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304" r:id="rId3"/>
    <p:sldId id="257" r:id="rId4"/>
    <p:sldId id="352" r:id="rId5"/>
    <p:sldId id="359" r:id="rId6"/>
    <p:sldId id="365" r:id="rId7"/>
    <p:sldId id="264" r:id="rId8"/>
    <p:sldId id="378" r:id="rId9"/>
    <p:sldId id="475" r:id="rId10"/>
    <p:sldId id="268" r:id="rId11"/>
    <p:sldId id="270" r:id="rId12"/>
    <p:sldId id="358" r:id="rId13"/>
    <p:sldId id="331" r:id="rId14"/>
    <p:sldId id="271" r:id="rId15"/>
    <p:sldId id="362" r:id="rId16"/>
    <p:sldId id="363" r:id="rId17"/>
    <p:sldId id="389" r:id="rId18"/>
    <p:sldId id="391" r:id="rId19"/>
    <p:sldId id="361" r:id="rId20"/>
    <p:sldId id="374" r:id="rId21"/>
    <p:sldId id="392" r:id="rId22"/>
    <p:sldId id="393" r:id="rId23"/>
    <p:sldId id="394" r:id="rId24"/>
    <p:sldId id="395" r:id="rId25"/>
    <p:sldId id="375" r:id="rId26"/>
    <p:sldId id="376" r:id="rId27"/>
    <p:sldId id="377" r:id="rId28"/>
    <p:sldId id="399" r:id="rId29"/>
    <p:sldId id="364" r:id="rId30"/>
    <p:sldId id="380" r:id="rId31"/>
    <p:sldId id="354" r:id="rId32"/>
    <p:sldId id="298" r:id="rId33"/>
    <p:sldId id="338" r:id="rId34"/>
    <p:sldId id="410" r:id="rId35"/>
    <p:sldId id="281" r:id="rId36"/>
    <p:sldId id="406" r:id="rId37"/>
    <p:sldId id="402" r:id="rId38"/>
    <p:sldId id="398" r:id="rId39"/>
    <p:sldId id="379" r:id="rId40"/>
    <p:sldId id="403" r:id="rId41"/>
    <p:sldId id="405" r:id="rId42"/>
    <p:sldId id="339" r:id="rId43"/>
    <p:sldId id="409" r:id="rId44"/>
    <p:sldId id="337" r:id="rId45"/>
    <p:sldId id="334" r:id="rId46"/>
    <p:sldId id="301" r:id="rId47"/>
    <p:sldId id="411" r:id="rId48"/>
    <p:sldId id="414" r:id="rId49"/>
    <p:sldId id="295" r:id="rId50"/>
    <p:sldId id="415" r:id="rId51"/>
    <p:sldId id="416" r:id="rId52"/>
    <p:sldId id="417" r:id="rId53"/>
    <p:sldId id="332" r:id="rId54"/>
    <p:sldId id="476" r:id="rId55"/>
    <p:sldId id="421" r:id="rId56"/>
    <p:sldId id="422" r:id="rId57"/>
    <p:sldId id="423" r:id="rId58"/>
    <p:sldId id="425" r:id="rId59"/>
    <p:sldId id="427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435" r:id="rId68"/>
    <p:sldId id="436" r:id="rId69"/>
    <p:sldId id="437" r:id="rId70"/>
    <p:sldId id="438" r:id="rId71"/>
    <p:sldId id="439" r:id="rId72"/>
    <p:sldId id="440" r:id="rId73"/>
    <p:sldId id="441" r:id="rId74"/>
    <p:sldId id="442" r:id="rId75"/>
    <p:sldId id="443" r:id="rId76"/>
    <p:sldId id="468" r:id="rId77"/>
    <p:sldId id="473" r:id="rId78"/>
    <p:sldId id="474" r:id="rId79"/>
    <p:sldId id="445" r:id="rId80"/>
    <p:sldId id="426" r:id="rId81"/>
    <p:sldId id="449" r:id="rId82"/>
    <p:sldId id="450" r:id="rId83"/>
    <p:sldId id="452" r:id="rId84"/>
    <p:sldId id="453" r:id="rId85"/>
    <p:sldId id="454" r:id="rId86"/>
    <p:sldId id="455" r:id="rId87"/>
    <p:sldId id="456" r:id="rId88"/>
    <p:sldId id="457" r:id="rId89"/>
    <p:sldId id="458" r:id="rId90"/>
    <p:sldId id="460" r:id="rId91"/>
    <p:sldId id="461" r:id="rId92"/>
    <p:sldId id="462" r:id="rId93"/>
    <p:sldId id="463" r:id="rId94"/>
    <p:sldId id="464" r:id="rId95"/>
    <p:sldId id="465" r:id="rId96"/>
    <p:sldId id="466" r:id="rId97"/>
    <p:sldId id="467" r:id="rId98"/>
    <p:sldId id="477" r:id="rId99"/>
    <p:sldId id="478" r:id="rId100"/>
    <p:sldId id="479" r:id="rId10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3F7EC86-E7EC-4495-8364-11C469491266}">
          <p14:sldIdLst>
            <p14:sldId id="256"/>
            <p14:sldId id="304"/>
            <p14:sldId id="257"/>
            <p14:sldId id="352"/>
            <p14:sldId id="359"/>
            <p14:sldId id="365"/>
            <p14:sldId id="264"/>
            <p14:sldId id="378"/>
            <p14:sldId id="475"/>
            <p14:sldId id="268"/>
            <p14:sldId id="270"/>
            <p14:sldId id="358"/>
            <p14:sldId id="331"/>
            <p14:sldId id="271"/>
            <p14:sldId id="362"/>
            <p14:sldId id="363"/>
            <p14:sldId id="389"/>
            <p14:sldId id="391"/>
            <p14:sldId id="361"/>
            <p14:sldId id="374"/>
            <p14:sldId id="392"/>
            <p14:sldId id="393"/>
            <p14:sldId id="394"/>
            <p14:sldId id="395"/>
            <p14:sldId id="375"/>
            <p14:sldId id="376"/>
            <p14:sldId id="377"/>
            <p14:sldId id="399"/>
            <p14:sldId id="364"/>
            <p14:sldId id="380"/>
            <p14:sldId id="354"/>
            <p14:sldId id="298"/>
            <p14:sldId id="338"/>
            <p14:sldId id="410"/>
            <p14:sldId id="281"/>
            <p14:sldId id="406"/>
            <p14:sldId id="402"/>
            <p14:sldId id="398"/>
            <p14:sldId id="379"/>
            <p14:sldId id="403"/>
            <p14:sldId id="405"/>
            <p14:sldId id="339"/>
            <p14:sldId id="409"/>
            <p14:sldId id="337"/>
            <p14:sldId id="334"/>
            <p14:sldId id="301"/>
            <p14:sldId id="411"/>
            <p14:sldId id="414"/>
            <p14:sldId id="295"/>
            <p14:sldId id="415"/>
            <p14:sldId id="416"/>
            <p14:sldId id="417"/>
            <p14:sldId id="332"/>
            <p14:sldId id="476"/>
            <p14:sldId id="421"/>
            <p14:sldId id="422"/>
            <p14:sldId id="423"/>
            <p14:sldId id="425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68"/>
            <p14:sldId id="473"/>
            <p14:sldId id="474"/>
            <p14:sldId id="445"/>
            <p14:sldId id="426"/>
            <p14:sldId id="449"/>
            <p14:sldId id="450"/>
            <p14:sldId id="452"/>
            <p14:sldId id="453"/>
            <p14:sldId id="454"/>
            <p14:sldId id="455"/>
            <p14:sldId id="456"/>
            <p14:sldId id="457"/>
            <p14:sldId id="458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77"/>
            <p14:sldId id="478"/>
            <p14:sldId id="4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CCFFFF"/>
    <a:srgbClr val="FF66FF"/>
    <a:srgbClr val="FFE48F"/>
    <a:srgbClr val="FF7C8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-8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EC21C-BB63-4BA0-AD9B-7DE3308E2581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3A2AA-285D-40CA-9E69-5855E7B4E6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48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A2AA-285D-40CA-9E69-5855E7B4E63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889B15-9BDC-4A3F-823D-6A57752464C2}" type="slidenum">
              <a:rPr lang="en-US" altLang="ru-RU"/>
              <a:pPr/>
              <a:t>47</a:t>
            </a:fld>
            <a:endParaRPr lang="en-US" altLang="ru-RU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223514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5F257-8469-46F1-AAB2-DBCEB5484B8D}" type="slidenum">
              <a:rPr lang="en-US" altLang="ru-RU"/>
              <a:pPr/>
              <a:t>49</a:t>
            </a:fld>
            <a:endParaRPr lang="en-US" altLang="ru-RU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1798230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3464704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38443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ru-RU" sz="2000"/>
              <a:t>Chelating agents dismantle the C1 complex and are anti-complementary.  Heat destroys the C2 component.  Sample for C measurement should be drawn in a green-top vial (no EDTA), must be kept cold and tested as soon as possible.</a:t>
            </a:r>
          </a:p>
        </p:txBody>
      </p:sp>
    </p:spTree>
    <p:extLst>
      <p:ext uri="{BB962C8B-B14F-4D97-AF65-F5344CB8AC3E}">
        <p14:creationId xmlns:p14="http://schemas.microsoft.com/office/powerpoint/2010/main" xmlns="" val="4215563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2530342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937339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2683683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349466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86710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140D0-811C-494B-B92A-EE390CC8284D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 sz="14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457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3127261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3352123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2706810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594492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1934625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2708491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1245053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566060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2917315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277146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F3DB0-839F-411E-9EEB-A0246D11F84D}" type="slidenum">
              <a:rPr lang="en-US" altLang="ru-RU"/>
              <a:pPr/>
              <a:t>26</a:t>
            </a:fld>
            <a:endParaRPr lang="en-US" altLang="ru-RU"/>
          </a:p>
        </p:txBody>
      </p:sp>
      <p:sp>
        <p:nvSpPr>
          <p:cNvPr id="96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1561514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1894359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0A5BA-0914-46FD-AECA-5B2C5C922BF0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79263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32BB6-5BDE-4DA4-88DC-E42B27A212C0}" type="slidenum">
              <a:rPr lang="ru-RU"/>
              <a:pPr/>
              <a:t>94</a:t>
            </a:fld>
            <a:endParaRPr lang="ru-RU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3551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41010-95E9-4C95-9491-CF3D1A6606FB}" type="slidenum">
              <a:rPr lang="ru-RU"/>
              <a:pPr/>
              <a:t>96</a:t>
            </a:fld>
            <a:endParaRPr lang="ru-RU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3800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88E72-07B9-449E-BC69-0C5954AB630A}" type="slidenum">
              <a:rPr lang="ru-RU"/>
              <a:pPr/>
              <a:t>97</a:t>
            </a:fld>
            <a:endParaRPr lang="ru-RU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165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C30440-E854-4883-9C62-86A8B4EE2598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8069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B76AE-031B-462E-AE44-A9830B0E3CC1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 b="1"/>
          </a:p>
        </p:txBody>
      </p:sp>
    </p:spTree>
    <p:extLst>
      <p:ext uri="{BB962C8B-B14F-4D97-AF65-F5344CB8AC3E}">
        <p14:creationId xmlns:p14="http://schemas.microsoft.com/office/powerpoint/2010/main" xmlns="" val="114289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DC850-5383-45E1-BF1E-BBACEC88C30C}" type="slidenum">
              <a:rPr lang="en-US" altLang="ru-RU"/>
              <a:pPr/>
              <a:t>35</a:t>
            </a:fld>
            <a:endParaRPr lang="en-US" altLang="ru-RU"/>
          </a:p>
        </p:txBody>
      </p:sp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350245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16266-5036-4E47-9EEF-9F8E0B311732}" type="slidenum">
              <a:rPr lang="ru-RU"/>
              <a:pPr/>
              <a:t>39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273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2D159-B7D2-41A9-942C-2AFB04509114}" type="slidenum">
              <a:rPr lang="en-US" altLang="ru-RU"/>
              <a:pPr/>
              <a:t>40</a:t>
            </a:fld>
            <a:endParaRPr lang="en-US" altLang="ru-RU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xmlns="" val="957680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A2AA-285D-40CA-9E69-5855E7B4E63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47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255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269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004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97F6-1EF6-4BEF-9CB8-4AB5089E5DA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276C1-6092-45A1-B7AB-57B578BD7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377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986" y="342305"/>
            <a:ext cx="10362045" cy="110579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985" y="1753196"/>
            <a:ext cx="5087697" cy="41136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6390410" y="1753196"/>
            <a:ext cx="5089621" cy="411360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8000" y="6323707"/>
            <a:ext cx="2540000" cy="456902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986" y="6323707"/>
            <a:ext cx="3860030" cy="456902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44000" y="6323707"/>
            <a:ext cx="2540000" cy="456902"/>
          </a:xfrm>
        </p:spPr>
        <p:txBody>
          <a:bodyPr/>
          <a:lstStyle>
            <a:lvl1pPr>
              <a:defRPr/>
            </a:lvl1pPr>
          </a:lstStyle>
          <a:p>
            <a:fld id="{E9587704-644E-4CDE-ADCD-2423E7DA0B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159992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986" y="342305"/>
            <a:ext cx="10362045" cy="110579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17985" y="1753196"/>
            <a:ext cx="5087697" cy="411360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410" y="1753196"/>
            <a:ext cx="5089621" cy="41136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8000" y="6323707"/>
            <a:ext cx="2540000" cy="456902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986" y="6323707"/>
            <a:ext cx="3860030" cy="456902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44000" y="6323707"/>
            <a:ext cx="2540000" cy="456902"/>
          </a:xfrm>
        </p:spPr>
        <p:txBody>
          <a:bodyPr/>
          <a:lstStyle>
            <a:lvl1pPr>
              <a:defRPr/>
            </a:lvl1pPr>
          </a:lstStyle>
          <a:p>
            <a:fld id="{CF184A00-1F8C-486F-A9D0-2F0B4AF6718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049139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BAFCD82-D9F3-47B7-B9AF-C536271FC41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9552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986" y="342305"/>
            <a:ext cx="10362045" cy="110579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986" y="1753196"/>
            <a:ext cx="10362045" cy="19853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986" y="3881438"/>
            <a:ext cx="10362045" cy="19853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08000" y="6323707"/>
            <a:ext cx="2540000" cy="456902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986" y="6323707"/>
            <a:ext cx="3860030" cy="456902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44000" y="6323707"/>
            <a:ext cx="2540000" cy="456902"/>
          </a:xfrm>
        </p:spPr>
        <p:txBody>
          <a:bodyPr/>
          <a:lstStyle>
            <a:lvl1pPr>
              <a:defRPr/>
            </a:lvl1pPr>
          </a:lstStyle>
          <a:p>
            <a:fld id="{495F8142-019C-4A2B-93DA-97DBF04F84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01366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76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923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72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923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965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228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28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585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C1297-CADC-4345-AC44-EC2039E12769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97FB6-BAA3-4AC3-AECF-F55A35AD0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043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9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Вроджений імунітет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95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810" y="186366"/>
            <a:ext cx="10515600" cy="44624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cavenger </a:t>
            </a:r>
            <a:r>
              <a:rPr lang="ru-RU" alt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рецепторы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588248"/>
            <a:ext cx="11873551" cy="5597414"/>
          </a:xfrm>
        </p:spPr>
        <p:txBody>
          <a:bodyPr>
            <a:normAutofit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None/>
            </a:pPr>
            <a:r>
              <a:rPr lang="uk-UA" dirty="0" err="1" smtClean="0"/>
              <a:t>Стресорні</a:t>
            </a:r>
            <a:r>
              <a:rPr lang="uk-UA" dirty="0" smtClean="0"/>
              <a:t> молекули – образи небезпеки DAMP (Danger-associatied </a:t>
            </a:r>
            <a:r>
              <a:rPr lang="uk-UA" dirty="0" err="1" smtClean="0"/>
              <a:t>molecular</a:t>
            </a:r>
            <a:r>
              <a:rPr lang="uk-UA" dirty="0" smtClean="0"/>
              <a:t> </a:t>
            </a:r>
            <a:r>
              <a:rPr lang="uk-UA" dirty="0" err="1" smtClean="0"/>
              <a:t>patterns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Ø"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uk-UA" sz="2400" dirty="0" smtClean="0"/>
              <a:t>власні молекули організму, що </a:t>
            </a:r>
            <a:r>
              <a:rPr lang="uk-UA" sz="2400" dirty="0" err="1" smtClean="0"/>
              <a:t>експресуються</a:t>
            </a:r>
            <a:r>
              <a:rPr lang="uk-UA" sz="2400" dirty="0" smtClean="0"/>
              <a:t> на мембрані при клітинному стресі та сигналізують переважно про небезпеку ендогенного походження (</a:t>
            </a:r>
            <a:r>
              <a:rPr lang="uk-UA" sz="2400" dirty="0" err="1" smtClean="0"/>
              <a:t>ушкоджуюча</a:t>
            </a:r>
            <a:r>
              <a:rPr lang="uk-UA" sz="2400" dirty="0" smtClean="0"/>
              <a:t> дія: температурна, променева, інфекційна тощо</a:t>
            </a:r>
            <a:r>
              <a:rPr lang="uk-UA" sz="2400" dirty="0" smtClean="0"/>
              <a:t>)</a:t>
            </a:r>
            <a:endParaRPr lang="en-US" sz="2400" dirty="0" smtClean="0"/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Ø"/>
            </a:pPr>
            <a:r>
              <a:rPr lang="uk-UA" dirty="0" smtClean="0"/>
              <a:t>Реагують на </a:t>
            </a:r>
            <a:r>
              <a:rPr lang="uk-UA" dirty="0" err="1" smtClean="0"/>
              <a:t>аларміни</a:t>
            </a:r>
            <a:r>
              <a:rPr lang="uk-UA" dirty="0" smtClean="0"/>
              <a:t> (білки теплового шоку -НSP, білки, що утворюються при некрозі </a:t>
            </a:r>
            <a:r>
              <a:rPr lang="uk-UA" dirty="0" err="1" smtClean="0"/>
              <a:t>клітин-НМGВ1</a:t>
            </a:r>
            <a:r>
              <a:rPr lang="uk-UA" dirty="0" smtClean="0"/>
              <a:t>, сечова кислота, що утворюється при некротичній загибелі клітин, </a:t>
            </a:r>
            <a:r>
              <a:rPr lang="uk-UA" dirty="0" err="1" smtClean="0"/>
              <a:t>дефензини</a:t>
            </a:r>
            <a:r>
              <a:rPr lang="uk-UA" dirty="0" smtClean="0"/>
              <a:t>, </a:t>
            </a:r>
            <a:r>
              <a:rPr lang="uk-UA" dirty="0" err="1" smtClean="0"/>
              <a:t>кателіцидини</a:t>
            </a:r>
            <a:r>
              <a:rPr lang="uk-UA" dirty="0" smtClean="0"/>
              <a:t>, </a:t>
            </a:r>
            <a:r>
              <a:rPr lang="uk-UA" dirty="0" err="1" smtClean="0"/>
              <a:t>тимозини</a:t>
            </a:r>
            <a:r>
              <a:rPr lang="uk-UA" dirty="0" smtClean="0"/>
              <a:t> </a:t>
            </a:r>
            <a:r>
              <a:rPr lang="uk-UA" dirty="0" err="1" smtClean="0"/>
              <a:t>і.т.д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191069" y="4677050"/>
            <a:ext cx="11655381" cy="20606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1920" y="5432496"/>
            <a:ext cx="112818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uk-UA" sz="2800" dirty="0" smtClean="0"/>
              <a:t>посилення хемотаксису, активація фагоцитів, прискорення дозрівання дендритних клітин, продукції </a:t>
            </a:r>
            <a:r>
              <a:rPr lang="uk-UA" sz="2800" dirty="0" err="1" smtClean="0"/>
              <a:t>цитокінів</a:t>
            </a:r>
            <a:endParaRPr kumimoji="0" lang="ru-RU" sz="2800" b="1" i="0" u="sng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30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773" y="108991"/>
            <a:ext cx="11900848" cy="6626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 smtClean="0"/>
              <a:t>Індукція запальної відповіді</a:t>
            </a:r>
            <a:r>
              <a:rPr lang="ru-RU" sz="3200" dirty="0" smtClean="0">
                <a:solidFill>
                  <a:srgbClr val="FF0000"/>
                </a:solidFill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  <a:p>
            <a:pPr lvl="1"/>
            <a:r>
              <a:rPr lang="uk-UA" dirty="0" err="1" smtClean="0"/>
              <a:t>дегрануляція</a:t>
            </a:r>
            <a:r>
              <a:rPr lang="uk-UA" dirty="0" smtClean="0"/>
              <a:t> опасистих клітин та виділення ними </a:t>
            </a:r>
            <a:r>
              <a:rPr lang="uk-UA" dirty="0" err="1" smtClean="0"/>
              <a:t>хемотаксичних</a:t>
            </a:r>
            <a:r>
              <a:rPr lang="uk-UA" dirty="0" smtClean="0"/>
              <a:t> та </a:t>
            </a:r>
            <a:r>
              <a:rPr lang="uk-UA" dirty="0" err="1" smtClean="0"/>
              <a:t>прозапальних</a:t>
            </a:r>
            <a:r>
              <a:rPr lang="uk-UA" dirty="0" smtClean="0"/>
              <a:t> факторів (і, що дуже важливо – ІЛ-4</a:t>
            </a:r>
            <a:r>
              <a:rPr lang="ru-RU" dirty="0" smtClean="0"/>
              <a:t>),</a:t>
            </a:r>
            <a:endParaRPr lang="ru-RU" dirty="0"/>
          </a:p>
          <a:p>
            <a:pPr lvl="1"/>
            <a:r>
              <a:rPr lang="uk-UA" dirty="0" smtClean="0"/>
              <a:t>активація </a:t>
            </a:r>
            <a:r>
              <a:rPr lang="uk-UA" dirty="0" err="1" smtClean="0"/>
              <a:t>фагоцитуючих</a:t>
            </a:r>
            <a:r>
              <a:rPr lang="uk-UA" dirty="0" smtClean="0"/>
              <a:t> клітин факторами інфекційних агентів</a:t>
            </a:r>
            <a:r>
              <a:rPr lang="ru-RU" dirty="0" smtClean="0"/>
              <a:t>,</a:t>
            </a:r>
            <a:endParaRPr lang="ru-RU" dirty="0"/>
          </a:p>
          <a:p>
            <a:pPr lvl="1"/>
            <a:r>
              <a:rPr lang="uk-UA" dirty="0" smtClean="0"/>
              <a:t>активація </a:t>
            </a:r>
            <a:r>
              <a:rPr lang="uk-UA" dirty="0" err="1" smtClean="0"/>
              <a:t>ендотеліальних</a:t>
            </a:r>
            <a:r>
              <a:rPr lang="uk-UA" dirty="0" smtClean="0"/>
              <a:t> клітин продуктами макрофагів</a:t>
            </a:r>
            <a:r>
              <a:rPr lang="ru-RU" dirty="0" smtClean="0"/>
              <a:t>,</a:t>
            </a:r>
            <a:endParaRPr lang="ru-RU" dirty="0"/>
          </a:p>
          <a:p>
            <a:pPr lvl="1"/>
            <a:r>
              <a:rPr lang="uk-UA" dirty="0" smtClean="0"/>
              <a:t>підвищення проникності судин LTB</a:t>
            </a:r>
            <a:r>
              <a:rPr lang="uk-UA" sz="1400" dirty="0" smtClean="0"/>
              <a:t>4</a:t>
            </a:r>
            <a:r>
              <a:rPr lang="uk-UA" dirty="0" smtClean="0"/>
              <a:t> та </a:t>
            </a:r>
            <a:r>
              <a:rPr lang="uk-UA" dirty="0" err="1" smtClean="0"/>
              <a:t>гістаміном</a:t>
            </a:r>
            <a:r>
              <a:rPr lang="ru-RU" dirty="0" smtClean="0"/>
              <a:t>,</a:t>
            </a:r>
            <a:endParaRPr lang="ru-RU" dirty="0"/>
          </a:p>
          <a:p>
            <a:pPr lvl="1"/>
            <a:r>
              <a:rPr lang="uk-UA" sz="2800" dirty="0" smtClean="0"/>
              <a:t>експресія молекул адгезії та синтез </a:t>
            </a:r>
            <a:r>
              <a:rPr lang="uk-UA" sz="2800" dirty="0" err="1" smtClean="0"/>
              <a:t>цитокінів</a:t>
            </a:r>
            <a:r>
              <a:rPr lang="ru-RU" dirty="0" smtClean="0"/>
              <a:t>,</a:t>
            </a:r>
            <a:endParaRPr lang="ru-RU" dirty="0"/>
          </a:p>
          <a:p>
            <a:pPr lvl="1"/>
            <a:r>
              <a:rPr lang="uk-UA" dirty="0" smtClean="0"/>
              <a:t>міграція в осередок ураження великої кількості лейкоцитів - </a:t>
            </a:r>
            <a:r>
              <a:rPr lang="uk-UA" dirty="0" err="1" smtClean="0"/>
              <a:t>нейтрофілів</a:t>
            </a:r>
            <a:r>
              <a:rPr lang="uk-UA" dirty="0" smtClean="0"/>
              <a:t>, моноцитів, NK-клітин, а потім і лімфоцитів</a:t>
            </a:r>
            <a:r>
              <a:rPr lang="ru-RU" b="1" dirty="0" smtClean="0"/>
              <a:t>,</a:t>
            </a:r>
            <a:endParaRPr lang="en-US" dirty="0" smtClean="0"/>
          </a:p>
          <a:p>
            <a:pPr lvl="1"/>
            <a:r>
              <a:rPr lang="uk-UA" dirty="0" smtClean="0"/>
              <a:t>активація </a:t>
            </a:r>
            <a:r>
              <a:rPr lang="uk-UA" dirty="0" smtClean="0"/>
              <a:t>клітин, що мігрували, і виділення запальних </a:t>
            </a:r>
            <a:r>
              <a:rPr lang="uk-UA" dirty="0" err="1" smtClean="0"/>
              <a:t>цитокінів</a:t>
            </a:r>
            <a:r>
              <a:rPr lang="uk-UA" dirty="0" smtClean="0"/>
              <a:t> (</a:t>
            </a:r>
            <a:r>
              <a:rPr lang="uk-UA" dirty="0" smtClean="0"/>
              <a:t>ІФ</a:t>
            </a:r>
            <a:r>
              <a:rPr lang="ru-RU" dirty="0" smtClean="0">
                <a:sym typeface="Symbol" panose="05050102010706020507" pitchFamily="18" charset="2"/>
              </a:rPr>
              <a:t> </a:t>
            </a:r>
            <a:r>
              <a:rPr lang="uk-UA" dirty="0" smtClean="0"/>
              <a:t>, </a:t>
            </a:r>
            <a:r>
              <a:rPr lang="uk-UA" dirty="0" smtClean="0"/>
              <a:t>ІЛ-1 та ІЛ-6, </a:t>
            </a:r>
            <a:r>
              <a:rPr lang="uk-UA" dirty="0" smtClean="0"/>
              <a:t>ФНП</a:t>
            </a:r>
            <a:r>
              <a:rPr lang="ru-RU" dirty="0" smtClean="0">
                <a:sym typeface="Symbol" panose="05050102010706020507" pitchFamily="18" charset="2"/>
              </a:rPr>
              <a:t> </a:t>
            </a:r>
            <a:r>
              <a:rPr lang="uk-UA" dirty="0" smtClean="0"/>
              <a:t> </a:t>
            </a:r>
            <a:r>
              <a:rPr lang="uk-UA" dirty="0" smtClean="0"/>
              <a:t>та </a:t>
            </a:r>
            <a:r>
              <a:rPr lang="uk-UA" dirty="0" err="1" smtClean="0"/>
              <a:t>хемокінів</a:t>
            </a:r>
            <a:r>
              <a:rPr lang="uk-UA" dirty="0" smtClean="0"/>
              <a:t>) у кількостях достатніх, щоб викликати всі ознаки запалення, включаючи загальні</a:t>
            </a:r>
            <a:endParaRPr lang="ru-RU" dirty="0"/>
          </a:p>
          <a:p>
            <a:pPr lvl="1"/>
            <a:r>
              <a:rPr lang="uk-UA" dirty="0" smtClean="0"/>
              <a:t>посилення синтезу </a:t>
            </a:r>
            <a:r>
              <a:rPr lang="uk-UA" dirty="0" err="1" smtClean="0"/>
              <a:t>гепатоцитами</a:t>
            </a:r>
            <a:r>
              <a:rPr lang="uk-UA" dirty="0" smtClean="0"/>
              <a:t> білків гострої фази (С-реактивного білка, сироваткового амілоїду, </a:t>
            </a:r>
            <a:r>
              <a:rPr lang="uk-UA" dirty="0" err="1" smtClean="0"/>
              <a:t>маннозв'язуючого</a:t>
            </a:r>
            <a:r>
              <a:rPr lang="uk-UA" dirty="0" smtClean="0"/>
              <a:t> білка, ін.)</a:t>
            </a:r>
            <a:r>
              <a:rPr lang="ru-RU" dirty="0" smtClean="0"/>
              <a:t>,</a:t>
            </a:r>
            <a:endParaRPr lang="ru-RU" dirty="0"/>
          </a:p>
          <a:p>
            <a:pPr lvl="1"/>
            <a:r>
              <a:rPr lang="uk-UA" dirty="0" err="1" smtClean="0"/>
              <a:t>опсонізація</a:t>
            </a:r>
            <a:r>
              <a:rPr lang="uk-UA" dirty="0" smtClean="0"/>
              <a:t> мікробних клітин за допомогою </a:t>
            </a:r>
            <a:r>
              <a:rPr lang="uk-UA" dirty="0" err="1" smtClean="0"/>
              <a:t>БОФ</a:t>
            </a:r>
            <a:r>
              <a:rPr lang="ru-RU" dirty="0" smtClean="0"/>
              <a:t>,</a:t>
            </a:r>
            <a:endParaRPr lang="ru-RU" dirty="0"/>
          </a:p>
          <a:p>
            <a:pPr lvl="1"/>
            <a:r>
              <a:rPr lang="uk-UA" dirty="0" smtClean="0"/>
              <a:t>активація комплементу за класичним та </a:t>
            </a:r>
            <a:r>
              <a:rPr lang="uk-UA" dirty="0" err="1" smtClean="0"/>
              <a:t>лектиновим</a:t>
            </a:r>
            <a:r>
              <a:rPr lang="uk-UA" dirty="0" smtClean="0"/>
              <a:t> шляхом (через С2/С4) за допомогою </a:t>
            </a:r>
            <a:r>
              <a:rPr lang="uk-UA" smtClean="0"/>
              <a:t>БОФ</a:t>
            </a:r>
            <a:r>
              <a:rPr lang="ru-RU" smtClean="0"/>
              <a:t>.</a:t>
            </a:r>
            <a:endParaRPr lang="ru-RU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6801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/>
        </p:nvSpPr>
        <p:spPr bwMode="auto">
          <a:xfrm>
            <a:off x="2756848" y="95441"/>
            <a:ext cx="6346209" cy="2611692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dirty="0" smtClean="0"/>
              <a:t>головні </a:t>
            </a:r>
            <a:r>
              <a:rPr lang="uk-UA" sz="2800" dirty="0" smtClean="0"/>
              <a:t>клітини</a:t>
            </a:r>
            <a:endParaRPr lang="en-US" sz="2800" dirty="0" smtClean="0"/>
          </a:p>
          <a:p>
            <a:pPr algn="ctr"/>
            <a:r>
              <a:rPr lang="uk-UA" sz="2800" dirty="0" smtClean="0"/>
              <a:t> </a:t>
            </a:r>
            <a:r>
              <a:rPr lang="uk-UA" sz="2800" dirty="0" smtClean="0"/>
              <a:t>уродженого </a:t>
            </a:r>
            <a:r>
              <a:rPr lang="uk-UA" sz="2800" dirty="0" err="1" smtClean="0"/>
              <a:t>імунітету-</a:t>
            </a:r>
            <a:r>
              <a:rPr lang="uk-UA" sz="2800" dirty="0" smtClean="0"/>
              <a:t> </a:t>
            </a:r>
            <a:endParaRPr lang="en-US" sz="2800" dirty="0" smtClean="0"/>
          </a:p>
          <a:p>
            <a:pPr algn="ctr"/>
            <a:r>
              <a:rPr lang="uk-UA" sz="2800" dirty="0" err="1" smtClean="0"/>
              <a:t>Фагоцити-</a:t>
            </a:r>
            <a:endParaRPr lang="ru-RU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7043" name="Picture 3" descr="r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6386" y="2579427"/>
            <a:ext cx="3876675" cy="22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25003" y="2815083"/>
            <a:ext cx="3119260" cy="792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2800" dirty="0" err="1" smtClean="0"/>
              <a:t>мікрофагоцити</a:t>
            </a:r>
            <a:endParaRPr lang="ru-RU" sz="28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8370436" y="2799952"/>
            <a:ext cx="3722686" cy="792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2800" dirty="0" err="1" smtClean="0"/>
              <a:t>макрофагоцити</a:t>
            </a:r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8" name="AutoShape 8"/>
          <p:cNvSpPr>
            <a:spLocks noChangeArrowheads="1"/>
          </p:cNvSpPr>
          <p:nvPr/>
        </p:nvSpPr>
        <p:spPr bwMode="auto">
          <a:xfrm>
            <a:off x="1661769" y="1912500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>
            <a:off x="10231778" y="1951483"/>
            <a:ext cx="238745" cy="75565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01871" y="542029"/>
            <a:ext cx="3119797" cy="12738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0000"/>
                </a:solidFill>
              </a:rPr>
              <a:t>НГ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8537302" y="542029"/>
            <a:ext cx="3604853" cy="133298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МОН/МФ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5003" y="5045099"/>
            <a:ext cx="11642501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Фагоцитоз-особливий процес поглинання клітиною, великих макромолекулярних комплексів або корпускулярних структур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2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0371" y="206063"/>
            <a:ext cx="4978400" cy="285728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Фагоцитоз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7577" y="631065"/>
            <a:ext cx="8709002" cy="6117465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dirty="0" smtClean="0"/>
              <a:t>–</a:t>
            </a:r>
            <a:r>
              <a:rPr lang="uk-UA" dirty="0" smtClean="0"/>
              <a:t>комплекс клітинних подій, в основі яких лежить розпізнавання, поглинання та елімінація з організму корпускулярних частинок, розміром &gt;0,5 мкм</a:t>
            </a:r>
            <a:endParaRPr lang="ru-RU" dirty="0"/>
          </a:p>
          <a:p>
            <a:pPr lvl="1">
              <a:lnSpc>
                <a:spcPct val="80000"/>
              </a:lnSpc>
            </a:pPr>
            <a:r>
              <a:rPr lang="uk-UA" dirty="0" smtClean="0"/>
              <a:t>перша лінія у захисті від патогенних </a:t>
            </a:r>
            <a:r>
              <a:rPr lang="uk-UA" dirty="0" smtClean="0"/>
              <a:t>м/о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uk-UA" dirty="0" smtClean="0"/>
              <a:t>складова частина запалення як захисної реакції </a:t>
            </a:r>
            <a:r>
              <a:rPr lang="uk-UA" dirty="0" smtClean="0"/>
              <a:t>організму</a:t>
            </a:r>
            <a:endParaRPr lang="en-US" dirty="0" smtClean="0"/>
          </a:p>
          <a:p>
            <a:pPr lvl="1">
              <a:lnSpc>
                <a:spcPct val="80000"/>
              </a:lnSpc>
              <a:buNone/>
            </a:pPr>
            <a:endParaRPr lang="ru-RU" dirty="0"/>
          </a:p>
          <a:p>
            <a:pPr marL="457200" lvl="1" indent="0">
              <a:lnSpc>
                <a:spcPct val="80000"/>
              </a:lnSpc>
              <a:buNone/>
            </a:pPr>
            <a:r>
              <a:rPr lang="uk-UA" dirty="0" smtClean="0"/>
              <a:t>поглинання бактерій є захисною реакцією, спрямованою на елімінацію </a:t>
            </a:r>
            <a:r>
              <a:rPr lang="uk-UA" dirty="0" smtClean="0"/>
              <a:t>збудника</a:t>
            </a:r>
            <a:endParaRPr lang="en-US" dirty="0" smtClean="0"/>
          </a:p>
          <a:p>
            <a:pPr marL="457200" lvl="1" indent="0" algn="ctr">
              <a:lnSpc>
                <a:spcPct val="80000"/>
              </a:lnSpc>
              <a:buNone/>
            </a:pPr>
            <a:r>
              <a:rPr lang="uk-UA" dirty="0" smtClean="0"/>
              <a:t>може бути </a:t>
            </a:r>
            <a:r>
              <a:rPr lang="ru-RU" sz="2400" dirty="0" smtClean="0"/>
              <a:t>:</a:t>
            </a: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>
              <a:buNone/>
            </a:pP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6579" y="94202"/>
            <a:ext cx="3049410" cy="4065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40138" y="4262907"/>
            <a:ext cx="3375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І.І. Мечників Фагоцитарна теорія імунітету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4886" y="4585298"/>
            <a:ext cx="3064475" cy="17745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err="1" smtClean="0">
                <a:solidFill>
                  <a:schemeClr val="tx1"/>
                </a:solidFill>
              </a:rPr>
              <a:t>завершеним-</a:t>
            </a:r>
            <a:r>
              <a:rPr lang="uk-UA" sz="2400" dirty="0" smtClean="0">
                <a:solidFill>
                  <a:schemeClr val="tx1"/>
                </a:solidFill>
              </a:rPr>
              <a:t> закінчується руйнуванням мікроба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17409" y="4724572"/>
            <a:ext cx="4244453" cy="17854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chemeClr val="tx1"/>
                </a:solidFill>
              </a:rPr>
              <a:t>Незавершеним коли м/о виявляють стійкість до </a:t>
            </a:r>
            <a:r>
              <a:rPr lang="uk-UA" sz="2400" dirty="0" err="1" smtClean="0">
                <a:solidFill>
                  <a:schemeClr val="tx1"/>
                </a:solidFill>
              </a:rPr>
              <a:t>лізосомальних</a:t>
            </a:r>
            <a:r>
              <a:rPr lang="uk-UA" sz="2400" dirty="0" smtClean="0">
                <a:solidFill>
                  <a:schemeClr val="tx1"/>
                </a:solidFill>
              </a:rPr>
              <a:t> ферментів і розмножуються всередині клітини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3496943">
            <a:off x="3201032" y="3900984"/>
            <a:ext cx="200763" cy="980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8548885">
            <a:off x="5705095" y="3960704"/>
            <a:ext cx="23997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13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5431" y="115910"/>
            <a:ext cx="11681138" cy="67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52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65230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Нейтрофільні</a:t>
            </a:r>
            <a:r>
              <a:rPr lang="uk-UA" dirty="0" smtClean="0"/>
              <a:t> гранулоцити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0305" y="2821138"/>
            <a:ext cx="11784168" cy="28075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 smtClean="0"/>
              <a:t>Першими (протягом 30 </a:t>
            </a:r>
            <a:r>
              <a:rPr lang="uk-UA" sz="2400" dirty="0" err="1" smtClean="0"/>
              <a:t>хв</a:t>
            </a:r>
            <a:r>
              <a:rPr lang="uk-UA" sz="2400" dirty="0" smtClean="0"/>
              <a:t>) приходять у вогнище запалення, де виявляють різні види </a:t>
            </a:r>
            <a:r>
              <a:rPr lang="uk-UA" sz="2400" dirty="0" err="1" smtClean="0"/>
              <a:t>ефекторної</a:t>
            </a:r>
            <a:r>
              <a:rPr lang="uk-UA" sz="2400" dirty="0" smtClean="0"/>
              <a:t> активності: фагоцитоз, </a:t>
            </a:r>
            <a:r>
              <a:rPr lang="uk-UA" sz="2400" dirty="0" err="1" smtClean="0"/>
              <a:t>інтрацелюлярний</a:t>
            </a:r>
            <a:r>
              <a:rPr lang="uk-UA" sz="2400" dirty="0" smtClean="0"/>
              <a:t> </a:t>
            </a:r>
            <a:r>
              <a:rPr lang="uk-UA" sz="2400" dirty="0" err="1" smtClean="0"/>
              <a:t>кілінг</a:t>
            </a:r>
            <a:r>
              <a:rPr lang="uk-UA" sz="2400" dirty="0" smtClean="0"/>
              <a:t>, запалення та пошкодження тканин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захоплюють та поглинають чужорідні </a:t>
            </a:r>
            <a:r>
              <a:rPr lang="uk-UA" sz="2400" dirty="0" smtClean="0"/>
              <a:t>об'єкти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реалізують комплекс бактерицидних </a:t>
            </a:r>
            <a:r>
              <a:rPr lang="uk-UA" sz="2400" dirty="0" smtClean="0"/>
              <a:t>ефектів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продукують </a:t>
            </a:r>
            <a:r>
              <a:rPr lang="uk-UA" sz="2400" dirty="0" err="1" smtClean="0"/>
              <a:t>хемотаксини</a:t>
            </a:r>
            <a:r>
              <a:rPr lang="uk-UA" sz="2400" dirty="0" smtClean="0"/>
              <a:t> та медіатори, що регулюють активність інших клітин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055415031"/>
              </p:ext>
            </p:extLst>
          </p:nvPr>
        </p:nvGraphicFramePr>
        <p:xfrm>
          <a:off x="334849" y="652306"/>
          <a:ext cx="7340959" cy="116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4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8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29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35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98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Клітини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d=9-12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мкм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Розвиток у КМ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Циркуляція у ПК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Перебування у тканинах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2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000" dirty="0" err="1" smtClean="0"/>
                        <a:t>Нейтрофіли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18-20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сут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7-10 час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3-5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сут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752114" y="-1"/>
            <a:ext cx="3212359" cy="304345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34849" y="1841678"/>
            <a:ext cx="7340959" cy="772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Складають 35-75% (2/3) від загального числа лейкоцитів, мають сегментоване ядро ​​3-5 сегментів, гранули в цитоплазмі.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180305" y="5431888"/>
            <a:ext cx="11552347" cy="1232148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основна функція </a:t>
            </a:r>
            <a:r>
              <a:rPr lang="uk-UA" sz="2800" dirty="0" err="1" smtClean="0">
                <a:solidFill>
                  <a:schemeClr val="tx1"/>
                </a:solidFill>
              </a:rPr>
              <a:t>НГ-захист</a:t>
            </a:r>
            <a:r>
              <a:rPr lang="uk-UA" sz="2800" dirty="0" smtClean="0">
                <a:solidFill>
                  <a:schemeClr val="tx1"/>
                </a:solidFill>
              </a:rPr>
              <a:t> організму від бактеріальних інфекцій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981201" y="20619"/>
            <a:ext cx="81629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uk-UA" sz="2800" dirty="0" smtClean="0"/>
              <a:t>ПОВЕРХНІ МЕМБРАННІ РЕЦЕПТОРИ НЕЙТРОФІЛЬНИХ ГРАНУЛОЦИТІВ</a:t>
            </a:r>
            <a:endParaRPr lang="ru-RU" sz="2800" b="1" dirty="0">
              <a:solidFill>
                <a:schemeClr val="hlink"/>
              </a:solidFill>
            </a:endParaRPr>
          </a:p>
        </p:txBody>
      </p:sp>
      <p:sp>
        <p:nvSpPr>
          <p:cNvPr id="72707" name="AutoShape 3"/>
          <p:cNvSpPr>
            <a:spLocks noChangeArrowheads="1"/>
          </p:cNvSpPr>
          <p:nvPr/>
        </p:nvSpPr>
        <p:spPr bwMode="auto">
          <a:xfrm>
            <a:off x="4368801" y="2349500"/>
            <a:ext cx="2930525" cy="2674938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8" name="Freeform 4"/>
          <p:cNvSpPr>
            <a:spLocks/>
          </p:cNvSpPr>
          <p:nvPr/>
        </p:nvSpPr>
        <p:spPr bwMode="auto">
          <a:xfrm>
            <a:off x="4662489" y="2886076"/>
            <a:ext cx="2185987" cy="1395413"/>
          </a:xfrm>
          <a:custGeom>
            <a:avLst/>
            <a:gdLst/>
            <a:ahLst/>
            <a:cxnLst>
              <a:cxn ang="0">
                <a:pos x="303" y="848"/>
              </a:cxn>
              <a:cxn ang="0">
                <a:pos x="159" y="784"/>
              </a:cxn>
              <a:cxn ang="0">
                <a:pos x="95" y="640"/>
              </a:cxn>
              <a:cxn ang="0">
                <a:pos x="239" y="128"/>
              </a:cxn>
              <a:cxn ang="0">
                <a:pos x="399" y="144"/>
              </a:cxn>
              <a:cxn ang="0">
                <a:pos x="495" y="224"/>
              </a:cxn>
              <a:cxn ang="0">
                <a:pos x="559" y="240"/>
              </a:cxn>
              <a:cxn ang="0">
                <a:pos x="623" y="272"/>
              </a:cxn>
              <a:cxn ang="0">
                <a:pos x="815" y="256"/>
              </a:cxn>
              <a:cxn ang="0">
                <a:pos x="847" y="208"/>
              </a:cxn>
              <a:cxn ang="0">
                <a:pos x="895" y="176"/>
              </a:cxn>
              <a:cxn ang="0">
                <a:pos x="1023" y="0"/>
              </a:cxn>
              <a:cxn ang="0">
                <a:pos x="1135" y="16"/>
              </a:cxn>
              <a:cxn ang="0">
                <a:pos x="1199" y="112"/>
              </a:cxn>
              <a:cxn ang="0">
                <a:pos x="1279" y="208"/>
              </a:cxn>
              <a:cxn ang="0">
                <a:pos x="1343" y="400"/>
              </a:cxn>
              <a:cxn ang="0">
                <a:pos x="1327" y="704"/>
              </a:cxn>
              <a:cxn ang="0">
                <a:pos x="1007" y="896"/>
              </a:cxn>
              <a:cxn ang="0">
                <a:pos x="863" y="912"/>
              </a:cxn>
              <a:cxn ang="0">
                <a:pos x="847" y="624"/>
              </a:cxn>
              <a:cxn ang="0">
                <a:pos x="1087" y="512"/>
              </a:cxn>
              <a:cxn ang="0">
                <a:pos x="1183" y="448"/>
              </a:cxn>
              <a:cxn ang="0">
                <a:pos x="1231" y="176"/>
              </a:cxn>
              <a:cxn ang="0">
                <a:pos x="1151" y="256"/>
              </a:cxn>
              <a:cxn ang="0">
                <a:pos x="1055" y="320"/>
              </a:cxn>
              <a:cxn ang="0">
                <a:pos x="1007" y="368"/>
              </a:cxn>
              <a:cxn ang="0">
                <a:pos x="911" y="384"/>
              </a:cxn>
              <a:cxn ang="0">
                <a:pos x="703" y="352"/>
              </a:cxn>
              <a:cxn ang="0">
                <a:pos x="607" y="272"/>
              </a:cxn>
              <a:cxn ang="0">
                <a:pos x="527" y="528"/>
              </a:cxn>
              <a:cxn ang="0">
                <a:pos x="303" y="848"/>
              </a:cxn>
            </a:cxnLst>
            <a:rect l="0" t="0" r="r" b="b"/>
            <a:pathLst>
              <a:path w="1343" h="939">
                <a:moveTo>
                  <a:pt x="303" y="848"/>
                </a:moveTo>
                <a:cubicBezTo>
                  <a:pt x="189" y="810"/>
                  <a:pt x="235" y="835"/>
                  <a:pt x="159" y="784"/>
                </a:cubicBezTo>
                <a:cubicBezTo>
                  <a:pt x="121" y="670"/>
                  <a:pt x="146" y="716"/>
                  <a:pt x="95" y="640"/>
                </a:cubicBezTo>
                <a:cubicBezTo>
                  <a:pt x="72" y="430"/>
                  <a:pt x="0" y="208"/>
                  <a:pt x="239" y="128"/>
                </a:cubicBezTo>
                <a:cubicBezTo>
                  <a:pt x="292" y="133"/>
                  <a:pt x="347" y="132"/>
                  <a:pt x="399" y="144"/>
                </a:cubicBezTo>
                <a:cubicBezTo>
                  <a:pt x="446" y="155"/>
                  <a:pt x="457" y="202"/>
                  <a:pt x="495" y="224"/>
                </a:cubicBezTo>
                <a:cubicBezTo>
                  <a:pt x="514" y="235"/>
                  <a:pt x="538" y="232"/>
                  <a:pt x="559" y="240"/>
                </a:cubicBezTo>
                <a:cubicBezTo>
                  <a:pt x="581" y="248"/>
                  <a:pt x="602" y="261"/>
                  <a:pt x="623" y="272"/>
                </a:cubicBezTo>
                <a:cubicBezTo>
                  <a:pt x="687" y="267"/>
                  <a:pt x="753" y="274"/>
                  <a:pt x="815" y="256"/>
                </a:cubicBezTo>
                <a:cubicBezTo>
                  <a:pt x="833" y="251"/>
                  <a:pt x="833" y="222"/>
                  <a:pt x="847" y="208"/>
                </a:cubicBezTo>
                <a:cubicBezTo>
                  <a:pt x="861" y="194"/>
                  <a:pt x="879" y="187"/>
                  <a:pt x="895" y="176"/>
                </a:cubicBezTo>
                <a:cubicBezTo>
                  <a:pt x="921" y="98"/>
                  <a:pt x="956" y="44"/>
                  <a:pt x="1023" y="0"/>
                </a:cubicBezTo>
                <a:cubicBezTo>
                  <a:pt x="1060" y="5"/>
                  <a:pt x="1100" y="2"/>
                  <a:pt x="1135" y="16"/>
                </a:cubicBezTo>
                <a:cubicBezTo>
                  <a:pt x="1192" y="39"/>
                  <a:pt x="1178" y="70"/>
                  <a:pt x="1199" y="112"/>
                </a:cubicBezTo>
                <a:cubicBezTo>
                  <a:pt x="1221" y="157"/>
                  <a:pt x="1244" y="173"/>
                  <a:pt x="1279" y="208"/>
                </a:cubicBezTo>
                <a:cubicBezTo>
                  <a:pt x="1302" y="276"/>
                  <a:pt x="1329" y="329"/>
                  <a:pt x="1343" y="400"/>
                </a:cubicBezTo>
                <a:cubicBezTo>
                  <a:pt x="1338" y="501"/>
                  <a:pt x="1339" y="603"/>
                  <a:pt x="1327" y="704"/>
                </a:cubicBezTo>
                <a:cubicBezTo>
                  <a:pt x="1306" y="878"/>
                  <a:pt x="1146" y="881"/>
                  <a:pt x="1007" y="896"/>
                </a:cubicBezTo>
                <a:cubicBezTo>
                  <a:pt x="895" y="933"/>
                  <a:pt x="943" y="939"/>
                  <a:pt x="863" y="912"/>
                </a:cubicBezTo>
                <a:cubicBezTo>
                  <a:pt x="829" y="810"/>
                  <a:pt x="794" y="746"/>
                  <a:pt x="847" y="624"/>
                </a:cubicBezTo>
                <a:cubicBezTo>
                  <a:pt x="871" y="570"/>
                  <a:pt x="1039" y="528"/>
                  <a:pt x="1087" y="512"/>
                </a:cubicBezTo>
                <a:cubicBezTo>
                  <a:pt x="1123" y="500"/>
                  <a:pt x="1183" y="448"/>
                  <a:pt x="1183" y="448"/>
                </a:cubicBezTo>
                <a:cubicBezTo>
                  <a:pt x="1280" y="303"/>
                  <a:pt x="1250" y="390"/>
                  <a:pt x="1231" y="176"/>
                </a:cubicBezTo>
                <a:cubicBezTo>
                  <a:pt x="1039" y="304"/>
                  <a:pt x="1322" y="107"/>
                  <a:pt x="1151" y="256"/>
                </a:cubicBezTo>
                <a:cubicBezTo>
                  <a:pt x="1122" y="281"/>
                  <a:pt x="1087" y="299"/>
                  <a:pt x="1055" y="320"/>
                </a:cubicBezTo>
                <a:cubicBezTo>
                  <a:pt x="1036" y="333"/>
                  <a:pt x="1028" y="359"/>
                  <a:pt x="1007" y="368"/>
                </a:cubicBezTo>
                <a:cubicBezTo>
                  <a:pt x="977" y="381"/>
                  <a:pt x="943" y="379"/>
                  <a:pt x="911" y="384"/>
                </a:cubicBezTo>
                <a:cubicBezTo>
                  <a:pt x="841" y="377"/>
                  <a:pt x="761" y="391"/>
                  <a:pt x="703" y="352"/>
                </a:cubicBezTo>
                <a:cubicBezTo>
                  <a:pt x="668" y="329"/>
                  <a:pt x="642" y="295"/>
                  <a:pt x="607" y="272"/>
                </a:cubicBezTo>
                <a:cubicBezTo>
                  <a:pt x="579" y="355"/>
                  <a:pt x="543" y="441"/>
                  <a:pt x="527" y="528"/>
                </a:cubicBezTo>
                <a:cubicBezTo>
                  <a:pt x="501" y="672"/>
                  <a:pt x="491" y="848"/>
                  <a:pt x="303" y="848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4908551" y="4384675"/>
            <a:ext cx="244475" cy="173038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0" name="Freeform 6"/>
          <p:cNvSpPr>
            <a:spLocks/>
          </p:cNvSpPr>
          <p:nvPr/>
        </p:nvSpPr>
        <p:spPr bwMode="auto">
          <a:xfrm>
            <a:off x="5300664" y="4743451"/>
            <a:ext cx="244475" cy="169863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1" name="Freeform 7"/>
          <p:cNvSpPr>
            <a:spLocks/>
          </p:cNvSpPr>
          <p:nvPr/>
        </p:nvSpPr>
        <p:spPr bwMode="auto">
          <a:xfrm>
            <a:off x="4956175" y="2617788"/>
            <a:ext cx="242888" cy="171450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2" name="Freeform 8"/>
          <p:cNvSpPr>
            <a:spLocks/>
          </p:cNvSpPr>
          <p:nvPr/>
        </p:nvSpPr>
        <p:spPr bwMode="auto">
          <a:xfrm>
            <a:off x="5541964" y="3687763"/>
            <a:ext cx="244475" cy="171450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3" name="Freeform 9"/>
          <p:cNvSpPr>
            <a:spLocks/>
          </p:cNvSpPr>
          <p:nvPr/>
        </p:nvSpPr>
        <p:spPr bwMode="auto">
          <a:xfrm>
            <a:off x="5541964" y="2617788"/>
            <a:ext cx="244475" cy="171450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4" name="Freeform 10"/>
          <p:cNvSpPr>
            <a:spLocks/>
          </p:cNvSpPr>
          <p:nvPr/>
        </p:nvSpPr>
        <p:spPr bwMode="auto">
          <a:xfrm>
            <a:off x="5835651" y="2886076"/>
            <a:ext cx="244475" cy="169863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5" name="Freeform 11"/>
          <p:cNvSpPr>
            <a:spLocks/>
          </p:cNvSpPr>
          <p:nvPr/>
        </p:nvSpPr>
        <p:spPr bwMode="auto">
          <a:xfrm>
            <a:off x="6126164" y="2617788"/>
            <a:ext cx="244475" cy="171450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6" name="Freeform 12"/>
          <p:cNvSpPr>
            <a:spLocks/>
          </p:cNvSpPr>
          <p:nvPr/>
        </p:nvSpPr>
        <p:spPr bwMode="auto">
          <a:xfrm>
            <a:off x="7005639" y="3687763"/>
            <a:ext cx="244475" cy="171450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7" name="Freeform 13"/>
          <p:cNvSpPr>
            <a:spLocks/>
          </p:cNvSpPr>
          <p:nvPr/>
        </p:nvSpPr>
        <p:spPr bwMode="auto">
          <a:xfrm>
            <a:off x="6419850" y="4487864"/>
            <a:ext cx="242888" cy="173037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8" name="Freeform 14"/>
          <p:cNvSpPr>
            <a:spLocks/>
          </p:cNvSpPr>
          <p:nvPr/>
        </p:nvSpPr>
        <p:spPr bwMode="auto">
          <a:xfrm>
            <a:off x="4191001" y="3810000"/>
            <a:ext cx="244475" cy="171450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9" name="Freeform 15"/>
          <p:cNvSpPr>
            <a:spLocks/>
          </p:cNvSpPr>
          <p:nvPr/>
        </p:nvSpPr>
        <p:spPr bwMode="auto">
          <a:xfrm>
            <a:off x="5541964" y="4487864"/>
            <a:ext cx="244475" cy="173037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0" name="Freeform 16"/>
          <p:cNvSpPr>
            <a:spLocks/>
          </p:cNvSpPr>
          <p:nvPr/>
        </p:nvSpPr>
        <p:spPr bwMode="auto">
          <a:xfrm>
            <a:off x="6126164" y="4756150"/>
            <a:ext cx="244475" cy="173038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1" name="Freeform 17"/>
          <p:cNvSpPr>
            <a:spLocks/>
          </p:cNvSpPr>
          <p:nvPr/>
        </p:nvSpPr>
        <p:spPr bwMode="auto">
          <a:xfrm>
            <a:off x="5835651" y="4222751"/>
            <a:ext cx="244475" cy="169863"/>
          </a:xfrm>
          <a:custGeom>
            <a:avLst/>
            <a:gdLst/>
            <a:ahLst/>
            <a:cxnLst>
              <a:cxn ang="0">
                <a:pos x="54" y="89"/>
              </a:cxn>
              <a:cxn ang="0">
                <a:pos x="6" y="57"/>
              </a:cxn>
              <a:cxn ang="0">
                <a:pos x="22" y="9"/>
              </a:cxn>
              <a:cxn ang="0">
                <a:pos x="102" y="25"/>
              </a:cxn>
              <a:cxn ang="0">
                <a:pos x="70" y="89"/>
              </a:cxn>
              <a:cxn ang="0">
                <a:pos x="22" y="41"/>
              </a:cxn>
              <a:cxn ang="0">
                <a:pos x="54" y="89"/>
              </a:cxn>
            </a:cxnLst>
            <a:rect l="0" t="0" r="r" b="b"/>
            <a:pathLst>
              <a:path w="150" h="116">
                <a:moveTo>
                  <a:pt x="54" y="89"/>
                </a:moveTo>
                <a:cubicBezTo>
                  <a:pt x="38" y="78"/>
                  <a:pt x="13" y="75"/>
                  <a:pt x="6" y="57"/>
                </a:cubicBezTo>
                <a:cubicBezTo>
                  <a:pt x="0" y="41"/>
                  <a:pt x="6" y="14"/>
                  <a:pt x="22" y="9"/>
                </a:cubicBezTo>
                <a:cubicBezTo>
                  <a:pt x="48" y="0"/>
                  <a:pt x="75" y="20"/>
                  <a:pt x="102" y="25"/>
                </a:cubicBezTo>
                <a:cubicBezTo>
                  <a:pt x="107" y="41"/>
                  <a:pt x="150" y="116"/>
                  <a:pt x="70" y="89"/>
                </a:cubicBezTo>
                <a:cubicBezTo>
                  <a:pt x="49" y="82"/>
                  <a:pt x="45" y="41"/>
                  <a:pt x="22" y="41"/>
                </a:cubicBezTo>
                <a:cubicBezTo>
                  <a:pt x="3" y="41"/>
                  <a:pt x="54" y="89"/>
                  <a:pt x="54" y="89"/>
                </a:cubicBezTo>
                <a:close/>
              </a:path>
            </a:pathLst>
          </a:custGeom>
          <a:solidFill>
            <a:srgbClr val="660066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2" name="AutoShape 18"/>
          <p:cNvSpPr>
            <a:spLocks noChangeArrowheads="1"/>
          </p:cNvSpPr>
          <p:nvPr/>
        </p:nvSpPr>
        <p:spPr bwMode="auto">
          <a:xfrm rot="537020" flipH="1">
            <a:off x="3810001" y="3271839"/>
            <a:ext cx="555625" cy="369887"/>
          </a:xfrm>
          <a:prstGeom prst="homePlate">
            <a:avLst>
              <a:gd name="adj" fmla="val 37554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3" name="AutoShape 19"/>
          <p:cNvSpPr>
            <a:spLocks noChangeArrowheads="1"/>
          </p:cNvSpPr>
          <p:nvPr/>
        </p:nvSpPr>
        <p:spPr bwMode="auto">
          <a:xfrm rot="-2611494">
            <a:off x="4464051" y="2349501"/>
            <a:ext cx="377825" cy="461963"/>
          </a:xfrm>
          <a:prstGeom prst="flowChartExtra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4" name="AutoShape 20"/>
          <p:cNvSpPr>
            <a:spLocks noChangeArrowheads="1"/>
          </p:cNvSpPr>
          <p:nvPr/>
        </p:nvSpPr>
        <p:spPr bwMode="auto">
          <a:xfrm rot="-1348167">
            <a:off x="4179889" y="4287839"/>
            <a:ext cx="377825" cy="276225"/>
          </a:xfrm>
          <a:prstGeom prst="flowChartTerminator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5" name="AutoShape 21"/>
          <p:cNvSpPr>
            <a:spLocks noChangeArrowheads="1"/>
          </p:cNvSpPr>
          <p:nvPr/>
        </p:nvSpPr>
        <p:spPr bwMode="auto">
          <a:xfrm rot="1833358">
            <a:off x="4841876" y="4840289"/>
            <a:ext cx="377825" cy="36988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6" name="AutoShape 22"/>
          <p:cNvSpPr>
            <a:spLocks noChangeArrowheads="1"/>
          </p:cNvSpPr>
          <p:nvPr/>
        </p:nvSpPr>
        <p:spPr bwMode="auto">
          <a:xfrm rot="-6415651">
            <a:off x="6215857" y="5155407"/>
            <a:ext cx="549275" cy="100012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7" name="AutoShape 23"/>
          <p:cNvSpPr>
            <a:spLocks noChangeArrowheads="1"/>
          </p:cNvSpPr>
          <p:nvPr/>
        </p:nvSpPr>
        <p:spPr bwMode="auto">
          <a:xfrm rot="-2631702">
            <a:off x="4435476" y="4591051"/>
            <a:ext cx="284163" cy="92075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8" name="AutoShape 24"/>
          <p:cNvSpPr>
            <a:spLocks noChangeArrowheads="1"/>
          </p:cNvSpPr>
          <p:nvPr/>
        </p:nvSpPr>
        <p:spPr bwMode="auto">
          <a:xfrm rot="11953667" flipH="1">
            <a:off x="7205664" y="4010025"/>
            <a:ext cx="555625" cy="369888"/>
          </a:xfrm>
          <a:prstGeom prst="homePlate">
            <a:avLst>
              <a:gd name="adj" fmla="val 37554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 rot="18500883">
            <a:off x="6926263" y="4467226"/>
            <a:ext cx="368300" cy="377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0" name="AutoShape 26"/>
          <p:cNvSpPr>
            <a:spLocks noChangeArrowheads="1"/>
          </p:cNvSpPr>
          <p:nvPr/>
        </p:nvSpPr>
        <p:spPr bwMode="auto">
          <a:xfrm rot="5125768">
            <a:off x="7317582" y="3044032"/>
            <a:ext cx="371475" cy="531812"/>
          </a:xfrm>
          <a:prstGeom prst="flowChartExtra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1" name="AutoShape 27"/>
          <p:cNvSpPr>
            <a:spLocks noChangeArrowheads="1"/>
          </p:cNvSpPr>
          <p:nvPr/>
        </p:nvSpPr>
        <p:spPr bwMode="auto">
          <a:xfrm rot="-10652722">
            <a:off x="5597526" y="5024438"/>
            <a:ext cx="379413" cy="461962"/>
          </a:xfrm>
          <a:prstGeom prst="flowChartExtra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7263886">
            <a:off x="6359526" y="2257426"/>
            <a:ext cx="461963" cy="93663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3" name="AutoShape 29"/>
          <p:cNvSpPr>
            <a:spLocks noChangeArrowheads="1"/>
          </p:cNvSpPr>
          <p:nvPr/>
        </p:nvSpPr>
        <p:spPr bwMode="auto">
          <a:xfrm rot="2599346">
            <a:off x="4086225" y="2903539"/>
            <a:ext cx="471488" cy="92075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4" name="AutoShape 30"/>
          <p:cNvSpPr>
            <a:spLocks noChangeArrowheads="1"/>
          </p:cNvSpPr>
          <p:nvPr/>
        </p:nvSpPr>
        <p:spPr bwMode="auto">
          <a:xfrm rot="10384024">
            <a:off x="5867401" y="1981200"/>
            <a:ext cx="379413" cy="368300"/>
          </a:xfrm>
          <a:custGeom>
            <a:avLst/>
            <a:gdLst>
              <a:gd name="T0" fmla="*/ 331986 w 21600"/>
              <a:gd name="T1" fmla="*/ 184150 h 21600"/>
              <a:gd name="T2" fmla="*/ 189707 w 21600"/>
              <a:gd name="T3" fmla="*/ 368300 h 21600"/>
              <a:gd name="T4" fmla="*/ 47427 w 21600"/>
              <a:gd name="T5" fmla="*/ 184150 h 21600"/>
              <a:gd name="T6" fmla="*/ 18970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5" name="AutoShape 31"/>
          <p:cNvSpPr>
            <a:spLocks noChangeArrowheads="1"/>
          </p:cNvSpPr>
          <p:nvPr/>
        </p:nvSpPr>
        <p:spPr bwMode="auto">
          <a:xfrm rot="-7474612">
            <a:off x="4799013" y="2208213"/>
            <a:ext cx="369888" cy="284163"/>
          </a:xfrm>
          <a:prstGeom prst="flowChartTerminator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6" name="AutoShape 32"/>
          <p:cNvSpPr>
            <a:spLocks noChangeArrowheads="1"/>
          </p:cNvSpPr>
          <p:nvPr/>
        </p:nvSpPr>
        <p:spPr bwMode="auto">
          <a:xfrm rot="29476201">
            <a:off x="6737351" y="2438401"/>
            <a:ext cx="368300" cy="377825"/>
          </a:xfrm>
          <a:prstGeom prst="chevro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7" name="AutoShape 33"/>
          <p:cNvSpPr>
            <a:spLocks noChangeArrowheads="1"/>
          </p:cNvSpPr>
          <p:nvPr/>
        </p:nvSpPr>
        <p:spPr bwMode="auto">
          <a:xfrm rot="-2631702">
            <a:off x="4464051" y="4840289"/>
            <a:ext cx="473075" cy="92075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8" name="AutoShape 34"/>
          <p:cNvSpPr>
            <a:spLocks noChangeArrowheads="1"/>
          </p:cNvSpPr>
          <p:nvPr/>
        </p:nvSpPr>
        <p:spPr bwMode="auto">
          <a:xfrm rot="-22323021">
            <a:off x="3897314" y="3917951"/>
            <a:ext cx="471487" cy="92075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9" name="AutoShape 35"/>
          <p:cNvSpPr>
            <a:spLocks noChangeArrowheads="1"/>
          </p:cNvSpPr>
          <p:nvPr/>
        </p:nvSpPr>
        <p:spPr bwMode="auto">
          <a:xfrm rot="-23357673">
            <a:off x="7123114" y="2947989"/>
            <a:ext cx="282575" cy="92075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40" name="AutoShape 36"/>
          <p:cNvSpPr>
            <a:spLocks noChangeArrowheads="1"/>
          </p:cNvSpPr>
          <p:nvPr/>
        </p:nvSpPr>
        <p:spPr bwMode="auto">
          <a:xfrm rot="15653470" flipH="1">
            <a:off x="5043488" y="2271713"/>
            <a:ext cx="369888" cy="93663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41" name="AutoShape 37"/>
          <p:cNvSpPr>
            <a:spLocks noChangeArrowheads="1"/>
          </p:cNvSpPr>
          <p:nvPr/>
        </p:nvSpPr>
        <p:spPr bwMode="auto">
          <a:xfrm rot="6444478">
            <a:off x="5150644" y="5136357"/>
            <a:ext cx="461963" cy="95250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42" name="Rectangle 38"/>
          <p:cNvSpPr>
            <a:spLocks noChangeArrowheads="1"/>
          </p:cNvSpPr>
          <p:nvPr/>
        </p:nvSpPr>
        <p:spPr bwMode="auto">
          <a:xfrm rot="1197942">
            <a:off x="6248401" y="1981201"/>
            <a:ext cx="188913" cy="461963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43" name="Rectangle 39"/>
          <p:cNvSpPr>
            <a:spLocks noChangeArrowheads="1"/>
          </p:cNvSpPr>
          <p:nvPr/>
        </p:nvSpPr>
        <p:spPr bwMode="auto">
          <a:xfrm rot="-1894836">
            <a:off x="6637338" y="4748213"/>
            <a:ext cx="190500" cy="461962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44" name="AutoShape 40"/>
          <p:cNvSpPr>
            <a:spLocks noChangeArrowheads="1"/>
          </p:cNvSpPr>
          <p:nvPr/>
        </p:nvSpPr>
        <p:spPr bwMode="auto">
          <a:xfrm rot="15609573">
            <a:off x="6070601" y="5126039"/>
            <a:ext cx="309563" cy="103187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97" name="Text Box 41"/>
          <p:cNvSpPr txBox="1">
            <a:spLocks noChangeArrowheads="1"/>
          </p:cNvSpPr>
          <p:nvPr/>
        </p:nvSpPr>
        <p:spPr bwMode="auto">
          <a:xfrm>
            <a:off x="6934200" y="1828801"/>
            <a:ext cx="1917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FF"/>
                </a:solidFill>
                <a:latin typeface="Verdana" pitchFamily="34" charset="0"/>
              </a:rPr>
              <a:t>CR3(CD11b)</a:t>
            </a:r>
            <a:endParaRPr lang="ru-RU" b="1" dirty="0">
              <a:solidFill>
                <a:srgbClr val="FF66FF"/>
              </a:solidFill>
              <a:latin typeface="Verdana" pitchFamily="34" charset="0"/>
            </a:endParaRPr>
          </a:p>
        </p:txBody>
      </p:sp>
      <p:sp>
        <p:nvSpPr>
          <p:cNvPr id="19498" name="Text Box 42"/>
          <p:cNvSpPr txBox="1">
            <a:spLocks noChangeArrowheads="1"/>
          </p:cNvSpPr>
          <p:nvPr/>
        </p:nvSpPr>
        <p:spPr bwMode="auto">
          <a:xfrm>
            <a:off x="7467601" y="2667001"/>
            <a:ext cx="16321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FF"/>
                </a:solidFill>
                <a:latin typeface="Verdana" pitchFamily="34" charset="0"/>
              </a:rPr>
              <a:t>CR1(CD35)</a:t>
            </a:r>
            <a:endParaRPr lang="ru-RU" b="1">
              <a:solidFill>
                <a:srgbClr val="FF66FF"/>
              </a:solidFill>
              <a:latin typeface="Verdana" pitchFamily="34" charset="0"/>
            </a:endParaRPr>
          </a:p>
        </p:txBody>
      </p:sp>
      <p:sp>
        <p:nvSpPr>
          <p:cNvPr id="19499" name="Text Box 43"/>
          <p:cNvSpPr txBox="1">
            <a:spLocks noChangeArrowheads="1"/>
          </p:cNvSpPr>
          <p:nvPr/>
        </p:nvSpPr>
        <p:spPr bwMode="auto">
          <a:xfrm>
            <a:off x="7772401" y="3062288"/>
            <a:ext cx="785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C5aR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00" name="Text Box 44"/>
          <p:cNvSpPr txBox="1">
            <a:spLocks noChangeArrowheads="1"/>
          </p:cNvSpPr>
          <p:nvPr/>
        </p:nvSpPr>
        <p:spPr bwMode="auto">
          <a:xfrm>
            <a:off x="6400801" y="1524001"/>
            <a:ext cx="1819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LFA-1(CD11a)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72749" name="AutoShape 45"/>
          <p:cNvSpPr>
            <a:spLocks noChangeArrowheads="1"/>
          </p:cNvSpPr>
          <p:nvPr/>
        </p:nvSpPr>
        <p:spPr bwMode="auto">
          <a:xfrm rot="10984017" flipH="1">
            <a:off x="7315200" y="3733801"/>
            <a:ext cx="357188" cy="104775"/>
          </a:xfrm>
          <a:prstGeom prst="flowChartManualInpu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02" name="Text Box 46"/>
          <p:cNvSpPr txBox="1">
            <a:spLocks noChangeArrowheads="1"/>
          </p:cNvSpPr>
          <p:nvPr/>
        </p:nvSpPr>
        <p:spPr bwMode="auto">
          <a:xfrm>
            <a:off x="7772400" y="3581401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VLA-4(CD49d)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03" name="Text Box 47"/>
          <p:cNvSpPr txBox="1">
            <a:spLocks noChangeArrowheads="1"/>
          </p:cNvSpPr>
          <p:nvPr/>
        </p:nvSpPr>
        <p:spPr bwMode="auto">
          <a:xfrm>
            <a:off x="7391400" y="4572001"/>
            <a:ext cx="2286000" cy="3667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erdana" pitchFamily="34" charset="0"/>
              </a:rPr>
              <a:t>Fc</a:t>
            </a:r>
            <a:r>
              <a:rPr lang="en-US" b="1" dirty="0" err="1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</a:t>
            </a:r>
            <a:r>
              <a:rPr lang="en-US" b="1" dirty="0" err="1" smtClean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RIII</a:t>
            </a:r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 (CD16)</a:t>
            </a:r>
            <a:endParaRPr lang="ru-RU" b="1" dirty="0">
              <a:solidFill>
                <a:srgbClr val="FF0000"/>
              </a:solidFill>
              <a:latin typeface="Verdana" pitchFamily="34" charset="0"/>
              <a:sym typeface="Symbol" pitchFamily="18" charset="2"/>
            </a:endParaRPr>
          </a:p>
        </p:txBody>
      </p:sp>
      <p:sp>
        <p:nvSpPr>
          <p:cNvPr id="19504" name="Text Box 48"/>
          <p:cNvSpPr txBox="1">
            <a:spLocks noChangeArrowheads="1"/>
          </p:cNvSpPr>
          <p:nvPr/>
        </p:nvSpPr>
        <p:spPr bwMode="auto">
          <a:xfrm>
            <a:off x="5715000" y="1600201"/>
            <a:ext cx="1627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CD18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05" name="Text Box 49"/>
          <p:cNvSpPr txBox="1">
            <a:spLocks noChangeArrowheads="1"/>
          </p:cNvSpPr>
          <p:nvPr/>
        </p:nvSpPr>
        <p:spPr bwMode="auto">
          <a:xfrm>
            <a:off x="7848600" y="4114801"/>
            <a:ext cx="22098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Verdana" pitchFamily="34" charset="0"/>
              </a:rPr>
              <a:t>Fc</a:t>
            </a:r>
            <a:r>
              <a:rPr lang="en-US" b="1" dirty="0" err="1">
                <a:solidFill>
                  <a:srgbClr val="FFFF00"/>
                </a:solidFill>
                <a:latin typeface="Verdana" pitchFamily="34" charset="0"/>
                <a:sym typeface="Symbol" pitchFamily="18" charset="2"/>
              </a:rPr>
              <a:t>RIIA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  <a:sym typeface="Symbol" pitchFamily="18" charset="2"/>
              </a:rPr>
              <a:t>(CD32)</a:t>
            </a:r>
            <a:endParaRPr lang="ru-RU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7010400" y="5029201"/>
            <a:ext cx="1765300" cy="366713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Verdana" pitchFamily="34" charset="0"/>
              </a:rPr>
              <a:t>Fc</a:t>
            </a:r>
            <a:r>
              <a:rPr lang="en-US">
                <a:solidFill>
                  <a:srgbClr val="FFFF66"/>
                </a:solidFill>
                <a:latin typeface="Verdana" pitchFamily="34" charset="0"/>
                <a:sym typeface="Symbol" pitchFamily="18" charset="2"/>
              </a:rPr>
              <a:t>RI(CD64)</a:t>
            </a:r>
            <a:r>
              <a:rPr lang="ru-RU">
                <a:solidFill>
                  <a:srgbClr val="FFFF66"/>
                </a:solidFill>
                <a:latin typeface="Verdana" pitchFamily="34" charset="0"/>
                <a:sym typeface="Symbol" pitchFamily="18" charset="2"/>
              </a:rPr>
              <a:t>*</a:t>
            </a:r>
          </a:p>
        </p:txBody>
      </p:sp>
      <p:sp>
        <p:nvSpPr>
          <p:cNvPr id="19507" name="Text Box 51"/>
          <p:cNvSpPr txBox="1">
            <a:spLocks noChangeArrowheads="1"/>
          </p:cNvSpPr>
          <p:nvPr/>
        </p:nvSpPr>
        <p:spPr bwMode="auto">
          <a:xfrm>
            <a:off x="7315199" y="2254251"/>
            <a:ext cx="18879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FF"/>
                </a:solidFill>
                <a:latin typeface="Verdana" pitchFamily="34" charset="0"/>
              </a:rPr>
              <a:t>CR4(CD11c)</a:t>
            </a:r>
            <a:endParaRPr lang="ru-RU" b="1" dirty="0">
              <a:solidFill>
                <a:srgbClr val="FF66FF"/>
              </a:solidFill>
              <a:latin typeface="Verdana" pitchFamily="34" charset="0"/>
            </a:endParaRPr>
          </a:p>
        </p:txBody>
      </p:sp>
      <p:sp>
        <p:nvSpPr>
          <p:cNvPr id="19508" name="Text Box 52"/>
          <p:cNvSpPr txBox="1">
            <a:spLocks noChangeArrowheads="1"/>
          </p:cNvSpPr>
          <p:nvPr/>
        </p:nvSpPr>
        <p:spPr bwMode="auto">
          <a:xfrm>
            <a:off x="2362200" y="1752601"/>
            <a:ext cx="2541588" cy="3667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L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селектин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CD62L)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2286000" y="2254251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PSGL-1(CD162)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10" name="Text Box 54"/>
          <p:cNvSpPr txBox="1">
            <a:spLocks noChangeArrowheads="1"/>
          </p:cNvSpPr>
          <p:nvPr/>
        </p:nvSpPr>
        <p:spPr bwMode="auto">
          <a:xfrm>
            <a:off x="4572000" y="1524001"/>
            <a:ext cx="941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CD15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11" name="Text Box 55"/>
          <p:cNvSpPr txBox="1">
            <a:spLocks noChangeArrowheads="1"/>
          </p:cNvSpPr>
          <p:nvPr/>
        </p:nvSpPr>
        <p:spPr bwMode="auto">
          <a:xfrm>
            <a:off x="3124200" y="2667001"/>
            <a:ext cx="1017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CD17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2584" name="Text Box 56"/>
          <p:cNvSpPr txBox="1">
            <a:spLocks noChangeArrowheads="1"/>
          </p:cNvSpPr>
          <p:nvPr/>
        </p:nvSpPr>
        <p:spPr bwMode="auto">
          <a:xfrm>
            <a:off x="2133600" y="3124201"/>
            <a:ext cx="1703388" cy="3667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TLR1,2,4-10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9513" name="Text Box 57"/>
          <p:cNvSpPr txBox="1">
            <a:spLocks noChangeArrowheads="1"/>
          </p:cNvSpPr>
          <p:nvPr/>
        </p:nvSpPr>
        <p:spPr bwMode="auto">
          <a:xfrm>
            <a:off x="2590800" y="3429001"/>
            <a:ext cx="1017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CD14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14" name="Rectangle 58"/>
          <p:cNvSpPr>
            <a:spLocks noChangeArrowheads="1"/>
          </p:cNvSpPr>
          <p:nvPr/>
        </p:nvSpPr>
        <p:spPr bwMode="auto">
          <a:xfrm>
            <a:off x="6629400" y="5334001"/>
            <a:ext cx="79861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latin typeface="Verdana" pitchFamily="34" charset="0"/>
              </a:rPr>
              <a:t>Fc</a:t>
            </a:r>
            <a:r>
              <a:rPr lang="en-US" b="1" dirty="0" err="1">
                <a:latin typeface="Verdana" pitchFamily="34" charset="0"/>
                <a:sym typeface="Symbol" pitchFamily="18" charset="2"/>
              </a:rPr>
              <a:t>R</a:t>
            </a:r>
            <a:endParaRPr lang="ru-RU" b="1" dirty="0">
              <a:latin typeface="Verdana" pitchFamily="34" charset="0"/>
              <a:sym typeface="Symbol" pitchFamily="18" charset="2"/>
            </a:endParaRPr>
          </a:p>
        </p:txBody>
      </p:sp>
      <p:sp>
        <p:nvSpPr>
          <p:cNvPr id="19515" name="Rectangle 59"/>
          <p:cNvSpPr>
            <a:spLocks noChangeArrowheads="1"/>
          </p:cNvSpPr>
          <p:nvPr/>
        </p:nvSpPr>
        <p:spPr bwMode="auto">
          <a:xfrm>
            <a:off x="5846560" y="5418633"/>
            <a:ext cx="74791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latin typeface="Verdana" pitchFamily="34" charset="0"/>
              </a:rPr>
              <a:t>Fc</a:t>
            </a:r>
            <a:r>
              <a:rPr lang="en-US" b="1" dirty="0" err="1">
                <a:latin typeface="Verdana" pitchFamily="34" charset="0"/>
                <a:sym typeface="Symbol" pitchFamily="18" charset="2"/>
              </a:rPr>
              <a:t>R</a:t>
            </a:r>
            <a:endParaRPr lang="ru-RU" b="1" dirty="0">
              <a:latin typeface="Verdana" pitchFamily="34" charset="0"/>
              <a:sym typeface="Symbol" pitchFamily="18" charset="2"/>
            </a:endParaRPr>
          </a:p>
        </p:txBody>
      </p:sp>
      <p:sp>
        <p:nvSpPr>
          <p:cNvPr id="19516" name="Text Box 60"/>
          <p:cNvSpPr txBox="1">
            <a:spLocks noChangeArrowheads="1"/>
          </p:cNvSpPr>
          <p:nvPr/>
        </p:nvSpPr>
        <p:spPr bwMode="auto">
          <a:xfrm>
            <a:off x="2209800" y="4343401"/>
            <a:ext cx="2008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ICAM-3(CD50)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3352800" y="4648201"/>
            <a:ext cx="1017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Verdana" pitchFamily="34" charset="0"/>
              </a:rPr>
              <a:t>CD40</a:t>
            </a:r>
            <a:endParaRPr lang="ru-RU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9518" name="Text Box 62"/>
          <p:cNvSpPr txBox="1">
            <a:spLocks noChangeArrowheads="1"/>
          </p:cNvSpPr>
          <p:nvPr/>
        </p:nvSpPr>
        <p:spPr bwMode="auto">
          <a:xfrm>
            <a:off x="3200897" y="4953001"/>
            <a:ext cx="1245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Verdana" pitchFamily="34" charset="0"/>
              </a:rPr>
              <a:t>MHC I</a:t>
            </a:r>
            <a:endParaRPr lang="ru-RU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9519" name="Text Box 63"/>
          <p:cNvSpPr txBox="1">
            <a:spLocks noChangeArrowheads="1"/>
          </p:cNvSpPr>
          <p:nvPr/>
        </p:nvSpPr>
        <p:spPr bwMode="auto">
          <a:xfrm>
            <a:off x="3733800" y="5257801"/>
            <a:ext cx="1246188" cy="366713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Verdana" pitchFamily="34" charset="0"/>
              </a:rPr>
              <a:t>MHC II*</a:t>
            </a:r>
            <a:endParaRPr lang="ru-RU">
              <a:solidFill>
                <a:srgbClr val="FFFF66"/>
              </a:solidFill>
              <a:latin typeface="Verdana" pitchFamily="34" charset="0"/>
            </a:endParaRPr>
          </a:p>
        </p:txBody>
      </p:sp>
      <p:sp>
        <p:nvSpPr>
          <p:cNvPr id="19520" name="Rectangle 64"/>
          <p:cNvSpPr>
            <a:spLocks noChangeArrowheads="1"/>
          </p:cNvSpPr>
          <p:nvPr/>
        </p:nvSpPr>
        <p:spPr bwMode="auto">
          <a:xfrm>
            <a:off x="8040216" y="980729"/>
            <a:ext cx="1768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*- </a:t>
            </a:r>
            <a:r>
              <a:rPr lang="uk-UA" sz="1400" dirty="0" smtClean="0"/>
              <a:t>активований</a:t>
            </a:r>
            <a:r>
              <a:rPr lang="ru-RU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 </a:t>
            </a:r>
            <a:r>
              <a:rPr lang="ru-RU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НГ</a:t>
            </a:r>
          </a:p>
        </p:txBody>
      </p:sp>
      <p:sp>
        <p:nvSpPr>
          <p:cNvPr id="19521" name="Text Box 65"/>
          <p:cNvSpPr txBox="1">
            <a:spLocks noChangeArrowheads="1"/>
          </p:cNvSpPr>
          <p:nvPr/>
        </p:nvSpPr>
        <p:spPr bwMode="auto">
          <a:xfrm>
            <a:off x="5410200" y="5791201"/>
            <a:ext cx="1017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Verdana" pitchFamily="34" charset="0"/>
              </a:rPr>
              <a:t>CD</a:t>
            </a:r>
            <a:r>
              <a:rPr lang="ru-RU" dirty="0">
                <a:solidFill>
                  <a:schemeClr val="accent2"/>
                </a:solidFill>
                <a:latin typeface="Verdana" pitchFamily="34" charset="0"/>
              </a:rPr>
              <a:t>95*</a:t>
            </a:r>
          </a:p>
        </p:txBody>
      </p:sp>
      <p:sp>
        <p:nvSpPr>
          <p:cNvPr id="19522" name="Rectangle 66"/>
          <p:cNvSpPr>
            <a:spLocks noChangeArrowheads="1"/>
          </p:cNvSpPr>
          <p:nvPr/>
        </p:nvSpPr>
        <p:spPr bwMode="auto">
          <a:xfrm>
            <a:off x="0" y="612775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dirty="0" smtClean="0"/>
              <a:t>численні рецептори до </a:t>
            </a:r>
            <a:r>
              <a:rPr lang="uk-UA" sz="2000" dirty="0" err="1" smtClean="0"/>
              <a:t>цитокінів</a:t>
            </a:r>
            <a:r>
              <a:rPr lang="uk-UA" sz="2000" dirty="0" smtClean="0"/>
              <a:t> (IL-8, TNF-α, IL-1, IL-2, IL-15, IL17, IFNα, IFNγ, G-CSF, GM-CSF та ін.), гормонів, </a:t>
            </a:r>
            <a:r>
              <a:rPr lang="uk-UA" sz="2000" dirty="0" err="1" smtClean="0"/>
              <a:t>нейропептидів</a:t>
            </a:r>
            <a:r>
              <a:rPr lang="uk-UA" sz="2000" dirty="0" smtClean="0"/>
              <a:t>, </a:t>
            </a:r>
            <a:r>
              <a:rPr lang="uk-UA" sz="2000" dirty="0" err="1" smtClean="0"/>
              <a:t>гістаміну</a:t>
            </a:r>
            <a:r>
              <a:rPr lang="uk-UA" sz="2000" dirty="0" smtClean="0"/>
              <a:t>, кінінів та ін.</a:t>
            </a:r>
            <a:endParaRPr lang="ru-RU" sz="2000" dirty="0">
              <a:latin typeface="Verdana" pitchFamily="34" charset="0"/>
            </a:endParaRPr>
          </a:p>
        </p:txBody>
      </p:sp>
      <p:sp>
        <p:nvSpPr>
          <p:cNvPr id="19523" name="Rectangle 67"/>
          <p:cNvSpPr>
            <a:spLocks noChangeArrowheads="1"/>
          </p:cNvSpPr>
          <p:nvPr/>
        </p:nvSpPr>
        <p:spPr bwMode="auto">
          <a:xfrm>
            <a:off x="3962400" y="5638800"/>
            <a:ext cx="914400" cy="30480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0099"/>
                </a:solidFill>
              </a:rPr>
              <a:t>CD80</a:t>
            </a:r>
          </a:p>
        </p:txBody>
      </p:sp>
      <p:sp>
        <p:nvSpPr>
          <p:cNvPr id="19524" name="Rectangle 68"/>
          <p:cNvSpPr>
            <a:spLocks noChangeArrowheads="1"/>
          </p:cNvSpPr>
          <p:nvPr/>
        </p:nvSpPr>
        <p:spPr bwMode="auto">
          <a:xfrm>
            <a:off x="4724400" y="5715000"/>
            <a:ext cx="685800" cy="30480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0099"/>
                </a:solidFill>
              </a:rPr>
              <a:t>CD86</a:t>
            </a:r>
          </a:p>
        </p:txBody>
      </p:sp>
      <p:sp>
        <p:nvSpPr>
          <p:cNvPr id="19525" name="Rectangle 69"/>
          <p:cNvSpPr>
            <a:spLocks noChangeArrowheads="1"/>
          </p:cNvSpPr>
          <p:nvPr/>
        </p:nvSpPr>
        <p:spPr bwMode="auto">
          <a:xfrm>
            <a:off x="2286000" y="4058228"/>
            <a:ext cx="1498610" cy="285172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0099"/>
                </a:solidFill>
              </a:rPr>
              <a:t>ICAM-1</a:t>
            </a:r>
          </a:p>
        </p:txBody>
      </p:sp>
      <p:sp>
        <p:nvSpPr>
          <p:cNvPr id="19526" name="Rectangle 70"/>
          <p:cNvSpPr>
            <a:spLocks noChangeArrowheads="1"/>
          </p:cNvSpPr>
          <p:nvPr/>
        </p:nvSpPr>
        <p:spPr bwMode="auto">
          <a:xfrm>
            <a:off x="2590800" y="3733800"/>
            <a:ext cx="914400" cy="2286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</a:rPr>
              <a:t>CD24</a:t>
            </a:r>
          </a:p>
        </p:txBody>
      </p:sp>
      <p:sp>
        <p:nvSpPr>
          <p:cNvPr id="72775" name="Rectangle 71"/>
          <p:cNvSpPr>
            <a:spLocks noChangeArrowheads="1"/>
          </p:cNvSpPr>
          <p:nvPr/>
        </p:nvSpPr>
        <p:spPr bwMode="auto">
          <a:xfrm rot="-1894836">
            <a:off x="7350126" y="3511550"/>
            <a:ext cx="161925" cy="173038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28" name="Rectangle 72"/>
          <p:cNvSpPr>
            <a:spLocks noChangeArrowheads="1"/>
          </p:cNvSpPr>
          <p:nvPr/>
        </p:nvSpPr>
        <p:spPr bwMode="auto">
          <a:xfrm>
            <a:off x="7696200" y="3352800"/>
            <a:ext cx="1371600" cy="2286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0099"/>
                </a:solidFill>
              </a:rPr>
              <a:t>CD2</a:t>
            </a:r>
            <a:r>
              <a:rPr lang="ru-RU">
                <a:solidFill>
                  <a:srgbClr val="000099"/>
                </a:solidFill>
              </a:rPr>
              <a:t>8</a:t>
            </a:r>
            <a:r>
              <a:rPr lang="ru-RU" sz="1400">
                <a:solidFill>
                  <a:srgbClr val="000099"/>
                </a:solidFill>
                <a:latin typeface="Verdana" pitchFamily="34" charset="0"/>
                <a:sym typeface="Symbol" pitchFamily="18" charset="2"/>
              </a:rPr>
              <a:t>*</a:t>
            </a:r>
            <a:endParaRPr lang="en-US" sz="1400">
              <a:solidFill>
                <a:srgbClr val="000099"/>
              </a:solidFill>
              <a:latin typeface="Verdana" pitchFamily="34" charset="0"/>
              <a:sym typeface="Symbol" pitchFamily="18" charset="2"/>
            </a:endParaRP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4114800" y="2209800"/>
            <a:ext cx="3352800" cy="2895600"/>
            <a:chOff x="2173" y="2582"/>
            <a:chExt cx="667" cy="616"/>
          </a:xfrm>
        </p:grpSpPr>
        <p:sp>
          <p:nvSpPr>
            <p:cNvPr id="72780" name="Freeform 76" descr="Розовая тисненая бумага"/>
            <p:cNvSpPr>
              <a:spLocks/>
            </p:cNvSpPr>
            <p:nvPr/>
          </p:nvSpPr>
          <p:spPr bwMode="auto">
            <a:xfrm>
              <a:off x="2173" y="2582"/>
              <a:ext cx="667" cy="616"/>
            </a:xfrm>
            <a:custGeom>
              <a:avLst/>
              <a:gdLst>
                <a:gd name="T0" fmla="*/ 16 w 667"/>
                <a:gd name="T1" fmla="*/ 318 h 616"/>
                <a:gd name="T2" fmla="*/ 23 w 667"/>
                <a:gd name="T3" fmla="*/ 142 h 616"/>
                <a:gd name="T4" fmla="*/ 77 w 667"/>
                <a:gd name="T5" fmla="*/ 81 h 616"/>
                <a:gd name="T6" fmla="*/ 314 w 667"/>
                <a:gd name="T7" fmla="*/ 40 h 616"/>
                <a:gd name="T8" fmla="*/ 422 w 667"/>
                <a:gd name="T9" fmla="*/ 0 h 616"/>
                <a:gd name="T10" fmla="*/ 524 w 667"/>
                <a:gd name="T11" fmla="*/ 20 h 616"/>
                <a:gd name="T12" fmla="*/ 538 w 667"/>
                <a:gd name="T13" fmla="*/ 40 h 616"/>
                <a:gd name="T14" fmla="*/ 558 w 667"/>
                <a:gd name="T15" fmla="*/ 54 h 616"/>
                <a:gd name="T16" fmla="*/ 585 w 667"/>
                <a:gd name="T17" fmla="*/ 88 h 616"/>
                <a:gd name="T18" fmla="*/ 660 w 667"/>
                <a:gd name="T19" fmla="*/ 210 h 616"/>
                <a:gd name="T20" fmla="*/ 646 w 667"/>
                <a:gd name="T21" fmla="*/ 339 h 616"/>
                <a:gd name="T22" fmla="*/ 619 w 667"/>
                <a:gd name="T23" fmla="*/ 379 h 616"/>
                <a:gd name="T24" fmla="*/ 605 w 667"/>
                <a:gd name="T25" fmla="*/ 420 h 616"/>
                <a:gd name="T26" fmla="*/ 517 w 667"/>
                <a:gd name="T27" fmla="*/ 562 h 616"/>
                <a:gd name="T28" fmla="*/ 477 w 667"/>
                <a:gd name="T29" fmla="*/ 589 h 616"/>
                <a:gd name="T30" fmla="*/ 409 w 667"/>
                <a:gd name="T31" fmla="*/ 616 h 616"/>
                <a:gd name="T32" fmla="*/ 206 w 667"/>
                <a:gd name="T33" fmla="*/ 610 h 616"/>
                <a:gd name="T34" fmla="*/ 124 w 667"/>
                <a:gd name="T35" fmla="*/ 522 h 616"/>
                <a:gd name="T36" fmla="*/ 90 w 667"/>
                <a:gd name="T37" fmla="*/ 440 h 616"/>
                <a:gd name="T38" fmla="*/ 50 w 667"/>
                <a:gd name="T39" fmla="*/ 427 h 616"/>
                <a:gd name="T40" fmla="*/ 36 w 667"/>
                <a:gd name="T41" fmla="*/ 406 h 616"/>
                <a:gd name="T42" fmla="*/ 16 w 667"/>
                <a:gd name="T43" fmla="*/ 400 h 616"/>
                <a:gd name="T44" fmla="*/ 16 w 667"/>
                <a:gd name="T45" fmla="*/ 318 h 6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67"/>
                <a:gd name="T70" fmla="*/ 0 h 616"/>
                <a:gd name="T71" fmla="*/ 667 w 667"/>
                <a:gd name="T72" fmla="*/ 616 h 6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67" h="616">
                  <a:moveTo>
                    <a:pt x="16" y="318"/>
                  </a:moveTo>
                  <a:cubicBezTo>
                    <a:pt x="18" y="259"/>
                    <a:pt x="19" y="201"/>
                    <a:pt x="23" y="142"/>
                  </a:cubicBezTo>
                  <a:cubicBezTo>
                    <a:pt x="25" y="113"/>
                    <a:pt x="56" y="96"/>
                    <a:pt x="77" y="81"/>
                  </a:cubicBezTo>
                  <a:cubicBezTo>
                    <a:pt x="147" y="32"/>
                    <a:pt x="232" y="44"/>
                    <a:pt x="314" y="40"/>
                  </a:cubicBezTo>
                  <a:cubicBezTo>
                    <a:pt x="351" y="29"/>
                    <a:pt x="385" y="13"/>
                    <a:pt x="422" y="0"/>
                  </a:cubicBezTo>
                  <a:cubicBezTo>
                    <a:pt x="463" y="5"/>
                    <a:pt x="488" y="7"/>
                    <a:pt x="524" y="20"/>
                  </a:cubicBezTo>
                  <a:cubicBezTo>
                    <a:pt x="529" y="27"/>
                    <a:pt x="532" y="34"/>
                    <a:pt x="538" y="40"/>
                  </a:cubicBezTo>
                  <a:cubicBezTo>
                    <a:pt x="544" y="46"/>
                    <a:pt x="553" y="48"/>
                    <a:pt x="558" y="54"/>
                  </a:cubicBezTo>
                  <a:cubicBezTo>
                    <a:pt x="595" y="101"/>
                    <a:pt x="527" y="48"/>
                    <a:pt x="585" y="88"/>
                  </a:cubicBezTo>
                  <a:cubicBezTo>
                    <a:pt x="601" y="135"/>
                    <a:pt x="643" y="162"/>
                    <a:pt x="660" y="210"/>
                  </a:cubicBezTo>
                  <a:cubicBezTo>
                    <a:pt x="657" y="253"/>
                    <a:pt x="667" y="301"/>
                    <a:pt x="646" y="339"/>
                  </a:cubicBezTo>
                  <a:cubicBezTo>
                    <a:pt x="638" y="353"/>
                    <a:pt x="624" y="364"/>
                    <a:pt x="619" y="379"/>
                  </a:cubicBezTo>
                  <a:cubicBezTo>
                    <a:pt x="614" y="393"/>
                    <a:pt x="605" y="420"/>
                    <a:pt x="605" y="420"/>
                  </a:cubicBezTo>
                  <a:cubicBezTo>
                    <a:pt x="595" y="500"/>
                    <a:pt x="578" y="511"/>
                    <a:pt x="517" y="562"/>
                  </a:cubicBezTo>
                  <a:cubicBezTo>
                    <a:pt x="482" y="591"/>
                    <a:pt x="514" y="578"/>
                    <a:pt x="477" y="589"/>
                  </a:cubicBezTo>
                  <a:cubicBezTo>
                    <a:pt x="453" y="605"/>
                    <a:pt x="437" y="610"/>
                    <a:pt x="409" y="616"/>
                  </a:cubicBezTo>
                  <a:cubicBezTo>
                    <a:pt x="341" y="614"/>
                    <a:pt x="273" y="616"/>
                    <a:pt x="206" y="610"/>
                  </a:cubicBezTo>
                  <a:cubicBezTo>
                    <a:pt x="175" y="607"/>
                    <a:pt x="152" y="539"/>
                    <a:pt x="124" y="522"/>
                  </a:cubicBezTo>
                  <a:cubicBezTo>
                    <a:pt x="116" y="498"/>
                    <a:pt x="111" y="457"/>
                    <a:pt x="90" y="440"/>
                  </a:cubicBezTo>
                  <a:cubicBezTo>
                    <a:pt x="79" y="431"/>
                    <a:pt x="63" y="432"/>
                    <a:pt x="50" y="427"/>
                  </a:cubicBezTo>
                  <a:cubicBezTo>
                    <a:pt x="45" y="420"/>
                    <a:pt x="43" y="411"/>
                    <a:pt x="36" y="406"/>
                  </a:cubicBezTo>
                  <a:cubicBezTo>
                    <a:pt x="31" y="402"/>
                    <a:pt x="21" y="405"/>
                    <a:pt x="16" y="400"/>
                  </a:cubicBezTo>
                  <a:cubicBezTo>
                    <a:pt x="0" y="384"/>
                    <a:pt x="16" y="319"/>
                    <a:pt x="16" y="318"/>
                  </a:cubicBez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1" name="Freeform 77" descr="Фиолетовый узор"/>
            <p:cNvSpPr>
              <a:spLocks/>
            </p:cNvSpPr>
            <p:nvPr/>
          </p:nvSpPr>
          <p:spPr bwMode="auto">
            <a:xfrm>
              <a:off x="2292" y="2650"/>
              <a:ext cx="454" cy="486"/>
            </a:xfrm>
            <a:custGeom>
              <a:avLst/>
              <a:gdLst>
                <a:gd name="T0" fmla="*/ 26 w 454"/>
                <a:gd name="T1" fmla="*/ 244 h 486"/>
                <a:gd name="T2" fmla="*/ 19 w 454"/>
                <a:gd name="T3" fmla="*/ 108 h 486"/>
                <a:gd name="T4" fmla="*/ 59 w 454"/>
                <a:gd name="T5" fmla="*/ 88 h 486"/>
                <a:gd name="T6" fmla="*/ 141 w 454"/>
                <a:gd name="T7" fmla="*/ 74 h 486"/>
                <a:gd name="T8" fmla="*/ 202 w 454"/>
                <a:gd name="T9" fmla="*/ 47 h 486"/>
                <a:gd name="T10" fmla="*/ 283 w 454"/>
                <a:gd name="T11" fmla="*/ 0 h 486"/>
                <a:gd name="T12" fmla="*/ 344 w 454"/>
                <a:gd name="T13" fmla="*/ 6 h 486"/>
                <a:gd name="T14" fmla="*/ 385 w 454"/>
                <a:gd name="T15" fmla="*/ 20 h 486"/>
                <a:gd name="T16" fmla="*/ 412 w 454"/>
                <a:gd name="T17" fmla="*/ 61 h 486"/>
                <a:gd name="T18" fmla="*/ 425 w 454"/>
                <a:gd name="T19" fmla="*/ 81 h 486"/>
                <a:gd name="T20" fmla="*/ 432 w 454"/>
                <a:gd name="T21" fmla="*/ 359 h 486"/>
                <a:gd name="T22" fmla="*/ 385 w 454"/>
                <a:gd name="T23" fmla="*/ 406 h 486"/>
                <a:gd name="T24" fmla="*/ 364 w 454"/>
                <a:gd name="T25" fmla="*/ 420 h 486"/>
                <a:gd name="T26" fmla="*/ 303 w 454"/>
                <a:gd name="T27" fmla="*/ 481 h 486"/>
                <a:gd name="T28" fmla="*/ 209 w 454"/>
                <a:gd name="T29" fmla="*/ 440 h 486"/>
                <a:gd name="T30" fmla="*/ 222 w 454"/>
                <a:gd name="T31" fmla="*/ 345 h 486"/>
                <a:gd name="T32" fmla="*/ 425 w 454"/>
                <a:gd name="T33" fmla="*/ 264 h 486"/>
                <a:gd name="T34" fmla="*/ 303 w 454"/>
                <a:gd name="T35" fmla="*/ 196 h 486"/>
                <a:gd name="T36" fmla="*/ 242 w 454"/>
                <a:gd name="T37" fmla="*/ 169 h 486"/>
                <a:gd name="T38" fmla="*/ 195 w 454"/>
                <a:gd name="T39" fmla="*/ 88 h 486"/>
                <a:gd name="T40" fmla="*/ 154 w 454"/>
                <a:gd name="T41" fmla="*/ 74 h 486"/>
                <a:gd name="T42" fmla="*/ 114 w 454"/>
                <a:gd name="T43" fmla="*/ 149 h 486"/>
                <a:gd name="T44" fmla="*/ 32 w 454"/>
                <a:gd name="T45" fmla="*/ 291 h 486"/>
                <a:gd name="T46" fmla="*/ 26 w 454"/>
                <a:gd name="T47" fmla="*/ 244 h 4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54"/>
                <a:gd name="T73" fmla="*/ 0 h 486"/>
                <a:gd name="T74" fmla="*/ 454 w 454"/>
                <a:gd name="T75" fmla="*/ 486 h 48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54" h="486">
                  <a:moveTo>
                    <a:pt x="26" y="244"/>
                  </a:moveTo>
                  <a:cubicBezTo>
                    <a:pt x="7" y="188"/>
                    <a:pt x="0" y="185"/>
                    <a:pt x="19" y="108"/>
                  </a:cubicBezTo>
                  <a:cubicBezTo>
                    <a:pt x="21" y="98"/>
                    <a:pt x="51" y="90"/>
                    <a:pt x="59" y="88"/>
                  </a:cubicBezTo>
                  <a:cubicBezTo>
                    <a:pt x="86" y="83"/>
                    <a:pt x="141" y="74"/>
                    <a:pt x="141" y="74"/>
                  </a:cubicBezTo>
                  <a:cubicBezTo>
                    <a:pt x="163" y="66"/>
                    <a:pt x="180" y="54"/>
                    <a:pt x="202" y="47"/>
                  </a:cubicBezTo>
                  <a:cubicBezTo>
                    <a:pt x="224" y="25"/>
                    <a:pt x="253" y="9"/>
                    <a:pt x="283" y="0"/>
                  </a:cubicBezTo>
                  <a:cubicBezTo>
                    <a:pt x="303" y="2"/>
                    <a:pt x="324" y="2"/>
                    <a:pt x="344" y="6"/>
                  </a:cubicBezTo>
                  <a:cubicBezTo>
                    <a:pt x="358" y="9"/>
                    <a:pt x="385" y="20"/>
                    <a:pt x="385" y="20"/>
                  </a:cubicBezTo>
                  <a:cubicBezTo>
                    <a:pt x="394" y="34"/>
                    <a:pt x="403" y="47"/>
                    <a:pt x="412" y="61"/>
                  </a:cubicBezTo>
                  <a:cubicBezTo>
                    <a:pt x="416" y="68"/>
                    <a:pt x="425" y="81"/>
                    <a:pt x="425" y="81"/>
                  </a:cubicBezTo>
                  <a:cubicBezTo>
                    <a:pt x="433" y="208"/>
                    <a:pt x="448" y="255"/>
                    <a:pt x="432" y="359"/>
                  </a:cubicBezTo>
                  <a:cubicBezTo>
                    <a:pt x="427" y="389"/>
                    <a:pt x="414" y="387"/>
                    <a:pt x="385" y="406"/>
                  </a:cubicBezTo>
                  <a:cubicBezTo>
                    <a:pt x="378" y="411"/>
                    <a:pt x="364" y="420"/>
                    <a:pt x="364" y="420"/>
                  </a:cubicBezTo>
                  <a:cubicBezTo>
                    <a:pt x="354" y="455"/>
                    <a:pt x="337" y="470"/>
                    <a:pt x="303" y="481"/>
                  </a:cubicBezTo>
                  <a:cubicBezTo>
                    <a:pt x="256" y="476"/>
                    <a:pt x="223" y="486"/>
                    <a:pt x="209" y="440"/>
                  </a:cubicBezTo>
                  <a:cubicBezTo>
                    <a:pt x="211" y="421"/>
                    <a:pt x="209" y="371"/>
                    <a:pt x="222" y="345"/>
                  </a:cubicBezTo>
                  <a:cubicBezTo>
                    <a:pt x="248" y="294"/>
                    <a:pt x="372" y="283"/>
                    <a:pt x="425" y="264"/>
                  </a:cubicBezTo>
                  <a:cubicBezTo>
                    <a:pt x="454" y="181"/>
                    <a:pt x="361" y="200"/>
                    <a:pt x="303" y="196"/>
                  </a:cubicBezTo>
                  <a:cubicBezTo>
                    <a:pt x="280" y="188"/>
                    <a:pt x="263" y="183"/>
                    <a:pt x="242" y="169"/>
                  </a:cubicBezTo>
                  <a:cubicBezTo>
                    <a:pt x="231" y="151"/>
                    <a:pt x="213" y="94"/>
                    <a:pt x="195" y="88"/>
                  </a:cubicBezTo>
                  <a:cubicBezTo>
                    <a:pt x="181" y="83"/>
                    <a:pt x="154" y="74"/>
                    <a:pt x="154" y="74"/>
                  </a:cubicBezTo>
                  <a:cubicBezTo>
                    <a:pt x="127" y="93"/>
                    <a:pt x="123" y="119"/>
                    <a:pt x="114" y="149"/>
                  </a:cubicBezTo>
                  <a:cubicBezTo>
                    <a:pt x="107" y="288"/>
                    <a:pt x="144" y="328"/>
                    <a:pt x="32" y="291"/>
                  </a:cubicBezTo>
                  <a:cubicBezTo>
                    <a:pt x="18" y="247"/>
                    <a:pt x="8" y="259"/>
                    <a:pt x="26" y="244"/>
                  </a:cubicBezTo>
                  <a:close/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2" name="Oval 78"/>
            <p:cNvSpPr>
              <a:spLocks noChangeArrowheads="1"/>
            </p:cNvSpPr>
            <p:nvPr/>
          </p:nvSpPr>
          <p:spPr bwMode="auto">
            <a:xfrm>
              <a:off x="2381" y="3113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3" name="Oval 79"/>
            <p:cNvSpPr>
              <a:spLocks noChangeArrowheads="1"/>
            </p:cNvSpPr>
            <p:nvPr/>
          </p:nvSpPr>
          <p:spPr bwMode="auto">
            <a:xfrm>
              <a:off x="2426" y="297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>
              <a:off x="2608" y="288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>
              <a:off x="2290" y="297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>
              <a:off x="2426" y="288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>
              <a:off x="2472" y="2795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8" name="Oval 84"/>
            <p:cNvSpPr>
              <a:spLocks noChangeArrowheads="1"/>
            </p:cNvSpPr>
            <p:nvPr/>
          </p:nvSpPr>
          <p:spPr bwMode="auto">
            <a:xfrm>
              <a:off x="2245" y="2704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89" name="Oval 85"/>
            <p:cNvSpPr>
              <a:spLocks noChangeArrowheads="1"/>
            </p:cNvSpPr>
            <p:nvPr/>
          </p:nvSpPr>
          <p:spPr bwMode="auto">
            <a:xfrm>
              <a:off x="2245" y="2840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90" name="Oval 86"/>
            <p:cNvSpPr>
              <a:spLocks noChangeArrowheads="1"/>
            </p:cNvSpPr>
            <p:nvPr/>
          </p:nvSpPr>
          <p:spPr bwMode="auto">
            <a:xfrm>
              <a:off x="2789" y="2840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91" name="Oval 87"/>
            <p:cNvSpPr>
              <a:spLocks noChangeArrowheads="1"/>
            </p:cNvSpPr>
            <p:nvPr/>
          </p:nvSpPr>
          <p:spPr bwMode="auto">
            <a:xfrm>
              <a:off x="2381" y="2659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Rectangle 38"/>
          <p:cNvSpPr>
            <a:spLocks noChangeArrowheads="1"/>
          </p:cNvSpPr>
          <p:nvPr/>
        </p:nvSpPr>
        <p:spPr bwMode="auto">
          <a:xfrm rot="560762" flipH="1">
            <a:off x="5480050" y="1598613"/>
            <a:ext cx="152400" cy="8382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31" name="Rectangle 70"/>
          <p:cNvSpPr>
            <a:spLocks noChangeArrowheads="1"/>
          </p:cNvSpPr>
          <p:nvPr/>
        </p:nvSpPr>
        <p:spPr bwMode="auto">
          <a:xfrm>
            <a:off x="4648200" y="1295400"/>
            <a:ext cx="1295400" cy="2286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</a:rPr>
              <a:t>TCR v</a:t>
            </a:r>
            <a:r>
              <a:rPr lang="en-US" sz="1200" dirty="0">
                <a:solidFill>
                  <a:srgbClr val="000099"/>
                </a:solidFill>
                <a:sym typeface="Symbol" pitchFamily="18" charset="2"/>
              </a:rPr>
              <a:t>, </a:t>
            </a:r>
            <a:r>
              <a:rPr lang="en-US" dirty="0">
                <a:solidFill>
                  <a:srgbClr val="000099"/>
                </a:solidFill>
                <a:sym typeface="Symbol" pitchFamily="18" charset="2"/>
              </a:rPr>
              <a:t>v</a:t>
            </a:r>
            <a:r>
              <a:rPr lang="el-GR" sz="1200" dirty="0">
                <a:solidFill>
                  <a:srgbClr val="000099"/>
                </a:solidFill>
                <a:cs typeface="Times New Roman" pitchFamily="18" charset="0"/>
                <a:sym typeface="Symbol" pitchFamily="18" charset="2"/>
              </a:rPr>
              <a:t>β</a:t>
            </a:r>
          </a:p>
        </p:txBody>
      </p:sp>
      <p:sp>
        <p:nvSpPr>
          <p:cNvPr id="5" name="Овальная выноска 4"/>
          <p:cNvSpPr/>
          <p:nvPr/>
        </p:nvSpPr>
        <p:spPr>
          <a:xfrm>
            <a:off x="10058400" y="1311275"/>
            <a:ext cx="1957137" cy="1566784"/>
          </a:xfrm>
          <a:prstGeom prst="wedgeEllipseCallout">
            <a:avLst>
              <a:gd name="adj1" fmla="val -59731"/>
              <a:gd name="adj2" fmla="val 60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Понад 100 рецепторів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34916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97" y="6349082"/>
            <a:ext cx="8229600" cy="508918"/>
          </a:xfrm>
        </p:spPr>
        <p:txBody>
          <a:bodyPr>
            <a:normAutofit fontScale="90000"/>
          </a:bodyPr>
          <a:lstStyle/>
          <a:p>
            <a:pPr algn="l"/>
            <a:r>
              <a:rPr lang="en-US" sz="1100" dirty="0"/>
              <a:t>(</a:t>
            </a:r>
            <a:r>
              <a:rPr lang="en-US" sz="1600" dirty="0" err="1">
                <a:solidFill>
                  <a:srgbClr val="7030A0"/>
                </a:solidFill>
              </a:rPr>
              <a:t>E.Kolaczkowska</a:t>
            </a:r>
            <a:r>
              <a:rPr lang="en-US" sz="1600" dirty="0">
                <a:solidFill>
                  <a:srgbClr val="7030A0"/>
                </a:solidFill>
              </a:rPr>
              <a:t>, P. </a:t>
            </a:r>
            <a:r>
              <a:rPr lang="en-US" sz="1600" dirty="0" err="1">
                <a:solidFill>
                  <a:srgbClr val="7030A0"/>
                </a:solidFill>
              </a:rPr>
              <a:t>Kubes</a:t>
            </a:r>
            <a:r>
              <a:rPr lang="en-US" sz="1600" dirty="0">
                <a:solidFill>
                  <a:srgbClr val="7030A0"/>
                </a:solidFill>
              </a:rPr>
              <a:t>     </a:t>
            </a:r>
            <a:r>
              <a:rPr lang="en-US" sz="1600" dirty="0" err="1">
                <a:solidFill>
                  <a:srgbClr val="7030A0"/>
                </a:solidFill>
              </a:rPr>
              <a:t>Neutrophil</a:t>
            </a:r>
            <a:r>
              <a:rPr lang="en-US" sz="1600" dirty="0">
                <a:solidFill>
                  <a:srgbClr val="7030A0"/>
                </a:solidFill>
              </a:rPr>
              <a:t> recruitment and function in health and </a:t>
            </a:r>
            <a:r>
              <a:rPr lang="en-US" sz="1600" dirty="0" smtClean="0">
                <a:solidFill>
                  <a:srgbClr val="7030A0"/>
                </a:solidFill>
              </a:rPr>
              <a:t>inflammation. </a:t>
            </a:r>
            <a:r>
              <a:rPr lang="en-US" sz="1600" dirty="0">
                <a:solidFill>
                  <a:srgbClr val="7030A0"/>
                </a:solidFill>
              </a:rPr>
              <a:t>Nature Reviews Immunology 13, 159-175 (March 2013) | doi:10.1038/nri3399</a:t>
            </a:r>
            <a:r>
              <a:rPr lang="ru-RU" sz="1600" dirty="0">
                <a:solidFill>
                  <a:srgbClr val="7030A0"/>
                </a:solidFill>
              </a:rPr>
              <a:t>)</a:t>
            </a:r>
            <a:r>
              <a:rPr lang="ru-RU" sz="1100" dirty="0"/>
              <a:t/>
            </a:r>
            <a:br>
              <a:rPr lang="ru-RU" sz="1100" dirty="0"/>
            </a:br>
            <a:endParaRPr lang="ru-RU" sz="1100" dirty="0"/>
          </a:p>
        </p:txBody>
      </p:sp>
      <p:pic>
        <p:nvPicPr>
          <p:cNvPr id="4" name="irc_mi" descr="http://www.nature.com/nri/journal/v13/n3/images/nri3399-f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713" y="956931"/>
            <a:ext cx="6996224" cy="531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471070" y="817020"/>
            <a:ext cx="1803925" cy="302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трансміграція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65112" y="784084"/>
            <a:ext cx="1414912" cy="241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ролінг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9579" y="817020"/>
            <a:ext cx="1390918" cy="2204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адгезія</a:t>
            </a:r>
            <a:endParaRPr lang="ru-RU" dirty="0"/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6677247" y="0"/>
            <a:ext cx="5514752" cy="6858000"/>
          </a:xfrm>
          <a:prstGeom prst="leftArrowCallout">
            <a:avLst>
              <a:gd name="adj1" fmla="val 17175"/>
              <a:gd name="adj2" fmla="val 14974"/>
              <a:gd name="adj3" fmla="val 16961"/>
              <a:gd name="adj4" fmla="val 8303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chemeClr val="tx1"/>
                </a:solidFill>
              </a:rPr>
              <a:t>Беруть участь НГ та клітини судинного </a:t>
            </a:r>
            <a:r>
              <a:rPr lang="uk-UA" sz="2400" dirty="0" smtClean="0">
                <a:solidFill>
                  <a:schemeClr val="tx1"/>
                </a:solidFill>
              </a:rPr>
              <a:t>ендотелію</a:t>
            </a:r>
            <a:r>
              <a:rPr lang="uk-UA" sz="2400" dirty="0" smtClean="0"/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: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uk-UA" sz="2400" dirty="0" smtClean="0">
                <a:solidFill>
                  <a:schemeClr val="tx1"/>
                </a:solidFill>
              </a:rPr>
              <a:t>1.РОЛІНГ НГ маргінального пулу за допомогою –L </a:t>
            </a:r>
            <a:r>
              <a:rPr lang="uk-UA" sz="2400" dirty="0" err="1" smtClean="0">
                <a:solidFill>
                  <a:schemeClr val="tx1"/>
                </a:solidFill>
              </a:rPr>
              <a:t>селектинів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uk-UA" sz="2400" dirty="0" err="1" smtClean="0">
                <a:solidFill>
                  <a:schemeClr val="tx1"/>
                </a:solidFill>
              </a:rPr>
              <a:t>2.При</a:t>
            </a:r>
            <a:r>
              <a:rPr lang="uk-UA" sz="2400" dirty="0" smtClean="0">
                <a:solidFill>
                  <a:schemeClr val="tx1"/>
                </a:solidFill>
              </a:rPr>
              <a:t> розвитку місцевої запальної реакції активація НГ та ендотелію =&gt;експресія </a:t>
            </a:r>
            <a:r>
              <a:rPr lang="uk-UA" sz="2400" dirty="0" err="1" smtClean="0">
                <a:solidFill>
                  <a:schemeClr val="tx1"/>
                </a:solidFill>
              </a:rPr>
              <a:t>β2-інтегринів</a:t>
            </a:r>
            <a:r>
              <a:rPr lang="uk-UA" sz="2400" dirty="0" smtClean="0">
                <a:solidFill>
                  <a:schemeClr val="tx1"/>
                </a:solidFill>
              </a:rPr>
              <a:t> (LFA1(</a:t>
            </a:r>
            <a:r>
              <a:rPr lang="uk-UA" sz="2400" dirty="0" err="1" smtClean="0">
                <a:solidFill>
                  <a:schemeClr val="tx1"/>
                </a:solidFill>
              </a:rPr>
              <a:t>CD11a\CD18</a:t>
            </a:r>
            <a:r>
              <a:rPr lang="uk-UA" sz="2400" dirty="0" smtClean="0">
                <a:solidFill>
                  <a:schemeClr val="tx1"/>
                </a:solidFill>
              </a:rPr>
              <a:t>),CR3,CR4, ICAM-1, </a:t>
            </a:r>
            <a:r>
              <a:rPr lang="uk-UA" sz="2400" dirty="0" smtClean="0">
                <a:solidFill>
                  <a:schemeClr val="tx1"/>
                </a:solidFill>
              </a:rPr>
              <a:t>ICAM-2-АДГЕЗІЯ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uk-UA" sz="2400" dirty="0" smtClean="0">
                <a:solidFill>
                  <a:schemeClr val="tx1"/>
                </a:solidFill>
              </a:rPr>
              <a:t>3.ДІАПЕДЕЗ (</a:t>
            </a:r>
            <a:r>
              <a:rPr lang="uk-UA" sz="2400" dirty="0" err="1" smtClean="0">
                <a:solidFill>
                  <a:schemeClr val="tx1"/>
                </a:solidFill>
              </a:rPr>
              <a:t>трансміграція</a:t>
            </a:r>
            <a:r>
              <a:rPr lang="uk-UA" sz="2400" dirty="0" smtClean="0">
                <a:solidFill>
                  <a:schemeClr val="tx1"/>
                </a:solidFill>
              </a:rPr>
              <a:t>) </a:t>
            </a:r>
            <a:r>
              <a:rPr lang="uk-UA" sz="2400" dirty="0" err="1" smtClean="0">
                <a:solidFill>
                  <a:schemeClr val="tx1"/>
                </a:solidFill>
              </a:rPr>
              <a:t>адгезивні</a:t>
            </a:r>
            <a:r>
              <a:rPr lang="uk-UA" sz="2400" dirty="0" smtClean="0">
                <a:solidFill>
                  <a:schemeClr val="tx1"/>
                </a:solidFill>
              </a:rPr>
              <a:t> молекули LFA-1, </a:t>
            </a:r>
            <a:r>
              <a:rPr lang="uk-UA" sz="2400" dirty="0" smtClean="0">
                <a:solidFill>
                  <a:schemeClr val="tx1"/>
                </a:solidFill>
              </a:rPr>
              <a:t>JAM-1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uk-UA" sz="2400" dirty="0" smtClean="0">
                <a:solidFill>
                  <a:schemeClr val="tx1"/>
                </a:solidFill>
              </a:rPr>
              <a:t>4.ХЕМОТАКСИС під дією </a:t>
            </a:r>
            <a:r>
              <a:rPr lang="uk-UA" sz="2400" dirty="0" err="1" smtClean="0">
                <a:solidFill>
                  <a:schemeClr val="tx1"/>
                </a:solidFill>
              </a:rPr>
              <a:t>хемотаксинів</a:t>
            </a:r>
            <a:r>
              <a:rPr lang="uk-UA" sz="2400" dirty="0" smtClean="0">
                <a:solidFill>
                  <a:schemeClr val="tx1"/>
                </a:solidFill>
              </a:rPr>
              <a:t>: </a:t>
            </a:r>
            <a:r>
              <a:rPr lang="uk-UA" sz="2400" dirty="0" err="1" smtClean="0">
                <a:solidFill>
                  <a:schemeClr val="tx1"/>
                </a:solidFill>
              </a:rPr>
              <a:t>С5а</a:t>
            </a:r>
            <a:r>
              <a:rPr lang="uk-UA" sz="2400" dirty="0" smtClean="0">
                <a:solidFill>
                  <a:schemeClr val="tx1"/>
                </a:solidFill>
              </a:rPr>
              <a:t>, ІЛ-8 N-</a:t>
            </a:r>
            <a:r>
              <a:rPr lang="uk-UA" sz="2400" dirty="0" err="1" smtClean="0">
                <a:solidFill>
                  <a:schemeClr val="tx1"/>
                </a:solidFill>
              </a:rPr>
              <a:t>формілметіонілпептидазу</a:t>
            </a:r>
            <a:r>
              <a:rPr lang="uk-UA" sz="2400" dirty="0" smtClean="0">
                <a:solidFill>
                  <a:schemeClr val="tx1"/>
                </a:solidFill>
              </a:rPr>
              <a:t>,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5422" y="0"/>
            <a:ext cx="7166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РУХ НЕЙТРОФІЛІВ У ТКАНИНІ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9883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171" y="205467"/>
            <a:ext cx="10515600" cy="562923"/>
          </a:xfrm>
        </p:spPr>
        <p:txBody>
          <a:bodyPr>
            <a:noAutofit/>
          </a:bodyPr>
          <a:lstStyle/>
          <a:p>
            <a:r>
              <a:rPr lang="uk-UA" sz="3600" dirty="0" smtClean="0"/>
              <a:t>Розпізнавання чужорідних об'єктів НГ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0" y="928048"/>
            <a:ext cx="6787053" cy="5677467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засноване на рецепторній взаємодії фагоциту та бактеріальної </a:t>
            </a:r>
            <a:r>
              <a:rPr lang="uk-UA" dirty="0" smtClean="0"/>
              <a:t>клітини</a:t>
            </a:r>
            <a:endParaRPr lang="en-US" dirty="0" smtClean="0"/>
          </a:p>
          <a:p>
            <a:r>
              <a:rPr lang="uk-UA" dirty="0" smtClean="0"/>
              <a:t>З цією метою використовуються </a:t>
            </a:r>
            <a:r>
              <a:rPr lang="uk-UA" dirty="0" smtClean="0"/>
              <a:t>– опсоніни</a:t>
            </a:r>
            <a:endParaRPr lang="en-US" dirty="0" smtClean="0"/>
          </a:p>
          <a:p>
            <a:pPr>
              <a:buNone/>
            </a:pPr>
            <a:r>
              <a:rPr lang="uk-UA" dirty="0" smtClean="0"/>
              <a:t>Опсоніни</a:t>
            </a:r>
            <a:endParaRPr lang="en-US" dirty="0" smtClean="0"/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uk-UA" dirty="0" smtClean="0"/>
              <a:t> власні продукти макроорганізму виступають посередниками між рецепторами </a:t>
            </a:r>
            <a:r>
              <a:rPr lang="uk-UA" dirty="0" err="1" smtClean="0"/>
              <a:t>фагоцитуючих</a:t>
            </a:r>
            <a:r>
              <a:rPr lang="uk-UA" dirty="0" smtClean="0"/>
              <a:t> клітин та структурами бактерій</a:t>
            </a:r>
            <a:endParaRPr lang="ru-RU" b="1" dirty="0" smtClean="0"/>
          </a:p>
          <a:p>
            <a:pPr>
              <a:buNone/>
            </a:pPr>
            <a:r>
              <a:rPr lang="uk-UA" dirty="0" smtClean="0"/>
              <a:t>Найбільш важливі </a:t>
            </a:r>
            <a:r>
              <a:rPr lang="uk-UA" dirty="0" err="1" smtClean="0"/>
              <a:t>сосонини</a:t>
            </a:r>
            <a:r>
              <a:rPr lang="uk-UA" dirty="0" smtClean="0"/>
              <a:t> </a:t>
            </a:r>
            <a:r>
              <a:rPr lang="ru-RU" b="1" dirty="0" smtClean="0"/>
              <a:t>:</a:t>
            </a:r>
            <a:endParaRPr lang="ru-RU" b="1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C3b-</a:t>
            </a:r>
            <a:r>
              <a:rPr lang="ru-RU" b="1" dirty="0" smtClean="0"/>
              <a:t> </a:t>
            </a:r>
            <a:r>
              <a:rPr lang="en-US" b="1" dirty="0" smtClean="0"/>
              <a:t> </a:t>
            </a:r>
            <a:r>
              <a:rPr lang="ru-RU" b="1" dirty="0" smtClean="0"/>
              <a:t>НГ </a:t>
            </a:r>
            <a:r>
              <a:rPr lang="uk-UA" dirty="0" smtClean="0"/>
              <a:t>має 3 типи рецепторів CR1</a:t>
            </a:r>
            <a:r>
              <a:rPr lang="en-US" b="1" dirty="0" smtClean="0"/>
              <a:t>, </a:t>
            </a:r>
            <a:r>
              <a:rPr lang="en-US" b="1" dirty="0" smtClean="0"/>
              <a:t>CR3,CR4</a:t>
            </a:r>
            <a:endParaRPr lang="ru-RU" b="1" dirty="0" smtClean="0"/>
          </a:p>
          <a:p>
            <a:r>
              <a:rPr lang="en-US" b="1" dirty="0" err="1" smtClean="0">
                <a:solidFill>
                  <a:srgbClr val="C00000"/>
                </a:solidFill>
              </a:rPr>
              <a:t>IgG</a:t>
            </a:r>
            <a:r>
              <a:rPr lang="en-US" b="1" dirty="0" smtClean="0"/>
              <a:t>- </a:t>
            </a:r>
            <a:r>
              <a:rPr lang="en-US" b="1" dirty="0" err="1" smtClean="0"/>
              <a:t>FcyR</a:t>
            </a:r>
            <a:r>
              <a:rPr lang="en-US" b="1" dirty="0" smtClean="0"/>
              <a:t> (I,II,III)</a:t>
            </a:r>
          </a:p>
          <a:p>
            <a:pPr>
              <a:buNone/>
            </a:pPr>
            <a:r>
              <a:rPr lang="uk-UA" dirty="0" smtClean="0"/>
              <a:t>Інші опсоніни </a:t>
            </a:r>
            <a:r>
              <a:rPr lang="ru-RU" b="1" dirty="0" smtClean="0"/>
              <a:t>:</a:t>
            </a:r>
            <a:endParaRPr lang="ru-RU" b="1" dirty="0" smtClean="0"/>
          </a:p>
          <a:p>
            <a:r>
              <a:rPr lang="uk-UA" dirty="0" smtClean="0"/>
              <a:t>С-реактивний білок, LPS-</a:t>
            </a:r>
            <a:r>
              <a:rPr lang="uk-UA" dirty="0" err="1" smtClean="0"/>
              <a:t>зв'язуючий</a:t>
            </a:r>
            <a:r>
              <a:rPr lang="uk-UA" dirty="0" smtClean="0"/>
              <a:t> протеїн і.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2284" y="1785257"/>
            <a:ext cx="4397831" cy="3024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2286" y="4891313"/>
            <a:ext cx="4361803" cy="17545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12000" y="841828"/>
            <a:ext cx="4833257" cy="1335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err="1" smtClean="0">
                <a:solidFill>
                  <a:schemeClr val="tx1"/>
                </a:solidFill>
              </a:rPr>
              <a:t>Обсонізація</a:t>
            </a:r>
            <a:r>
              <a:rPr lang="uk-UA" sz="2000" dirty="0" smtClean="0">
                <a:solidFill>
                  <a:schemeClr val="tx1"/>
                </a:solidFill>
              </a:rPr>
              <a:t> - це обволікання частинки молекулами, які полегшують її розпізнавання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2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igure 9-32.jpg                                                00002B9CArt                            BB1CF510: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06" t="23312" r="706" b="-23312"/>
          <a:stretch/>
        </p:blipFill>
        <p:spPr bwMode="auto">
          <a:xfrm>
            <a:off x="152400" y="3753134"/>
            <a:ext cx="11696130" cy="35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3483" y="187704"/>
            <a:ext cx="10515600" cy="562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 smtClean="0"/>
              <a:t>Поглинання та знищення мікробів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785" y="750627"/>
            <a:ext cx="11300345" cy="3398292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Взаємодія НГ з часткою, що </a:t>
            </a:r>
            <a:r>
              <a:rPr lang="uk-UA" sz="3600" dirty="0" err="1" smtClean="0"/>
              <a:t>опсонізується</a:t>
            </a:r>
            <a:r>
              <a:rPr lang="uk-UA" sz="3600" dirty="0" smtClean="0"/>
              <a:t>, ініціює процес поглинання її всередину </a:t>
            </a:r>
            <a:r>
              <a:rPr lang="uk-UA" sz="3600" dirty="0" smtClean="0"/>
              <a:t>клітини</a:t>
            </a:r>
            <a:endParaRPr lang="en-US" sz="3600" dirty="0" smtClean="0"/>
          </a:p>
          <a:p>
            <a:r>
              <a:rPr lang="uk-UA" sz="3600" dirty="0" smtClean="0"/>
              <a:t>Процес поглинання займає 2 </a:t>
            </a:r>
            <a:r>
              <a:rPr lang="uk-UA" sz="3600" dirty="0" smtClean="0"/>
              <a:t>хвилини</a:t>
            </a:r>
            <a:endParaRPr lang="en-US" sz="3600" dirty="0" smtClean="0"/>
          </a:p>
          <a:p>
            <a:r>
              <a:rPr lang="uk-UA" sz="4800" dirty="0" smtClean="0"/>
              <a:t>НГ має найпотужніший </a:t>
            </a:r>
            <a:r>
              <a:rPr lang="uk-UA" sz="4800" dirty="0" err="1" smtClean="0"/>
              <a:t>літичний</a:t>
            </a:r>
            <a:r>
              <a:rPr lang="uk-UA" sz="4800" dirty="0" smtClean="0"/>
              <a:t> потенціал серед усіх клітин організму</a:t>
            </a:r>
            <a:endParaRPr lang="ru-RU" sz="4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4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11052" y="109182"/>
            <a:ext cx="3084327" cy="39125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uk-UA" sz="2000" dirty="0" smtClean="0">
                <a:solidFill>
                  <a:schemeClr val="tx1"/>
                </a:solidFill>
              </a:rPr>
              <a:t>Специфічні гранули (Вторинні) </a:t>
            </a:r>
            <a:r>
              <a:rPr lang="uk-UA" sz="2000" dirty="0" err="1" smtClean="0">
                <a:solidFill>
                  <a:schemeClr val="tx1"/>
                </a:solidFill>
              </a:rPr>
              <a:t>Лактоферін</a:t>
            </a:r>
            <a:r>
              <a:rPr lang="uk-UA" sz="2000" dirty="0" smtClean="0">
                <a:solidFill>
                  <a:schemeClr val="tx1"/>
                </a:solidFill>
              </a:rPr>
              <a:t> Лізоцим Цитохром b558 NADPH-</a:t>
            </a:r>
            <a:r>
              <a:rPr lang="uk-UA" sz="2000" dirty="0" err="1" smtClean="0">
                <a:solidFill>
                  <a:schemeClr val="tx1"/>
                </a:solidFill>
              </a:rPr>
              <a:t>оксидаза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Колагеназа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Кателіцидин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Ліпокартин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фосфоліпаза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CD11b</a:t>
            </a:r>
            <a:r>
              <a:rPr lang="uk-UA" sz="2000" dirty="0" smtClean="0">
                <a:solidFill>
                  <a:schemeClr val="tx1"/>
                </a:solidFill>
              </a:rPr>
              <a:t>/CD18 fMLP-R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6621" y="109182"/>
            <a:ext cx="3242951" cy="39294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uk-UA" sz="2000" dirty="0" err="1" smtClean="0">
                <a:solidFill>
                  <a:schemeClr val="tx1"/>
                </a:solidFill>
              </a:rPr>
              <a:t>Азурофільні</a:t>
            </a:r>
            <a:r>
              <a:rPr lang="uk-UA" sz="2000" dirty="0" smtClean="0">
                <a:solidFill>
                  <a:schemeClr val="tx1"/>
                </a:solidFill>
              </a:rPr>
              <a:t> гранули (первинні) </a:t>
            </a:r>
            <a:r>
              <a:rPr lang="uk-UA" sz="2000" dirty="0" err="1" smtClean="0">
                <a:solidFill>
                  <a:schemeClr val="tx1"/>
                </a:solidFill>
              </a:rPr>
              <a:t>Мієлопероксидаза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Дефенсини</a:t>
            </a:r>
            <a:r>
              <a:rPr lang="uk-UA" sz="2000" dirty="0" smtClean="0">
                <a:solidFill>
                  <a:schemeClr val="tx1"/>
                </a:solidFill>
              </a:rPr>
              <a:t> Нейтральні </a:t>
            </a:r>
            <a:r>
              <a:rPr lang="uk-UA" sz="2000" dirty="0" err="1" smtClean="0">
                <a:solidFill>
                  <a:schemeClr val="tx1"/>
                </a:solidFill>
              </a:rPr>
              <a:t>протеази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Катепсин</a:t>
            </a:r>
            <a:r>
              <a:rPr lang="uk-UA" sz="2000" dirty="0" smtClean="0">
                <a:solidFill>
                  <a:schemeClr val="tx1"/>
                </a:solidFill>
              </a:rPr>
              <a:t> G, </a:t>
            </a:r>
            <a:r>
              <a:rPr lang="uk-UA" sz="2000" dirty="0" err="1" smtClean="0">
                <a:solidFill>
                  <a:schemeClr val="tx1"/>
                </a:solidFill>
              </a:rPr>
              <a:t>еластаза</a:t>
            </a:r>
            <a:r>
              <a:rPr lang="uk-UA" sz="2000" dirty="0" smtClean="0">
                <a:solidFill>
                  <a:schemeClr val="tx1"/>
                </a:solidFill>
              </a:rPr>
              <a:t>, </a:t>
            </a:r>
            <a:r>
              <a:rPr lang="uk-UA" sz="2000" dirty="0" err="1" smtClean="0">
                <a:solidFill>
                  <a:schemeClr val="tx1"/>
                </a:solidFill>
              </a:rPr>
              <a:t>протеїназа</a:t>
            </a:r>
            <a:r>
              <a:rPr lang="uk-UA" sz="2000" dirty="0" smtClean="0">
                <a:solidFill>
                  <a:schemeClr val="tx1"/>
                </a:solidFill>
              </a:rPr>
              <a:t> 3 Лізоцим </a:t>
            </a:r>
            <a:r>
              <a:rPr lang="uk-UA" sz="2000" dirty="0" err="1" smtClean="0">
                <a:solidFill>
                  <a:schemeClr val="tx1"/>
                </a:solidFill>
              </a:rPr>
              <a:t>Азуроцидин</a:t>
            </a:r>
            <a:r>
              <a:rPr lang="uk-UA" sz="2000" dirty="0" smtClean="0">
                <a:solidFill>
                  <a:schemeClr val="tx1"/>
                </a:solidFill>
              </a:rPr>
              <a:t> Білок, що підвищує проникність мембран бактерій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4953000" y="1828800"/>
            <a:ext cx="2362200" cy="2438400"/>
            <a:chOff x="2173" y="2582"/>
            <a:chExt cx="667" cy="616"/>
          </a:xfrm>
        </p:grpSpPr>
        <p:sp>
          <p:nvSpPr>
            <p:cNvPr id="128003" name="Freeform 1027" descr="Розовая тисненая бумага"/>
            <p:cNvSpPr>
              <a:spLocks/>
            </p:cNvSpPr>
            <p:nvPr/>
          </p:nvSpPr>
          <p:spPr bwMode="auto">
            <a:xfrm>
              <a:off x="2173" y="2582"/>
              <a:ext cx="667" cy="616"/>
            </a:xfrm>
            <a:custGeom>
              <a:avLst/>
              <a:gdLst>
                <a:gd name="T0" fmla="*/ 16 w 667"/>
                <a:gd name="T1" fmla="*/ 318 h 616"/>
                <a:gd name="T2" fmla="*/ 23 w 667"/>
                <a:gd name="T3" fmla="*/ 142 h 616"/>
                <a:gd name="T4" fmla="*/ 77 w 667"/>
                <a:gd name="T5" fmla="*/ 81 h 616"/>
                <a:gd name="T6" fmla="*/ 314 w 667"/>
                <a:gd name="T7" fmla="*/ 40 h 616"/>
                <a:gd name="T8" fmla="*/ 422 w 667"/>
                <a:gd name="T9" fmla="*/ 0 h 616"/>
                <a:gd name="T10" fmla="*/ 524 w 667"/>
                <a:gd name="T11" fmla="*/ 20 h 616"/>
                <a:gd name="T12" fmla="*/ 538 w 667"/>
                <a:gd name="T13" fmla="*/ 40 h 616"/>
                <a:gd name="T14" fmla="*/ 558 w 667"/>
                <a:gd name="T15" fmla="*/ 54 h 616"/>
                <a:gd name="T16" fmla="*/ 585 w 667"/>
                <a:gd name="T17" fmla="*/ 88 h 616"/>
                <a:gd name="T18" fmla="*/ 660 w 667"/>
                <a:gd name="T19" fmla="*/ 210 h 616"/>
                <a:gd name="T20" fmla="*/ 646 w 667"/>
                <a:gd name="T21" fmla="*/ 339 h 616"/>
                <a:gd name="T22" fmla="*/ 619 w 667"/>
                <a:gd name="T23" fmla="*/ 379 h 616"/>
                <a:gd name="T24" fmla="*/ 605 w 667"/>
                <a:gd name="T25" fmla="*/ 420 h 616"/>
                <a:gd name="T26" fmla="*/ 517 w 667"/>
                <a:gd name="T27" fmla="*/ 562 h 616"/>
                <a:gd name="T28" fmla="*/ 477 w 667"/>
                <a:gd name="T29" fmla="*/ 589 h 616"/>
                <a:gd name="T30" fmla="*/ 409 w 667"/>
                <a:gd name="T31" fmla="*/ 616 h 616"/>
                <a:gd name="T32" fmla="*/ 206 w 667"/>
                <a:gd name="T33" fmla="*/ 610 h 616"/>
                <a:gd name="T34" fmla="*/ 124 w 667"/>
                <a:gd name="T35" fmla="*/ 522 h 616"/>
                <a:gd name="T36" fmla="*/ 90 w 667"/>
                <a:gd name="T37" fmla="*/ 440 h 616"/>
                <a:gd name="T38" fmla="*/ 50 w 667"/>
                <a:gd name="T39" fmla="*/ 427 h 616"/>
                <a:gd name="T40" fmla="*/ 36 w 667"/>
                <a:gd name="T41" fmla="*/ 406 h 616"/>
                <a:gd name="T42" fmla="*/ 16 w 667"/>
                <a:gd name="T43" fmla="*/ 400 h 616"/>
                <a:gd name="T44" fmla="*/ 16 w 667"/>
                <a:gd name="T45" fmla="*/ 318 h 6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67"/>
                <a:gd name="T70" fmla="*/ 0 h 616"/>
                <a:gd name="T71" fmla="*/ 667 w 667"/>
                <a:gd name="T72" fmla="*/ 616 h 6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67" h="616">
                  <a:moveTo>
                    <a:pt x="16" y="318"/>
                  </a:moveTo>
                  <a:cubicBezTo>
                    <a:pt x="18" y="259"/>
                    <a:pt x="19" y="201"/>
                    <a:pt x="23" y="142"/>
                  </a:cubicBezTo>
                  <a:cubicBezTo>
                    <a:pt x="25" y="113"/>
                    <a:pt x="56" y="96"/>
                    <a:pt x="77" y="81"/>
                  </a:cubicBezTo>
                  <a:cubicBezTo>
                    <a:pt x="147" y="32"/>
                    <a:pt x="232" y="44"/>
                    <a:pt x="314" y="40"/>
                  </a:cubicBezTo>
                  <a:cubicBezTo>
                    <a:pt x="351" y="29"/>
                    <a:pt x="385" y="13"/>
                    <a:pt x="422" y="0"/>
                  </a:cubicBezTo>
                  <a:cubicBezTo>
                    <a:pt x="463" y="5"/>
                    <a:pt x="488" y="7"/>
                    <a:pt x="524" y="20"/>
                  </a:cubicBezTo>
                  <a:cubicBezTo>
                    <a:pt x="529" y="27"/>
                    <a:pt x="532" y="34"/>
                    <a:pt x="538" y="40"/>
                  </a:cubicBezTo>
                  <a:cubicBezTo>
                    <a:pt x="544" y="46"/>
                    <a:pt x="553" y="48"/>
                    <a:pt x="558" y="54"/>
                  </a:cubicBezTo>
                  <a:cubicBezTo>
                    <a:pt x="595" y="101"/>
                    <a:pt x="527" y="48"/>
                    <a:pt x="585" y="88"/>
                  </a:cubicBezTo>
                  <a:cubicBezTo>
                    <a:pt x="601" y="135"/>
                    <a:pt x="643" y="162"/>
                    <a:pt x="660" y="210"/>
                  </a:cubicBezTo>
                  <a:cubicBezTo>
                    <a:pt x="657" y="253"/>
                    <a:pt x="667" y="301"/>
                    <a:pt x="646" y="339"/>
                  </a:cubicBezTo>
                  <a:cubicBezTo>
                    <a:pt x="638" y="353"/>
                    <a:pt x="624" y="364"/>
                    <a:pt x="619" y="379"/>
                  </a:cubicBezTo>
                  <a:cubicBezTo>
                    <a:pt x="614" y="393"/>
                    <a:pt x="605" y="420"/>
                    <a:pt x="605" y="420"/>
                  </a:cubicBezTo>
                  <a:cubicBezTo>
                    <a:pt x="595" y="500"/>
                    <a:pt x="578" y="511"/>
                    <a:pt x="517" y="562"/>
                  </a:cubicBezTo>
                  <a:cubicBezTo>
                    <a:pt x="482" y="591"/>
                    <a:pt x="514" y="578"/>
                    <a:pt x="477" y="589"/>
                  </a:cubicBezTo>
                  <a:cubicBezTo>
                    <a:pt x="453" y="605"/>
                    <a:pt x="437" y="610"/>
                    <a:pt x="409" y="616"/>
                  </a:cubicBezTo>
                  <a:cubicBezTo>
                    <a:pt x="341" y="614"/>
                    <a:pt x="273" y="616"/>
                    <a:pt x="206" y="610"/>
                  </a:cubicBezTo>
                  <a:cubicBezTo>
                    <a:pt x="175" y="607"/>
                    <a:pt x="152" y="539"/>
                    <a:pt x="124" y="522"/>
                  </a:cubicBezTo>
                  <a:cubicBezTo>
                    <a:pt x="116" y="498"/>
                    <a:pt x="111" y="457"/>
                    <a:pt x="90" y="440"/>
                  </a:cubicBezTo>
                  <a:cubicBezTo>
                    <a:pt x="79" y="431"/>
                    <a:pt x="63" y="432"/>
                    <a:pt x="50" y="427"/>
                  </a:cubicBezTo>
                  <a:cubicBezTo>
                    <a:pt x="45" y="420"/>
                    <a:pt x="43" y="411"/>
                    <a:pt x="36" y="406"/>
                  </a:cubicBezTo>
                  <a:cubicBezTo>
                    <a:pt x="31" y="402"/>
                    <a:pt x="21" y="405"/>
                    <a:pt x="16" y="400"/>
                  </a:cubicBezTo>
                  <a:cubicBezTo>
                    <a:pt x="0" y="384"/>
                    <a:pt x="16" y="319"/>
                    <a:pt x="16" y="318"/>
                  </a:cubicBez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04" name="Freeform 1028" descr="Фиолетовый узор"/>
            <p:cNvSpPr>
              <a:spLocks/>
            </p:cNvSpPr>
            <p:nvPr/>
          </p:nvSpPr>
          <p:spPr bwMode="auto">
            <a:xfrm>
              <a:off x="2292" y="2650"/>
              <a:ext cx="454" cy="486"/>
            </a:xfrm>
            <a:custGeom>
              <a:avLst/>
              <a:gdLst>
                <a:gd name="T0" fmla="*/ 26 w 454"/>
                <a:gd name="T1" fmla="*/ 244 h 486"/>
                <a:gd name="T2" fmla="*/ 19 w 454"/>
                <a:gd name="T3" fmla="*/ 108 h 486"/>
                <a:gd name="T4" fmla="*/ 59 w 454"/>
                <a:gd name="T5" fmla="*/ 88 h 486"/>
                <a:gd name="T6" fmla="*/ 141 w 454"/>
                <a:gd name="T7" fmla="*/ 74 h 486"/>
                <a:gd name="T8" fmla="*/ 202 w 454"/>
                <a:gd name="T9" fmla="*/ 47 h 486"/>
                <a:gd name="T10" fmla="*/ 283 w 454"/>
                <a:gd name="T11" fmla="*/ 0 h 486"/>
                <a:gd name="T12" fmla="*/ 344 w 454"/>
                <a:gd name="T13" fmla="*/ 6 h 486"/>
                <a:gd name="T14" fmla="*/ 385 w 454"/>
                <a:gd name="T15" fmla="*/ 20 h 486"/>
                <a:gd name="T16" fmla="*/ 412 w 454"/>
                <a:gd name="T17" fmla="*/ 61 h 486"/>
                <a:gd name="T18" fmla="*/ 425 w 454"/>
                <a:gd name="T19" fmla="*/ 81 h 486"/>
                <a:gd name="T20" fmla="*/ 432 w 454"/>
                <a:gd name="T21" fmla="*/ 359 h 486"/>
                <a:gd name="T22" fmla="*/ 385 w 454"/>
                <a:gd name="T23" fmla="*/ 406 h 486"/>
                <a:gd name="T24" fmla="*/ 364 w 454"/>
                <a:gd name="T25" fmla="*/ 420 h 486"/>
                <a:gd name="T26" fmla="*/ 303 w 454"/>
                <a:gd name="T27" fmla="*/ 481 h 486"/>
                <a:gd name="T28" fmla="*/ 209 w 454"/>
                <a:gd name="T29" fmla="*/ 440 h 486"/>
                <a:gd name="T30" fmla="*/ 222 w 454"/>
                <a:gd name="T31" fmla="*/ 345 h 486"/>
                <a:gd name="T32" fmla="*/ 425 w 454"/>
                <a:gd name="T33" fmla="*/ 264 h 486"/>
                <a:gd name="T34" fmla="*/ 303 w 454"/>
                <a:gd name="T35" fmla="*/ 196 h 486"/>
                <a:gd name="T36" fmla="*/ 242 w 454"/>
                <a:gd name="T37" fmla="*/ 169 h 486"/>
                <a:gd name="T38" fmla="*/ 195 w 454"/>
                <a:gd name="T39" fmla="*/ 88 h 486"/>
                <a:gd name="T40" fmla="*/ 154 w 454"/>
                <a:gd name="T41" fmla="*/ 74 h 486"/>
                <a:gd name="T42" fmla="*/ 114 w 454"/>
                <a:gd name="T43" fmla="*/ 149 h 486"/>
                <a:gd name="T44" fmla="*/ 32 w 454"/>
                <a:gd name="T45" fmla="*/ 291 h 486"/>
                <a:gd name="T46" fmla="*/ 26 w 454"/>
                <a:gd name="T47" fmla="*/ 244 h 4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54"/>
                <a:gd name="T73" fmla="*/ 0 h 486"/>
                <a:gd name="T74" fmla="*/ 454 w 454"/>
                <a:gd name="T75" fmla="*/ 486 h 48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54" h="486">
                  <a:moveTo>
                    <a:pt x="26" y="244"/>
                  </a:moveTo>
                  <a:cubicBezTo>
                    <a:pt x="7" y="188"/>
                    <a:pt x="0" y="185"/>
                    <a:pt x="19" y="108"/>
                  </a:cubicBezTo>
                  <a:cubicBezTo>
                    <a:pt x="21" y="98"/>
                    <a:pt x="51" y="90"/>
                    <a:pt x="59" y="88"/>
                  </a:cubicBezTo>
                  <a:cubicBezTo>
                    <a:pt x="86" y="83"/>
                    <a:pt x="141" y="74"/>
                    <a:pt x="141" y="74"/>
                  </a:cubicBezTo>
                  <a:cubicBezTo>
                    <a:pt x="163" y="66"/>
                    <a:pt x="180" y="54"/>
                    <a:pt x="202" y="47"/>
                  </a:cubicBezTo>
                  <a:cubicBezTo>
                    <a:pt x="224" y="25"/>
                    <a:pt x="253" y="9"/>
                    <a:pt x="283" y="0"/>
                  </a:cubicBezTo>
                  <a:cubicBezTo>
                    <a:pt x="303" y="2"/>
                    <a:pt x="324" y="2"/>
                    <a:pt x="344" y="6"/>
                  </a:cubicBezTo>
                  <a:cubicBezTo>
                    <a:pt x="358" y="9"/>
                    <a:pt x="385" y="20"/>
                    <a:pt x="385" y="20"/>
                  </a:cubicBezTo>
                  <a:cubicBezTo>
                    <a:pt x="394" y="34"/>
                    <a:pt x="403" y="47"/>
                    <a:pt x="412" y="61"/>
                  </a:cubicBezTo>
                  <a:cubicBezTo>
                    <a:pt x="416" y="68"/>
                    <a:pt x="425" y="81"/>
                    <a:pt x="425" y="81"/>
                  </a:cubicBezTo>
                  <a:cubicBezTo>
                    <a:pt x="433" y="208"/>
                    <a:pt x="448" y="255"/>
                    <a:pt x="432" y="359"/>
                  </a:cubicBezTo>
                  <a:cubicBezTo>
                    <a:pt x="427" y="389"/>
                    <a:pt x="414" y="387"/>
                    <a:pt x="385" y="406"/>
                  </a:cubicBezTo>
                  <a:cubicBezTo>
                    <a:pt x="378" y="411"/>
                    <a:pt x="364" y="420"/>
                    <a:pt x="364" y="420"/>
                  </a:cubicBezTo>
                  <a:cubicBezTo>
                    <a:pt x="354" y="455"/>
                    <a:pt x="337" y="470"/>
                    <a:pt x="303" y="481"/>
                  </a:cubicBezTo>
                  <a:cubicBezTo>
                    <a:pt x="256" y="476"/>
                    <a:pt x="223" y="486"/>
                    <a:pt x="209" y="440"/>
                  </a:cubicBezTo>
                  <a:cubicBezTo>
                    <a:pt x="211" y="421"/>
                    <a:pt x="209" y="371"/>
                    <a:pt x="222" y="345"/>
                  </a:cubicBezTo>
                  <a:cubicBezTo>
                    <a:pt x="248" y="294"/>
                    <a:pt x="372" y="283"/>
                    <a:pt x="425" y="264"/>
                  </a:cubicBezTo>
                  <a:cubicBezTo>
                    <a:pt x="454" y="181"/>
                    <a:pt x="361" y="200"/>
                    <a:pt x="303" y="196"/>
                  </a:cubicBezTo>
                  <a:cubicBezTo>
                    <a:pt x="280" y="188"/>
                    <a:pt x="263" y="183"/>
                    <a:pt x="242" y="169"/>
                  </a:cubicBezTo>
                  <a:cubicBezTo>
                    <a:pt x="231" y="151"/>
                    <a:pt x="213" y="94"/>
                    <a:pt x="195" y="88"/>
                  </a:cubicBezTo>
                  <a:cubicBezTo>
                    <a:pt x="181" y="83"/>
                    <a:pt x="154" y="74"/>
                    <a:pt x="154" y="74"/>
                  </a:cubicBezTo>
                  <a:cubicBezTo>
                    <a:pt x="127" y="93"/>
                    <a:pt x="123" y="119"/>
                    <a:pt x="114" y="149"/>
                  </a:cubicBezTo>
                  <a:cubicBezTo>
                    <a:pt x="107" y="288"/>
                    <a:pt x="144" y="328"/>
                    <a:pt x="32" y="291"/>
                  </a:cubicBezTo>
                  <a:cubicBezTo>
                    <a:pt x="18" y="247"/>
                    <a:pt x="8" y="259"/>
                    <a:pt x="26" y="244"/>
                  </a:cubicBezTo>
                  <a:close/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05" name="Oval 1029"/>
            <p:cNvSpPr>
              <a:spLocks noChangeArrowheads="1"/>
            </p:cNvSpPr>
            <p:nvPr/>
          </p:nvSpPr>
          <p:spPr bwMode="auto">
            <a:xfrm>
              <a:off x="2381" y="3113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06" name="Oval 1030"/>
            <p:cNvSpPr>
              <a:spLocks noChangeArrowheads="1"/>
            </p:cNvSpPr>
            <p:nvPr/>
          </p:nvSpPr>
          <p:spPr bwMode="auto">
            <a:xfrm>
              <a:off x="2426" y="297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07" name="Oval 1031"/>
            <p:cNvSpPr>
              <a:spLocks noChangeArrowheads="1"/>
            </p:cNvSpPr>
            <p:nvPr/>
          </p:nvSpPr>
          <p:spPr bwMode="auto">
            <a:xfrm>
              <a:off x="2608" y="288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08" name="Oval 1032"/>
            <p:cNvSpPr>
              <a:spLocks noChangeArrowheads="1"/>
            </p:cNvSpPr>
            <p:nvPr/>
          </p:nvSpPr>
          <p:spPr bwMode="auto">
            <a:xfrm>
              <a:off x="2290" y="297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09" name="Oval 1033"/>
            <p:cNvSpPr>
              <a:spLocks noChangeArrowheads="1"/>
            </p:cNvSpPr>
            <p:nvPr/>
          </p:nvSpPr>
          <p:spPr bwMode="auto">
            <a:xfrm>
              <a:off x="2426" y="2886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10" name="Oval 1034"/>
            <p:cNvSpPr>
              <a:spLocks noChangeArrowheads="1"/>
            </p:cNvSpPr>
            <p:nvPr/>
          </p:nvSpPr>
          <p:spPr bwMode="auto">
            <a:xfrm>
              <a:off x="2472" y="2795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11" name="Oval 1035"/>
            <p:cNvSpPr>
              <a:spLocks noChangeArrowheads="1"/>
            </p:cNvSpPr>
            <p:nvPr/>
          </p:nvSpPr>
          <p:spPr bwMode="auto">
            <a:xfrm>
              <a:off x="2245" y="2704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12" name="Oval 1036"/>
            <p:cNvSpPr>
              <a:spLocks noChangeArrowheads="1"/>
            </p:cNvSpPr>
            <p:nvPr/>
          </p:nvSpPr>
          <p:spPr bwMode="auto">
            <a:xfrm>
              <a:off x="2245" y="2840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13" name="Oval 1037"/>
            <p:cNvSpPr>
              <a:spLocks noChangeArrowheads="1"/>
            </p:cNvSpPr>
            <p:nvPr/>
          </p:nvSpPr>
          <p:spPr bwMode="auto">
            <a:xfrm>
              <a:off x="2789" y="2840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014" name="Oval 1038"/>
            <p:cNvSpPr>
              <a:spLocks noChangeArrowheads="1"/>
            </p:cNvSpPr>
            <p:nvPr/>
          </p:nvSpPr>
          <p:spPr bwMode="auto">
            <a:xfrm>
              <a:off x="2381" y="2659"/>
              <a:ext cx="46" cy="51"/>
            </a:xfrm>
            <a:prstGeom prst="ellipse">
              <a:avLst/>
            </a:prstGeom>
            <a:solidFill>
              <a:srgbClr val="460023"/>
            </a:solidFill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8021" name="Oval 1045"/>
          <p:cNvSpPr>
            <a:spLocks noChangeArrowheads="1"/>
          </p:cNvSpPr>
          <p:nvPr/>
        </p:nvSpPr>
        <p:spPr bwMode="auto">
          <a:xfrm>
            <a:off x="5334000" y="2133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2" name="Oval 1046"/>
          <p:cNvSpPr>
            <a:spLocks noChangeArrowheads="1"/>
          </p:cNvSpPr>
          <p:nvPr/>
        </p:nvSpPr>
        <p:spPr bwMode="auto">
          <a:xfrm>
            <a:off x="7010400" y="2590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3" name="Oval 1047"/>
          <p:cNvSpPr>
            <a:spLocks noChangeArrowheads="1"/>
          </p:cNvSpPr>
          <p:nvPr/>
        </p:nvSpPr>
        <p:spPr bwMode="auto">
          <a:xfrm>
            <a:off x="5029200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4" name="Oval 1048"/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5" name="Oval 1049"/>
          <p:cNvSpPr>
            <a:spLocks noChangeArrowheads="1"/>
          </p:cNvSpPr>
          <p:nvPr/>
        </p:nvSpPr>
        <p:spPr bwMode="auto">
          <a:xfrm>
            <a:off x="5105400" y="2667000"/>
            <a:ext cx="1524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6" name="Oval 1050"/>
          <p:cNvSpPr>
            <a:spLocks noChangeArrowheads="1"/>
          </p:cNvSpPr>
          <p:nvPr/>
        </p:nvSpPr>
        <p:spPr bwMode="auto">
          <a:xfrm>
            <a:off x="6172200" y="3048000"/>
            <a:ext cx="1524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7" name="Oval 1051"/>
          <p:cNvSpPr>
            <a:spLocks noChangeArrowheads="1"/>
          </p:cNvSpPr>
          <p:nvPr/>
        </p:nvSpPr>
        <p:spPr bwMode="auto">
          <a:xfrm>
            <a:off x="6400800" y="1905000"/>
            <a:ext cx="1524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8" name="Oval 1052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29" name="Oval 1053"/>
          <p:cNvSpPr>
            <a:spLocks noChangeArrowheads="1"/>
          </p:cNvSpPr>
          <p:nvPr/>
        </p:nvSpPr>
        <p:spPr bwMode="auto">
          <a:xfrm>
            <a:off x="2057400" y="4495800"/>
            <a:ext cx="152400" cy="152400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30" name="Oval 1054"/>
          <p:cNvSpPr>
            <a:spLocks noChangeArrowheads="1"/>
          </p:cNvSpPr>
          <p:nvPr/>
        </p:nvSpPr>
        <p:spPr bwMode="auto">
          <a:xfrm>
            <a:off x="5257800" y="3200400"/>
            <a:ext cx="152400" cy="1524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31" name="Oval 1055"/>
          <p:cNvSpPr>
            <a:spLocks noChangeArrowheads="1"/>
          </p:cNvSpPr>
          <p:nvPr/>
        </p:nvSpPr>
        <p:spPr bwMode="auto">
          <a:xfrm>
            <a:off x="6705600" y="3886200"/>
            <a:ext cx="152400" cy="1524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32" name="Oval 1056"/>
          <p:cNvSpPr>
            <a:spLocks noChangeArrowheads="1"/>
          </p:cNvSpPr>
          <p:nvPr/>
        </p:nvSpPr>
        <p:spPr bwMode="auto">
          <a:xfrm>
            <a:off x="5867400" y="3657600"/>
            <a:ext cx="152400" cy="1524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33" name="Oval 1057"/>
          <p:cNvSpPr>
            <a:spLocks noChangeArrowheads="1"/>
          </p:cNvSpPr>
          <p:nvPr/>
        </p:nvSpPr>
        <p:spPr bwMode="auto">
          <a:xfrm>
            <a:off x="6019800" y="2057400"/>
            <a:ext cx="152400" cy="1524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34" name="Oval 1058"/>
          <p:cNvSpPr>
            <a:spLocks noChangeArrowheads="1"/>
          </p:cNvSpPr>
          <p:nvPr/>
        </p:nvSpPr>
        <p:spPr bwMode="auto">
          <a:xfrm>
            <a:off x="20574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35" name="Oval 1059"/>
          <p:cNvSpPr>
            <a:spLocks noChangeArrowheads="1"/>
          </p:cNvSpPr>
          <p:nvPr/>
        </p:nvSpPr>
        <p:spPr bwMode="auto">
          <a:xfrm>
            <a:off x="2057400" y="5410200"/>
            <a:ext cx="1524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36" name="Oval 1060"/>
          <p:cNvSpPr>
            <a:spLocks noChangeArrowheads="1"/>
          </p:cNvSpPr>
          <p:nvPr/>
        </p:nvSpPr>
        <p:spPr bwMode="auto">
          <a:xfrm>
            <a:off x="2057400" y="5867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40" name="Line 1064"/>
          <p:cNvSpPr>
            <a:spLocks noChangeShapeType="1"/>
          </p:cNvSpPr>
          <p:nvPr/>
        </p:nvSpPr>
        <p:spPr bwMode="auto">
          <a:xfrm flipH="1">
            <a:off x="7074024" y="1518719"/>
            <a:ext cx="762000" cy="1066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41" name="AutoShape 1065"/>
          <p:cNvSpPr>
            <a:spLocks noChangeArrowheads="1"/>
          </p:cNvSpPr>
          <p:nvPr/>
        </p:nvSpPr>
        <p:spPr bwMode="auto">
          <a:xfrm>
            <a:off x="1538051" y="4302108"/>
            <a:ext cx="3480515" cy="2479692"/>
          </a:xfrm>
          <a:prstGeom prst="verticalScroll">
            <a:avLst>
              <a:gd name="adj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1600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uk-UA" sz="2000" dirty="0" err="1" smtClean="0"/>
              <a:t>Желатиназні</a:t>
            </a:r>
            <a:r>
              <a:rPr lang="uk-UA" sz="2000" dirty="0" smtClean="0"/>
              <a:t>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smtClean="0"/>
              <a:t>гранули </a:t>
            </a:r>
            <a:r>
              <a:rPr lang="uk-UA" sz="2000" dirty="0" err="1" smtClean="0"/>
              <a:t>CD11b</a:t>
            </a:r>
            <a:r>
              <a:rPr lang="uk-UA" sz="2000" dirty="0" smtClean="0"/>
              <a:t>/CD18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smtClean="0"/>
              <a:t>Цитохром </a:t>
            </a:r>
            <a:r>
              <a:rPr lang="uk-UA" sz="2000" dirty="0" smtClean="0"/>
              <a:t>b558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err="1" smtClean="0"/>
              <a:t>Желатиназ</a:t>
            </a:r>
            <a:r>
              <a:rPr lang="uk-UA" sz="2000" dirty="0" smtClean="0"/>
              <a:t>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smtClean="0"/>
              <a:t>Лізоцим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err="1" smtClean="0"/>
              <a:t>Ацетилтрансфераза</a:t>
            </a:r>
            <a:endParaRPr lang="ru-RU" sz="2000" b="1" u="sng" dirty="0">
              <a:solidFill>
                <a:srgbClr val="6600CC"/>
              </a:solidFill>
            </a:endParaRPr>
          </a:p>
        </p:txBody>
      </p:sp>
      <p:sp>
        <p:nvSpPr>
          <p:cNvPr id="128043" name="Line 1067"/>
          <p:cNvSpPr>
            <a:spLocks noChangeShapeType="1"/>
          </p:cNvSpPr>
          <p:nvPr/>
        </p:nvSpPr>
        <p:spPr bwMode="auto">
          <a:xfrm>
            <a:off x="4419600" y="1524000"/>
            <a:ext cx="838200" cy="838200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44" name="AutoShape 1068"/>
          <p:cNvSpPr>
            <a:spLocks noChangeArrowheads="1"/>
          </p:cNvSpPr>
          <p:nvPr/>
        </p:nvSpPr>
        <p:spPr bwMode="auto">
          <a:xfrm>
            <a:off x="7187609" y="4267200"/>
            <a:ext cx="3480390" cy="2434845"/>
          </a:xfrm>
          <a:prstGeom prst="verticalScroll">
            <a:avLst>
              <a:gd name="adj" fmla="val 12500"/>
            </a:avLst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uk-UA" sz="2000" dirty="0" smtClean="0"/>
              <a:t>Секреторні везикули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smtClean="0"/>
              <a:t>CD11/</a:t>
            </a:r>
            <a:r>
              <a:rPr lang="uk-UA" sz="2000" dirty="0" err="1" smtClean="0"/>
              <a:t>Cd18</a:t>
            </a:r>
            <a:r>
              <a:rPr lang="uk-UA" sz="2000" dirty="0" smtClean="0"/>
              <a:t> </a:t>
            </a:r>
            <a:r>
              <a:rPr lang="uk-UA" sz="2000" dirty="0" smtClean="0"/>
              <a:t>Цитохром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smtClean="0"/>
              <a:t>b558 </a:t>
            </a:r>
            <a:r>
              <a:rPr lang="uk-UA" sz="2000" dirty="0" smtClean="0"/>
              <a:t>CR1 </a:t>
            </a:r>
            <a:endParaRPr lang="en-US" sz="2000" dirty="0" smtClean="0"/>
          </a:p>
          <a:p>
            <a:pPr algn="ctr">
              <a:defRPr/>
            </a:pPr>
            <a:r>
              <a:rPr lang="uk-UA" sz="2000" dirty="0" smtClean="0"/>
              <a:t>Лужна </a:t>
            </a:r>
            <a:r>
              <a:rPr lang="uk-UA" sz="2000" dirty="0" smtClean="0"/>
              <a:t>фосфатаза fMLP-R</a:t>
            </a:r>
            <a:endParaRPr lang="ru-RU" sz="2000" b="1" dirty="0">
              <a:solidFill>
                <a:srgbClr val="6600CC"/>
              </a:solidFill>
            </a:endParaRPr>
          </a:p>
        </p:txBody>
      </p:sp>
      <p:sp>
        <p:nvSpPr>
          <p:cNvPr id="128045" name="Line 1069"/>
          <p:cNvSpPr>
            <a:spLocks noChangeShapeType="1"/>
          </p:cNvSpPr>
          <p:nvPr/>
        </p:nvSpPr>
        <p:spPr bwMode="auto">
          <a:xfrm flipV="1">
            <a:off x="4827180" y="4114800"/>
            <a:ext cx="1192619" cy="1073888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046" name="Line 1070"/>
          <p:cNvSpPr>
            <a:spLocks noChangeShapeType="1"/>
          </p:cNvSpPr>
          <p:nvPr/>
        </p:nvSpPr>
        <p:spPr bwMode="auto">
          <a:xfrm flipH="1" flipV="1">
            <a:off x="6858000" y="3962400"/>
            <a:ext cx="914400" cy="1143000"/>
          </a:xfrm>
          <a:prstGeom prst="line">
            <a:avLst/>
          </a:prstGeom>
          <a:noFill/>
          <a:ln w="76200">
            <a:solidFill>
              <a:srgbClr val="FF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Explosion 1 38"/>
          <p:cNvSpPr/>
          <p:nvPr/>
        </p:nvSpPr>
        <p:spPr>
          <a:xfrm>
            <a:off x="4799856" y="0"/>
            <a:ext cx="2520280" cy="1844824"/>
          </a:xfrm>
          <a:prstGeom prst="irregularSeal1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Реактивні форми кисню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Explosion 1 39"/>
          <p:cNvSpPr/>
          <p:nvPr/>
        </p:nvSpPr>
        <p:spPr>
          <a:xfrm>
            <a:off x="5807968" y="2420888"/>
            <a:ext cx="351656" cy="50405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Explosion 1 40"/>
          <p:cNvSpPr/>
          <p:nvPr/>
        </p:nvSpPr>
        <p:spPr>
          <a:xfrm>
            <a:off x="6816080" y="1700808"/>
            <a:ext cx="351656" cy="50405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240016" y="1340768"/>
            <a:ext cx="648072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951984" y="1340768"/>
            <a:ext cx="72008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Выноска со стрелкой влево 44"/>
          <p:cNvSpPr/>
          <p:nvPr/>
        </p:nvSpPr>
        <p:spPr>
          <a:xfrm>
            <a:off x="10633151" y="340242"/>
            <a:ext cx="1306822" cy="2977116"/>
          </a:xfrm>
          <a:prstGeom prst="left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Швидка фаза бактеріолізу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7" name="Выноска со стрелкой влево 46"/>
          <p:cNvSpPr/>
          <p:nvPr/>
        </p:nvSpPr>
        <p:spPr>
          <a:xfrm rot="10800000">
            <a:off x="165791" y="340242"/>
            <a:ext cx="1236074" cy="2806994"/>
          </a:xfrm>
          <a:prstGeom prst="left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Повільна фаза бактеріолізу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7315199" y="4885683"/>
            <a:ext cx="45719" cy="4571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Выноска со стрелкой влево 50"/>
          <p:cNvSpPr/>
          <p:nvPr/>
        </p:nvSpPr>
        <p:spPr>
          <a:xfrm rot="10800000">
            <a:off x="361506" y="4373397"/>
            <a:ext cx="1624365" cy="2484603"/>
          </a:xfrm>
          <a:prstGeom prst="leftArrow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Забезпечення міграції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2" name="Выноска со стрелкой влево 51"/>
          <p:cNvSpPr/>
          <p:nvPr/>
        </p:nvSpPr>
        <p:spPr>
          <a:xfrm>
            <a:off x="10466288" y="3891516"/>
            <a:ext cx="1317824" cy="2855373"/>
          </a:xfrm>
          <a:prstGeom prst="leftArrow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Взаємодія з </a:t>
            </a:r>
            <a:r>
              <a:rPr lang="uk-UA" sz="2400" dirty="0" err="1" smtClean="0">
                <a:solidFill>
                  <a:schemeClr val="tx1"/>
                </a:solidFill>
              </a:rPr>
              <a:t>мікрооточенням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813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03" y="171942"/>
            <a:ext cx="10860109" cy="806852"/>
          </a:xfr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 smtClean="0"/>
              <a:t>Вроджений </a:t>
            </a:r>
            <a:r>
              <a:rPr lang="uk-UA" dirty="0" err="1" smtClean="0"/>
              <a:t>імунітет-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577" y="978794"/>
            <a:ext cx="11539471" cy="5756857"/>
          </a:xfrm>
        </p:spPr>
        <p:txBody>
          <a:bodyPr>
            <a:normAutofit/>
          </a:bodyPr>
          <a:lstStyle/>
          <a:p>
            <a:r>
              <a:rPr lang="uk-UA" dirty="0" smtClean="0"/>
              <a:t>спадково закріплена система захисту багатоклітинних організмів від будь-яких патогенних та непатогенних м/о, ендогенних продуктів тканинної деструкції, формується в онтогенезі незалежно від «запиту</a:t>
            </a:r>
            <a:r>
              <a:rPr lang="uk-UA" dirty="0" smtClean="0"/>
              <a:t>»</a:t>
            </a:r>
            <a:endParaRPr lang="en-US" dirty="0" smtClean="0"/>
          </a:p>
          <a:p>
            <a:pPr>
              <a:buNone/>
            </a:pPr>
            <a:r>
              <a:rPr lang="uk-UA" dirty="0" smtClean="0"/>
              <a:t>Діє на основі </a:t>
            </a:r>
            <a:r>
              <a:rPr lang="ru-RU" b="1" u="sng" dirty="0" smtClean="0">
                <a:solidFill>
                  <a:srgbClr val="FF0000"/>
                </a:solidFill>
                <a:cs typeface="Arial" charset="0"/>
              </a:rPr>
              <a:t>:</a:t>
            </a:r>
            <a:endParaRPr lang="ru-RU" b="1" u="sng" dirty="0">
              <a:solidFill>
                <a:srgbClr val="FF0000"/>
              </a:solidFill>
            </a:endParaRPr>
          </a:p>
          <a:p>
            <a:r>
              <a:rPr lang="uk-UA" dirty="0" smtClean="0"/>
              <a:t>запалення та фагоцитозу</a:t>
            </a:r>
            <a:r>
              <a:rPr lang="ru-RU" b="1" dirty="0" smtClean="0">
                <a:cs typeface="Arial" charset="0"/>
              </a:rPr>
              <a:t>, </a:t>
            </a:r>
            <a:endParaRPr lang="ru-RU" b="1" dirty="0"/>
          </a:p>
          <a:p>
            <a:r>
              <a:rPr lang="uk-UA" dirty="0" smtClean="0"/>
              <a:t>захисних білків (комплемент, інтерферони, </a:t>
            </a:r>
            <a:r>
              <a:rPr lang="uk-UA" dirty="0" err="1" smtClean="0"/>
              <a:t>вібронектин</a:t>
            </a:r>
            <a:r>
              <a:rPr lang="uk-UA" dirty="0" smtClean="0"/>
              <a:t> та ін</a:t>
            </a:r>
            <a:r>
              <a:rPr lang="uk-UA" dirty="0" smtClean="0"/>
              <a:t>.)</a:t>
            </a:r>
            <a:endParaRPr lang="en-US" dirty="0" smtClean="0"/>
          </a:p>
          <a:p>
            <a:pPr>
              <a:buNone/>
            </a:pPr>
            <a:r>
              <a:rPr lang="uk-UA" dirty="0" smtClean="0"/>
              <a:t>Реагує</a:t>
            </a:r>
            <a:r>
              <a:rPr lang="ru-RU" b="1" u="sng" dirty="0" smtClean="0">
                <a:solidFill>
                  <a:srgbClr val="FF0000"/>
                </a:solidFill>
                <a:cs typeface="Arial" charset="0"/>
              </a:rPr>
              <a:t> на</a:t>
            </a:r>
            <a:endParaRPr lang="ru-RU" b="1" u="sng" dirty="0" smtClean="0">
              <a:solidFill>
                <a:srgbClr val="FF0000"/>
              </a:solidFill>
            </a:endParaRPr>
          </a:p>
          <a:p>
            <a:r>
              <a:rPr lang="uk-UA" dirty="0" smtClean="0"/>
              <a:t>корпускулярні агенти (мікроорганізми, чужорідні клітини та ін</a:t>
            </a:r>
            <a:r>
              <a:rPr lang="uk-UA" dirty="0" smtClean="0"/>
              <a:t>.)</a:t>
            </a:r>
            <a:endParaRPr lang="en-US" dirty="0" smtClean="0"/>
          </a:p>
          <a:p>
            <a:r>
              <a:rPr lang="uk-UA" dirty="0" smtClean="0"/>
              <a:t>токсичні речовини, що руйнують клітини та тканини, вірніше, на корпускулярні продукти цієї руйнації</a:t>
            </a:r>
            <a:r>
              <a:rPr lang="ru-RU" b="1" dirty="0" smtClean="0">
                <a:cs typeface="Arial" charset="0"/>
              </a:rPr>
              <a:t>.</a:t>
            </a:r>
            <a:r>
              <a:rPr lang="ru-RU" dirty="0" smtClean="0">
                <a:cs typeface="Arial" charset="0"/>
              </a:rPr>
              <a:t> </a:t>
            </a:r>
            <a:endParaRPr lang="ru-RU" dirty="0">
              <a:cs typeface="Arial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52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1009934" y="333375"/>
            <a:ext cx="9935570" cy="863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3600" dirty="0" smtClean="0"/>
              <a:t>Механізми руйнування чужорідних речовин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5602" name="AutoShape 5"/>
          <p:cNvSpPr>
            <a:spLocks noChangeArrowheads="1"/>
          </p:cNvSpPr>
          <p:nvPr/>
        </p:nvSpPr>
        <p:spPr bwMode="auto">
          <a:xfrm>
            <a:off x="3603441" y="1218240"/>
            <a:ext cx="647700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5603" name="AutoShape 6"/>
          <p:cNvSpPr>
            <a:spLocks noChangeArrowheads="1"/>
          </p:cNvSpPr>
          <p:nvPr/>
        </p:nvSpPr>
        <p:spPr bwMode="auto">
          <a:xfrm>
            <a:off x="9498807" y="1196975"/>
            <a:ext cx="647700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928914" y="1764298"/>
            <a:ext cx="53848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dirty="0" smtClean="0"/>
              <a:t>Кисень залежний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7825563" y="1749801"/>
            <a:ext cx="4104297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dirty="0" err="1" smtClean="0"/>
              <a:t>Кисневонезалежний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7997589" y="3137319"/>
            <a:ext cx="3967400" cy="34336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 dirty="0">
              <a:solidFill>
                <a:srgbClr val="FFFFFF"/>
              </a:solidFill>
            </a:endParaRPr>
          </a:p>
          <a:p>
            <a:pPr algn="ctr"/>
            <a:endParaRPr lang="ru-RU" sz="1600" b="1" dirty="0">
              <a:solidFill>
                <a:srgbClr val="FFFFFF"/>
              </a:solidFill>
            </a:endParaRPr>
          </a:p>
          <a:p>
            <a:pPr algn="ctr"/>
            <a:r>
              <a:rPr lang="uk-UA" sz="2400" dirty="0" smtClean="0"/>
              <a:t>гідролітичні ферменти: </a:t>
            </a:r>
            <a:endParaRPr lang="en-US" sz="2400" dirty="0" smtClean="0"/>
          </a:p>
          <a:p>
            <a:pPr algn="ctr"/>
            <a:r>
              <a:rPr lang="uk-UA" sz="2400" dirty="0" err="1" smtClean="0"/>
              <a:t>протеїнази</a:t>
            </a:r>
            <a:r>
              <a:rPr lang="uk-UA" sz="2400" dirty="0" smtClean="0"/>
              <a:t>, </a:t>
            </a:r>
            <a:endParaRPr lang="en-US" sz="2400" dirty="0" smtClean="0"/>
          </a:p>
          <a:p>
            <a:pPr algn="ctr"/>
            <a:r>
              <a:rPr lang="uk-UA" sz="2400" dirty="0" smtClean="0"/>
              <a:t>катіонні </a:t>
            </a:r>
            <a:r>
              <a:rPr lang="uk-UA" sz="2400" dirty="0" smtClean="0"/>
              <a:t>білки, </a:t>
            </a:r>
            <a:endParaRPr lang="en-US" sz="2400" dirty="0" smtClean="0"/>
          </a:p>
          <a:p>
            <a:pPr algn="ctr"/>
            <a:r>
              <a:rPr lang="uk-UA" sz="2400" dirty="0" smtClean="0"/>
              <a:t>лізоцим</a:t>
            </a:r>
            <a:r>
              <a:rPr lang="uk-UA" sz="2400" dirty="0" smtClean="0"/>
              <a:t>, </a:t>
            </a:r>
            <a:endParaRPr lang="en-US" sz="2400" dirty="0" smtClean="0"/>
          </a:p>
          <a:p>
            <a:pPr algn="ctr"/>
            <a:r>
              <a:rPr lang="uk-UA" sz="2400" dirty="0" err="1" smtClean="0"/>
              <a:t>Лактоферін</a:t>
            </a:r>
            <a:r>
              <a:rPr lang="uk-UA" sz="2400" dirty="0" smtClean="0"/>
              <a:t> </a:t>
            </a:r>
            <a:endParaRPr lang="en-US" sz="2400" dirty="0" smtClean="0"/>
          </a:p>
          <a:p>
            <a:pPr algn="ctr"/>
            <a:r>
              <a:rPr lang="uk-UA" sz="2400" dirty="0" smtClean="0"/>
              <a:t>(</a:t>
            </a:r>
            <a:r>
              <a:rPr lang="uk-UA" sz="2400" dirty="0" smtClean="0"/>
              <a:t>активно пов'язує залізо, </a:t>
            </a:r>
            <a:endParaRPr lang="en-US" sz="2400" dirty="0" smtClean="0"/>
          </a:p>
          <a:p>
            <a:pPr algn="ctr"/>
            <a:r>
              <a:rPr lang="uk-UA" sz="2400" dirty="0" smtClean="0"/>
              <a:t>необхідне </a:t>
            </a:r>
            <a:r>
              <a:rPr lang="uk-UA" sz="2400" dirty="0" smtClean="0"/>
              <a:t>для </a:t>
            </a:r>
            <a:endParaRPr lang="en-US" sz="2400" dirty="0" smtClean="0"/>
          </a:p>
          <a:p>
            <a:pPr algn="ctr"/>
            <a:r>
              <a:rPr lang="uk-UA" sz="2400" dirty="0" smtClean="0"/>
              <a:t>розмноження </a:t>
            </a:r>
            <a:r>
              <a:rPr lang="uk-UA" sz="2400" dirty="0" smtClean="0"/>
              <a:t>бактерій</a:t>
            </a:r>
            <a:r>
              <a:rPr lang="ru-RU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>
                <a:solidFill>
                  <a:srgbClr val="FFFFFF"/>
                </a:solidFill>
              </a:rPr>
              <a:t/>
            </a:r>
            <a:br>
              <a:rPr lang="ru-RU" sz="2400" b="1" dirty="0">
                <a:solidFill>
                  <a:srgbClr val="FFFFFF"/>
                </a:solidFill>
              </a:rPr>
            </a:br>
            <a:r>
              <a:rPr lang="ru-RU" sz="2000" b="1" dirty="0">
                <a:solidFill>
                  <a:srgbClr val="FFFFFF"/>
                </a:solidFill>
              </a:rPr>
              <a:t/>
            </a:r>
            <a:br>
              <a:rPr lang="ru-RU" sz="2000" b="1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/>
            </a:r>
            <a:br>
              <a:rPr lang="ru-RU" sz="2000" dirty="0">
                <a:solidFill>
                  <a:srgbClr val="FFFFFF"/>
                </a:solidFill>
              </a:rPr>
            </a:b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1392072" y="3800015"/>
            <a:ext cx="5281683" cy="2695656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uk-UA" sz="2800" dirty="0" err="1" smtClean="0"/>
              <a:t>мієлопероксидаза</a:t>
            </a:r>
            <a:r>
              <a:rPr lang="uk-UA" sz="2800" dirty="0" smtClean="0"/>
              <a:t>, </a:t>
            </a:r>
            <a:endParaRPr lang="en-US" sz="2800" dirty="0" smtClean="0"/>
          </a:p>
          <a:p>
            <a:pPr algn="ctr"/>
            <a:r>
              <a:rPr lang="uk-UA" sz="2800" dirty="0" smtClean="0"/>
              <a:t>перекис </a:t>
            </a:r>
            <a:r>
              <a:rPr lang="uk-UA" sz="2800" dirty="0" smtClean="0"/>
              <a:t>водню; </a:t>
            </a:r>
            <a:endParaRPr lang="en-US" sz="2800" dirty="0" smtClean="0"/>
          </a:p>
          <a:p>
            <a:pPr algn="ctr"/>
            <a:r>
              <a:rPr lang="uk-UA" sz="2800" dirty="0" err="1" smtClean="0"/>
              <a:t>Супероксид-аніон</a:t>
            </a:r>
            <a:r>
              <a:rPr lang="uk-UA" sz="2800" dirty="0" smtClean="0"/>
              <a:t>; </a:t>
            </a:r>
            <a:endParaRPr lang="en-US" sz="2800" dirty="0" smtClean="0"/>
          </a:p>
          <a:p>
            <a:pPr algn="ctr"/>
            <a:r>
              <a:rPr lang="uk-UA" sz="2800" dirty="0" smtClean="0"/>
              <a:t>синглетний </a:t>
            </a:r>
            <a:r>
              <a:rPr lang="uk-UA" sz="2800" dirty="0" smtClean="0"/>
              <a:t>кисень </a:t>
            </a:r>
            <a:endParaRPr lang="en-US" sz="2800" dirty="0" smtClean="0"/>
          </a:p>
          <a:p>
            <a:pPr algn="ctr"/>
            <a:r>
              <a:rPr lang="uk-UA" sz="2800" dirty="0" smtClean="0"/>
              <a:t>та </a:t>
            </a:r>
            <a:r>
              <a:rPr lang="uk-UA" sz="2800" dirty="0" smtClean="0"/>
              <a:t>гідроксильні радикали, </a:t>
            </a:r>
            <a:endParaRPr lang="en-US" sz="2800" dirty="0" smtClean="0"/>
          </a:p>
          <a:p>
            <a:pPr algn="ctr"/>
            <a:r>
              <a:rPr lang="uk-UA" sz="2800" dirty="0" smtClean="0"/>
              <a:t>атомарний </a:t>
            </a:r>
            <a:r>
              <a:rPr lang="uk-UA" sz="2800" dirty="0" smtClean="0"/>
              <a:t>хлор (</a:t>
            </a:r>
            <a:r>
              <a:rPr lang="uk-UA" sz="2800" dirty="0" err="1" smtClean="0"/>
              <a:t>Cl</a:t>
            </a:r>
            <a:r>
              <a:rPr lang="uk-UA" sz="2800" dirty="0" smtClean="0"/>
              <a:t>). </a:t>
            </a:r>
            <a:r>
              <a:rPr lang="ru-RU" sz="2000" b="1" dirty="0">
                <a:solidFill>
                  <a:srgbClr val="000000"/>
                </a:solidFill>
              </a:rPr>
              <a:t/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1600" b="1" dirty="0">
                <a:solidFill>
                  <a:srgbClr val="000000"/>
                </a:solidFill>
              </a:rPr>
              <a:t/>
            </a:r>
            <a:br>
              <a:rPr lang="ru-RU" sz="1600" b="1" dirty="0">
                <a:solidFill>
                  <a:srgbClr val="000000"/>
                </a:solidFill>
              </a:rPr>
            </a:br>
            <a:r>
              <a:rPr lang="ru-RU" b="1" dirty="0">
                <a:solidFill>
                  <a:srgbClr val="000000"/>
                </a:solidFill>
              </a:rPr>
              <a:t/>
            </a:r>
            <a:br>
              <a:rPr lang="ru-RU" b="1" dirty="0">
                <a:solidFill>
                  <a:srgbClr val="000000"/>
                </a:solidFill>
              </a:rPr>
            </a:b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25608" name="AutoShape 11"/>
          <p:cNvSpPr>
            <a:spLocks noChangeArrowheads="1"/>
          </p:cNvSpPr>
          <p:nvPr/>
        </p:nvSpPr>
        <p:spPr bwMode="auto">
          <a:xfrm>
            <a:off x="1747189" y="2427499"/>
            <a:ext cx="647700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5609" name="AutoShape 12"/>
          <p:cNvSpPr>
            <a:spLocks noChangeArrowheads="1"/>
          </p:cNvSpPr>
          <p:nvPr/>
        </p:nvSpPr>
        <p:spPr bwMode="auto">
          <a:xfrm>
            <a:off x="9888279" y="2489452"/>
            <a:ext cx="855796" cy="593989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1246" y="2992856"/>
            <a:ext cx="3885111" cy="728539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dirty="0" err="1" smtClean="0"/>
              <a:t>Мієлопероксидаза</a:t>
            </a:r>
            <a:r>
              <a:rPr lang="uk-UA" sz="2800" dirty="0" smtClean="0"/>
              <a:t> </a:t>
            </a:r>
            <a:endParaRPr lang="en-US" sz="2800" dirty="0" smtClean="0"/>
          </a:p>
          <a:p>
            <a:pPr algn="ctr"/>
            <a:r>
              <a:rPr lang="uk-UA" sz="2800" dirty="0" smtClean="0"/>
              <a:t>залежний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158822" y="2922835"/>
            <a:ext cx="3730722" cy="83787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dirty="0" err="1" smtClean="0"/>
              <a:t>Мієлопероксидаза</a:t>
            </a:r>
            <a:r>
              <a:rPr lang="uk-UA" sz="2800" dirty="0" smtClean="0"/>
              <a:t> </a:t>
            </a:r>
            <a:endParaRPr lang="en-US" sz="2800" dirty="0" smtClean="0"/>
          </a:p>
          <a:p>
            <a:pPr algn="ctr"/>
            <a:r>
              <a:rPr lang="uk-UA" sz="2800" dirty="0" smtClean="0"/>
              <a:t>незалежний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5346439" y="2402959"/>
            <a:ext cx="735384" cy="44560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13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0"/>
            <a:ext cx="10515600" cy="83251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Кисень незалежні фактори захисту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7714" y="696686"/>
            <a:ext cx="11974286" cy="6161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dirty="0" smtClean="0"/>
              <a:t>Природні поліпептидні </a:t>
            </a:r>
            <a:r>
              <a:rPr lang="uk-UA" sz="4000" dirty="0" err="1" smtClean="0"/>
              <a:t>антибіотики-</a:t>
            </a:r>
            <a:r>
              <a:rPr lang="ru-RU" b="1" dirty="0" smtClean="0"/>
              <a:t>против </a:t>
            </a:r>
            <a:r>
              <a:rPr lang="ru-RU" b="1" dirty="0" smtClean="0"/>
              <a:t>Грамм(+),</a:t>
            </a:r>
            <a:r>
              <a:rPr lang="ru-RU" b="1" dirty="0"/>
              <a:t> </a:t>
            </a:r>
            <a:r>
              <a:rPr lang="uk-UA" dirty="0" smtClean="0"/>
              <a:t>Грам(-) бактерій, грибків та вірусів Основа </a:t>
            </a:r>
            <a:r>
              <a:rPr lang="uk-UA" dirty="0" err="1" smtClean="0"/>
              <a:t>літичної</a:t>
            </a:r>
            <a:r>
              <a:rPr lang="uk-UA" dirty="0" smtClean="0"/>
              <a:t> активності - здатність формувати множинні іонні канали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 smtClean="0">
                <a:solidFill>
                  <a:srgbClr val="FF0000"/>
                </a:solidFill>
                <a:sym typeface="Symbol"/>
              </a:rPr>
              <a:t></a:t>
            </a:r>
            <a:r>
              <a:rPr lang="ru-RU" b="1" u="sng" dirty="0" smtClean="0">
                <a:solidFill>
                  <a:srgbClr val="FF0000"/>
                </a:solidFill>
              </a:rPr>
              <a:t>-</a:t>
            </a:r>
            <a:r>
              <a:rPr lang="uk-UA" dirty="0" err="1" smtClean="0"/>
              <a:t>Дефензини</a:t>
            </a:r>
            <a:r>
              <a:rPr lang="uk-UA" dirty="0" smtClean="0"/>
              <a:t> </a:t>
            </a:r>
            <a:r>
              <a:rPr lang="uk-UA" dirty="0" smtClean="0"/>
              <a:t>(</a:t>
            </a:r>
            <a:r>
              <a:rPr lang="uk-UA" dirty="0" err="1" smtClean="0"/>
              <a:t>Катійні</a:t>
            </a:r>
            <a:r>
              <a:rPr lang="uk-UA" dirty="0" smtClean="0"/>
              <a:t> білки (КБ) )- компонент первинних гранул НГ відомо 4 НГ-HNP-1,2,3,4) та 2 кишкових-HD-5,6) </a:t>
            </a:r>
            <a:r>
              <a:rPr lang="ru-RU" b="1" u="sng" dirty="0" smtClean="0">
                <a:solidFill>
                  <a:srgbClr val="FF0000"/>
                </a:solidFill>
                <a:sym typeface="Symbol"/>
              </a:rPr>
              <a:t> </a:t>
            </a:r>
            <a:r>
              <a:rPr lang="uk-UA" dirty="0" err="1" smtClean="0"/>
              <a:t>-</a:t>
            </a:r>
            <a:r>
              <a:rPr lang="uk-UA" dirty="0" err="1" smtClean="0"/>
              <a:t>дефензину</a:t>
            </a:r>
            <a:r>
              <a:rPr lang="uk-UA" dirty="0" smtClean="0"/>
              <a:t>,</a:t>
            </a:r>
            <a:r>
              <a:rPr lang="uk-UA" dirty="0" err="1" smtClean="0"/>
              <a:t>β-дефензини-</a:t>
            </a:r>
            <a:r>
              <a:rPr lang="uk-UA" dirty="0" smtClean="0"/>
              <a:t> в епітеліальних клітинах дихальних шляхів </a:t>
            </a:r>
            <a:r>
              <a:rPr lang="uk-UA" dirty="0" err="1" smtClean="0"/>
              <a:t>Кателіцидини</a:t>
            </a:r>
            <a:r>
              <a:rPr lang="uk-UA" dirty="0" smtClean="0"/>
              <a:t> (LL-37) - у НГ - у специфічних гранулах Бактерицидний протеїн (ВPI)</a:t>
            </a:r>
            <a:r>
              <a:rPr lang="uk-UA" dirty="0" err="1" smtClean="0"/>
              <a:t>-КБ-в</a:t>
            </a:r>
            <a:r>
              <a:rPr lang="uk-UA" dirty="0" smtClean="0"/>
              <a:t> НГ та </a:t>
            </a:r>
            <a:r>
              <a:rPr lang="uk-UA" dirty="0" err="1" smtClean="0"/>
              <a:t>ЕОЗ-зв'язує</a:t>
            </a:r>
            <a:r>
              <a:rPr lang="uk-UA" dirty="0" smtClean="0"/>
              <a:t> LPS стінок бактерій викликаючи летальне збільшення проникності мембран. </a:t>
            </a:r>
            <a:r>
              <a:rPr lang="uk-UA" dirty="0" err="1" smtClean="0"/>
              <a:t>Рекомбінантний</a:t>
            </a:r>
            <a:r>
              <a:rPr lang="uk-UA" dirty="0" smtClean="0"/>
              <a:t> </a:t>
            </a:r>
            <a:r>
              <a:rPr lang="uk-UA" dirty="0" err="1" smtClean="0"/>
              <a:t>ВРI-застосовують</a:t>
            </a:r>
            <a:r>
              <a:rPr lang="uk-UA" dirty="0" smtClean="0"/>
              <a:t> як ендотоксин-нейтралізуючий фактор при лікуванні хворих на сепсис викликаний Грам (-)бактеріями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0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3887" y="80157"/>
            <a:ext cx="10515600" cy="80694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Кисень незалежні фактори захисту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4171" y="887104"/>
            <a:ext cx="11781267" cy="5970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err="1" smtClean="0"/>
              <a:t>Серпроцидини-родина</a:t>
            </a:r>
            <a:r>
              <a:rPr lang="uk-UA" dirty="0" smtClean="0"/>
              <a:t> </a:t>
            </a:r>
            <a:r>
              <a:rPr lang="uk-UA" dirty="0" err="1" smtClean="0"/>
              <a:t>серинових</a:t>
            </a:r>
            <a:r>
              <a:rPr lang="uk-UA" dirty="0" smtClean="0"/>
              <a:t> нейтральних </a:t>
            </a:r>
            <a:r>
              <a:rPr lang="uk-UA" dirty="0" err="1" smtClean="0"/>
              <a:t>протеаз</a:t>
            </a:r>
            <a:r>
              <a:rPr lang="uk-UA" dirty="0" smtClean="0"/>
              <a:t> </a:t>
            </a:r>
            <a:r>
              <a:rPr lang="ru-RU" dirty="0" smtClean="0"/>
              <a:t>:</a:t>
            </a:r>
            <a:endParaRPr lang="ru-RU" dirty="0" smtClean="0"/>
          </a:p>
          <a:p>
            <a:r>
              <a:rPr lang="uk-UA" dirty="0" err="1" smtClean="0"/>
              <a:t>Еластаза</a:t>
            </a:r>
            <a:endParaRPr lang="en-US" dirty="0" smtClean="0"/>
          </a:p>
          <a:p>
            <a:r>
              <a:rPr lang="uk-UA" dirty="0" err="1" smtClean="0"/>
              <a:t>Азуроцидин-</a:t>
            </a:r>
            <a:r>
              <a:rPr lang="uk-UA" dirty="0" smtClean="0"/>
              <a:t> працює як </a:t>
            </a:r>
            <a:r>
              <a:rPr lang="uk-UA" dirty="0" err="1" smtClean="0"/>
              <a:t>ВPI-бактерицидний</a:t>
            </a:r>
            <a:r>
              <a:rPr lang="uk-UA" dirty="0" smtClean="0"/>
              <a:t> </a:t>
            </a:r>
            <a:r>
              <a:rPr lang="uk-UA" dirty="0" smtClean="0"/>
              <a:t>протеїн</a:t>
            </a:r>
            <a:endParaRPr lang="en-US" dirty="0" smtClean="0"/>
          </a:p>
          <a:p>
            <a:r>
              <a:rPr lang="uk-UA" dirty="0" err="1" smtClean="0"/>
              <a:t>Протеїназа</a:t>
            </a:r>
            <a:r>
              <a:rPr lang="uk-UA" dirty="0" smtClean="0"/>
              <a:t> </a:t>
            </a:r>
            <a:r>
              <a:rPr lang="uk-UA" dirty="0" smtClean="0"/>
              <a:t>3</a:t>
            </a:r>
            <a:endParaRPr lang="en-US" dirty="0" smtClean="0"/>
          </a:p>
          <a:p>
            <a:r>
              <a:rPr lang="uk-UA" dirty="0" err="1" smtClean="0"/>
              <a:t>Катепсин</a:t>
            </a:r>
            <a:r>
              <a:rPr lang="uk-UA" dirty="0" smtClean="0"/>
              <a:t> G-має найвищу </a:t>
            </a:r>
            <a:r>
              <a:rPr lang="uk-UA" dirty="0" err="1" smtClean="0"/>
              <a:t>бектерицидну</a:t>
            </a:r>
            <a:r>
              <a:rPr lang="uk-UA" dirty="0" smtClean="0"/>
              <a:t> активність у </a:t>
            </a:r>
            <a:r>
              <a:rPr lang="uk-UA" dirty="0" smtClean="0"/>
              <a:t>групі</a:t>
            </a:r>
            <a:endParaRPr lang="en-US" dirty="0" smtClean="0"/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r>
              <a:rPr lang="uk-UA" dirty="0" smtClean="0"/>
              <a:t>Катіонні </a:t>
            </a:r>
            <a:r>
              <a:rPr lang="uk-UA" dirty="0" err="1" smtClean="0"/>
              <a:t>глікопротеїни-структурно</a:t>
            </a:r>
            <a:r>
              <a:rPr lang="uk-UA" dirty="0" smtClean="0"/>
              <a:t> мають схожість із </a:t>
            </a:r>
            <a:r>
              <a:rPr lang="uk-UA" dirty="0" err="1" smtClean="0"/>
              <a:t>гранзимами</a:t>
            </a:r>
            <a:r>
              <a:rPr lang="uk-UA" dirty="0" smtClean="0"/>
              <a:t> </a:t>
            </a:r>
            <a:r>
              <a:rPr lang="uk-UA" dirty="0" err="1" smtClean="0"/>
              <a:t>ЦТЛЕластаза-</a:t>
            </a:r>
            <a:r>
              <a:rPr lang="uk-UA" dirty="0" smtClean="0"/>
              <a:t> здатна руйнувати сполучну тканину, що забезпечує рух НГ у тканинах. Негативна сторона-при розвитку системного запалення-артрити, емфізема</a:t>
            </a:r>
            <a:endParaRPr lang="ru-RU" sz="2200" dirty="0" smtClean="0">
              <a:solidFill>
                <a:srgbClr val="0070C0"/>
              </a:solidFill>
            </a:endParaRPr>
          </a:p>
          <a:p>
            <a:r>
              <a:rPr lang="uk-UA" sz="2400" dirty="0" err="1" smtClean="0"/>
              <a:t>Протеїназа</a:t>
            </a:r>
            <a:r>
              <a:rPr lang="uk-UA" sz="2400" dirty="0" smtClean="0"/>
              <a:t> 3- має широкий спектр бактерицидної активності, але на неї напрацьовуються </a:t>
            </a:r>
            <a:r>
              <a:rPr lang="uk-UA" sz="2400" dirty="0" err="1" smtClean="0"/>
              <a:t>аутоантитіла</a:t>
            </a:r>
            <a:r>
              <a:rPr lang="uk-UA" sz="2400" dirty="0" smtClean="0"/>
              <a:t> ANCA-C (anti-</a:t>
            </a:r>
            <a:r>
              <a:rPr lang="uk-UA" sz="2400" dirty="0" err="1" smtClean="0"/>
              <a:t>neutrophil</a:t>
            </a:r>
            <a:r>
              <a:rPr lang="uk-UA" sz="2400" dirty="0" smtClean="0"/>
              <a:t> </a:t>
            </a:r>
            <a:r>
              <a:rPr lang="uk-UA" sz="2400" dirty="0" err="1" smtClean="0"/>
              <a:t>cytoplasm</a:t>
            </a:r>
            <a:r>
              <a:rPr lang="uk-UA" sz="2400" dirty="0" smtClean="0"/>
              <a:t> antigen-C) при </a:t>
            </a:r>
            <a:r>
              <a:rPr lang="uk-UA" sz="2400" dirty="0" err="1" smtClean="0"/>
              <a:t>гранулематозі</a:t>
            </a:r>
            <a:r>
              <a:rPr lang="uk-UA" sz="2400" dirty="0" smtClean="0"/>
              <a:t> </a:t>
            </a:r>
            <a:r>
              <a:rPr lang="uk-UA" sz="2400" dirty="0" err="1" smtClean="0"/>
              <a:t>Вегенера</a:t>
            </a:r>
            <a:r>
              <a:rPr lang="uk-UA" sz="2400" dirty="0" smtClean="0"/>
              <a:t>. Як і </a:t>
            </a:r>
            <a:r>
              <a:rPr lang="uk-UA" sz="2400" dirty="0" err="1" smtClean="0"/>
              <a:t>еластаза</a:t>
            </a:r>
            <a:r>
              <a:rPr lang="uk-UA" sz="2400" dirty="0" smtClean="0"/>
              <a:t>, бере участь у патогенезі емфіземи легень.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6" name="Левая фигурная скобка 5"/>
          <p:cNvSpPr/>
          <p:nvPr/>
        </p:nvSpPr>
        <p:spPr>
          <a:xfrm rot="16200000">
            <a:off x="5720201" y="-2313168"/>
            <a:ext cx="667657" cy="11492174"/>
          </a:xfrm>
          <a:prstGeom prst="leftBrace">
            <a:avLst>
              <a:gd name="adj1" fmla="val 0"/>
              <a:gd name="adj2" fmla="val 50000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05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37" y="365125"/>
            <a:ext cx="10971663" cy="1325563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Природні антибіотики - сполучна ланка між вродженим та адаптивним імунітетом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364" y="1825625"/>
            <a:ext cx="11805313" cy="4766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err="1" smtClean="0"/>
              <a:t>Дефензини</a:t>
            </a:r>
            <a:r>
              <a:rPr lang="uk-UA" dirty="0" smtClean="0"/>
              <a:t> </a:t>
            </a:r>
            <a:r>
              <a:rPr lang="uk-UA" dirty="0" smtClean="0"/>
              <a:t>НГ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uk-UA" dirty="0" smtClean="0"/>
              <a:t>індукують міграцію МОН, </a:t>
            </a:r>
            <a:r>
              <a:rPr lang="uk-UA" dirty="0" err="1" smtClean="0"/>
              <a:t>ДК</a:t>
            </a:r>
            <a:r>
              <a:rPr lang="uk-UA" dirty="0" smtClean="0"/>
              <a:t>, наївних </a:t>
            </a:r>
            <a:r>
              <a:rPr lang="uk-UA" dirty="0" err="1" smtClean="0"/>
              <a:t>Тhо</a:t>
            </a:r>
            <a:r>
              <a:rPr lang="uk-UA" dirty="0" smtClean="0"/>
              <a:t>(CD4+CD45RA+) та цитотоксичних CD8+ </a:t>
            </a:r>
            <a:r>
              <a:rPr lang="ru-RU" dirty="0" smtClean="0"/>
              <a:t>Тл</a:t>
            </a:r>
          </a:p>
          <a:p>
            <a:r>
              <a:rPr lang="uk-UA" dirty="0" smtClean="0"/>
              <a:t>посилюють гуморальну відповідь на </a:t>
            </a:r>
            <a:r>
              <a:rPr lang="ru-RU" dirty="0" smtClean="0"/>
              <a:t>АГ</a:t>
            </a:r>
            <a:endParaRPr lang="ru-RU" dirty="0" smtClean="0"/>
          </a:p>
          <a:p>
            <a:pPr marL="0" indent="0">
              <a:buNone/>
            </a:pPr>
            <a:r>
              <a:rPr lang="uk-UA" dirty="0" err="1" smtClean="0"/>
              <a:t>Серпроцидини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uk-UA" dirty="0" smtClean="0"/>
              <a:t>стимулюють секрецію </a:t>
            </a:r>
            <a:r>
              <a:rPr lang="uk-UA" dirty="0" err="1" smtClean="0"/>
              <a:t>ІЛ-</a:t>
            </a:r>
            <a:r>
              <a:rPr lang="ru-RU" dirty="0" smtClean="0"/>
              <a:t>8</a:t>
            </a:r>
          </a:p>
          <a:p>
            <a:r>
              <a:rPr lang="uk-UA" dirty="0" smtClean="0"/>
              <a:t>регулюють утворення </a:t>
            </a:r>
            <a:r>
              <a:rPr lang="uk-UA" dirty="0" err="1" smtClean="0"/>
              <a:t>прозапальних</a:t>
            </a:r>
            <a:r>
              <a:rPr lang="uk-UA" dirty="0" smtClean="0"/>
              <a:t> </a:t>
            </a:r>
            <a:r>
              <a:rPr lang="uk-UA" dirty="0" err="1" smtClean="0"/>
              <a:t>цитокінів</a:t>
            </a:r>
            <a:r>
              <a:rPr lang="uk-UA" dirty="0" smtClean="0"/>
              <a:t> (TNF-α, IL-1β, IL-2, IL-6</a:t>
            </a:r>
            <a:r>
              <a:rPr lang="en-US" dirty="0" smtClean="0"/>
              <a:t>) </a:t>
            </a:r>
            <a:endParaRPr lang="ru-RU" dirty="0" smtClean="0"/>
          </a:p>
          <a:p>
            <a:r>
              <a:rPr lang="uk-UA" dirty="0" smtClean="0"/>
              <a:t>При високих концентраціях ІЛ у зоні запалення руйнують та блокують відповідні клітинні рецептори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33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9590"/>
            <a:ext cx="10515600" cy="453741"/>
          </a:xfrm>
        </p:spPr>
        <p:txBody>
          <a:bodyPr>
            <a:noAutofit/>
          </a:bodyPr>
          <a:lstStyle/>
          <a:p>
            <a:r>
              <a:rPr lang="uk-UA" sz="3600" dirty="0" smtClean="0"/>
              <a:t>Кисень незалежні фактори захисту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716" y="818866"/>
            <a:ext cx="11987284" cy="6039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err="1" smtClean="0"/>
              <a:t>Лізоцим-</a:t>
            </a:r>
            <a:r>
              <a:rPr lang="uk-UA" dirty="0" smtClean="0"/>
              <a:t>(</a:t>
            </a:r>
            <a:r>
              <a:rPr lang="uk-UA" dirty="0" err="1" smtClean="0"/>
              <a:t>азурофільні</a:t>
            </a:r>
            <a:r>
              <a:rPr lang="uk-UA" dirty="0" smtClean="0"/>
              <a:t> та специфічні гранули НГ</a:t>
            </a:r>
            <a:r>
              <a:rPr lang="ru-RU" dirty="0" smtClean="0"/>
              <a:t>)</a:t>
            </a:r>
            <a:endParaRPr lang="ru-RU" dirty="0" smtClean="0"/>
          </a:p>
          <a:p>
            <a:r>
              <a:rPr lang="uk-UA" dirty="0" smtClean="0"/>
              <a:t>розщеплює </a:t>
            </a:r>
            <a:r>
              <a:rPr lang="uk-UA" dirty="0" err="1" smtClean="0"/>
              <a:t>піптидоглікани</a:t>
            </a:r>
            <a:r>
              <a:rPr lang="uk-UA" dirty="0" smtClean="0"/>
              <a:t> мікробної клітини, хітиновий шар грибкових клітин, що призводить до підвищення проникності мембрани та лізису</a:t>
            </a:r>
            <a:r>
              <a:rPr lang="uk-UA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uk-UA" dirty="0" smtClean="0"/>
              <a:t>присутній у крові, у великій кількості в секретах (слина, слізна рідина</a:t>
            </a:r>
            <a:r>
              <a:rPr lang="ru-RU" b="1" dirty="0" smtClean="0">
                <a:solidFill>
                  <a:srgbClr val="0070C0"/>
                </a:solidFill>
              </a:rPr>
              <a:t>)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uk-UA" dirty="0" err="1" smtClean="0"/>
              <a:t>Лактоферрин</a:t>
            </a:r>
            <a:r>
              <a:rPr lang="uk-UA" dirty="0" smtClean="0"/>
              <a:t> (Fe-</a:t>
            </a:r>
            <a:r>
              <a:rPr lang="uk-UA" dirty="0" err="1" smtClean="0"/>
              <a:t>зв'язуючий</a:t>
            </a:r>
            <a:r>
              <a:rPr lang="uk-UA" dirty="0" smtClean="0"/>
              <a:t> білок)</a:t>
            </a:r>
            <a:r>
              <a:rPr lang="uk-UA" dirty="0" err="1" smtClean="0"/>
              <a:t>-специфічні</a:t>
            </a:r>
            <a:r>
              <a:rPr lang="uk-UA" dirty="0" smtClean="0"/>
              <a:t> гранули </a:t>
            </a:r>
            <a:r>
              <a:rPr lang="ru-RU" dirty="0" smtClean="0"/>
              <a:t>НГ</a:t>
            </a:r>
            <a:r>
              <a:rPr lang="ru-RU" dirty="0" smtClean="0"/>
              <a:t>.</a:t>
            </a:r>
          </a:p>
          <a:p>
            <a:r>
              <a:rPr lang="uk-UA" dirty="0" smtClean="0"/>
              <a:t>обмежує їх доступність іонів </a:t>
            </a:r>
            <a:r>
              <a:rPr lang="uk-UA" dirty="0" err="1" smtClean="0"/>
              <a:t>Fe</a:t>
            </a:r>
            <a:r>
              <a:rPr lang="uk-UA" dirty="0" smtClean="0"/>
              <a:t> необхідних для життя бактерій </a:t>
            </a:r>
            <a:r>
              <a:rPr lang="uk-UA" dirty="0" err="1" smtClean="0"/>
              <a:t>-бактеріостатичну</a:t>
            </a:r>
            <a:r>
              <a:rPr lang="uk-UA" dirty="0" smtClean="0"/>
              <a:t> дію</a:t>
            </a:r>
            <a:r>
              <a:rPr lang="ru-RU" dirty="0" smtClean="0"/>
              <a:t>.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Міститься в грудному молоці, слізній рідині, слині, </a:t>
            </a:r>
            <a:r>
              <a:rPr lang="uk-UA" dirty="0" smtClean="0"/>
              <a:t>кишечнику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uk-UA" dirty="0" smtClean="0"/>
              <a:t>Вітамін В12 </a:t>
            </a:r>
            <a:r>
              <a:rPr lang="uk-UA" dirty="0" err="1" smtClean="0"/>
              <a:t>зв'язуючий</a:t>
            </a:r>
            <a:r>
              <a:rPr lang="uk-UA" dirty="0" smtClean="0"/>
              <a:t> </a:t>
            </a:r>
            <a:r>
              <a:rPr lang="uk-UA" dirty="0" err="1" smtClean="0"/>
              <a:t>протеїн-«конфіскує</a:t>
            </a:r>
            <a:r>
              <a:rPr lang="uk-UA" dirty="0" smtClean="0"/>
              <a:t>» у бактерій </a:t>
            </a:r>
            <a:r>
              <a:rPr lang="uk-UA" dirty="0" err="1" smtClean="0"/>
              <a:t>ціанкобаломін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15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7312" y="878328"/>
            <a:ext cx="6330176" cy="370340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rmAutofit fontScale="90000"/>
          </a:bodyPr>
          <a:lstStyle/>
          <a:p>
            <a:pPr algn="ctr"/>
            <a:r>
              <a:rPr lang="uk-UA" sz="3600" dirty="0" smtClean="0"/>
              <a:t>Ініціація фагоцитозу</a:t>
            </a:r>
            <a:endParaRPr lang="en-US" altLang="ru-RU" sz="3750" dirty="0">
              <a:latin typeface="Arial" panose="020B0604020202020204" pitchFamily="34" charset="0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594937" y="2883768"/>
            <a:ext cx="3983658" cy="3629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4180" tIns="52089" rIns="104180" bIns="52089"/>
          <a:lstStyle/>
          <a:p>
            <a:endParaRPr lang="en-GB" altLang="ru-RU" sz="3750"/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272568" y="1783051"/>
            <a:ext cx="1088067" cy="84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870" tIns="51435" rIns="102870" bIns="51435" anchor="ctr" anchorCtr="1">
            <a:spAutoFit/>
          </a:bodyPr>
          <a:lstStyle/>
          <a:p>
            <a:r>
              <a:rPr lang="uk-UA" sz="2400" dirty="0" smtClean="0"/>
              <a:t>Запуск через</a:t>
            </a:r>
            <a:endParaRPr lang="en-US" altLang="ru-RU" sz="1781" dirty="0"/>
          </a:p>
        </p:txBody>
      </p:sp>
      <p:grpSp>
        <p:nvGrpSpPr>
          <p:cNvPr id="93209" name="Group 25"/>
          <p:cNvGrpSpPr>
            <a:grpSpLocks/>
          </p:cNvGrpSpPr>
          <p:nvPr/>
        </p:nvGrpSpPr>
        <p:grpSpPr bwMode="auto">
          <a:xfrm>
            <a:off x="1800914" y="1176190"/>
            <a:ext cx="1900572" cy="1628179"/>
            <a:chOff x="4032" y="1632"/>
            <a:chExt cx="1121" cy="1094"/>
          </a:xfrm>
        </p:grpSpPr>
        <p:graphicFrame>
          <p:nvGraphicFramePr>
            <p:cNvPr id="9319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7627425"/>
                </p:ext>
              </p:extLst>
            </p:nvPr>
          </p:nvGraphicFramePr>
          <p:xfrm>
            <a:off x="4043" y="1672"/>
            <a:ext cx="174" cy="738"/>
          </p:xfrm>
          <a:graphic>
            <a:graphicData uri="http://schemas.openxmlformats.org/presentationml/2006/ole">
              <p:oleObj spid="_x0000_s16484" name="Flash Movie" r:id="rId4" imgW="275760" imgH="1172160" progId="">
                <p:embed/>
              </p:oleObj>
            </a:graphicData>
          </a:graphic>
        </p:graphicFrame>
        <p:sp>
          <p:nvSpPr>
            <p:cNvPr id="93194" name="Text Box 10"/>
            <p:cNvSpPr txBox="1">
              <a:spLocks noChangeArrowheads="1"/>
            </p:cNvSpPr>
            <p:nvPr/>
          </p:nvSpPr>
          <p:spPr bwMode="auto">
            <a:xfrm>
              <a:off x="4344" y="1920"/>
              <a:ext cx="581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2000" b="1" dirty="0"/>
                <a:t>IgG </a:t>
              </a:r>
              <a:r>
                <a:rPr lang="en-US" altLang="ru-RU" sz="2000" b="1" dirty="0" err="1"/>
                <a:t>FcR</a:t>
              </a:r>
              <a:endParaRPr lang="en-US" altLang="ru-RU" sz="2000" b="1" dirty="0"/>
            </a:p>
          </p:txBody>
        </p:sp>
        <p:sp>
          <p:nvSpPr>
            <p:cNvPr id="93195" name="Text Box 11"/>
            <p:cNvSpPr txBox="1">
              <a:spLocks noChangeArrowheads="1"/>
            </p:cNvSpPr>
            <p:nvPr/>
          </p:nvSpPr>
          <p:spPr bwMode="auto">
            <a:xfrm>
              <a:off x="4309" y="1632"/>
              <a:ext cx="844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2000" b="1" dirty="0" err="1"/>
                <a:t>ScavengerR</a:t>
              </a:r>
              <a:endParaRPr lang="en-US" altLang="ru-RU" sz="2000" b="1" dirty="0"/>
            </a:p>
          </p:txBody>
        </p:sp>
        <p:sp>
          <p:nvSpPr>
            <p:cNvPr id="93196" name="Text Box 12"/>
            <p:cNvSpPr txBox="1">
              <a:spLocks noChangeArrowheads="1"/>
            </p:cNvSpPr>
            <p:nvPr/>
          </p:nvSpPr>
          <p:spPr bwMode="auto">
            <a:xfrm>
              <a:off x="4357" y="2208"/>
              <a:ext cx="288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2000" b="1" dirty="0"/>
                <a:t>CR</a:t>
              </a:r>
            </a:p>
          </p:txBody>
        </p:sp>
        <p:sp>
          <p:nvSpPr>
            <p:cNvPr id="93204" name="Text Box 20"/>
            <p:cNvSpPr txBox="1">
              <a:spLocks noChangeArrowheads="1"/>
            </p:cNvSpPr>
            <p:nvPr/>
          </p:nvSpPr>
          <p:spPr bwMode="auto">
            <a:xfrm>
              <a:off x="4307" y="2449"/>
              <a:ext cx="724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2000" b="1" dirty="0"/>
                <a:t>Toll-like R</a:t>
              </a:r>
            </a:p>
          </p:txBody>
        </p:sp>
        <p:sp>
          <p:nvSpPr>
            <p:cNvPr id="93208" name="Freeform 24"/>
            <p:cNvSpPr>
              <a:spLocks/>
            </p:cNvSpPr>
            <p:nvPr/>
          </p:nvSpPr>
          <p:spPr bwMode="auto">
            <a:xfrm rot="383311">
              <a:off x="4032" y="2496"/>
              <a:ext cx="288" cy="128"/>
            </a:xfrm>
            <a:custGeom>
              <a:avLst/>
              <a:gdLst>
                <a:gd name="T0" fmla="*/ 0 w 360"/>
                <a:gd name="T1" fmla="*/ 0 h 224"/>
                <a:gd name="T2" fmla="*/ 96 w 360"/>
                <a:gd name="T3" fmla="*/ 192 h 224"/>
                <a:gd name="T4" fmla="*/ 192 w 360"/>
                <a:gd name="T5" fmla="*/ 0 h 224"/>
                <a:gd name="T6" fmla="*/ 192 w 360"/>
                <a:gd name="T7" fmla="*/ 192 h 224"/>
                <a:gd name="T8" fmla="*/ 336 w 360"/>
                <a:gd name="T9" fmla="*/ 192 h 224"/>
                <a:gd name="T10" fmla="*/ 336 w 360"/>
                <a:gd name="T1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224">
                  <a:moveTo>
                    <a:pt x="0" y="0"/>
                  </a:moveTo>
                  <a:cubicBezTo>
                    <a:pt x="32" y="96"/>
                    <a:pt x="64" y="192"/>
                    <a:pt x="96" y="192"/>
                  </a:cubicBezTo>
                  <a:cubicBezTo>
                    <a:pt x="128" y="192"/>
                    <a:pt x="176" y="0"/>
                    <a:pt x="192" y="0"/>
                  </a:cubicBezTo>
                  <a:cubicBezTo>
                    <a:pt x="208" y="0"/>
                    <a:pt x="168" y="160"/>
                    <a:pt x="192" y="192"/>
                  </a:cubicBezTo>
                  <a:cubicBezTo>
                    <a:pt x="216" y="224"/>
                    <a:pt x="312" y="224"/>
                    <a:pt x="336" y="192"/>
                  </a:cubicBezTo>
                  <a:cubicBezTo>
                    <a:pt x="360" y="160"/>
                    <a:pt x="336" y="32"/>
                    <a:pt x="33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</p:grpSp>
      <p:grpSp>
        <p:nvGrpSpPr>
          <p:cNvPr id="93655" name="Group 471"/>
          <p:cNvGrpSpPr>
            <a:grpSpLocks/>
          </p:cNvGrpSpPr>
          <p:nvPr/>
        </p:nvGrpSpPr>
        <p:grpSpPr bwMode="auto">
          <a:xfrm>
            <a:off x="705082" y="2960401"/>
            <a:ext cx="3924602" cy="3378240"/>
            <a:chOff x="-624" y="-93"/>
            <a:chExt cx="6376" cy="5136"/>
          </a:xfrm>
        </p:grpSpPr>
        <p:sp>
          <p:nvSpPr>
            <p:cNvPr id="93656" name="Freeform 472"/>
            <p:cNvSpPr>
              <a:spLocks noChangeAspect="1"/>
            </p:cNvSpPr>
            <p:nvPr/>
          </p:nvSpPr>
          <p:spPr bwMode="auto">
            <a:xfrm rot="-4264600">
              <a:off x="4773" y="3627"/>
              <a:ext cx="403" cy="158"/>
            </a:xfrm>
            <a:custGeom>
              <a:avLst/>
              <a:gdLst>
                <a:gd name="T0" fmla="*/ 0 w 360"/>
                <a:gd name="T1" fmla="*/ 0 h 224"/>
                <a:gd name="T2" fmla="*/ 96 w 360"/>
                <a:gd name="T3" fmla="*/ 192 h 224"/>
                <a:gd name="T4" fmla="*/ 192 w 360"/>
                <a:gd name="T5" fmla="*/ 0 h 224"/>
                <a:gd name="T6" fmla="*/ 192 w 360"/>
                <a:gd name="T7" fmla="*/ 192 h 224"/>
                <a:gd name="T8" fmla="*/ 336 w 360"/>
                <a:gd name="T9" fmla="*/ 192 h 224"/>
                <a:gd name="T10" fmla="*/ 336 w 360"/>
                <a:gd name="T1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224">
                  <a:moveTo>
                    <a:pt x="0" y="0"/>
                  </a:moveTo>
                  <a:cubicBezTo>
                    <a:pt x="32" y="96"/>
                    <a:pt x="64" y="192"/>
                    <a:pt x="96" y="192"/>
                  </a:cubicBezTo>
                  <a:cubicBezTo>
                    <a:pt x="128" y="192"/>
                    <a:pt x="176" y="0"/>
                    <a:pt x="192" y="0"/>
                  </a:cubicBezTo>
                  <a:cubicBezTo>
                    <a:pt x="208" y="0"/>
                    <a:pt x="168" y="160"/>
                    <a:pt x="192" y="192"/>
                  </a:cubicBezTo>
                  <a:cubicBezTo>
                    <a:pt x="216" y="224"/>
                    <a:pt x="312" y="224"/>
                    <a:pt x="336" y="192"/>
                  </a:cubicBezTo>
                  <a:cubicBezTo>
                    <a:pt x="360" y="160"/>
                    <a:pt x="336" y="32"/>
                    <a:pt x="33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  <p:grpSp>
          <p:nvGrpSpPr>
            <p:cNvPr id="93657" name="Group 473"/>
            <p:cNvGrpSpPr>
              <a:grpSpLocks/>
            </p:cNvGrpSpPr>
            <p:nvPr/>
          </p:nvGrpSpPr>
          <p:grpSpPr bwMode="auto">
            <a:xfrm>
              <a:off x="-624" y="-93"/>
              <a:ext cx="6376" cy="5136"/>
              <a:chOff x="-624" y="-93"/>
              <a:chExt cx="6376" cy="5136"/>
            </a:xfrm>
          </p:grpSpPr>
          <p:grpSp>
            <p:nvGrpSpPr>
              <p:cNvPr id="93658" name="Group 474"/>
              <p:cNvGrpSpPr>
                <a:grpSpLocks/>
              </p:cNvGrpSpPr>
              <p:nvPr/>
            </p:nvGrpSpPr>
            <p:grpSpPr bwMode="auto">
              <a:xfrm rot="-240363">
                <a:off x="4114" y="1813"/>
                <a:ext cx="1638" cy="799"/>
                <a:chOff x="2006" y="-960"/>
                <a:chExt cx="1638" cy="799"/>
              </a:xfrm>
            </p:grpSpPr>
            <p:sp>
              <p:nvSpPr>
                <p:cNvPr id="93659" name="Freeform 475"/>
                <p:cNvSpPr>
                  <a:spLocks/>
                </p:cNvSpPr>
                <p:nvPr/>
              </p:nvSpPr>
              <p:spPr bwMode="auto">
                <a:xfrm rot="-4362257">
                  <a:off x="3379" y="-691"/>
                  <a:ext cx="245" cy="284"/>
                </a:xfrm>
                <a:custGeom>
                  <a:avLst/>
                  <a:gdLst>
                    <a:gd name="T0" fmla="*/ 0 w 496"/>
                    <a:gd name="T1" fmla="*/ 113 h 505"/>
                    <a:gd name="T2" fmla="*/ 13 w 496"/>
                    <a:gd name="T3" fmla="*/ 147 h 505"/>
                    <a:gd name="T4" fmla="*/ 145 w 496"/>
                    <a:gd name="T5" fmla="*/ 505 h 505"/>
                    <a:gd name="T6" fmla="*/ 496 w 496"/>
                    <a:gd name="T7" fmla="*/ 377 h 505"/>
                    <a:gd name="T8" fmla="*/ 371 w 496"/>
                    <a:gd name="T9" fmla="*/ 33 h 505"/>
                    <a:gd name="T10" fmla="*/ 359 w 496"/>
                    <a:gd name="T11" fmla="*/ 0 h 505"/>
                    <a:gd name="T12" fmla="*/ 319 w 496"/>
                    <a:gd name="T13" fmla="*/ 14 h 505"/>
                    <a:gd name="T14" fmla="*/ 298 w 496"/>
                    <a:gd name="T15" fmla="*/ 22 h 505"/>
                    <a:gd name="T16" fmla="*/ 278 w 496"/>
                    <a:gd name="T17" fmla="*/ 30 h 505"/>
                    <a:gd name="T18" fmla="*/ 236 w 496"/>
                    <a:gd name="T19" fmla="*/ 44 h 505"/>
                    <a:gd name="T20" fmla="*/ 192 w 496"/>
                    <a:gd name="T21" fmla="*/ 60 h 505"/>
                    <a:gd name="T22" fmla="*/ 169 w 496"/>
                    <a:gd name="T23" fmla="*/ 66 h 505"/>
                    <a:gd name="T24" fmla="*/ 146 w 496"/>
                    <a:gd name="T25" fmla="*/ 73 h 505"/>
                    <a:gd name="T26" fmla="*/ 98 w 496"/>
                    <a:gd name="T27" fmla="*/ 87 h 505"/>
                    <a:gd name="T28" fmla="*/ 50 w 496"/>
                    <a:gd name="T29" fmla="*/ 99 h 505"/>
                    <a:gd name="T30" fmla="*/ 0 w 496"/>
                    <a:gd name="T31" fmla="*/ 113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6" h="505">
                      <a:moveTo>
                        <a:pt x="0" y="113"/>
                      </a:moveTo>
                      <a:lnTo>
                        <a:pt x="13" y="147"/>
                      </a:lnTo>
                      <a:lnTo>
                        <a:pt x="145" y="505"/>
                      </a:lnTo>
                      <a:lnTo>
                        <a:pt x="496" y="377"/>
                      </a:lnTo>
                      <a:lnTo>
                        <a:pt x="371" y="33"/>
                      </a:lnTo>
                      <a:lnTo>
                        <a:pt x="359" y="0"/>
                      </a:lnTo>
                      <a:lnTo>
                        <a:pt x="319" y="14"/>
                      </a:lnTo>
                      <a:lnTo>
                        <a:pt x="298" y="22"/>
                      </a:lnTo>
                      <a:lnTo>
                        <a:pt x="278" y="30"/>
                      </a:lnTo>
                      <a:lnTo>
                        <a:pt x="236" y="44"/>
                      </a:lnTo>
                      <a:lnTo>
                        <a:pt x="192" y="60"/>
                      </a:lnTo>
                      <a:lnTo>
                        <a:pt x="169" y="66"/>
                      </a:lnTo>
                      <a:lnTo>
                        <a:pt x="146" y="73"/>
                      </a:lnTo>
                      <a:lnTo>
                        <a:pt x="98" y="87"/>
                      </a:lnTo>
                      <a:lnTo>
                        <a:pt x="50" y="99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 sz="1688"/>
                </a:p>
              </p:txBody>
            </p:sp>
            <p:grpSp>
              <p:nvGrpSpPr>
                <p:cNvPr id="93660" name="Group 476"/>
                <p:cNvGrpSpPr>
                  <a:grpSpLocks/>
                </p:cNvGrpSpPr>
                <p:nvPr/>
              </p:nvGrpSpPr>
              <p:grpSpPr bwMode="auto">
                <a:xfrm rot="-756449">
                  <a:off x="2006" y="-960"/>
                  <a:ext cx="1402" cy="799"/>
                  <a:chOff x="2086" y="-1073"/>
                  <a:chExt cx="1402" cy="799"/>
                </a:xfrm>
              </p:grpSpPr>
              <p:sp>
                <p:nvSpPr>
                  <p:cNvPr id="93661" name="Freeform 477"/>
                  <p:cNvSpPr>
                    <a:spLocks/>
                  </p:cNvSpPr>
                  <p:nvPr/>
                </p:nvSpPr>
                <p:spPr bwMode="auto">
                  <a:xfrm rot="1257557">
                    <a:off x="2901" y="-1073"/>
                    <a:ext cx="260" cy="204"/>
                  </a:xfrm>
                  <a:custGeom>
                    <a:avLst/>
                    <a:gdLst>
                      <a:gd name="T0" fmla="*/ 464 w 464"/>
                      <a:gd name="T1" fmla="*/ 381 h 415"/>
                      <a:gd name="T2" fmla="*/ 459 w 464"/>
                      <a:gd name="T3" fmla="*/ 345 h 415"/>
                      <a:gd name="T4" fmla="*/ 436 w 464"/>
                      <a:gd name="T5" fmla="*/ 188 h 415"/>
                      <a:gd name="T6" fmla="*/ 428 w 464"/>
                      <a:gd name="T7" fmla="*/ 156 h 415"/>
                      <a:gd name="T8" fmla="*/ 417 w 464"/>
                      <a:gd name="T9" fmla="*/ 128 h 415"/>
                      <a:gd name="T10" fmla="*/ 410 w 464"/>
                      <a:gd name="T11" fmla="*/ 115 h 415"/>
                      <a:gd name="T12" fmla="*/ 404 w 464"/>
                      <a:gd name="T13" fmla="*/ 103 h 415"/>
                      <a:gd name="T14" fmla="*/ 388 w 464"/>
                      <a:gd name="T15" fmla="*/ 82 h 415"/>
                      <a:gd name="T16" fmla="*/ 370 w 464"/>
                      <a:gd name="T17" fmla="*/ 62 h 415"/>
                      <a:gd name="T18" fmla="*/ 349 w 464"/>
                      <a:gd name="T19" fmla="*/ 44 h 415"/>
                      <a:gd name="T20" fmla="*/ 329 w 464"/>
                      <a:gd name="T21" fmla="*/ 31 h 415"/>
                      <a:gd name="T22" fmla="*/ 311 w 464"/>
                      <a:gd name="T23" fmla="*/ 21 h 415"/>
                      <a:gd name="T24" fmla="*/ 291 w 464"/>
                      <a:gd name="T25" fmla="*/ 11 h 415"/>
                      <a:gd name="T26" fmla="*/ 272 w 464"/>
                      <a:gd name="T27" fmla="*/ 6 h 415"/>
                      <a:gd name="T28" fmla="*/ 252 w 464"/>
                      <a:gd name="T29" fmla="*/ 1 h 415"/>
                      <a:gd name="T30" fmla="*/ 231 w 464"/>
                      <a:gd name="T31" fmla="*/ 0 h 415"/>
                      <a:gd name="T32" fmla="*/ 209 w 464"/>
                      <a:gd name="T33" fmla="*/ 1 h 415"/>
                      <a:gd name="T34" fmla="*/ 189 w 464"/>
                      <a:gd name="T35" fmla="*/ 4 h 415"/>
                      <a:gd name="T36" fmla="*/ 166 w 464"/>
                      <a:gd name="T37" fmla="*/ 7 h 415"/>
                      <a:gd name="T38" fmla="*/ 145 w 464"/>
                      <a:gd name="T39" fmla="*/ 12 h 415"/>
                      <a:gd name="T40" fmla="*/ 125 w 464"/>
                      <a:gd name="T41" fmla="*/ 20 h 415"/>
                      <a:gd name="T42" fmla="*/ 107 w 464"/>
                      <a:gd name="T43" fmla="*/ 29 h 415"/>
                      <a:gd name="T44" fmla="*/ 88 w 464"/>
                      <a:gd name="T45" fmla="*/ 40 h 415"/>
                      <a:gd name="T46" fmla="*/ 73 w 464"/>
                      <a:gd name="T47" fmla="*/ 54 h 415"/>
                      <a:gd name="T48" fmla="*/ 57 w 464"/>
                      <a:gd name="T49" fmla="*/ 69 h 415"/>
                      <a:gd name="T50" fmla="*/ 44 w 464"/>
                      <a:gd name="T51" fmla="*/ 87 h 415"/>
                      <a:gd name="T52" fmla="*/ 25 w 464"/>
                      <a:gd name="T53" fmla="*/ 115 h 415"/>
                      <a:gd name="T54" fmla="*/ 12 w 464"/>
                      <a:gd name="T55" fmla="*/ 146 h 415"/>
                      <a:gd name="T56" fmla="*/ 4 w 464"/>
                      <a:gd name="T57" fmla="*/ 177 h 415"/>
                      <a:gd name="T58" fmla="*/ 1 w 464"/>
                      <a:gd name="T59" fmla="*/ 210 h 415"/>
                      <a:gd name="T60" fmla="*/ 0 w 464"/>
                      <a:gd name="T61" fmla="*/ 215 h 415"/>
                      <a:gd name="T62" fmla="*/ 0 w 464"/>
                      <a:gd name="T63" fmla="*/ 223 h 415"/>
                      <a:gd name="T64" fmla="*/ 21 w 464"/>
                      <a:gd name="T65" fmla="*/ 379 h 415"/>
                      <a:gd name="T66" fmla="*/ 25 w 464"/>
                      <a:gd name="T67" fmla="*/ 415 h 415"/>
                      <a:gd name="T68" fmla="*/ 36 w 464"/>
                      <a:gd name="T69" fmla="*/ 411 h 415"/>
                      <a:gd name="T70" fmla="*/ 46 w 464"/>
                      <a:gd name="T71" fmla="*/ 412 h 415"/>
                      <a:gd name="T72" fmla="*/ 105 w 464"/>
                      <a:gd name="T73" fmla="*/ 405 h 415"/>
                      <a:gd name="T74" fmla="*/ 163 w 464"/>
                      <a:gd name="T75" fmla="*/ 399 h 415"/>
                      <a:gd name="T76" fmla="*/ 220 w 464"/>
                      <a:gd name="T77" fmla="*/ 394 h 415"/>
                      <a:gd name="T78" fmla="*/ 276 w 464"/>
                      <a:gd name="T79" fmla="*/ 390 h 415"/>
                      <a:gd name="T80" fmla="*/ 323 w 464"/>
                      <a:gd name="T81" fmla="*/ 386 h 415"/>
                      <a:gd name="T82" fmla="*/ 371 w 464"/>
                      <a:gd name="T83" fmla="*/ 384 h 415"/>
                      <a:gd name="T84" fmla="*/ 417 w 464"/>
                      <a:gd name="T85" fmla="*/ 381 h 415"/>
                      <a:gd name="T86" fmla="*/ 464 w 464"/>
                      <a:gd name="T87" fmla="*/ 381 h 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64" h="415">
                        <a:moveTo>
                          <a:pt x="464" y="381"/>
                        </a:moveTo>
                        <a:lnTo>
                          <a:pt x="459" y="345"/>
                        </a:lnTo>
                        <a:lnTo>
                          <a:pt x="436" y="188"/>
                        </a:lnTo>
                        <a:lnTo>
                          <a:pt x="428" y="156"/>
                        </a:lnTo>
                        <a:lnTo>
                          <a:pt x="417" y="128"/>
                        </a:lnTo>
                        <a:lnTo>
                          <a:pt x="410" y="115"/>
                        </a:lnTo>
                        <a:lnTo>
                          <a:pt x="404" y="103"/>
                        </a:lnTo>
                        <a:lnTo>
                          <a:pt x="388" y="82"/>
                        </a:lnTo>
                        <a:lnTo>
                          <a:pt x="370" y="62"/>
                        </a:lnTo>
                        <a:lnTo>
                          <a:pt x="349" y="44"/>
                        </a:lnTo>
                        <a:lnTo>
                          <a:pt x="329" y="31"/>
                        </a:lnTo>
                        <a:lnTo>
                          <a:pt x="311" y="21"/>
                        </a:lnTo>
                        <a:lnTo>
                          <a:pt x="291" y="11"/>
                        </a:lnTo>
                        <a:lnTo>
                          <a:pt x="272" y="6"/>
                        </a:lnTo>
                        <a:lnTo>
                          <a:pt x="252" y="1"/>
                        </a:lnTo>
                        <a:lnTo>
                          <a:pt x="231" y="0"/>
                        </a:lnTo>
                        <a:lnTo>
                          <a:pt x="209" y="1"/>
                        </a:lnTo>
                        <a:lnTo>
                          <a:pt x="189" y="4"/>
                        </a:lnTo>
                        <a:lnTo>
                          <a:pt x="166" y="7"/>
                        </a:lnTo>
                        <a:lnTo>
                          <a:pt x="145" y="12"/>
                        </a:lnTo>
                        <a:lnTo>
                          <a:pt x="125" y="20"/>
                        </a:lnTo>
                        <a:lnTo>
                          <a:pt x="107" y="29"/>
                        </a:lnTo>
                        <a:lnTo>
                          <a:pt x="88" y="40"/>
                        </a:lnTo>
                        <a:lnTo>
                          <a:pt x="73" y="54"/>
                        </a:lnTo>
                        <a:lnTo>
                          <a:pt x="57" y="69"/>
                        </a:lnTo>
                        <a:lnTo>
                          <a:pt x="44" y="87"/>
                        </a:lnTo>
                        <a:lnTo>
                          <a:pt x="25" y="115"/>
                        </a:lnTo>
                        <a:lnTo>
                          <a:pt x="12" y="146"/>
                        </a:lnTo>
                        <a:lnTo>
                          <a:pt x="4" y="177"/>
                        </a:lnTo>
                        <a:lnTo>
                          <a:pt x="1" y="210"/>
                        </a:lnTo>
                        <a:lnTo>
                          <a:pt x="0" y="215"/>
                        </a:lnTo>
                        <a:lnTo>
                          <a:pt x="0" y="223"/>
                        </a:lnTo>
                        <a:lnTo>
                          <a:pt x="21" y="379"/>
                        </a:lnTo>
                        <a:lnTo>
                          <a:pt x="25" y="415"/>
                        </a:lnTo>
                        <a:lnTo>
                          <a:pt x="36" y="411"/>
                        </a:lnTo>
                        <a:lnTo>
                          <a:pt x="46" y="412"/>
                        </a:lnTo>
                        <a:lnTo>
                          <a:pt x="105" y="405"/>
                        </a:lnTo>
                        <a:lnTo>
                          <a:pt x="163" y="399"/>
                        </a:lnTo>
                        <a:lnTo>
                          <a:pt x="220" y="394"/>
                        </a:lnTo>
                        <a:lnTo>
                          <a:pt x="276" y="390"/>
                        </a:lnTo>
                        <a:lnTo>
                          <a:pt x="323" y="386"/>
                        </a:lnTo>
                        <a:lnTo>
                          <a:pt x="371" y="384"/>
                        </a:lnTo>
                        <a:lnTo>
                          <a:pt x="417" y="381"/>
                        </a:lnTo>
                        <a:lnTo>
                          <a:pt x="464" y="381"/>
                        </a:lnTo>
                        <a:close/>
                      </a:path>
                    </a:pathLst>
                  </a:custGeom>
                  <a:solidFill>
                    <a:srgbClr val="CC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62" name="Freeform 478"/>
                  <p:cNvSpPr>
                    <a:spLocks/>
                  </p:cNvSpPr>
                  <p:nvPr/>
                </p:nvSpPr>
                <p:spPr bwMode="auto">
                  <a:xfrm rot="1257557">
                    <a:off x="2086" y="-983"/>
                    <a:ext cx="285" cy="285"/>
                  </a:xfrm>
                  <a:custGeom>
                    <a:avLst/>
                    <a:gdLst>
                      <a:gd name="T0" fmla="*/ 410 w 509"/>
                      <a:gd name="T1" fmla="*/ 0 h 574"/>
                      <a:gd name="T2" fmla="*/ 359 w 509"/>
                      <a:gd name="T3" fmla="*/ 25 h 574"/>
                      <a:gd name="T4" fmla="*/ 3 w 509"/>
                      <a:gd name="T5" fmla="*/ 190 h 574"/>
                      <a:gd name="T6" fmla="*/ 0 w 509"/>
                      <a:gd name="T7" fmla="*/ 192 h 574"/>
                      <a:gd name="T8" fmla="*/ 0 w 509"/>
                      <a:gd name="T9" fmla="*/ 195 h 574"/>
                      <a:gd name="T10" fmla="*/ 32 w 509"/>
                      <a:gd name="T11" fmla="*/ 205 h 574"/>
                      <a:gd name="T12" fmla="*/ 61 w 509"/>
                      <a:gd name="T13" fmla="*/ 218 h 574"/>
                      <a:gd name="T14" fmla="*/ 78 w 509"/>
                      <a:gd name="T15" fmla="*/ 226 h 574"/>
                      <a:gd name="T16" fmla="*/ 94 w 509"/>
                      <a:gd name="T17" fmla="*/ 236 h 574"/>
                      <a:gd name="T18" fmla="*/ 105 w 509"/>
                      <a:gd name="T19" fmla="*/ 241 h 574"/>
                      <a:gd name="T20" fmla="*/ 117 w 509"/>
                      <a:gd name="T21" fmla="*/ 249 h 574"/>
                      <a:gd name="T22" fmla="*/ 133 w 509"/>
                      <a:gd name="T23" fmla="*/ 261 h 574"/>
                      <a:gd name="T24" fmla="*/ 148 w 509"/>
                      <a:gd name="T25" fmla="*/ 274 h 574"/>
                      <a:gd name="T26" fmla="*/ 159 w 509"/>
                      <a:gd name="T27" fmla="*/ 289 h 574"/>
                      <a:gd name="T28" fmla="*/ 168 w 509"/>
                      <a:gd name="T29" fmla="*/ 303 h 574"/>
                      <a:gd name="T30" fmla="*/ 174 w 509"/>
                      <a:gd name="T31" fmla="*/ 318 h 574"/>
                      <a:gd name="T32" fmla="*/ 178 w 509"/>
                      <a:gd name="T33" fmla="*/ 333 h 574"/>
                      <a:gd name="T34" fmla="*/ 178 w 509"/>
                      <a:gd name="T35" fmla="*/ 349 h 574"/>
                      <a:gd name="T36" fmla="*/ 177 w 509"/>
                      <a:gd name="T37" fmla="*/ 365 h 574"/>
                      <a:gd name="T38" fmla="*/ 170 w 509"/>
                      <a:gd name="T39" fmla="*/ 381 h 574"/>
                      <a:gd name="T40" fmla="*/ 163 w 509"/>
                      <a:gd name="T41" fmla="*/ 397 h 574"/>
                      <a:gd name="T42" fmla="*/ 152 w 509"/>
                      <a:gd name="T43" fmla="*/ 414 h 574"/>
                      <a:gd name="T44" fmla="*/ 139 w 509"/>
                      <a:gd name="T45" fmla="*/ 433 h 574"/>
                      <a:gd name="T46" fmla="*/ 122 w 509"/>
                      <a:gd name="T47" fmla="*/ 450 h 574"/>
                      <a:gd name="T48" fmla="*/ 103 w 509"/>
                      <a:gd name="T49" fmla="*/ 469 h 574"/>
                      <a:gd name="T50" fmla="*/ 82 w 509"/>
                      <a:gd name="T51" fmla="*/ 487 h 574"/>
                      <a:gd name="T52" fmla="*/ 58 w 509"/>
                      <a:gd name="T53" fmla="*/ 507 h 574"/>
                      <a:gd name="T54" fmla="*/ 46 w 509"/>
                      <a:gd name="T55" fmla="*/ 516 h 574"/>
                      <a:gd name="T56" fmla="*/ 46 w 509"/>
                      <a:gd name="T57" fmla="*/ 520 h 574"/>
                      <a:gd name="T58" fmla="*/ 165 w 509"/>
                      <a:gd name="T59" fmla="*/ 535 h 574"/>
                      <a:gd name="T60" fmla="*/ 195 w 509"/>
                      <a:gd name="T61" fmla="*/ 539 h 574"/>
                      <a:gd name="T62" fmla="*/ 451 w 509"/>
                      <a:gd name="T63" fmla="*/ 566 h 574"/>
                      <a:gd name="T64" fmla="*/ 461 w 509"/>
                      <a:gd name="T65" fmla="*/ 568 h 574"/>
                      <a:gd name="T66" fmla="*/ 509 w 509"/>
                      <a:gd name="T67" fmla="*/ 574 h 574"/>
                      <a:gd name="T68" fmla="*/ 461 w 509"/>
                      <a:gd name="T69" fmla="*/ 535 h 574"/>
                      <a:gd name="T70" fmla="*/ 427 w 509"/>
                      <a:gd name="T71" fmla="*/ 502 h 574"/>
                      <a:gd name="T72" fmla="*/ 398 w 509"/>
                      <a:gd name="T73" fmla="*/ 471 h 574"/>
                      <a:gd name="T74" fmla="*/ 373 w 509"/>
                      <a:gd name="T75" fmla="*/ 438 h 574"/>
                      <a:gd name="T76" fmla="*/ 362 w 509"/>
                      <a:gd name="T77" fmla="*/ 421 h 574"/>
                      <a:gd name="T78" fmla="*/ 352 w 509"/>
                      <a:gd name="T79" fmla="*/ 406 h 574"/>
                      <a:gd name="T80" fmla="*/ 342 w 509"/>
                      <a:gd name="T81" fmla="*/ 388 h 574"/>
                      <a:gd name="T82" fmla="*/ 334 w 509"/>
                      <a:gd name="T83" fmla="*/ 372 h 574"/>
                      <a:gd name="T84" fmla="*/ 321 w 509"/>
                      <a:gd name="T85" fmla="*/ 338 h 574"/>
                      <a:gd name="T86" fmla="*/ 312 w 509"/>
                      <a:gd name="T87" fmla="*/ 304 h 574"/>
                      <a:gd name="T88" fmla="*/ 308 w 509"/>
                      <a:gd name="T89" fmla="*/ 271 h 574"/>
                      <a:gd name="T90" fmla="*/ 306 w 509"/>
                      <a:gd name="T91" fmla="*/ 236 h 574"/>
                      <a:gd name="T92" fmla="*/ 308 w 509"/>
                      <a:gd name="T93" fmla="*/ 202 h 574"/>
                      <a:gd name="T94" fmla="*/ 314 w 509"/>
                      <a:gd name="T95" fmla="*/ 167 h 574"/>
                      <a:gd name="T96" fmla="*/ 325 w 509"/>
                      <a:gd name="T97" fmla="*/ 134 h 574"/>
                      <a:gd name="T98" fmla="*/ 340 w 509"/>
                      <a:gd name="T99" fmla="*/ 100 h 574"/>
                      <a:gd name="T100" fmla="*/ 359 w 509"/>
                      <a:gd name="T101" fmla="*/ 67 h 574"/>
                      <a:gd name="T102" fmla="*/ 381 w 509"/>
                      <a:gd name="T103" fmla="*/ 33 h 574"/>
                      <a:gd name="T104" fmla="*/ 410 w 509"/>
                      <a:gd name="T105" fmla="*/ 0 h 5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09" h="574">
                        <a:moveTo>
                          <a:pt x="410" y="0"/>
                        </a:moveTo>
                        <a:lnTo>
                          <a:pt x="359" y="25"/>
                        </a:lnTo>
                        <a:lnTo>
                          <a:pt x="3" y="190"/>
                        </a:lnTo>
                        <a:lnTo>
                          <a:pt x="0" y="192"/>
                        </a:lnTo>
                        <a:lnTo>
                          <a:pt x="0" y="195"/>
                        </a:lnTo>
                        <a:lnTo>
                          <a:pt x="32" y="205"/>
                        </a:lnTo>
                        <a:lnTo>
                          <a:pt x="61" y="218"/>
                        </a:lnTo>
                        <a:lnTo>
                          <a:pt x="78" y="226"/>
                        </a:lnTo>
                        <a:lnTo>
                          <a:pt x="94" y="236"/>
                        </a:lnTo>
                        <a:lnTo>
                          <a:pt x="105" y="241"/>
                        </a:lnTo>
                        <a:lnTo>
                          <a:pt x="117" y="249"/>
                        </a:lnTo>
                        <a:lnTo>
                          <a:pt x="133" y="261"/>
                        </a:lnTo>
                        <a:lnTo>
                          <a:pt x="148" y="274"/>
                        </a:lnTo>
                        <a:lnTo>
                          <a:pt x="159" y="289"/>
                        </a:lnTo>
                        <a:lnTo>
                          <a:pt x="168" y="303"/>
                        </a:lnTo>
                        <a:lnTo>
                          <a:pt x="174" y="318"/>
                        </a:lnTo>
                        <a:lnTo>
                          <a:pt x="178" y="333"/>
                        </a:lnTo>
                        <a:lnTo>
                          <a:pt x="178" y="349"/>
                        </a:lnTo>
                        <a:lnTo>
                          <a:pt x="177" y="365"/>
                        </a:lnTo>
                        <a:lnTo>
                          <a:pt x="170" y="381"/>
                        </a:lnTo>
                        <a:lnTo>
                          <a:pt x="163" y="397"/>
                        </a:lnTo>
                        <a:lnTo>
                          <a:pt x="152" y="414"/>
                        </a:lnTo>
                        <a:lnTo>
                          <a:pt x="139" y="433"/>
                        </a:lnTo>
                        <a:lnTo>
                          <a:pt x="122" y="450"/>
                        </a:lnTo>
                        <a:lnTo>
                          <a:pt x="103" y="469"/>
                        </a:lnTo>
                        <a:lnTo>
                          <a:pt x="82" y="487"/>
                        </a:lnTo>
                        <a:lnTo>
                          <a:pt x="58" y="507"/>
                        </a:lnTo>
                        <a:lnTo>
                          <a:pt x="46" y="516"/>
                        </a:lnTo>
                        <a:lnTo>
                          <a:pt x="46" y="520"/>
                        </a:lnTo>
                        <a:lnTo>
                          <a:pt x="165" y="535"/>
                        </a:lnTo>
                        <a:lnTo>
                          <a:pt x="195" y="539"/>
                        </a:lnTo>
                        <a:lnTo>
                          <a:pt x="451" y="566"/>
                        </a:lnTo>
                        <a:lnTo>
                          <a:pt x="461" y="568"/>
                        </a:lnTo>
                        <a:lnTo>
                          <a:pt x="509" y="574"/>
                        </a:lnTo>
                        <a:lnTo>
                          <a:pt x="461" y="535"/>
                        </a:lnTo>
                        <a:lnTo>
                          <a:pt x="427" y="502"/>
                        </a:lnTo>
                        <a:lnTo>
                          <a:pt x="398" y="471"/>
                        </a:lnTo>
                        <a:lnTo>
                          <a:pt x="373" y="438"/>
                        </a:lnTo>
                        <a:lnTo>
                          <a:pt x="362" y="421"/>
                        </a:lnTo>
                        <a:lnTo>
                          <a:pt x="352" y="406"/>
                        </a:lnTo>
                        <a:lnTo>
                          <a:pt x="342" y="388"/>
                        </a:lnTo>
                        <a:lnTo>
                          <a:pt x="334" y="372"/>
                        </a:lnTo>
                        <a:lnTo>
                          <a:pt x="321" y="338"/>
                        </a:lnTo>
                        <a:lnTo>
                          <a:pt x="312" y="304"/>
                        </a:lnTo>
                        <a:lnTo>
                          <a:pt x="308" y="271"/>
                        </a:lnTo>
                        <a:lnTo>
                          <a:pt x="306" y="236"/>
                        </a:lnTo>
                        <a:lnTo>
                          <a:pt x="308" y="202"/>
                        </a:lnTo>
                        <a:lnTo>
                          <a:pt x="314" y="167"/>
                        </a:lnTo>
                        <a:lnTo>
                          <a:pt x="325" y="134"/>
                        </a:lnTo>
                        <a:lnTo>
                          <a:pt x="340" y="100"/>
                        </a:lnTo>
                        <a:lnTo>
                          <a:pt x="359" y="67"/>
                        </a:lnTo>
                        <a:lnTo>
                          <a:pt x="381" y="33"/>
                        </a:lnTo>
                        <a:lnTo>
                          <a:pt x="410" y="0"/>
                        </a:lnTo>
                        <a:close/>
                      </a:path>
                    </a:pathLst>
                  </a:custGeom>
                  <a:solidFill>
                    <a:srgbClr val="00CC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63" name="Freeform 479"/>
                  <p:cNvSpPr>
                    <a:spLocks/>
                  </p:cNvSpPr>
                  <p:nvPr/>
                </p:nvSpPr>
                <p:spPr bwMode="auto">
                  <a:xfrm rot="1257557">
                    <a:off x="2233" y="-943"/>
                    <a:ext cx="1255" cy="567"/>
                  </a:xfrm>
                  <a:custGeom>
                    <a:avLst/>
                    <a:gdLst>
                      <a:gd name="T0" fmla="*/ 2226 w 2237"/>
                      <a:gd name="T1" fmla="*/ 341 h 1144"/>
                      <a:gd name="T2" fmla="*/ 2196 w 2237"/>
                      <a:gd name="T3" fmla="*/ 261 h 1144"/>
                      <a:gd name="T4" fmla="*/ 2146 w 2237"/>
                      <a:gd name="T5" fmla="*/ 189 h 1144"/>
                      <a:gd name="T6" fmla="*/ 2079 w 2237"/>
                      <a:gd name="T7" fmla="*/ 132 h 1144"/>
                      <a:gd name="T8" fmla="*/ 1994 w 2237"/>
                      <a:gd name="T9" fmla="*/ 83 h 1144"/>
                      <a:gd name="T10" fmla="*/ 1892 w 2237"/>
                      <a:gd name="T11" fmla="*/ 48 h 1144"/>
                      <a:gd name="T12" fmla="*/ 1740 w 2237"/>
                      <a:gd name="T13" fmla="*/ 16 h 1144"/>
                      <a:gd name="T14" fmla="*/ 1562 w 2237"/>
                      <a:gd name="T15" fmla="*/ 1 h 1144"/>
                      <a:gd name="T16" fmla="*/ 1435 w 2237"/>
                      <a:gd name="T17" fmla="*/ 37 h 1144"/>
                      <a:gd name="T18" fmla="*/ 1294 w 2237"/>
                      <a:gd name="T19" fmla="*/ 42 h 1144"/>
                      <a:gd name="T20" fmla="*/ 1134 w 2237"/>
                      <a:gd name="T21" fmla="*/ 55 h 1144"/>
                      <a:gd name="T22" fmla="*/ 1007 w 2237"/>
                      <a:gd name="T23" fmla="*/ 67 h 1144"/>
                      <a:gd name="T24" fmla="*/ 914 w 2237"/>
                      <a:gd name="T25" fmla="*/ 45 h 1144"/>
                      <a:gd name="T26" fmla="*/ 700 w 2237"/>
                      <a:gd name="T27" fmla="*/ 85 h 1144"/>
                      <a:gd name="T28" fmla="*/ 619 w 2237"/>
                      <a:gd name="T29" fmla="*/ 104 h 1144"/>
                      <a:gd name="T30" fmla="*/ 407 w 2237"/>
                      <a:gd name="T31" fmla="*/ 174 h 1144"/>
                      <a:gd name="T32" fmla="*/ 240 w 2237"/>
                      <a:gd name="T33" fmla="*/ 260 h 1144"/>
                      <a:gd name="T34" fmla="*/ 157 w 2237"/>
                      <a:gd name="T35" fmla="*/ 321 h 1144"/>
                      <a:gd name="T36" fmla="*/ 68 w 2237"/>
                      <a:gd name="T37" fmla="*/ 408 h 1144"/>
                      <a:gd name="T38" fmla="*/ 104 w 2237"/>
                      <a:gd name="T39" fmla="*/ 401 h 1144"/>
                      <a:gd name="T40" fmla="*/ 34 w 2237"/>
                      <a:gd name="T41" fmla="*/ 501 h 1144"/>
                      <a:gd name="T42" fmla="*/ 2 w 2237"/>
                      <a:gd name="T43" fmla="*/ 603 h 1144"/>
                      <a:gd name="T44" fmla="*/ 6 w 2237"/>
                      <a:gd name="T45" fmla="*/ 705 h 1144"/>
                      <a:gd name="T46" fmla="*/ 36 w 2237"/>
                      <a:gd name="T47" fmla="*/ 789 h 1144"/>
                      <a:gd name="T48" fmla="*/ 67 w 2237"/>
                      <a:gd name="T49" fmla="*/ 839 h 1144"/>
                      <a:gd name="T50" fmla="*/ 155 w 2237"/>
                      <a:gd name="T51" fmla="*/ 936 h 1144"/>
                      <a:gd name="T52" fmla="*/ 168 w 2237"/>
                      <a:gd name="T53" fmla="*/ 980 h 1144"/>
                      <a:gd name="T54" fmla="*/ 241 w 2237"/>
                      <a:gd name="T55" fmla="*/ 1029 h 1144"/>
                      <a:gd name="T56" fmla="*/ 291 w 2237"/>
                      <a:gd name="T57" fmla="*/ 1060 h 1144"/>
                      <a:gd name="T58" fmla="*/ 391 w 2237"/>
                      <a:gd name="T59" fmla="*/ 1099 h 1144"/>
                      <a:gd name="T60" fmla="*/ 459 w 2237"/>
                      <a:gd name="T61" fmla="*/ 1118 h 1144"/>
                      <a:gd name="T62" fmla="*/ 584 w 2237"/>
                      <a:gd name="T63" fmla="*/ 1136 h 1144"/>
                      <a:gd name="T64" fmla="*/ 726 w 2237"/>
                      <a:gd name="T65" fmla="*/ 1144 h 1144"/>
                      <a:gd name="T66" fmla="*/ 851 w 2237"/>
                      <a:gd name="T67" fmla="*/ 1140 h 1144"/>
                      <a:gd name="T68" fmla="*/ 986 w 2237"/>
                      <a:gd name="T69" fmla="*/ 1127 h 1144"/>
                      <a:gd name="T70" fmla="*/ 1132 w 2237"/>
                      <a:gd name="T71" fmla="*/ 1109 h 1144"/>
                      <a:gd name="T72" fmla="*/ 1282 w 2237"/>
                      <a:gd name="T73" fmla="*/ 1081 h 1144"/>
                      <a:gd name="T74" fmla="*/ 1430 w 2237"/>
                      <a:gd name="T75" fmla="*/ 1050 h 1144"/>
                      <a:gd name="T76" fmla="*/ 1515 w 2237"/>
                      <a:gd name="T77" fmla="*/ 990 h 1144"/>
                      <a:gd name="T78" fmla="*/ 1609 w 2237"/>
                      <a:gd name="T79" fmla="*/ 963 h 1144"/>
                      <a:gd name="T80" fmla="*/ 1715 w 2237"/>
                      <a:gd name="T81" fmla="*/ 925 h 1144"/>
                      <a:gd name="T82" fmla="*/ 1788 w 2237"/>
                      <a:gd name="T83" fmla="*/ 936 h 1144"/>
                      <a:gd name="T84" fmla="*/ 1875 w 2237"/>
                      <a:gd name="T85" fmla="*/ 894 h 1144"/>
                      <a:gd name="T86" fmla="*/ 1889 w 2237"/>
                      <a:gd name="T87" fmla="*/ 886 h 1144"/>
                      <a:gd name="T88" fmla="*/ 1922 w 2237"/>
                      <a:gd name="T89" fmla="*/ 868 h 1144"/>
                      <a:gd name="T90" fmla="*/ 1955 w 2237"/>
                      <a:gd name="T91" fmla="*/ 850 h 1144"/>
                      <a:gd name="T92" fmla="*/ 2047 w 2237"/>
                      <a:gd name="T93" fmla="*/ 782 h 1144"/>
                      <a:gd name="T94" fmla="*/ 2088 w 2237"/>
                      <a:gd name="T95" fmla="*/ 746 h 1144"/>
                      <a:gd name="T96" fmla="*/ 2110 w 2237"/>
                      <a:gd name="T97" fmla="*/ 724 h 1144"/>
                      <a:gd name="T98" fmla="*/ 2136 w 2237"/>
                      <a:gd name="T99" fmla="*/ 696 h 1144"/>
                      <a:gd name="T100" fmla="*/ 2190 w 2237"/>
                      <a:gd name="T101" fmla="*/ 620 h 1144"/>
                      <a:gd name="T102" fmla="*/ 2214 w 2237"/>
                      <a:gd name="T103" fmla="*/ 565 h 1144"/>
                      <a:gd name="T104" fmla="*/ 2224 w 2237"/>
                      <a:gd name="T105" fmla="*/ 537 h 1144"/>
                      <a:gd name="T106" fmla="*/ 2235 w 2237"/>
                      <a:gd name="T107" fmla="*/ 467 h 1144"/>
                      <a:gd name="T108" fmla="*/ 2237 w 2237"/>
                      <a:gd name="T109" fmla="*/ 423 h 1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237" h="1144">
                        <a:moveTo>
                          <a:pt x="2236" y="394"/>
                        </a:moveTo>
                        <a:lnTo>
                          <a:pt x="2233" y="371"/>
                        </a:lnTo>
                        <a:lnTo>
                          <a:pt x="2226" y="341"/>
                        </a:lnTo>
                        <a:lnTo>
                          <a:pt x="2218" y="314"/>
                        </a:lnTo>
                        <a:lnTo>
                          <a:pt x="2207" y="286"/>
                        </a:lnTo>
                        <a:lnTo>
                          <a:pt x="2196" y="261"/>
                        </a:lnTo>
                        <a:lnTo>
                          <a:pt x="2180" y="235"/>
                        </a:lnTo>
                        <a:lnTo>
                          <a:pt x="2165" y="212"/>
                        </a:lnTo>
                        <a:lnTo>
                          <a:pt x="2146" y="189"/>
                        </a:lnTo>
                        <a:lnTo>
                          <a:pt x="2126" y="170"/>
                        </a:lnTo>
                        <a:lnTo>
                          <a:pt x="2103" y="149"/>
                        </a:lnTo>
                        <a:lnTo>
                          <a:pt x="2079" y="132"/>
                        </a:lnTo>
                        <a:lnTo>
                          <a:pt x="2053" y="114"/>
                        </a:lnTo>
                        <a:lnTo>
                          <a:pt x="2025" y="98"/>
                        </a:lnTo>
                        <a:lnTo>
                          <a:pt x="1994" y="83"/>
                        </a:lnTo>
                        <a:lnTo>
                          <a:pt x="1962" y="71"/>
                        </a:lnTo>
                        <a:lnTo>
                          <a:pt x="1928" y="58"/>
                        </a:lnTo>
                        <a:lnTo>
                          <a:pt x="1892" y="48"/>
                        </a:lnTo>
                        <a:lnTo>
                          <a:pt x="1843" y="34"/>
                        </a:lnTo>
                        <a:lnTo>
                          <a:pt x="1793" y="25"/>
                        </a:lnTo>
                        <a:lnTo>
                          <a:pt x="1740" y="16"/>
                        </a:lnTo>
                        <a:lnTo>
                          <a:pt x="1684" y="10"/>
                        </a:lnTo>
                        <a:lnTo>
                          <a:pt x="1624" y="4"/>
                        </a:lnTo>
                        <a:lnTo>
                          <a:pt x="1562" y="1"/>
                        </a:lnTo>
                        <a:lnTo>
                          <a:pt x="1497" y="0"/>
                        </a:lnTo>
                        <a:lnTo>
                          <a:pt x="1430" y="1"/>
                        </a:lnTo>
                        <a:lnTo>
                          <a:pt x="1435" y="37"/>
                        </a:lnTo>
                        <a:lnTo>
                          <a:pt x="1388" y="37"/>
                        </a:lnTo>
                        <a:lnTo>
                          <a:pt x="1342" y="40"/>
                        </a:lnTo>
                        <a:lnTo>
                          <a:pt x="1294" y="42"/>
                        </a:lnTo>
                        <a:lnTo>
                          <a:pt x="1247" y="46"/>
                        </a:lnTo>
                        <a:lnTo>
                          <a:pt x="1191" y="50"/>
                        </a:lnTo>
                        <a:lnTo>
                          <a:pt x="1134" y="55"/>
                        </a:lnTo>
                        <a:lnTo>
                          <a:pt x="1076" y="61"/>
                        </a:lnTo>
                        <a:lnTo>
                          <a:pt x="1017" y="68"/>
                        </a:lnTo>
                        <a:lnTo>
                          <a:pt x="1007" y="67"/>
                        </a:lnTo>
                        <a:lnTo>
                          <a:pt x="996" y="71"/>
                        </a:lnTo>
                        <a:lnTo>
                          <a:pt x="992" y="35"/>
                        </a:lnTo>
                        <a:lnTo>
                          <a:pt x="914" y="45"/>
                        </a:lnTo>
                        <a:lnTo>
                          <a:pt x="839" y="57"/>
                        </a:lnTo>
                        <a:lnTo>
                          <a:pt x="768" y="70"/>
                        </a:lnTo>
                        <a:lnTo>
                          <a:pt x="700" y="85"/>
                        </a:lnTo>
                        <a:lnTo>
                          <a:pt x="706" y="125"/>
                        </a:lnTo>
                        <a:lnTo>
                          <a:pt x="700" y="85"/>
                        </a:lnTo>
                        <a:lnTo>
                          <a:pt x="619" y="104"/>
                        </a:lnTo>
                        <a:lnTo>
                          <a:pt x="544" y="125"/>
                        </a:lnTo>
                        <a:lnTo>
                          <a:pt x="472" y="148"/>
                        </a:lnTo>
                        <a:lnTo>
                          <a:pt x="407" y="174"/>
                        </a:lnTo>
                        <a:lnTo>
                          <a:pt x="346" y="200"/>
                        </a:lnTo>
                        <a:lnTo>
                          <a:pt x="290" y="230"/>
                        </a:lnTo>
                        <a:lnTo>
                          <a:pt x="240" y="260"/>
                        </a:lnTo>
                        <a:lnTo>
                          <a:pt x="194" y="293"/>
                        </a:lnTo>
                        <a:lnTo>
                          <a:pt x="175" y="306"/>
                        </a:lnTo>
                        <a:lnTo>
                          <a:pt x="157" y="321"/>
                        </a:lnTo>
                        <a:lnTo>
                          <a:pt x="124" y="350"/>
                        </a:lnTo>
                        <a:lnTo>
                          <a:pt x="94" y="379"/>
                        </a:lnTo>
                        <a:lnTo>
                          <a:pt x="68" y="408"/>
                        </a:lnTo>
                        <a:lnTo>
                          <a:pt x="60" y="416"/>
                        </a:lnTo>
                        <a:lnTo>
                          <a:pt x="53" y="426"/>
                        </a:lnTo>
                        <a:lnTo>
                          <a:pt x="104" y="401"/>
                        </a:lnTo>
                        <a:lnTo>
                          <a:pt x="75" y="434"/>
                        </a:lnTo>
                        <a:lnTo>
                          <a:pt x="53" y="468"/>
                        </a:lnTo>
                        <a:lnTo>
                          <a:pt x="34" y="501"/>
                        </a:lnTo>
                        <a:lnTo>
                          <a:pt x="19" y="535"/>
                        </a:lnTo>
                        <a:lnTo>
                          <a:pt x="8" y="568"/>
                        </a:lnTo>
                        <a:lnTo>
                          <a:pt x="2" y="603"/>
                        </a:lnTo>
                        <a:lnTo>
                          <a:pt x="0" y="637"/>
                        </a:lnTo>
                        <a:lnTo>
                          <a:pt x="2" y="672"/>
                        </a:lnTo>
                        <a:lnTo>
                          <a:pt x="6" y="705"/>
                        </a:lnTo>
                        <a:lnTo>
                          <a:pt x="15" y="739"/>
                        </a:lnTo>
                        <a:lnTo>
                          <a:pt x="28" y="773"/>
                        </a:lnTo>
                        <a:lnTo>
                          <a:pt x="36" y="789"/>
                        </a:lnTo>
                        <a:lnTo>
                          <a:pt x="46" y="807"/>
                        </a:lnTo>
                        <a:lnTo>
                          <a:pt x="56" y="822"/>
                        </a:lnTo>
                        <a:lnTo>
                          <a:pt x="67" y="839"/>
                        </a:lnTo>
                        <a:lnTo>
                          <a:pt x="92" y="872"/>
                        </a:lnTo>
                        <a:lnTo>
                          <a:pt x="121" y="903"/>
                        </a:lnTo>
                        <a:lnTo>
                          <a:pt x="155" y="936"/>
                        </a:lnTo>
                        <a:lnTo>
                          <a:pt x="203" y="975"/>
                        </a:lnTo>
                        <a:lnTo>
                          <a:pt x="155" y="969"/>
                        </a:lnTo>
                        <a:lnTo>
                          <a:pt x="168" y="980"/>
                        </a:lnTo>
                        <a:lnTo>
                          <a:pt x="191" y="998"/>
                        </a:lnTo>
                        <a:lnTo>
                          <a:pt x="215" y="1012"/>
                        </a:lnTo>
                        <a:lnTo>
                          <a:pt x="241" y="1029"/>
                        </a:lnTo>
                        <a:lnTo>
                          <a:pt x="248" y="1034"/>
                        </a:lnTo>
                        <a:lnTo>
                          <a:pt x="257" y="1041"/>
                        </a:lnTo>
                        <a:lnTo>
                          <a:pt x="291" y="1060"/>
                        </a:lnTo>
                        <a:lnTo>
                          <a:pt x="330" y="1078"/>
                        </a:lnTo>
                        <a:lnTo>
                          <a:pt x="370" y="1093"/>
                        </a:lnTo>
                        <a:lnTo>
                          <a:pt x="391" y="1099"/>
                        </a:lnTo>
                        <a:lnTo>
                          <a:pt x="413" y="1107"/>
                        </a:lnTo>
                        <a:lnTo>
                          <a:pt x="435" y="1112"/>
                        </a:lnTo>
                        <a:lnTo>
                          <a:pt x="459" y="1118"/>
                        </a:lnTo>
                        <a:lnTo>
                          <a:pt x="507" y="1127"/>
                        </a:lnTo>
                        <a:lnTo>
                          <a:pt x="558" y="1134"/>
                        </a:lnTo>
                        <a:lnTo>
                          <a:pt x="584" y="1136"/>
                        </a:lnTo>
                        <a:lnTo>
                          <a:pt x="612" y="1140"/>
                        </a:lnTo>
                        <a:lnTo>
                          <a:pt x="667" y="1143"/>
                        </a:lnTo>
                        <a:lnTo>
                          <a:pt x="726" y="1144"/>
                        </a:lnTo>
                        <a:lnTo>
                          <a:pt x="787" y="1143"/>
                        </a:lnTo>
                        <a:lnTo>
                          <a:pt x="818" y="1141"/>
                        </a:lnTo>
                        <a:lnTo>
                          <a:pt x="851" y="1140"/>
                        </a:lnTo>
                        <a:lnTo>
                          <a:pt x="883" y="1136"/>
                        </a:lnTo>
                        <a:lnTo>
                          <a:pt x="917" y="1134"/>
                        </a:lnTo>
                        <a:lnTo>
                          <a:pt x="986" y="1127"/>
                        </a:lnTo>
                        <a:lnTo>
                          <a:pt x="1057" y="1118"/>
                        </a:lnTo>
                        <a:lnTo>
                          <a:pt x="1094" y="1113"/>
                        </a:lnTo>
                        <a:lnTo>
                          <a:pt x="1132" y="1109"/>
                        </a:lnTo>
                        <a:lnTo>
                          <a:pt x="1207" y="1094"/>
                        </a:lnTo>
                        <a:lnTo>
                          <a:pt x="1245" y="1087"/>
                        </a:lnTo>
                        <a:lnTo>
                          <a:pt x="1282" y="1081"/>
                        </a:lnTo>
                        <a:lnTo>
                          <a:pt x="1353" y="1066"/>
                        </a:lnTo>
                        <a:lnTo>
                          <a:pt x="1422" y="1052"/>
                        </a:lnTo>
                        <a:lnTo>
                          <a:pt x="1430" y="1050"/>
                        </a:lnTo>
                        <a:lnTo>
                          <a:pt x="1417" y="1016"/>
                        </a:lnTo>
                        <a:lnTo>
                          <a:pt x="1467" y="1002"/>
                        </a:lnTo>
                        <a:lnTo>
                          <a:pt x="1515" y="990"/>
                        </a:lnTo>
                        <a:lnTo>
                          <a:pt x="1563" y="976"/>
                        </a:lnTo>
                        <a:lnTo>
                          <a:pt x="1586" y="969"/>
                        </a:lnTo>
                        <a:lnTo>
                          <a:pt x="1609" y="963"/>
                        </a:lnTo>
                        <a:lnTo>
                          <a:pt x="1653" y="947"/>
                        </a:lnTo>
                        <a:lnTo>
                          <a:pt x="1695" y="933"/>
                        </a:lnTo>
                        <a:lnTo>
                          <a:pt x="1715" y="925"/>
                        </a:lnTo>
                        <a:lnTo>
                          <a:pt x="1736" y="917"/>
                        </a:lnTo>
                        <a:lnTo>
                          <a:pt x="1776" y="903"/>
                        </a:lnTo>
                        <a:lnTo>
                          <a:pt x="1788" y="936"/>
                        </a:lnTo>
                        <a:lnTo>
                          <a:pt x="1818" y="921"/>
                        </a:lnTo>
                        <a:lnTo>
                          <a:pt x="1847" y="908"/>
                        </a:lnTo>
                        <a:lnTo>
                          <a:pt x="1875" y="894"/>
                        </a:lnTo>
                        <a:lnTo>
                          <a:pt x="1881" y="889"/>
                        </a:lnTo>
                        <a:lnTo>
                          <a:pt x="1884" y="887"/>
                        </a:lnTo>
                        <a:lnTo>
                          <a:pt x="1889" y="886"/>
                        </a:lnTo>
                        <a:lnTo>
                          <a:pt x="1903" y="880"/>
                        </a:lnTo>
                        <a:lnTo>
                          <a:pt x="1915" y="872"/>
                        </a:lnTo>
                        <a:lnTo>
                          <a:pt x="1922" y="868"/>
                        </a:lnTo>
                        <a:lnTo>
                          <a:pt x="1925" y="866"/>
                        </a:lnTo>
                        <a:lnTo>
                          <a:pt x="1929" y="865"/>
                        </a:lnTo>
                        <a:lnTo>
                          <a:pt x="1955" y="850"/>
                        </a:lnTo>
                        <a:lnTo>
                          <a:pt x="2002" y="819"/>
                        </a:lnTo>
                        <a:lnTo>
                          <a:pt x="2032" y="794"/>
                        </a:lnTo>
                        <a:lnTo>
                          <a:pt x="2047" y="782"/>
                        </a:lnTo>
                        <a:lnTo>
                          <a:pt x="2054" y="776"/>
                        </a:lnTo>
                        <a:lnTo>
                          <a:pt x="2062" y="770"/>
                        </a:lnTo>
                        <a:lnTo>
                          <a:pt x="2088" y="746"/>
                        </a:lnTo>
                        <a:lnTo>
                          <a:pt x="2100" y="733"/>
                        </a:lnTo>
                        <a:lnTo>
                          <a:pt x="2107" y="727"/>
                        </a:lnTo>
                        <a:lnTo>
                          <a:pt x="2110" y="724"/>
                        </a:lnTo>
                        <a:lnTo>
                          <a:pt x="2114" y="722"/>
                        </a:lnTo>
                        <a:lnTo>
                          <a:pt x="2124" y="708"/>
                        </a:lnTo>
                        <a:lnTo>
                          <a:pt x="2136" y="696"/>
                        </a:lnTo>
                        <a:lnTo>
                          <a:pt x="2156" y="671"/>
                        </a:lnTo>
                        <a:lnTo>
                          <a:pt x="2174" y="644"/>
                        </a:lnTo>
                        <a:lnTo>
                          <a:pt x="2190" y="620"/>
                        </a:lnTo>
                        <a:lnTo>
                          <a:pt x="2197" y="605"/>
                        </a:lnTo>
                        <a:lnTo>
                          <a:pt x="2203" y="592"/>
                        </a:lnTo>
                        <a:lnTo>
                          <a:pt x="2214" y="565"/>
                        </a:lnTo>
                        <a:lnTo>
                          <a:pt x="2218" y="550"/>
                        </a:lnTo>
                        <a:lnTo>
                          <a:pt x="2220" y="543"/>
                        </a:lnTo>
                        <a:lnTo>
                          <a:pt x="2224" y="537"/>
                        </a:lnTo>
                        <a:lnTo>
                          <a:pt x="2231" y="510"/>
                        </a:lnTo>
                        <a:lnTo>
                          <a:pt x="2234" y="481"/>
                        </a:lnTo>
                        <a:lnTo>
                          <a:pt x="2235" y="467"/>
                        </a:lnTo>
                        <a:lnTo>
                          <a:pt x="2237" y="453"/>
                        </a:lnTo>
                        <a:lnTo>
                          <a:pt x="2237" y="438"/>
                        </a:lnTo>
                        <a:lnTo>
                          <a:pt x="2237" y="423"/>
                        </a:lnTo>
                        <a:lnTo>
                          <a:pt x="2236" y="394"/>
                        </a:lnTo>
                        <a:close/>
                      </a:path>
                    </a:pathLst>
                  </a:custGeom>
                  <a:solidFill>
                    <a:srgbClr val="99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64" name="Freeform 480"/>
                  <p:cNvSpPr>
                    <a:spLocks noChangeAspect="1"/>
                  </p:cNvSpPr>
                  <p:nvPr/>
                </p:nvSpPr>
                <p:spPr bwMode="auto">
                  <a:xfrm rot="917973">
                    <a:off x="2505" y="-432"/>
                    <a:ext cx="403" cy="158"/>
                  </a:xfrm>
                  <a:custGeom>
                    <a:avLst/>
                    <a:gdLst>
                      <a:gd name="T0" fmla="*/ 0 w 360"/>
                      <a:gd name="T1" fmla="*/ 0 h 224"/>
                      <a:gd name="T2" fmla="*/ 96 w 360"/>
                      <a:gd name="T3" fmla="*/ 192 h 224"/>
                      <a:gd name="T4" fmla="*/ 192 w 360"/>
                      <a:gd name="T5" fmla="*/ 0 h 224"/>
                      <a:gd name="T6" fmla="*/ 192 w 360"/>
                      <a:gd name="T7" fmla="*/ 192 h 224"/>
                      <a:gd name="T8" fmla="*/ 336 w 360"/>
                      <a:gd name="T9" fmla="*/ 192 h 224"/>
                      <a:gd name="T10" fmla="*/ 336 w 360"/>
                      <a:gd name="T11" fmla="*/ 0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60" h="224">
                        <a:moveTo>
                          <a:pt x="0" y="0"/>
                        </a:moveTo>
                        <a:cubicBezTo>
                          <a:pt x="32" y="96"/>
                          <a:pt x="64" y="192"/>
                          <a:pt x="96" y="192"/>
                        </a:cubicBezTo>
                        <a:cubicBezTo>
                          <a:pt x="128" y="192"/>
                          <a:pt x="176" y="0"/>
                          <a:pt x="192" y="0"/>
                        </a:cubicBezTo>
                        <a:cubicBezTo>
                          <a:pt x="208" y="0"/>
                          <a:pt x="168" y="160"/>
                          <a:pt x="192" y="192"/>
                        </a:cubicBezTo>
                        <a:cubicBezTo>
                          <a:pt x="216" y="224"/>
                          <a:pt x="312" y="224"/>
                          <a:pt x="336" y="192"/>
                        </a:cubicBezTo>
                        <a:cubicBezTo>
                          <a:pt x="360" y="160"/>
                          <a:pt x="336" y="32"/>
                          <a:pt x="336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02870" tIns="51435" rIns="102870" bIns="51435" anchor="ctr" anchorCtr="1"/>
                  <a:lstStyle/>
                  <a:p>
                    <a:endParaRPr lang="ru-RU" sz="1688"/>
                  </a:p>
                </p:txBody>
              </p:sp>
            </p:grpSp>
          </p:grpSp>
          <p:grpSp>
            <p:nvGrpSpPr>
              <p:cNvPr id="93665" name="Group 481"/>
              <p:cNvGrpSpPr>
                <a:grpSpLocks/>
              </p:cNvGrpSpPr>
              <p:nvPr/>
            </p:nvGrpSpPr>
            <p:grpSpPr bwMode="auto">
              <a:xfrm>
                <a:off x="-624" y="240"/>
                <a:ext cx="5825" cy="4803"/>
                <a:chOff x="-624" y="240"/>
                <a:chExt cx="5825" cy="4803"/>
              </a:xfrm>
            </p:grpSpPr>
            <p:grpSp>
              <p:nvGrpSpPr>
                <p:cNvPr id="93666" name="Group 482"/>
                <p:cNvGrpSpPr>
                  <a:grpSpLocks/>
                </p:cNvGrpSpPr>
                <p:nvPr/>
              </p:nvGrpSpPr>
              <p:grpSpPr bwMode="auto">
                <a:xfrm>
                  <a:off x="-624" y="240"/>
                  <a:ext cx="5825" cy="4791"/>
                  <a:chOff x="-624" y="240"/>
                  <a:chExt cx="5825" cy="4791"/>
                </a:xfrm>
              </p:grpSpPr>
              <p:sp>
                <p:nvSpPr>
                  <p:cNvPr id="93667" name="Freeform 483"/>
                  <p:cNvSpPr>
                    <a:spLocks/>
                  </p:cNvSpPr>
                  <p:nvPr/>
                </p:nvSpPr>
                <p:spPr bwMode="auto">
                  <a:xfrm>
                    <a:off x="4447" y="3885"/>
                    <a:ext cx="322" cy="243"/>
                  </a:xfrm>
                  <a:custGeom>
                    <a:avLst/>
                    <a:gdLst>
                      <a:gd name="T0" fmla="*/ 560 w 578"/>
                      <a:gd name="T1" fmla="*/ 100 h 493"/>
                      <a:gd name="T2" fmla="*/ 578 w 578"/>
                      <a:gd name="T3" fmla="*/ 53 h 493"/>
                      <a:gd name="T4" fmla="*/ 554 w 578"/>
                      <a:gd name="T5" fmla="*/ 69 h 493"/>
                      <a:gd name="T6" fmla="*/ 531 w 578"/>
                      <a:gd name="T7" fmla="*/ 85 h 493"/>
                      <a:gd name="T8" fmla="*/ 509 w 578"/>
                      <a:gd name="T9" fmla="*/ 99 h 493"/>
                      <a:gd name="T10" fmla="*/ 487 w 578"/>
                      <a:gd name="T11" fmla="*/ 113 h 493"/>
                      <a:gd name="T12" fmla="*/ 442 w 578"/>
                      <a:gd name="T13" fmla="*/ 135 h 493"/>
                      <a:gd name="T14" fmla="*/ 421 w 578"/>
                      <a:gd name="T15" fmla="*/ 145 h 493"/>
                      <a:gd name="T16" fmla="*/ 400 w 578"/>
                      <a:gd name="T17" fmla="*/ 153 h 493"/>
                      <a:gd name="T18" fmla="*/ 377 w 578"/>
                      <a:gd name="T19" fmla="*/ 159 h 493"/>
                      <a:gd name="T20" fmla="*/ 357 w 578"/>
                      <a:gd name="T21" fmla="*/ 164 h 493"/>
                      <a:gd name="T22" fmla="*/ 336 w 578"/>
                      <a:gd name="T23" fmla="*/ 169 h 493"/>
                      <a:gd name="T24" fmla="*/ 315 w 578"/>
                      <a:gd name="T25" fmla="*/ 172 h 493"/>
                      <a:gd name="T26" fmla="*/ 295 w 578"/>
                      <a:gd name="T27" fmla="*/ 173 h 493"/>
                      <a:gd name="T28" fmla="*/ 274 w 578"/>
                      <a:gd name="T29" fmla="*/ 173 h 493"/>
                      <a:gd name="T30" fmla="*/ 253 w 578"/>
                      <a:gd name="T31" fmla="*/ 172 h 493"/>
                      <a:gd name="T32" fmla="*/ 235 w 578"/>
                      <a:gd name="T33" fmla="*/ 170 h 493"/>
                      <a:gd name="T34" fmla="*/ 201 w 578"/>
                      <a:gd name="T35" fmla="*/ 161 h 493"/>
                      <a:gd name="T36" fmla="*/ 168 w 578"/>
                      <a:gd name="T37" fmla="*/ 151 h 493"/>
                      <a:gd name="T38" fmla="*/ 136 w 578"/>
                      <a:gd name="T39" fmla="*/ 135 h 493"/>
                      <a:gd name="T40" fmla="*/ 107 w 578"/>
                      <a:gd name="T41" fmla="*/ 117 h 493"/>
                      <a:gd name="T42" fmla="*/ 78 w 578"/>
                      <a:gd name="T43" fmla="*/ 93 h 493"/>
                      <a:gd name="T44" fmla="*/ 51 w 578"/>
                      <a:gd name="T45" fmla="*/ 66 h 493"/>
                      <a:gd name="T46" fmla="*/ 24 w 578"/>
                      <a:gd name="T47" fmla="*/ 35 h 493"/>
                      <a:gd name="T48" fmla="*/ 0 w 578"/>
                      <a:gd name="T49" fmla="*/ 0 h 493"/>
                      <a:gd name="T50" fmla="*/ 9 w 578"/>
                      <a:gd name="T51" fmla="*/ 57 h 493"/>
                      <a:gd name="T52" fmla="*/ 76 w 578"/>
                      <a:gd name="T53" fmla="*/ 450 h 493"/>
                      <a:gd name="T54" fmla="*/ 88 w 578"/>
                      <a:gd name="T55" fmla="*/ 430 h 493"/>
                      <a:gd name="T56" fmla="*/ 100 w 578"/>
                      <a:gd name="T57" fmla="*/ 414 h 493"/>
                      <a:gd name="T58" fmla="*/ 125 w 578"/>
                      <a:gd name="T59" fmla="*/ 384 h 493"/>
                      <a:gd name="T60" fmla="*/ 136 w 578"/>
                      <a:gd name="T61" fmla="*/ 370 h 493"/>
                      <a:gd name="T62" fmla="*/ 149 w 578"/>
                      <a:gd name="T63" fmla="*/ 359 h 493"/>
                      <a:gd name="T64" fmla="*/ 160 w 578"/>
                      <a:gd name="T65" fmla="*/ 347 h 493"/>
                      <a:gd name="T66" fmla="*/ 173 w 578"/>
                      <a:gd name="T67" fmla="*/ 339 h 493"/>
                      <a:gd name="T68" fmla="*/ 183 w 578"/>
                      <a:gd name="T69" fmla="*/ 330 h 493"/>
                      <a:gd name="T70" fmla="*/ 194 w 578"/>
                      <a:gd name="T71" fmla="*/ 324 h 493"/>
                      <a:gd name="T72" fmla="*/ 217 w 578"/>
                      <a:gd name="T73" fmla="*/ 313 h 493"/>
                      <a:gd name="T74" fmla="*/ 238 w 578"/>
                      <a:gd name="T75" fmla="*/ 308 h 493"/>
                      <a:gd name="T76" fmla="*/ 248 w 578"/>
                      <a:gd name="T77" fmla="*/ 307 h 493"/>
                      <a:gd name="T78" fmla="*/ 259 w 578"/>
                      <a:gd name="T79" fmla="*/ 309 h 493"/>
                      <a:gd name="T80" fmla="*/ 278 w 578"/>
                      <a:gd name="T81" fmla="*/ 313 h 493"/>
                      <a:gd name="T82" fmla="*/ 287 w 578"/>
                      <a:gd name="T83" fmla="*/ 317 h 493"/>
                      <a:gd name="T84" fmla="*/ 298 w 578"/>
                      <a:gd name="T85" fmla="*/ 324 h 493"/>
                      <a:gd name="T86" fmla="*/ 316 w 578"/>
                      <a:gd name="T87" fmla="*/ 339 h 493"/>
                      <a:gd name="T88" fmla="*/ 335 w 578"/>
                      <a:gd name="T89" fmla="*/ 360 h 493"/>
                      <a:gd name="T90" fmla="*/ 351 w 578"/>
                      <a:gd name="T91" fmla="*/ 385 h 493"/>
                      <a:gd name="T92" fmla="*/ 360 w 578"/>
                      <a:gd name="T93" fmla="*/ 399 h 493"/>
                      <a:gd name="T94" fmla="*/ 369 w 578"/>
                      <a:gd name="T95" fmla="*/ 416 h 493"/>
                      <a:gd name="T96" fmla="*/ 386 w 578"/>
                      <a:gd name="T97" fmla="*/ 452 h 493"/>
                      <a:gd name="T98" fmla="*/ 402 w 578"/>
                      <a:gd name="T99" fmla="*/ 493 h 493"/>
                      <a:gd name="T100" fmla="*/ 560 w 578"/>
                      <a:gd name="T101" fmla="*/ 100 h 4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78" h="493">
                        <a:moveTo>
                          <a:pt x="560" y="100"/>
                        </a:moveTo>
                        <a:lnTo>
                          <a:pt x="578" y="53"/>
                        </a:lnTo>
                        <a:lnTo>
                          <a:pt x="554" y="69"/>
                        </a:lnTo>
                        <a:lnTo>
                          <a:pt x="531" y="85"/>
                        </a:lnTo>
                        <a:lnTo>
                          <a:pt x="509" y="99"/>
                        </a:lnTo>
                        <a:lnTo>
                          <a:pt x="487" y="113"/>
                        </a:lnTo>
                        <a:lnTo>
                          <a:pt x="442" y="135"/>
                        </a:lnTo>
                        <a:lnTo>
                          <a:pt x="421" y="145"/>
                        </a:lnTo>
                        <a:lnTo>
                          <a:pt x="400" y="153"/>
                        </a:lnTo>
                        <a:lnTo>
                          <a:pt x="377" y="159"/>
                        </a:lnTo>
                        <a:lnTo>
                          <a:pt x="357" y="164"/>
                        </a:lnTo>
                        <a:lnTo>
                          <a:pt x="336" y="169"/>
                        </a:lnTo>
                        <a:lnTo>
                          <a:pt x="315" y="172"/>
                        </a:lnTo>
                        <a:lnTo>
                          <a:pt x="295" y="173"/>
                        </a:lnTo>
                        <a:lnTo>
                          <a:pt x="274" y="173"/>
                        </a:lnTo>
                        <a:lnTo>
                          <a:pt x="253" y="172"/>
                        </a:lnTo>
                        <a:lnTo>
                          <a:pt x="235" y="170"/>
                        </a:lnTo>
                        <a:lnTo>
                          <a:pt x="201" y="161"/>
                        </a:lnTo>
                        <a:lnTo>
                          <a:pt x="168" y="151"/>
                        </a:lnTo>
                        <a:lnTo>
                          <a:pt x="136" y="135"/>
                        </a:lnTo>
                        <a:lnTo>
                          <a:pt x="107" y="117"/>
                        </a:lnTo>
                        <a:lnTo>
                          <a:pt x="78" y="93"/>
                        </a:lnTo>
                        <a:lnTo>
                          <a:pt x="51" y="66"/>
                        </a:lnTo>
                        <a:lnTo>
                          <a:pt x="24" y="35"/>
                        </a:lnTo>
                        <a:lnTo>
                          <a:pt x="0" y="0"/>
                        </a:lnTo>
                        <a:lnTo>
                          <a:pt x="9" y="57"/>
                        </a:lnTo>
                        <a:lnTo>
                          <a:pt x="76" y="450"/>
                        </a:lnTo>
                        <a:lnTo>
                          <a:pt x="88" y="430"/>
                        </a:lnTo>
                        <a:lnTo>
                          <a:pt x="100" y="414"/>
                        </a:lnTo>
                        <a:lnTo>
                          <a:pt x="125" y="384"/>
                        </a:lnTo>
                        <a:lnTo>
                          <a:pt x="136" y="370"/>
                        </a:lnTo>
                        <a:lnTo>
                          <a:pt x="149" y="359"/>
                        </a:lnTo>
                        <a:lnTo>
                          <a:pt x="160" y="347"/>
                        </a:lnTo>
                        <a:lnTo>
                          <a:pt x="173" y="339"/>
                        </a:lnTo>
                        <a:lnTo>
                          <a:pt x="183" y="330"/>
                        </a:lnTo>
                        <a:lnTo>
                          <a:pt x="194" y="324"/>
                        </a:lnTo>
                        <a:lnTo>
                          <a:pt x="217" y="313"/>
                        </a:lnTo>
                        <a:lnTo>
                          <a:pt x="238" y="308"/>
                        </a:lnTo>
                        <a:lnTo>
                          <a:pt x="248" y="307"/>
                        </a:lnTo>
                        <a:lnTo>
                          <a:pt x="259" y="309"/>
                        </a:lnTo>
                        <a:lnTo>
                          <a:pt x="278" y="313"/>
                        </a:lnTo>
                        <a:lnTo>
                          <a:pt x="287" y="317"/>
                        </a:lnTo>
                        <a:lnTo>
                          <a:pt x="298" y="324"/>
                        </a:lnTo>
                        <a:lnTo>
                          <a:pt x="316" y="339"/>
                        </a:lnTo>
                        <a:lnTo>
                          <a:pt x="335" y="360"/>
                        </a:lnTo>
                        <a:lnTo>
                          <a:pt x="351" y="385"/>
                        </a:lnTo>
                        <a:lnTo>
                          <a:pt x="360" y="399"/>
                        </a:lnTo>
                        <a:lnTo>
                          <a:pt x="369" y="416"/>
                        </a:lnTo>
                        <a:lnTo>
                          <a:pt x="386" y="452"/>
                        </a:lnTo>
                        <a:lnTo>
                          <a:pt x="402" y="493"/>
                        </a:lnTo>
                        <a:lnTo>
                          <a:pt x="560" y="100"/>
                        </a:lnTo>
                        <a:close/>
                      </a:path>
                    </a:pathLst>
                  </a:custGeom>
                  <a:solidFill>
                    <a:srgbClr val="00CC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68" name="Freeform 484"/>
                  <p:cNvSpPr>
                    <a:spLocks/>
                  </p:cNvSpPr>
                  <p:nvPr/>
                </p:nvSpPr>
                <p:spPr bwMode="auto">
                  <a:xfrm>
                    <a:off x="4359" y="2863"/>
                    <a:ext cx="630" cy="1107"/>
                  </a:xfrm>
                  <a:custGeom>
                    <a:avLst/>
                    <a:gdLst>
                      <a:gd name="T0" fmla="*/ 729 w 1125"/>
                      <a:gd name="T1" fmla="*/ 2152 h 2237"/>
                      <a:gd name="T2" fmla="*/ 809 w 1125"/>
                      <a:gd name="T3" fmla="*/ 2082 h 2237"/>
                      <a:gd name="T4" fmla="*/ 823 w 1125"/>
                      <a:gd name="T5" fmla="*/ 2066 h 2237"/>
                      <a:gd name="T6" fmla="*/ 889 w 1125"/>
                      <a:gd name="T7" fmla="*/ 1983 h 2237"/>
                      <a:gd name="T8" fmla="*/ 947 w 1125"/>
                      <a:gd name="T9" fmla="*/ 1883 h 2237"/>
                      <a:gd name="T10" fmla="*/ 958 w 1125"/>
                      <a:gd name="T11" fmla="*/ 1861 h 2237"/>
                      <a:gd name="T12" fmla="*/ 999 w 1125"/>
                      <a:gd name="T13" fmla="*/ 1764 h 2237"/>
                      <a:gd name="T14" fmla="*/ 1046 w 1125"/>
                      <a:gd name="T15" fmla="*/ 1595 h 2237"/>
                      <a:gd name="T16" fmla="*/ 1075 w 1125"/>
                      <a:gd name="T17" fmla="*/ 1451 h 2237"/>
                      <a:gd name="T18" fmla="*/ 1095 w 1125"/>
                      <a:gd name="T19" fmla="*/ 1330 h 2237"/>
                      <a:gd name="T20" fmla="*/ 1102 w 1125"/>
                      <a:gd name="T21" fmla="*/ 1265 h 2237"/>
                      <a:gd name="T22" fmla="*/ 1116 w 1125"/>
                      <a:gd name="T23" fmla="*/ 1104 h 2237"/>
                      <a:gd name="T24" fmla="*/ 1124 w 1125"/>
                      <a:gd name="T25" fmla="*/ 964 h 2237"/>
                      <a:gd name="T26" fmla="*/ 1088 w 1125"/>
                      <a:gd name="T27" fmla="*/ 905 h 2237"/>
                      <a:gd name="T28" fmla="*/ 1086 w 1125"/>
                      <a:gd name="T29" fmla="*/ 758 h 2237"/>
                      <a:gd name="T30" fmla="*/ 1077 w 1125"/>
                      <a:gd name="T31" fmla="*/ 624 h 2237"/>
                      <a:gd name="T32" fmla="*/ 1103 w 1125"/>
                      <a:gd name="T33" fmla="*/ 545 h 2237"/>
                      <a:gd name="T34" fmla="*/ 1078 w 1125"/>
                      <a:gd name="T35" fmla="*/ 422 h 2237"/>
                      <a:gd name="T36" fmla="*/ 1054 w 1125"/>
                      <a:gd name="T37" fmla="*/ 343 h 2237"/>
                      <a:gd name="T38" fmla="*/ 1007 w 1125"/>
                      <a:gd name="T39" fmla="*/ 238 h 2237"/>
                      <a:gd name="T40" fmla="*/ 952 w 1125"/>
                      <a:gd name="T41" fmla="*/ 152 h 2237"/>
                      <a:gd name="T42" fmla="*/ 888 w 1125"/>
                      <a:gd name="T43" fmla="*/ 86 h 2237"/>
                      <a:gd name="T44" fmla="*/ 816 w 1125"/>
                      <a:gd name="T45" fmla="*/ 40 h 2237"/>
                      <a:gd name="T46" fmla="*/ 733 w 1125"/>
                      <a:gd name="T47" fmla="*/ 12 h 2237"/>
                      <a:gd name="T48" fmla="*/ 650 w 1125"/>
                      <a:gd name="T49" fmla="*/ 0 h 2237"/>
                      <a:gd name="T50" fmla="*/ 564 w 1125"/>
                      <a:gd name="T51" fmla="*/ 9 h 2237"/>
                      <a:gd name="T52" fmla="*/ 485 w 1125"/>
                      <a:gd name="T53" fmla="*/ 37 h 2237"/>
                      <a:gd name="T54" fmla="*/ 410 w 1125"/>
                      <a:gd name="T55" fmla="*/ 86 h 2237"/>
                      <a:gd name="T56" fmla="*/ 341 w 1125"/>
                      <a:gd name="T57" fmla="*/ 156 h 2237"/>
                      <a:gd name="T58" fmla="*/ 280 w 1125"/>
                      <a:gd name="T59" fmla="*/ 247 h 2237"/>
                      <a:gd name="T60" fmla="*/ 209 w 1125"/>
                      <a:gd name="T61" fmla="*/ 384 h 2237"/>
                      <a:gd name="T62" fmla="*/ 149 w 1125"/>
                      <a:gd name="T63" fmla="*/ 552 h 2237"/>
                      <a:gd name="T64" fmla="*/ 149 w 1125"/>
                      <a:gd name="T65" fmla="*/ 685 h 2237"/>
                      <a:gd name="T66" fmla="*/ 146 w 1125"/>
                      <a:gd name="T67" fmla="*/ 692 h 2237"/>
                      <a:gd name="T68" fmla="*/ 144 w 1125"/>
                      <a:gd name="T69" fmla="*/ 715 h 2237"/>
                      <a:gd name="T70" fmla="*/ 89 w 1125"/>
                      <a:gd name="T71" fmla="*/ 978 h 2237"/>
                      <a:gd name="T72" fmla="*/ 32 w 1125"/>
                      <a:gd name="T73" fmla="*/ 1112 h 2237"/>
                      <a:gd name="T74" fmla="*/ 20 w 1125"/>
                      <a:gd name="T75" fmla="*/ 1196 h 2237"/>
                      <a:gd name="T76" fmla="*/ 3 w 1125"/>
                      <a:gd name="T77" fmla="*/ 1406 h 2237"/>
                      <a:gd name="T78" fmla="*/ 1 w 1125"/>
                      <a:gd name="T79" fmla="*/ 1448 h 2237"/>
                      <a:gd name="T80" fmla="*/ 2 w 1125"/>
                      <a:gd name="T81" fmla="*/ 1604 h 2237"/>
                      <a:gd name="T82" fmla="*/ 13 w 1125"/>
                      <a:gd name="T83" fmla="*/ 1711 h 2237"/>
                      <a:gd name="T84" fmla="*/ 36 w 1125"/>
                      <a:gd name="T85" fmla="*/ 1839 h 2237"/>
                      <a:gd name="T86" fmla="*/ 72 w 1125"/>
                      <a:gd name="T87" fmla="*/ 1949 h 2237"/>
                      <a:gd name="T88" fmla="*/ 129 w 1125"/>
                      <a:gd name="T89" fmla="*/ 2066 h 2237"/>
                      <a:gd name="T90" fmla="*/ 155 w 1125"/>
                      <a:gd name="T91" fmla="*/ 2064 h 2237"/>
                      <a:gd name="T92" fmla="*/ 233 w 1125"/>
                      <a:gd name="T93" fmla="*/ 2157 h 2237"/>
                      <a:gd name="T94" fmla="*/ 323 w 1125"/>
                      <a:gd name="T95" fmla="*/ 2215 h 2237"/>
                      <a:gd name="T96" fmla="*/ 408 w 1125"/>
                      <a:gd name="T97" fmla="*/ 2236 h 2237"/>
                      <a:gd name="T98" fmla="*/ 470 w 1125"/>
                      <a:gd name="T99" fmla="*/ 2236 h 2237"/>
                      <a:gd name="T100" fmla="*/ 532 w 1125"/>
                      <a:gd name="T101" fmla="*/ 2223 h 2237"/>
                      <a:gd name="T102" fmla="*/ 597 w 1125"/>
                      <a:gd name="T103" fmla="*/ 2199 h 2237"/>
                      <a:gd name="T104" fmla="*/ 686 w 1125"/>
                      <a:gd name="T105" fmla="*/ 2149 h 22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25" h="2237">
                        <a:moveTo>
                          <a:pt x="733" y="2117"/>
                        </a:moveTo>
                        <a:lnTo>
                          <a:pt x="715" y="2164"/>
                        </a:lnTo>
                        <a:lnTo>
                          <a:pt x="729" y="2152"/>
                        </a:lnTo>
                        <a:lnTo>
                          <a:pt x="739" y="2143"/>
                        </a:lnTo>
                        <a:lnTo>
                          <a:pt x="750" y="2134"/>
                        </a:lnTo>
                        <a:lnTo>
                          <a:pt x="809" y="2082"/>
                        </a:lnTo>
                        <a:lnTo>
                          <a:pt x="816" y="2073"/>
                        </a:lnTo>
                        <a:lnTo>
                          <a:pt x="819" y="2069"/>
                        </a:lnTo>
                        <a:lnTo>
                          <a:pt x="823" y="2066"/>
                        </a:lnTo>
                        <a:lnTo>
                          <a:pt x="837" y="2052"/>
                        </a:lnTo>
                        <a:lnTo>
                          <a:pt x="864" y="2020"/>
                        </a:lnTo>
                        <a:lnTo>
                          <a:pt x="889" y="1983"/>
                        </a:lnTo>
                        <a:lnTo>
                          <a:pt x="914" y="1946"/>
                        </a:lnTo>
                        <a:lnTo>
                          <a:pt x="937" y="1905"/>
                        </a:lnTo>
                        <a:lnTo>
                          <a:pt x="947" y="1883"/>
                        </a:lnTo>
                        <a:lnTo>
                          <a:pt x="949" y="1877"/>
                        </a:lnTo>
                        <a:lnTo>
                          <a:pt x="952" y="1872"/>
                        </a:lnTo>
                        <a:lnTo>
                          <a:pt x="958" y="1861"/>
                        </a:lnTo>
                        <a:lnTo>
                          <a:pt x="979" y="1814"/>
                        </a:lnTo>
                        <a:lnTo>
                          <a:pt x="988" y="1789"/>
                        </a:lnTo>
                        <a:lnTo>
                          <a:pt x="999" y="1764"/>
                        </a:lnTo>
                        <a:lnTo>
                          <a:pt x="1015" y="1710"/>
                        </a:lnTo>
                        <a:lnTo>
                          <a:pt x="1032" y="1655"/>
                        </a:lnTo>
                        <a:lnTo>
                          <a:pt x="1046" y="1595"/>
                        </a:lnTo>
                        <a:lnTo>
                          <a:pt x="1061" y="1534"/>
                        </a:lnTo>
                        <a:lnTo>
                          <a:pt x="1073" y="1468"/>
                        </a:lnTo>
                        <a:lnTo>
                          <a:pt x="1075" y="1451"/>
                        </a:lnTo>
                        <a:lnTo>
                          <a:pt x="1078" y="1434"/>
                        </a:lnTo>
                        <a:lnTo>
                          <a:pt x="1084" y="1401"/>
                        </a:lnTo>
                        <a:lnTo>
                          <a:pt x="1095" y="1330"/>
                        </a:lnTo>
                        <a:lnTo>
                          <a:pt x="1099" y="1293"/>
                        </a:lnTo>
                        <a:lnTo>
                          <a:pt x="1101" y="1274"/>
                        </a:lnTo>
                        <a:lnTo>
                          <a:pt x="1102" y="1265"/>
                        </a:lnTo>
                        <a:lnTo>
                          <a:pt x="1104" y="1257"/>
                        </a:lnTo>
                        <a:lnTo>
                          <a:pt x="1110" y="1178"/>
                        </a:lnTo>
                        <a:lnTo>
                          <a:pt x="1116" y="1104"/>
                        </a:lnTo>
                        <a:lnTo>
                          <a:pt x="1121" y="1032"/>
                        </a:lnTo>
                        <a:lnTo>
                          <a:pt x="1122" y="997"/>
                        </a:lnTo>
                        <a:lnTo>
                          <a:pt x="1124" y="964"/>
                        </a:lnTo>
                        <a:lnTo>
                          <a:pt x="1125" y="955"/>
                        </a:lnTo>
                        <a:lnTo>
                          <a:pt x="1088" y="958"/>
                        </a:lnTo>
                        <a:lnTo>
                          <a:pt x="1088" y="905"/>
                        </a:lnTo>
                        <a:lnTo>
                          <a:pt x="1088" y="854"/>
                        </a:lnTo>
                        <a:lnTo>
                          <a:pt x="1087" y="805"/>
                        </a:lnTo>
                        <a:lnTo>
                          <a:pt x="1086" y="758"/>
                        </a:lnTo>
                        <a:lnTo>
                          <a:pt x="1083" y="712"/>
                        </a:lnTo>
                        <a:lnTo>
                          <a:pt x="1081" y="667"/>
                        </a:lnTo>
                        <a:lnTo>
                          <a:pt x="1077" y="624"/>
                        </a:lnTo>
                        <a:lnTo>
                          <a:pt x="1073" y="583"/>
                        </a:lnTo>
                        <a:lnTo>
                          <a:pt x="1108" y="579"/>
                        </a:lnTo>
                        <a:lnTo>
                          <a:pt x="1103" y="545"/>
                        </a:lnTo>
                        <a:lnTo>
                          <a:pt x="1098" y="513"/>
                        </a:lnTo>
                        <a:lnTo>
                          <a:pt x="1086" y="452"/>
                        </a:lnTo>
                        <a:lnTo>
                          <a:pt x="1078" y="422"/>
                        </a:lnTo>
                        <a:lnTo>
                          <a:pt x="1071" y="394"/>
                        </a:lnTo>
                        <a:lnTo>
                          <a:pt x="1063" y="367"/>
                        </a:lnTo>
                        <a:lnTo>
                          <a:pt x="1054" y="343"/>
                        </a:lnTo>
                        <a:lnTo>
                          <a:pt x="1039" y="304"/>
                        </a:lnTo>
                        <a:lnTo>
                          <a:pt x="1023" y="270"/>
                        </a:lnTo>
                        <a:lnTo>
                          <a:pt x="1007" y="238"/>
                        </a:lnTo>
                        <a:lnTo>
                          <a:pt x="990" y="208"/>
                        </a:lnTo>
                        <a:lnTo>
                          <a:pt x="971" y="178"/>
                        </a:lnTo>
                        <a:lnTo>
                          <a:pt x="952" y="152"/>
                        </a:lnTo>
                        <a:lnTo>
                          <a:pt x="931" y="129"/>
                        </a:lnTo>
                        <a:lnTo>
                          <a:pt x="911" y="107"/>
                        </a:lnTo>
                        <a:lnTo>
                          <a:pt x="888" y="86"/>
                        </a:lnTo>
                        <a:lnTo>
                          <a:pt x="865" y="69"/>
                        </a:lnTo>
                        <a:lnTo>
                          <a:pt x="840" y="53"/>
                        </a:lnTo>
                        <a:lnTo>
                          <a:pt x="816" y="40"/>
                        </a:lnTo>
                        <a:lnTo>
                          <a:pt x="789" y="28"/>
                        </a:lnTo>
                        <a:lnTo>
                          <a:pt x="762" y="19"/>
                        </a:lnTo>
                        <a:lnTo>
                          <a:pt x="733" y="12"/>
                        </a:lnTo>
                        <a:lnTo>
                          <a:pt x="705" y="7"/>
                        </a:lnTo>
                        <a:lnTo>
                          <a:pt x="680" y="3"/>
                        </a:lnTo>
                        <a:lnTo>
                          <a:pt x="650" y="0"/>
                        </a:lnTo>
                        <a:lnTo>
                          <a:pt x="621" y="1"/>
                        </a:lnTo>
                        <a:lnTo>
                          <a:pt x="592" y="3"/>
                        </a:lnTo>
                        <a:lnTo>
                          <a:pt x="564" y="9"/>
                        </a:lnTo>
                        <a:lnTo>
                          <a:pt x="536" y="16"/>
                        </a:lnTo>
                        <a:lnTo>
                          <a:pt x="511" y="25"/>
                        </a:lnTo>
                        <a:lnTo>
                          <a:pt x="485" y="37"/>
                        </a:lnTo>
                        <a:lnTo>
                          <a:pt x="460" y="52"/>
                        </a:lnTo>
                        <a:lnTo>
                          <a:pt x="434" y="68"/>
                        </a:lnTo>
                        <a:lnTo>
                          <a:pt x="410" y="86"/>
                        </a:lnTo>
                        <a:lnTo>
                          <a:pt x="387" y="107"/>
                        </a:lnTo>
                        <a:lnTo>
                          <a:pt x="364" y="131"/>
                        </a:lnTo>
                        <a:lnTo>
                          <a:pt x="341" y="156"/>
                        </a:lnTo>
                        <a:lnTo>
                          <a:pt x="320" y="184"/>
                        </a:lnTo>
                        <a:lnTo>
                          <a:pt x="300" y="214"/>
                        </a:lnTo>
                        <a:lnTo>
                          <a:pt x="280" y="247"/>
                        </a:lnTo>
                        <a:lnTo>
                          <a:pt x="255" y="289"/>
                        </a:lnTo>
                        <a:lnTo>
                          <a:pt x="231" y="335"/>
                        </a:lnTo>
                        <a:lnTo>
                          <a:pt x="209" y="384"/>
                        </a:lnTo>
                        <a:lnTo>
                          <a:pt x="188" y="438"/>
                        </a:lnTo>
                        <a:lnTo>
                          <a:pt x="167" y="492"/>
                        </a:lnTo>
                        <a:lnTo>
                          <a:pt x="149" y="552"/>
                        </a:lnTo>
                        <a:lnTo>
                          <a:pt x="130" y="614"/>
                        </a:lnTo>
                        <a:lnTo>
                          <a:pt x="114" y="682"/>
                        </a:lnTo>
                        <a:lnTo>
                          <a:pt x="149" y="685"/>
                        </a:lnTo>
                        <a:lnTo>
                          <a:pt x="147" y="691"/>
                        </a:lnTo>
                        <a:lnTo>
                          <a:pt x="146" y="691"/>
                        </a:lnTo>
                        <a:lnTo>
                          <a:pt x="146" y="692"/>
                        </a:lnTo>
                        <a:lnTo>
                          <a:pt x="146" y="694"/>
                        </a:lnTo>
                        <a:lnTo>
                          <a:pt x="146" y="698"/>
                        </a:lnTo>
                        <a:lnTo>
                          <a:pt x="144" y="715"/>
                        </a:lnTo>
                        <a:lnTo>
                          <a:pt x="124" y="789"/>
                        </a:lnTo>
                        <a:lnTo>
                          <a:pt x="108" y="868"/>
                        </a:lnTo>
                        <a:lnTo>
                          <a:pt x="89" y="978"/>
                        </a:lnTo>
                        <a:lnTo>
                          <a:pt x="71" y="1095"/>
                        </a:lnTo>
                        <a:lnTo>
                          <a:pt x="68" y="1115"/>
                        </a:lnTo>
                        <a:lnTo>
                          <a:pt x="32" y="1112"/>
                        </a:lnTo>
                        <a:lnTo>
                          <a:pt x="30" y="1115"/>
                        </a:lnTo>
                        <a:lnTo>
                          <a:pt x="31" y="1122"/>
                        </a:lnTo>
                        <a:lnTo>
                          <a:pt x="20" y="1196"/>
                        </a:lnTo>
                        <a:lnTo>
                          <a:pt x="12" y="1268"/>
                        </a:lnTo>
                        <a:lnTo>
                          <a:pt x="6" y="1337"/>
                        </a:lnTo>
                        <a:lnTo>
                          <a:pt x="3" y="1406"/>
                        </a:lnTo>
                        <a:lnTo>
                          <a:pt x="44" y="1413"/>
                        </a:lnTo>
                        <a:lnTo>
                          <a:pt x="3" y="1406"/>
                        </a:lnTo>
                        <a:lnTo>
                          <a:pt x="1" y="1448"/>
                        </a:lnTo>
                        <a:lnTo>
                          <a:pt x="0" y="1488"/>
                        </a:lnTo>
                        <a:lnTo>
                          <a:pt x="1" y="1567"/>
                        </a:lnTo>
                        <a:lnTo>
                          <a:pt x="2" y="1604"/>
                        </a:lnTo>
                        <a:lnTo>
                          <a:pt x="5" y="1641"/>
                        </a:lnTo>
                        <a:lnTo>
                          <a:pt x="8" y="1676"/>
                        </a:lnTo>
                        <a:lnTo>
                          <a:pt x="13" y="1711"/>
                        </a:lnTo>
                        <a:lnTo>
                          <a:pt x="17" y="1745"/>
                        </a:lnTo>
                        <a:lnTo>
                          <a:pt x="23" y="1777"/>
                        </a:lnTo>
                        <a:lnTo>
                          <a:pt x="36" y="1839"/>
                        </a:lnTo>
                        <a:lnTo>
                          <a:pt x="43" y="1868"/>
                        </a:lnTo>
                        <a:lnTo>
                          <a:pt x="53" y="1895"/>
                        </a:lnTo>
                        <a:lnTo>
                          <a:pt x="72" y="1949"/>
                        </a:lnTo>
                        <a:lnTo>
                          <a:pt x="90" y="1990"/>
                        </a:lnTo>
                        <a:lnTo>
                          <a:pt x="109" y="2030"/>
                        </a:lnTo>
                        <a:lnTo>
                          <a:pt x="129" y="2066"/>
                        </a:lnTo>
                        <a:lnTo>
                          <a:pt x="151" y="2101"/>
                        </a:lnTo>
                        <a:lnTo>
                          <a:pt x="164" y="2121"/>
                        </a:lnTo>
                        <a:lnTo>
                          <a:pt x="155" y="2064"/>
                        </a:lnTo>
                        <a:lnTo>
                          <a:pt x="179" y="2099"/>
                        </a:lnTo>
                        <a:lnTo>
                          <a:pt x="206" y="2130"/>
                        </a:lnTo>
                        <a:lnTo>
                          <a:pt x="233" y="2157"/>
                        </a:lnTo>
                        <a:lnTo>
                          <a:pt x="262" y="2181"/>
                        </a:lnTo>
                        <a:lnTo>
                          <a:pt x="291" y="2199"/>
                        </a:lnTo>
                        <a:lnTo>
                          <a:pt x="323" y="2215"/>
                        </a:lnTo>
                        <a:lnTo>
                          <a:pt x="356" y="2225"/>
                        </a:lnTo>
                        <a:lnTo>
                          <a:pt x="390" y="2234"/>
                        </a:lnTo>
                        <a:lnTo>
                          <a:pt x="408" y="2236"/>
                        </a:lnTo>
                        <a:lnTo>
                          <a:pt x="429" y="2237"/>
                        </a:lnTo>
                        <a:lnTo>
                          <a:pt x="450" y="2237"/>
                        </a:lnTo>
                        <a:lnTo>
                          <a:pt x="470" y="2236"/>
                        </a:lnTo>
                        <a:lnTo>
                          <a:pt x="491" y="2233"/>
                        </a:lnTo>
                        <a:lnTo>
                          <a:pt x="512" y="2228"/>
                        </a:lnTo>
                        <a:lnTo>
                          <a:pt x="532" y="2223"/>
                        </a:lnTo>
                        <a:lnTo>
                          <a:pt x="555" y="2217"/>
                        </a:lnTo>
                        <a:lnTo>
                          <a:pt x="576" y="2209"/>
                        </a:lnTo>
                        <a:lnTo>
                          <a:pt x="597" y="2199"/>
                        </a:lnTo>
                        <a:lnTo>
                          <a:pt x="642" y="2177"/>
                        </a:lnTo>
                        <a:lnTo>
                          <a:pt x="664" y="2163"/>
                        </a:lnTo>
                        <a:lnTo>
                          <a:pt x="686" y="2149"/>
                        </a:lnTo>
                        <a:lnTo>
                          <a:pt x="709" y="2133"/>
                        </a:lnTo>
                        <a:lnTo>
                          <a:pt x="733" y="2117"/>
                        </a:lnTo>
                        <a:close/>
                      </a:path>
                    </a:pathLst>
                  </a:custGeom>
                  <a:solidFill>
                    <a:srgbClr val="99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69" name="Freeform 485"/>
                  <p:cNvSpPr>
                    <a:spLocks/>
                  </p:cNvSpPr>
                  <p:nvPr/>
                </p:nvSpPr>
                <p:spPr bwMode="auto">
                  <a:xfrm>
                    <a:off x="3842" y="1608"/>
                    <a:ext cx="51" cy="38"/>
                  </a:xfrm>
                  <a:custGeom>
                    <a:avLst/>
                    <a:gdLst>
                      <a:gd name="T0" fmla="*/ 93 w 93"/>
                      <a:gd name="T1" fmla="*/ 9 h 75"/>
                      <a:gd name="T2" fmla="*/ 89 w 93"/>
                      <a:gd name="T3" fmla="*/ 3 h 75"/>
                      <a:gd name="T4" fmla="*/ 84 w 93"/>
                      <a:gd name="T5" fmla="*/ 0 h 75"/>
                      <a:gd name="T6" fmla="*/ 51 w 93"/>
                      <a:gd name="T7" fmla="*/ 23 h 75"/>
                      <a:gd name="T8" fmla="*/ 22 w 93"/>
                      <a:gd name="T9" fmla="*/ 47 h 75"/>
                      <a:gd name="T10" fmla="*/ 0 w 93"/>
                      <a:gd name="T11" fmla="*/ 75 h 75"/>
                      <a:gd name="T12" fmla="*/ 13 w 93"/>
                      <a:gd name="T13" fmla="*/ 64 h 75"/>
                      <a:gd name="T14" fmla="*/ 93 w 93"/>
                      <a:gd name="T15" fmla="*/ 9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3" h="75">
                        <a:moveTo>
                          <a:pt x="93" y="9"/>
                        </a:moveTo>
                        <a:lnTo>
                          <a:pt x="89" y="3"/>
                        </a:lnTo>
                        <a:lnTo>
                          <a:pt x="84" y="0"/>
                        </a:lnTo>
                        <a:lnTo>
                          <a:pt x="51" y="23"/>
                        </a:lnTo>
                        <a:lnTo>
                          <a:pt x="22" y="47"/>
                        </a:lnTo>
                        <a:lnTo>
                          <a:pt x="0" y="75"/>
                        </a:lnTo>
                        <a:lnTo>
                          <a:pt x="13" y="64"/>
                        </a:lnTo>
                        <a:lnTo>
                          <a:pt x="93" y="9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0" name="Freeform 486"/>
                  <p:cNvSpPr>
                    <a:spLocks/>
                  </p:cNvSpPr>
                  <p:nvPr/>
                </p:nvSpPr>
                <p:spPr bwMode="auto">
                  <a:xfrm>
                    <a:off x="354" y="658"/>
                    <a:ext cx="3877" cy="2212"/>
                  </a:xfrm>
                  <a:custGeom>
                    <a:avLst/>
                    <a:gdLst>
                      <a:gd name="T0" fmla="*/ 6328 w 6924"/>
                      <a:gd name="T1" fmla="*/ 3280 h 4466"/>
                      <a:gd name="T2" fmla="*/ 6411 w 6924"/>
                      <a:gd name="T3" fmla="*/ 3156 h 4466"/>
                      <a:gd name="T4" fmla="*/ 6349 w 6924"/>
                      <a:gd name="T5" fmla="*/ 3053 h 4466"/>
                      <a:gd name="T6" fmla="*/ 6267 w 6924"/>
                      <a:gd name="T7" fmla="*/ 3012 h 4466"/>
                      <a:gd name="T8" fmla="*/ 6390 w 6924"/>
                      <a:gd name="T9" fmla="*/ 2511 h 4466"/>
                      <a:gd name="T10" fmla="*/ 6076 w 6924"/>
                      <a:gd name="T11" fmla="*/ 2280 h 4466"/>
                      <a:gd name="T12" fmla="*/ 6011 w 6924"/>
                      <a:gd name="T13" fmla="*/ 2301 h 4466"/>
                      <a:gd name="T14" fmla="*/ 5953 w 6924"/>
                      <a:gd name="T15" fmla="*/ 2304 h 4466"/>
                      <a:gd name="T16" fmla="*/ 5850 w 6924"/>
                      <a:gd name="T17" fmla="*/ 2272 h 4466"/>
                      <a:gd name="T18" fmla="*/ 5760 w 6924"/>
                      <a:gd name="T19" fmla="*/ 2153 h 4466"/>
                      <a:gd name="T20" fmla="*/ 5759 w 6924"/>
                      <a:gd name="T21" fmla="*/ 2023 h 4466"/>
                      <a:gd name="T22" fmla="*/ 5832 w 6924"/>
                      <a:gd name="T23" fmla="*/ 1918 h 4466"/>
                      <a:gd name="T24" fmla="*/ 5628 w 6924"/>
                      <a:gd name="T25" fmla="*/ 1541 h 4466"/>
                      <a:gd name="T26" fmla="*/ 5133 w 6924"/>
                      <a:gd name="T27" fmla="*/ 1132 h 4466"/>
                      <a:gd name="T28" fmla="*/ 4739 w 6924"/>
                      <a:gd name="T29" fmla="*/ 1310 h 4466"/>
                      <a:gd name="T30" fmla="*/ 4160 w 6924"/>
                      <a:gd name="T31" fmla="*/ 571 h 4466"/>
                      <a:gd name="T32" fmla="*/ 3863 w 6924"/>
                      <a:gd name="T33" fmla="*/ 613 h 4466"/>
                      <a:gd name="T34" fmla="*/ 3829 w 6924"/>
                      <a:gd name="T35" fmla="*/ 521 h 4466"/>
                      <a:gd name="T36" fmla="*/ 3765 w 6924"/>
                      <a:gd name="T37" fmla="*/ 484 h 4466"/>
                      <a:gd name="T38" fmla="*/ 3674 w 6924"/>
                      <a:gd name="T39" fmla="*/ 503 h 4466"/>
                      <a:gd name="T40" fmla="*/ 3614 w 6924"/>
                      <a:gd name="T41" fmla="*/ 340 h 4466"/>
                      <a:gd name="T42" fmla="*/ 2641 w 6924"/>
                      <a:gd name="T43" fmla="*/ 68 h 4466"/>
                      <a:gd name="T44" fmla="*/ 2207 w 6924"/>
                      <a:gd name="T45" fmla="*/ 61 h 4466"/>
                      <a:gd name="T46" fmla="*/ 2130 w 6924"/>
                      <a:gd name="T47" fmla="*/ 163 h 4466"/>
                      <a:gd name="T48" fmla="*/ 2051 w 6924"/>
                      <a:gd name="T49" fmla="*/ 200 h 4466"/>
                      <a:gd name="T50" fmla="*/ 2003 w 6924"/>
                      <a:gd name="T51" fmla="*/ 210 h 4466"/>
                      <a:gd name="T52" fmla="*/ 1863 w 6924"/>
                      <a:gd name="T53" fmla="*/ 159 h 4466"/>
                      <a:gd name="T54" fmla="*/ 1784 w 6924"/>
                      <a:gd name="T55" fmla="*/ 40 h 4466"/>
                      <a:gd name="T56" fmla="*/ 1312 w 6924"/>
                      <a:gd name="T57" fmla="*/ 39 h 4466"/>
                      <a:gd name="T58" fmla="*/ 618 w 6924"/>
                      <a:gd name="T59" fmla="*/ 245 h 4466"/>
                      <a:gd name="T60" fmla="*/ 0 w 6924"/>
                      <a:gd name="T61" fmla="*/ 610 h 4466"/>
                      <a:gd name="T62" fmla="*/ 1210 w 6924"/>
                      <a:gd name="T63" fmla="*/ 1050 h 4466"/>
                      <a:gd name="T64" fmla="*/ 1353 w 6924"/>
                      <a:gd name="T65" fmla="*/ 886 h 4466"/>
                      <a:gd name="T66" fmla="*/ 1572 w 6924"/>
                      <a:gd name="T67" fmla="*/ 760 h 4466"/>
                      <a:gd name="T68" fmla="*/ 1860 w 6924"/>
                      <a:gd name="T69" fmla="*/ 703 h 4466"/>
                      <a:gd name="T70" fmla="*/ 2419 w 6924"/>
                      <a:gd name="T71" fmla="*/ 729 h 4466"/>
                      <a:gd name="T72" fmla="*/ 3032 w 6924"/>
                      <a:gd name="T73" fmla="*/ 877 h 4466"/>
                      <a:gd name="T74" fmla="*/ 3468 w 6924"/>
                      <a:gd name="T75" fmla="*/ 1082 h 4466"/>
                      <a:gd name="T76" fmla="*/ 3810 w 6924"/>
                      <a:gd name="T77" fmla="*/ 1332 h 4466"/>
                      <a:gd name="T78" fmla="*/ 4070 w 6924"/>
                      <a:gd name="T79" fmla="*/ 1600 h 4466"/>
                      <a:gd name="T80" fmla="*/ 4301 w 6924"/>
                      <a:gd name="T81" fmla="*/ 1933 h 4466"/>
                      <a:gd name="T82" fmla="*/ 4391 w 6924"/>
                      <a:gd name="T83" fmla="*/ 2199 h 4466"/>
                      <a:gd name="T84" fmla="*/ 4403 w 6924"/>
                      <a:gd name="T85" fmla="*/ 2452 h 4466"/>
                      <a:gd name="T86" fmla="*/ 4384 w 6924"/>
                      <a:gd name="T87" fmla="*/ 2550 h 4466"/>
                      <a:gd name="T88" fmla="*/ 4345 w 6924"/>
                      <a:gd name="T89" fmla="*/ 2647 h 4466"/>
                      <a:gd name="T90" fmla="*/ 4284 w 6924"/>
                      <a:gd name="T91" fmla="*/ 2727 h 4466"/>
                      <a:gd name="T92" fmla="*/ 4208 w 6924"/>
                      <a:gd name="T93" fmla="*/ 2788 h 4466"/>
                      <a:gd name="T94" fmla="*/ 4062 w 6924"/>
                      <a:gd name="T95" fmla="*/ 2855 h 4466"/>
                      <a:gd name="T96" fmla="*/ 4777 w 6924"/>
                      <a:gd name="T97" fmla="*/ 3067 h 4466"/>
                      <a:gd name="T98" fmla="*/ 5007 w 6924"/>
                      <a:gd name="T99" fmla="*/ 2819 h 4466"/>
                      <a:gd name="T100" fmla="*/ 5254 w 6924"/>
                      <a:gd name="T101" fmla="*/ 2863 h 4466"/>
                      <a:gd name="T102" fmla="*/ 5393 w 6924"/>
                      <a:gd name="T103" fmla="*/ 3076 h 4466"/>
                      <a:gd name="T104" fmla="*/ 5376 w 6924"/>
                      <a:gd name="T105" fmla="*/ 3229 h 4466"/>
                      <a:gd name="T106" fmla="*/ 5318 w 6924"/>
                      <a:gd name="T107" fmla="*/ 3332 h 4466"/>
                      <a:gd name="T108" fmla="*/ 5280 w 6924"/>
                      <a:gd name="T109" fmla="*/ 3378 h 4466"/>
                      <a:gd name="T110" fmla="*/ 5205 w 6924"/>
                      <a:gd name="T111" fmla="*/ 3445 h 4466"/>
                      <a:gd name="T112" fmla="*/ 6475 w 6924"/>
                      <a:gd name="T113" fmla="*/ 4177 h 4466"/>
                      <a:gd name="T114" fmla="*/ 6918 w 6924"/>
                      <a:gd name="T115" fmla="*/ 4241 h 4466"/>
                      <a:gd name="T116" fmla="*/ 6850 w 6924"/>
                      <a:gd name="T117" fmla="*/ 3725 h 4466"/>
                      <a:gd name="T118" fmla="*/ 6459 w 6924"/>
                      <a:gd name="T119" fmla="*/ 3361 h 44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6924" h="4466">
                        <a:moveTo>
                          <a:pt x="6310" y="3342"/>
                        </a:moveTo>
                        <a:lnTo>
                          <a:pt x="6310" y="3338"/>
                        </a:lnTo>
                        <a:lnTo>
                          <a:pt x="6322" y="3329"/>
                        </a:lnTo>
                        <a:lnTo>
                          <a:pt x="6278" y="3325"/>
                        </a:lnTo>
                        <a:lnTo>
                          <a:pt x="6278" y="3321"/>
                        </a:lnTo>
                        <a:lnTo>
                          <a:pt x="6304" y="3300"/>
                        </a:lnTo>
                        <a:lnTo>
                          <a:pt x="6328" y="3280"/>
                        </a:lnTo>
                        <a:lnTo>
                          <a:pt x="6348" y="3262"/>
                        </a:lnTo>
                        <a:lnTo>
                          <a:pt x="6366" y="3243"/>
                        </a:lnTo>
                        <a:lnTo>
                          <a:pt x="6381" y="3225"/>
                        </a:lnTo>
                        <a:lnTo>
                          <a:pt x="6393" y="3207"/>
                        </a:lnTo>
                        <a:lnTo>
                          <a:pt x="6401" y="3189"/>
                        </a:lnTo>
                        <a:lnTo>
                          <a:pt x="6409" y="3173"/>
                        </a:lnTo>
                        <a:lnTo>
                          <a:pt x="6411" y="3156"/>
                        </a:lnTo>
                        <a:lnTo>
                          <a:pt x="6411" y="3140"/>
                        </a:lnTo>
                        <a:lnTo>
                          <a:pt x="6406" y="3124"/>
                        </a:lnTo>
                        <a:lnTo>
                          <a:pt x="6401" y="3110"/>
                        </a:lnTo>
                        <a:lnTo>
                          <a:pt x="6392" y="3094"/>
                        </a:lnTo>
                        <a:lnTo>
                          <a:pt x="6381" y="3080"/>
                        </a:lnTo>
                        <a:lnTo>
                          <a:pt x="6365" y="3065"/>
                        </a:lnTo>
                        <a:lnTo>
                          <a:pt x="6349" y="3053"/>
                        </a:lnTo>
                        <a:lnTo>
                          <a:pt x="6331" y="3050"/>
                        </a:lnTo>
                        <a:lnTo>
                          <a:pt x="6316" y="3050"/>
                        </a:lnTo>
                        <a:lnTo>
                          <a:pt x="6325" y="3040"/>
                        </a:lnTo>
                        <a:lnTo>
                          <a:pt x="6296" y="3027"/>
                        </a:lnTo>
                        <a:lnTo>
                          <a:pt x="6264" y="3017"/>
                        </a:lnTo>
                        <a:lnTo>
                          <a:pt x="6264" y="3014"/>
                        </a:lnTo>
                        <a:lnTo>
                          <a:pt x="6267" y="3012"/>
                        </a:lnTo>
                        <a:lnTo>
                          <a:pt x="6232" y="2999"/>
                        </a:lnTo>
                        <a:lnTo>
                          <a:pt x="6233" y="2995"/>
                        </a:lnTo>
                        <a:lnTo>
                          <a:pt x="6561" y="2844"/>
                        </a:lnTo>
                        <a:lnTo>
                          <a:pt x="6520" y="2758"/>
                        </a:lnTo>
                        <a:lnTo>
                          <a:pt x="6478" y="2675"/>
                        </a:lnTo>
                        <a:lnTo>
                          <a:pt x="6434" y="2592"/>
                        </a:lnTo>
                        <a:lnTo>
                          <a:pt x="6390" y="2511"/>
                        </a:lnTo>
                        <a:lnTo>
                          <a:pt x="6343" y="2431"/>
                        </a:lnTo>
                        <a:lnTo>
                          <a:pt x="6295" y="2352"/>
                        </a:lnTo>
                        <a:lnTo>
                          <a:pt x="6245" y="2273"/>
                        </a:lnTo>
                        <a:lnTo>
                          <a:pt x="6195" y="2198"/>
                        </a:lnTo>
                        <a:lnTo>
                          <a:pt x="6095" y="2268"/>
                        </a:lnTo>
                        <a:lnTo>
                          <a:pt x="6085" y="2273"/>
                        </a:lnTo>
                        <a:lnTo>
                          <a:pt x="6076" y="2280"/>
                        </a:lnTo>
                        <a:lnTo>
                          <a:pt x="6057" y="2289"/>
                        </a:lnTo>
                        <a:lnTo>
                          <a:pt x="6036" y="2296"/>
                        </a:lnTo>
                        <a:lnTo>
                          <a:pt x="6026" y="2298"/>
                        </a:lnTo>
                        <a:lnTo>
                          <a:pt x="6023" y="2298"/>
                        </a:lnTo>
                        <a:lnTo>
                          <a:pt x="6021" y="2299"/>
                        </a:lnTo>
                        <a:lnTo>
                          <a:pt x="6017" y="2301"/>
                        </a:lnTo>
                        <a:lnTo>
                          <a:pt x="6011" y="2301"/>
                        </a:lnTo>
                        <a:lnTo>
                          <a:pt x="6007" y="2301"/>
                        </a:lnTo>
                        <a:lnTo>
                          <a:pt x="6005" y="2302"/>
                        </a:lnTo>
                        <a:lnTo>
                          <a:pt x="5995" y="2304"/>
                        </a:lnTo>
                        <a:lnTo>
                          <a:pt x="5974" y="2305"/>
                        </a:lnTo>
                        <a:lnTo>
                          <a:pt x="5968" y="2304"/>
                        </a:lnTo>
                        <a:lnTo>
                          <a:pt x="5963" y="2304"/>
                        </a:lnTo>
                        <a:lnTo>
                          <a:pt x="5953" y="2304"/>
                        </a:lnTo>
                        <a:lnTo>
                          <a:pt x="5946" y="2303"/>
                        </a:lnTo>
                        <a:lnTo>
                          <a:pt x="5941" y="2303"/>
                        </a:lnTo>
                        <a:lnTo>
                          <a:pt x="5931" y="2303"/>
                        </a:lnTo>
                        <a:lnTo>
                          <a:pt x="5908" y="2298"/>
                        </a:lnTo>
                        <a:lnTo>
                          <a:pt x="5888" y="2291"/>
                        </a:lnTo>
                        <a:lnTo>
                          <a:pt x="5868" y="2282"/>
                        </a:lnTo>
                        <a:lnTo>
                          <a:pt x="5850" y="2272"/>
                        </a:lnTo>
                        <a:lnTo>
                          <a:pt x="5833" y="2259"/>
                        </a:lnTo>
                        <a:lnTo>
                          <a:pt x="5817" y="2245"/>
                        </a:lnTo>
                        <a:lnTo>
                          <a:pt x="5803" y="2230"/>
                        </a:lnTo>
                        <a:lnTo>
                          <a:pt x="5790" y="2213"/>
                        </a:lnTo>
                        <a:lnTo>
                          <a:pt x="5777" y="2193"/>
                        </a:lnTo>
                        <a:lnTo>
                          <a:pt x="5768" y="2174"/>
                        </a:lnTo>
                        <a:lnTo>
                          <a:pt x="5760" y="2153"/>
                        </a:lnTo>
                        <a:lnTo>
                          <a:pt x="5755" y="2134"/>
                        </a:lnTo>
                        <a:lnTo>
                          <a:pt x="5752" y="2122"/>
                        </a:lnTo>
                        <a:lnTo>
                          <a:pt x="5751" y="2112"/>
                        </a:lnTo>
                        <a:lnTo>
                          <a:pt x="5750" y="2091"/>
                        </a:lnTo>
                        <a:lnTo>
                          <a:pt x="5751" y="2070"/>
                        </a:lnTo>
                        <a:lnTo>
                          <a:pt x="5754" y="2049"/>
                        </a:lnTo>
                        <a:lnTo>
                          <a:pt x="5759" y="2023"/>
                        </a:lnTo>
                        <a:lnTo>
                          <a:pt x="5763" y="2011"/>
                        </a:lnTo>
                        <a:lnTo>
                          <a:pt x="5770" y="2000"/>
                        </a:lnTo>
                        <a:lnTo>
                          <a:pt x="5771" y="1997"/>
                        </a:lnTo>
                        <a:lnTo>
                          <a:pt x="5781" y="1974"/>
                        </a:lnTo>
                        <a:lnTo>
                          <a:pt x="5796" y="1954"/>
                        </a:lnTo>
                        <a:lnTo>
                          <a:pt x="5812" y="1934"/>
                        </a:lnTo>
                        <a:lnTo>
                          <a:pt x="5832" y="1918"/>
                        </a:lnTo>
                        <a:lnTo>
                          <a:pt x="5854" y="1890"/>
                        </a:lnTo>
                        <a:lnTo>
                          <a:pt x="5883" y="1866"/>
                        </a:lnTo>
                        <a:lnTo>
                          <a:pt x="5916" y="1843"/>
                        </a:lnTo>
                        <a:lnTo>
                          <a:pt x="5870" y="1791"/>
                        </a:lnTo>
                        <a:lnTo>
                          <a:pt x="5823" y="1740"/>
                        </a:lnTo>
                        <a:lnTo>
                          <a:pt x="5727" y="1640"/>
                        </a:lnTo>
                        <a:lnTo>
                          <a:pt x="5628" y="1541"/>
                        </a:lnTo>
                        <a:lnTo>
                          <a:pt x="5576" y="1493"/>
                        </a:lnTo>
                        <a:lnTo>
                          <a:pt x="5525" y="1446"/>
                        </a:lnTo>
                        <a:lnTo>
                          <a:pt x="5471" y="1399"/>
                        </a:lnTo>
                        <a:lnTo>
                          <a:pt x="5417" y="1353"/>
                        </a:lnTo>
                        <a:lnTo>
                          <a:pt x="5307" y="1263"/>
                        </a:lnTo>
                        <a:lnTo>
                          <a:pt x="5192" y="1175"/>
                        </a:lnTo>
                        <a:lnTo>
                          <a:pt x="5133" y="1132"/>
                        </a:lnTo>
                        <a:lnTo>
                          <a:pt x="5074" y="1091"/>
                        </a:lnTo>
                        <a:lnTo>
                          <a:pt x="5046" y="1074"/>
                        </a:lnTo>
                        <a:lnTo>
                          <a:pt x="5019" y="1059"/>
                        </a:lnTo>
                        <a:lnTo>
                          <a:pt x="4963" y="1023"/>
                        </a:lnTo>
                        <a:lnTo>
                          <a:pt x="4868" y="1164"/>
                        </a:lnTo>
                        <a:lnTo>
                          <a:pt x="4856" y="1157"/>
                        </a:lnTo>
                        <a:lnTo>
                          <a:pt x="4739" y="1310"/>
                        </a:lnTo>
                        <a:lnTo>
                          <a:pt x="4439" y="1085"/>
                        </a:lnTo>
                        <a:lnTo>
                          <a:pt x="4640" y="818"/>
                        </a:lnTo>
                        <a:lnTo>
                          <a:pt x="4576" y="783"/>
                        </a:lnTo>
                        <a:lnTo>
                          <a:pt x="4514" y="749"/>
                        </a:lnTo>
                        <a:lnTo>
                          <a:pt x="4395" y="686"/>
                        </a:lnTo>
                        <a:lnTo>
                          <a:pt x="4277" y="627"/>
                        </a:lnTo>
                        <a:lnTo>
                          <a:pt x="4160" y="571"/>
                        </a:lnTo>
                        <a:lnTo>
                          <a:pt x="4045" y="517"/>
                        </a:lnTo>
                        <a:lnTo>
                          <a:pt x="3872" y="715"/>
                        </a:lnTo>
                        <a:lnTo>
                          <a:pt x="3871" y="692"/>
                        </a:lnTo>
                        <a:lnTo>
                          <a:pt x="3870" y="671"/>
                        </a:lnTo>
                        <a:lnTo>
                          <a:pt x="3868" y="650"/>
                        </a:lnTo>
                        <a:lnTo>
                          <a:pt x="3866" y="632"/>
                        </a:lnTo>
                        <a:lnTo>
                          <a:pt x="3863" y="613"/>
                        </a:lnTo>
                        <a:lnTo>
                          <a:pt x="3860" y="596"/>
                        </a:lnTo>
                        <a:lnTo>
                          <a:pt x="3856" y="581"/>
                        </a:lnTo>
                        <a:lnTo>
                          <a:pt x="3853" y="567"/>
                        </a:lnTo>
                        <a:lnTo>
                          <a:pt x="3847" y="553"/>
                        </a:lnTo>
                        <a:lnTo>
                          <a:pt x="3842" y="542"/>
                        </a:lnTo>
                        <a:lnTo>
                          <a:pt x="3835" y="530"/>
                        </a:lnTo>
                        <a:lnTo>
                          <a:pt x="3829" y="521"/>
                        </a:lnTo>
                        <a:lnTo>
                          <a:pt x="3821" y="512"/>
                        </a:lnTo>
                        <a:lnTo>
                          <a:pt x="3814" y="504"/>
                        </a:lnTo>
                        <a:lnTo>
                          <a:pt x="3805" y="498"/>
                        </a:lnTo>
                        <a:lnTo>
                          <a:pt x="3797" y="494"/>
                        </a:lnTo>
                        <a:lnTo>
                          <a:pt x="3787" y="489"/>
                        </a:lnTo>
                        <a:lnTo>
                          <a:pt x="3777" y="486"/>
                        </a:lnTo>
                        <a:lnTo>
                          <a:pt x="3765" y="484"/>
                        </a:lnTo>
                        <a:lnTo>
                          <a:pt x="3755" y="484"/>
                        </a:lnTo>
                        <a:lnTo>
                          <a:pt x="3742" y="484"/>
                        </a:lnTo>
                        <a:lnTo>
                          <a:pt x="3730" y="486"/>
                        </a:lnTo>
                        <a:lnTo>
                          <a:pt x="3717" y="488"/>
                        </a:lnTo>
                        <a:lnTo>
                          <a:pt x="3704" y="493"/>
                        </a:lnTo>
                        <a:lnTo>
                          <a:pt x="3689" y="497"/>
                        </a:lnTo>
                        <a:lnTo>
                          <a:pt x="3674" y="503"/>
                        </a:lnTo>
                        <a:lnTo>
                          <a:pt x="3659" y="510"/>
                        </a:lnTo>
                        <a:lnTo>
                          <a:pt x="3644" y="519"/>
                        </a:lnTo>
                        <a:lnTo>
                          <a:pt x="3627" y="528"/>
                        </a:lnTo>
                        <a:lnTo>
                          <a:pt x="3610" y="540"/>
                        </a:lnTo>
                        <a:lnTo>
                          <a:pt x="3593" y="551"/>
                        </a:lnTo>
                        <a:lnTo>
                          <a:pt x="3576" y="565"/>
                        </a:lnTo>
                        <a:lnTo>
                          <a:pt x="3614" y="340"/>
                        </a:lnTo>
                        <a:lnTo>
                          <a:pt x="3433" y="275"/>
                        </a:lnTo>
                        <a:lnTo>
                          <a:pt x="3255" y="218"/>
                        </a:lnTo>
                        <a:lnTo>
                          <a:pt x="3078" y="167"/>
                        </a:lnTo>
                        <a:lnTo>
                          <a:pt x="2990" y="144"/>
                        </a:lnTo>
                        <a:lnTo>
                          <a:pt x="2903" y="124"/>
                        </a:lnTo>
                        <a:lnTo>
                          <a:pt x="2728" y="86"/>
                        </a:lnTo>
                        <a:lnTo>
                          <a:pt x="2641" y="68"/>
                        </a:lnTo>
                        <a:lnTo>
                          <a:pt x="2557" y="55"/>
                        </a:lnTo>
                        <a:lnTo>
                          <a:pt x="2386" y="31"/>
                        </a:lnTo>
                        <a:lnTo>
                          <a:pt x="2301" y="22"/>
                        </a:lnTo>
                        <a:lnTo>
                          <a:pt x="2218" y="14"/>
                        </a:lnTo>
                        <a:lnTo>
                          <a:pt x="2216" y="31"/>
                        </a:lnTo>
                        <a:lnTo>
                          <a:pt x="2211" y="45"/>
                        </a:lnTo>
                        <a:lnTo>
                          <a:pt x="2207" y="61"/>
                        </a:lnTo>
                        <a:lnTo>
                          <a:pt x="2195" y="90"/>
                        </a:lnTo>
                        <a:lnTo>
                          <a:pt x="2187" y="102"/>
                        </a:lnTo>
                        <a:lnTo>
                          <a:pt x="2177" y="117"/>
                        </a:lnTo>
                        <a:lnTo>
                          <a:pt x="2167" y="129"/>
                        </a:lnTo>
                        <a:lnTo>
                          <a:pt x="2157" y="143"/>
                        </a:lnTo>
                        <a:lnTo>
                          <a:pt x="2139" y="157"/>
                        </a:lnTo>
                        <a:lnTo>
                          <a:pt x="2130" y="163"/>
                        </a:lnTo>
                        <a:lnTo>
                          <a:pt x="2121" y="170"/>
                        </a:lnTo>
                        <a:lnTo>
                          <a:pt x="2103" y="182"/>
                        </a:lnTo>
                        <a:lnTo>
                          <a:pt x="2094" y="186"/>
                        </a:lnTo>
                        <a:lnTo>
                          <a:pt x="2085" y="191"/>
                        </a:lnTo>
                        <a:lnTo>
                          <a:pt x="2065" y="198"/>
                        </a:lnTo>
                        <a:lnTo>
                          <a:pt x="2054" y="200"/>
                        </a:lnTo>
                        <a:lnTo>
                          <a:pt x="2051" y="200"/>
                        </a:lnTo>
                        <a:lnTo>
                          <a:pt x="2049" y="201"/>
                        </a:lnTo>
                        <a:lnTo>
                          <a:pt x="2045" y="204"/>
                        </a:lnTo>
                        <a:lnTo>
                          <a:pt x="2039" y="204"/>
                        </a:lnTo>
                        <a:lnTo>
                          <a:pt x="2036" y="204"/>
                        </a:lnTo>
                        <a:lnTo>
                          <a:pt x="2034" y="205"/>
                        </a:lnTo>
                        <a:lnTo>
                          <a:pt x="2023" y="207"/>
                        </a:lnTo>
                        <a:lnTo>
                          <a:pt x="2003" y="210"/>
                        </a:lnTo>
                        <a:lnTo>
                          <a:pt x="1980" y="209"/>
                        </a:lnTo>
                        <a:lnTo>
                          <a:pt x="1958" y="206"/>
                        </a:lnTo>
                        <a:lnTo>
                          <a:pt x="1937" y="200"/>
                        </a:lnTo>
                        <a:lnTo>
                          <a:pt x="1918" y="193"/>
                        </a:lnTo>
                        <a:lnTo>
                          <a:pt x="1898" y="184"/>
                        </a:lnTo>
                        <a:lnTo>
                          <a:pt x="1881" y="173"/>
                        </a:lnTo>
                        <a:lnTo>
                          <a:pt x="1863" y="159"/>
                        </a:lnTo>
                        <a:lnTo>
                          <a:pt x="1847" y="146"/>
                        </a:lnTo>
                        <a:lnTo>
                          <a:pt x="1832" y="129"/>
                        </a:lnTo>
                        <a:lnTo>
                          <a:pt x="1819" y="114"/>
                        </a:lnTo>
                        <a:lnTo>
                          <a:pt x="1807" y="96"/>
                        </a:lnTo>
                        <a:lnTo>
                          <a:pt x="1798" y="78"/>
                        </a:lnTo>
                        <a:lnTo>
                          <a:pt x="1790" y="59"/>
                        </a:lnTo>
                        <a:lnTo>
                          <a:pt x="1784" y="40"/>
                        </a:lnTo>
                        <a:lnTo>
                          <a:pt x="1781" y="19"/>
                        </a:lnTo>
                        <a:lnTo>
                          <a:pt x="1780" y="0"/>
                        </a:lnTo>
                        <a:lnTo>
                          <a:pt x="1687" y="3"/>
                        </a:lnTo>
                        <a:lnTo>
                          <a:pt x="1596" y="8"/>
                        </a:lnTo>
                        <a:lnTo>
                          <a:pt x="1505" y="15"/>
                        </a:lnTo>
                        <a:lnTo>
                          <a:pt x="1414" y="27"/>
                        </a:lnTo>
                        <a:lnTo>
                          <a:pt x="1312" y="39"/>
                        </a:lnTo>
                        <a:lnTo>
                          <a:pt x="1211" y="56"/>
                        </a:lnTo>
                        <a:lnTo>
                          <a:pt x="1109" y="76"/>
                        </a:lnTo>
                        <a:lnTo>
                          <a:pt x="1010" y="102"/>
                        </a:lnTo>
                        <a:lnTo>
                          <a:pt x="911" y="131"/>
                        </a:lnTo>
                        <a:lnTo>
                          <a:pt x="813" y="164"/>
                        </a:lnTo>
                        <a:lnTo>
                          <a:pt x="714" y="201"/>
                        </a:lnTo>
                        <a:lnTo>
                          <a:pt x="618" y="245"/>
                        </a:lnTo>
                        <a:lnTo>
                          <a:pt x="709" y="403"/>
                        </a:lnTo>
                        <a:lnTo>
                          <a:pt x="383" y="589"/>
                        </a:lnTo>
                        <a:lnTo>
                          <a:pt x="283" y="419"/>
                        </a:lnTo>
                        <a:lnTo>
                          <a:pt x="211" y="462"/>
                        </a:lnTo>
                        <a:lnTo>
                          <a:pt x="140" y="509"/>
                        </a:lnTo>
                        <a:lnTo>
                          <a:pt x="69" y="557"/>
                        </a:lnTo>
                        <a:lnTo>
                          <a:pt x="0" y="610"/>
                        </a:lnTo>
                        <a:lnTo>
                          <a:pt x="1127" y="1236"/>
                        </a:lnTo>
                        <a:lnTo>
                          <a:pt x="1134" y="1210"/>
                        </a:lnTo>
                        <a:lnTo>
                          <a:pt x="1143" y="1185"/>
                        </a:lnTo>
                        <a:lnTo>
                          <a:pt x="1163" y="1137"/>
                        </a:lnTo>
                        <a:lnTo>
                          <a:pt x="1185" y="1092"/>
                        </a:lnTo>
                        <a:lnTo>
                          <a:pt x="1196" y="1070"/>
                        </a:lnTo>
                        <a:lnTo>
                          <a:pt x="1210" y="1050"/>
                        </a:lnTo>
                        <a:lnTo>
                          <a:pt x="1224" y="1025"/>
                        </a:lnTo>
                        <a:lnTo>
                          <a:pt x="1241" y="1003"/>
                        </a:lnTo>
                        <a:lnTo>
                          <a:pt x="1275" y="960"/>
                        </a:lnTo>
                        <a:lnTo>
                          <a:pt x="1292" y="940"/>
                        </a:lnTo>
                        <a:lnTo>
                          <a:pt x="1312" y="921"/>
                        </a:lnTo>
                        <a:lnTo>
                          <a:pt x="1332" y="902"/>
                        </a:lnTo>
                        <a:lnTo>
                          <a:pt x="1353" y="886"/>
                        </a:lnTo>
                        <a:lnTo>
                          <a:pt x="1380" y="863"/>
                        </a:lnTo>
                        <a:lnTo>
                          <a:pt x="1409" y="842"/>
                        </a:lnTo>
                        <a:lnTo>
                          <a:pt x="1439" y="823"/>
                        </a:lnTo>
                        <a:lnTo>
                          <a:pt x="1471" y="805"/>
                        </a:lnTo>
                        <a:lnTo>
                          <a:pt x="1503" y="788"/>
                        </a:lnTo>
                        <a:lnTo>
                          <a:pt x="1537" y="773"/>
                        </a:lnTo>
                        <a:lnTo>
                          <a:pt x="1572" y="760"/>
                        </a:lnTo>
                        <a:lnTo>
                          <a:pt x="1611" y="748"/>
                        </a:lnTo>
                        <a:lnTo>
                          <a:pt x="1648" y="736"/>
                        </a:lnTo>
                        <a:lnTo>
                          <a:pt x="1688" y="727"/>
                        </a:lnTo>
                        <a:lnTo>
                          <a:pt x="1729" y="718"/>
                        </a:lnTo>
                        <a:lnTo>
                          <a:pt x="1772" y="712"/>
                        </a:lnTo>
                        <a:lnTo>
                          <a:pt x="1814" y="706"/>
                        </a:lnTo>
                        <a:lnTo>
                          <a:pt x="1860" y="703"/>
                        </a:lnTo>
                        <a:lnTo>
                          <a:pt x="1906" y="700"/>
                        </a:lnTo>
                        <a:lnTo>
                          <a:pt x="1955" y="700"/>
                        </a:lnTo>
                        <a:lnTo>
                          <a:pt x="2071" y="700"/>
                        </a:lnTo>
                        <a:lnTo>
                          <a:pt x="2129" y="701"/>
                        </a:lnTo>
                        <a:lnTo>
                          <a:pt x="2188" y="705"/>
                        </a:lnTo>
                        <a:lnTo>
                          <a:pt x="2303" y="714"/>
                        </a:lnTo>
                        <a:lnTo>
                          <a:pt x="2419" y="729"/>
                        </a:lnTo>
                        <a:lnTo>
                          <a:pt x="2533" y="746"/>
                        </a:lnTo>
                        <a:lnTo>
                          <a:pt x="2590" y="757"/>
                        </a:lnTo>
                        <a:lnTo>
                          <a:pt x="2648" y="769"/>
                        </a:lnTo>
                        <a:lnTo>
                          <a:pt x="2761" y="796"/>
                        </a:lnTo>
                        <a:lnTo>
                          <a:pt x="2875" y="827"/>
                        </a:lnTo>
                        <a:lnTo>
                          <a:pt x="2981" y="859"/>
                        </a:lnTo>
                        <a:lnTo>
                          <a:pt x="3032" y="877"/>
                        </a:lnTo>
                        <a:lnTo>
                          <a:pt x="3084" y="896"/>
                        </a:lnTo>
                        <a:lnTo>
                          <a:pt x="3184" y="937"/>
                        </a:lnTo>
                        <a:lnTo>
                          <a:pt x="3233" y="958"/>
                        </a:lnTo>
                        <a:lnTo>
                          <a:pt x="3282" y="982"/>
                        </a:lnTo>
                        <a:lnTo>
                          <a:pt x="3329" y="1005"/>
                        </a:lnTo>
                        <a:lnTo>
                          <a:pt x="3376" y="1030"/>
                        </a:lnTo>
                        <a:lnTo>
                          <a:pt x="3468" y="1082"/>
                        </a:lnTo>
                        <a:lnTo>
                          <a:pt x="3513" y="1109"/>
                        </a:lnTo>
                        <a:lnTo>
                          <a:pt x="3557" y="1138"/>
                        </a:lnTo>
                        <a:lnTo>
                          <a:pt x="3601" y="1168"/>
                        </a:lnTo>
                        <a:lnTo>
                          <a:pt x="3645" y="1200"/>
                        </a:lnTo>
                        <a:lnTo>
                          <a:pt x="3728" y="1263"/>
                        </a:lnTo>
                        <a:lnTo>
                          <a:pt x="3768" y="1296"/>
                        </a:lnTo>
                        <a:lnTo>
                          <a:pt x="3810" y="1332"/>
                        </a:lnTo>
                        <a:lnTo>
                          <a:pt x="3848" y="1367"/>
                        </a:lnTo>
                        <a:lnTo>
                          <a:pt x="3887" y="1404"/>
                        </a:lnTo>
                        <a:lnTo>
                          <a:pt x="3925" y="1441"/>
                        </a:lnTo>
                        <a:lnTo>
                          <a:pt x="3964" y="1480"/>
                        </a:lnTo>
                        <a:lnTo>
                          <a:pt x="3999" y="1519"/>
                        </a:lnTo>
                        <a:lnTo>
                          <a:pt x="4035" y="1559"/>
                        </a:lnTo>
                        <a:lnTo>
                          <a:pt x="4070" y="1600"/>
                        </a:lnTo>
                        <a:lnTo>
                          <a:pt x="4105" y="1644"/>
                        </a:lnTo>
                        <a:lnTo>
                          <a:pt x="4172" y="1732"/>
                        </a:lnTo>
                        <a:lnTo>
                          <a:pt x="4205" y="1777"/>
                        </a:lnTo>
                        <a:lnTo>
                          <a:pt x="4238" y="1825"/>
                        </a:lnTo>
                        <a:lnTo>
                          <a:pt x="4259" y="1860"/>
                        </a:lnTo>
                        <a:lnTo>
                          <a:pt x="4281" y="1896"/>
                        </a:lnTo>
                        <a:lnTo>
                          <a:pt x="4301" y="1933"/>
                        </a:lnTo>
                        <a:lnTo>
                          <a:pt x="4319" y="1970"/>
                        </a:lnTo>
                        <a:lnTo>
                          <a:pt x="4335" y="2008"/>
                        </a:lnTo>
                        <a:lnTo>
                          <a:pt x="4349" y="2045"/>
                        </a:lnTo>
                        <a:lnTo>
                          <a:pt x="4363" y="2083"/>
                        </a:lnTo>
                        <a:lnTo>
                          <a:pt x="4374" y="2122"/>
                        </a:lnTo>
                        <a:lnTo>
                          <a:pt x="4383" y="2160"/>
                        </a:lnTo>
                        <a:lnTo>
                          <a:pt x="4391" y="2199"/>
                        </a:lnTo>
                        <a:lnTo>
                          <a:pt x="4397" y="2238"/>
                        </a:lnTo>
                        <a:lnTo>
                          <a:pt x="4402" y="2279"/>
                        </a:lnTo>
                        <a:lnTo>
                          <a:pt x="4405" y="2318"/>
                        </a:lnTo>
                        <a:lnTo>
                          <a:pt x="4406" y="2359"/>
                        </a:lnTo>
                        <a:lnTo>
                          <a:pt x="4406" y="2401"/>
                        </a:lnTo>
                        <a:lnTo>
                          <a:pt x="4405" y="2442"/>
                        </a:lnTo>
                        <a:lnTo>
                          <a:pt x="4403" y="2452"/>
                        </a:lnTo>
                        <a:lnTo>
                          <a:pt x="4402" y="2454"/>
                        </a:lnTo>
                        <a:lnTo>
                          <a:pt x="4402" y="2457"/>
                        </a:lnTo>
                        <a:lnTo>
                          <a:pt x="4402" y="2464"/>
                        </a:lnTo>
                        <a:lnTo>
                          <a:pt x="4399" y="2486"/>
                        </a:lnTo>
                        <a:lnTo>
                          <a:pt x="4395" y="2508"/>
                        </a:lnTo>
                        <a:lnTo>
                          <a:pt x="4391" y="2531"/>
                        </a:lnTo>
                        <a:lnTo>
                          <a:pt x="4384" y="2550"/>
                        </a:lnTo>
                        <a:lnTo>
                          <a:pt x="4379" y="2571"/>
                        </a:lnTo>
                        <a:lnTo>
                          <a:pt x="4375" y="2580"/>
                        </a:lnTo>
                        <a:lnTo>
                          <a:pt x="4372" y="2591"/>
                        </a:lnTo>
                        <a:lnTo>
                          <a:pt x="4368" y="2600"/>
                        </a:lnTo>
                        <a:lnTo>
                          <a:pt x="4365" y="2610"/>
                        </a:lnTo>
                        <a:lnTo>
                          <a:pt x="4354" y="2628"/>
                        </a:lnTo>
                        <a:lnTo>
                          <a:pt x="4345" y="2647"/>
                        </a:lnTo>
                        <a:lnTo>
                          <a:pt x="4334" y="2663"/>
                        </a:lnTo>
                        <a:lnTo>
                          <a:pt x="4323" y="2681"/>
                        </a:lnTo>
                        <a:lnTo>
                          <a:pt x="4319" y="2684"/>
                        </a:lnTo>
                        <a:lnTo>
                          <a:pt x="4316" y="2688"/>
                        </a:lnTo>
                        <a:lnTo>
                          <a:pt x="4310" y="2696"/>
                        </a:lnTo>
                        <a:lnTo>
                          <a:pt x="4298" y="2713"/>
                        </a:lnTo>
                        <a:lnTo>
                          <a:pt x="4284" y="2727"/>
                        </a:lnTo>
                        <a:lnTo>
                          <a:pt x="4280" y="2730"/>
                        </a:lnTo>
                        <a:lnTo>
                          <a:pt x="4277" y="2735"/>
                        </a:lnTo>
                        <a:lnTo>
                          <a:pt x="4271" y="2743"/>
                        </a:lnTo>
                        <a:lnTo>
                          <a:pt x="4260" y="2750"/>
                        </a:lnTo>
                        <a:lnTo>
                          <a:pt x="4251" y="2758"/>
                        </a:lnTo>
                        <a:lnTo>
                          <a:pt x="4230" y="2774"/>
                        </a:lnTo>
                        <a:lnTo>
                          <a:pt x="4208" y="2788"/>
                        </a:lnTo>
                        <a:lnTo>
                          <a:pt x="4185" y="2803"/>
                        </a:lnTo>
                        <a:lnTo>
                          <a:pt x="4160" y="2815"/>
                        </a:lnTo>
                        <a:lnTo>
                          <a:pt x="4134" y="2828"/>
                        </a:lnTo>
                        <a:lnTo>
                          <a:pt x="4107" y="2839"/>
                        </a:lnTo>
                        <a:lnTo>
                          <a:pt x="4093" y="2844"/>
                        </a:lnTo>
                        <a:lnTo>
                          <a:pt x="4079" y="2850"/>
                        </a:lnTo>
                        <a:lnTo>
                          <a:pt x="4062" y="2855"/>
                        </a:lnTo>
                        <a:lnTo>
                          <a:pt x="4045" y="2863"/>
                        </a:lnTo>
                        <a:lnTo>
                          <a:pt x="4765" y="3263"/>
                        </a:lnTo>
                        <a:lnTo>
                          <a:pt x="4759" y="3220"/>
                        </a:lnTo>
                        <a:lnTo>
                          <a:pt x="4757" y="3181"/>
                        </a:lnTo>
                        <a:lnTo>
                          <a:pt x="4759" y="3142"/>
                        </a:lnTo>
                        <a:lnTo>
                          <a:pt x="4767" y="3105"/>
                        </a:lnTo>
                        <a:lnTo>
                          <a:pt x="4777" y="3067"/>
                        </a:lnTo>
                        <a:lnTo>
                          <a:pt x="4793" y="3032"/>
                        </a:lnTo>
                        <a:lnTo>
                          <a:pt x="4811" y="2998"/>
                        </a:lnTo>
                        <a:lnTo>
                          <a:pt x="4836" y="2966"/>
                        </a:lnTo>
                        <a:lnTo>
                          <a:pt x="4868" y="2928"/>
                        </a:lnTo>
                        <a:lnTo>
                          <a:pt x="4903" y="2892"/>
                        </a:lnTo>
                        <a:lnTo>
                          <a:pt x="4977" y="2820"/>
                        </a:lnTo>
                        <a:lnTo>
                          <a:pt x="5007" y="2819"/>
                        </a:lnTo>
                        <a:lnTo>
                          <a:pt x="5037" y="2820"/>
                        </a:lnTo>
                        <a:lnTo>
                          <a:pt x="5066" y="2822"/>
                        </a:lnTo>
                        <a:lnTo>
                          <a:pt x="5095" y="2827"/>
                        </a:lnTo>
                        <a:lnTo>
                          <a:pt x="5135" y="2832"/>
                        </a:lnTo>
                        <a:lnTo>
                          <a:pt x="5175" y="2839"/>
                        </a:lnTo>
                        <a:lnTo>
                          <a:pt x="5215" y="2849"/>
                        </a:lnTo>
                        <a:lnTo>
                          <a:pt x="5254" y="2863"/>
                        </a:lnTo>
                        <a:lnTo>
                          <a:pt x="5287" y="2901"/>
                        </a:lnTo>
                        <a:lnTo>
                          <a:pt x="5318" y="2941"/>
                        </a:lnTo>
                        <a:lnTo>
                          <a:pt x="5346" y="2983"/>
                        </a:lnTo>
                        <a:lnTo>
                          <a:pt x="5373" y="3027"/>
                        </a:lnTo>
                        <a:lnTo>
                          <a:pt x="5378" y="3037"/>
                        </a:lnTo>
                        <a:lnTo>
                          <a:pt x="5384" y="3050"/>
                        </a:lnTo>
                        <a:lnTo>
                          <a:pt x="5393" y="3076"/>
                        </a:lnTo>
                        <a:lnTo>
                          <a:pt x="5400" y="3104"/>
                        </a:lnTo>
                        <a:lnTo>
                          <a:pt x="5403" y="3134"/>
                        </a:lnTo>
                        <a:lnTo>
                          <a:pt x="5396" y="3157"/>
                        </a:lnTo>
                        <a:lnTo>
                          <a:pt x="5390" y="3182"/>
                        </a:lnTo>
                        <a:lnTo>
                          <a:pt x="5383" y="3205"/>
                        </a:lnTo>
                        <a:lnTo>
                          <a:pt x="5379" y="3216"/>
                        </a:lnTo>
                        <a:lnTo>
                          <a:pt x="5376" y="3229"/>
                        </a:lnTo>
                        <a:lnTo>
                          <a:pt x="5365" y="3249"/>
                        </a:lnTo>
                        <a:lnTo>
                          <a:pt x="5360" y="3260"/>
                        </a:lnTo>
                        <a:lnTo>
                          <a:pt x="5356" y="3271"/>
                        </a:lnTo>
                        <a:lnTo>
                          <a:pt x="5350" y="3280"/>
                        </a:lnTo>
                        <a:lnTo>
                          <a:pt x="5345" y="3291"/>
                        </a:lnTo>
                        <a:lnTo>
                          <a:pt x="5333" y="3311"/>
                        </a:lnTo>
                        <a:lnTo>
                          <a:pt x="5318" y="3332"/>
                        </a:lnTo>
                        <a:lnTo>
                          <a:pt x="5310" y="3342"/>
                        </a:lnTo>
                        <a:lnTo>
                          <a:pt x="5306" y="3348"/>
                        </a:lnTo>
                        <a:lnTo>
                          <a:pt x="5302" y="3354"/>
                        </a:lnTo>
                        <a:lnTo>
                          <a:pt x="5297" y="3358"/>
                        </a:lnTo>
                        <a:lnTo>
                          <a:pt x="5293" y="3363"/>
                        </a:lnTo>
                        <a:lnTo>
                          <a:pt x="5285" y="3373"/>
                        </a:lnTo>
                        <a:lnTo>
                          <a:pt x="5280" y="3378"/>
                        </a:lnTo>
                        <a:lnTo>
                          <a:pt x="5276" y="3383"/>
                        </a:lnTo>
                        <a:lnTo>
                          <a:pt x="5267" y="3393"/>
                        </a:lnTo>
                        <a:lnTo>
                          <a:pt x="5257" y="3401"/>
                        </a:lnTo>
                        <a:lnTo>
                          <a:pt x="5252" y="3406"/>
                        </a:lnTo>
                        <a:lnTo>
                          <a:pt x="5248" y="3411"/>
                        </a:lnTo>
                        <a:lnTo>
                          <a:pt x="5227" y="3428"/>
                        </a:lnTo>
                        <a:lnTo>
                          <a:pt x="5205" y="3445"/>
                        </a:lnTo>
                        <a:lnTo>
                          <a:pt x="5184" y="3461"/>
                        </a:lnTo>
                        <a:lnTo>
                          <a:pt x="5160" y="3465"/>
                        </a:lnTo>
                        <a:lnTo>
                          <a:pt x="5138" y="3471"/>
                        </a:lnTo>
                        <a:lnTo>
                          <a:pt x="6366" y="4155"/>
                        </a:lnTo>
                        <a:lnTo>
                          <a:pt x="6402" y="4160"/>
                        </a:lnTo>
                        <a:lnTo>
                          <a:pt x="6440" y="4167"/>
                        </a:lnTo>
                        <a:lnTo>
                          <a:pt x="6475" y="4177"/>
                        </a:lnTo>
                        <a:lnTo>
                          <a:pt x="6510" y="4189"/>
                        </a:lnTo>
                        <a:lnTo>
                          <a:pt x="6544" y="4230"/>
                        </a:lnTo>
                        <a:lnTo>
                          <a:pt x="6561" y="4250"/>
                        </a:lnTo>
                        <a:lnTo>
                          <a:pt x="6578" y="4273"/>
                        </a:lnTo>
                        <a:lnTo>
                          <a:pt x="6924" y="4466"/>
                        </a:lnTo>
                        <a:lnTo>
                          <a:pt x="6922" y="4353"/>
                        </a:lnTo>
                        <a:lnTo>
                          <a:pt x="6918" y="4241"/>
                        </a:lnTo>
                        <a:lnTo>
                          <a:pt x="6910" y="4129"/>
                        </a:lnTo>
                        <a:lnTo>
                          <a:pt x="6899" y="4018"/>
                        </a:lnTo>
                        <a:lnTo>
                          <a:pt x="6888" y="3943"/>
                        </a:lnTo>
                        <a:lnTo>
                          <a:pt x="6877" y="3871"/>
                        </a:lnTo>
                        <a:lnTo>
                          <a:pt x="6870" y="3834"/>
                        </a:lnTo>
                        <a:lnTo>
                          <a:pt x="6863" y="3797"/>
                        </a:lnTo>
                        <a:lnTo>
                          <a:pt x="6850" y="3725"/>
                        </a:lnTo>
                        <a:lnTo>
                          <a:pt x="6817" y="3578"/>
                        </a:lnTo>
                        <a:lnTo>
                          <a:pt x="6798" y="3505"/>
                        </a:lnTo>
                        <a:lnTo>
                          <a:pt x="6779" y="3432"/>
                        </a:lnTo>
                        <a:lnTo>
                          <a:pt x="6753" y="3416"/>
                        </a:lnTo>
                        <a:lnTo>
                          <a:pt x="6730" y="3401"/>
                        </a:lnTo>
                        <a:lnTo>
                          <a:pt x="6715" y="3388"/>
                        </a:lnTo>
                        <a:lnTo>
                          <a:pt x="6459" y="3361"/>
                        </a:lnTo>
                        <a:lnTo>
                          <a:pt x="6424" y="3362"/>
                        </a:lnTo>
                        <a:lnTo>
                          <a:pt x="6429" y="3357"/>
                        </a:lnTo>
                        <a:lnTo>
                          <a:pt x="6310" y="3342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1" name="Freeform 487"/>
                  <p:cNvSpPr>
                    <a:spLocks noEditPoints="1"/>
                  </p:cNvSpPr>
                  <p:nvPr/>
                </p:nvSpPr>
                <p:spPr bwMode="auto">
                  <a:xfrm>
                    <a:off x="821" y="1442"/>
                    <a:ext cx="3632" cy="2409"/>
                  </a:xfrm>
                  <a:custGeom>
                    <a:avLst/>
                    <a:gdLst>
                      <a:gd name="T0" fmla="*/ 3098 w 6487"/>
                      <a:gd name="T1" fmla="*/ 1473 h 4868"/>
                      <a:gd name="T2" fmla="*/ 2382 w 6487"/>
                      <a:gd name="T3" fmla="*/ 1452 h 4868"/>
                      <a:gd name="T4" fmla="*/ 1725 w 6487"/>
                      <a:gd name="T5" fmla="*/ 1192 h 4868"/>
                      <a:gd name="T6" fmla="*/ 1111 w 6487"/>
                      <a:gd name="T7" fmla="*/ 676 h 4868"/>
                      <a:gd name="T8" fmla="*/ 740 w 6487"/>
                      <a:gd name="T9" fmla="*/ 166 h 4868"/>
                      <a:gd name="T10" fmla="*/ 669 w 6487"/>
                      <a:gd name="T11" fmla="*/ 2 h 4868"/>
                      <a:gd name="T12" fmla="*/ 71 w 6487"/>
                      <a:gd name="T13" fmla="*/ 423 h 4868"/>
                      <a:gd name="T14" fmla="*/ 229 w 6487"/>
                      <a:gd name="T15" fmla="*/ 713 h 4868"/>
                      <a:gd name="T16" fmla="*/ 238 w 6487"/>
                      <a:gd name="T17" fmla="*/ 1022 h 4868"/>
                      <a:gd name="T18" fmla="*/ 103 w 6487"/>
                      <a:gd name="T19" fmla="*/ 1480 h 4868"/>
                      <a:gd name="T20" fmla="*/ 515 w 6487"/>
                      <a:gd name="T21" fmla="*/ 1821 h 4868"/>
                      <a:gd name="T22" fmla="*/ 633 w 6487"/>
                      <a:gd name="T23" fmla="*/ 1772 h 4868"/>
                      <a:gd name="T24" fmla="*/ 838 w 6487"/>
                      <a:gd name="T25" fmla="*/ 1808 h 4868"/>
                      <a:gd name="T26" fmla="*/ 1027 w 6487"/>
                      <a:gd name="T27" fmla="*/ 2092 h 4868"/>
                      <a:gd name="T28" fmla="*/ 1020 w 6487"/>
                      <a:gd name="T29" fmla="*/ 2236 h 4868"/>
                      <a:gd name="T30" fmla="*/ 3080 w 6487"/>
                      <a:gd name="T31" fmla="*/ 2857 h 4868"/>
                      <a:gd name="T32" fmla="*/ 3751 w 6487"/>
                      <a:gd name="T33" fmla="*/ 2447 h 4868"/>
                      <a:gd name="T34" fmla="*/ 4158 w 6487"/>
                      <a:gd name="T35" fmla="*/ 2395 h 4868"/>
                      <a:gd name="T36" fmla="*/ 4411 w 6487"/>
                      <a:gd name="T37" fmla="*/ 2500 h 4868"/>
                      <a:gd name="T38" fmla="*/ 4632 w 6487"/>
                      <a:gd name="T39" fmla="*/ 2729 h 4868"/>
                      <a:gd name="T40" fmla="*/ 4808 w 6487"/>
                      <a:gd name="T41" fmla="*/ 3062 h 4868"/>
                      <a:gd name="T42" fmla="*/ 4877 w 6487"/>
                      <a:gd name="T43" fmla="*/ 3366 h 4868"/>
                      <a:gd name="T44" fmla="*/ 4845 w 6487"/>
                      <a:gd name="T45" fmla="*/ 3709 h 4868"/>
                      <a:gd name="T46" fmla="*/ 4667 w 6487"/>
                      <a:gd name="T47" fmla="*/ 4087 h 4868"/>
                      <a:gd name="T48" fmla="*/ 5590 w 6487"/>
                      <a:gd name="T49" fmla="*/ 4812 h 4868"/>
                      <a:gd name="T50" fmla="*/ 5928 w 6487"/>
                      <a:gd name="T51" fmla="*/ 4787 h 4868"/>
                      <a:gd name="T52" fmla="*/ 6217 w 6487"/>
                      <a:gd name="T53" fmla="*/ 4230 h 4868"/>
                      <a:gd name="T54" fmla="*/ 6231 w 6487"/>
                      <a:gd name="T55" fmla="*/ 3967 h 4868"/>
                      <a:gd name="T56" fmla="*/ 6087 w 6487"/>
                      <a:gd name="T57" fmla="*/ 3896 h 4868"/>
                      <a:gd name="T58" fmla="*/ 6032 w 6487"/>
                      <a:gd name="T59" fmla="*/ 3722 h 4868"/>
                      <a:gd name="T60" fmla="*/ 6138 w 6487"/>
                      <a:gd name="T61" fmla="*/ 3561 h 4868"/>
                      <a:gd name="T62" fmla="*/ 6466 w 6487"/>
                      <a:gd name="T63" fmla="*/ 3295 h 4868"/>
                      <a:gd name="T64" fmla="*/ 6197 w 6487"/>
                      <a:gd name="T65" fmla="*/ 2857 h 4868"/>
                      <a:gd name="T66" fmla="*/ 6194 w 6487"/>
                      <a:gd name="T67" fmla="*/ 3048 h 4868"/>
                      <a:gd name="T68" fmla="*/ 6124 w 6487"/>
                      <a:gd name="T69" fmla="*/ 3167 h 4868"/>
                      <a:gd name="T70" fmla="*/ 6070 w 6487"/>
                      <a:gd name="T71" fmla="*/ 3225 h 4868"/>
                      <a:gd name="T72" fmla="*/ 5845 w 6487"/>
                      <a:gd name="T73" fmla="*/ 3289 h 4868"/>
                      <a:gd name="T74" fmla="*/ 5624 w 6487"/>
                      <a:gd name="T75" fmla="*/ 3145 h 4868"/>
                      <a:gd name="T76" fmla="*/ 5629 w 6487"/>
                      <a:gd name="T77" fmla="*/ 2819 h 4868"/>
                      <a:gd name="T78" fmla="*/ 5929 w 6487"/>
                      <a:gd name="T79" fmla="*/ 2648 h 4868"/>
                      <a:gd name="T80" fmla="*/ 4491 w 6487"/>
                      <a:gd name="T81" fmla="*/ 1931 h 4868"/>
                      <a:gd name="T82" fmla="*/ 2784 w 6487"/>
                      <a:gd name="T83" fmla="*/ 2106 h 4868"/>
                      <a:gd name="T84" fmla="*/ 2787 w 6487"/>
                      <a:gd name="T85" fmla="*/ 2307 h 4868"/>
                      <a:gd name="T86" fmla="*/ 2714 w 6487"/>
                      <a:gd name="T87" fmla="*/ 2433 h 4868"/>
                      <a:gd name="T88" fmla="*/ 2659 w 6487"/>
                      <a:gd name="T89" fmla="*/ 2490 h 4868"/>
                      <a:gd name="T90" fmla="*/ 2484 w 6487"/>
                      <a:gd name="T91" fmla="*/ 2554 h 4868"/>
                      <a:gd name="T92" fmla="*/ 2273 w 6487"/>
                      <a:gd name="T93" fmla="*/ 2469 h 4868"/>
                      <a:gd name="T94" fmla="*/ 2184 w 6487"/>
                      <a:gd name="T95" fmla="*/ 2167 h 4868"/>
                      <a:gd name="T96" fmla="*/ 2477 w 6487"/>
                      <a:gd name="T97" fmla="*/ 1901 h 4868"/>
                      <a:gd name="T98" fmla="*/ 2758 w 6487"/>
                      <a:gd name="T99" fmla="*/ 2062 h 4868"/>
                      <a:gd name="T100" fmla="*/ 1227 w 6487"/>
                      <a:gd name="T101" fmla="*/ 856 h 4868"/>
                      <a:gd name="T102" fmla="*/ 1412 w 6487"/>
                      <a:gd name="T103" fmla="*/ 1111 h 4868"/>
                      <a:gd name="T104" fmla="*/ 1356 w 6487"/>
                      <a:gd name="T105" fmla="*/ 1300 h 4868"/>
                      <a:gd name="T106" fmla="*/ 1264 w 6487"/>
                      <a:gd name="T107" fmla="*/ 1414 h 4868"/>
                      <a:gd name="T108" fmla="*/ 1099 w 6487"/>
                      <a:gd name="T109" fmla="*/ 1480 h 4868"/>
                      <a:gd name="T110" fmla="*/ 862 w 6487"/>
                      <a:gd name="T111" fmla="*/ 1383 h 4868"/>
                      <a:gd name="T112" fmla="*/ 788 w 6487"/>
                      <a:gd name="T113" fmla="*/ 1077 h 48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6487" h="4868">
                        <a:moveTo>
                          <a:pt x="4330" y="1760"/>
                        </a:moveTo>
                        <a:lnTo>
                          <a:pt x="4328" y="1756"/>
                        </a:lnTo>
                        <a:lnTo>
                          <a:pt x="3608" y="1356"/>
                        </a:lnTo>
                        <a:lnTo>
                          <a:pt x="3520" y="1382"/>
                        </a:lnTo>
                        <a:lnTo>
                          <a:pt x="3435" y="1406"/>
                        </a:lnTo>
                        <a:lnTo>
                          <a:pt x="3349" y="1427"/>
                        </a:lnTo>
                        <a:lnTo>
                          <a:pt x="3265" y="1446"/>
                        </a:lnTo>
                        <a:lnTo>
                          <a:pt x="3180" y="1460"/>
                        </a:lnTo>
                        <a:lnTo>
                          <a:pt x="3098" y="1473"/>
                        </a:lnTo>
                        <a:lnTo>
                          <a:pt x="3015" y="1482"/>
                        </a:lnTo>
                        <a:lnTo>
                          <a:pt x="2934" y="1489"/>
                        </a:lnTo>
                        <a:lnTo>
                          <a:pt x="2853" y="1492"/>
                        </a:lnTo>
                        <a:lnTo>
                          <a:pt x="2772" y="1493"/>
                        </a:lnTo>
                        <a:lnTo>
                          <a:pt x="2692" y="1490"/>
                        </a:lnTo>
                        <a:lnTo>
                          <a:pt x="2614" y="1486"/>
                        </a:lnTo>
                        <a:lnTo>
                          <a:pt x="2535" y="1477"/>
                        </a:lnTo>
                        <a:lnTo>
                          <a:pt x="2459" y="1466"/>
                        </a:lnTo>
                        <a:lnTo>
                          <a:pt x="2382" y="1452"/>
                        </a:lnTo>
                        <a:lnTo>
                          <a:pt x="2307" y="1435"/>
                        </a:lnTo>
                        <a:lnTo>
                          <a:pt x="2230" y="1415"/>
                        </a:lnTo>
                        <a:lnTo>
                          <a:pt x="2156" y="1392"/>
                        </a:lnTo>
                        <a:lnTo>
                          <a:pt x="2081" y="1365"/>
                        </a:lnTo>
                        <a:lnTo>
                          <a:pt x="2009" y="1337"/>
                        </a:lnTo>
                        <a:lnTo>
                          <a:pt x="1937" y="1304"/>
                        </a:lnTo>
                        <a:lnTo>
                          <a:pt x="1865" y="1270"/>
                        </a:lnTo>
                        <a:lnTo>
                          <a:pt x="1794" y="1232"/>
                        </a:lnTo>
                        <a:lnTo>
                          <a:pt x="1725" y="1192"/>
                        </a:lnTo>
                        <a:lnTo>
                          <a:pt x="1654" y="1148"/>
                        </a:lnTo>
                        <a:lnTo>
                          <a:pt x="1586" y="1102"/>
                        </a:lnTo>
                        <a:lnTo>
                          <a:pt x="1518" y="1053"/>
                        </a:lnTo>
                        <a:lnTo>
                          <a:pt x="1451" y="1001"/>
                        </a:lnTo>
                        <a:lnTo>
                          <a:pt x="1384" y="945"/>
                        </a:lnTo>
                        <a:lnTo>
                          <a:pt x="1318" y="887"/>
                        </a:lnTo>
                        <a:lnTo>
                          <a:pt x="1253" y="825"/>
                        </a:lnTo>
                        <a:lnTo>
                          <a:pt x="1190" y="762"/>
                        </a:lnTo>
                        <a:lnTo>
                          <a:pt x="1111" y="676"/>
                        </a:lnTo>
                        <a:lnTo>
                          <a:pt x="1072" y="633"/>
                        </a:lnTo>
                        <a:lnTo>
                          <a:pt x="1036" y="590"/>
                        </a:lnTo>
                        <a:lnTo>
                          <a:pt x="999" y="544"/>
                        </a:lnTo>
                        <a:lnTo>
                          <a:pt x="964" y="500"/>
                        </a:lnTo>
                        <a:lnTo>
                          <a:pt x="897" y="408"/>
                        </a:lnTo>
                        <a:lnTo>
                          <a:pt x="863" y="360"/>
                        </a:lnTo>
                        <a:lnTo>
                          <a:pt x="831" y="313"/>
                        </a:lnTo>
                        <a:lnTo>
                          <a:pt x="770" y="216"/>
                        </a:lnTo>
                        <a:lnTo>
                          <a:pt x="740" y="166"/>
                        </a:lnTo>
                        <a:lnTo>
                          <a:pt x="712" y="116"/>
                        </a:lnTo>
                        <a:lnTo>
                          <a:pt x="684" y="65"/>
                        </a:lnTo>
                        <a:lnTo>
                          <a:pt x="658" y="15"/>
                        </a:lnTo>
                        <a:lnTo>
                          <a:pt x="668" y="11"/>
                        </a:lnTo>
                        <a:lnTo>
                          <a:pt x="671" y="9"/>
                        </a:lnTo>
                        <a:lnTo>
                          <a:pt x="673" y="9"/>
                        </a:lnTo>
                        <a:lnTo>
                          <a:pt x="673" y="6"/>
                        </a:lnTo>
                        <a:lnTo>
                          <a:pt x="672" y="4"/>
                        </a:lnTo>
                        <a:lnTo>
                          <a:pt x="669" y="2"/>
                        </a:lnTo>
                        <a:lnTo>
                          <a:pt x="667" y="1"/>
                        </a:lnTo>
                        <a:lnTo>
                          <a:pt x="666" y="1"/>
                        </a:lnTo>
                        <a:lnTo>
                          <a:pt x="658" y="0"/>
                        </a:lnTo>
                        <a:lnTo>
                          <a:pt x="651" y="2"/>
                        </a:lnTo>
                        <a:lnTo>
                          <a:pt x="642" y="5"/>
                        </a:lnTo>
                        <a:lnTo>
                          <a:pt x="635" y="11"/>
                        </a:lnTo>
                        <a:lnTo>
                          <a:pt x="197" y="313"/>
                        </a:lnTo>
                        <a:lnTo>
                          <a:pt x="133" y="426"/>
                        </a:lnTo>
                        <a:lnTo>
                          <a:pt x="71" y="423"/>
                        </a:lnTo>
                        <a:lnTo>
                          <a:pt x="89" y="443"/>
                        </a:lnTo>
                        <a:lnTo>
                          <a:pt x="108" y="464"/>
                        </a:lnTo>
                        <a:lnTo>
                          <a:pt x="141" y="509"/>
                        </a:lnTo>
                        <a:lnTo>
                          <a:pt x="155" y="532"/>
                        </a:lnTo>
                        <a:lnTo>
                          <a:pt x="169" y="555"/>
                        </a:lnTo>
                        <a:lnTo>
                          <a:pt x="194" y="606"/>
                        </a:lnTo>
                        <a:lnTo>
                          <a:pt x="203" y="631"/>
                        </a:lnTo>
                        <a:lnTo>
                          <a:pt x="212" y="658"/>
                        </a:lnTo>
                        <a:lnTo>
                          <a:pt x="229" y="713"/>
                        </a:lnTo>
                        <a:lnTo>
                          <a:pt x="239" y="769"/>
                        </a:lnTo>
                        <a:lnTo>
                          <a:pt x="243" y="798"/>
                        </a:lnTo>
                        <a:lnTo>
                          <a:pt x="246" y="829"/>
                        </a:lnTo>
                        <a:lnTo>
                          <a:pt x="247" y="859"/>
                        </a:lnTo>
                        <a:lnTo>
                          <a:pt x="247" y="890"/>
                        </a:lnTo>
                        <a:lnTo>
                          <a:pt x="246" y="921"/>
                        </a:lnTo>
                        <a:lnTo>
                          <a:pt x="245" y="955"/>
                        </a:lnTo>
                        <a:lnTo>
                          <a:pt x="242" y="988"/>
                        </a:lnTo>
                        <a:lnTo>
                          <a:pt x="238" y="1022"/>
                        </a:lnTo>
                        <a:lnTo>
                          <a:pt x="233" y="1056"/>
                        </a:lnTo>
                        <a:lnTo>
                          <a:pt x="228" y="1092"/>
                        </a:lnTo>
                        <a:lnTo>
                          <a:pt x="211" y="1163"/>
                        </a:lnTo>
                        <a:lnTo>
                          <a:pt x="202" y="1200"/>
                        </a:lnTo>
                        <a:lnTo>
                          <a:pt x="192" y="1238"/>
                        </a:lnTo>
                        <a:lnTo>
                          <a:pt x="167" y="1315"/>
                        </a:lnTo>
                        <a:lnTo>
                          <a:pt x="152" y="1355"/>
                        </a:lnTo>
                        <a:lnTo>
                          <a:pt x="138" y="1396"/>
                        </a:lnTo>
                        <a:lnTo>
                          <a:pt x="103" y="1480"/>
                        </a:lnTo>
                        <a:lnTo>
                          <a:pt x="70" y="1561"/>
                        </a:lnTo>
                        <a:lnTo>
                          <a:pt x="34" y="1641"/>
                        </a:lnTo>
                        <a:lnTo>
                          <a:pt x="17" y="1680"/>
                        </a:lnTo>
                        <a:lnTo>
                          <a:pt x="0" y="1721"/>
                        </a:lnTo>
                        <a:lnTo>
                          <a:pt x="313" y="1893"/>
                        </a:lnTo>
                        <a:lnTo>
                          <a:pt x="314" y="1888"/>
                        </a:lnTo>
                        <a:lnTo>
                          <a:pt x="318" y="1884"/>
                        </a:lnTo>
                        <a:lnTo>
                          <a:pt x="449" y="1843"/>
                        </a:lnTo>
                        <a:lnTo>
                          <a:pt x="515" y="1821"/>
                        </a:lnTo>
                        <a:lnTo>
                          <a:pt x="582" y="1798"/>
                        </a:lnTo>
                        <a:lnTo>
                          <a:pt x="598" y="1792"/>
                        </a:lnTo>
                        <a:lnTo>
                          <a:pt x="614" y="1785"/>
                        </a:lnTo>
                        <a:lnTo>
                          <a:pt x="615" y="1783"/>
                        </a:lnTo>
                        <a:lnTo>
                          <a:pt x="618" y="1782"/>
                        </a:lnTo>
                        <a:lnTo>
                          <a:pt x="622" y="1780"/>
                        </a:lnTo>
                        <a:lnTo>
                          <a:pt x="630" y="1775"/>
                        </a:lnTo>
                        <a:lnTo>
                          <a:pt x="631" y="1773"/>
                        </a:lnTo>
                        <a:lnTo>
                          <a:pt x="633" y="1772"/>
                        </a:lnTo>
                        <a:lnTo>
                          <a:pt x="637" y="1770"/>
                        </a:lnTo>
                        <a:lnTo>
                          <a:pt x="645" y="1766"/>
                        </a:lnTo>
                        <a:lnTo>
                          <a:pt x="664" y="1765"/>
                        </a:lnTo>
                        <a:lnTo>
                          <a:pt x="683" y="1768"/>
                        </a:lnTo>
                        <a:lnTo>
                          <a:pt x="701" y="1772"/>
                        </a:lnTo>
                        <a:lnTo>
                          <a:pt x="720" y="1780"/>
                        </a:lnTo>
                        <a:lnTo>
                          <a:pt x="759" y="1787"/>
                        </a:lnTo>
                        <a:lnTo>
                          <a:pt x="800" y="1796"/>
                        </a:lnTo>
                        <a:lnTo>
                          <a:pt x="838" y="1808"/>
                        </a:lnTo>
                        <a:lnTo>
                          <a:pt x="877" y="1821"/>
                        </a:lnTo>
                        <a:lnTo>
                          <a:pt x="909" y="1858"/>
                        </a:lnTo>
                        <a:lnTo>
                          <a:pt x="940" y="1899"/>
                        </a:lnTo>
                        <a:lnTo>
                          <a:pt x="968" y="1940"/>
                        </a:lnTo>
                        <a:lnTo>
                          <a:pt x="995" y="1984"/>
                        </a:lnTo>
                        <a:lnTo>
                          <a:pt x="1006" y="2008"/>
                        </a:lnTo>
                        <a:lnTo>
                          <a:pt x="1017" y="2034"/>
                        </a:lnTo>
                        <a:lnTo>
                          <a:pt x="1023" y="2062"/>
                        </a:lnTo>
                        <a:lnTo>
                          <a:pt x="1027" y="2092"/>
                        </a:lnTo>
                        <a:lnTo>
                          <a:pt x="1029" y="2116"/>
                        </a:lnTo>
                        <a:lnTo>
                          <a:pt x="1030" y="2140"/>
                        </a:lnTo>
                        <a:lnTo>
                          <a:pt x="1029" y="2143"/>
                        </a:lnTo>
                        <a:lnTo>
                          <a:pt x="1029" y="2146"/>
                        </a:lnTo>
                        <a:lnTo>
                          <a:pt x="1029" y="2152"/>
                        </a:lnTo>
                        <a:lnTo>
                          <a:pt x="1029" y="2164"/>
                        </a:lnTo>
                        <a:lnTo>
                          <a:pt x="1028" y="2189"/>
                        </a:lnTo>
                        <a:lnTo>
                          <a:pt x="1024" y="2212"/>
                        </a:lnTo>
                        <a:lnTo>
                          <a:pt x="1020" y="2236"/>
                        </a:lnTo>
                        <a:lnTo>
                          <a:pt x="1013" y="2257"/>
                        </a:lnTo>
                        <a:lnTo>
                          <a:pt x="1006" y="2280"/>
                        </a:lnTo>
                        <a:lnTo>
                          <a:pt x="2693" y="3220"/>
                        </a:lnTo>
                        <a:lnTo>
                          <a:pt x="2734" y="3172"/>
                        </a:lnTo>
                        <a:lnTo>
                          <a:pt x="2778" y="3126"/>
                        </a:lnTo>
                        <a:lnTo>
                          <a:pt x="2823" y="3079"/>
                        </a:lnTo>
                        <a:lnTo>
                          <a:pt x="2871" y="3034"/>
                        </a:lnTo>
                        <a:lnTo>
                          <a:pt x="2972" y="2944"/>
                        </a:lnTo>
                        <a:lnTo>
                          <a:pt x="3080" y="2857"/>
                        </a:lnTo>
                        <a:lnTo>
                          <a:pt x="3195" y="2771"/>
                        </a:lnTo>
                        <a:lnTo>
                          <a:pt x="3318" y="2687"/>
                        </a:lnTo>
                        <a:lnTo>
                          <a:pt x="3381" y="2646"/>
                        </a:lnTo>
                        <a:lnTo>
                          <a:pt x="3448" y="2606"/>
                        </a:lnTo>
                        <a:lnTo>
                          <a:pt x="3515" y="2566"/>
                        </a:lnTo>
                        <a:lnTo>
                          <a:pt x="3587" y="2527"/>
                        </a:lnTo>
                        <a:lnTo>
                          <a:pt x="3642" y="2496"/>
                        </a:lnTo>
                        <a:lnTo>
                          <a:pt x="3697" y="2470"/>
                        </a:lnTo>
                        <a:lnTo>
                          <a:pt x="3751" y="2447"/>
                        </a:lnTo>
                        <a:lnTo>
                          <a:pt x="3805" y="2430"/>
                        </a:lnTo>
                        <a:lnTo>
                          <a:pt x="3856" y="2413"/>
                        </a:lnTo>
                        <a:lnTo>
                          <a:pt x="3908" y="2402"/>
                        </a:lnTo>
                        <a:lnTo>
                          <a:pt x="3958" y="2394"/>
                        </a:lnTo>
                        <a:lnTo>
                          <a:pt x="4007" y="2390"/>
                        </a:lnTo>
                        <a:lnTo>
                          <a:pt x="4058" y="2387"/>
                        </a:lnTo>
                        <a:lnTo>
                          <a:pt x="4083" y="2387"/>
                        </a:lnTo>
                        <a:lnTo>
                          <a:pt x="4109" y="2389"/>
                        </a:lnTo>
                        <a:lnTo>
                          <a:pt x="4158" y="2395"/>
                        </a:lnTo>
                        <a:lnTo>
                          <a:pt x="4182" y="2399"/>
                        </a:lnTo>
                        <a:lnTo>
                          <a:pt x="4207" y="2405"/>
                        </a:lnTo>
                        <a:lnTo>
                          <a:pt x="4253" y="2419"/>
                        </a:lnTo>
                        <a:lnTo>
                          <a:pt x="4276" y="2427"/>
                        </a:lnTo>
                        <a:lnTo>
                          <a:pt x="4300" y="2437"/>
                        </a:lnTo>
                        <a:lnTo>
                          <a:pt x="4345" y="2460"/>
                        </a:lnTo>
                        <a:lnTo>
                          <a:pt x="4367" y="2472"/>
                        </a:lnTo>
                        <a:lnTo>
                          <a:pt x="4390" y="2487"/>
                        </a:lnTo>
                        <a:lnTo>
                          <a:pt x="4411" y="2500"/>
                        </a:lnTo>
                        <a:lnTo>
                          <a:pt x="4432" y="2516"/>
                        </a:lnTo>
                        <a:lnTo>
                          <a:pt x="4453" y="2532"/>
                        </a:lnTo>
                        <a:lnTo>
                          <a:pt x="4475" y="2551"/>
                        </a:lnTo>
                        <a:lnTo>
                          <a:pt x="4515" y="2589"/>
                        </a:lnTo>
                        <a:lnTo>
                          <a:pt x="4535" y="2610"/>
                        </a:lnTo>
                        <a:lnTo>
                          <a:pt x="4555" y="2633"/>
                        </a:lnTo>
                        <a:lnTo>
                          <a:pt x="4574" y="2654"/>
                        </a:lnTo>
                        <a:lnTo>
                          <a:pt x="4594" y="2678"/>
                        </a:lnTo>
                        <a:lnTo>
                          <a:pt x="4632" y="2729"/>
                        </a:lnTo>
                        <a:lnTo>
                          <a:pt x="4649" y="2755"/>
                        </a:lnTo>
                        <a:lnTo>
                          <a:pt x="4668" y="2782"/>
                        </a:lnTo>
                        <a:lnTo>
                          <a:pt x="4686" y="2811"/>
                        </a:lnTo>
                        <a:lnTo>
                          <a:pt x="4704" y="2842"/>
                        </a:lnTo>
                        <a:lnTo>
                          <a:pt x="4728" y="2886"/>
                        </a:lnTo>
                        <a:lnTo>
                          <a:pt x="4751" y="2929"/>
                        </a:lnTo>
                        <a:lnTo>
                          <a:pt x="4771" y="2973"/>
                        </a:lnTo>
                        <a:lnTo>
                          <a:pt x="4791" y="3018"/>
                        </a:lnTo>
                        <a:lnTo>
                          <a:pt x="4808" y="3062"/>
                        </a:lnTo>
                        <a:lnTo>
                          <a:pt x="4823" y="3105"/>
                        </a:lnTo>
                        <a:lnTo>
                          <a:pt x="4836" y="3148"/>
                        </a:lnTo>
                        <a:lnTo>
                          <a:pt x="4849" y="3193"/>
                        </a:lnTo>
                        <a:lnTo>
                          <a:pt x="4853" y="3214"/>
                        </a:lnTo>
                        <a:lnTo>
                          <a:pt x="4855" y="3224"/>
                        </a:lnTo>
                        <a:lnTo>
                          <a:pt x="4858" y="3235"/>
                        </a:lnTo>
                        <a:lnTo>
                          <a:pt x="4866" y="3279"/>
                        </a:lnTo>
                        <a:lnTo>
                          <a:pt x="4872" y="3322"/>
                        </a:lnTo>
                        <a:lnTo>
                          <a:pt x="4877" y="3366"/>
                        </a:lnTo>
                        <a:lnTo>
                          <a:pt x="4879" y="3408"/>
                        </a:lnTo>
                        <a:lnTo>
                          <a:pt x="4880" y="3451"/>
                        </a:lnTo>
                        <a:lnTo>
                          <a:pt x="4879" y="3495"/>
                        </a:lnTo>
                        <a:lnTo>
                          <a:pt x="4877" y="3538"/>
                        </a:lnTo>
                        <a:lnTo>
                          <a:pt x="4872" y="3580"/>
                        </a:lnTo>
                        <a:lnTo>
                          <a:pt x="4864" y="3623"/>
                        </a:lnTo>
                        <a:lnTo>
                          <a:pt x="4859" y="3644"/>
                        </a:lnTo>
                        <a:lnTo>
                          <a:pt x="4855" y="3665"/>
                        </a:lnTo>
                        <a:lnTo>
                          <a:pt x="4845" y="3709"/>
                        </a:lnTo>
                        <a:lnTo>
                          <a:pt x="4831" y="3750"/>
                        </a:lnTo>
                        <a:lnTo>
                          <a:pt x="4818" y="3794"/>
                        </a:lnTo>
                        <a:lnTo>
                          <a:pt x="4802" y="3835"/>
                        </a:lnTo>
                        <a:lnTo>
                          <a:pt x="4785" y="3878"/>
                        </a:lnTo>
                        <a:lnTo>
                          <a:pt x="4765" y="3920"/>
                        </a:lnTo>
                        <a:lnTo>
                          <a:pt x="4743" y="3961"/>
                        </a:lnTo>
                        <a:lnTo>
                          <a:pt x="4720" y="4002"/>
                        </a:lnTo>
                        <a:lnTo>
                          <a:pt x="4695" y="4046"/>
                        </a:lnTo>
                        <a:lnTo>
                          <a:pt x="4667" y="4087"/>
                        </a:lnTo>
                        <a:lnTo>
                          <a:pt x="4639" y="4129"/>
                        </a:lnTo>
                        <a:lnTo>
                          <a:pt x="4609" y="4170"/>
                        </a:lnTo>
                        <a:lnTo>
                          <a:pt x="4592" y="4191"/>
                        </a:lnTo>
                        <a:lnTo>
                          <a:pt x="4584" y="4201"/>
                        </a:lnTo>
                        <a:lnTo>
                          <a:pt x="4577" y="4212"/>
                        </a:lnTo>
                        <a:lnTo>
                          <a:pt x="4545" y="4252"/>
                        </a:lnTo>
                        <a:lnTo>
                          <a:pt x="5602" y="4840"/>
                        </a:lnTo>
                        <a:lnTo>
                          <a:pt x="5594" y="4821"/>
                        </a:lnTo>
                        <a:lnTo>
                          <a:pt x="5590" y="4812"/>
                        </a:lnTo>
                        <a:lnTo>
                          <a:pt x="5587" y="4804"/>
                        </a:lnTo>
                        <a:lnTo>
                          <a:pt x="5578" y="4785"/>
                        </a:lnTo>
                        <a:lnTo>
                          <a:pt x="5576" y="4782"/>
                        </a:lnTo>
                        <a:lnTo>
                          <a:pt x="5575" y="4780"/>
                        </a:lnTo>
                        <a:lnTo>
                          <a:pt x="5573" y="4776"/>
                        </a:lnTo>
                        <a:lnTo>
                          <a:pt x="5568" y="4768"/>
                        </a:lnTo>
                        <a:lnTo>
                          <a:pt x="5881" y="4868"/>
                        </a:lnTo>
                        <a:lnTo>
                          <a:pt x="5913" y="4814"/>
                        </a:lnTo>
                        <a:lnTo>
                          <a:pt x="5928" y="4787"/>
                        </a:lnTo>
                        <a:lnTo>
                          <a:pt x="5945" y="4761"/>
                        </a:lnTo>
                        <a:lnTo>
                          <a:pt x="6007" y="4656"/>
                        </a:lnTo>
                        <a:lnTo>
                          <a:pt x="6036" y="4602"/>
                        </a:lnTo>
                        <a:lnTo>
                          <a:pt x="6065" y="4549"/>
                        </a:lnTo>
                        <a:lnTo>
                          <a:pt x="6119" y="4444"/>
                        </a:lnTo>
                        <a:lnTo>
                          <a:pt x="6169" y="4336"/>
                        </a:lnTo>
                        <a:lnTo>
                          <a:pt x="6193" y="4283"/>
                        </a:lnTo>
                        <a:lnTo>
                          <a:pt x="6204" y="4256"/>
                        </a:lnTo>
                        <a:lnTo>
                          <a:pt x="6217" y="4230"/>
                        </a:lnTo>
                        <a:lnTo>
                          <a:pt x="6260" y="4122"/>
                        </a:lnTo>
                        <a:lnTo>
                          <a:pt x="6280" y="4069"/>
                        </a:lnTo>
                        <a:lnTo>
                          <a:pt x="6300" y="4016"/>
                        </a:lnTo>
                        <a:lnTo>
                          <a:pt x="6304" y="4008"/>
                        </a:lnTo>
                        <a:lnTo>
                          <a:pt x="6291" y="3999"/>
                        </a:lnTo>
                        <a:lnTo>
                          <a:pt x="6282" y="3992"/>
                        </a:lnTo>
                        <a:lnTo>
                          <a:pt x="6267" y="3987"/>
                        </a:lnTo>
                        <a:lnTo>
                          <a:pt x="6248" y="3977"/>
                        </a:lnTo>
                        <a:lnTo>
                          <a:pt x="6231" y="3967"/>
                        </a:lnTo>
                        <a:lnTo>
                          <a:pt x="6196" y="3961"/>
                        </a:lnTo>
                        <a:lnTo>
                          <a:pt x="6182" y="3958"/>
                        </a:lnTo>
                        <a:lnTo>
                          <a:pt x="6168" y="3953"/>
                        </a:lnTo>
                        <a:lnTo>
                          <a:pt x="6156" y="3948"/>
                        </a:lnTo>
                        <a:lnTo>
                          <a:pt x="6132" y="3935"/>
                        </a:lnTo>
                        <a:lnTo>
                          <a:pt x="6126" y="3930"/>
                        </a:lnTo>
                        <a:lnTo>
                          <a:pt x="6121" y="3927"/>
                        </a:lnTo>
                        <a:lnTo>
                          <a:pt x="6100" y="3910"/>
                        </a:lnTo>
                        <a:lnTo>
                          <a:pt x="6087" y="3896"/>
                        </a:lnTo>
                        <a:lnTo>
                          <a:pt x="6077" y="3883"/>
                        </a:lnTo>
                        <a:lnTo>
                          <a:pt x="6064" y="3863"/>
                        </a:lnTo>
                        <a:lnTo>
                          <a:pt x="6052" y="3844"/>
                        </a:lnTo>
                        <a:lnTo>
                          <a:pt x="6043" y="3825"/>
                        </a:lnTo>
                        <a:lnTo>
                          <a:pt x="6038" y="3806"/>
                        </a:lnTo>
                        <a:lnTo>
                          <a:pt x="6033" y="3785"/>
                        </a:lnTo>
                        <a:lnTo>
                          <a:pt x="6029" y="3765"/>
                        </a:lnTo>
                        <a:lnTo>
                          <a:pt x="6028" y="3743"/>
                        </a:lnTo>
                        <a:lnTo>
                          <a:pt x="6032" y="3722"/>
                        </a:lnTo>
                        <a:lnTo>
                          <a:pt x="6035" y="3700"/>
                        </a:lnTo>
                        <a:lnTo>
                          <a:pt x="6040" y="3679"/>
                        </a:lnTo>
                        <a:lnTo>
                          <a:pt x="6047" y="3658"/>
                        </a:lnTo>
                        <a:lnTo>
                          <a:pt x="6057" y="3641"/>
                        </a:lnTo>
                        <a:lnTo>
                          <a:pt x="6069" y="3623"/>
                        </a:lnTo>
                        <a:lnTo>
                          <a:pt x="6082" y="3608"/>
                        </a:lnTo>
                        <a:lnTo>
                          <a:pt x="6098" y="3592"/>
                        </a:lnTo>
                        <a:lnTo>
                          <a:pt x="6115" y="3579"/>
                        </a:lnTo>
                        <a:lnTo>
                          <a:pt x="6138" y="3561"/>
                        </a:lnTo>
                        <a:lnTo>
                          <a:pt x="6162" y="3549"/>
                        </a:lnTo>
                        <a:lnTo>
                          <a:pt x="6187" y="3538"/>
                        </a:lnTo>
                        <a:lnTo>
                          <a:pt x="6213" y="3533"/>
                        </a:lnTo>
                        <a:lnTo>
                          <a:pt x="6243" y="3530"/>
                        </a:lnTo>
                        <a:lnTo>
                          <a:pt x="6277" y="3532"/>
                        </a:lnTo>
                        <a:lnTo>
                          <a:pt x="6427" y="3551"/>
                        </a:lnTo>
                        <a:lnTo>
                          <a:pt x="6448" y="3422"/>
                        </a:lnTo>
                        <a:lnTo>
                          <a:pt x="6457" y="3358"/>
                        </a:lnTo>
                        <a:lnTo>
                          <a:pt x="6466" y="3295"/>
                        </a:lnTo>
                        <a:lnTo>
                          <a:pt x="6478" y="3167"/>
                        </a:lnTo>
                        <a:lnTo>
                          <a:pt x="6482" y="3103"/>
                        </a:lnTo>
                        <a:lnTo>
                          <a:pt x="6486" y="3040"/>
                        </a:lnTo>
                        <a:lnTo>
                          <a:pt x="6486" y="2998"/>
                        </a:lnTo>
                        <a:lnTo>
                          <a:pt x="6487" y="2959"/>
                        </a:lnTo>
                        <a:lnTo>
                          <a:pt x="6141" y="2766"/>
                        </a:lnTo>
                        <a:lnTo>
                          <a:pt x="6166" y="2804"/>
                        </a:lnTo>
                        <a:lnTo>
                          <a:pt x="6192" y="2847"/>
                        </a:lnTo>
                        <a:lnTo>
                          <a:pt x="6197" y="2857"/>
                        </a:lnTo>
                        <a:lnTo>
                          <a:pt x="6203" y="2869"/>
                        </a:lnTo>
                        <a:lnTo>
                          <a:pt x="6212" y="2895"/>
                        </a:lnTo>
                        <a:lnTo>
                          <a:pt x="6218" y="2923"/>
                        </a:lnTo>
                        <a:lnTo>
                          <a:pt x="6222" y="2953"/>
                        </a:lnTo>
                        <a:lnTo>
                          <a:pt x="6216" y="2977"/>
                        </a:lnTo>
                        <a:lnTo>
                          <a:pt x="6209" y="3002"/>
                        </a:lnTo>
                        <a:lnTo>
                          <a:pt x="6201" y="3024"/>
                        </a:lnTo>
                        <a:lnTo>
                          <a:pt x="6197" y="3036"/>
                        </a:lnTo>
                        <a:lnTo>
                          <a:pt x="6194" y="3048"/>
                        </a:lnTo>
                        <a:lnTo>
                          <a:pt x="6183" y="3069"/>
                        </a:lnTo>
                        <a:lnTo>
                          <a:pt x="6178" y="3079"/>
                        </a:lnTo>
                        <a:lnTo>
                          <a:pt x="6174" y="3091"/>
                        </a:lnTo>
                        <a:lnTo>
                          <a:pt x="6168" y="3100"/>
                        </a:lnTo>
                        <a:lnTo>
                          <a:pt x="6163" y="3110"/>
                        </a:lnTo>
                        <a:lnTo>
                          <a:pt x="6151" y="3131"/>
                        </a:lnTo>
                        <a:lnTo>
                          <a:pt x="6136" y="3152"/>
                        </a:lnTo>
                        <a:lnTo>
                          <a:pt x="6128" y="3162"/>
                        </a:lnTo>
                        <a:lnTo>
                          <a:pt x="6124" y="3167"/>
                        </a:lnTo>
                        <a:lnTo>
                          <a:pt x="6120" y="3173"/>
                        </a:lnTo>
                        <a:lnTo>
                          <a:pt x="6115" y="3177"/>
                        </a:lnTo>
                        <a:lnTo>
                          <a:pt x="6111" y="3183"/>
                        </a:lnTo>
                        <a:lnTo>
                          <a:pt x="6103" y="3193"/>
                        </a:lnTo>
                        <a:lnTo>
                          <a:pt x="6098" y="3197"/>
                        </a:lnTo>
                        <a:lnTo>
                          <a:pt x="6094" y="3202"/>
                        </a:lnTo>
                        <a:lnTo>
                          <a:pt x="6085" y="3213"/>
                        </a:lnTo>
                        <a:lnTo>
                          <a:pt x="6075" y="3221"/>
                        </a:lnTo>
                        <a:lnTo>
                          <a:pt x="6070" y="3225"/>
                        </a:lnTo>
                        <a:lnTo>
                          <a:pt x="6066" y="3230"/>
                        </a:lnTo>
                        <a:lnTo>
                          <a:pt x="6045" y="3248"/>
                        </a:lnTo>
                        <a:lnTo>
                          <a:pt x="6023" y="3264"/>
                        </a:lnTo>
                        <a:lnTo>
                          <a:pt x="6002" y="3281"/>
                        </a:lnTo>
                        <a:lnTo>
                          <a:pt x="5968" y="3287"/>
                        </a:lnTo>
                        <a:lnTo>
                          <a:pt x="5936" y="3292"/>
                        </a:lnTo>
                        <a:lnTo>
                          <a:pt x="5905" y="3293"/>
                        </a:lnTo>
                        <a:lnTo>
                          <a:pt x="5875" y="3293"/>
                        </a:lnTo>
                        <a:lnTo>
                          <a:pt x="5845" y="3289"/>
                        </a:lnTo>
                        <a:lnTo>
                          <a:pt x="5818" y="3284"/>
                        </a:lnTo>
                        <a:lnTo>
                          <a:pt x="5791" y="3276"/>
                        </a:lnTo>
                        <a:lnTo>
                          <a:pt x="5765" y="3266"/>
                        </a:lnTo>
                        <a:lnTo>
                          <a:pt x="5739" y="3252"/>
                        </a:lnTo>
                        <a:lnTo>
                          <a:pt x="5714" y="3236"/>
                        </a:lnTo>
                        <a:lnTo>
                          <a:pt x="5690" y="3217"/>
                        </a:lnTo>
                        <a:lnTo>
                          <a:pt x="5668" y="3196"/>
                        </a:lnTo>
                        <a:lnTo>
                          <a:pt x="5645" y="3171"/>
                        </a:lnTo>
                        <a:lnTo>
                          <a:pt x="5624" y="3145"/>
                        </a:lnTo>
                        <a:lnTo>
                          <a:pt x="5604" y="3116"/>
                        </a:lnTo>
                        <a:lnTo>
                          <a:pt x="5585" y="3086"/>
                        </a:lnTo>
                        <a:lnTo>
                          <a:pt x="5578" y="3044"/>
                        </a:lnTo>
                        <a:lnTo>
                          <a:pt x="5576" y="3004"/>
                        </a:lnTo>
                        <a:lnTo>
                          <a:pt x="5578" y="2963"/>
                        </a:lnTo>
                        <a:lnTo>
                          <a:pt x="5585" y="2926"/>
                        </a:lnTo>
                        <a:lnTo>
                          <a:pt x="5595" y="2889"/>
                        </a:lnTo>
                        <a:lnTo>
                          <a:pt x="5611" y="2854"/>
                        </a:lnTo>
                        <a:lnTo>
                          <a:pt x="5629" y="2819"/>
                        </a:lnTo>
                        <a:lnTo>
                          <a:pt x="5654" y="2787"/>
                        </a:lnTo>
                        <a:lnTo>
                          <a:pt x="5721" y="2711"/>
                        </a:lnTo>
                        <a:lnTo>
                          <a:pt x="5796" y="2640"/>
                        </a:lnTo>
                        <a:lnTo>
                          <a:pt x="5826" y="2639"/>
                        </a:lnTo>
                        <a:lnTo>
                          <a:pt x="5856" y="2640"/>
                        </a:lnTo>
                        <a:lnTo>
                          <a:pt x="5885" y="2642"/>
                        </a:lnTo>
                        <a:lnTo>
                          <a:pt x="5914" y="2646"/>
                        </a:lnTo>
                        <a:lnTo>
                          <a:pt x="5921" y="2646"/>
                        </a:lnTo>
                        <a:lnTo>
                          <a:pt x="5929" y="2648"/>
                        </a:lnTo>
                        <a:lnTo>
                          <a:pt x="4701" y="1964"/>
                        </a:lnTo>
                        <a:lnTo>
                          <a:pt x="4671" y="1967"/>
                        </a:lnTo>
                        <a:lnTo>
                          <a:pt x="4643" y="1968"/>
                        </a:lnTo>
                        <a:lnTo>
                          <a:pt x="4615" y="1967"/>
                        </a:lnTo>
                        <a:lnTo>
                          <a:pt x="4589" y="1965"/>
                        </a:lnTo>
                        <a:lnTo>
                          <a:pt x="4564" y="1958"/>
                        </a:lnTo>
                        <a:lnTo>
                          <a:pt x="4539" y="1951"/>
                        </a:lnTo>
                        <a:lnTo>
                          <a:pt x="4514" y="1942"/>
                        </a:lnTo>
                        <a:lnTo>
                          <a:pt x="4491" y="1931"/>
                        </a:lnTo>
                        <a:lnTo>
                          <a:pt x="4467" y="1915"/>
                        </a:lnTo>
                        <a:lnTo>
                          <a:pt x="4446" y="1900"/>
                        </a:lnTo>
                        <a:lnTo>
                          <a:pt x="4424" y="1882"/>
                        </a:lnTo>
                        <a:lnTo>
                          <a:pt x="4404" y="1862"/>
                        </a:lnTo>
                        <a:lnTo>
                          <a:pt x="4384" y="1839"/>
                        </a:lnTo>
                        <a:lnTo>
                          <a:pt x="4365" y="1815"/>
                        </a:lnTo>
                        <a:lnTo>
                          <a:pt x="4346" y="1788"/>
                        </a:lnTo>
                        <a:lnTo>
                          <a:pt x="4330" y="1760"/>
                        </a:lnTo>
                        <a:close/>
                        <a:moveTo>
                          <a:pt x="2784" y="2106"/>
                        </a:moveTo>
                        <a:lnTo>
                          <a:pt x="2796" y="2128"/>
                        </a:lnTo>
                        <a:lnTo>
                          <a:pt x="2805" y="2154"/>
                        </a:lnTo>
                        <a:lnTo>
                          <a:pt x="2811" y="2182"/>
                        </a:lnTo>
                        <a:lnTo>
                          <a:pt x="2814" y="2212"/>
                        </a:lnTo>
                        <a:lnTo>
                          <a:pt x="2808" y="2236"/>
                        </a:lnTo>
                        <a:lnTo>
                          <a:pt x="2802" y="2260"/>
                        </a:lnTo>
                        <a:lnTo>
                          <a:pt x="2795" y="2283"/>
                        </a:lnTo>
                        <a:lnTo>
                          <a:pt x="2791" y="2294"/>
                        </a:lnTo>
                        <a:lnTo>
                          <a:pt x="2787" y="2307"/>
                        </a:lnTo>
                        <a:lnTo>
                          <a:pt x="2782" y="2317"/>
                        </a:lnTo>
                        <a:lnTo>
                          <a:pt x="2778" y="2329"/>
                        </a:lnTo>
                        <a:lnTo>
                          <a:pt x="2773" y="2339"/>
                        </a:lnTo>
                        <a:lnTo>
                          <a:pt x="2769" y="2350"/>
                        </a:lnTo>
                        <a:lnTo>
                          <a:pt x="2763" y="2360"/>
                        </a:lnTo>
                        <a:lnTo>
                          <a:pt x="2758" y="2370"/>
                        </a:lnTo>
                        <a:lnTo>
                          <a:pt x="2746" y="2391"/>
                        </a:lnTo>
                        <a:lnTo>
                          <a:pt x="2731" y="2411"/>
                        </a:lnTo>
                        <a:lnTo>
                          <a:pt x="2714" y="2433"/>
                        </a:lnTo>
                        <a:lnTo>
                          <a:pt x="2709" y="2437"/>
                        </a:lnTo>
                        <a:lnTo>
                          <a:pt x="2705" y="2442"/>
                        </a:lnTo>
                        <a:lnTo>
                          <a:pt x="2697" y="2453"/>
                        </a:lnTo>
                        <a:lnTo>
                          <a:pt x="2691" y="2457"/>
                        </a:lnTo>
                        <a:lnTo>
                          <a:pt x="2687" y="2462"/>
                        </a:lnTo>
                        <a:lnTo>
                          <a:pt x="2679" y="2472"/>
                        </a:lnTo>
                        <a:lnTo>
                          <a:pt x="2669" y="2481"/>
                        </a:lnTo>
                        <a:lnTo>
                          <a:pt x="2663" y="2485"/>
                        </a:lnTo>
                        <a:lnTo>
                          <a:pt x="2659" y="2490"/>
                        </a:lnTo>
                        <a:lnTo>
                          <a:pt x="2639" y="2507"/>
                        </a:lnTo>
                        <a:lnTo>
                          <a:pt x="2632" y="2511"/>
                        </a:lnTo>
                        <a:lnTo>
                          <a:pt x="2627" y="2515"/>
                        </a:lnTo>
                        <a:lnTo>
                          <a:pt x="2617" y="2523"/>
                        </a:lnTo>
                        <a:lnTo>
                          <a:pt x="2595" y="2540"/>
                        </a:lnTo>
                        <a:lnTo>
                          <a:pt x="2565" y="2545"/>
                        </a:lnTo>
                        <a:lnTo>
                          <a:pt x="2537" y="2550"/>
                        </a:lnTo>
                        <a:lnTo>
                          <a:pt x="2509" y="2553"/>
                        </a:lnTo>
                        <a:lnTo>
                          <a:pt x="2484" y="2554"/>
                        </a:lnTo>
                        <a:lnTo>
                          <a:pt x="2457" y="2552"/>
                        </a:lnTo>
                        <a:lnTo>
                          <a:pt x="2432" y="2549"/>
                        </a:lnTo>
                        <a:lnTo>
                          <a:pt x="2407" y="2544"/>
                        </a:lnTo>
                        <a:lnTo>
                          <a:pt x="2383" y="2536"/>
                        </a:lnTo>
                        <a:lnTo>
                          <a:pt x="2359" y="2527"/>
                        </a:lnTo>
                        <a:lnTo>
                          <a:pt x="2337" y="2516"/>
                        </a:lnTo>
                        <a:lnTo>
                          <a:pt x="2314" y="2502"/>
                        </a:lnTo>
                        <a:lnTo>
                          <a:pt x="2293" y="2487"/>
                        </a:lnTo>
                        <a:lnTo>
                          <a:pt x="2273" y="2469"/>
                        </a:lnTo>
                        <a:lnTo>
                          <a:pt x="2253" y="2450"/>
                        </a:lnTo>
                        <a:lnTo>
                          <a:pt x="2233" y="2428"/>
                        </a:lnTo>
                        <a:lnTo>
                          <a:pt x="2216" y="2404"/>
                        </a:lnTo>
                        <a:lnTo>
                          <a:pt x="2196" y="2375"/>
                        </a:lnTo>
                        <a:lnTo>
                          <a:pt x="2178" y="2345"/>
                        </a:lnTo>
                        <a:lnTo>
                          <a:pt x="2171" y="2298"/>
                        </a:lnTo>
                        <a:lnTo>
                          <a:pt x="2170" y="2253"/>
                        </a:lnTo>
                        <a:lnTo>
                          <a:pt x="2174" y="2209"/>
                        </a:lnTo>
                        <a:lnTo>
                          <a:pt x="2184" y="2167"/>
                        </a:lnTo>
                        <a:lnTo>
                          <a:pt x="2194" y="2135"/>
                        </a:lnTo>
                        <a:lnTo>
                          <a:pt x="2209" y="2104"/>
                        </a:lnTo>
                        <a:lnTo>
                          <a:pt x="2225" y="2074"/>
                        </a:lnTo>
                        <a:lnTo>
                          <a:pt x="2247" y="2046"/>
                        </a:lnTo>
                        <a:lnTo>
                          <a:pt x="2314" y="1971"/>
                        </a:lnTo>
                        <a:lnTo>
                          <a:pt x="2388" y="1900"/>
                        </a:lnTo>
                        <a:lnTo>
                          <a:pt x="2418" y="1897"/>
                        </a:lnTo>
                        <a:lnTo>
                          <a:pt x="2448" y="1899"/>
                        </a:lnTo>
                        <a:lnTo>
                          <a:pt x="2477" y="1901"/>
                        </a:lnTo>
                        <a:lnTo>
                          <a:pt x="2507" y="1905"/>
                        </a:lnTo>
                        <a:lnTo>
                          <a:pt x="2548" y="1910"/>
                        </a:lnTo>
                        <a:lnTo>
                          <a:pt x="2567" y="1913"/>
                        </a:lnTo>
                        <a:lnTo>
                          <a:pt x="2588" y="1918"/>
                        </a:lnTo>
                        <a:lnTo>
                          <a:pt x="2627" y="1927"/>
                        </a:lnTo>
                        <a:lnTo>
                          <a:pt x="2665" y="1941"/>
                        </a:lnTo>
                        <a:lnTo>
                          <a:pt x="2699" y="1979"/>
                        </a:lnTo>
                        <a:lnTo>
                          <a:pt x="2730" y="2021"/>
                        </a:lnTo>
                        <a:lnTo>
                          <a:pt x="2758" y="2062"/>
                        </a:lnTo>
                        <a:lnTo>
                          <a:pt x="2784" y="2106"/>
                        </a:lnTo>
                        <a:close/>
                        <a:moveTo>
                          <a:pt x="989" y="828"/>
                        </a:moveTo>
                        <a:lnTo>
                          <a:pt x="1019" y="826"/>
                        </a:lnTo>
                        <a:lnTo>
                          <a:pt x="1049" y="827"/>
                        </a:lnTo>
                        <a:lnTo>
                          <a:pt x="1078" y="828"/>
                        </a:lnTo>
                        <a:lnTo>
                          <a:pt x="1107" y="833"/>
                        </a:lnTo>
                        <a:lnTo>
                          <a:pt x="1148" y="838"/>
                        </a:lnTo>
                        <a:lnTo>
                          <a:pt x="1188" y="847"/>
                        </a:lnTo>
                        <a:lnTo>
                          <a:pt x="1227" y="856"/>
                        </a:lnTo>
                        <a:lnTo>
                          <a:pt x="1266" y="870"/>
                        </a:lnTo>
                        <a:lnTo>
                          <a:pt x="1299" y="908"/>
                        </a:lnTo>
                        <a:lnTo>
                          <a:pt x="1330" y="948"/>
                        </a:lnTo>
                        <a:lnTo>
                          <a:pt x="1358" y="990"/>
                        </a:lnTo>
                        <a:lnTo>
                          <a:pt x="1385" y="1034"/>
                        </a:lnTo>
                        <a:lnTo>
                          <a:pt x="1390" y="1045"/>
                        </a:lnTo>
                        <a:lnTo>
                          <a:pt x="1396" y="1057"/>
                        </a:lnTo>
                        <a:lnTo>
                          <a:pt x="1405" y="1083"/>
                        </a:lnTo>
                        <a:lnTo>
                          <a:pt x="1412" y="1111"/>
                        </a:lnTo>
                        <a:lnTo>
                          <a:pt x="1415" y="1141"/>
                        </a:lnTo>
                        <a:lnTo>
                          <a:pt x="1408" y="1164"/>
                        </a:lnTo>
                        <a:lnTo>
                          <a:pt x="1402" y="1189"/>
                        </a:lnTo>
                        <a:lnTo>
                          <a:pt x="1395" y="1212"/>
                        </a:lnTo>
                        <a:lnTo>
                          <a:pt x="1391" y="1223"/>
                        </a:lnTo>
                        <a:lnTo>
                          <a:pt x="1388" y="1236"/>
                        </a:lnTo>
                        <a:lnTo>
                          <a:pt x="1377" y="1257"/>
                        </a:lnTo>
                        <a:lnTo>
                          <a:pt x="1367" y="1279"/>
                        </a:lnTo>
                        <a:lnTo>
                          <a:pt x="1356" y="1300"/>
                        </a:lnTo>
                        <a:lnTo>
                          <a:pt x="1344" y="1321"/>
                        </a:lnTo>
                        <a:lnTo>
                          <a:pt x="1329" y="1341"/>
                        </a:lnTo>
                        <a:lnTo>
                          <a:pt x="1313" y="1362"/>
                        </a:lnTo>
                        <a:lnTo>
                          <a:pt x="1297" y="1382"/>
                        </a:lnTo>
                        <a:lnTo>
                          <a:pt x="1292" y="1386"/>
                        </a:lnTo>
                        <a:lnTo>
                          <a:pt x="1287" y="1391"/>
                        </a:lnTo>
                        <a:lnTo>
                          <a:pt x="1279" y="1401"/>
                        </a:lnTo>
                        <a:lnTo>
                          <a:pt x="1269" y="1409"/>
                        </a:lnTo>
                        <a:lnTo>
                          <a:pt x="1264" y="1414"/>
                        </a:lnTo>
                        <a:lnTo>
                          <a:pt x="1260" y="1419"/>
                        </a:lnTo>
                        <a:lnTo>
                          <a:pt x="1239" y="1436"/>
                        </a:lnTo>
                        <a:lnTo>
                          <a:pt x="1233" y="1439"/>
                        </a:lnTo>
                        <a:lnTo>
                          <a:pt x="1227" y="1444"/>
                        </a:lnTo>
                        <a:lnTo>
                          <a:pt x="1217" y="1452"/>
                        </a:lnTo>
                        <a:lnTo>
                          <a:pt x="1195" y="1468"/>
                        </a:lnTo>
                        <a:lnTo>
                          <a:pt x="1162" y="1474"/>
                        </a:lnTo>
                        <a:lnTo>
                          <a:pt x="1130" y="1479"/>
                        </a:lnTo>
                        <a:lnTo>
                          <a:pt x="1099" y="1480"/>
                        </a:lnTo>
                        <a:lnTo>
                          <a:pt x="1070" y="1480"/>
                        </a:lnTo>
                        <a:lnTo>
                          <a:pt x="1040" y="1476"/>
                        </a:lnTo>
                        <a:lnTo>
                          <a:pt x="1012" y="1470"/>
                        </a:lnTo>
                        <a:lnTo>
                          <a:pt x="986" y="1461"/>
                        </a:lnTo>
                        <a:lnTo>
                          <a:pt x="960" y="1452"/>
                        </a:lnTo>
                        <a:lnTo>
                          <a:pt x="933" y="1437"/>
                        </a:lnTo>
                        <a:lnTo>
                          <a:pt x="908" y="1422"/>
                        </a:lnTo>
                        <a:lnTo>
                          <a:pt x="884" y="1402"/>
                        </a:lnTo>
                        <a:lnTo>
                          <a:pt x="862" y="1383"/>
                        </a:lnTo>
                        <a:lnTo>
                          <a:pt x="839" y="1359"/>
                        </a:lnTo>
                        <a:lnTo>
                          <a:pt x="817" y="1333"/>
                        </a:lnTo>
                        <a:lnTo>
                          <a:pt x="796" y="1304"/>
                        </a:lnTo>
                        <a:lnTo>
                          <a:pt x="778" y="1274"/>
                        </a:lnTo>
                        <a:lnTo>
                          <a:pt x="771" y="1232"/>
                        </a:lnTo>
                        <a:lnTo>
                          <a:pt x="768" y="1191"/>
                        </a:lnTo>
                        <a:lnTo>
                          <a:pt x="771" y="1151"/>
                        </a:lnTo>
                        <a:lnTo>
                          <a:pt x="778" y="1114"/>
                        </a:lnTo>
                        <a:lnTo>
                          <a:pt x="788" y="1077"/>
                        </a:lnTo>
                        <a:lnTo>
                          <a:pt x="804" y="1041"/>
                        </a:lnTo>
                        <a:lnTo>
                          <a:pt x="822" y="1006"/>
                        </a:lnTo>
                        <a:lnTo>
                          <a:pt x="847" y="974"/>
                        </a:lnTo>
                        <a:lnTo>
                          <a:pt x="914" y="899"/>
                        </a:lnTo>
                        <a:lnTo>
                          <a:pt x="950" y="863"/>
                        </a:lnTo>
                        <a:lnTo>
                          <a:pt x="989" y="828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2" name="Freeform 488"/>
                  <p:cNvSpPr>
                    <a:spLocks/>
                  </p:cNvSpPr>
                  <p:nvPr/>
                </p:nvSpPr>
                <p:spPr bwMode="auto">
                  <a:xfrm>
                    <a:off x="-107" y="998"/>
                    <a:ext cx="1315" cy="1002"/>
                  </a:xfrm>
                  <a:custGeom>
                    <a:avLst/>
                    <a:gdLst>
                      <a:gd name="T0" fmla="*/ 2348 w 2348"/>
                      <a:gd name="T1" fmla="*/ 626 h 2022"/>
                      <a:gd name="T2" fmla="*/ 1151 w 2348"/>
                      <a:gd name="T3" fmla="*/ 53 h 2022"/>
                      <a:gd name="T4" fmla="*/ 1012 w 2348"/>
                      <a:gd name="T5" fmla="*/ 167 h 2022"/>
                      <a:gd name="T6" fmla="*/ 1090 w 2348"/>
                      <a:gd name="T7" fmla="*/ 503 h 2022"/>
                      <a:gd name="T8" fmla="*/ 1028 w 2348"/>
                      <a:gd name="T9" fmla="*/ 483 h 2022"/>
                      <a:gd name="T10" fmla="*/ 976 w 2348"/>
                      <a:gd name="T11" fmla="*/ 471 h 2022"/>
                      <a:gd name="T12" fmla="*/ 918 w 2348"/>
                      <a:gd name="T13" fmla="*/ 469 h 2022"/>
                      <a:gd name="T14" fmla="*/ 883 w 2348"/>
                      <a:gd name="T15" fmla="*/ 478 h 2022"/>
                      <a:gd name="T16" fmla="*/ 858 w 2348"/>
                      <a:gd name="T17" fmla="*/ 496 h 2022"/>
                      <a:gd name="T18" fmla="*/ 844 w 2348"/>
                      <a:gd name="T19" fmla="*/ 511 h 2022"/>
                      <a:gd name="T20" fmla="*/ 833 w 2348"/>
                      <a:gd name="T21" fmla="*/ 531 h 2022"/>
                      <a:gd name="T22" fmla="*/ 824 w 2348"/>
                      <a:gd name="T23" fmla="*/ 582 h 2022"/>
                      <a:gd name="T24" fmla="*/ 824 w 2348"/>
                      <a:gd name="T25" fmla="*/ 628 h 2022"/>
                      <a:gd name="T26" fmla="*/ 833 w 2348"/>
                      <a:gd name="T27" fmla="*/ 685 h 2022"/>
                      <a:gd name="T28" fmla="*/ 595 w 2348"/>
                      <a:gd name="T29" fmla="*/ 581 h 2022"/>
                      <a:gd name="T30" fmla="*/ 455 w 2348"/>
                      <a:gd name="T31" fmla="*/ 739 h 2022"/>
                      <a:gd name="T32" fmla="*/ 319 w 2348"/>
                      <a:gd name="T33" fmla="*/ 908 h 2022"/>
                      <a:gd name="T34" fmla="*/ 183 w 2348"/>
                      <a:gd name="T35" fmla="*/ 1086 h 2022"/>
                      <a:gd name="T36" fmla="*/ 52 w 2348"/>
                      <a:gd name="T37" fmla="*/ 1277 h 2022"/>
                      <a:gd name="T38" fmla="*/ 14 w 2348"/>
                      <a:gd name="T39" fmla="*/ 1365 h 2022"/>
                      <a:gd name="T40" fmla="*/ 33 w 2348"/>
                      <a:gd name="T41" fmla="*/ 1383 h 2022"/>
                      <a:gd name="T42" fmla="*/ 54 w 2348"/>
                      <a:gd name="T43" fmla="*/ 1408 h 2022"/>
                      <a:gd name="T44" fmla="*/ 70 w 2348"/>
                      <a:gd name="T45" fmla="*/ 1436 h 2022"/>
                      <a:gd name="T46" fmla="*/ 83 w 2348"/>
                      <a:gd name="T47" fmla="*/ 1467 h 2022"/>
                      <a:gd name="T48" fmla="*/ 91 w 2348"/>
                      <a:gd name="T49" fmla="*/ 1505 h 2022"/>
                      <a:gd name="T50" fmla="*/ 94 w 2348"/>
                      <a:gd name="T51" fmla="*/ 1527 h 2022"/>
                      <a:gd name="T52" fmla="*/ 92 w 2348"/>
                      <a:gd name="T53" fmla="*/ 1558 h 2022"/>
                      <a:gd name="T54" fmla="*/ 90 w 2348"/>
                      <a:gd name="T55" fmla="*/ 1573 h 2022"/>
                      <a:gd name="T56" fmla="*/ 89 w 2348"/>
                      <a:gd name="T57" fmla="*/ 1579 h 2022"/>
                      <a:gd name="T58" fmla="*/ 82 w 2348"/>
                      <a:gd name="T59" fmla="*/ 1610 h 2022"/>
                      <a:gd name="T60" fmla="*/ 63 w 2348"/>
                      <a:gd name="T61" fmla="*/ 1649 h 2022"/>
                      <a:gd name="T62" fmla="*/ 42 w 2348"/>
                      <a:gd name="T63" fmla="*/ 1678 h 2022"/>
                      <a:gd name="T64" fmla="*/ 17 w 2348"/>
                      <a:gd name="T65" fmla="*/ 1703 h 2022"/>
                      <a:gd name="T66" fmla="*/ 635 w 2348"/>
                      <a:gd name="T67" fmla="*/ 1942 h 2022"/>
                      <a:gd name="T68" fmla="*/ 701 w 2348"/>
                      <a:gd name="T69" fmla="*/ 1873 h 2022"/>
                      <a:gd name="T70" fmla="*/ 800 w 2348"/>
                      <a:gd name="T71" fmla="*/ 1749 h 2022"/>
                      <a:gd name="T72" fmla="*/ 905 w 2348"/>
                      <a:gd name="T73" fmla="*/ 1639 h 2022"/>
                      <a:gd name="T74" fmla="*/ 1011 w 2348"/>
                      <a:gd name="T75" fmla="*/ 1541 h 2022"/>
                      <a:gd name="T76" fmla="*/ 1122 w 2348"/>
                      <a:gd name="T77" fmla="*/ 1458 h 2022"/>
                      <a:gd name="T78" fmla="*/ 1235 w 2348"/>
                      <a:gd name="T79" fmla="*/ 1386 h 2022"/>
                      <a:gd name="T80" fmla="*/ 1352 w 2348"/>
                      <a:gd name="T81" fmla="*/ 1329 h 2022"/>
                      <a:gd name="T82" fmla="*/ 1472 w 2348"/>
                      <a:gd name="T83" fmla="*/ 1285 h 2022"/>
                      <a:gd name="T84" fmla="*/ 1596 w 2348"/>
                      <a:gd name="T85" fmla="*/ 1255 h 2022"/>
                      <a:gd name="T86" fmla="*/ 1612 w 2348"/>
                      <a:gd name="T87" fmla="*/ 1239 h 2022"/>
                      <a:gd name="T88" fmla="*/ 1650 w 2348"/>
                      <a:gd name="T89" fmla="*/ 1232 h 2022"/>
                      <a:gd name="T90" fmla="*/ 1663 w 2348"/>
                      <a:gd name="T91" fmla="*/ 1242 h 2022"/>
                      <a:gd name="T92" fmla="*/ 1682 w 2348"/>
                      <a:gd name="T93" fmla="*/ 1273 h 2022"/>
                      <a:gd name="T94" fmla="*/ 1906 w 2348"/>
                      <a:gd name="T95" fmla="*/ 1073 h 2022"/>
                      <a:gd name="T96" fmla="*/ 1913 w 2348"/>
                      <a:gd name="T97" fmla="*/ 1070 h 2022"/>
                      <a:gd name="T98" fmla="*/ 2309 w 2348"/>
                      <a:gd name="T99" fmla="*/ 797 h 2022"/>
                      <a:gd name="T100" fmla="*/ 2326 w 2348"/>
                      <a:gd name="T101" fmla="*/ 703 h 2022"/>
                      <a:gd name="T102" fmla="*/ 2343 w 2348"/>
                      <a:gd name="T103" fmla="*/ 639 h 20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348" h="2022">
                        <a:moveTo>
                          <a:pt x="2343" y="639"/>
                        </a:moveTo>
                        <a:lnTo>
                          <a:pt x="2348" y="626"/>
                        </a:lnTo>
                        <a:lnTo>
                          <a:pt x="1221" y="0"/>
                        </a:lnTo>
                        <a:lnTo>
                          <a:pt x="1151" y="53"/>
                        </a:lnTo>
                        <a:lnTo>
                          <a:pt x="1082" y="109"/>
                        </a:lnTo>
                        <a:lnTo>
                          <a:pt x="1012" y="167"/>
                        </a:lnTo>
                        <a:lnTo>
                          <a:pt x="944" y="228"/>
                        </a:lnTo>
                        <a:lnTo>
                          <a:pt x="1090" y="503"/>
                        </a:lnTo>
                        <a:lnTo>
                          <a:pt x="1047" y="489"/>
                        </a:lnTo>
                        <a:lnTo>
                          <a:pt x="1028" y="483"/>
                        </a:lnTo>
                        <a:lnTo>
                          <a:pt x="1010" y="479"/>
                        </a:lnTo>
                        <a:lnTo>
                          <a:pt x="976" y="471"/>
                        </a:lnTo>
                        <a:lnTo>
                          <a:pt x="946" y="469"/>
                        </a:lnTo>
                        <a:lnTo>
                          <a:pt x="918" y="469"/>
                        </a:lnTo>
                        <a:lnTo>
                          <a:pt x="894" y="474"/>
                        </a:lnTo>
                        <a:lnTo>
                          <a:pt x="883" y="478"/>
                        </a:lnTo>
                        <a:lnTo>
                          <a:pt x="874" y="483"/>
                        </a:lnTo>
                        <a:lnTo>
                          <a:pt x="858" y="496"/>
                        </a:lnTo>
                        <a:lnTo>
                          <a:pt x="850" y="502"/>
                        </a:lnTo>
                        <a:lnTo>
                          <a:pt x="844" y="511"/>
                        </a:lnTo>
                        <a:lnTo>
                          <a:pt x="838" y="520"/>
                        </a:lnTo>
                        <a:lnTo>
                          <a:pt x="833" y="531"/>
                        </a:lnTo>
                        <a:lnTo>
                          <a:pt x="826" y="554"/>
                        </a:lnTo>
                        <a:lnTo>
                          <a:pt x="824" y="582"/>
                        </a:lnTo>
                        <a:lnTo>
                          <a:pt x="823" y="612"/>
                        </a:lnTo>
                        <a:lnTo>
                          <a:pt x="824" y="628"/>
                        </a:lnTo>
                        <a:lnTo>
                          <a:pt x="827" y="647"/>
                        </a:lnTo>
                        <a:lnTo>
                          <a:pt x="833" y="685"/>
                        </a:lnTo>
                        <a:lnTo>
                          <a:pt x="845" y="729"/>
                        </a:lnTo>
                        <a:lnTo>
                          <a:pt x="595" y="581"/>
                        </a:lnTo>
                        <a:lnTo>
                          <a:pt x="524" y="658"/>
                        </a:lnTo>
                        <a:lnTo>
                          <a:pt x="455" y="739"/>
                        </a:lnTo>
                        <a:lnTo>
                          <a:pt x="386" y="822"/>
                        </a:lnTo>
                        <a:lnTo>
                          <a:pt x="319" y="908"/>
                        </a:lnTo>
                        <a:lnTo>
                          <a:pt x="250" y="995"/>
                        </a:lnTo>
                        <a:lnTo>
                          <a:pt x="183" y="1086"/>
                        </a:lnTo>
                        <a:lnTo>
                          <a:pt x="117" y="1180"/>
                        </a:lnTo>
                        <a:lnTo>
                          <a:pt x="52" y="1277"/>
                        </a:lnTo>
                        <a:lnTo>
                          <a:pt x="0" y="1356"/>
                        </a:lnTo>
                        <a:lnTo>
                          <a:pt x="14" y="1365"/>
                        </a:lnTo>
                        <a:lnTo>
                          <a:pt x="23" y="1373"/>
                        </a:lnTo>
                        <a:lnTo>
                          <a:pt x="33" y="1383"/>
                        </a:lnTo>
                        <a:lnTo>
                          <a:pt x="45" y="1396"/>
                        </a:lnTo>
                        <a:lnTo>
                          <a:pt x="54" y="1408"/>
                        </a:lnTo>
                        <a:lnTo>
                          <a:pt x="63" y="1422"/>
                        </a:lnTo>
                        <a:lnTo>
                          <a:pt x="70" y="1436"/>
                        </a:lnTo>
                        <a:lnTo>
                          <a:pt x="78" y="1451"/>
                        </a:lnTo>
                        <a:lnTo>
                          <a:pt x="83" y="1467"/>
                        </a:lnTo>
                        <a:lnTo>
                          <a:pt x="88" y="1485"/>
                        </a:lnTo>
                        <a:lnTo>
                          <a:pt x="91" y="1505"/>
                        </a:lnTo>
                        <a:lnTo>
                          <a:pt x="92" y="1516"/>
                        </a:lnTo>
                        <a:lnTo>
                          <a:pt x="94" y="1527"/>
                        </a:lnTo>
                        <a:lnTo>
                          <a:pt x="93" y="1548"/>
                        </a:lnTo>
                        <a:lnTo>
                          <a:pt x="92" y="1558"/>
                        </a:lnTo>
                        <a:lnTo>
                          <a:pt x="92" y="1569"/>
                        </a:lnTo>
                        <a:lnTo>
                          <a:pt x="90" y="1573"/>
                        </a:lnTo>
                        <a:lnTo>
                          <a:pt x="89" y="1576"/>
                        </a:lnTo>
                        <a:lnTo>
                          <a:pt x="89" y="1579"/>
                        </a:lnTo>
                        <a:lnTo>
                          <a:pt x="87" y="1589"/>
                        </a:lnTo>
                        <a:lnTo>
                          <a:pt x="82" y="1610"/>
                        </a:lnTo>
                        <a:lnTo>
                          <a:pt x="73" y="1628"/>
                        </a:lnTo>
                        <a:lnTo>
                          <a:pt x="63" y="1649"/>
                        </a:lnTo>
                        <a:lnTo>
                          <a:pt x="52" y="1663"/>
                        </a:lnTo>
                        <a:lnTo>
                          <a:pt x="42" y="1678"/>
                        </a:lnTo>
                        <a:lnTo>
                          <a:pt x="29" y="1690"/>
                        </a:lnTo>
                        <a:lnTo>
                          <a:pt x="17" y="1703"/>
                        </a:lnTo>
                        <a:lnTo>
                          <a:pt x="589" y="2022"/>
                        </a:lnTo>
                        <a:lnTo>
                          <a:pt x="635" y="1942"/>
                        </a:lnTo>
                        <a:lnTo>
                          <a:pt x="685" y="1862"/>
                        </a:lnTo>
                        <a:lnTo>
                          <a:pt x="701" y="1873"/>
                        </a:lnTo>
                        <a:lnTo>
                          <a:pt x="750" y="1809"/>
                        </a:lnTo>
                        <a:lnTo>
                          <a:pt x="800" y="1749"/>
                        </a:lnTo>
                        <a:lnTo>
                          <a:pt x="852" y="1691"/>
                        </a:lnTo>
                        <a:lnTo>
                          <a:pt x="905" y="1639"/>
                        </a:lnTo>
                        <a:lnTo>
                          <a:pt x="957" y="1588"/>
                        </a:lnTo>
                        <a:lnTo>
                          <a:pt x="1011" y="1541"/>
                        </a:lnTo>
                        <a:lnTo>
                          <a:pt x="1066" y="1497"/>
                        </a:lnTo>
                        <a:lnTo>
                          <a:pt x="1122" y="1458"/>
                        </a:lnTo>
                        <a:lnTo>
                          <a:pt x="1178" y="1419"/>
                        </a:lnTo>
                        <a:lnTo>
                          <a:pt x="1235" y="1386"/>
                        </a:lnTo>
                        <a:lnTo>
                          <a:pt x="1292" y="1355"/>
                        </a:lnTo>
                        <a:lnTo>
                          <a:pt x="1352" y="1329"/>
                        </a:lnTo>
                        <a:lnTo>
                          <a:pt x="1411" y="1305"/>
                        </a:lnTo>
                        <a:lnTo>
                          <a:pt x="1472" y="1285"/>
                        </a:lnTo>
                        <a:lnTo>
                          <a:pt x="1533" y="1267"/>
                        </a:lnTo>
                        <a:lnTo>
                          <a:pt x="1596" y="1255"/>
                        </a:lnTo>
                        <a:lnTo>
                          <a:pt x="1600" y="1246"/>
                        </a:lnTo>
                        <a:lnTo>
                          <a:pt x="1612" y="1239"/>
                        </a:lnTo>
                        <a:lnTo>
                          <a:pt x="1627" y="1234"/>
                        </a:lnTo>
                        <a:lnTo>
                          <a:pt x="1650" y="1232"/>
                        </a:lnTo>
                        <a:lnTo>
                          <a:pt x="1655" y="1233"/>
                        </a:lnTo>
                        <a:lnTo>
                          <a:pt x="1663" y="1242"/>
                        </a:lnTo>
                        <a:lnTo>
                          <a:pt x="1671" y="1254"/>
                        </a:lnTo>
                        <a:lnTo>
                          <a:pt x="1682" y="1273"/>
                        </a:lnTo>
                        <a:lnTo>
                          <a:pt x="1905" y="1075"/>
                        </a:lnTo>
                        <a:lnTo>
                          <a:pt x="1906" y="1073"/>
                        </a:lnTo>
                        <a:lnTo>
                          <a:pt x="1909" y="1072"/>
                        </a:lnTo>
                        <a:lnTo>
                          <a:pt x="1913" y="1070"/>
                        </a:lnTo>
                        <a:lnTo>
                          <a:pt x="2306" y="815"/>
                        </a:lnTo>
                        <a:lnTo>
                          <a:pt x="2309" y="797"/>
                        </a:lnTo>
                        <a:lnTo>
                          <a:pt x="2313" y="772"/>
                        </a:lnTo>
                        <a:lnTo>
                          <a:pt x="2326" y="703"/>
                        </a:lnTo>
                        <a:lnTo>
                          <a:pt x="2333" y="670"/>
                        </a:lnTo>
                        <a:lnTo>
                          <a:pt x="2343" y="639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3" name="Freeform 489"/>
                  <p:cNvSpPr>
                    <a:spLocks noEditPoints="1"/>
                  </p:cNvSpPr>
                  <p:nvPr/>
                </p:nvSpPr>
                <p:spPr bwMode="auto">
                  <a:xfrm>
                    <a:off x="420" y="2293"/>
                    <a:ext cx="3550" cy="2291"/>
                  </a:xfrm>
                  <a:custGeom>
                    <a:avLst/>
                    <a:gdLst>
                      <a:gd name="T0" fmla="*/ 1634 w 6338"/>
                      <a:gd name="T1" fmla="*/ 687 h 4625"/>
                      <a:gd name="T2" fmla="*/ 1443 w 6338"/>
                      <a:gd name="T3" fmla="*/ 841 h 4625"/>
                      <a:gd name="T4" fmla="*/ 1122 w 6338"/>
                      <a:gd name="T5" fmla="*/ 740 h 4625"/>
                      <a:gd name="T6" fmla="*/ 940 w 6338"/>
                      <a:gd name="T7" fmla="*/ 446 h 4625"/>
                      <a:gd name="T8" fmla="*/ 613 w 6338"/>
                      <a:gd name="T9" fmla="*/ 203 h 4625"/>
                      <a:gd name="T10" fmla="*/ 390 w 6338"/>
                      <a:gd name="T11" fmla="*/ 570 h 4625"/>
                      <a:gd name="T12" fmla="*/ 129 w 6338"/>
                      <a:gd name="T13" fmla="*/ 901 h 4625"/>
                      <a:gd name="T14" fmla="*/ 4 w 6338"/>
                      <a:gd name="T15" fmla="*/ 1199 h 4625"/>
                      <a:gd name="T16" fmla="*/ 86 w 6338"/>
                      <a:gd name="T17" fmla="*/ 1590 h 4625"/>
                      <a:gd name="T18" fmla="*/ 342 w 6338"/>
                      <a:gd name="T19" fmla="*/ 1943 h 4625"/>
                      <a:gd name="T20" fmla="*/ 652 w 6338"/>
                      <a:gd name="T21" fmla="*/ 2279 h 4625"/>
                      <a:gd name="T22" fmla="*/ 2736 w 6338"/>
                      <a:gd name="T23" fmla="*/ 3303 h 4625"/>
                      <a:gd name="T24" fmla="*/ 3769 w 6338"/>
                      <a:gd name="T25" fmla="*/ 3820 h 4625"/>
                      <a:gd name="T26" fmla="*/ 4080 w 6338"/>
                      <a:gd name="T27" fmla="*/ 3898 h 4625"/>
                      <a:gd name="T28" fmla="*/ 4193 w 6338"/>
                      <a:gd name="T29" fmla="*/ 4137 h 4625"/>
                      <a:gd name="T30" fmla="*/ 4166 w 6338"/>
                      <a:gd name="T31" fmla="*/ 4227 h 4625"/>
                      <a:gd name="T32" fmla="*/ 4824 w 6338"/>
                      <a:gd name="T33" fmla="*/ 4532 h 4625"/>
                      <a:gd name="T34" fmla="*/ 4999 w 6338"/>
                      <a:gd name="T35" fmla="*/ 4485 h 4625"/>
                      <a:gd name="T36" fmla="*/ 5159 w 6338"/>
                      <a:gd name="T37" fmla="*/ 4589 h 4625"/>
                      <a:gd name="T38" fmla="*/ 5473 w 6338"/>
                      <a:gd name="T39" fmla="*/ 4374 h 4625"/>
                      <a:gd name="T40" fmla="*/ 5908 w 6338"/>
                      <a:gd name="T41" fmla="*/ 3996 h 4625"/>
                      <a:gd name="T42" fmla="*/ 6269 w 6338"/>
                      <a:gd name="T43" fmla="*/ 3600 h 4625"/>
                      <a:gd name="T44" fmla="*/ 6167 w 6338"/>
                      <a:gd name="T45" fmla="*/ 3323 h 4625"/>
                      <a:gd name="T46" fmla="*/ 6261 w 6338"/>
                      <a:gd name="T47" fmla="*/ 3313 h 4625"/>
                      <a:gd name="T48" fmla="*/ 6310 w 6338"/>
                      <a:gd name="T49" fmla="*/ 3284 h 4625"/>
                      <a:gd name="T50" fmla="*/ 6331 w 6338"/>
                      <a:gd name="T51" fmla="*/ 3251 h 4625"/>
                      <a:gd name="T52" fmla="*/ 6334 w 6338"/>
                      <a:gd name="T53" fmla="*/ 3180 h 4625"/>
                      <a:gd name="T54" fmla="*/ 5163 w 6338"/>
                      <a:gd name="T55" fmla="*/ 2640 h 4625"/>
                      <a:gd name="T56" fmla="*/ 4738 w 6338"/>
                      <a:gd name="T57" fmla="*/ 2978 h 4625"/>
                      <a:gd name="T58" fmla="*/ 4337 w 6338"/>
                      <a:gd name="T59" fmla="*/ 3064 h 4625"/>
                      <a:gd name="T60" fmla="*/ 3781 w 6338"/>
                      <a:gd name="T61" fmla="*/ 3012 h 4625"/>
                      <a:gd name="T62" fmla="*/ 3448 w 6338"/>
                      <a:gd name="T63" fmla="*/ 2996 h 4625"/>
                      <a:gd name="T64" fmla="*/ 3027 w 6338"/>
                      <a:gd name="T65" fmla="*/ 3134 h 4625"/>
                      <a:gd name="T66" fmla="*/ 2747 w 6338"/>
                      <a:gd name="T67" fmla="*/ 3295 h 4625"/>
                      <a:gd name="T68" fmla="*/ 2514 w 6338"/>
                      <a:gd name="T69" fmla="*/ 3282 h 4625"/>
                      <a:gd name="T70" fmla="*/ 2356 w 6338"/>
                      <a:gd name="T71" fmla="*/ 3170 h 4625"/>
                      <a:gd name="T72" fmla="*/ 2152 w 6338"/>
                      <a:gd name="T73" fmla="*/ 3015 h 4625"/>
                      <a:gd name="T74" fmla="*/ 2058 w 6338"/>
                      <a:gd name="T75" fmla="*/ 2815 h 4625"/>
                      <a:gd name="T76" fmla="*/ 2070 w 6338"/>
                      <a:gd name="T77" fmla="*/ 2464 h 4625"/>
                      <a:gd name="T78" fmla="*/ 2214 w 6338"/>
                      <a:gd name="T79" fmla="*/ 2289 h 4625"/>
                      <a:gd name="T80" fmla="*/ 2592 w 6338"/>
                      <a:gd name="T81" fmla="*/ 2200 h 4625"/>
                      <a:gd name="T82" fmla="*/ 2773 w 6338"/>
                      <a:gd name="T83" fmla="*/ 2137 h 4625"/>
                      <a:gd name="T84" fmla="*/ 3061 w 6338"/>
                      <a:gd name="T85" fmla="*/ 1930 h 4625"/>
                      <a:gd name="T86" fmla="*/ 3261 w 6338"/>
                      <a:gd name="T87" fmla="*/ 1691 h 4625"/>
                      <a:gd name="T88" fmla="*/ 1620 w 6338"/>
                      <a:gd name="T89" fmla="*/ 1452 h 4625"/>
                      <a:gd name="T90" fmla="*/ 1934 w 6338"/>
                      <a:gd name="T91" fmla="*/ 1460 h 4625"/>
                      <a:gd name="T92" fmla="*/ 2078 w 6338"/>
                      <a:gd name="T93" fmla="*/ 1753 h 4625"/>
                      <a:gd name="T94" fmla="*/ 2032 w 6338"/>
                      <a:gd name="T95" fmla="*/ 1877 h 4625"/>
                      <a:gd name="T96" fmla="*/ 1957 w 6338"/>
                      <a:gd name="T97" fmla="*/ 1980 h 4625"/>
                      <a:gd name="T98" fmla="*/ 1799 w 6338"/>
                      <a:gd name="T99" fmla="*/ 2070 h 4625"/>
                      <a:gd name="T100" fmla="*/ 1553 w 6338"/>
                      <a:gd name="T101" fmla="*/ 1994 h 4625"/>
                      <a:gd name="T102" fmla="*/ 1448 w 6338"/>
                      <a:gd name="T103" fmla="*/ 1705 h 4625"/>
                      <a:gd name="T104" fmla="*/ 5553 w 6338"/>
                      <a:gd name="T105" fmla="*/ 3399 h 4625"/>
                      <a:gd name="T106" fmla="*/ 5703 w 6338"/>
                      <a:gd name="T107" fmla="*/ 3671 h 4625"/>
                      <a:gd name="T108" fmla="*/ 5650 w 6338"/>
                      <a:gd name="T109" fmla="*/ 3818 h 4625"/>
                      <a:gd name="T110" fmla="*/ 5574 w 6338"/>
                      <a:gd name="T111" fmla="*/ 3919 h 4625"/>
                      <a:gd name="T112" fmla="*/ 5483 w 6338"/>
                      <a:gd name="T113" fmla="*/ 3998 h 4625"/>
                      <a:gd name="T114" fmla="*/ 5221 w 6338"/>
                      <a:gd name="T115" fmla="*/ 3970 h 4625"/>
                      <a:gd name="T116" fmla="*/ 5057 w 6338"/>
                      <a:gd name="T117" fmla="*/ 3721 h 4625"/>
                      <a:gd name="T118" fmla="*/ 5276 w 6338"/>
                      <a:gd name="T119" fmla="*/ 3359 h 46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6338" h="4625">
                        <a:moveTo>
                          <a:pt x="1722" y="559"/>
                        </a:moveTo>
                        <a:lnTo>
                          <a:pt x="1711" y="582"/>
                        </a:lnTo>
                        <a:lnTo>
                          <a:pt x="1698" y="606"/>
                        </a:lnTo>
                        <a:lnTo>
                          <a:pt x="1684" y="628"/>
                        </a:lnTo>
                        <a:lnTo>
                          <a:pt x="1669" y="651"/>
                        </a:lnTo>
                        <a:lnTo>
                          <a:pt x="1650" y="672"/>
                        </a:lnTo>
                        <a:lnTo>
                          <a:pt x="1640" y="682"/>
                        </a:lnTo>
                        <a:lnTo>
                          <a:pt x="1636" y="684"/>
                        </a:lnTo>
                        <a:lnTo>
                          <a:pt x="1634" y="687"/>
                        </a:lnTo>
                        <a:lnTo>
                          <a:pt x="1630" y="693"/>
                        </a:lnTo>
                        <a:lnTo>
                          <a:pt x="1624" y="698"/>
                        </a:lnTo>
                        <a:lnTo>
                          <a:pt x="1621" y="700"/>
                        </a:lnTo>
                        <a:lnTo>
                          <a:pt x="1619" y="703"/>
                        </a:lnTo>
                        <a:lnTo>
                          <a:pt x="1609" y="713"/>
                        </a:lnTo>
                        <a:lnTo>
                          <a:pt x="1585" y="734"/>
                        </a:lnTo>
                        <a:lnTo>
                          <a:pt x="1548" y="758"/>
                        </a:lnTo>
                        <a:lnTo>
                          <a:pt x="1512" y="784"/>
                        </a:lnTo>
                        <a:lnTo>
                          <a:pt x="1443" y="841"/>
                        </a:lnTo>
                        <a:lnTo>
                          <a:pt x="1403" y="837"/>
                        </a:lnTo>
                        <a:lnTo>
                          <a:pt x="1365" y="832"/>
                        </a:lnTo>
                        <a:lnTo>
                          <a:pt x="1326" y="825"/>
                        </a:lnTo>
                        <a:lnTo>
                          <a:pt x="1290" y="815"/>
                        </a:lnTo>
                        <a:lnTo>
                          <a:pt x="1254" y="804"/>
                        </a:lnTo>
                        <a:lnTo>
                          <a:pt x="1220" y="791"/>
                        </a:lnTo>
                        <a:lnTo>
                          <a:pt x="1186" y="775"/>
                        </a:lnTo>
                        <a:lnTo>
                          <a:pt x="1154" y="760"/>
                        </a:lnTo>
                        <a:lnTo>
                          <a:pt x="1122" y="740"/>
                        </a:lnTo>
                        <a:lnTo>
                          <a:pt x="1091" y="719"/>
                        </a:lnTo>
                        <a:lnTo>
                          <a:pt x="1061" y="695"/>
                        </a:lnTo>
                        <a:lnTo>
                          <a:pt x="1033" y="672"/>
                        </a:lnTo>
                        <a:lnTo>
                          <a:pt x="1005" y="645"/>
                        </a:lnTo>
                        <a:lnTo>
                          <a:pt x="978" y="617"/>
                        </a:lnTo>
                        <a:lnTo>
                          <a:pt x="952" y="587"/>
                        </a:lnTo>
                        <a:lnTo>
                          <a:pt x="928" y="555"/>
                        </a:lnTo>
                        <a:lnTo>
                          <a:pt x="932" y="500"/>
                        </a:lnTo>
                        <a:lnTo>
                          <a:pt x="940" y="446"/>
                        </a:lnTo>
                        <a:lnTo>
                          <a:pt x="949" y="394"/>
                        </a:lnTo>
                        <a:lnTo>
                          <a:pt x="962" y="342"/>
                        </a:lnTo>
                        <a:lnTo>
                          <a:pt x="974" y="297"/>
                        </a:lnTo>
                        <a:lnTo>
                          <a:pt x="989" y="255"/>
                        </a:lnTo>
                        <a:lnTo>
                          <a:pt x="1007" y="213"/>
                        </a:lnTo>
                        <a:lnTo>
                          <a:pt x="1029" y="172"/>
                        </a:lnTo>
                        <a:lnTo>
                          <a:pt x="716" y="0"/>
                        </a:lnTo>
                        <a:lnTo>
                          <a:pt x="665" y="103"/>
                        </a:lnTo>
                        <a:lnTo>
                          <a:pt x="613" y="203"/>
                        </a:lnTo>
                        <a:lnTo>
                          <a:pt x="559" y="300"/>
                        </a:lnTo>
                        <a:lnTo>
                          <a:pt x="545" y="322"/>
                        </a:lnTo>
                        <a:lnTo>
                          <a:pt x="541" y="327"/>
                        </a:lnTo>
                        <a:lnTo>
                          <a:pt x="538" y="334"/>
                        </a:lnTo>
                        <a:lnTo>
                          <a:pt x="531" y="346"/>
                        </a:lnTo>
                        <a:lnTo>
                          <a:pt x="504" y="394"/>
                        </a:lnTo>
                        <a:lnTo>
                          <a:pt x="476" y="438"/>
                        </a:lnTo>
                        <a:lnTo>
                          <a:pt x="448" y="484"/>
                        </a:lnTo>
                        <a:lnTo>
                          <a:pt x="390" y="570"/>
                        </a:lnTo>
                        <a:lnTo>
                          <a:pt x="330" y="653"/>
                        </a:lnTo>
                        <a:lnTo>
                          <a:pt x="270" y="733"/>
                        </a:lnTo>
                        <a:lnTo>
                          <a:pt x="296" y="755"/>
                        </a:lnTo>
                        <a:lnTo>
                          <a:pt x="269" y="734"/>
                        </a:lnTo>
                        <a:lnTo>
                          <a:pt x="256" y="747"/>
                        </a:lnTo>
                        <a:lnTo>
                          <a:pt x="245" y="762"/>
                        </a:lnTo>
                        <a:lnTo>
                          <a:pt x="222" y="791"/>
                        </a:lnTo>
                        <a:lnTo>
                          <a:pt x="176" y="846"/>
                        </a:lnTo>
                        <a:lnTo>
                          <a:pt x="129" y="901"/>
                        </a:lnTo>
                        <a:lnTo>
                          <a:pt x="107" y="930"/>
                        </a:lnTo>
                        <a:lnTo>
                          <a:pt x="90" y="959"/>
                        </a:lnTo>
                        <a:lnTo>
                          <a:pt x="58" y="1017"/>
                        </a:lnTo>
                        <a:lnTo>
                          <a:pt x="44" y="1046"/>
                        </a:lnTo>
                        <a:lnTo>
                          <a:pt x="33" y="1077"/>
                        </a:lnTo>
                        <a:lnTo>
                          <a:pt x="22" y="1106"/>
                        </a:lnTo>
                        <a:lnTo>
                          <a:pt x="14" y="1137"/>
                        </a:lnTo>
                        <a:lnTo>
                          <a:pt x="7" y="1168"/>
                        </a:lnTo>
                        <a:lnTo>
                          <a:pt x="4" y="1199"/>
                        </a:lnTo>
                        <a:lnTo>
                          <a:pt x="1" y="1230"/>
                        </a:lnTo>
                        <a:lnTo>
                          <a:pt x="0" y="1261"/>
                        </a:lnTo>
                        <a:lnTo>
                          <a:pt x="1" y="1292"/>
                        </a:lnTo>
                        <a:lnTo>
                          <a:pt x="4" y="1325"/>
                        </a:lnTo>
                        <a:lnTo>
                          <a:pt x="13" y="1389"/>
                        </a:lnTo>
                        <a:lnTo>
                          <a:pt x="31" y="1455"/>
                        </a:lnTo>
                        <a:lnTo>
                          <a:pt x="55" y="1522"/>
                        </a:lnTo>
                        <a:lnTo>
                          <a:pt x="68" y="1555"/>
                        </a:lnTo>
                        <a:lnTo>
                          <a:pt x="86" y="1590"/>
                        </a:lnTo>
                        <a:lnTo>
                          <a:pt x="103" y="1623"/>
                        </a:lnTo>
                        <a:lnTo>
                          <a:pt x="123" y="1658"/>
                        </a:lnTo>
                        <a:lnTo>
                          <a:pt x="145" y="1693"/>
                        </a:lnTo>
                        <a:lnTo>
                          <a:pt x="168" y="1728"/>
                        </a:lnTo>
                        <a:lnTo>
                          <a:pt x="192" y="1763"/>
                        </a:lnTo>
                        <a:lnTo>
                          <a:pt x="220" y="1799"/>
                        </a:lnTo>
                        <a:lnTo>
                          <a:pt x="248" y="1835"/>
                        </a:lnTo>
                        <a:lnTo>
                          <a:pt x="280" y="1872"/>
                        </a:lnTo>
                        <a:lnTo>
                          <a:pt x="342" y="1943"/>
                        </a:lnTo>
                        <a:lnTo>
                          <a:pt x="404" y="2014"/>
                        </a:lnTo>
                        <a:lnTo>
                          <a:pt x="466" y="2082"/>
                        </a:lnTo>
                        <a:lnTo>
                          <a:pt x="497" y="2115"/>
                        </a:lnTo>
                        <a:lnTo>
                          <a:pt x="513" y="2132"/>
                        </a:lnTo>
                        <a:lnTo>
                          <a:pt x="529" y="2149"/>
                        </a:lnTo>
                        <a:lnTo>
                          <a:pt x="544" y="2165"/>
                        </a:lnTo>
                        <a:lnTo>
                          <a:pt x="559" y="2181"/>
                        </a:lnTo>
                        <a:lnTo>
                          <a:pt x="590" y="2214"/>
                        </a:lnTo>
                        <a:lnTo>
                          <a:pt x="652" y="2279"/>
                        </a:lnTo>
                        <a:lnTo>
                          <a:pt x="682" y="2310"/>
                        </a:lnTo>
                        <a:lnTo>
                          <a:pt x="713" y="2342"/>
                        </a:lnTo>
                        <a:lnTo>
                          <a:pt x="775" y="2405"/>
                        </a:lnTo>
                        <a:lnTo>
                          <a:pt x="2642" y="3445"/>
                        </a:lnTo>
                        <a:lnTo>
                          <a:pt x="2651" y="3428"/>
                        </a:lnTo>
                        <a:lnTo>
                          <a:pt x="2662" y="3413"/>
                        </a:lnTo>
                        <a:lnTo>
                          <a:pt x="2719" y="3324"/>
                        </a:lnTo>
                        <a:lnTo>
                          <a:pt x="2731" y="3308"/>
                        </a:lnTo>
                        <a:lnTo>
                          <a:pt x="2736" y="3303"/>
                        </a:lnTo>
                        <a:lnTo>
                          <a:pt x="2755" y="3318"/>
                        </a:lnTo>
                        <a:lnTo>
                          <a:pt x="2771" y="3332"/>
                        </a:lnTo>
                        <a:lnTo>
                          <a:pt x="2701" y="3478"/>
                        </a:lnTo>
                        <a:lnTo>
                          <a:pt x="3617" y="3988"/>
                        </a:lnTo>
                        <a:lnTo>
                          <a:pt x="3635" y="3969"/>
                        </a:lnTo>
                        <a:lnTo>
                          <a:pt x="3665" y="3928"/>
                        </a:lnTo>
                        <a:lnTo>
                          <a:pt x="3697" y="3891"/>
                        </a:lnTo>
                        <a:lnTo>
                          <a:pt x="3731" y="3854"/>
                        </a:lnTo>
                        <a:lnTo>
                          <a:pt x="3769" y="3820"/>
                        </a:lnTo>
                        <a:lnTo>
                          <a:pt x="3799" y="3817"/>
                        </a:lnTo>
                        <a:lnTo>
                          <a:pt x="3829" y="3818"/>
                        </a:lnTo>
                        <a:lnTo>
                          <a:pt x="3857" y="3819"/>
                        </a:lnTo>
                        <a:lnTo>
                          <a:pt x="3886" y="3824"/>
                        </a:lnTo>
                        <a:lnTo>
                          <a:pt x="3927" y="3829"/>
                        </a:lnTo>
                        <a:lnTo>
                          <a:pt x="3969" y="3837"/>
                        </a:lnTo>
                        <a:lnTo>
                          <a:pt x="4008" y="3848"/>
                        </a:lnTo>
                        <a:lnTo>
                          <a:pt x="4047" y="3861"/>
                        </a:lnTo>
                        <a:lnTo>
                          <a:pt x="4080" y="3898"/>
                        </a:lnTo>
                        <a:lnTo>
                          <a:pt x="4111" y="3939"/>
                        </a:lnTo>
                        <a:lnTo>
                          <a:pt x="4139" y="3979"/>
                        </a:lnTo>
                        <a:lnTo>
                          <a:pt x="4166" y="4024"/>
                        </a:lnTo>
                        <a:lnTo>
                          <a:pt x="4178" y="4047"/>
                        </a:lnTo>
                        <a:lnTo>
                          <a:pt x="4187" y="4073"/>
                        </a:lnTo>
                        <a:lnTo>
                          <a:pt x="4192" y="4101"/>
                        </a:lnTo>
                        <a:lnTo>
                          <a:pt x="4196" y="4131"/>
                        </a:lnTo>
                        <a:lnTo>
                          <a:pt x="4194" y="4135"/>
                        </a:lnTo>
                        <a:lnTo>
                          <a:pt x="4193" y="4137"/>
                        </a:lnTo>
                        <a:lnTo>
                          <a:pt x="4193" y="4140"/>
                        </a:lnTo>
                        <a:lnTo>
                          <a:pt x="4191" y="4151"/>
                        </a:lnTo>
                        <a:lnTo>
                          <a:pt x="4186" y="4171"/>
                        </a:lnTo>
                        <a:lnTo>
                          <a:pt x="4180" y="4190"/>
                        </a:lnTo>
                        <a:lnTo>
                          <a:pt x="4178" y="4194"/>
                        </a:lnTo>
                        <a:lnTo>
                          <a:pt x="4176" y="4196"/>
                        </a:lnTo>
                        <a:lnTo>
                          <a:pt x="4176" y="4199"/>
                        </a:lnTo>
                        <a:lnTo>
                          <a:pt x="4174" y="4210"/>
                        </a:lnTo>
                        <a:lnTo>
                          <a:pt x="4166" y="4227"/>
                        </a:lnTo>
                        <a:lnTo>
                          <a:pt x="4159" y="4246"/>
                        </a:lnTo>
                        <a:lnTo>
                          <a:pt x="4143" y="4281"/>
                        </a:lnTo>
                        <a:lnTo>
                          <a:pt x="4761" y="4625"/>
                        </a:lnTo>
                        <a:lnTo>
                          <a:pt x="4767" y="4607"/>
                        </a:lnTo>
                        <a:lnTo>
                          <a:pt x="4776" y="4590"/>
                        </a:lnTo>
                        <a:lnTo>
                          <a:pt x="4785" y="4574"/>
                        </a:lnTo>
                        <a:lnTo>
                          <a:pt x="4798" y="4559"/>
                        </a:lnTo>
                        <a:lnTo>
                          <a:pt x="4809" y="4545"/>
                        </a:lnTo>
                        <a:lnTo>
                          <a:pt x="4824" y="4532"/>
                        </a:lnTo>
                        <a:lnTo>
                          <a:pt x="4838" y="4521"/>
                        </a:lnTo>
                        <a:lnTo>
                          <a:pt x="4855" y="4512"/>
                        </a:lnTo>
                        <a:lnTo>
                          <a:pt x="4873" y="4500"/>
                        </a:lnTo>
                        <a:lnTo>
                          <a:pt x="4894" y="4492"/>
                        </a:lnTo>
                        <a:lnTo>
                          <a:pt x="4915" y="4486"/>
                        </a:lnTo>
                        <a:lnTo>
                          <a:pt x="4935" y="4483"/>
                        </a:lnTo>
                        <a:lnTo>
                          <a:pt x="4956" y="4481"/>
                        </a:lnTo>
                        <a:lnTo>
                          <a:pt x="4978" y="4482"/>
                        </a:lnTo>
                        <a:lnTo>
                          <a:pt x="4999" y="4485"/>
                        </a:lnTo>
                        <a:lnTo>
                          <a:pt x="5022" y="4490"/>
                        </a:lnTo>
                        <a:lnTo>
                          <a:pt x="5043" y="4495"/>
                        </a:lnTo>
                        <a:lnTo>
                          <a:pt x="5062" y="4503"/>
                        </a:lnTo>
                        <a:lnTo>
                          <a:pt x="5081" y="4513"/>
                        </a:lnTo>
                        <a:lnTo>
                          <a:pt x="5100" y="4525"/>
                        </a:lnTo>
                        <a:lnTo>
                          <a:pt x="5115" y="4537"/>
                        </a:lnTo>
                        <a:lnTo>
                          <a:pt x="5131" y="4553"/>
                        </a:lnTo>
                        <a:lnTo>
                          <a:pt x="5145" y="4569"/>
                        </a:lnTo>
                        <a:lnTo>
                          <a:pt x="5159" y="4589"/>
                        </a:lnTo>
                        <a:lnTo>
                          <a:pt x="5160" y="4594"/>
                        </a:lnTo>
                        <a:lnTo>
                          <a:pt x="5199" y="4567"/>
                        </a:lnTo>
                        <a:lnTo>
                          <a:pt x="5208" y="4560"/>
                        </a:lnTo>
                        <a:lnTo>
                          <a:pt x="5219" y="4554"/>
                        </a:lnTo>
                        <a:lnTo>
                          <a:pt x="5239" y="4542"/>
                        </a:lnTo>
                        <a:lnTo>
                          <a:pt x="5318" y="4487"/>
                        </a:lnTo>
                        <a:lnTo>
                          <a:pt x="5395" y="4431"/>
                        </a:lnTo>
                        <a:lnTo>
                          <a:pt x="5434" y="4402"/>
                        </a:lnTo>
                        <a:lnTo>
                          <a:pt x="5473" y="4374"/>
                        </a:lnTo>
                        <a:lnTo>
                          <a:pt x="5510" y="4344"/>
                        </a:lnTo>
                        <a:lnTo>
                          <a:pt x="5548" y="4315"/>
                        </a:lnTo>
                        <a:lnTo>
                          <a:pt x="5623" y="4254"/>
                        </a:lnTo>
                        <a:lnTo>
                          <a:pt x="5696" y="4192"/>
                        </a:lnTo>
                        <a:lnTo>
                          <a:pt x="5769" y="4129"/>
                        </a:lnTo>
                        <a:lnTo>
                          <a:pt x="5839" y="4063"/>
                        </a:lnTo>
                        <a:lnTo>
                          <a:pt x="5855" y="4045"/>
                        </a:lnTo>
                        <a:lnTo>
                          <a:pt x="5873" y="4029"/>
                        </a:lnTo>
                        <a:lnTo>
                          <a:pt x="5908" y="3996"/>
                        </a:lnTo>
                        <a:lnTo>
                          <a:pt x="5976" y="3927"/>
                        </a:lnTo>
                        <a:lnTo>
                          <a:pt x="6009" y="3892"/>
                        </a:lnTo>
                        <a:lnTo>
                          <a:pt x="6026" y="3875"/>
                        </a:lnTo>
                        <a:lnTo>
                          <a:pt x="6044" y="3858"/>
                        </a:lnTo>
                        <a:lnTo>
                          <a:pt x="6109" y="3786"/>
                        </a:lnTo>
                        <a:lnTo>
                          <a:pt x="6141" y="3749"/>
                        </a:lnTo>
                        <a:lnTo>
                          <a:pt x="6174" y="3712"/>
                        </a:lnTo>
                        <a:lnTo>
                          <a:pt x="6238" y="3638"/>
                        </a:lnTo>
                        <a:lnTo>
                          <a:pt x="6269" y="3600"/>
                        </a:lnTo>
                        <a:lnTo>
                          <a:pt x="6301" y="3562"/>
                        </a:lnTo>
                        <a:lnTo>
                          <a:pt x="6091" y="3317"/>
                        </a:lnTo>
                        <a:lnTo>
                          <a:pt x="6110" y="3318"/>
                        </a:lnTo>
                        <a:lnTo>
                          <a:pt x="6128" y="3321"/>
                        </a:lnTo>
                        <a:lnTo>
                          <a:pt x="6137" y="3321"/>
                        </a:lnTo>
                        <a:lnTo>
                          <a:pt x="6141" y="3321"/>
                        </a:lnTo>
                        <a:lnTo>
                          <a:pt x="6146" y="3322"/>
                        </a:lnTo>
                        <a:lnTo>
                          <a:pt x="6163" y="3324"/>
                        </a:lnTo>
                        <a:lnTo>
                          <a:pt x="6167" y="3323"/>
                        </a:lnTo>
                        <a:lnTo>
                          <a:pt x="6171" y="3323"/>
                        </a:lnTo>
                        <a:lnTo>
                          <a:pt x="6179" y="3323"/>
                        </a:lnTo>
                        <a:lnTo>
                          <a:pt x="6195" y="3323"/>
                        </a:lnTo>
                        <a:lnTo>
                          <a:pt x="6210" y="3322"/>
                        </a:lnTo>
                        <a:lnTo>
                          <a:pt x="6224" y="3322"/>
                        </a:lnTo>
                        <a:lnTo>
                          <a:pt x="6237" y="3318"/>
                        </a:lnTo>
                        <a:lnTo>
                          <a:pt x="6249" y="3316"/>
                        </a:lnTo>
                        <a:lnTo>
                          <a:pt x="6254" y="3314"/>
                        </a:lnTo>
                        <a:lnTo>
                          <a:pt x="6261" y="3313"/>
                        </a:lnTo>
                        <a:lnTo>
                          <a:pt x="6266" y="3311"/>
                        </a:lnTo>
                        <a:lnTo>
                          <a:pt x="6272" y="3310"/>
                        </a:lnTo>
                        <a:lnTo>
                          <a:pt x="6276" y="3307"/>
                        </a:lnTo>
                        <a:lnTo>
                          <a:pt x="6281" y="3305"/>
                        </a:lnTo>
                        <a:lnTo>
                          <a:pt x="6291" y="3301"/>
                        </a:lnTo>
                        <a:lnTo>
                          <a:pt x="6299" y="3296"/>
                        </a:lnTo>
                        <a:lnTo>
                          <a:pt x="6307" y="3291"/>
                        </a:lnTo>
                        <a:lnTo>
                          <a:pt x="6309" y="3286"/>
                        </a:lnTo>
                        <a:lnTo>
                          <a:pt x="6310" y="3284"/>
                        </a:lnTo>
                        <a:lnTo>
                          <a:pt x="6312" y="3283"/>
                        </a:lnTo>
                        <a:lnTo>
                          <a:pt x="6318" y="3276"/>
                        </a:lnTo>
                        <a:lnTo>
                          <a:pt x="6323" y="3268"/>
                        </a:lnTo>
                        <a:lnTo>
                          <a:pt x="6325" y="3264"/>
                        </a:lnTo>
                        <a:lnTo>
                          <a:pt x="6326" y="3262"/>
                        </a:lnTo>
                        <a:lnTo>
                          <a:pt x="6328" y="3261"/>
                        </a:lnTo>
                        <a:lnTo>
                          <a:pt x="6328" y="3257"/>
                        </a:lnTo>
                        <a:lnTo>
                          <a:pt x="6329" y="3255"/>
                        </a:lnTo>
                        <a:lnTo>
                          <a:pt x="6331" y="3251"/>
                        </a:lnTo>
                        <a:lnTo>
                          <a:pt x="6331" y="3248"/>
                        </a:lnTo>
                        <a:lnTo>
                          <a:pt x="6332" y="3246"/>
                        </a:lnTo>
                        <a:lnTo>
                          <a:pt x="6334" y="3242"/>
                        </a:lnTo>
                        <a:lnTo>
                          <a:pt x="6336" y="3232"/>
                        </a:lnTo>
                        <a:lnTo>
                          <a:pt x="6338" y="3222"/>
                        </a:lnTo>
                        <a:lnTo>
                          <a:pt x="6337" y="3210"/>
                        </a:lnTo>
                        <a:lnTo>
                          <a:pt x="6337" y="3199"/>
                        </a:lnTo>
                        <a:lnTo>
                          <a:pt x="6335" y="3186"/>
                        </a:lnTo>
                        <a:lnTo>
                          <a:pt x="6334" y="3180"/>
                        </a:lnTo>
                        <a:lnTo>
                          <a:pt x="6334" y="3175"/>
                        </a:lnTo>
                        <a:lnTo>
                          <a:pt x="6331" y="3160"/>
                        </a:lnTo>
                        <a:lnTo>
                          <a:pt x="6329" y="3153"/>
                        </a:lnTo>
                        <a:lnTo>
                          <a:pt x="6328" y="3147"/>
                        </a:lnTo>
                        <a:lnTo>
                          <a:pt x="6323" y="3132"/>
                        </a:lnTo>
                        <a:lnTo>
                          <a:pt x="6318" y="3119"/>
                        </a:lnTo>
                        <a:lnTo>
                          <a:pt x="5261" y="2531"/>
                        </a:lnTo>
                        <a:lnTo>
                          <a:pt x="5211" y="2586"/>
                        </a:lnTo>
                        <a:lnTo>
                          <a:pt x="5163" y="2640"/>
                        </a:lnTo>
                        <a:lnTo>
                          <a:pt x="5114" y="2690"/>
                        </a:lnTo>
                        <a:lnTo>
                          <a:pt x="5067" y="2737"/>
                        </a:lnTo>
                        <a:lnTo>
                          <a:pt x="5018" y="2781"/>
                        </a:lnTo>
                        <a:lnTo>
                          <a:pt x="4970" y="2822"/>
                        </a:lnTo>
                        <a:lnTo>
                          <a:pt x="4923" y="2859"/>
                        </a:lnTo>
                        <a:lnTo>
                          <a:pt x="4877" y="2895"/>
                        </a:lnTo>
                        <a:lnTo>
                          <a:pt x="4830" y="2926"/>
                        </a:lnTo>
                        <a:lnTo>
                          <a:pt x="4783" y="2954"/>
                        </a:lnTo>
                        <a:lnTo>
                          <a:pt x="4738" y="2978"/>
                        </a:lnTo>
                        <a:lnTo>
                          <a:pt x="4692" y="3001"/>
                        </a:lnTo>
                        <a:lnTo>
                          <a:pt x="4647" y="3020"/>
                        </a:lnTo>
                        <a:lnTo>
                          <a:pt x="4601" y="3036"/>
                        </a:lnTo>
                        <a:lnTo>
                          <a:pt x="4556" y="3049"/>
                        </a:lnTo>
                        <a:lnTo>
                          <a:pt x="4512" y="3059"/>
                        </a:lnTo>
                        <a:lnTo>
                          <a:pt x="4481" y="3063"/>
                        </a:lnTo>
                        <a:lnTo>
                          <a:pt x="4453" y="3066"/>
                        </a:lnTo>
                        <a:lnTo>
                          <a:pt x="4395" y="3068"/>
                        </a:lnTo>
                        <a:lnTo>
                          <a:pt x="4337" y="3064"/>
                        </a:lnTo>
                        <a:lnTo>
                          <a:pt x="4280" y="3056"/>
                        </a:lnTo>
                        <a:lnTo>
                          <a:pt x="4195" y="3038"/>
                        </a:lnTo>
                        <a:lnTo>
                          <a:pt x="4113" y="3024"/>
                        </a:lnTo>
                        <a:lnTo>
                          <a:pt x="4034" y="3012"/>
                        </a:lnTo>
                        <a:lnTo>
                          <a:pt x="3957" y="3003"/>
                        </a:lnTo>
                        <a:lnTo>
                          <a:pt x="3911" y="3002"/>
                        </a:lnTo>
                        <a:lnTo>
                          <a:pt x="3866" y="3004"/>
                        </a:lnTo>
                        <a:lnTo>
                          <a:pt x="3822" y="3007"/>
                        </a:lnTo>
                        <a:lnTo>
                          <a:pt x="3781" y="3012"/>
                        </a:lnTo>
                        <a:lnTo>
                          <a:pt x="3781" y="2988"/>
                        </a:lnTo>
                        <a:lnTo>
                          <a:pt x="3740" y="2985"/>
                        </a:lnTo>
                        <a:lnTo>
                          <a:pt x="3702" y="2983"/>
                        </a:lnTo>
                        <a:lnTo>
                          <a:pt x="3664" y="2982"/>
                        </a:lnTo>
                        <a:lnTo>
                          <a:pt x="3628" y="2983"/>
                        </a:lnTo>
                        <a:lnTo>
                          <a:pt x="3590" y="2983"/>
                        </a:lnTo>
                        <a:lnTo>
                          <a:pt x="3555" y="2986"/>
                        </a:lnTo>
                        <a:lnTo>
                          <a:pt x="3488" y="2992"/>
                        </a:lnTo>
                        <a:lnTo>
                          <a:pt x="3448" y="2996"/>
                        </a:lnTo>
                        <a:lnTo>
                          <a:pt x="3409" y="3002"/>
                        </a:lnTo>
                        <a:lnTo>
                          <a:pt x="3334" y="3017"/>
                        </a:lnTo>
                        <a:lnTo>
                          <a:pt x="3261" y="3035"/>
                        </a:lnTo>
                        <a:lnTo>
                          <a:pt x="3191" y="3059"/>
                        </a:lnTo>
                        <a:lnTo>
                          <a:pt x="3156" y="3071"/>
                        </a:lnTo>
                        <a:lnTo>
                          <a:pt x="3123" y="3086"/>
                        </a:lnTo>
                        <a:lnTo>
                          <a:pt x="3090" y="3100"/>
                        </a:lnTo>
                        <a:lnTo>
                          <a:pt x="3059" y="3118"/>
                        </a:lnTo>
                        <a:lnTo>
                          <a:pt x="3027" y="3134"/>
                        </a:lnTo>
                        <a:lnTo>
                          <a:pt x="2997" y="3153"/>
                        </a:lnTo>
                        <a:lnTo>
                          <a:pt x="2938" y="3194"/>
                        </a:lnTo>
                        <a:lnTo>
                          <a:pt x="2908" y="3214"/>
                        </a:lnTo>
                        <a:lnTo>
                          <a:pt x="2880" y="3232"/>
                        </a:lnTo>
                        <a:lnTo>
                          <a:pt x="2852" y="3247"/>
                        </a:lnTo>
                        <a:lnTo>
                          <a:pt x="2825" y="3263"/>
                        </a:lnTo>
                        <a:lnTo>
                          <a:pt x="2798" y="3274"/>
                        </a:lnTo>
                        <a:lnTo>
                          <a:pt x="2773" y="3285"/>
                        </a:lnTo>
                        <a:lnTo>
                          <a:pt x="2747" y="3295"/>
                        </a:lnTo>
                        <a:lnTo>
                          <a:pt x="2723" y="3303"/>
                        </a:lnTo>
                        <a:lnTo>
                          <a:pt x="2695" y="3310"/>
                        </a:lnTo>
                        <a:lnTo>
                          <a:pt x="2656" y="3314"/>
                        </a:lnTo>
                        <a:lnTo>
                          <a:pt x="2620" y="3314"/>
                        </a:lnTo>
                        <a:lnTo>
                          <a:pt x="2601" y="3312"/>
                        </a:lnTo>
                        <a:lnTo>
                          <a:pt x="2584" y="3309"/>
                        </a:lnTo>
                        <a:lnTo>
                          <a:pt x="2568" y="3305"/>
                        </a:lnTo>
                        <a:lnTo>
                          <a:pt x="2552" y="3300"/>
                        </a:lnTo>
                        <a:lnTo>
                          <a:pt x="2514" y="3282"/>
                        </a:lnTo>
                        <a:lnTo>
                          <a:pt x="2496" y="3273"/>
                        </a:lnTo>
                        <a:lnTo>
                          <a:pt x="2479" y="3265"/>
                        </a:lnTo>
                        <a:lnTo>
                          <a:pt x="2447" y="3246"/>
                        </a:lnTo>
                        <a:lnTo>
                          <a:pt x="2431" y="3236"/>
                        </a:lnTo>
                        <a:lnTo>
                          <a:pt x="2418" y="3226"/>
                        </a:lnTo>
                        <a:lnTo>
                          <a:pt x="2404" y="3215"/>
                        </a:lnTo>
                        <a:lnTo>
                          <a:pt x="2391" y="3205"/>
                        </a:lnTo>
                        <a:lnTo>
                          <a:pt x="2367" y="3182"/>
                        </a:lnTo>
                        <a:lnTo>
                          <a:pt x="2356" y="3170"/>
                        </a:lnTo>
                        <a:lnTo>
                          <a:pt x="2347" y="3158"/>
                        </a:lnTo>
                        <a:lnTo>
                          <a:pt x="2329" y="3134"/>
                        </a:lnTo>
                        <a:lnTo>
                          <a:pt x="2293" y="3119"/>
                        </a:lnTo>
                        <a:lnTo>
                          <a:pt x="2261" y="3102"/>
                        </a:lnTo>
                        <a:lnTo>
                          <a:pt x="2244" y="3092"/>
                        </a:lnTo>
                        <a:lnTo>
                          <a:pt x="2230" y="3083"/>
                        </a:lnTo>
                        <a:lnTo>
                          <a:pt x="2202" y="3063"/>
                        </a:lnTo>
                        <a:lnTo>
                          <a:pt x="2176" y="3039"/>
                        </a:lnTo>
                        <a:lnTo>
                          <a:pt x="2152" y="3015"/>
                        </a:lnTo>
                        <a:lnTo>
                          <a:pt x="2131" y="2987"/>
                        </a:lnTo>
                        <a:lnTo>
                          <a:pt x="2120" y="2972"/>
                        </a:lnTo>
                        <a:lnTo>
                          <a:pt x="2112" y="2958"/>
                        </a:lnTo>
                        <a:lnTo>
                          <a:pt x="2094" y="2925"/>
                        </a:lnTo>
                        <a:lnTo>
                          <a:pt x="2086" y="2907"/>
                        </a:lnTo>
                        <a:lnTo>
                          <a:pt x="2080" y="2890"/>
                        </a:lnTo>
                        <a:lnTo>
                          <a:pt x="2073" y="2872"/>
                        </a:lnTo>
                        <a:lnTo>
                          <a:pt x="2068" y="2853"/>
                        </a:lnTo>
                        <a:lnTo>
                          <a:pt x="2058" y="2815"/>
                        </a:lnTo>
                        <a:lnTo>
                          <a:pt x="2051" y="2773"/>
                        </a:lnTo>
                        <a:lnTo>
                          <a:pt x="2046" y="2730"/>
                        </a:lnTo>
                        <a:lnTo>
                          <a:pt x="2043" y="2685"/>
                        </a:lnTo>
                        <a:lnTo>
                          <a:pt x="2042" y="2661"/>
                        </a:lnTo>
                        <a:lnTo>
                          <a:pt x="2043" y="2638"/>
                        </a:lnTo>
                        <a:lnTo>
                          <a:pt x="2044" y="2590"/>
                        </a:lnTo>
                        <a:lnTo>
                          <a:pt x="2049" y="2545"/>
                        </a:lnTo>
                        <a:lnTo>
                          <a:pt x="2057" y="2503"/>
                        </a:lnTo>
                        <a:lnTo>
                          <a:pt x="2070" y="2464"/>
                        </a:lnTo>
                        <a:lnTo>
                          <a:pt x="2076" y="2445"/>
                        </a:lnTo>
                        <a:lnTo>
                          <a:pt x="2084" y="2427"/>
                        </a:lnTo>
                        <a:lnTo>
                          <a:pt x="2104" y="2394"/>
                        </a:lnTo>
                        <a:lnTo>
                          <a:pt x="2114" y="2378"/>
                        </a:lnTo>
                        <a:lnTo>
                          <a:pt x="2126" y="2363"/>
                        </a:lnTo>
                        <a:lnTo>
                          <a:pt x="2139" y="2349"/>
                        </a:lnTo>
                        <a:lnTo>
                          <a:pt x="2153" y="2336"/>
                        </a:lnTo>
                        <a:lnTo>
                          <a:pt x="2181" y="2310"/>
                        </a:lnTo>
                        <a:lnTo>
                          <a:pt x="2214" y="2289"/>
                        </a:lnTo>
                        <a:lnTo>
                          <a:pt x="2251" y="2269"/>
                        </a:lnTo>
                        <a:lnTo>
                          <a:pt x="2291" y="2253"/>
                        </a:lnTo>
                        <a:lnTo>
                          <a:pt x="2333" y="2238"/>
                        </a:lnTo>
                        <a:lnTo>
                          <a:pt x="2380" y="2228"/>
                        </a:lnTo>
                        <a:lnTo>
                          <a:pt x="2404" y="2223"/>
                        </a:lnTo>
                        <a:lnTo>
                          <a:pt x="2429" y="2219"/>
                        </a:lnTo>
                        <a:lnTo>
                          <a:pt x="2484" y="2215"/>
                        </a:lnTo>
                        <a:lnTo>
                          <a:pt x="2538" y="2209"/>
                        </a:lnTo>
                        <a:lnTo>
                          <a:pt x="2592" y="2200"/>
                        </a:lnTo>
                        <a:lnTo>
                          <a:pt x="2604" y="2196"/>
                        </a:lnTo>
                        <a:lnTo>
                          <a:pt x="2610" y="2194"/>
                        </a:lnTo>
                        <a:lnTo>
                          <a:pt x="2618" y="2193"/>
                        </a:lnTo>
                        <a:lnTo>
                          <a:pt x="2644" y="2186"/>
                        </a:lnTo>
                        <a:lnTo>
                          <a:pt x="2670" y="2178"/>
                        </a:lnTo>
                        <a:lnTo>
                          <a:pt x="2697" y="2170"/>
                        </a:lnTo>
                        <a:lnTo>
                          <a:pt x="2722" y="2159"/>
                        </a:lnTo>
                        <a:lnTo>
                          <a:pt x="2748" y="2149"/>
                        </a:lnTo>
                        <a:lnTo>
                          <a:pt x="2773" y="2137"/>
                        </a:lnTo>
                        <a:lnTo>
                          <a:pt x="2785" y="2131"/>
                        </a:lnTo>
                        <a:lnTo>
                          <a:pt x="2791" y="2127"/>
                        </a:lnTo>
                        <a:lnTo>
                          <a:pt x="2798" y="2125"/>
                        </a:lnTo>
                        <a:lnTo>
                          <a:pt x="2848" y="2097"/>
                        </a:lnTo>
                        <a:lnTo>
                          <a:pt x="2898" y="2067"/>
                        </a:lnTo>
                        <a:lnTo>
                          <a:pt x="2945" y="2032"/>
                        </a:lnTo>
                        <a:lnTo>
                          <a:pt x="2993" y="1994"/>
                        </a:lnTo>
                        <a:lnTo>
                          <a:pt x="3038" y="1953"/>
                        </a:lnTo>
                        <a:lnTo>
                          <a:pt x="3061" y="1930"/>
                        </a:lnTo>
                        <a:lnTo>
                          <a:pt x="3066" y="1924"/>
                        </a:lnTo>
                        <a:lnTo>
                          <a:pt x="3072" y="1919"/>
                        </a:lnTo>
                        <a:lnTo>
                          <a:pt x="3085" y="1908"/>
                        </a:lnTo>
                        <a:lnTo>
                          <a:pt x="3107" y="1883"/>
                        </a:lnTo>
                        <a:lnTo>
                          <a:pt x="3129" y="1859"/>
                        </a:lnTo>
                        <a:lnTo>
                          <a:pt x="3151" y="1832"/>
                        </a:lnTo>
                        <a:lnTo>
                          <a:pt x="3174" y="1806"/>
                        </a:lnTo>
                        <a:lnTo>
                          <a:pt x="3217" y="1750"/>
                        </a:lnTo>
                        <a:lnTo>
                          <a:pt x="3261" y="1691"/>
                        </a:lnTo>
                        <a:lnTo>
                          <a:pt x="3295" y="1641"/>
                        </a:lnTo>
                        <a:lnTo>
                          <a:pt x="3331" y="1593"/>
                        </a:lnTo>
                        <a:lnTo>
                          <a:pt x="3369" y="1545"/>
                        </a:lnTo>
                        <a:lnTo>
                          <a:pt x="3409" y="1499"/>
                        </a:lnTo>
                        <a:lnTo>
                          <a:pt x="1722" y="559"/>
                        </a:lnTo>
                        <a:close/>
                        <a:moveTo>
                          <a:pt x="1519" y="1565"/>
                        </a:moveTo>
                        <a:lnTo>
                          <a:pt x="1551" y="1526"/>
                        </a:lnTo>
                        <a:lnTo>
                          <a:pt x="1585" y="1488"/>
                        </a:lnTo>
                        <a:lnTo>
                          <a:pt x="1620" y="1452"/>
                        </a:lnTo>
                        <a:lnTo>
                          <a:pt x="1658" y="1418"/>
                        </a:lnTo>
                        <a:lnTo>
                          <a:pt x="1688" y="1416"/>
                        </a:lnTo>
                        <a:lnTo>
                          <a:pt x="1718" y="1417"/>
                        </a:lnTo>
                        <a:lnTo>
                          <a:pt x="1747" y="1418"/>
                        </a:lnTo>
                        <a:lnTo>
                          <a:pt x="1776" y="1422"/>
                        </a:lnTo>
                        <a:lnTo>
                          <a:pt x="1816" y="1427"/>
                        </a:lnTo>
                        <a:lnTo>
                          <a:pt x="1857" y="1437"/>
                        </a:lnTo>
                        <a:lnTo>
                          <a:pt x="1896" y="1446"/>
                        </a:lnTo>
                        <a:lnTo>
                          <a:pt x="1934" y="1460"/>
                        </a:lnTo>
                        <a:lnTo>
                          <a:pt x="1967" y="1498"/>
                        </a:lnTo>
                        <a:lnTo>
                          <a:pt x="1999" y="1538"/>
                        </a:lnTo>
                        <a:lnTo>
                          <a:pt x="2027" y="1579"/>
                        </a:lnTo>
                        <a:lnTo>
                          <a:pt x="2054" y="1624"/>
                        </a:lnTo>
                        <a:lnTo>
                          <a:pt x="2065" y="1646"/>
                        </a:lnTo>
                        <a:lnTo>
                          <a:pt x="2075" y="1671"/>
                        </a:lnTo>
                        <a:lnTo>
                          <a:pt x="2080" y="1699"/>
                        </a:lnTo>
                        <a:lnTo>
                          <a:pt x="2084" y="1729"/>
                        </a:lnTo>
                        <a:lnTo>
                          <a:pt x="2078" y="1753"/>
                        </a:lnTo>
                        <a:lnTo>
                          <a:pt x="2072" y="1778"/>
                        </a:lnTo>
                        <a:lnTo>
                          <a:pt x="2064" y="1801"/>
                        </a:lnTo>
                        <a:lnTo>
                          <a:pt x="2060" y="1812"/>
                        </a:lnTo>
                        <a:lnTo>
                          <a:pt x="2057" y="1824"/>
                        </a:lnTo>
                        <a:lnTo>
                          <a:pt x="2052" y="1835"/>
                        </a:lnTo>
                        <a:lnTo>
                          <a:pt x="2048" y="1846"/>
                        </a:lnTo>
                        <a:lnTo>
                          <a:pt x="2043" y="1857"/>
                        </a:lnTo>
                        <a:lnTo>
                          <a:pt x="2039" y="1868"/>
                        </a:lnTo>
                        <a:lnTo>
                          <a:pt x="2032" y="1877"/>
                        </a:lnTo>
                        <a:lnTo>
                          <a:pt x="2027" y="1888"/>
                        </a:lnTo>
                        <a:lnTo>
                          <a:pt x="2016" y="1908"/>
                        </a:lnTo>
                        <a:lnTo>
                          <a:pt x="2000" y="1929"/>
                        </a:lnTo>
                        <a:lnTo>
                          <a:pt x="1984" y="1951"/>
                        </a:lnTo>
                        <a:lnTo>
                          <a:pt x="1979" y="1955"/>
                        </a:lnTo>
                        <a:lnTo>
                          <a:pt x="1975" y="1960"/>
                        </a:lnTo>
                        <a:lnTo>
                          <a:pt x="1966" y="1970"/>
                        </a:lnTo>
                        <a:lnTo>
                          <a:pt x="1961" y="1974"/>
                        </a:lnTo>
                        <a:lnTo>
                          <a:pt x="1957" y="1980"/>
                        </a:lnTo>
                        <a:lnTo>
                          <a:pt x="1949" y="1990"/>
                        </a:lnTo>
                        <a:lnTo>
                          <a:pt x="1938" y="1998"/>
                        </a:lnTo>
                        <a:lnTo>
                          <a:pt x="1933" y="2002"/>
                        </a:lnTo>
                        <a:lnTo>
                          <a:pt x="1929" y="2007"/>
                        </a:lnTo>
                        <a:lnTo>
                          <a:pt x="1908" y="2025"/>
                        </a:lnTo>
                        <a:lnTo>
                          <a:pt x="1887" y="2042"/>
                        </a:lnTo>
                        <a:lnTo>
                          <a:pt x="1864" y="2058"/>
                        </a:lnTo>
                        <a:lnTo>
                          <a:pt x="1831" y="2064"/>
                        </a:lnTo>
                        <a:lnTo>
                          <a:pt x="1799" y="2070"/>
                        </a:lnTo>
                        <a:lnTo>
                          <a:pt x="1768" y="2071"/>
                        </a:lnTo>
                        <a:lnTo>
                          <a:pt x="1738" y="2071"/>
                        </a:lnTo>
                        <a:lnTo>
                          <a:pt x="1708" y="2066"/>
                        </a:lnTo>
                        <a:lnTo>
                          <a:pt x="1680" y="2061"/>
                        </a:lnTo>
                        <a:lnTo>
                          <a:pt x="1653" y="2053"/>
                        </a:lnTo>
                        <a:lnTo>
                          <a:pt x="1627" y="2044"/>
                        </a:lnTo>
                        <a:lnTo>
                          <a:pt x="1601" y="2029"/>
                        </a:lnTo>
                        <a:lnTo>
                          <a:pt x="1576" y="2014"/>
                        </a:lnTo>
                        <a:lnTo>
                          <a:pt x="1553" y="1994"/>
                        </a:lnTo>
                        <a:lnTo>
                          <a:pt x="1530" y="1973"/>
                        </a:lnTo>
                        <a:lnTo>
                          <a:pt x="1507" y="1949"/>
                        </a:lnTo>
                        <a:lnTo>
                          <a:pt x="1487" y="1923"/>
                        </a:lnTo>
                        <a:lnTo>
                          <a:pt x="1466" y="1894"/>
                        </a:lnTo>
                        <a:lnTo>
                          <a:pt x="1447" y="1863"/>
                        </a:lnTo>
                        <a:lnTo>
                          <a:pt x="1441" y="1820"/>
                        </a:lnTo>
                        <a:lnTo>
                          <a:pt x="1439" y="1781"/>
                        </a:lnTo>
                        <a:lnTo>
                          <a:pt x="1441" y="1742"/>
                        </a:lnTo>
                        <a:lnTo>
                          <a:pt x="1448" y="1705"/>
                        </a:lnTo>
                        <a:lnTo>
                          <a:pt x="1459" y="1667"/>
                        </a:lnTo>
                        <a:lnTo>
                          <a:pt x="1475" y="1632"/>
                        </a:lnTo>
                        <a:lnTo>
                          <a:pt x="1494" y="1597"/>
                        </a:lnTo>
                        <a:lnTo>
                          <a:pt x="1519" y="1565"/>
                        </a:lnTo>
                        <a:close/>
                        <a:moveTo>
                          <a:pt x="5395" y="3364"/>
                        </a:moveTo>
                        <a:lnTo>
                          <a:pt x="5435" y="3369"/>
                        </a:lnTo>
                        <a:lnTo>
                          <a:pt x="5475" y="3376"/>
                        </a:lnTo>
                        <a:lnTo>
                          <a:pt x="5514" y="3386"/>
                        </a:lnTo>
                        <a:lnTo>
                          <a:pt x="5553" y="3399"/>
                        </a:lnTo>
                        <a:lnTo>
                          <a:pt x="5587" y="3437"/>
                        </a:lnTo>
                        <a:lnTo>
                          <a:pt x="5618" y="3479"/>
                        </a:lnTo>
                        <a:lnTo>
                          <a:pt x="5646" y="3520"/>
                        </a:lnTo>
                        <a:lnTo>
                          <a:pt x="5672" y="3565"/>
                        </a:lnTo>
                        <a:lnTo>
                          <a:pt x="5684" y="3586"/>
                        </a:lnTo>
                        <a:lnTo>
                          <a:pt x="5693" y="3612"/>
                        </a:lnTo>
                        <a:lnTo>
                          <a:pt x="5699" y="3640"/>
                        </a:lnTo>
                        <a:lnTo>
                          <a:pt x="5701" y="3654"/>
                        </a:lnTo>
                        <a:lnTo>
                          <a:pt x="5703" y="3671"/>
                        </a:lnTo>
                        <a:lnTo>
                          <a:pt x="5697" y="3695"/>
                        </a:lnTo>
                        <a:lnTo>
                          <a:pt x="5691" y="3720"/>
                        </a:lnTo>
                        <a:lnTo>
                          <a:pt x="5683" y="3742"/>
                        </a:lnTo>
                        <a:lnTo>
                          <a:pt x="5679" y="3754"/>
                        </a:lnTo>
                        <a:lnTo>
                          <a:pt x="5675" y="3766"/>
                        </a:lnTo>
                        <a:lnTo>
                          <a:pt x="5665" y="3787"/>
                        </a:lnTo>
                        <a:lnTo>
                          <a:pt x="5660" y="3797"/>
                        </a:lnTo>
                        <a:lnTo>
                          <a:pt x="5656" y="3809"/>
                        </a:lnTo>
                        <a:lnTo>
                          <a:pt x="5650" y="3818"/>
                        </a:lnTo>
                        <a:lnTo>
                          <a:pt x="5644" y="3828"/>
                        </a:lnTo>
                        <a:lnTo>
                          <a:pt x="5633" y="3849"/>
                        </a:lnTo>
                        <a:lnTo>
                          <a:pt x="5618" y="3870"/>
                        </a:lnTo>
                        <a:lnTo>
                          <a:pt x="5601" y="3890"/>
                        </a:lnTo>
                        <a:lnTo>
                          <a:pt x="5596" y="3894"/>
                        </a:lnTo>
                        <a:lnTo>
                          <a:pt x="5592" y="3900"/>
                        </a:lnTo>
                        <a:lnTo>
                          <a:pt x="5583" y="3910"/>
                        </a:lnTo>
                        <a:lnTo>
                          <a:pt x="5578" y="3914"/>
                        </a:lnTo>
                        <a:lnTo>
                          <a:pt x="5574" y="3919"/>
                        </a:lnTo>
                        <a:lnTo>
                          <a:pt x="5566" y="3930"/>
                        </a:lnTo>
                        <a:lnTo>
                          <a:pt x="5556" y="3938"/>
                        </a:lnTo>
                        <a:lnTo>
                          <a:pt x="5550" y="3942"/>
                        </a:lnTo>
                        <a:lnTo>
                          <a:pt x="5546" y="3947"/>
                        </a:lnTo>
                        <a:lnTo>
                          <a:pt x="5536" y="3955"/>
                        </a:lnTo>
                        <a:lnTo>
                          <a:pt x="5531" y="3959"/>
                        </a:lnTo>
                        <a:lnTo>
                          <a:pt x="5527" y="3965"/>
                        </a:lnTo>
                        <a:lnTo>
                          <a:pt x="5505" y="3981"/>
                        </a:lnTo>
                        <a:lnTo>
                          <a:pt x="5483" y="3998"/>
                        </a:lnTo>
                        <a:lnTo>
                          <a:pt x="5450" y="4004"/>
                        </a:lnTo>
                        <a:lnTo>
                          <a:pt x="5418" y="4009"/>
                        </a:lnTo>
                        <a:lnTo>
                          <a:pt x="5387" y="4011"/>
                        </a:lnTo>
                        <a:lnTo>
                          <a:pt x="5357" y="4011"/>
                        </a:lnTo>
                        <a:lnTo>
                          <a:pt x="5327" y="4007"/>
                        </a:lnTo>
                        <a:lnTo>
                          <a:pt x="5299" y="4002"/>
                        </a:lnTo>
                        <a:lnTo>
                          <a:pt x="5272" y="3994"/>
                        </a:lnTo>
                        <a:lnTo>
                          <a:pt x="5246" y="3984"/>
                        </a:lnTo>
                        <a:lnTo>
                          <a:pt x="5221" y="3970"/>
                        </a:lnTo>
                        <a:lnTo>
                          <a:pt x="5196" y="3954"/>
                        </a:lnTo>
                        <a:lnTo>
                          <a:pt x="5172" y="3935"/>
                        </a:lnTo>
                        <a:lnTo>
                          <a:pt x="5149" y="3914"/>
                        </a:lnTo>
                        <a:lnTo>
                          <a:pt x="5127" y="3889"/>
                        </a:lnTo>
                        <a:lnTo>
                          <a:pt x="5106" y="3863"/>
                        </a:lnTo>
                        <a:lnTo>
                          <a:pt x="5085" y="3834"/>
                        </a:lnTo>
                        <a:lnTo>
                          <a:pt x="5067" y="3803"/>
                        </a:lnTo>
                        <a:lnTo>
                          <a:pt x="5059" y="3761"/>
                        </a:lnTo>
                        <a:lnTo>
                          <a:pt x="5057" y="3721"/>
                        </a:lnTo>
                        <a:lnTo>
                          <a:pt x="5059" y="3680"/>
                        </a:lnTo>
                        <a:lnTo>
                          <a:pt x="5066" y="3643"/>
                        </a:lnTo>
                        <a:lnTo>
                          <a:pt x="5076" y="3606"/>
                        </a:lnTo>
                        <a:lnTo>
                          <a:pt x="5091" y="3571"/>
                        </a:lnTo>
                        <a:lnTo>
                          <a:pt x="5111" y="3537"/>
                        </a:lnTo>
                        <a:lnTo>
                          <a:pt x="5136" y="3505"/>
                        </a:lnTo>
                        <a:lnTo>
                          <a:pt x="5203" y="3429"/>
                        </a:lnTo>
                        <a:lnTo>
                          <a:pt x="5238" y="3393"/>
                        </a:lnTo>
                        <a:lnTo>
                          <a:pt x="5276" y="3359"/>
                        </a:lnTo>
                        <a:lnTo>
                          <a:pt x="5306" y="3357"/>
                        </a:lnTo>
                        <a:lnTo>
                          <a:pt x="5336" y="3358"/>
                        </a:lnTo>
                        <a:lnTo>
                          <a:pt x="5365" y="3360"/>
                        </a:lnTo>
                        <a:lnTo>
                          <a:pt x="5395" y="3364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4" name="Freeform 490"/>
                  <p:cNvSpPr>
                    <a:spLocks/>
                  </p:cNvSpPr>
                  <p:nvPr/>
                </p:nvSpPr>
                <p:spPr bwMode="auto">
                  <a:xfrm>
                    <a:off x="-508" y="1842"/>
                    <a:ext cx="731" cy="1312"/>
                  </a:xfrm>
                  <a:custGeom>
                    <a:avLst/>
                    <a:gdLst>
                      <a:gd name="T0" fmla="*/ 1304 w 1304"/>
                      <a:gd name="T1" fmla="*/ 319 h 2653"/>
                      <a:gd name="T2" fmla="*/ 700 w 1304"/>
                      <a:gd name="T3" fmla="*/ 19 h 2653"/>
                      <a:gd name="T4" fmla="*/ 654 w 1304"/>
                      <a:gd name="T5" fmla="*/ 39 h 2653"/>
                      <a:gd name="T6" fmla="*/ 645 w 1304"/>
                      <a:gd name="T7" fmla="*/ 41 h 2653"/>
                      <a:gd name="T8" fmla="*/ 622 w 1304"/>
                      <a:gd name="T9" fmla="*/ 47 h 2653"/>
                      <a:gd name="T10" fmla="*/ 563 w 1304"/>
                      <a:gd name="T11" fmla="*/ 49 h 2653"/>
                      <a:gd name="T12" fmla="*/ 507 w 1304"/>
                      <a:gd name="T13" fmla="*/ 36 h 2653"/>
                      <a:gd name="T14" fmla="*/ 356 w 1304"/>
                      <a:gd name="T15" fmla="*/ 294 h 2653"/>
                      <a:gd name="T16" fmla="*/ 195 w 1304"/>
                      <a:gd name="T17" fmla="*/ 697 h 2653"/>
                      <a:gd name="T18" fmla="*/ 83 w 1304"/>
                      <a:gd name="T19" fmla="*/ 1102 h 2653"/>
                      <a:gd name="T20" fmla="*/ 20 w 1304"/>
                      <a:gd name="T21" fmla="*/ 1476 h 2653"/>
                      <a:gd name="T22" fmla="*/ 0 w 1304"/>
                      <a:gd name="T23" fmla="*/ 1843 h 2653"/>
                      <a:gd name="T24" fmla="*/ 253 w 1304"/>
                      <a:gd name="T25" fmla="*/ 2073 h 2653"/>
                      <a:gd name="T26" fmla="*/ 267 w 1304"/>
                      <a:gd name="T27" fmla="*/ 1973 h 2653"/>
                      <a:gd name="T28" fmla="*/ 309 w 1304"/>
                      <a:gd name="T29" fmla="*/ 1882 h 2653"/>
                      <a:gd name="T30" fmla="*/ 398 w 1304"/>
                      <a:gd name="T31" fmla="*/ 1779 h 2653"/>
                      <a:gd name="T32" fmla="*/ 501 w 1304"/>
                      <a:gd name="T33" fmla="*/ 1706 h 2653"/>
                      <a:gd name="T34" fmla="*/ 589 w 1304"/>
                      <a:gd name="T35" fmla="*/ 1713 h 2653"/>
                      <a:gd name="T36" fmla="*/ 710 w 1304"/>
                      <a:gd name="T37" fmla="*/ 1737 h 2653"/>
                      <a:gd name="T38" fmla="*/ 814 w 1304"/>
                      <a:gd name="T39" fmla="*/ 1828 h 2653"/>
                      <a:gd name="T40" fmla="*/ 881 w 1304"/>
                      <a:gd name="T41" fmla="*/ 1936 h 2653"/>
                      <a:gd name="T42" fmla="*/ 898 w 1304"/>
                      <a:gd name="T43" fmla="*/ 2020 h 2653"/>
                      <a:gd name="T44" fmla="*/ 879 w 1304"/>
                      <a:gd name="T45" fmla="*/ 2091 h 2653"/>
                      <a:gd name="T46" fmla="*/ 861 w 1304"/>
                      <a:gd name="T47" fmla="*/ 2136 h 2653"/>
                      <a:gd name="T48" fmla="*/ 845 w 1304"/>
                      <a:gd name="T49" fmla="*/ 2167 h 2653"/>
                      <a:gd name="T50" fmla="*/ 813 w 1304"/>
                      <a:gd name="T51" fmla="*/ 2218 h 2653"/>
                      <a:gd name="T52" fmla="*/ 789 w 1304"/>
                      <a:gd name="T53" fmla="*/ 2248 h 2653"/>
                      <a:gd name="T54" fmla="*/ 771 w 1304"/>
                      <a:gd name="T55" fmla="*/ 2268 h 2653"/>
                      <a:gd name="T56" fmla="*/ 747 w 1304"/>
                      <a:gd name="T57" fmla="*/ 2291 h 2653"/>
                      <a:gd name="T58" fmla="*/ 728 w 1304"/>
                      <a:gd name="T59" fmla="*/ 2308 h 2653"/>
                      <a:gd name="T60" fmla="*/ 682 w 1304"/>
                      <a:gd name="T61" fmla="*/ 2346 h 2653"/>
                      <a:gd name="T62" fmla="*/ 1252 w 1304"/>
                      <a:gd name="T63" fmla="*/ 2586 h 2653"/>
                      <a:gd name="T64" fmla="*/ 1255 w 1304"/>
                      <a:gd name="T65" fmla="*/ 2565 h 2653"/>
                      <a:gd name="T66" fmla="*/ 1260 w 1304"/>
                      <a:gd name="T67" fmla="*/ 2533 h 2653"/>
                      <a:gd name="T68" fmla="*/ 1266 w 1304"/>
                      <a:gd name="T69" fmla="*/ 2488 h 2653"/>
                      <a:gd name="T70" fmla="*/ 1269 w 1304"/>
                      <a:gd name="T71" fmla="*/ 2454 h 2653"/>
                      <a:gd name="T72" fmla="*/ 1271 w 1304"/>
                      <a:gd name="T73" fmla="*/ 2379 h 2653"/>
                      <a:gd name="T74" fmla="*/ 1268 w 1304"/>
                      <a:gd name="T75" fmla="*/ 2319 h 2653"/>
                      <a:gd name="T76" fmla="*/ 1265 w 1304"/>
                      <a:gd name="T77" fmla="*/ 2271 h 2653"/>
                      <a:gd name="T78" fmla="*/ 1262 w 1304"/>
                      <a:gd name="T79" fmla="*/ 2243 h 2653"/>
                      <a:gd name="T80" fmla="*/ 1249 w 1304"/>
                      <a:gd name="T81" fmla="*/ 2154 h 2653"/>
                      <a:gd name="T82" fmla="*/ 1231 w 1304"/>
                      <a:gd name="T83" fmla="*/ 2060 h 2653"/>
                      <a:gd name="T84" fmla="*/ 1212 w 1304"/>
                      <a:gd name="T85" fmla="*/ 1984 h 2653"/>
                      <a:gd name="T86" fmla="*/ 1198 w 1304"/>
                      <a:gd name="T87" fmla="*/ 1926 h 2653"/>
                      <a:gd name="T88" fmla="*/ 1187 w 1304"/>
                      <a:gd name="T89" fmla="*/ 1890 h 2653"/>
                      <a:gd name="T90" fmla="*/ 1155 w 1304"/>
                      <a:gd name="T91" fmla="*/ 1781 h 2653"/>
                      <a:gd name="T92" fmla="*/ 1141 w 1304"/>
                      <a:gd name="T93" fmla="*/ 1743 h 2653"/>
                      <a:gd name="T94" fmla="*/ 1103 w 1304"/>
                      <a:gd name="T95" fmla="*/ 1627 h 2653"/>
                      <a:gd name="T96" fmla="*/ 1056 w 1304"/>
                      <a:gd name="T97" fmla="*/ 1473 h 2653"/>
                      <a:gd name="T98" fmla="*/ 1029 w 1304"/>
                      <a:gd name="T99" fmla="*/ 1319 h 2653"/>
                      <a:gd name="T100" fmla="*/ 1022 w 1304"/>
                      <a:gd name="T101" fmla="*/ 1125 h 2653"/>
                      <a:gd name="T102" fmla="*/ 1046 w 1304"/>
                      <a:gd name="T103" fmla="*/ 931 h 2653"/>
                      <a:gd name="T104" fmla="*/ 1098 w 1304"/>
                      <a:gd name="T105" fmla="*/ 735 h 2653"/>
                      <a:gd name="T106" fmla="*/ 1182 w 1304"/>
                      <a:gd name="T107" fmla="*/ 539 h 2653"/>
                      <a:gd name="T108" fmla="*/ 1301 w 1304"/>
                      <a:gd name="T109" fmla="*/ 323 h 26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304" h="2653">
                        <a:moveTo>
                          <a:pt x="1301" y="323"/>
                        </a:moveTo>
                        <a:lnTo>
                          <a:pt x="1302" y="320"/>
                        </a:lnTo>
                        <a:lnTo>
                          <a:pt x="1304" y="319"/>
                        </a:lnTo>
                        <a:lnTo>
                          <a:pt x="732" y="0"/>
                        </a:lnTo>
                        <a:lnTo>
                          <a:pt x="711" y="13"/>
                        </a:lnTo>
                        <a:lnTo>
                          <a:pt x="700" y="19"/>
                        </a:lnTo>
                        <a:lnTo>
                          <a:pt x="689" y="26"/>
                        </a:lnTo>
                        <a:lnTo>
                          <a:pt x="667" y="35"/>
                        </a:lnTo>
                        <a:lnTo>
                          <a:pt x="654" y="39"/>
                        </a:lnTo>
                        <a:lnTo>
                          <a:pt x="648" y="41"/>
                        </a:lnTo>
                        <a:lnTo>
                          <a:pt x="646" y="41"/>
                        </a:lnTo>
                        <a:lnTo>
                          <a:pt x="645" y="41"/>
                        </a:lnTo>
                        <a:lnTo>
                          <a:pt x="645" y="42"/>
                        </a:lnTo>
                        <a:lnTo>
                          <a:pt x="643" y="44"/>
                        </a:lnTo>
                        <a:lnTo>
                          <a:pt x="622" y="47"/>
                        </a:lnTo>
                        <a:lnTo>
                          <a:pt x="601" y="49"/>
                        </a:lnTo>
                        <a:lnTo>
                          <a:pt x="582" y="50"/>
                        </a:lnTo>
                        <a:lnTo>
                          <a:pt x="563" y="49"/>
                        </a:lnTo>
                        <a:lnTo>
                          <a:pt x="545" y="46"/>
                        </a:lnTo>
                        <a:lnTo>
                          <a:pt x="526" y="42"/>
                        </a:lnTo>
                        <a:lnTo>
                          <a:pt x="507" y="36"/>
                        </a:lnTo>
                        <a:lnTo>
                          <a:pt x="491" y="29"/>
                        </a:lnTo>
                        <a:lnTo>
                          <a:pt x="421" y="161"/>
                        </a:lnTo>
                        <a:lnTo>
                          <a:pt x="356" y="294"/>
                        </a:lnTo>
                        <a:lnTo>
                          <a:pt x="296" y="428"/>
                        </a:lnTo>
                        <a:lnTo>
                          <a:pt x="244" y="562"/>
                        </a:lnTo>
                        <a:lnTo>
                          <a:pt x="195" y="697"/>
                        </a:lnTo>
                        <a:lnTo>
                          <a:pt x="153" y="831"/>
                        </a:lnTo>
                        <a:lnTo>
                          <a:pt x="115" y="965"/>
                        </a:lnTo>
                        <a:lnTo>
                          <a:pt x="83" y="1102"/>
                        </a:lnTo>
                        <a:lnTo>
                          <a:pt x="300" y="1158"/>
                        </a:lnTo>
                        <a:lnTo>
                          <a:pt x="203" y="1523"/>
                        </a:lnTo>
                        <a:lnTo>
                          <a:pt x="20" y="1476"/>
                        </a:lnTo>
                        <a:lnTo>
                          <a:pt x="8" y="1598"/>
                        </a:lnTo>
                        <a:lnTo>
                          <a:pt x="2" y="1721"/>
                        </a:lnTo>
                        <a:lnTo>
                          <a:pt x="0" y="1843"/>
                        </a:lnTo>
                        <a:lnTo>
                          <a:pt x="3" y="1967"/>
                        </a:lnTo>
                        <a:lnTo>
                          <a:pt x="256" y="2108"/>
                        </a:lnTo>
                        <a:lnTo>
                          <a:pt x="253" y="2073"/>
                        </a:lnTo>
                        <a:lnTo>
                          <a:pt x="254" y="2039"/>
                        </a:lnTo>
                        <a:lnTo>
                          <a:pt x="258" y="2005"/>
                        </a:lnTo>
                        <a:lnTo>
                          <a:pt x="267" y="1973"/>
                        </a:lnTo>
                        <a:lnTo>
                          <a:pt x="277" y="1941"/>
                        </a:lnTo>
                        <a:lnTo>
                          <a:pt x="291" y="1911"/>
                        </a:lnTo>
                        <a:lnTo>
                          <a:pt x="309" y="1882"/>
                        </a:lnTo>
                        <a:lnTo>
                          <a:pt x="331" y="1854"/>
                        </a:lnTo>
                        <a:lnTo>
                          <a:pt x="363" y="1815"/>
                        </a:lnTo>
                        <a:lnTo>
                          <a:pt x="398" y="1779"/>
                        </a:lnTo>
                        <a:lnTo>
                          <a:pt x="434" y="1743"/>
                        </a:lnTo>
                        <a:lnTo>
                          <a:pt x="472" y="1709"/>
                        </a:lnTo>
                        <a:lnTo>
                          <a:pt x="501" y="1706"/>
                        </a:lnTo>
                        <a:lnTo>
                          <a:pt x="531" y="1707"/>
                        </a:lnTo>
                        <a:lnTo>
                          <a:pt x="560" y="1708"/>
                        </a:lnTo>
                        <a:lnTo>
                          <a:pt x="589" y="1713"/>
                        </a:lnTo>
                        <a:lnTo>
                          <a:pt x="629" y="1718"/>
                        </a:lnTo>
                        <a:lnTo>
                          <a:pt x="671" y="1726"/>
                        </a:lnTo>
                        <a:lnTo>
                          <a:pt x="710" y="1737"/>
                        </a:lnTo>
                        <a:lnTo>
                          <a:pt x="749" y="1750"/>
                        </a:lnTo>
                        <a:lnTo>
                          <a:pt x="782" y="1787"/>
                        </a:lnTo>
                        <a:lnTo>
                          <a:pt x="814" y="1828"/>
                        </a:lnTo>
                        <a:lnTo>
                          <a:pt x="842" y="1868"/>
                        </a:lnTo>
                        <a:lnTo>
                          <a:pt x="869" y="1912"/>
                        </a:lnTo>
                        <a:lnTo>
                          <a:pt x="881" y="1936"/>
                        </a:lnTo>
                        <a:lnTo>
                          <a:pt x="890" y="1962"/>
                        </a:lnTo>
                        <a:lnTo>
                          <a:pt x="895" y="1990"/>
                        </a:lnTo>
                        <a:lnTo>
                          <a:pt x="898" y="2020"/>
                        </a:lnTo>
                        <a:lnTo>
                          <a:pt x="892" y="2044"/>
                        </a:lnTo>
                        <a:lnTo>
                          <a:pt x="886" y="2068"/>
                        </a:lnTo>
                        <a:lnTo>
                          <a:pt x="879" y="2091"/>
                        </a:lnTo>
                        <a:lnTo>
                          <a:pt x="874" y="2103"/>
                        </a:lnTo>
                        <a:lnTo>
                          <a:pt x="871" y="2115"/>
                        </a:lnTo>
                        <a:lnTo>
                          <a:pt x="861" y="2136"/>
                        </a:lnTo>
                        <a:lnTo>
                          <a:pt x="856" y="2146"/>
                        </a:lnTo>
                        <a:lnTo>
                          <a:pt x="852" y="2157"/>
                        </a:lnTo>
                        <a:lnTo>
                          <a:pt x="845" y="2167"/>
                        </a:lnTo>
                        <a:lnTo>
                          <a:pt x="840" y="2177"/>
                        </a:lnTo>
                        <a:lnTo>
                          <a:pt x="829" y="2198"/>
                        </a:lnTo>
                        <a:lnTo>
                          <a:pt x="813" y="2218"/>
                        </a:lnTo>
                        <a:lnTo>
                          <a:pt x="798" y="2239"/>
                        </a:lnTo>
                        <a:lnTo>
                          <a:pt x="793" y="2243"/>
                        </a:lnTo>
                        <a:lnTo>
                          <a:pt x="789" y="2248"/>
                        </a:lnTo>
                        <a:lnTo>
                          <a:pt x="780" y="2259"/>
                        </a:lnTo>
                        <a:lnTo>
                          <a:pt x="775" y="2263"/>
                        </a:lnTo>
                        <a:lnTo>
                          <a:pt x="771" y="2268"/>
                        </a:lnTo>
                        <a:lnTo>
                          <a:pt x="763" y="2278"/>
                        </a:lnTo>
                        <a:lnTo>
                          <a:pt x="752" y="2287"/>
                        </a:lnTo>
                        <a:lnTo>
                          <a:pt x="747" y="2291"/>
                        </a:lnTo>
                        <a:lnTo>
                          <a:pt x="743" y="2296"/>
                        </a:lnTo>
                        <a:lnTo>
                          <a:pt x="733" y="2304"/>
                        </a:lnTo>
                        <a:lnTo>
                          <a:pt x="728" y="2308"/>
                        </a:lnTo>
                        <a:lnTo>
                          <a:pt x="723" y="2314"/>
                        </a:lnTo>
                        <a:lnTo>
                          <a:pt x="703" y="2329"/>
                        </a:lnTo>
                        <a:lnTo>
                          <a:pt x="682" y="2346"/>
                        </a:lnTo>
                        <a:lnTo>
                          <a:pt x="1234" y="2653"/>
                        </a:lnTo>
                        <a:lnTo>
                          <a:pt x="1241" y="2619"/>
                        </a:lnTo>
                        <a:lnTo>
                          <a:pt x="1252" y="2586"/>
                        </a:lnTo>
                        <a:lnTo>
                          <a:pt x="1252" y="2580"/>
                        </a:lnTo>
                        <a:lnTo>
                          <a:pt x="1253" y="2575"/>
                        </a:lnTo>
                        <a:lnTo>
                          <a:pt x="1255" y="2565"/>
                        </a:lnTo>
                        <a:lnTo>
                          <a:pt x="1259" y="2544"/>
                        </a:lnTo>
                        <a:lnTo>
                          <a:pt x="1259" y="2538"/>
                        </a:lnTo>
                        <a:lnTo>
                          <a:pt x="1260" y="2533"/>
                        </a:lnTo>
                        <a:lnTo>
                          <a:pt x="1262" y="2522"/>
                        </a:lnTo>
                        <a:lnTo>
                          <a:pt x="1266" y="2501"/>
                        </a:lnTo>
                        <a:lnTo>
                          <a:pt x="1266" y="2488"/>
                        </a:lnTo>
                        <a:lnTo>
                          <a:pt x="1266" y="2482"/>
                        </a:lnTo>
                        <a:lnTo>
                          <a:pt x="1267" y="2477"/>
                        </a:lnTo>
                        <a:lnTo>
                          <a:pt x="1269" y="2454"/>
                        </a:lnTo>
                        <a:lnTo>
                          <a:pt x="1270" y="2429"/>
                        </a:lnTo>
                        <a:lnTo>
                          <a:pt x="1272" y="2406"/>
                        </a:lnTo>
                        <a:lnTo>
                          <a:pt x="1271" y="2379"/>
                        </a:lnTo>
                        <a:lnTo>
                          <a:pt x="1271" y="2353"/>
                        </a:lnTo>
                        <a:lnTo>
                          <a:pt x="1269" y="2326"/>
                        </a:lnTo>
                        <a:lnTo>
                          <a:pt x="1268" y="2319"/>
                        </a:lnTo>
                        <a:lnTo>
                          <a:pt x="1268" y="2312"/>
                        </a:lnTo>
                        <a:lnTo>
                          <a:pt x="1268" y="2300"/>
                        </a:lnTo>
                        <a:lnTo>
                          <a:pt x="1265" y="2271"/>
                        </a:lnTo>
                        <a:lnTo>
                          <a:pt x="1263" y="2257"/>
                        </a:lnTo>
                        <a:lnTo>
                          <a:pt x="1262" y="2249"/>
                        </a:lnTo>
                        <a:lnTo>
                          <a:pt x="1262" y="2243"/>
                        </a:lnTo>
                        <a:lnTo>
                          <a:pt x="1258" y="2214"/>
                        </a:lnTo>
                        <a:lnTo>
                          <a:pt x="1255" y="2185"/>
                        </a:lnTo>
                        <a:lnTo>
                          <a:pt x="1249" y="2154"/>
                        </a:lnTo>
                        <a:lnTo>
                          <a:pt x="1243" y="2123"/>
                        </a:lnTo>
                        <a:lnTo>
                          <a:pt x="1237" y="2091"/>
                        </a:lnTo>
                        <a:lnTo>
                          <a:pt x="1231" y="2060"/>
                        </a:lnTo>
                        <a:lnTo>
                          <a:pt x="1223" y="2026"/>
                        </a:lnTo>
                        <a:lnTo>
                          <a:pt x="1216" y="1993"/>
                        </a:lnTo>
                        <a:lnTo>
                          <a:pt x="1212" y="1984"/>
                        </a:lnTo>
                        <a:lnTo>
                          <a:pt x="1210" y="1975"/>
                        </a:lnTo>
                        <a:lnTo>
                          <a:pt x="1206" y="1959"/>
                        </a:lnTo>
                        <a:lnTo>
                          <a:pt x="1198" y="1926"/>
                        </a:lnTo>
                        <a:lnTo>
                          <a:pt x="1192" y="1907"/>
                        </a:lnTo>
                        <a:lnTo>
                          <a:pt x="1189" y="1898"/>
                        </a:lnTo>
                        <a:lnTo>
                          <a:pt x="1187" y="1890"/>
                        </a:lnTo>
                        <a:lnTo>
                          <a:pt x="1176" y="1854"/>
                        </a:lnTo>
                        <a:lnTo>
                          <a:pt x="1165" y="1817"/>
                        </a:lnTo>
                        <a:lnTo>
                          <a:pt x="1155" y="1781"/>
                        </a:lnTo>
                        <a:lnTo>
                          <a:pt x="1150" y="1771"/>
                        </a:lnTo>
                        <a:lnTo>
                          <a:pt x="1147" y="1761"/>
                        </a:lnTo>
                        <a:lnTo>
                          <a:pt x="1141" y="1743"/>
                        </a:lnTo>
                        <a:lnTo>
                          <a:pt x="1129" y="1705"/>
                        </a:lnTo>
                        <a:lnTo>
                          <a:pt x="1115" y="1665"/>
                        </a:lnTo>
                        <a:lnTo>
                          <a:pt x="1103" y="1627"/>
                        </a:lnTo>
                        <a:lnTo>
                          <a:pt x="1088" y="1588"/>
                        </a:lnTo>
                        <a:lnTo>
                          <a:pt x="1077" y="1549"/>
                        </a:lnTo>
                        <a:lnTo>
                          <a:pt x="1056" y="1473"/>
                        </a:lnTo>
                        <a:lnTo>
                          <a:pt x="1047" y="1434"/>
                        </a:lnTo>
                        <a:lnTo>
                          <a:pt x="1040" y="1395"/>
                        </a:lnTo>
                        <a:lnTo>
                          <a:pt x="1029" y="1319"/>
                        </a:lnTo>
                        <a:lnTo>
                          <a:pt x="1023" y="1240"/>
                        </a:lnTo>
                        <a:lnTo>
                          <a:pt x="1022" y="1164"/>
                        </a:lnTo>
                        <a:lnTo>
                          <a:pt x="1022" y="1125"/>
                        </a:lnTo>
                        <a:lnTo>
                          <a:pt x="1025" y="1086"/>
                        </a:lnTo>
                        <a:lnTo>
                          <a:pt x="1034" y="1010"/>
                        </a:lnTo>
                        <a:lnTo>
                          <a:pt x="1046" y="931"/>
                        </a:lnTo>
                        <a:lnTo>
                          <a:pt x="1064" y="853"/>
                        </a:lnTo>
                        <a:lnTo>
                          <a:pt x="1085" y="774"/>
                        </a:lnTo>
                        <a:lnTo>
                          <a:pt x="1098" y="735"/>
                        </a:lnTo>
                        <a:lnTo>
                          <a:pt x="1113" y="697"/>
                        </a:lnTo>
                        <a:lnTo>
                          <a:pt x="1145" y="618"/>
                        </a:lnTo>
                        <a:lnTo>
                          <a:pt x="1182" y="539"/>
                        </a:lnTo>
                        <a:lnTo>
                          <a:pt x="1224" y="461"/>
                        </a:lnTo>
                        <a:lnTo>
                          <a:pt x="1271" y="382"/>
                        </a:lnTo>
                        <a:lnTo>
                          <a:pt x="1301" y="323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5" name="Freeform 491"/>
                  <p:cNvSpPr>
                    <a:spLocks/>
                  </p:cNvSpPr>
                  <p:nvPr/>
                </p:nvSpPr>
                <p:spPr bwMode="auto">
                  <a:xfrm>
                    <a:off x="-505" y="2816"/>
                    <a:ext cx="3601" cy="2108"/>
                  </a:xfrm>
                  <a:custGeom>
                    <a:avLst/>
                    <a:gdLst>
                      <a:gd name="T0" fmla="*/ 334 w 6434"/>
                      <a:gd name="T1" fmla="*/ 485 h 4263"/>
                      <a:gd name="T2" fmla="*/ 247 w 6434"/>
                      <a:gd name="T3" fmla="*/ 599 h 4263"/>
                      <a:gd name="T4" fmla="*/ 269 w 6434"/>
                      <a:gd name="T5" fmla="*/ 700 h 4263"/>
                      <a:gd name="T6" fmla="*/ 395 w 6434"/>
                      <a:gd name="T7" fmla="*/ 770 h 4263"/>
                      <a:gd name="T8" fmla="*/ 302 w 6434"/>
                      <a:gd name="T9" fmla="*/ 1355 h 4263"/>
                      <a:gd name="T10" fmla="*/ 497 w 6434"/>
                      <a:gd name="T11" fmla="*/ 1358 h 4263"/>
                      <a:gd name="T12" fmla="*/ 604 w 6434"/>
                      <a:gd name="T13" fmla="*/ 1487 h 4263"/>
                      <a:gd name="T14" fmla="*/ 592 w 6434"/>
                      <a:gd name="T15" fmla="*/ 1640 h 4263"/>
                      <a:gd name="T16" fmla="*/ 534 w 6434"/>
                      <a:gd name="T17" fmla="*/ 1721 h 4263"/>
                      <a:gd name="T18" fmla="*/ 697 w 6434"/>
                      <a:gd name="T19" fmla="*/ 2132 h 4263"/>
                      <a:gd name="T20" fmla="*/ 1431 w 6434"/>
                      <a:gd name="T21" fmla="*/ 2731 h 4263"/>
                      <a:gd name="T22" fmla="*/ 1671 w 6434"/>
                      <a:gd name="T23" fmla="*/ 3224 h 4263"/>
                      <a:gd name="T24" fmla="*/ 1959 w 6434"/>
                      <a:gd name="T25" fmla="*/ 3203 h 4263"/>
                      <a:gd name="T26" fmla="*/ 2006 w 6434"/>
                      <a:gd name="T27" fmla="*/ 3299 h 4263"/>
                      <a:gd name="T28" fmla="*/ 2142 w 6434"/>
                      <a:gd name="T29" fmla="*/ 3299 h 4263"/>
                      <a:gd name="T30" fmla="*/ 2345 w 6434"/>
                      <a:gd name="T31" fmla="*/ 3683 h 4263"/>
                      <a:gd name="T32" fmla="*/ 2655 w 6434"/>
                      <a:gd name="T33" fmla="*/ 3741 h 4263"/>
                      <a:gd name="T34" fmla="*/ 2811 w 6434"/>
                      <a:gd name="T35" fmla="*/ 3674 h 4263"/>
                      <a:gd name="T36" fmla="*/ 2958 w 6434"/>
                      <a:gd name="T37" fmla="*/ 3729 h 4263"/>
                      <a:gd name="T38" fmla="*/ 3029 w 6434"/>
                      <a:gd name="T39" fmla="*/ 3881 h 4263"/>
                      <a:gd name="T40" fmla="*/ 3209 w 6434"/>
                      <a:gd name="T41" fmla="*/ 4069 h 4263"/>
                      <a:gd name="T42" fmla="*/ 3823 w 6434"/>
                      <a:gd name="T43" fmla="*/ 4215 h 4263"/>
                      <a:gd name="T44" fmla="*/ 4648 w 6434"/>
                      <a:gd name="T45" fmla="*/ 4257 h 4263"/>
                      <a:gd name="T46" fmla="*/ 5147 w 6434"/>
                      <a:gd name="T47" fmla="*/ 3905 h 4263"/>
                      <a:gd name="T48" fmla="*/ 5260 w 6434"/>
                      <a:gd name="T49" fmla="*/ 3983 h 4263"/>
                      <a:gd name="T50" fmla="*/ 5322 w 6434"/>
                      <a:gd name="T51" fmla="*/ 3995 h 4263"/>
                      <a:gd name="T52" fmla="*/ 5393 w 6434"/>
                      <a:gd name="T53" fmla="*/ 3956 h 4263"/>
                      <a:gd name="T54" fmla="*/ 5436 w 6434"/>
                      <a:gd name="T55" fmla="*/ 3860 h 4263"/>
                      <a:gd name="T56" fmla="*/ 5785 w 6434"/>
                      <a:gd name="T57" fmla="*/ 4026 h 4263"/>
                      <a:gd name="T58" fmla="*/ 5968 w 6434"/>
                      <a:gd name="T59" fmla="*/ 3961 h 4263"/>
                      <a:gd name="T60" fmla="*/ 6251 w 6434"/>
                      <a:gd name="T61" fmla="*/ 3844 h 4263"/>
                      <a:gd name="T62" fmla="*/ 6402 w 6434"/>
                      <a:gd name="T63" fmla="*/ 3674 h 4263"/>
                      <a:gd name="T64" fmla="*/ 5762 w 6434"/>
                      <a:gd name="T65" fmla="*/ 3289 h 4263"/>
                      <a:gd name="T66" fmla="*/ 5708 w 6434"/>
                      <a:gd name="T67" fmla="*/ 3355 h 4263"/>
                      <a:gd name="T68" fmla="*/ 5612 w 6434"/>
                      <a:gd name="T69" fmla="*/ 3439 h 4263"/>
                      <a:gd name="T70" fmla="*/ 5378 w 6434"/>
                      <a:gd name="T71" fmla="*/ 3422 h 4263"/>
                      <a:gd name="T72" fmla="*/ 5196 w 6434"/>
                      <a:gd name="T73" fmla="*/ 3245 h 4263"/>
                      <a:gd name="T74" fmla="*/ 5238 w 6434"/>
                      <a:gd name="T75" fmla="*/ 2993 h 4263"/>
                      <a:gd name="T76" fmla="*/ 4176 w 6434"/>
                      <a:gd name="T77" fmla="*/ 2765 h 4263"/>
                      <a:gd name="T78" fmla="*/ 3983 w 6434"/>
                      <a:gd name="T79" fmla="*/ 3035 h 4263"/>
                      <a:gd name="T80" fmla="*/ 3762 w 6434"/>
                      <a:gd name="T81" fmla="*/ 3130 h 4263"/>
                      <a:gd name="T82" fmla="*/ 3680 w 6434"/>
                      <a:gd name="T83" fmla="*/ 3156 h 4263"/>
                      <a:gd name="T84" fmla="*/ 3608 w 6434"/>
                      <a:gd name="T85" fmla="*/ 3280 h 4263"/>
                      <a:gd name="T86" fmla="*/ 3505 w 6434"/>
                      <a:gd name="T87" fmla="*/ 3420 h 4263"/>
                      <a:gd name="T88" fmla="*/ 3437 w 6434"/>
                      <a:gd name="T89" fmla="*/ 3467 h 4263"/>
                      <a:gd name="T90" fmla="*/ 3318 w 6434"/>
                      <a:gd name="T91" fmla="*/ 3502 h 4263"/>
                      <a:gd name="T92" fmla="*/ 3208 w 6434"/>
                      <a:gd name="T93" fmla="*/ 3501 h 4263"/>
                      <a:gd name="T94" fmla="*/ 3048 w 6434"/>
                      <a:gd name="T95" fmla="*/ 3475 h 4263"/>
                      <a:gd name="T96" fmla="*/ 2647 w 6434"/>
                      <a:gd name="T97" fmla="*/ 3324 h 4263"/>
                      <a:gd name="T98" fmla="*/ 1961 w 6434"/>
                      <a:gd name="T99" fmla="*/ 2882 h 4263"/>
                      <a:gd name="T100" fmla="*/ 1481 w 6434"/>
                      <a:gd name="T101" fmla="*/ 2435 h 4263"/>
                      <a:gd name="T102" fmla="*/ 1230 w 6434"/>
                      <a:gd name="T103" fmla="*/ 2038 h 4263"/>
                      <a:gd name="T104" fmla="*/ 1137 w 6434"/>
                      <a:gd name="T105" fmla="*/ 1656 h 4263"/>
                      <a:gd name="T106" fmla="*/ 1159 w 6434"/>
                      <a:gd name="T107" fmla="*/ 1154 h 4263"/>
                      <a:gd name="T108" fmla="*/ 643 w 6434"/>
                      <a:gd name="T109" fmla="*/ 388 h 4263"/>
                      <a:gd name="T110" fmla="*/ 412 w 6434"/>
                      <a:gd name="T111" fmla="*/ 353 h 4263"/>
                      <a:gd name="T112" fmla="*/ 254 w 6434"/>
                      <a:gd name="T113" fmla="*/ 162 h 42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6434" h="4263">
                        <a:moveTo>
                          <a:pt x="253" y="141"/>
                        </a:moveTo>
                        <a:lnTo>
                          <a:pt x="0" y="0"/>
                        </a:lnTo>
                        <a:lnTo>
                          <a:pt x="4" y="111"/>
                        </a:lnTo>
                        <a:lnTo>
                          <a:pt x="12" y="222"/>
                        </a:lnTo>
                        <a:lnTo>
                          <a:pt x="25" y="334"/>
                        </a:lnTo>
                        <a:lnTo>
                          <a:pt x="42" y="448"/>
                        </a:lnTo>
                        <a:lnTo>
                          <a:pt x="368" y="458"/>
                        </a:lnTo>
                        <a:lnTo>
                          <a:pt x="334" y="485"/>
                        </a:lnTo>
                        <a:lnTo>
                          <a:pt x="306" y="512"/>
                        </a:lnTo>
                        <a:lnTo>
                          <a:pt x="293" y="524"/>
                        </a:lnTo>
                        <a:lnTo>
                          <a:pt x="283" y="538"/>
                        </a:lnTo>
                        <a:lnTo>
                          <a:pt x="273" y="550"/>
                        </a:lnTo>
                        <a:lnTo>
                          <a:pt x="266" y="564"/>
                        </a:lnTo>
                        <a:lnTo>
                          <a:pt x="257" y="575"/>
                        </a:lnTo>
                        <a:lnTo>
                          <a:pt x="252" y="587"/>
                        </a:lnTo>
                        <a:lnTo>
                          <a:pt x="247" y="599"/>
                        </a:lnTo>
                        <a:lnTo>
                          <a:pt x="244" y="611"/>
                        </a:lnTo>
                        <a:lnTo>
                          <a:pt x="241" y="622"/>
                        </a:lnTo>
                        <a:lnTo>
                          <a:pt x="241" y="633"/>
                        </a:lnTo>
                        <a:lnTo>
                          <a:pt x="241" y="643"/>
                        </a:lnTo>
                        <a:lnTo>
                          <a:pt x="244" y="655"/>
                        </a:lnTo>
                        <a:lnTo>
                          <a:pt x="250" y="673"/>
                        </a:lnTo>
                        <a:lnTo>
                          <a:pt x="261" y="692"/>
                        </a:lnTo>
                        <a:lnTo>
                          <a:pt x="269" y="700"/>
                        </a:lnTo>
                        <a:lnTo>
                          <a:pt x="278" y="709"/>
                        </a:lnTo>
                        <a:lnTo>
                          <a:pt x="288" y="718"/>
                        </a:lnTo>
                        <a:lnTo>
                          <a:pt x="301" y="727"/>
                        </a:lnTo>
                        <a:lnTo>
                          <a:pt x="312" y="734"/>
                        </a:lnTo>
                        <a:lnTo>
                          <a:pt x="327" y="743"/>
                        </a:lnTo>
                        <a:lnTo>
                          <a:pt x="359" y="757"/>
                        </a:lnTo>
                        <a:lnTo>
                          <a:pt x="375" y="763"/>
                        </a:lnTo>
                        <a:lnTo>
                          <a:pt x="395" y="770"/>
                        </a:lnTo>
                        <a:lnTo>
                          <a:pt x="414" y="777"/>
                        </a:lnTo>
                        <a:lnTo>
                          <a:pt x="437" y="784"/>
                        </a:lnTo>
                        <a:lnTo>
                          <a:pt x="157" y="942"/>
                        </a:lnTo>
                        <a:lnTo>
                          <a:pt x="187" y="1040"/>
                        </a:lnTo>
                        <a:lnTo>
                          <a:pt x="213" y="1120"/>
                        </a:lnTo>
                        <a:lnTo>
                          <a:pt x="242" y="1199"/>
                        </a:lnTo>
                        <a:lnTo>
                          <a:pt x="271" y="1277"/>
                        </a:lnTo>
                        <a:lnTo>
                          <a:pt x="302" y="1355"/>
                        </a:lnTo>
                        <a:lnTo>
                          <a:pt x="313" y="1349"/>
                        </a:lnTo>
                        <a:lnTo>
                          <a:pt x="328" y="1344"/>
                        </a:lnTo>
                        <a:lnTo>
                          <a:pt x="359" y="1335"/>
                        </a:lnTo>
                        <a:lnTo>
                          <a:pt x="391" y="1333"/>
                        </a:lnTo>
                        <a:lnTo>
                          <a:pt x="423" y="1335"/>
                        </a:lnTo>
                        <a:lnTo>
                          <a:pt x="457" y="1343"/>
                        </a:lnTo>
                        <a:lnTo>
                          <a:pt x="478" y="1348"/>
                        </a:lnTo>
                        <a:lnTo>
                          <a:pt x="497" y="1358"/>
                        </a:lnTo>
                        <a:lnTo>
                          <a:pt x="515" y="1367"/>
                        </a:lnTo>
                        <a:lnTo>
                          <a:pt x="532" y="1380"/>
                        </a:lnTo>
                        <a:lnTo>
                          <a:pt x="548" y="1394"/>
                        </a:lnTo>
                        <a:lnTo>
                          <a:pt x="562" y="1409"/>
                        </a:lnTo>
                        <a:lnTo>
                          <a:pt x="576" y="1427"/>
                        </a:lnTo>
                        <a:lnTo>
                          <a:pt x="588" y="1448"/>
                        </a:lnTo>
                        <a:lnTo>
                          <a:pt x="596" y="1466"/>
                        </a:lnTo>
                        <a:lnTo>
                          <a:pt x="604" y="1487"/>
                        </a:lnTo>
                        <a:lnTo>
                          <a:pt x="609" y="1508"/>
                        </a:lnTo>
                        <a:lnTo>
                          <a:pt x="612" y="1528"/>
                        </a:lnTo>
                        <a:lnTo>
                          <a:pt x="613" y="1549"/>
                        </a:lnTo>
                        <a:lnTo>
                          <a:pt x="612" y="1571"/>
                        </a:lnTo>
                        <a:lnTo>
                          <a:pt x="609" y="1592"/>
                        </a:lnTo>
                        <a:lnTo>
                          <a:pt x="604" y="1615"/>
                        </a:lnTo>
                        <a:lnTo>
                          <a:pt x="595" y="1636"/>
                        </a:lnTo>
                        <a:lnTo>
                          <a:pt x="592" y="1640"/>
                        </a:lnTo>
                        <a:lnTo>
                          <a:pt x="590" y="1645"/>
                        </a:lnTo>
                        <a:lnTo>
                          <a:pt x="586" y="1655"/>
                        </a:lnTo>
                        <a:lnTo>
                          <a:pt x="576" y="1673"/>
                        </a:lnTo>
                        <a:lnTo>
                          <a:pt x="570" y="1681"/>
                        </a:lnTo>
                        <a:lnTo>
                          <a:pt x="566" y="1685"/>
                        </a:lnTo>
                        <a:lnTo>
                          <a:pt x="564" y="1691"/>
                        </a:lnTo>
                        <a:lnTo>
                          <a:pt x="550" y="1706"/>
                        </a:lnTo>
                        <a:lnTo>
                          <a:pt x="534" y="1721"/>
                        </a:lnTo>
                        <a:lnTo>
                          <a:pt x="525" y="1727"/>
                        </a:lnTo>
                        <a:lnTo>
                          <a:pt x="517" y="1734"/>
                        </a:lnTo>
                        <a:lnTo>
                          <a:pt x="499" y="1746"/>
                        </a:lnTo>
                        <a:lnTo>
                          <a:pt x="484" y="1757"/>
                        </a:lnTo>
                        <a:lnTo>
                          <a:pt x="541" y="1865"/>
                        </a:lnTo>
                        <a:lnTo>
                          <a:pt x="602" y="1974"/>
                        </a:lnTo>
                        <a:lnTo>
                          <a:pt x="665" y="2080"/>
                        </a:lnTo>
                        <a:lnTo>
                          <a:pt x="697" y="2132"/>
                        </a:lnTo>
                        <a:lnTo>
                          <a:pt x="731" y="2185"/>
                        </a:lnTo>
                        <a:lnTo>
                          <a:pt x="799" y="2286"/>
                        </a:lnTo>
                        <a:lnTo>
                          <a:pt x="870" y="2386"/>
                        </a:lnTo>
                        <a:lnTo>
                          <a:pt x="907" y="2435"/>
                        </a:lnTo>
                        <a:lnTo>
                          <a:pt x="945" y="2485"/>
                        </a:lnTo>
                        <a:lnTo>
                          <a:pt x="1022" y="2581"/>
                        </a:lnTo>
                        <a:lnTo>
                          <a:pt x="1191" y="2442"/>
                        </a:lnTo>
                        <a:lnTo>
                          <a:pt x="1431" y="2731"/>
                        </a:lnTo>
                        <a:lnTo>
                          <a:pt x="1272" y="2862"/>
                        </a:lnTo>
                        <a:lnTo>
                          <a:pt x="1325" y="2915"/>
                        </a:lnTo>
                        <a:lnTo>
                          <a:pt x="1380" y="2968"/>
                        </a:lnTo>
                        <a:lnTo>
                          <a:pt x="1436" y="3020"/>
                        </a:lnTo>
                        <a:lnTo>
                          <a:pt x="1494" y="3073"/>
                        </a:lnTo>
                        <a:lnTo>
                          <a:pt x="1551" y="3124"/>
                        </a:lnTo>
                        <a:lnTo>
                          <a:pt x="1611" y="3174"/>
                        </a:lnTo>
                        <a:lnTo>
                          <a:pt x="1671" y="3224"/>
                        </a:lnTo>
                        <a:lnTo>
                          <a:pt x="1733" y="3273"/>
                        </a:lnTo>
                        <a:lnTo>
                          <a:pt x="1964" y="3073"/>
                        </a:lnTo>
                        <a:lnTo>
                          <a:pt x="1959" y="3114"/>
                        </a:lnTo>
                        <a:lnTo>
                          <a:pt x="1957" y="3134"/>
                        </a:lnTo>
                        <a:lnTo>
                          <a:pt x="1957" y="3154"/>
                        </a:lnTo>
                        <a:lnTo>
                          <a:pt x="1957" y="3171"/>
                        </a:lnTo>
                        <a:lnTo>
                          <a:pt x="1958" y="3188"/>
                        </a:lnTo>
                        <a:lnTo>
                          <a:pt x="1959" y="3203"/>
                        </a:lnTo>
                        <a:lnTo>
                          <a:pt x="1962" y="3219"/>
                        </a:lnTo>
                        <a:lnTo>
                          <a:pt x="1964" y="3231"/>
                        </a:lnTo>
                        <a:lnTo>
                          <a:pt x="1968" y="3244"/>
                        </a:lnTo>
                        <a:lnTo>
                          <a:pt x="1978" y="3266"/>
                        </a:lnTo>
                        <a:lnTo>
                          <a:pt x="1983" y="3276"/>
                        </a:lnTo>
                        <a:lnTo>
                          <a:pt x="1990" y="3285"/>
                        </a:lnTo>
                        <a:lnTo>
                          <a:pt x="1997" y="3292"/>
                        </a:lnTo>
                        <a:lnTo>
                          <a:pt x="2006" y="3299"/>
                        </a:lnTo>
                        <a:lnTo>
                          <a:pt x="2024" y="3308"/>
                        </a:lnTo>
                        <a:lnTo>
                          <a:pt x="2046" y="3314"/>
                        </a:lnTo>
                        <a:lnTo>
                          <a:pt x="2057" y="3315"/>
                        </a:lnTo>
                        <a:lnTo>
                          <a:pt x="2070" y="3315"/>
                        </a:lnTo>
                        <a:lnTo>
                          <a:pt x="2097" y="3313"/>
                        </a:lnTo>
                        <a:lnTo>
                          <a:pt x="2111" y="3309"/>
                        </a:lnTo>
                        <a:lnTo>
                          <a:pt x="2126" y="3305"/>
                        </a:lnTo>
                        <a:lnTo>
                          <a:pt x="2142" y="3299"/>
                        </a:lnTo>
                        <a:lnTo>
                          <a:pt x="2159" y="3294"/>
                        </a:lnTo>
                        <a:lnTo>
                          <a:pt x="2196" y="3280"/>
                        </a:lnTo>
                        <a:lnTo>
                          <a:pt x="2214" y="3270"/>
                        </a:lnTo>
                        <a:lnTo>
                          <a:pt x="2235" y="3261"/>
                        </a:lnTo>
                        <a:lnTo>
                          <a:pt x="2141" y="3562"/>
                        </a:lnTo>
                        <a:lnTo>
                          <a:pt x="2241" y="3622"/>
                        </a:lnTo>
                        <a:lnTo>
                          <a:pt x="2292" y="3652"/>
                        </a:lnTo>
                        <a:lnTo>
                          <a:pt x="2345" y="3683"/>
                        </a:lnTo>
                        <a:lnTo>
                          <a:pt x="2410" y="3718"/>
                        </a:lnTo>
                        <a:lnTo>
                          <a:pt x="2476" y="3754"/>
                        </a:lnTo>
                        <a:lnTo>
                          <a:pt x="2508" y="3771"/>
                        </a:lnTo>
                        <a:lnTo>
                          <a:pt x="2541" y="3788"/>
                        </a:lnTo>
                        <a:lnTo>
                          <a:pt x="2607" y="3822"/>
                        </a:lnTo>
                        <a:lnTo>
                          <a:pt x="2628" y="3777"/>
                        </a:lnTo>
                        <a:lnTo>
                          <a:pt x="2635" y="3768"/>
                        </a:lnTo>
                        <a:lnTo>
                          <a:pt x="2655" y="3741"/>
                        </a:lnTo>
                        <a:lnTo>
                          <a:pt x="2666" y="3729"/>
                        </a:lnTo>
                        <a:lnTo>
                          <a:pt x="2679" y="3720"/>
                        </a:lnTo>
                        <a:lnTo>
                          <a:pt x="2706" y="3703"/>
                        </a:lnTo>
                        <a:lnTo>
                          <a:pt x="2738" y="3690"/>
                        </a:lnTo>
                        <a:lnTo>
                          <a:pt x="2759" y="3683"/>
                        </a:lnTo>
                        <a:lnTo>
                          <a:pt x="2780" y="3678"/>
                        </a:lnTo>
                        <a:lnTo>
                          <a:pt x="2800" y="3675"/>
                        </a:lnTo>
                        <a:lnTo>
                          <a:pt x="2811" y="3674"/>
                        </a:lnTo>
                        <a:lnTo>
                          <a:pt x="2822" y="3675"/>
                        </a:lnTo>
                        <a:lnTo>
                          <a:pt x="2843" y="3676"/>
                        </a:lnTo>
                        <a:lnTo>
                          <a:pt x="2864" y="3681"/>
                        </a:lnTo>
                        <a:lnTo>
                          <a:pt x="2884" y="3687"/>
                        </a:lnTo>
                        <a:lnTo>
                          <a:pt x="2905" y="3696"/>
                        </a:lnTo>
                        <a:lnTo>
                          <a:pt x="2923" y="3706"/>
                        </a:lnTo>
                        <a:lnTo>
                          <a:pt x="2941" y="3717"/>
                        </a:lnTo>
                        <a:lnTo>
                          <a:pt x="2958" y="3729"/>
                        </a:lnTo>
                        <a:lnTo>
                          <a:pt x="2973" y="3745"/>
                        </a:lnTo>
                        <a:lnTo>
                          <a:pt x="2985" y="3760"/>
                        </a:lnTo>
                        <a:lnTo>
                          <a:pt x="2997" y="3779"/>
                        </a:lnTo>
                        <a:lnTo>
                          <a:pt x="3007" y="3798"/>
                        </a:lnTo>
                        <a:lnTo>
                          <a:pt x="3017" y="3819"/>
                        </a:lnTo>
                        <a:lnTo>
                          <a:pt x="3022" y="3840"/>
                        </a:lnTo>
                        <a:lnTo>
                          <a:pt x="3027" y="3861"/>
                        </a:lnTo>
                        <a:lnTo>
                          <a:pt x="3029" y="3881"/>
                        </a:lnTo>
                        <a:lnTo>
                          <a:pt x="3030" y="3902"/>
                        </a:lnTo>
                        <a:lnTo>
                          <a:pt x="3027" y="3923"/>
                        </a:lnTo>
                        <a:lnTo>
                          <a:pt x="3024" y="3943"/>
                        </a:lnTo>
                        <a:lnTo>
                          <a:pt x="3018" y="3964"/>
                        </a:lnTo>
                        <a:lnTo>
                          <a:pt x="3010" y="3987"/>
                        </a:lnTo>
                        <a:lnTo>
                          <a:pt x="3007" y="3998"/>
                        </a:lnTo>
                        <a:lnTo>
                          <a:pt x="3142" y="4046"/>
                        </a:lnTo>
                        <a:lnTo>
                          <a:pt x="3209" y="4069"/>
                        </a:lnTo>
                        <a:lnTo>
                          <a:pt x="3277" y="4090"/>
                        </a:lnTo>
                        <a:lnTo>
                          <a:pt x="3345" y="4110"/>
                        </a:lnTo>
                        <a:lnTo>
                          <a:pt x="3413" y="4129"/>
                        </a:lnTo>
                        <a:lnTo>
                          <a:pt x="3482" y="4146"/>
                        </a:lnTo>
                        <a:lnTo>
                          <a:pt x="3550" y="4163"/>
                        </a:lnTo>
                        <a:lnTo>
                          <a:pt x="3618" y="4177"/>
                        </a:lnTo>
                        <a:lnTo>
                          <a:pt x="3686" y="4191"/>
                        </a:lnTo>
                        <a:lnTo>
                          <a:pt x="3823" y="4215"/>
                        </a:lnTo>
                        <a:lnTo>
                          <a:pt x="3960" y="4234"/>
                        </a:lnTo>
                        <a:lnTo>
                          <a:pt x="4029" y="4242"/>
                        </a:lnTo>
                        <a:lnTo>
                          <a:pt x="4099" y="4249"/>
                        </a:lnTo>
                        <a:lnTo>
                          <a:pt x="4098" y="4057"/>
                        </a:lnTo>
                        <a:lnTo>
                          <a:pt x="4472" y="4057"/>
                        </a:lnTo>
                        <a:lnTo>
                          <a:pt x="4474" y="4263"/>
                        </a:lnTo>
                        <a:lnTo>
                          <a:pt x="4561" y="4260"/>
                        </a:lnTo>
                        <a:lnTo>
                          <a:pt x="4648" y="4257"/>
                        </a:lnTo>
                        <a:lnTo>
                          <a:pt x="4735" y="4249"/>
                        </a:lnTo>
                        <a:lnTo>
                          <a:pt x="4824" y="4242"/>
                        </a:lnTo>
                        <a:lnTo>
                          <a:pt x="4910" y="4231"/>
                        </a:lnTo>
                        <a:lnTo>
                          <a:pt x="4999" y="4220"/>
                        </a:lnTo>
                        <a:lnTo>
                          <a:pt x="5087" y="4205"/>
                        </a:lnTo>
                        <a:lnTo>
                          <a:pt x="5176" y="4190"/>
                        </a:lnTo>
                        <a:lnTo>
                          <a:pt x="5140" y="3899"/>
                        </a:lnTo>
                        <a:lnTo>
                          <a:pt x="5147" y="3905"/>
                        </a:lnTo>
                        <a:lnTo>
                          <a:pt x="5155" y="3912"/>
                        </a:lnTo>
                        <a:lnTo>
                          <a:pt x="5172" y="3926"/>
                        </a:lnTo>
                        <a:lnTo>
                          <a:pt x="5186" y="3938"/>
                        </a:lnTo>
                        <a:lnTo>
                          <a:pt x="5203" y="3950"/>
                        </a:lnTo>
                        <a:lnTo>
                          <a:pt x="5232" y="3968"/>
                        </a:lnTo>
                        <a:lnTo>
                          <a:pt x="5238" y="3971"/>
                        </a:lnTo>
                        <a:lnTo>
                          <a:pt x="5245" y="3976"/>
                        </a:lnTo>
                        <a:lnTo>
                          <a:pt x="5260" y="3983"/>
                        </a:lnTo>
                        <a:lnTo>
                          <a:pt x="5272" y="3987"/>
                        </a:lnTo>
                        <a:lnTo>
                          <a:pt x="5286" y="3991"/>
                        </a:lnTo>
                        <a:lnTo>
                          <a:pt x="5288" y="3991"/>
                        </a:lnTo>
                        <a:lnTo>
                          <a:pt x="5291" y="3992"/>
                        </a:lnTo>
                        <a:lnTo>
                          <a:pt x="5297" y="3994"/>
                        </a:lnTo>
                        <a:lnTo>
                          <a:pt x="5309" y="3996"/>
                        </a:lnTo>
                        <a:lnTo>
                          <a:pt x="5320" y="3996"/>
                        </a:lnTo>
                        <a:lnTo>
                          <a:pt x="5322" y="3995"/>
                        </a:lnTo>
                        <a:lnTo>
                          <a:pt x="5325" y="3995"/>
                        </a:lnTo>
                        <a:lnTo>
                          <a:pt x="5331" y="3995"/>
                        </a:lnTo>
                        <a:lnTo>
                          <a:pt x="5342" y="3993"/>
                        </a:lnTo>
                        <a:lnTo>
                          <a:pt x="5353" y="3991"/>
                        </a:lnTo>
                        <a:lnTo>
                          <a:pt x="5361" y="3986"/>
                        </a:lnTo>
                        <a:lnTo>
                          <a:pt x="5370" y="3980"/>
                        </a:lnTo>
                        <a:lnTo>
                          <a:pt x="5387" y="3965"/>
                        </a:lnTo>
                        <a:lnTo>
                          <a:pt x="5393" y="3956"/>
                        </a:lnTo>
                        <a:lnTo>
                          <a:pt x="5401" y="3946"/>
                        </a:lnTo>
                        <a:lnTo>
                          <a:pt x="5408" y="3934"/>
                        </a:lnTo>
                        <a:lnTo>
                          <a:pt x="5411" y="3928"/>
                        </a:lnTo>
                        <a:lnTo>
                          <a:pt x="5415" y="3923"/>
                        </a:lnTo>
                        <a:lnTo>
                          <a:pt x="5420" y="3908"/>
                        </a:lnTo>
                        <a:lnTo>
                          <a:pt x="5426" y="3893"/>
                        </a:lnTo>
                        <a:lnTo>
                          <a:pt x="5430" y="3876"/>
                        </a:lnTo>
                        <a:lnTo>
                          <a:pt x="5436" y="3860"/>
                        </a:lnTo>
                        <a:lnTo>
                          <a:pt x="5439" y="3841"/>
                        </a:lnTo>
                        <a:lnTo>
                          <a:pt x="5443" y="3821"/>
                        </a:lnTo>
                        <a:lnTo>
                          <a:pt x="5446" y="3801"/>
                        </a:lnTo>
                        <a:lnTo>
                          <a:pt x="5450" y="3780"/>
                        </a:lnTo>
                        <a:lnTo>
                          <a:pt x="5675" y="4064"/>
                        </a:lnTo>
                        <a:lnTo>
                          <a:pt x="5774" y="4031"/>
                        </a:lnTo>
                        <a:lnTo>
                          <a:pt x="5779" y="4028"/>
                        </a:lnTo>
                        <a:lnTo>
                          <a:pt x="5785" y="4026"/>
                        </a:lnTo>
                        <a:lnTo>
                          <a:pt x="5797" y="4022"/>
                        </a:lnTo>
                        <a:lnTo>
                          <a:pt x="5822" y="4014"/>
                        </a:lnTo>
                        <a:lnTo>
                          <a:pt x="5872" y="3997"/>
                        </a:lnTo>
                        <a:lnTo>
                          <a:pt x="5919" y="3979"/>
                        </a:lnTo>
                        <a:lnTo>
                          <a:pt x="5925" y="3976"/>
                        </a:lnTo>
                        <a:lnTo>
                          <a:pt x="5931" y="3973"/>
                        </a:lnTo>
                        <a:lnTo>
                          <a:pt x="5943" y="3969"/>
                        </a:lnTo>
                        <a:lnTo>
                          <a:pt x="5968" y="3961"/>
                        </a:lnTo>
                        <a:lnTo>
                          <a:pt x="6016" y="3942"/>
                        </a:lnTo>
                        <a:lnTo>
                          <a:pt x="6021" y="3939"/>
                        </a:lnTo>
                        <a:lnTo>
                          <a:pt x="6027" y="3937"/>
                        </a:lnTo>
                        <a:lnTo>
                          <a:pt x="6039" y="3933"/>
                        </a:lnTo>
                        <a:lnTo>
                          <a:pt x="6064" y="3925"/>
                        </a:lnTo>
                        <a:lnTo>
                          <a:pt x="6111" y="3904"/>
                        </a:lnTo>
                        <a:lnTo>
                          <a:pt x="6158" y="3885"/>
                        </a:lnTo>
                        <a:lnTo>
                          <a:pt x="6251" y="3844"/>
                        </a:lnTo>
                        <a:lnTo>
                          <a:pt x="6297" y="3822"/>
                        </a:lnTo>
                        <a:lnTo>
                          <a:pt x="6343" y="3802"/>
                        </a:lnTo>
                        <a:lnTo>
                          <a:pt x="6434" y="3757"/>
                        </a:lnTo>
                        <a:lnTo>
                          <a:pt x="6421" y="3735"/>
                        </a:lnTo>
                        <a:lnTo>
                          <a:pt x="6416" y="3722"/>
                        </a:lnTo>
                        <a:lnTo>
                          <a:pt x="6409" y="3706"/>
                        </a:lnTo>
                        <a:lnTo>
                          <a:pt x="6405" y="3690"/>
                        </a:lnTo>
                        <a:lnTo>
                          <a:pt x="6402" y="3674"/>
                        </a:lnTo>
                        <a:lnTo>
                          <a:pt x="6401" y="3658"/>
                        </a:lnTo>
                        <a:lnTo>
                          <a:pt x="6402" y="3625"/>
                        </a:lnTo>
                        <a:lnTo>
                          <a:pt x="6404" y="3608"/>
                        </a:lnTo>
                        <a:lnTo>
                          <a:pt x="6409" y="3593"/>
                        </a:lnTo>
                        <a:lnTo>
                          <a:pt x="6415" y="3573"/>
                        </a:lnTo>
                        <a:lnTo>
                          <a:pt x="5797" y="3229"/>
                        </a:lnTo>
                        <a:lnTo>
                          <a:pt x="5787" y="3249"/>
                        </a:lnTo>
                        <a:lnTo>
                          <a:pt x="5762" y="3289"/>
                        </a:lnTo>
                        <a:lnTo>
                          <a:pt x="5747" y="3310"/>
                        </a:lnTo>
                        <a:lnTo>
                          <a:pt x="5738" y="3320"/>
                        </a:lnTo>
                        <a:lnTo>
                          <a:pt x="5734" y="3325"/>
                        </a:lnTo>
                        <a:lnTo>
                          <a:pt x="5731" y="3331"/>
                        </a:lnTo>
                        <a:lnTo>
                          <a:pt x="5726" y="3336"/>
                        </a:lnTo>
                        <a:lnTo>
                          <a:pt x="5722" y="3341"/>
                        </a:lnTo>
                        <a:lnTo>
                          <a:pt x="5714" y="3351"/>
                        </a:lnTo>
                        <a:lnTo>
                          <a:pt x="5708" y="3355"/>
                        </a:lnTo>
                        <a:lnTo>
                          <a:pt x="5704" y="3360"/>
                        </a:lnTo>
                        <a:lnTo>
                          <a:pt x="5696" y="3371"/>
                        </a:lnTo>
                        <a:lnTo>
                          <a:pt x="5686" y="3379"/>
                        </a:lnTo>
                        <a:lnTo>
                          <a:pt x="5681" y="3383"/>
                        </a:lnTo>
                        <a:lnTo>
                          <a:pt x="5676" y="3388"/>
                        </a:lnTo>
                        <a:lnTo>
                          <a:pt x="5656" y="3406"/>
                        </a:lnTo>
                        <a:lnTo>
                          <a:pt x="5634" y="3422"/>
                        </a:lnTo>
                        <a:lnTo>
                          <a:pt x="5612" y="3439"/>
                        </a:lnTo>
                        <a:lnTo>
                          <a:pt x="5579" y="3444"/>
                        </a:lnTo>
                        <a:lnTo>
                          <a:pt x="5548" y="3449"/>
                        </a:lnTo>
                        <a:lnTo>
                          <a:pt x="5517" y="3450"/>
                        </a:lnTo>
                        <a:lnTo>
                          <a:pt x="5488" y="3450"/>
                        </a:lnTo>
                        <a:lnTo>
                          <a:pt x="5458" y="3446"/>
                        </a:lnTo>
                        <a:lnTo>
                          <a:pt x="5430" y="3441"/>
                        </a:lnTo>
                        <a:lnTo>
                          <a:pt x="5404" y="3432"/>
                        </a:lnTo>
                        <a:lnTo>
                          <a:pt x="5378" y="3422"/>
                        </a:lnTo>
                        <a:lnTo>
                          <a:pt x="5351" y="3408"/>
                        </a:lnTo>
                        <a:lnTo>
                          <a:pt x="5326" y="3392"/>
                        </a:lnTo>
                        <a:lnTo>
                          <a:pt x="5302" y="3373"/>
                        </a:lnTo>
                        <a:lnTo>
                          <a:pt x="5279" y="3353"/>
                        </a:lnTo>
                        <a:lnTo>
                          <a:pt x="5257" y="3329"/>
                        </a:lnTo>
                        <a:lnTo>
                          <a:pt x="5235" y="3303"/>
                        </a:lnTo>
                        <a:lnTo>
                          <a:pt x="5214" y="3275"/>
                        </a:lnTo>
                        <a:lnTo>
                          <a:pt x="5196" y="3245"/>
                        </a:lnTo>
                        <a:lnTo>
                          <a:pt x="5190" y="3209"/>
                        </a:lnTo>
                        <a:lnTo>
                          <a:pt x="5187" y="3175"/>
                        </a:lnTo>
                        <a:lnTo>
                          <a:pt x="5187" y="3142"/>
                        </a:lnTo>
                        <a:lnTo>
                          <a:pt x="5192" y="3111"/>
                        </a:lnTo>
                        <a:lnTo>
                          <a:pt x="5198" y="3079"/>
                        </a:lnTo>
                        <a:lnTo>
                          <a:pt x="5208" y="3049"/>
                        </a:lnTo>
                        <a:lnTo>
                          <a:pt x="5221" y="3020"/>
                        </a:lnTo>
                        <a:lnTo>
                          <a:pt x="5238" y="2993"/>
                        </a:lnTo>
                        <a:lnTo>
                          <a:pt x="5253" y="2963"/>
                        </a:lnTo>
                        <a:lnTo>
                          <a:pt x="5271" y="2936"/>
                        </a:lnTo>
                        <a:lnTo>
                          <a:pt x="4355" y="2426"/>
                        </a:lnTo>
                        <a:lnTo>
                          <a:pt x="4320" y="2493"/>
                        </a:lnTo>
                        <a:lnTo>
                          <a:pt x="4286" y="2561"/>
                        </a:lnTo>
                        <a:lnTo>
                          <a:pt x="4215" y="2698"/>
                        </a:lnTo>
                        <a:lnTo>
                          <a:pt x="4195" y="2731"/>
                        </a:lnTo>
                        <a:lnTo>
                          <a:pt x="4176" y="2765"/>
                        </a:lnTo>
                        <a:lnTo>
                          <a:pt x="4139" y="2833"/>
                        </a:lnTo>
                        <a:lnTo>
                          <a:pt x="4061" y="2970"/>
                        </a:lnTo>
                        <a:lnTo>
                          <a:pt x="4052" y="2980"/>
                        </a:lnTo>
                        <a:lnTo>
                          <a:pt x="4046" y="2992"/>
                        </a:lnTo>
                        <a:lnTo>
                          <a:pt x="4030" y="3003"/>
                        </a:lnTo>
                        <a:lnTo>
                          <a:pt x="4021" y="3008"/>
                        </a:lnTo>
                        <a:lnTo>
                          <a:pt x="4014" y="3014"/>
                        </a:lnTo>
                        <a:lnTo>
                          <a:pt x="3983" y="3035"/>
                        </a:lnTo>
                        <a:lnTo>
                          <a:pt x="3951" y="3053"/>
                        </a:lnTo>
                        <a:lnTo>
                          <a:pt x="3920" y="3072"/>
                        </a:lnTo>
                        <a:lnTo>
                          <a:pt x="3881" y="3088"/>
                        </a:lnTo>
                        <a:lnTo>
                          <a:pt x="3841" y="3104"/>
                        </a:lnTo>
                        <a:lnTo>
                          <a:pt x="3821" y="3110"/>
                        </a:lnTo>
                        <a:lnTo>
                          <a:pt x="3810" y="3113"/>
                        </a:lnTo>
                        <a:lnTo>
                          <a:pt x="3801" y="3117"/>
                        </a:lnTo>
                        <a:lnTo>
                          <a:pt x="3762" y="3130"/>
                        </a:lnTo>
                        <a:lnTo>
                          <a:pt x="3741" y="3129"/>
                        </a:lnTo>
                        <a:lnTo>
                          <a:pt x="3724" y="3128"/>
                        </a:lnTo>
                        <a:lnTo>
                          <a:pt x="3708" y="3125"/>
                        </a:lnTo>
                        <a:lnTo>
                          <a:pt x="3695" y="3122"/>
                        </a:lnTo>
                        <a:lnTo>
                          <a:pt x="3692" y="3128"/>
                        </a:lnTo>
                        <a:lnTo>
                          <a:pt x="3688" y="3136"/>
                        </a:lnTo>
                        <a:lnTo>
                          <a:pt x="3684" y="3144"/>
                        </a:lnTo>
                        <a:lnTo>
                          <a:pt x="3680" y="3156"/>
                        </a:lnTo>
                        <a:lnTo>
                          <a:pt x="3674" y="3167"/>
                        </a:lnTo>
                        <a:lnTo>
                          <a:pt x="3668" y="3180"/>
                        </a:lnTo>
                        <a:lnTo>
                          <a:pt x="3660" y="3194"/>
                        </a:lnTo>
                        <a:lnTo>
                          <a:pt x="3652" y="3209"/>
                        </a:lnTo>
                        <a:lnTo>
                          <a:pt x="3642" y="3225"/>
                        </a:lnTo>
                        <a:lnTo>
                          <a:pt x="3632" y="3242"/>
                        </a:lnTo>
                        <a:lnTo>
                          <a:pt x="3619" y="3260"/>
                        </a:lnTo>
                        <a:lnTo>
                          <a:pt x="3608" y="3280"/>
                        </a:lnTo>
                        <a:lnTo>
                          <a:pt x="3594" y="3299"/>
                        </a:lnTo>
                        <a:lnTo>
                          <a:pt x="3581" y="3322"/>
                        </a:lnTo>
                        <a:lnTo>
                          <a:pt x="3565" y="3345"/>
                        </a:lnTo>
                        <a:lnTo>
                          <a:pt x="3550" y="3370"/>
                        </a:lnTo>
                        <a:lnTo>
                          <a:pt x="3539" y="3382"/>
                        </a:lnTo>
                        <a:lnTo>
                          <a:pt x="3528" y="3395"/>
                        </a:lnTo>
                        <a:lnTo>
                          <a:pt x="3517" y="3408"/>
                        </a:lnTo>
                        <a:lnTo>
                          <a:pt x="3505" y="3420"/>
                        </a:lnTo>
                        <a:lnTo>
                          <a:pt x="3492" y="3431"/>
                        </a:lnTo>
                        <a:lnTo>
                          <a:pt x="3480" y="3441"/>
                        </a:lnTo>
                        <a:lnTo>
                          <a:pt x="3472" y="3445"/>
                        </a:lnTo>
                        <a:lnTo>
                          <a:pt x="3466" y="3450"/>
                        </a:lnTo>
                        <a:lnTo>
                          <a:pt x="3459" y="3454"/>
                        </a:lnTo>
                        <a:lnTo>
                          <a:pt x="3453" y="3460"/>
                        </a:lnTo>
                        <a:lnTo>
                          <a:pt x="3444" y="3463"/>
                        </a:lnTo>
                        <a:lnTo>
                          <a:pt x="3437" y="3467"/>
                        </a:lnTo>
                        <a:lnTo>
                          <a:pt x="3429" y="3470"/>
                        </a:lnTo>
                        <a:lnTo>
                          <a:pt x="3422" y="3474"/>
                        </a:lnTo>
                        <a:lnTo>
                          <a:pt x="3405" y="3480"/>
                        </a:lnTo>
                        <a:lnTo>
                          <a:pt x="3390" y="3486"/>
                        </a:lnTo>
                        <a:lnTo>
                          <a:pt x="3372" y="3491"/>
                        </a:lnTo>
                        <a:lnTo>
                          <a:pt x="3355" y="3495"/>
                        </a:lnTo>
                        <a:lnTo>
                          <a:pt x="3336" y="3498"/>
                        </a:lnTo>
                        <a:lnTo>
                          <a:pt x="3318" y="3502"/>
                        </a:lnTo>
                        <a:lnTo>
                          <a:pt x="3298" y="3503"/>
                        </a:lnTo>
                        <a:lnTo>
                          <a:pt x="3287" y="3503"/>
                        </a:lnTo>
                        <a:lnTo>
                          <a:pt x="3282" y="3503"/>
                        </a:lnTo>
                        <a:lnTo>
                          <a:pt x="3278" y="3504"/>
                        </a:lnTo>
                        <a:lnTo>
                          <a:pt x="3257" y="3504"/>
                        </a:lnTo>
                        <a:lnTo>
                          <a:pt x="3237" y="3504"/>
                        </a:lnTo>
                        <a:lnTo>
                          <a:pt x="3214" y="3502"/>
                        </a:lnTo>
                        <a:lnTo>
                          <a:pt x="3208" y="3501"/>
                        </a:lnTo>
                        <a:lnTo>
                          <a:pt x="3203" y="3501"/>
                        </a:lnTo>
                        <a:lnTo>
                          <a:pt x="3192" y="3501"/>
                        </a:lnTo>
                        <a:lnTo>
                          <a:pt x="3170" y="3498"/>
                        </a:lnTo>
                        <a:lnTo>
                          <a:pt x="3147" y="3496"/>
                        </a:lnTo>
                        <a:lnTo>
                          <a:pt x="3122" y="3491"/>
                        </a:lnTo>
                        <a:lnTo>
                          <a:pt x="3098" y="3486"/>
                        </a:lnTo>
                        <a:lnTo>
                          <a:pt x="3072" y="3480"/>
                        </a:lnTo>
                        <a:lnTo>
                          <a:pt x="3048" y="3475"/>
                        </a:lnTo>
                        <a:lnTo>
                          <a:pt x="3021" y="3467"/>
                        </a:lnTo>
                        <a:lnTo>
                          <a:pt x="2994" y="3460"/>
                        </a:lnTo>
                        <a:lnTo>
                          <a:pt x="2966" y="3451"/>
                        </a:lnTo>
                        <a:lnTo>
                          <a:pt x="2939" y="3443"/>
                        </a:lnTo>
                        <a:lnTo>
                          <a:pt x="2931" y="3465"/>
                        </a:lnTo>
                        <a:lnTo>
                          <a:pt x="2843" y="3425"/>
                        </a:lnTo>
                        <a:lnTo>
                          <a:pt x="2758" y="3383"/>
                        </a:lnTo>
                        <a:lnTo>
                          <a:pt x="2647" y="3324"/>
                        </a:lnTo>
                        <a:lnTo>
                          <a:pt x="2540" y="3264"/>
                        </a:lnTo>
                        <a:lnTo>
                          <a:pt x="2480" y="3231"/>
                        </a:lnTo>
                        <a:lnTo>
                          <a:pt x="2420" y="3197"/>
                        </a:lnTo>
                        <a:lnTo>
                          <a:pt x="2361" y="3162"/>
                        </a:lnTo>
                        <a:lnTo>
                          <a:pt x="2303" y="3126"/>
                        </a:lnTo>
                        <a:lnTo>
                          <a:pt x="2187" y="3049"/>
                        </a:lnTo>
                        <a:lnTo>
                          <a:pt x="2075" y="2968"/>
                        </a:lnTo>
                        <a:lnTo>
                          <a:pt x="1961" y="2882"/>
                        </a:lnTo>
                        <a:lnTo>
                          <a:pt x="1905" y="2837"/>
                        </a:lnTo>
                        <a:lnTo>
                          <a:pt x="1850" y="2792"/>
                        </a:lnTo>
                        <a:lnTo>
                          <a:pt x="1741" y="2697"/>
                        </a:lnTo>
                        <a:lnTo>
                          <a:pt x="1634" y="2597"/>
                        </a:lnTo>
                        <a:lnTo>
                          <a:pt x="1601" y="2564"/>
                        </a:lnTo>
                        <a:lnTo>
                          <a:pt x="1570" y="2532"/>
                        </a:lnTo>
                        <a:lnTo>
                          <a:pt x="1510" y="2468"/>
                        </a:lnTo>
                        <a:lnTo>
                          <a:pt x="1481" y="2435"/>
                        </a:lnTo>
                        <a:lnTo>
                          <a:pt x="1454" y="2403"/>
                        </a:lnTo>
                        <a:lnTo>
                          <a:pt x="1405" y="2339"/>
                        </a:lnTo>
                        <a:lnTo>
                          <a:pt x="1357" y="2273"/>
                        </a:lnTo>
                        <a:lnTo>
                          <a:pt x="1316" y="2207"/>
                        </a:lnTo>
                        <a:lnTo>
                          <a:pt x="1296" y="2172"/>
                        </a:lnTo>
                        <a:lnTo>
                          <a:pt x="1279" y="2139"/>
                        </a:lnTo>
                        <a:lnTo>
                          <a:pt x="1246" y="2073"/>
                        </a:lnTo>
                        <a:lnTo>
                          <a:pt x="1230" y="2038"/>
                        </a:lnTo>
                        <a:lnTo>
                          <a:pt x="1217" y="2004"/>
                        </a:lnTo>
                        <a:lnTo>
                          <a:pt x="1192" y="1936"/>
                        </a:lnTo>
                        <a:lnTo>
                          <a:pt x="1180" y="1900"/>
                        </a:lnTo>
                        <a:lnTo>
                          <a:pt x="1171" y="1866"/>
                        </a:lnTo>
                        <a:lnTo>
                          <a:pt x="1156" y="1798"/>
                        </a:lnTo>
                        <a:lnTo>
                          <a:pt x="1148" y="1762"/>
                        </a:lnTo>
                        <a:lnTo>
                          <a:pt x="1143" y="1727"/>
                        </a:lnTo>
                        <a:lnTo>
                          <a:pt x="1137" y="1656"/>
                        </a:lnTo>
                        <a:lnTo>
                          <a:pt x="1134" y="1620"/>
                        </a:lnTo>
                        <a:lnTo>
                          <a:pt x="1134" y="1585"/>
                        </a:lnTo>
                        <a:lnTo>
                          <a:pt x="1136" y="1515"/>
                        </a:lnTo>
                        <a:lnTo>
                          <a:pt x="1141" y="1388"/>
                        </a:lnTo>
                        <a:lnTo>
                          <a:pt x="1145" y="1327"/>
                        </a:lnTo>
                        <a:lnTo>
                          <a:pt x="1149" y="1268"/>
                        </a:lnTo>
                        <a:lnTo>
                          <a:pt x="1154" y="1209"/>
                        </a:lnTo>
                        <a:lnTo>
                          <a:pt x="1159" y="1154"/>
                        </a:lnTo>
                        <a:lnTo>
                          <a:pt x="1171" y="1048"/>
                        </a:lnTo>
                        <a:lnTo>
                          <a:pt x="1183" y="947"/>
                        </a:lnTo>
                        <a:lnTo>
                          <a:pt x="1197" y="853"/>
                        </a:lnTo>
                        <a:lnTo>
                          <a:pt x="1213" y="765"/>
                        </a:lnTo>
                        <a:lnTo>
                          <a:pt x="1231" y="686"/>
                        </a:lnTo>
                        <a:lnTo>
                          <a:pt x="679" y="379"/>
                        </a:lnTo>
                        <a:lnTo>
                          <a:pt x="676" y="382"/>
                        </a:lnTo>
                        <a:lnTo>
                          <a:pt x="643" y="388"/>
                        </a:lnTo>
                        <a:lnTo>
                          <a:pt x="611" y="393"/>
                        </a:lnTo>
                        <a:lnTo>
                          <a:pt x="580" y="395"/>
                        </a:lnTo>
                        <a:lnTo>
                          <a:pt x="550" y="395"/>
                        </a:lnTo>
                        <a:lnTo>
                          <a:pt x="520" y="391"/>
                        </a:lnTo>
                        <a:lnTo>
                          <a:pt x="492" y="386"/>
                        </a:lnTo>
                        <a:lnTo>
                          <a:pt x="465" y="378"/>
                        </a:lnTo>
                        <a:lnTo>
                          <a:pt x="439" y="367"/>
                        </a:lnTo>
                        <a:lnTo>
                          <a:pt x="412" y="353"/>
                        </a:lnTo>
                        <a:lnTo>
                          <a:pt x="388" y="337"/>
                        </a:lnTo>
                        <a:lnTo>
                          <a:pt x="364" y="318"/>
                        </a:lnTo>
                        <a:lnTo>
                          <a:pt x="341" y="297"/>
                        </a:lnTo>
                        <a:lnTo>
                          <a:pt x="318" y="272"/>
                        </a:lnTo>
                        <a:lnTo>
                          <a:pt x="298" y="246"/>
                        </a:lnTo>
                        <a:lnTo>
                          <a:pt x="278" y="217"/>
                        </a:lnTo>
                        <a:lnTo>
                          <a:pt x="259" y="186"/>
                        </a:lnTo>
                        <a:lnTo>
                          <a:pt x="254" y="162"/>
                        </a:lnTo>
                        <a:lnTo>
                          <a:pt x="253" y="141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6" name="Freeform 492"/>
                  <p:cNvSpPr>
                    <a:spLocks/>
                  </p:cNvSpPr>
                  <p:nvPr/>
                </p:nvSpPr>
                <p:spPr bwMode="auto">
                  <a:xfrm>
                    <a:off x="854" y="3485"/>
                    <a:ext cx="1046" cy="831"/>
                  </a:xfrm>
                  <a:custGeom>
                    <a:avLst/>
                    <a:gdLst>
                      <a:gd name="T0" fmla="*/ 58 w 1867"/>
                      <a:gd name="T1" fmla="*/ 58 h 1681"/>
                      <a:gd name="T2" fmla="*/ 175 w 1867"/>
                      <a:gd name="T3" fmla="*/ 172 h 1681"/>
                      <a:gd name="T4" fmla="*/ 293 w 1867"/>
                      <a:gd name="T5" fmla="*/ 280 h 1681"/>
                      <a:gd name="T6" fmla="*/ 410 w 1867"/>
                      <a:gd name="T7" fmla="*/ 381 h 1681"/>
                      <a:gd name="T8" fmla="*/ 497 w 1867"/>
                      <a:gd name="T9" fmla="*/ 453 h 1681"/>
                      <a:gd name="T10" fmla="*/ 580 w 1867"/>
                      <a:gd name="T11" fmla="*/ 525 h 1681"/>
                      <a:gd name="T12" fmla="*/ 633 w 1867"/>
                      <a:gd name="T13" fmla="*/ 571 h 1681"/>
                      <a:gd name="T14" fmla="*/ 670 w 1867"/>
                      <a:gd name="T15" fmla="*/ 605 h 1681"/>
                      <a:gd name="T16" fmla="*/ 695 w 1867"/>
                      <a:gd name="T17" fmla="*/ 628 h 1681"/>
                      <a:gd name="T18" fmla="*/ 732 w 1867"/>
                      <a:gd name="T19" fmla="*/ 662 h 1681"/>
                      <a:gd name="T20" fmla="*/ 823 w 1867"/>
                      <a:gd name="T21" fmla="*/ 751 h 1681"/>
                      <a:gd name="T22" fmla="*/ 839 w 1867"/>
                      <a:gd name="T23" fmla="*/ 767 h 1681"/>
                      <a:gd name="T24" fmla="*/ 868 w 1867"/>
                      <a:gd name="T25" fmla="*/ 796 h 1681"/>
                      <a:gd name="T26" fmla="*/ 927 w 1867"/>
                      <a:gd name="T27" fmla="*/ 858 h 1681"/>
                      <a:gd name="T28" fmla="*/ 946 w 1867"/>
                      <a:gd name="T29" fmla="*/ 879 h 1681"/>
                      <a:gd name="T30" fmla="*/ 1017 w 1867"/>
                      <a:gd name="T31" fmla="*/ 962 h 1681"/>
                      <a:gd name="T32" fmla="*/ 1079 w 1867"/>
                      <a:gd name="T33" fmla="*/ 1041 h 1681"/>
                      <a:gd name="T34" fmla="*/ 1106 w 1867"/>
                      <a:gd name="T35" fmla="*/ 1079 h 1681"/>
                      <a:gd name="T36" fmla="*/ 1154 w 1867"/>
                      <a:gd name="T37" fmla="*/ 1149 h 1681"/>
                      <a:gd name="T38" fmla="*/ 1190 w 1867"/>
                      <a:gd name="T39" fmla="*/ 1214 h 1681"/>
                      <a:gd name="T40" fmla="*/ 1219 w 1867"/>
                      <a:gd name="T41" fmla="*/ 1281 h 1681"/>
                      <a:gd name="T42" fmla="*/ 1243 w 1867"/>
                      <a:gd name="T43" fmla="*/ 1347 h 1681"/>
                      <a:gd name="T44" fmla="*/ 1261 w 1867"/>
                      <a:gd name="T45" fmla="*/ 1415 h 1681"/>
                      <a:gd name="T46" fmla="*/ 1272 w 1867"/>
                      <a:gd name="T47" fmla="*/ 1483 h 1681"/>
                      <a:gd name="T48" fmla="*/ 1276 w 1867"/>
                      <a:gd name="T49" fmla="*/ 1552 h 1681"/>
                      <a:gd name="T50" fmla="*/ 1275 w 1867"/>
                      <a:gd name="T51" fmla="*/ 1623 h 1681"/>
                      <a:gd name="T52" fmla="*/ 1287 w 1867"/>
                      <a:gd name="T53" fmla="*/ 1659 h 1681"/>
                      <a:gd name="T54" fmla="*/ 1320 w 1867"/>
                      <a:gd name="T55" fmla="*/ 1670 h 1681"/>
                      <a:gd name="T56" fmla="*/ 1373 w 1867"/>
                      <a:gd name="T57" fmla="*/ 1655 h 1681"/>
                      <a:gd name="T58" fmla="*/ 1452 w 1867"/>
                      <a:gd name="T59" fmla="*/ 1611 h 1681"/>
                      <a:gd name="T60" fmla="*/ 1525 w 1867"/>
                      <a:gd name="T61" fmla="*/ 1579 h 1681"/>
                      <a:gd name="T62" fmla="*/ 1633 w 1867"/>
                      <a:gd name="T63" fmla="*/ 1432 h 1681"/>
                      <a:gd name="T64" fmla="*/ 1787 w 1867"/>
                      <a:gd name="T65" fmla="*/ 1169 h 1681"/>
                      <a:gd name="T66" fmla="*/ 0 w 1867"/>
                      <a:gd name="T67" fmla="*/ 0 h 16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867" h="1681">
                        <a:moveTo>
                          <a:pt x="0" y="0"/>
                        </a:moveTo>
                        <a:lnTo>
                          <a:pt x="58" y="58"/>
                        </a:lnTo>
                        <a:lnTo>
                          <a:pt x="117" y="116"/>
                        </a:lnTo>
                        <a:lnTo>
                          <a:pt x="175" y="172"/>
                        </a:lnTo>
                        <a:lnTo>
                          <a:pt x="235" y="227"/>
                        </a:lnTo>
                        <a:lnTo>
                          <a:pt x="293" y="280"/>
                        </a:lnTo>
                        <a:lnTo>
                          <a:pt x="352" y="331"/>
                        </a:lnTo>
                        <a:lnTo>
                          <a:pt x="410" y="381"/>
                        </a:lnTo>
                        <a:lnTo>
                          <a:pt x="469" y="431"/>
                        </a:lnTo>
                        <a:lnTo>
                          <a:pt x="497" y="453"/>
                        </a:lnTo>
                        <a:lnTo>
                          <a:pt x="525" y="477"/>
                        </a:lnTo>
                        <a:lnTo>
                          <a:pt x="580" y="525"/>
                        </a:lnTo>
                        <a:lnTo>
                          <a:pt x="606" y="547"/>
                        </a:lnTo>
                        <a:lnTo>
                          <a:pt x="633" y="571"/>
                        </a:lnTo>
                        <a:lnTo>
                          <a:pt x="658" y="594"/>
                        </a:lnTo>
                        <a:lnTo>
                          <a:pt x="670" y="605"/>
                        </a:lnTo>
                        <a:lnTo>
                          <a:pt x="684" y="618"/>
                        </a:lnTo>
                        <a:lnTo>
                          <a:pt x="695" y="628"/>
                        </a:lnTo>
                        <a:lnTo>
                          <a:pt x="707" y="639"/>
                        </a:lnTo>
                        <a:lnTo>
                          <a:pt x="732" y="662"/>
                        </a:lnTo>
                        <a:lnTo>
                          <a:pt x="779" y="708"/>
                        </a:lnTo>
                        <a:lnTo>
                          <a:pt x="823" y="751"/>
                        </a:lnTo>
                        <a:lnTo>
                          <a:pt x="834" y="761"/>
                        </a:lnTo>
                        <a:lnTo>
                          <a:pt x="839" y="767"/>
                        </a:lnTo>
                        <a:lnTo>
                          <a:pt x="845" y="773"/>
                        </a:lnTo>
                        <a:lnTo>
                          <a:pt x="868" y="796"/>
                        </a:lnTo>
                        <a:lnTo>
                          <a:pt x="908" y="837"/>
                        </a:lnTo>
                        <a:lnTo>
                          <a:pt x="927" y="858"/>
                        </a:lnTo>
                        <a:lnTo>
                          <a:pt x="936" y="868"/>
                        </a:lnTo>
                        <a:lnTo>
                          <a:pt x="946" y="879"/>
                        </a:lnTo>
                        <a:lnTo>
                          <a:pt x="982" y="921"/>
                        </a:lnTo>
                        <a:lnTo>
                          <a:pt x="1017" y="962"/>
                        </a:lnTo>
                        <a:lnTo>
                          <a:pt x="1049" y="1001"/>
                        </a:lnTo>
                        <a:lnTo>
                          <a:pt x="1079" y="1041"/>
                        </a:lnTo>
                        <a:lnTo>
                          <a:pt x="1092" y="1059"/>
                        </a:lnTo>
                        <a:lnTo>
                          <a:pt x="1106" y="1079"/>
                        </a:lnTo>
                        <a:lnTo>
                          <a:pt x="1134" y="1118"/>
                        </a:lnTo>
                        <a:lnTo>
                          <a:pt x="1154" y="1149"/>
                        </a:lnTo>
                        <a:lnTo>
                          <a:pt x="1173" y="1182"/>
                        </a:lnTo>
                        <a:lnTo>
                          <a:pt x="1190" y="1214"/>
                        </a:lnTo>
                        <a:lnTo>
                          <a:pt x="1206" y="1247"/>
                        </a:lnTo>
                        <a:lnTo>
                          <a:pt x="1219" y="1281"/>
                        </a:lnTo>
                        <a:lnTo>
                          <a:pt x="1232" y="1314"/>
                        </a:lnTo>
                        <a:lnTo>
                          <a:pt x="1243" y="1347"/>
                        </a:lnTo>
                        <a:lnTo>
                          <a:pt x="1253" y="1382"/>
                        </a:lnTo>
                        <a:lnTo>
                          <a:pt x="1261" y="1415"/>
                        </a:lnTo>
                        <a:lnTo>
                          <a:pt x="1267" y="1449"/>
                        </a:lnTo>
                        <a:lnTo>
                          <a:pt x="1272" y="1483"/>
                        </a:lnTo>
                        <a:lnTo>
                          <a:pt x="1275" y="1518"/>
                        </a:lnTo>
                        <a:lnTo>
                          <a:pt x="1276" y="1552"/>
                        </a:lnTo>
                        <a:lnTo>
                          <a:pt x="1276" y="1588"/>
                        </a:lnTo>
                        <a:lnTo>
                          <a:pt x="1275" y="1623"/>
                        </a:lnTo>
                        <a:lnTo>
                          <a:pt x="1273" y="1659"/>
                        </a:lnTo>
                        <a:lnTo>
                          <a:pt x="1287" y="1659"/>
                        </a:lnTo>
                        <a:lnTo>
                          <a:pt x="1304" y="1663"/>
                        </a:lnTo>
                        <a:lnTo>
                          <a:pt x="1320" y="1670"/>
                        </a:lnTo>
                        <a:lnTo>
                          <a:pt x="1337" y="1681"/>
                        </a:lnTo>
                        <a:lnTo>
                          <a:pt x="1373" y="1655"/>
                        </a:lnTo>
                        <a:lnTo>
                          <a:pt x="1412" y="1633"/>
                        </a:lnTo>
                        <a:lnTo>
                          <a:pt x="1452" y="1611"/>
                        </a:lnTo>
                        <a:lnTo>
                          <a:pt x="1494" y="1594"/>
                        </a:lnTo>
                        <a:lnTo>
                          <a:pt x="1525" y="1579"/>
                        </a:lnTo>
                        <a:lnTo>
                          <a:pt x="1559" y="1567"/>
                        </a:lnTo>
                        <a:lnTo>
                          <a:pt x="1633" y="1432"/>
                        </a:lnTo>
                        <a:lnTo>
                          <a:pt x="1709" y="1300"/>
                        </a:lnTo>
                        <a:lnTo>
                          <a:pt x="1787" y="1169"/>
                        </a:lnTo>
                        <a:lnTo>
                          <a:pt x="1867" y="10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7" name="Freeform 493"/>
                  <p:cNvSpPr>
                    <a:spLocks/>
                  </p:cNvSpPr>
                  <p:nvPr/>
                </p:nvSpPr>
                <p:spPr bwMode="auto">
                  <a:xfrm>
                    <a:off x="66" y="1042"/>
                    <a:ext cx="2979" cy="3508"/>
                  </a:xfrm>
                  <a:custGeom>
                    <a:avLst/>
                    <a:gdLst>
                      <a:gd name="T0" fmla="*/ 5277 w 5320"/>
                      <a:gd name="T1" fmla="*/ 1383 h 7084"/>
                      <a:gd name="T2" fmla="*/ 5019 w 5320"/>
                      <a:gd name="T3" fmla="*/ 944 h 7084"/>
                      <a:gd name="T4" fmla="*/ 4642 w 5320"/>
                      <a:gd name="T5" fmla="*/ 563 h 7084"/>
                      <a:gd name="T6" fmla="*/ 4098 w 5320"/>
                      <a:gd name="T7" fmla="*/ 237 h 7084"/>
                      <a:gd name="T8" fmla="*/ 3217 w 5320"/>
                      <a:gd name="T9" fmla="*/ 14 h 7084"/>
                      <a:gd name="T10" fmla="*/ 2602 w 5320"/>
                      <a:gd name="T11" fmla="*/ 27 h 7084"/>
                      <a:gd name="T12" fmla="*/ 2267 w 5320"/>
                      <a:gd name="T13" fmla="*/ 186 h 7084"/>
                      <a:gd name="T14" fmla="*/ 2053 w 5320"/>
                      <a:gd name="T15" fmla="*/ 494 h 7084"/>
                      <a:gd name="T16" fmla="*/ 1598 w 5320"/>
                      <a:gd name="T17" fmla="*/ 985 h 7084"/>
                      <a:gd name="T18" fmla="*/ 1226 w 5320"/>
                      <a:gd name="T19" fmla="*/ 1177 h 7084"/>
                      <a:gd name="T20" fmla="*/ 650 w 5320"/>
                      <a:gd name="T21" fmla="*/ 1498 h 7084"/>
                      <a:gd name="T22" fmla="*/ 202 w 5320"/>
                      <a:gd name="T23" fmla="*/ 2074 h 7084"/>
                      <a:gd name="T24" fmla="*/ 0 w 5320"/>
                      <a:gd name="T25" fmla="*/ 2738 h 7084"/>
                      <a:gd name="T26" fmla="*/ 93 w 5320"/>
                      <a:gd name="T27" fmla="*/ 3278 h 7084"/>
                      <a:gd name="T28" fmla="*/ 170 w 5320"/>
                      <a:gd name="T29" fmla="*/ 3520 h 7084"/>
                      <a:gd name="T30" fmla="*/ 227 w 5320"/>
                      <a:gd name="T31" fmla="*/ 3767 h 7084"/>
                      <a:gd name="T32" fmla="*/ 247 w 5320"/>
                      <a:gd name="T33" fmla="*/ 3939 h 7084"/>
                      <a:gd name="T34" fmla="*/ 240 w 5320"/>
                      <a:gd name="T35" fmla="*/ 4135 h 7084"/>
                      <a:gd name="T36" fmla="*/ 190 w 5320"/>
                      <a:gd name="T37" fmla="*/ 4374 h 7084"/>
                      <a:gd name="T38" fmla="*/ 120 w 5320"/>
                      <a:gd name="T39" fmla="*/ 5023 h 7084"/>
                      <a:gd name="T40" fmla="*/ 173 w 5320"/>
                      <a:gd name="T41" fmla="*/ 5516 h 7084"/>
                      <a:gd name="T42" fmla="*/ 462 w 5320"/>
                      <a:gd name="T43" fmla="*/ 6015 h 7084"/>
                      <a:gd name="T44" fmla="*/ 1168 w 5320"/>
                      <a:gd name="T45" fmla="*/ 6629 h 7084"/>
                      <a:gd name="T46" fmla="*/ 1855 w 5320"/>
                      <a:gd name="T47" fmla="*/ 6997 h 7084"/>
                      <a:gd name="T48" fmla="*/ 2079 w 5320"/>
                      <a:gd name="T49" fmla="*/ 7066 h 7084"/>
                      <a:gd name="T50" fmla="*/ 2259 w 5320"/>
                      <a:gd name="T51" fmla="*/ 7084 h 7084"/>
                      <a:gd name="T52" fmla="*/ 2403 w 5320"/>
                      <a:gd name="T53" fmla="*/ 7054 h 7084"/>
                      <a:gd name="T54" fmla="*/ 2486 w 5320"/>
                      <a:gd name="T55" fmla="*/ 7000 h 7084"/>
                      <a:gd name="T56" fmla="*/ 2613 w 5320"/>
                      <a:gd name="T57" fmla="*/ 6822 h 7084"/>
                      <a:gd name="T58" fmla="*/ 2676 w 5320"/>
                      <a:gd name="T59" fmla="*/ 6702 h 7084"/>
                      <a:gd name="T60" fmla="*/ 2901 w 5320"/>
                      <a:gd name="T61" fmla="*/ 6652 h 7084"/>
                      <a:gd name="T62" fmla="*/ 3188 w 5320"/>
                      <a:gd name="T63" fmla="*/ 6291 h 7084"/>
                      <a:gd name="T64" fmla="*/ 3211 w 5320"/>
                      <a:gd name="T65" fmla="*/ 6078 h 7084"/>
                      <a:gd name="T66" fmla="*/ 2730 w 5320"/>
                      <a:gd name="T67" fmla="*/ 6603 h 7084"/>
                      <a:gd name="T68" fmla="*/ 2671 w 5320"/>
                      <a:gd name="T69" fmla="*/ 6348 h 7084"/>
                      <a:gd name="T70" fmla="*/ 2516 w 5320"/>
                      <a:gd name="T71" fmla="*/ 6012 h 7084"/>
                      <a:gd name="T72" fmla="*/ 2278 w 5320"/>
                      <a:gd name="T73" fmla="*/ 5729 h 7084"/>
                      <a:gd name="T74" fmla="*/ 2080 w 5320"/>
                      <a:gd name="T75" fmla="*/ 5538 h 7084"/>
                      <a:gd name="T76" fmla="*/ 1643 w 5320"/>
                      <a:gd name="T77" fmla="*/ 5158 h 7084"/>
                      <a:gd name="T78" fmla="*/ 1161 w 5320"/>
                      <a:gd name="T79" fmla="*/ 4676 h 7084"/>
                      <a:gd name="T80" fmla="*/ 758 w 5320"/>
                      <a:gd name="T81" fmla="*/ 4186 h 7084"/>
                      <a:gd name="T82" fmla="*/ 636 w 5320"/>
                      <a:gd name="T83" fmla="*/ 3758 h 7084"/>
                      <a:gd name="T84" fmla="*/ 764 w 5320"/>
                      <a:gd name="T85" fmla="*/ 3429 h 7084"/>
                      <a:gd name="T86" fmla="*/ 986 w 5320"/>
                      <a:gd name="T87" fmla="*/ 3150 h 7084"/>
                      <a:gd name="T88" fmla="*/ 1208 w 5320"/>
                      <a:gd name="T89" fmla="*/ 2800 h 7084"/>
                      <a:gd name="T90" fmla="*/ 1503 w 5320"/>
                      <a:gd name="T91" fmla="*/ 2162 h 7084"/>
                      <a:gd name="T92" fmla="*/ 1597 w 5320"/>
                      <a:gd name="T93" fmla="*/ 1728 h 7084"/>
                      <a:gd name="T94" fmla="*/ 1520 w 5320"/>
                      <a:gd name="T95" fmla="*/ 1362 h 7084"/>
                      <a:gd name="T96" fmla="*/ 2002 w 5320"/>
                      <a:gd name="T97" fmla="*/ 809 h 7084"/>
                      <a:gd name="T98" fmla="*/ 2009 w 5320"/>
                      <a:gd name="T99" fmla="*/ 822 h 7084"/>
                      <a:gd name="T100" fmla="*/ 2387 w 5320"/>
                      <a:gd name="T101" fmla="*/ 1397 h 7084"/>
                      <a:gd name="T102" fmla="*/ 3011 w 5320"/>
                      <a:gd name="T103" fmla="*/ 1960 h 7084"/>
                      <a:gd name="T104" fmla="*/ 3749 w 5320"/>
                      <a:gd name="T105" fmla="*/ 2262 h 7084"/>
                      <a:gd name="T106" fmla="*/ 4558 w 5320"/>
                      <a:gd name="T107" fmla="*/ 2262 h 7084"/>
                      <a:gd name="T108" fmla="*/ 5099 w 5320"/>
                      <a:gd name="T109" fmla="*/ 2103 h 7084"/>
                      <a:gd name="T110" fmla="*/ 5224 w 5320"/>
                      <a:gd name="T111" fmla="*/ 1996 h 7084"/>
                      <a:gd name="T112" fmla="*/ 5289 w 5320"/>
                      <a:gd name="T113" fmla="*/ 1880 h 7084"/>
                      <a:gd name="T114" fmla="*/ 5319 w 5320"/>
                      <a:gd name="T115" fmla="*/ 1742 h 70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320" h="7084">
                        <a:moveTo>
                          <a:pt x="5319" y="1742"/>
                        </a:moveTo>
                        <a:lnTo>
                          <a:pt x="5320" y="1701"/>
                        </a:lnTo>
                        <a:lnTo>
                          <a:pt x="5320" y="1659"/>
                        </a:lnTo>
                        <a:lnTo>
                          <a:pt x="5319" y="1618"/>
                        </a:lnTo>
                        <a:lnTo>
                          <a:pt x="5316" y="1579"/>
                        </a:lnTo>
                        <a:lnTo>
                          <a:pt x="5311" y="1538"/>
                        </a:lnTo>
                        <a:lnTo>
                          <a:pt x="5305" y="1499"/>
                        </a:lnTo>
                        <a:lnTo>
                          <a:pt x="5297" y="1460"/>
                        </a:lnTo>
                        <a:lnTo>
                          <a:pt x="5288" y="1422"/>
                        </a:lnTo>
                        <a:lnTo>
                          <a:pt x="5277" y="1383"/>
                        </a:lnTo>
                        <a:lnTo>
                          <a:pt x="5263" y="1345"/>
                        </a:lnTo>
                        <a:lnTo>
                          <a:pt x="5249" y="1308"/>
                        </a:lnTo>
                        <a:lnTo>
                          <a:pt x="5233" y="1270"/>
                        </a:lnTo>
                        <a:lnTo>
                          <a:pt x="5215" y="1233"/>
                        </a:lnTo>
                        <a:lnTo>
                          <a:pt x="5195" y="1196"/>
                        </a:lnTo>
                        <a:lnTo>
                          <a:pt x="5173" y="1160"/>
                        </a:lnTo>
                        <a:lnTo>
                          <a:pt x="5152" y="1125"/>
                        </a:lnTo>
                        <a:lnTo>
                          <a:pt x="5119" y="1077"/>
                        </a:lnTo>
                        <a:lnTo>
                          <a:pt x="5086" y="1032"/>
                        </a:lnTo>
                        <a:lnTo>
                          <a:pt x="5019" y="944"/>
                        </a:lnTo>
                        <a:lnTo>
                          <a:pt x="4984" y="900"/>
                        </a:lnTo>
                        <a:lnTo>
                          <a:pt x="4949" y="859"/>
                        </a:lnTo>
                        <a:lnTo>
                          <a:pt x="4913" y="819"/>
                        </a:lnTo>
                        <a:lnTo>
                          <a:pt x="4878" y="780"/>
                        </a:lnTo>
                        <a:lnTo>
                          <a:pt x="4839" y="741"/>
                        </a:lnTo>
                        <a:lnTo>
                          <a:pt x="4801" y="704"/>
                        </a:lnTo>
                        <a:lnTo>
                          <a:pt x="4762" y="667"/>
                        </a:lnTo>
                        <a:lnTo>
                          <a:pt x="4724" y="632"/>
                        </a:lnTo>
                        <a:lnTo>
                          <a:pt x="4682" y="596"/>
                        </a:lnTo>
                        <a:lnTo>
                          <a:pt x="4642" y="563"/>
                        </a:lnTo>
                        <a:lnTo>
                          <a:pt x="4559" y="500"/>
                        </a:lnTo>
                        <a:lnTo>
                          <a:pt x="4515" y="468"/>
                        </a:lnTo>
                        <a:lnTo>
                          <a:pt x="4471" y="438"/>
                        </a:lnTo>
                        <a:lnTo>
                          <a:pt x="4427" y="409"/>
                        </a:lnTo>
                        <a:lnTo>
                          <a:pt x="4382" y="382"/>
                        </a:lnTo>
                        <a:lnTo>
                          <a:pt x="4290" y="330"/>
                        </a:lnTo>
                        <a:lnTo>
                          <a:pt x="4243" y="305"/>
                        </a:lnTo>
                        <a:lnTo>
                          <a:pt x="4196" y="282"/>
                        </a:lnTo>
                        <a:lnTo>
                          <a:pt x="4147" y="258"/>
                        </a:lnTo>
                        <a:lnTo>
                          <a:pt x="4098" y="237"/>
                        </a:lnTo>
                        <a:lnTo>
                          <a:pt x="3998" y="196"/>
                        </a:lnTo>
                        <a:lnTo>
                          <a:pt x="3946" y="177"/>
                        </a:lnTo>
                        <a:lnTo>
                          <a:pt x="3895" y="159"/>
                        </a:lnTo>
                        <a:lnTo>
                          <a:pt x="3789" y="127"/>
                        </a:lnTo>
                        <a:lnTo>
                          <a:pt x="3675" y="96"/>
                        </a:lnTo>
                        <a:lnTo>
                          <a:pt x="3562" y="69"/>
                        </a:lnTo>
                        <a:lnTo>
                          <a:pt x="3504" y="57"/>
                        </a:lnTo>
                        <a:lnTo>
                          <a:pt x="3447" y="46"/>
                        </a:lnTo>
                        <a:lnTo>
                          <a:pt x="3333" y="29"/>
                        </a:lnTo>
                        <a:lnTo>
                          <a:pt x="3217" y="14"/>
                        </a:lnTo>
                        <a:lnTo>
                          <a:pt x="3102" y="5"/>
                        </a:lnTo>
                        <a:lnTo>
                          <a:pt x="3043" y="1"/>
                        </a:lnTo>
                        <a:lnTo>
                          <a:pt x="2985" y="0"/>
                        </a:lnTo>
                        <a:lnTo>
                          <a:pt x="2869" y="0"/>
                        </a:lnTo>
                        <a:lnTo>
                          <a:pt x="2820" y="0"/>
                        </a:lnTo>
                        <a:lnTo>
                          <a:pt x="2774" y="3"/>
                        </a:lnTo>
                        <a:lnTo>
                          <a:pt x="2728" y="6"/>
                        </a:lnTo>
                        <a:lnTo>
                          <a:pt x="2686" y="12"/>
                        </a:lnTo>
                        <a:lnTo>
                          <a:pt x="2643" y="18"/>
                        </a:lnTo>
                        <a:lnTo>
                          <a:pt x="2602" y="27"/>
                        </a:lnTo>
                        <a:lnTo>
                          <a:pt x="2562" y="36"/>
                        </a:lnTo>
                        <a:lnTo>
                          <a:pt x="2525" y="48"/>
                        </a:lnTo>
                        <a:lnTo>
                          <a:pt x="2486" y="60"/>
                        </a:lnTo>
                        <a:lnTo>
                          <a:pt x="2451" y="73"/>
                        </a:lnTo>
                        <a:lnTo>
                          <a:pt x="2417" y="88"/>
                        </a:lnTo>
                        <a:lnTo>
                          <a:pt x="2385" y="105"/>
                        </a:lnTo>
                        <a:lnTo>
                          <a:pt x="2353" y="123"/>
                        </a:lnTo>
                        <a:lnTo>
                          <a:pt x="2323" y="142"/>
                        </a:lnTo>
                        <a:lnTo>
                          <a:pt x="2294" y="163"/>
                        </a:lnTo>
                        <a:lnTo>
                          <a:pt x="2267" y="186"/>
                        </a:lnTo>
                        <a:lnTo>
                          <a:pt x="2246" y="202"/>
                        </a:lnTo>
                        <a:lnTo>
                          <a:pt x="2226" y="221"/>
                        </a:lnTo>
                        <a:lnTo>
                          <a:pt x="2206" y="240"/>
                        </a:lnTo>
                        <a:lnTo>
                          <a:pt x="2189" y="260"/>
                        </a:lnTo>
                        <a:lnTo>
                          <a:pt x="2155" y="303"/>
                        </a:lnTo>
                        <a:lnTo>
                          <a:pt x="2138" y="325"/>
                        </a:lnTo>
                        <a:lnTo>
                          <a:pt x="2124" y="350"/>
                        </a:lnTo>
                        <a:lnTo>
                          <a:pt x="2097" y="395"/>
                        </a:lnTo>
                        <a:lnTo>
                          <a:pt x="2074" y="443"/>
                        </a:lnTo>
                        <a:lnTo>
                          <a:pt x="2053" y="494"/>
                        </a:lnTo>
                        <a:lnTo>
                          <a:pt x="2036" y="549"/>
                        </a:lnTo>
                        <a:lnTo>
                          <a:pt x="2026" y="580"/>
                        </a:lnTo>
                        <a:lnTo>
                          <a:pt x="2019" y="613"/>
                        </a:lnTo>
                        <a:lnTo>
                          <a:pt x="2006" y="682"/>
                        </a:lnTo>
                        <a:lnTo>
                          <a:pt x="2002" y="707"/>
                        </a:lnTo>
                        <a:lnTo>
                          <a:pt x="1999" y="725"/>
                        </a:lnTo>
                        <a:lnTo>
                          <a:pt x="1606" y="980"/>
                        </a:lnTo>
                        <a:lnTo>
                          <a:pt x="1602" y="982"/>
                        </a:lnTo>
                        <a:lnTo>
                          <a:pt x="1599" y="983"/>
                        </a:lnTo>
                        <a:lnTo>
                          <a:pt x="1598" y="985"/>
                        </a:lnTo>
                        <a:lnTo>
                          <a:pt x="1375" y="1183"/>
                        </a:lnTo>
                        <a:lnTo>
                          <a:pt x="1364" y="1164"/>
                        </a:lnTo>
                        <a:lnTo>
                          <a:pt x="1356" y="1152"/>
                        </a:lnTo>
                        <a:lnTo>
                          <a:pt x="1348" y="1143"/>
                        </a:lnTo>
                        <a:lnTo>
                          <a:pt x="1343" y="1142"/>
                        </a:lnTo>
                        <a:lnTo>
                          <a:pt x="1320" y="1144"/>
                        </a:lnTo>
                        <a:lnTo>
                          <a:pt x="1305" y="1149"/>
                        </a:lnTo>
                        <a:lnTo>
                          <a:pt x="1293" y="1156"/>
                        </a:lnTo>
                        <a:lnTo>
                          <a:pt x="1289" y="1165"/>
                        </a:lnTo>
                        <a:lnTo>
                          <a:pt x="1226" y="1177"/>
                        </a:lnTo>
                        <a:lnTo>
                          <a:pt x="1165" y="1195"/>
                        </a:lnTo>
                        <a:lnTo>
                          <a:pt x="1104" y="1215"/>
                        </a:lnTo>
                        <a:lnTo>
                          <a:pt x="1045" y="1239"/>
                        </a:lnTo>
                        <a:lnTo>
                          <a:pt x="985" y="1265"/>
                        </a:lnTo>
                        <a:lnTo>
                          <a:pt x="928" y="1296"/>
                        </a:lnTo>
                        <a:lnTo>
                          <a:pt x="871" y="1329"/>
                        </a:lnTo>
                        <a:lnTo>
                          <a:pt x="815" y="1368"/>
                        </a:lnTo>
                        <a:lnTo>
                          <a:pt x="759" y="1407"/>
                        </a:lnTo>
                        <a:lnTo>
                          <a:pt x="704" y="1451"/>
                        </a:lnTo>
                        <a:lnTo>
                          <a:pt x="650" y="1498"/>
                        </a:lnTo>
                        <a:lnTo>
                          <a:pt x="598" y="1549"/>
                        </a:lnTo>
                        <a:lnTo>
                          <a:pt x="545" y="1601"/>
                        </a:lnTo>
                        <a:lnTo>
                          <a:pt x="493" y="1659"/>
                        </a:lnTo>
                        <a:lnTo>
                          <a:pt x="443" y="1719"/>
                        </a:lnTo>
                        <a:lnTo>
                          <a:pt x="394" y="1783"/>
                        </a:lnTo>
                        <a:lnTo>
                          <a:pt x="337" y="1858"/>
                        </a:lnTo>
                        <a:lnTo>
                          <a:pt x="310" y="1896"/>
                        </a:lnTo>
                        <a:lnTo>
                          <a:pt x="286" y="1937"/>
                        </a:lnTo>
                        <a:lnTo>
                          <a:pt x="249" y="1995"/>
                        </a:lnTo>
                        <a:lnTo>
                          <a:pt x="202" y="2074"/>
                        </a:lnTo>
                        <a:lnTo>
                          <a:pt x="160" y="2152"/>
                        </a:lnTo>
                        <a:lnTo>
                          <a:pt x="123" y="2231"/>
                        </a:lnTo>
                        <a:lnTo>
                          <a:pt x="91" y="2310"/>
                        </a:lnTo>
                        <a:lnTo>
                          <a:pt x="76" y="2348"/>
                        </a:lnTo>
                        <a:lnTo>
                          <a:pt x="63" y="2387"/>
                        </a:lnTo>
                        <a:lnTo>
                          <a:pt x="42" y="2466"/>
                        </a:lnTo>
                        <a:lnTo>
                          <a:pt x="24" y="2544"/>
                        </a:lnTo>
                        <a:lnTo>
                          <a:pt x="12" y="2623"/>
                        </a:lnTo>
                        <a:lnTo>
                          <a:pt x="3" y="2699"/>
                        </a:lnTo>
                        <a:lnTo>
                          <a:pt x="0" y="2738"/>
                        </a:lnTo>
                        <a:lnTo>
                          <a:pt x="0" y="2777"/>
                        </a:lnTo>
                        <a:lnTo>
                          <a:pt x="1" y="2853"/>
                        </a:lnTo>
                        <a:lnTo>
                          <a:pt x="7" y="2932"/>
                        </a:lnTo>
                        <a:lnTo>
                          <a:pt x="18" y="3008"/>
                        </a:lnTo>
                        <a:lnTo>
                          <a:pt x="25" y="3047"/>
                        </a:lnTo>
                        <a:lnTo>
                          <a:pt x="34" y="3086"/>
                        </a:lnTo>
                        <a:lnTo>
                          <a:pt x="55" y="3162"/>
                        </a:lnTo>
                        <a:lnTo>
                          <a:pt x="66" y="3201"/>
                        </a:lnTo>
                        <a:lnTo>
                          <a:pt x="81" y="3240"/>
                        </a:lnTo>
                        <a:lnTo>
                          <a:pt x="93" y="3278"/>
                        </a:lnTo>
                        <a:lnTo>
                          <a:pt x="107" y="3318"/>
                        </a:lnTo>
                        <a:lnTo>
                          <a:pt x="119" y="3356"/>
                        </a:lnTo>
                        <a:lnTo>
                          <a:pt x="125" y="3374"/>
                        </a:lnTo>
                        <a:lnTo>
                          <a:pt x="128" y="3384"/>
                        </a:lnTo>
                        <a:lnTo>
                          <a:pt x="133" y="3394"/>
                        </a:lnTo>
                        <a:lnTo>
                          <a:pt x="143" y="3430"/>
                        </a:lnTo>
                        <a:lnTo>
                          <a:pt x="154" y="3467"/>
                        </a:lnTo>
                        <a:lnTo>
                          <a:pt x="165" y="3503"/>
                        </a:lnTo>
                        <a:lnTo>
                          <a:pt x="167" y="3511"/>
                        </a:lnTo>
                        <a:lnTo>
                          <a:pt x="170" y="3520"/>
                        </a:lnTo>
                        <a:lnTo>
                          <a:pt x="176" y="3539"/>
                        </a:lnTo>
                        <a:lnTo>
                          <a:pt x="184" y="3572"/>
                        </a:lnTo>
                        <a:lnTo>
                          <a:pt x="188" y="3588"/>
                        </a:lnTo>
                        <a:lnTo>
                          <a:pt x="190" y="3597"/>
                        </a:lnTo>
                        <a:lnTo>
                          <a:pt x="194" y="3606"/>
                        </a:lnTo>
                        <a:lnTo>
                          <a:pt x="201" y="3639"/>
                        </a:lnTo>
                        <a:lnTo>
                          <a:pt x="209" y="3673"/>
                        </a:lnTo>
                        <a:lnTo>
                          <a:pt x="215" y="3704"/>
                        </a:lnTo>
                        <a:lnTo>
                          <a:pt x="221" y="3736"/>
                        </a:lnTo>
                        <a:lnTo>
                          <a:pt x="227" y="3767"/>
                        </a:lnTo>
                        <a:lnTo>
                          <a:pt x="233" y="3798"/>
                        </a:lnTo>
                        <a:lnTo>
                          <a:pt x="236" y="3827"/>
                        </a:lnTo>
                        <a:lnTo>
                          <a:pt x="240" y="3856"/>
                        </a:lnTo>
                        <a:lnTo>
                          <a:pt x="240" y="3862"/>
                        </a:lnTo>
                        <a:lnTo>
                          <a:pt x="241" y="3870"/>
                        </a:lnTo>
                        <a:lnTo>
                          <a:pt x="243" y="3884"/>
                        </a:lnTo>
                        <a:lnTo>
                          <a:pt x="246" y="3913"/>
                        </a:lnTo>
                        <a:lnTo>
                          <a:pt x="246" y="3925"/>
                        </a:lnTo>
                        <a:lnTo>
                          <a:pt x="246" y="3932"/>
                        </a:lnTo>
                        <a:lnTo>
                          <a:pt x="247" y="3939"/>
                        </a:lnTo>
                        <a:lnTo>
                          <a:pt x="249" y="3966"/>
                        </a:lnTo>
                        <a:lnTo>
                          <a:pt x="249" y="3992"/>
                        </a:lnTo>
                        <a:lnTo>
                          <a:pt x="250" y="4019"/>
                        </a:lnTo>
                        <a:lnTo>
                          <a:pt x="248" y="4042"/>
                        </a:lnTo>
                        <a:lnTo>
                          <a:pt x="247" y="4067"/>
                        </a:lnTo>
                        <a:lnTo>
                          <a:pt x="245" y="4090"/>
                        </a:lnTo>
                        <a:lnTo>
                          <a:pt x="244" y="4095"/>
                        </a:lnTo>
                        <a:lnTo>
                          <a:pt x="244" y="4101"/>
                        </a:lnTo>
                        <a:lnTo>
                          <a:pt x="244" y="4114"/>
                        </a:lnTo>
                        <a:lnTo>
                          <a:pt x="240" y="4135"/>
                        </a:lnTo>
                        <a:lnTo>
                          <a:pt x="238" y="4146"/>
                        </a:lnTo>
                        <a:lnTo>
                          <a:pt x="237" y="4151"/>
                        </a:lnTo>
                        <a:lnTo>
                          <a:pt x="237" y="4157"/>
                        </a:lnTo>
                        <a:lnTo>
                          <a:pt x="233" y="4178"/>
                        </a:lnTo>
                        <a:lnTo>
                          <a:pt x="231" y="4188"/>
                        </a:lnTo>
                        <a:lnTo>
                          <a:pt x="230" y="4193"/>
                        </a:lnTo>
                        <a:lnTo>
                          <a:pt x="230" y="4199"/>
                        </a:lnTo>
                        <a:lnTo>
                          <a:pt x="218" y="4240"/>
                        </a:lnTo>
                        <a:lnTo>
                          <a:pt x="208" y="4282"/>
                        </a:lnTo>
                        <a:lnTo>
                          <a:pt x="190" y="4374"/>
                        </a:lnTo>
                        <a:lnTo>
                          <a:pt x="181" y="4423"/>
                        </a:lnTo>
                        <a:lnTo>
                          <a:pt x="173" y="4473"/>
                        </a:lnTo>
                        <a:lnTo>
                          <a:pt x="158" y="4582"/>
                        </a:lnTo>
                        <a:lnTo>
                          <a:pt x="151" y="4639"/>
                        </a:lnTo>
                        <a:lnTo>
                          <a:pt x="145" y="4698"/>
                        </a:lnTo>
                        <a:lnTo>
                          <a:pt x="139" y="4759"/>
                        </a:lnTo>
                        <a:lnTo>
                          <a:pt x="134" y="4822"/>
                        </a:lnTo>
                        <a:lnTo>
                          <a:pt x="128" y="4887"/>
                        </a:lnTo>
                        <a:lnTo>
                          <a:pt x="124" y="4954"/>
                        </a:lnTo>
                        <a:lnTo>
                          <a:pt x="120" y="5023"/>
                        </a:lnTo>
                        <a:lnTo>
                          <a:pt x="117" y="5095"/>
                        </a:lnTo>
                        <a:lnTo>
                          <a:pt x="115" y="5165"/>
                        </a:lnTo>
                        <a:lnTo>
                          <a:pt x="115" y="5200"/>
                        </a:lnTo>
                        <a:lnTo>
                          <a:pt x="118" y="5236"/>
                        </a:lnTo>
                        <a:lnTo>
                          <a:pt x="124" y="5307"/>
                        </a:lnTo>
                        <a:lnTo>
                          <a:pt x="129" y="5342"/>
                        </a:lnTo>
                        <a:lnTo>
                          <a:pt x="137" y="5378"/>
                        </a:lnTo>
                        <a:lnTo>
                          <a:pt x="152" y="5446"/>
                        </a:lnTo>
                        <a:lnTo>
                          <a:pt x="161" y="5480"/>
                        </a:lnTo>
                        <a:lnTo>
                          <a:pt x="173" y="5516"/>
                        </a:lnTo>
                        <a:lnTo>
                          <a:pt x="198" y="5584"/>
                        </a:lnTo>
                        <a:lnTo>
                          <a:pt x="211" y="5618"/>
                        </a:lnTo>
                        <a:lnTo>
                          <a:pt x="227" y="5653"/>
                        </a:lnTo>
                        <a:lnTo>
                          <a:pt x="260" y="5719"/>
                        </a:lnTo>
                        <a:lnTo>
                          <a:pt x="277" y="5752"/>
                        </a:lnTo>
                        <a:lnTo>
                          <a:pt x="297" y="5787"/>
                        </a:lnTo>
                        <a:lnTo>
                          <a:pt x="338" y="5853"/>
                        </a:lnTo>
                        <a:lnTo>
                          <a:pt x="386" y="5919"/>
                        </a:lnTo>
                        <a:lnTo>
                          <a:pt x="435" y="5983"/>
                        </a:lnTo>
                        <a:lnTo>
                          <a:pt x="462" y="6015"/>
                        </a:lnTo>
                        <a:lnTo>
                          <a:pt x="491" y="6048"/>
                        </a:lnTo>
                        <a:lnTo>
                          <a:pt x="551" y="6112"/>
                        </a:lnTo>
                        <a:lnTo>
                          <a:pt x="582" y="6144"/>
                        </a:lnTo>
                        <a:lnTo>
                          <a:pt x="615" y="6177"/>
                        </a:lnTo>
                        <a:lnTo>
                          <a:pt x="722" y="6277"/>
                        </a:lnTo>
                        <a:lnTo>
                          <a:pt x="831" y="6372"/>
                        </a:lnTo>
                        <a:lnTo>
                          <a:pt x="886" y="6417"/>
                        </a:lnTo>
                        <a:lnTo>
                          <a:pt x="942" y="6462"/>
                        </a:lnTo>
                        <a:lnTo>
                          <a:pt x="1056" y="6548"/>
                        </a:lnTo>
                        <a:lnTo>
                          <a:pt x="1168" y="6629"/>
                        </a:lnTo>
                        <a:lnTo>
                          <a:pt x="1284" y="6706"/>
                        </a:lnTo>
                        <a:lnTo>
                          <a:pt x="1342" y="6742"/>
                        </a:lnTo>
                        <a:lnTo>
                          <a:pt x="1401" y="6777"/>
                        </a:lnTo>
                        <a:lnTo>
                          <a:pt x="1461" y="6811"/>
                        </a:lnTo>
                        <a:lnTo>
                          <a:pt x="1521" y="6844"/>
                        </a:lnTo>
                        <a:lnTo>
                          <a:pt x="1632" y="6899"/>
                        </a:lnTo>
                        <a:lnTo>
                          <a:pt x="1745" y="6952"/>
                        </a:lnTo>
                        <a:lnTo>
                          <a:pt x="1790" y="6970"/>
                        </a:lnTo>
                        <a:lnTo>
                          <a:pt x="1834" y="6989"/>
                        </a:lnTo>
                        <a:lnTo>
                          <a:pt x="1855" y="6997"/>
                        </a:lnTo>
                        <a:lnTo>
                          <a:pt x="1865" y="7001"/>
                        </a:lnTo>
                        <a:lnTo>
                          <a:pt x="1870" y="7003"/>
                        </a:lnTo>
                        <a:lnTo>
                          <a:pt x="1877" y="7007"/>
                        </a:lnTo>
                        <a:lnTo>
                          <a:pt x="1920" y="7023"/>
                        </a:lnTo>
                        <a:lnTo>
                          <a:pt x="1947" y="7031"/>
                        </a:lnTo>
                        <a:lnTo>
                          <a:pt x="1975" y="7040"/>
                        </a:lnTo>
                        <a:lnTo>
                          <a:pt x="2002" y="7047"/>
                        </a:lnTo>
                        <a:lnTo>
                          <a:pt x="2029" y="7055"/>
                        </a:lnTo>
                        <a:lnTo>
                          <a:pt x="2053" y="7060"/>
                        </a:lnTo>
                        <a:lnTo>
                          <a:pt x="2079" y="7066"/>
                        </a:lnTo>
                        <a:lnTo>
                          <a:pt x="2103" y="7071"/>
                        </a:lnTo>
                        <a:lnTo>
                          <a:pt x="2128" y="7076"/>
                        </a:lnTo>
                        <a:lnTo>
                          <a:pt x="2151" y="7078"/>
                        </a:lnTo>
                        <a:lnTo>
                          <a:pt x="2173" y="7081"/>
                        </a:lnTo>
                        <a:lnTo>
                          <a:pt x="2184" y="7081"/>
                        </a:lnTo>
                        <a:lnTo>
                          <a:pt x="2189" y="7081"/>
                        </a:lnTo>
                        <a:lnTo>
                          <a:pt x="2195" y="7082"/>
                        </a:lnTo>
                        <a:lnTo>
                          <a:pt x="2218" y="7084"/>
                        </a:lnTo>
                        <a:lnTo>
                          <a:pt x="2238" y="7084"/>
                        </a:lnTo>
                        <a:lnTo>
                          <a:pt x="2259" y="7084"/>
                        </a:lnTo>
                        <a:lnTo>
                          <a:pt x="2263" y="7083"/>
                        </a:lnTo>
                        <a:lnTo>
                          <a:pt x="2268" y="7083"/>
                        </a:lnTo>
                        <a:lnTo>
                          <a:pt x="2279" y="7083"/>
                        </a:lnTo>
                        <a:lnTo>
                          <a:pt x="2299" y="7082"/>
                        </a:lnTo>
                        <a:lnTo>
                          <a:pt x="2317" y="7078"/>
                        </a:lnTo>
                        <a:lnTo>
                          <a:pt x="2336" y="7075"/>
                        </a:lnTo>
                        <a:lnTo>
                          <a:pt x="2353" y="7071"/>
                        </a:lnTo>
                        <a:lnTo>
                          <a:pt x="2371" y="7066"/>
                        </a:lnTo>
                        <a:lnTo>
                          <a:pt x="2386" y="7060"/>
                        </a:lnTo>
                        <a:lnTo>
                          <a:pt x="2403" y="7054"/>
                        </a:lnTo>
                        <a:lnTo>
                          <a:pt x="2410" y="7050"/>
                        </a:lnTo>
                        <a:lnTo>
                          <a:pt x="2418" y="7047"/>
                        </a:lnTo>
                        <a:lnTo>
                          <a:pt x="2425" y="7043"/>
                        </a:lnTo>
                        <a:lnTo>
                          <a:pt x="2434" y="7040"/>
                        </a:lnTo>
                        <a:lnTo>
                          <a:pt x="2440" y="7034"/>
                        </a:lnTo>
                        <a:lnTo>
                          <a:pt x="2447" y="7030"/>
                        </a:lnTo>
                        <a:lnTo>
                          <a:pt x="2453" y="7025"/>
                        </a:lnTo>
                        <a:lnTo>
                          <a:pt x="2461" y="7021"/>
                        </a:lnTo>
                        <a:lnTo>
                          <a:pt x="2473" y="7011"/>
                        </a:lnTo>
                        <a:lnTo>
                          <a:pt x="2486" y="7000"/>
                        </a:lnTo>
                        <a:lnTo>
                          <a:pt x="2498" y="6988"/>
                        </a:lnTo>
                        <a:lnTo>
                          <a:pt x="2509" y="6975"/>
                        </a:lnTo>
                        <a:lnTo>
                          <a:pt x="2520" y="6962"/>
                        </a:lnTo>
                        <a:lnTo>
                          <a:pt x="2531" y="6950"/>
                        </a:lnTo>
                        <a:lnTo>
                          <a:pt x="2546" y="6925"/>
                        </a:lnTo>
                        <a:lnTo>
                          <a:pt x="2562" y="6902"/>
                        </a:lnTo>
                        <a:lnTo>
                          <a:pt x="2575" y="6879"/>
                        </a:lnTo>
                        <a:lnTo>
                          <a:pt x="2589" y="6860"/>
                        </a:lnTo>
                        <a:lnTo>
                          <a:pt x="2600" y="6840"/>
                        </a:lnTo>
                        <a:lnTo>
                          <a:pt x="2613" y="6822"/>
                        </a:lnTo>
                        <a:lnTo>
                          <a:pt x="2623" y="6805"/>
                        </a:lnTo>
                        <a:lnTo>
                          <a:pt x="2633" y="6789"/>
                        </a:lnTo>
                        <a:lnTo>
                          <a:pt x="2641" y="6774"/>
                        </a:lnTo>
                        <a:lnTo>
                          <a:pt x="2649" y="6760"/>
                        </a:lnTo>
                        <a:lnTo>
                          <a:pt x="2655" y="6747"/>
                        </a:lnTo>
                        <a:lnTo>
                          <a:pt x="2661" y="6736"/>
                        </a:lnTo>
                        <a:lnTo>
                          <a:pt x="2665" y="6724"/>
                        </a:lnTo>
                        <a:lnTo>
                          <a:pt x="2669" y="6716"/>
                        </a:lnTo>
                        <a:lnTo>
                          <a:pt x="2673" y="6708"/>
                        </a:lnTo>
                        <a:lnTo>
                          <a:pt x="2676" y="6702"/>
                        </a:lnTo>
                        <a:lnTo>
                          <a:pt x="2689" y="6705"/>
                        </a:lnTo>
                        <a:lnTo>
                          <a:pt x="2705" y="6708"/>
                        </a:lnTo>
                        <a:lnTo>
                          <a:pt x="2722" y="6709"/>
                        </a:lnTo>
                        <a:lnTo>
                          <a:pt x="2743" y="6710"/>
                        </a:lnTo>
                        <a:lnTo>
                          <a:pt x="2782" y="6697"/>
                        </a:lnTo>
                        <a:lnTo>
                          <a:pt x="2791" y="6693"/>
                        </a:lnTo>
                        <a:lnTo>
                          <a:pt x="2802" y="6690"/>
                        </a:lnTo>
                        <a:lnTo>
                          <a:pt x="2822" y="6684"/>
                        </a:lnTo>
                        <a:lnTo>
                          <a:pt x="2862" y="6668"/>
                        </a:lnTo>
                        <a:lnTo>
                          <a:pt x="2901" y="6652"/>
                        </a:lnTo>
                        <a:lnTo>
                          <a:pt x="2932" y="6633"/>
                        </a:lnTo>
                        <a:lnTo>
                          <a:pt x="2964" y="6615"/>
                        </a:lnTo>
                        <a:lnTo>
                          <a:pt x="2995" y="6594"/>
                        </a:lnTo>
                        <a:lnTo>
                          <a:pt x="3002" y="6588"/>
                        </a:lnTo>
                        <a:lnTo>
                          <a:pt x="3011" y="6583"/>
                        </a:lnTo>
                        <a:lnTo>
                          <a:pt x="3027" y="6572"/>
                        </a:lnTo>
                        <a:lnTo>
                          <a:pt x="3033" y="6560"/>
                        </a:lnTo>
                        <a:lnTo>
                          <a:pt x="3042" y="6550"/>
                        </a:lnTo>
                        <a:lnTo>
                          <a:pt x="3141" y="6378"/>
                        </a:lnTo>
                        <a:lnTo>
                          <a:pt x="3188" y="6291"/>
                        </a:lnTo>
                        <a:lnTo>
                          <a:pt x="3235" y="6206"/>
                        </a:lnTo>
                        <a:lnTo>
                          <a:pt x="3279" y="6119"/>
                        </a:lnTo>
                        <a:lnTo>
                          <a:pt x="3323" y="6034"/>
                        </a:lnTo>
                        <a:lnTo>
                          <a:pt x="3406" y="5860"/>
                        </a:lnTo>
                        <a:lnTo>
                          <a:pt x="3390" y="5846"/>
                        </a:lnTo>
                        <a:lnTo>
                          <a:pt x="3371" y="5831"/>
                        </a:lnTo>
                        <a:lnTo>
                          <a:pt x="3366" y="5836"/>
                        </a:lnTo>
                        <a:lnTo>
                          <a:pt x="3354" y="5852"/>
                        </a:lnTo>
                        <a:lnTo>
                          <a:pt x="3297" y="5941"/>
                        </a:lnTo>
                        <a:lnTo>
                          <a:pt x="3211" y="6078"/>
                        </a:lnTo>
                        <a:lnTo>
                          <a:pt x="3130" y="6218"/>
                        </a:lnTo>
                        <a:lnTo>
                          <a:pt x="3048" y="6357"/>
                        </a:lnTo>
                        <a:lnTo>
                          <a:pt x="2969" y="6500"/>
                        </a:lnTo>
                        <a:lnTo>
                          <a:pt x="2935" y="6512"/>
                        </a:lnTo>
                        <a:lnTo>
                          <a:pt x="2904" y="6527"/>
                        </a:lnTo>
                        <a:lnTo>
                          <a:pt x="2862" y="6544"/>
                        </a:lnTo>
                        <a:lnTo>
                          <a:pt x="2822" y="6566"/>
                        </a:lnTo>
                        <a:lnTo>
                          <a:pt x="2783" y="6588"/>
                        </a:lnTo>
                        <a:lnTo>
                          <a:pt x="2747" y="6614"/>
                        </a:lnTo>
                        <a:lnTo>
                          <a:pt x="2730" y="6603"/>
                        </a:lnTo>
                        <a:lnTo>
                          <a:pt x="2714" y="6596"/>
                        </a:lnTo>
                        <a:lnTo>
                          <a:pt x="2697" y="6592"/>
                        </a:lnTo>
                        <a:lnTo>
                          <a:pt x="2683" y="6592"/>
                        </a:lnTo>
                        <a:lnTo>
                          <a:pt x="2685" y="6556"/>
                        </a:lnTo>
                        <a:lnTo>
                          <a:pt x="2686" y="6521"/>
                        </a:lnTo>
                        <a:lnTo>
                          <a:pt x="2686" y="6485"/>
                        </a:lnTo>
                        <a:lnTo>
                          <a:pt x="2685" y="6451"/>
                        </a:lnTo>
                        <a:lnTo>
                          <a:pt x="2682" y="6416"/>
                        </a:lnTo>
                        <a:lnTo>
                          <a:pt x="2677" y="6382"/>
                        </a:lnTo>
                        <a:lnTo>
                          <a:pt x="2671" y="6348"/>
                        </a:lnTo>
                        <a:lnTo>
                          <a:pt x="2663" y="6315"/>
                        </a:lnTo>
                        <a:lnTo>
                          <a:pt x="2653" y="6280"/>
                        </a:lnTo>
                        <a:lnTo>
                          <a:pt x="2642" y="6247"/>
                        </a:lnTo>
                        <a:lnTo>
                          <a:pt x="2629" y="6214"/>
                        </a:lnTo>
                        <a:lnTo>
                          <a:pt x="2616" y="6180"/>
                        </a:lnTo>
                        <a:lnTo>
                          <a:pt x="2600" y="6147"/>
                        </a:lnTo>
                        <a:lnTo>
                          <a:pt x="2583" y="6115"/>
                        </a:lnTo>
                        <a:lnTo>
                          <a:pt x="2564" y="6082"/>
                        </a:lnTo>
                        <a:lnTo>
                          <a:pt x="2544" y="6051"/>
                        </a:lnTo>
                        <a:lnTo>
                          <a:pt x="2516" y="6012"/>
                        </a:lnTo>
                        <a:lnTo>
                          <a:pt x="2502" y="5992"/>
                        </a:lnTo>
                        <a:lnTo>
                          <a:pt x="2489" y="5974"/>
                        </a:lnTo>
                        <a:lnTo>
                          <a:pt x="2459" y="5934"/>
                        </a:lnTo>
                        <a:lnTo>
                          <a:pt x="2427" y="5895"/>
                        </a:lnTo>
                        <a:lnTo>
                          <a:pt x="2392" y="5854"/>
                        </a:lnTo>
                        <a:lnTo>
                          <a:pt x="2356" y="5812"/>
                        </a:lnTo>
                        <a:lnTo>
                          <a:pt x="2346" y="5801"/>
                        </a:lnTo>
                        <a:lnTo>
                          <a:pt x="2337" y="5791"/>
                        </a:lnTo>
                        <a:lnTo>
                          <a:pt x="2318" y="5770"/>
                        </a:lnTo>
                        <a:lnTo>
                          <a:pt x="2278" y="5729"/>
                        </a:lnTo>
                        <a:lnTo>
                          <a:pt x="2255" y="5706"/>
                        </a:lnTo>
                        <a:lnTo>
                          <a:pt x="2249" y="5700"/>
                        </a:lnTo>
                        <a:lnTo>
                          <a:pt x="2244" y="5694"/>
                        </a:lnTo>
                        <a:lnTo>
                          <a:pt x="2233" y="5684"/>
                        </a:lnTo>
                        <a:lnTo>
                          <a:pt x="2189" y="5641"/>
                        </a:lnTo>
                        <a:lnTo>
                          <a:pt x="2142" y="5595"/>
                        </a:lnTo>
                        <a:lnTo>
                          <a:pt x="2117" y="5572"/>
                        </a:lnTo>
                        <a:lnTo>
                          <a:pt x="2105" y="5561"/>
                        </a:lnTo>
                        <a:lnTo>
                          <a:pt x="2094" y="5551"/>
                        </a:lnTo>
                        <a:lnTo>
                          <a:pt x="2080" y="5538"/>
                        </a:lnTo>
                        <a:lnTo>
                          <a:pt x="2068" y="5527"/>
                        </a:lnTo>
                        <a:lnTo>
                          <a:pt x="2043" y="5504"/>
                        </a:lnTo>
                        <a:lnTo>
                          <a:pt x="2016" y="5480"/>
                        </a:lnTo>
                        <a:lnTo>
                          <a:pt x="1990" y="5458"/>
                        </a:lnTo>
                        <a:lnTo>
                          <a:pt x="1935" y="5410"/>
                        </a:lnTo>
                        <a:lnTo>
                          <a:pt x="1907" y="5386"/>
                        </a:lnTo>
                        <a:lnTo>
                          <a:pt x="1879" y="5364"/>
                        </a:lnTo>
                        <a:lnTo>
                          <a:pt x="1819" y="5314"/>
                        </a:lnTo>
                        <a:lnTo>
                          <a:pt x="1761" y="5263"/>
                        </a:lnTo>
                        <a:lnTo>
                          <a:pt x="1643" y="5158"/>
                        </a:lnTo>
                        <a:lnTo>
                          <a:pt x="1583" y="5102"/>
                        </a:lnTo>
                        <a:lnTo>
                          <a:pt x="1524" y="5046"/>
                        </a:lnTo>
                        <a:lnTo>
                          <a:pt x="1464" y="4988"/>
                        </a:lnTo>
                        <a:lnTo>
                          <a:pt x="1456" y="4980"/>
                        </a:lnTo>
                        <a:lnTo>
                          <a:pt x="1449" y="4973"/>
                        </a:lnTo>
                        <a:lnTo>
                          <a:pt x="1434" y="4958"/>
                        </a:lnTo>
                        <a:lnTo>
                          <a:pt x="1405" y="4929"/>
                        </a:lnTo>
                        <a:lnTo>
                          <a:pt x="1283" y="4805"/>
                        </a:lnTo>
                        <a:lnTo>
                          <a:pt x="1221" y="4741"/>
                        </a:lnTo>
                        <a:lnTo>
                          <a:pt x="1161" y="4676"/>
                        </a:lnTo>
                        <a:lnTo>
                          <a:pt x="1099" y="4609"/>
                        </a:lnTo>
                        <a:lnTo>
                          <a:pt x="1038" y="4541"/>
                        </a:lnTo>
                        <a:lnTo>
                          <a:pt x="976" y="4470"/>
                        </a:lnTo>
                        <a:lnTo>
                          <a:pt x="915" y="4400"/>
                        </a:lnTo>
                        <a:lnTo>
                          <a:pt x="883" y="4363"/>
                        </a:lnTo>
                        <a:lnTo>
                          <a:pt x="855" y="4327"/>
                        </a:lnTo>
                        <a:lnTo>
                          <a:pt x="827" y="4291"/>
                        </a:lnTo>
                        <a:lnTo>
                          <a:pt x="803" y="4256"/>
                        </a:lnTo>
                        <a:lnTo>
                          <a:pt x="780" y="4221"/>
                        </a:lnTo>
                        <a:lnTo>
                          <a:pt x="758" y="4186"/>
                        </a:lnTo>
                        <a:lnTo>
                          <a:pt x="738" y="4151"/>
                        </a:lnTo>
                        <a:lnTo>
                          <a:pt x="721" y="4118"/>
                        </a:lnTo>
                        <a:lnTo>
                          <a:pt x="703" y="4083"/>
                        </a:lnTo>
                        <a:lnTo>
                          <a:pt x="690" y="4050"/>
                        </a:lnTo>
                        <a:lnTo>
                          <a:pt x="666" y="3983"/>
                        </a:lnTo>
                        <a:lnTo>
                          <a:pt x="648" y="3917"/>
                        </a:lnTo>
                        <a:lnTo>
                          <a:pt x="639" y="3853"/>
                        </a:lnTo>
                        <a:lnTo>
                          <a:pt x="636" y="3820"/>
                        </a:lnTo>
                        <a:lnTo>
                          <a:pt x="635" y="3789"/>
                        </a:lnTo>
                        <a:lnTo>
                          <a:pt x="636" y="3758"/>
                        </a:lnTo>
                        <a:lnTo>
                          <a:pt x="639" y="3727"/>
                        </a:lnTo>
                        <a:lnTo>
                          <a:pt x="642" y="3696"/>
                        </a:lnTo>
                        <a:lnTo>
                          <a:pt x="649" y="3665"/>
                        </a:lnTo>
                        <a:lnTo>
                          <a:pt x="657" y="3634"/>
                        </a:lnTo>
                        <a:lnTo>
                          <a:pt x="668" y="3605"/>
                        </a:lnTo>
                        <a:lnTo>
                          <a:pt x="679" y="3574"/>
                        </a:lnTo>
                        <a:lnTo>
                          <a:pt x="693" y="3545"/>
                        </a:lnTo>
                        <a:lnTo>
                          <a:pt x="725" y="3487"/>
                        </a:lnTo>
                        <a:lnTo>
                          <a:pt x="742" y="3458"/>
                        </a:lnTo>
                        <a:lnTo>
                          <a:pt x="764" y="3429"/>
                        </a:lnTo>
                        <a:lnTo>
                          <a:pt x="811" y="3374"/>
                        </a:lnTo>
                        <a:lnTo>
                          <a:pt x="857" y="3319"/>
                        </a:lnTo>
                        <a:lnTo>
                          <a:pt x="880" y="3290"/>
                        </a:lnTo>
                        <a:lnTo>
                          <a:pt x="891" y="3275"/>
                        </a:lnTo>
                        <a:lnTo>
                          <a:pt x="904" y="3262"/>
                        </a:lnTo>
                        <a:lnTo>
                          <a:pt x="905" y="3261"/>
                        </a:lnTo>
                        <a:lnTo>
                          <a:pt x="914" y="3246"/>
                        </a:lnTo>
                        <a:lnTo>
                          <a:pt x="924" y="3233"/>
                        </a:lnTo>
                        <a:lnTo>
                          <a:pt x="945" y="3206"/>
                        </a:lnTo>
                        <a:lnTo>
                          <a:pt x="986" y="3150"/>
                        </a:lnTo>
                        <a:lnTo>
                          <a:pt x="1026" y="3093"/>
                        </a:lnTo>
                        <a:lnTo>
                          <a:pt x="1066" y="3035"/>
                        </a:lnTo>
                        <a:lnTo>
                          <a:pt x="1085" y="3004"/>
                        </a:lnTo>
                        <a:lnTo>
                          <a:pt x="1089" y="2996"/>
                        </a:lnTo>
                        <a:lnTo>
                          <a:pt x="1094" y="2989"/>
                        </a:lnTo>
                        <a:lnTo>
                          <a:pt x="1104" y="2974"/>
                        </a:lnTo>
                        <a:lnTo>
                          <a:pt x="1143" y="2912"/>
                        </a:lnTo>
                        <a:lnTo>
                          <a:pt x="1180" y="2849"/>
                        </a:lnTo>
                        <a:lnTo>
                          <a:pt x="1198" y="2816"/>
                        </a:lnTo>
                        <a:lnTo>
                          <a:pt x="1208" y="2800"/>
                        </a:lnTo>
                        <a:lnTo>
                          <a:pt x="1218" y="2784"/>
                        </a:lnTo>
                        <a:lnTo>
                          <a:pt x="1253" y="2717"/>
                        </a:lnTo>
                        <a:lnTo>
                          <a:pt x="1288" y="2648"/>
                        </a:lnTo>
                        <a:lnTo>
                          <a:pt x="1322" y="2577"/>
                        </a:lnTo>
                        <a:lnTo>
                          <a:pt x="1358" y="2506"/>
                        </a:lnTo>
                        <a:lnTo>
                          <a:pt x="1391" y="2433"/>
                        </a:lnTo>
                        <a:lnTo>
                          <a:pt x="1424" y="2357"/>
                        </a:lnTo>
                        <a:lnTo>
                          <a:pt x="1456" y="2281"/>
                        </a:lnTo>
                        <a:lnTo>
                          <a:pt x="1489" y="2203"/>
                        </a:lnTo>
                        <a:lnTo>
                          <a:pt x="1503" y="2162"/>
                        </a:lnTo>
                        <a:lnTo>
                          <a:pt x="1518" y="2122"/>
                        </a:lnTo>
                        <a:lnTo>
                          <a:pt x="1543" y="2045"/>
                        </a:lnTo>
                        <a:lnTo>
                          <a:pt x="1553" y="2007"/>
                        </a:lnTo>
                        <a:lnTo>
                          <a:pt x="1562" y="1970"/>
                        </a:lnTo>
                        <a:lnTo>
                          <a:pt x="1579" y="1899"/>
                        </a:lnTo>
                        <a:lnTo>
                          <a:pt x="1584" y="1863"/>
                        </a:lnTo>
                        <a:lnTo>
                          <a:pt x="1589" y="1829"/>
                        </a:lnTo>
                        <a:lnTo>
                          <a:pt x="1593" y="1795"/>
                        </a:lnTo>
                        <a:lnTo>
                          <a:pt x="1596" y="1762"/>
                        </a:lnTo>
                        <a:lnTo>
                          <a:pt x="1597" y="1728"/>
                        </a:lnTo>
                        <a:lnTo>
                          <a:pt x="1598" y="1697"/>
                        </a:lnTo>
                        <a:lnTo>
                          <a:pt x="1598" y="1666"/>
                        </a:lnTo>
                        <a:lnTo>
                          <a:pt x="1597" y="1636"/>
                        </a:lnTo>
                        <a:lnTo>
                          <a:pt x="1594" y="1605"/>
                        </a:lnTo>
                        <a:lnTo>
                          <a:pt x="1590" y="1576"/>
                        </a:lnTo>
                        <a:lnTo>
                          <a:pt x="1580" y="1520"/>
                        </a:lnTo>
                        <a:lnTo>
                          <a:pt x="1563" y="1465"/>
                        </a:lnTo>
                        <a:lnTo>
                          <a:pt x="1554" y="1438"/>
                        </a:lnTo>
                        <a:lnTo>
                          <a:pt x="1545" y="1413"/>
                        </a:lnTo>
                        <a:lnTo>
                          <a:pt x="1520" y="1362"/>
                        </a:lnTo>
                        <a:lnTo>
                          <a:pt x="1506" y="1339"/>
                        </a:lnTo>
                        <a:lnTo>
                          <a:pt x="1492" y="1316"/>
                        </a:lnTo>
                        <a:lnTo>
                          <a:pt x="1459" y="1271"/>
                        </a:lnTo>
                        <a:lnTo>
                          <a:pt x="1440" y="1250"/>
                        </a:lnTo>
                        <a:lnTo>
                          <a:pt x="1422" y="1230"/>
                        </a:lnTo>
                        <a:lnTo>
                          <a:pt x="1484" y="1233"/>
                        </a:lnTo>
                        <a:lnTo>
                          <a:pt x="1548" y="1120"/>
                        </a:lnTo>
                        <a:lnTo>
                          <a:pt x="1986" y="818"/>
                        </a:lnTo>
                        <a:lnTo>
                          <a:pt x="1993" y="812"/>
                        </a:lnTo>
                        <a:lnTo>
                          <a:pt x="2002" y="809"/>
                        </a:lnTo>
                        <a:lnTo>
                          <a:pt x="2009" y="807"/>
                        </a:lnTo>
                        <a:lnTo>
                          <a:pt x="2017" y="808"/>
                        </a:lnTo>
                        <a:lnTo>
                          <a:pt x="2018" y="808"/>
                        </a:lnTo>
                        <a:lnTo>
                          <a:pt x="2020" y="809"/>
                        </a:lnTo>
                        <a:lnTo>
                          <a:pt x="2023" y="811"/>
                        </a:lnTo>
                        <a:lnTo>
                          <a:pt x="2024" y="813"/>
                        </a:lnTo>
                        <a:lnTo>
                          <a:pt x="2024" y="816"/>
                        </a:lnTo>
                        <a:lnTo>
                          <a:pt x="2022" y="816"/>
                        </a:lnTo>
                        <a:lnTo>
                          <a:pt x="2019" y="818"/>
                        </a:lnTo>
                        <a:lnTo>
                          <a:pt x="2009" y="822"/>
                        </a:lnTo>
                        <a:lnTo>
                          <a:pt x="2035" y="872"/>
                        </a:lnTo>
                        <a:lnTo>
                          <a:pt x="2063" y="923"/>
                        </a:lnTo>
                        <a:lnTo>
                          <a:pt x="2091" y="973"/>
                        </a:lnTo>
                        <a:lnTo>
                          <a:pt x="2121" y="1023"/>
                        </a:lnTo>
                        <a:lnTo>
                          <a:pt x="2182" y="1120"/>
                        </a:lnTo>
                        <a:lnTo>
                          <a:pt x="2214" y="1167"/>
                        </a:lnTo>
                        <a:lnTo>
                          <a:pt x="2248" y="1215"/>
                        </a:lnTo>
                        <a:lnTo>
                          <a:pt x="2315" y="1307"/>
                        </a:lnTo>
                        <a:lnTo>
                          <a:pt x="2350" y="1351"/>
                        </a:lnTo>
                        <a:lnTo>
                          <a:pt x="2387" y="1397"/>
                        </a:lnTo>
                        <a:lnTo>
                          <a:pt x="2423" y="1440"/>
                        </a:lnTo>
                        <a:lnTo>
                          <a:pt x="2462" y="1483"/>
                        </a:lnTo>
                        <a:lnTo>
                          <a:pt x="2541" y="1569"/>
                        </a:lnTo>
                        <a:lnTo>
                          <a:pt x="2605" y="1633"/>
                        </a:lnTo>
                        <a:lnTo>
                          <a:pt x="2672" y="1695"/>
                        </a:lnTo>
                        <a:lnTo>
                          <a:pt x="2738" y="1753"/>
                        </a:lnTo>
                        <a:lnTo>
                          <a:pt x="2805" y="1810"/>
                        </a:lnTo>
                        <a:lnTo>
                          <a:pt x="2872" y="1863"/>
                        </a:lnTo>
                        <a:lnTo>
                          <a:pt x="2941" y="1914"/>
                        </a:lnTo>
                        <a:lnTo>
                          <a:pt x="3011" y="1960"/>
                        </a:lnTo>
                        <a:lnTo>
                          <a:pt x="3082" y="2005"/>
                        </a:lnTo>
                        <a:lnTo>
                          <a:pt x="3152" y="2045"/>
                        </a:lnTo>
                        <a:lnTo>
                          <a:pt x="3225" y="2083"/>
                        </a:lnTo>
                        <a:lnTo>
                          <a:pt x="3297" y="2117"/>
                        </a:lnTo>
                        <a:lnTo>
                          <a:pt x="3370" y="2149"/>
                        </a:lnTo>
                        <a:lnTo>
                          <a:pt x="3444" y="2177"/>
                        </a:lnTo>
                        <a:lnTo>
                          <a:pt x="3519" y="2203"/>
                        </a:lnTo>
                        <a:lnTo>
                          <a:pt x="3595" y="2226"/>
                        </a:lnTo>
                        <a:lnTo>
                          <a:pt x="3672" y="2246"/>
                        </a:lnTo>
                        <a:lnTo>
                          <a:pt x="3749" y="2262"/>
                        </a:lnTo>
                        <a:lnTo>
                          <a:pt x="3826" y="2275"/>
                        </a:lnTo>
                        <a:lnTo>
                          <a:pt x="3904" y="2286"/>
                        </a:lnTo>
                        <a:lnTo>
                          <a:pt x="3983" y="2294"/>
                        </a:lnTo>
                        <a:lnTo>
                          <a:pt x="4063" y="2298"/>
                        </a:lnTo>
                        <a:lnTo>
                          <a:pt x="4144" y="2300"/>
                        </a:lnTo>
                        <a:lnTo>
                          <a:pt x="4225" y="2298"/>
                        </a:lnTo>
                        <a:lnTo>
                          <a:pt x="4308" y="2295"/>
                        </a:lnTo>
                        <a:lnTo>
                          <a:pt x="4391" y="2287"/>
                        </a:lnTo>
                        <a:lnTo>
                          <a:pt x="4474" y="2276"/>
                        </a:lnTo>
                        <a:lnTo>
                          <a:pt x="4558" y="2262"/>
                        </a:lnTo>
                        <a:lnTo>
                          <a:pt x="4644" y="2246"/>
                        </a:lnTo>
                        <a:lnTo>
                          <a:pt x="4730" y="2226"/>
                        </a:lnTo>
                        <a:lnTo>
                          <a:pt x="4817" y="2204"/>
                        </a:lnTo>
                        <a:lnTo>
                          <a:pt x="4905" y="2178"/>
                        </a:lnTo>
                        <a:lnTo>
                          <a:pt x="4993" y="2150"/>
                        </a:lnTo>
                        <a:lnTo>
                          <a:pt x="5007" y="2144"/>
                        </a:lnTo>
                        <a:lnTo>
                          <a:pt x="5021" y="2139"/>
                        </a:lnTo>
                        <a:lnTo>
                          <a:pt x="5048" y="2128"/>
                        </a:lnTo>
                        <a:lnTo>
                          <a:pt x="5074" y="2115"/>
                        </a:lnTo>
                        <a:lnTo>
                          <a:pt x="5099" y="2103"/>
                        </a:lnTo>
                        <a:lnTo>
                          <a:pt x="5122" y="2088"/>
                        </a:lnTo>
                        <a:lnTo>
                          <a:pt x="5144" y="2074"/>
                        </a:lnTo>
                        <a:lnTo>
                          <a:pt x="5165" y="2058"/>
                        </a:lnTo>
                        <a:lnTo>
                          <a:pt x="5174" y="2050"/>
                        </a:lnTo>
                        <a:lnTo>
                          <a:pt x="5185" y="2043"/>
                        </a:lnTo>
                        <a:lnTo>
                          <a:pt x="5191" y="2035"/>
                        </a:lnTo>
                        <a:lnTo>
                          <a:pt x="5194" y="2030"/>
                        </a:lnTo>
                        <a:lnTo>
                          <a:pt x="5198" y="2027"/>
                        </a:lnTo>
                        <a:lnTo>
                          <a:pt x="5212" y="2013"/>
                        </a:lnTo>
                        <a:lnTo>
                          <a:pt x="5224" y="1996"/>
                        </a:lnTo>
                        <a:lnTo>
                          <a:pt x="5230" y="1988"/>
                        </a:lnTo>
                        <a:lnTo>
                          <a:pt x="5233" y="1984"/>
                        </a:lnTo>
                        <a:lnTo>
                          <a:pt x="5237" y="1981"/>
                        </a:lnTo>
                        <a:lnTo>
                          <a:pt x="5248" y="1963"/>
                        </a:lnTo>
                        <a:lnTo>
                          <a:pt x="5259" y="1947"/>
                        </a:lnTo>
                        <a:lnTo>
                          <a:pt x="5268" y="1928"/>
                        </a:lnTo>
                        <a:lnTo>
                          <a:pt x="5279" y="1910"/>
                        </a:lnTo>
                        <a:lnTo>
                          <a:pt x="5282" y="1900"/>
                        </a:lnTo>
                        <a:lnTo>
                          <a:pt x="5286" y="1891"/>
                        </a:lnTo>
                        <a:lnTo>
                          <a:pt x="5289" y="1880"/>
                        </a:lnTo>
                        <a:lnTo>
                          <a:pt x="5293" y="1871"/>
                        </a:lnTo>
                        <a:lnTo>
                          <a:pt x="5298" y="1850"/>
                        </a:lnTo>
                        <a:lnTo>
                          <a:pt x="5305" y="1831"/>
                        </a:lnTo>
                        <a:lnTo>
                          <a:pt x="5309" y="1808"/>
                        </a:lnTo>
                        <a:lnTo>
                          <a:pt x="5313" y="1786"/>
                        </a:lnTo>
                        <a:lnTo>
                          <a:pt x="5316" y="1764"/>
                        </a:lnTo>
                        <a:lnTo>
                          <a:pt x="5316" y="1757"/>
                        </a:lnTo>
                        <a:lnTo>
                          <a:pt x="5316" y="1754"/>
                        </a:lnTo>
                        <a:lnTo>
                          <a:pt x="5317" y="1752"/>
                        </a:lnTo>
                        <a:lnTo>
                          <a:pt x="5319" y="1742"/>
                        </a:lnTo>
                        <a:close/>
                      </a:path>
                    </a:pathLst>
                  </a:custGeom>
                  <a:solidFill>
                    <a:srgbClr val="3766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8" name="Freeform 494"/>
                  <p:cNvSpPr>
                    <a:spLocks/>
                  </p:cNvSpPr>
                  <p:nvPr/>
                </p:nvSpPr>
                <p:spPr bwMode="auto">
                  <a:xfrm>
                    <a:off x="3587" y="2198"/>
                    <a:ext cx="15" cy="63"/>
                  </a:xfrm>
                  <a:custGeom>
                    <a:avLst/>
                    <a:gdLst>
                      <a:gd name="T0" fmla="*/ 0 w 26"/>
                      <a:gd name="T1" fmla="*/ 0 h 126"/>
                      <a:gd name="T2" fmla="*/ 7 w 26"/>
                      <a:gd name="T3" fmla="*/ 21 h 126"/>
                      <a:gd name="T4" fmla="*/ 10 w 26"/>
                      <a:gd name="T5" fmla="*/ 33 h 126"/>
                      <a:gd name="T6" fmla="*/ 11 w 26"/>
                      <a:gd name="T7" fmla="*/ 40 h 126"/>
                      <a:gd name="T8" fmla="*/ 13 w 26"/>
                      <a:gd name="T9" fmla="*/ 47 h 126"/>
                      <a:gd name="T10" fmla="*/ 17 w 26"/>
                      <a:gd name="T11" fmla="*/ 74 h 126"/>
                      <a:gd name="T12" fmla="*/ 17 w 26"/>
                      <a:gd name="T13" fmla="*/ 86 h 126"/>
                      <a:gd name="T14" fmla="*/ 17 w 26"/>
                      <a:gd name="T15" fmla="*/ 92 h 126"/>
                      <a:gd name="T16" fmla="*/ 17 w 26"/>
                      <a:gd name="T17" fmla="*/ 95 h 126"/>
                      <a:gd name="T18" fmla="*/ 18 w 26"/>
                      <a:gd name="T19" fmla="*/ 100 h 126"/>
                      <a:gd name="T20" fmla="*/ 18 w 26"/>
                      <a:gd name="T21" fmla="*/ 126 h 126"/>
                      <a:gd name="T22" fmla="*/ 22 w 26"/>
                      <a:gd name="T23" fmla="*/ 112 h 126"/>
                      <a:gd name="T24" fmla="*/ 26 w 26"/>
                      <a:gd name="T25" fmla="*/ 100 h 126"/>
                      <a:gd name="T26" fmla="*/ 24 w 26"/>
                      <a:gd name="T27" fmla="*/ 84 h 126"/>
                      <a:gd name="T28" fmla="*/ 23 w 26"/>
                      <a:gd name="T29" fmla="*/ 71 h 126"/>
                      <a:gd name="T30" fmla="*/ 17 w 26"/>
                      <a:gd name="T31" fmla="*/ 45 h 126"/>
                      <a:gd name="T32" fmla="*/ 9 w 26"/>
                      <a:gd name="T33" fmla="*/ 21 h 126"/>
                      <a:gd name="T34" fmla="*/ 4 w 26"/>
                      <a:gd name="T35" fmla="*/ 10 h 126"/>
                      <a:gd name="T36" fmla="*/ 0 w 26"/>
                      <a:gd name="T37" fmla="*/ 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" h="126">
                        <a:moveTo>
                          <a:pt x="0" y="0"/>
                        </a:moveTo>
                        <a:lnTo>
                          <a:pt x="7" y="21"/>
                        </a:lnTo>
                        <a:lnTo>
                          <a:pt x="10" y="33"/>
                        </a:lnTo>
                        <a:lnTo>
                          <a:pt x="11" y="40"/>
                        </a:lnTo>
                        <a:lnTo>
                          <a:pt x="13" y="47"/>
                        </a:lnTo>
                        <a:lnTo>
                          <a:pt x="17" y="74"/>
                        </a:lnTo>
                        <a:lnTo>
                          <a:pt x="17" y="86"/>
                        </a:lnTo>
                        <a:lnTo>
                          <a:pt x="17" y="92"/>
                        </a:lnTo>
                        <a:lnTo>
                          <a:pt x="17" y="95"/>
                        </a:lnTo>
                        <a:lnTo>
                          <a:pt x="18" y="100"/>
                        </a:lnTo>
                        <a:lnTo>
                          <a:pt x="18" y="126"/>
                        </a:lnTo>
                        <a:lnTo>
                          <a:pt x="22" y="112"/>
                        </a:lnTo>
                        <a:lnTo>
                          <a:pt x="26" y="100"/>
                        </a:lnTo>
                        <a:lnTo>
                          <a:pt x="24" y="84"/>
                        </a:lnTo>
                        <a:lnTo>
                          <a:pt x="23" y="71"/>
                        </a:lnTo>
                        <a:lnTo>
                          <a:pt x="17" y="45"/>
                        </a:lnTo>
                        <a:lnTo>
                          <a:pt x="9" y="21"/>
                        </a:lnTo>
                        <a:lnTo>
                          <a:pt x="4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79" name="Freeform 495"/>
                  <p:cNvSpPr>
                    <a:spLocks/>
                  </p:cNvSpPr>
                  <p:nvPr/>
                </p:nvSpPr>
                <p:spPr bwMode="auto">
                  <a:xfrm>
                    <a:off x="3316" y="2095"/>
                    <a:ext cx="282" cy="214"/>
                  </a:xfrm>
                  <a:custGeom>
                    <a:avLst/>
                    <a:gdLst>
                      <a:gd name="T0" fmla="*/ 485 w 503"/>
                      <a:gd name="T1" fmla="*/ 209 h 434"/>
                      <a:gd name="T2" fmla="*/ 481 w 503"/>
                      <a:gd name="T3" fmla="*/ 202 h 434"/>
                      <a:gd name="T4" fmla="*/ 442 w 503"/>
                      <a:gd name="T5" fmla="*/ 140 h 434"/>
                      <a:gd name="T6" fmla="*/ 401 w 503"/>
                      <a:gd name="T7" fmla="*/ 82 h 434"/>
                      <a:gd name="T8" fmla="*/ 357 w 503"/>
                      <a:gd name="T9" fmla="*/ 50 h 434"/>
                      <a:gd name="T10" fmla="*/ 303 w 503"/>
                      <a:gd name="T11" fmla="*/ 22 h 434"/>
                      <a:gd name="T12" fmla="*/ 239 w 503"/>
                      <a:gd name="T13" fmla="*/ 5 h 434"/>
                      <a:gd name="T14" fmla="*/ 185 w 503"/>
                      <a:gd name="T15" fmla="*/ 0 h 434"/>
                      <a:gd name="T16" fmla="*/ 131 w 503"/>
                      <a:gd name="T17" fmla="*/ 7 h 434"/>
                      <a:gd name="T18" fmla="*/ 68 w 503"/>
                      <a:gd name="T19" fmla="*/ 26 h 434"/>
                      <a:gd name="T20" fmla="*/ 0 w 503"/>
                      <a:gd name="T21" fmla="*/ 78 h 434"/>
                      <a:gd name="T22" fmla="*/ 49 w 503"/>
                      <a:gd name="T23" fmla="*/ 46 h 434"/>
                      <a:gd name="T24" fmla="*/ 106 w 503"/>
                      <a:gd name="T25" fmla="*/ 25 h 434"/>
                      <a:gd name="T26" fmla="*/ 150 w 503"/>
                      <a:gd name="T27" fmla="*/ 14 h 434"/>
                      <a:gd name="T28" fmla="*/ 194 w 503"/>
                      <a:gd name="T29" fmla="*/ 12 h 434"/>
                      <a:gd name="T30" fmla="*/ 224 w 503"/>
                      <a:gd name="T31" fmla="*/ 14 h 434"/>
                      <a:gd name="T32" fmla="*/ 252 w 503"/>
                      <a:gd name="T33" fmla="*/ 18 h 434"/>
                      <a:gd name="T34" fmla="*/ 308 w 503"/>
                      <a:gd name="T35" fmla="*/ 37 h 434"/>
                      <a:gd name="T36" fmla="*/ 363 w 503"/>
                      <a:gd name="T37" fmla="*/ 67 h 434"/>
                      <a:gd name="T38" fmla="*/ 408 w 503"/>
                      <a:gd name="T39" fmla="*/ 104 h 434"/>
                      <a:gd name="T40" fmla="*/ 443 w 503"/>
                      <a:gd name="T41" fmla="*/ 150 h 434"/>
                      <a:gd name="T42" fmla="*/ 470 w 503"/>
                      <a:gd name="T43" fmla="*/ 204 h 434"/>
                      <a:gd name="T44" fmla="*/ 487 w 503"/>
                      <a:gd name="T45" fmla="*/ 259 h 434"/>
                      <a:gd name="T46" fmla="*/ 491 w 503"/>
                      <a:gd name="T47" fmla="*/ 285 h 434"/>
                      <a:gd name="T48" fmla="*/ 492 w 503"/>
                      <a:gd name="T49" fmla="*/ 322 h 434"/>
                      <a:gd name="T50" fmla="*/ 492 w 503"/>
                      <a:gd name="T51" fmla="*/ 331 h 434"/>
                      <a:gd name="T52" fmla="*/ 491 w 503"/>
                      <a:gd name="T53" fmla="*/ 347 h 434"/>
                      <a:gd name="T54" fmla="*/ 486 w 503"/>
                      <a:gd name="T55" fmla="*/ 384 h 434"/>
                      <a:gd name="T56" fmla="*/ 471 w 503"/>
                      <a:gd name="T57" fmla="*/ 434 h 434"/>
                      <a:gd name="T58" fmla="*/ 485 w 503"/>
                      <a:gd name="T59" fmla="*/ 396 h 434"/>
                      <a:gd name="T60" fmla="*/ 487 w 503"/>
                      <a:gd name="T61" fmla="*/ 388 h 434"/>
                      <a:gd name="T62" fmla="*/ 488 w 503"/>
                      <a:gd name="T63" fmla="*/ 387 h 434"/>
                      <a:gd name="T64" fmla="*/ 497 w 503"/>
                      <a:gd name="T65" fmla="*/ 360 h 434"/>
                      <a:gd name="T66" fmla="*/ 503 w 503"/>
                      <a:gd name="T67" fmla="*/ 309 h 434"/>
                      <a:gd name="T68" fmla="*/ 502 w 503"/>
                      <a:gd name="T69" fmla="*/ 301 h 434"/>
                      <a:gd name="T70" fmla="*/ 502 w 503"/>
                      <a:gd name="T71" fmla="*/ 283 h 434"/>
                      <a:gd name="T72" fmla="*/ 496 w 503"/>
                      <a:gd name="T73" fmla="*/ 249 h 434"/>
                      <a:gd name="T74" fmla="*/ 492 w 503"/>
                      <a:gd name="T75" fmla="*/ 230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503" h="434">
                        <a:moveTo>
                          <a:pt x="492" y="230"/>
                        </a:moveTo>
                        <a:lnTo>
                          <a:pt x="485" y="209"/>
                        </a:lnTo>
                        <a:lnTo>
                          <a:pt x="482" y="204"/>
                        </a:lnTo>
                        <a:lnTo>
                          <a:pt x="481" y="202"/>
                        </a:lnTo>
                        <a:lnTo>
                          <a:pt x="462" y="170"/>
                        </a:lnTo>
                        <a:lnTo>
                          <a:pt x="442" y="140"/>
                        </a:lnTo>
                        <a:lnTo>
                          <a:pt x="422" y="110"/>
                        </a:lnTo>
                        <a:lnTo>
                          <a:pt x="401" y="82"/>
                        </a:lnTo>
                        <a:lnTo>
                          <a:pt x="372" y="60"/>
                        </a:lnTo>
                        <a:lnTo>
                          <a:pt x="357" y="50"/>
                        </a:lnTo>
                        <a:lnTo>
                          <a:pt x="342" y="42"/>
                        </a:lnTo>
                        <a:lnTo>
                          <a:pt x="303" y="22"/>
                        </a:lnTo>
                        <a:lnTo>
                          <a:pt x="266" y="11"/>
                        </a:lnTo>
                        <a:lnTo>
                          <a:pt x="239" y="5"/>
                        </a:lnTo>
                        <a:lnTo>
                          <a:pt x="212" y="2"/>
                        </a:lnTo>
                        <a:lnTo>
                          <a:pt x="185" y="0"/>
                        </a:lnTo>
                        <a:lnTo>
                          <a:pt x="158" y="4"/>
                        </a:lnTo>
                        <a:lnTo>
                          <a:pt x="131" y="7"/>
                        </a:lnTo>
                        <a:lnTo>
                          <a:pt x="104" y="14"/>
                        </a:lnTo>
                        <a:lnTo>
                          <a:pt x="68" y="26"/>
                        </a:lnTo>
                        <a:lnTo>
                          <a:pt x="35" y="44"/>
                        </a:lnTo>
                        <a:lnTo>
                          <a:pt x="0" y="78"/>
                        </a:lnTo>
                        <a:lnTo>
                          <a:pt x="23" y="60"/>
                        </a:lnTo>
                        <a:lnTo>
                          <a:pt x="49" y="46"/>
                        </a:lnTo>
                        <a:lnTo>
                          <a:pt x="76" y="35"/>
                        </a:lnTo>
                        <a:lnTo>
                          <a:pt x="106" y="25"/>
                        </a:lnTo>
                        <a:lnTo>
                          <a:pt x="135" y="17"/>
                        </a:lnTo>
                        <a:lnTo>
                          <a:pt x="150" y="14"/>
                        </a:lnTo>
                        <a:lnTo>
                          <a:pt x="165" y="13"/>
                        </a:lnTo>
                        <a:lnTo>
                          <a:pt x="194" y="12"/>
                        </a:lnTo>
                        <a:lnTo>
                          <a:pt x="209" y="12"/>
                        </a:lnTo>
                        <a:lnTo>
                          <a:pt x="224" y="14"/>
                        </a:lnTo>
                        <a:lnTo>
                          <a:pt x="238" y="15"/>
                        </a:lnTo>
                        <a:lnTo>
                          <a:pt x="252" y="18"/>
                        </a:lnTo>
                        <a:lnTo>
                          <a:pt x="281" y="26"/>
                        </a:lnTo>
                        <a:lnTo>
                          <a:pt x="308" y="37"/>
                        </a:lnTo>
                        <a:lnTo>
                          <a:pt x="337" y="51"/>
                        </a:lnTo>
                        <a:lnTo>
                          <a:pt x="363" y="67"/>
                        </a:lnTo>
                        <a:lnTo>
                          <a:pt x="387" y="84"/>
                        </a:lnTo>
                        <a:lnTo>
                          <a:pt x="408" y="104"/>
                        </a:lnTo>
                        <a:lnTo>
                          <a:pt x="428" y="127"/>
                        </a:lnTo>
                        <a:lnTo>
                          <a:pt x="443" y="150"/>
                        </a:lnTo>
                        <a:lnTo>
                          <a:pt x="459" y="176"/>
                        </a:lnTo>
                        <a:lnTo>
                          <a:pt x="470" y="204"/>
                        </a:lnTo>
                        <a:lnTo>
                          <a:pt x="482" y="234"/>
                        </a:lnTo>
                        <a:lnTo>
                          <a:pt x="487" y="259"/>
                        </a:lnTo>
                        <a:lnTo>
                          <a:pt x="489" y="271"/>
                        </a:lnTo>
                        <a:lnTo>
                          <a:pt x="491" y="285"/>
                        </a:lnTo>
                        <a:lnTo>
                          <a:pt x="492" y="310"/>
                        </a:lnTo>
                        <a:lnTo>
                          <a:pt x="492" y="322"/>
                        </a:lnTo>
                        <a:lnTo>
                          <a:pt x="492" y="328"/>
                        </a:lnTo>
                        <a:lnTo>
                          <a:pt x="492" y="331"/>
                        </a:lnTo>
                        <a:lnTo>
                          <a:pt x="493" y="335"/>
                        </a:lnTo>
                        <a:lnTo>
                          <a:pt x="491" y="347"/>
                        </a:lnTo>
                        <a:lnTo>
                          <a:pt x="490" y="359"/>
                        </a:lnTo>
                        <a:lnTo>
                          <a:pt x="486" y="384"/>
                        </a:lnTo>
                        <a:lnTo>
                          <a:pt x="479" y="409"/>
                        </a:lnTo>
                        <a:lnTo>
                          <a:pt x="471" y="434"/>
                        </a:lnTo>
                        <a:lnTo>
                          <a:pt x="481" y="409"/>
                        </a:lnTo>
                        <a:lnTo>
                          <a:pt x="485" y="396"/>
                        </a:lnTo>
                        <a:lnTo>
                          <a:pt x="487" y="390"/>
                        </a:lnTo>
                        <a:lnTo>
                          <a:pt x="487" y="388"/>
                        </a:lnTo>
                        <a:lnTo>
                          <a:pt x="487" y="387"/>
                        </a:lnTo>
                        <a:lnTo>
                          <a:pt x="488" y="387"/>
                        </a:lnTo>
                        <a:lnTo>
                          <a:pt x="490" y="385"/>
                        </a:lnTo>
                        <a:lnTo>
                          <a:pt x="497" y="360"/>
                        </a:lnTo>
                        <a:lnTo>
                          <a:pt x="503" y="335"/>
                        </a:lnTo>
                        <a:lnTo>
                          <a:pt x="503" y="309"/>
                        </a:lnTo>
                        <a:lnTo>
                          <a:pt x="502" y="304"/>
                        </a:lnTo>
                        <a:lnTo>
                          <a:pt x="502" y="301"/>
                        </a:lnTo>
                        <a:lnTo>
                          <a:pt x="502" y="295"/>
                        </a:lnTo>
                        <a:lnTo>
                          <a:pt x="502" y="283"/>
                        </a:lnTo>
                        <a:lnTo>
                          <a:pt x="498" y="256"/>
                        </a:lnTo>
                        <a:lnTo>
                          <a:pt x="496" y="249"/>
                        </a:lnTo>
                        <a:lnTo>
                          <a:pt x="495" y="242"/>
                        </a:lnTo>
                        <a:lnTo>
                          <a:pt x="492" y="230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0" name="Freeform 496"/>
                  <p:cNvSpPr>
                    <a:spLocks/>
                  </p:cNvSpPr>
                  <p:nvPr/>
                </p:nvSpPr>
                <p:spPr bwMode="auto">
                  <a:xfrm>
                    <a:off x="3463" y="2099"/>
                    <a:ext cx="77" cy="36"/>
                  </a:xfrm>
                  <a:custGeom>
                    <a:avLst/>
                    <a:gdLst>
                      <a:gd name="T0" fmla="*/ 99 w 135"/>
                      <a:gd name="T1" fmla="*/ 28 h 71"/>
                      <a:gd name="T2" fmla="*/ 91 w 135"/>
                      <a:gd name="T3" fmla="*/ 24 h 71"/>
                      <a:gd name="T4" fmla="*/ 68 w 135"/>
                      <a:gd name="T5" fmla="*/ 15 h 71"/>
                      <a:gd name="T6" fmla="*/ 46 w 135"/>
                      <a:gd name="T7" fmla="*/ 9 h 71"/>
                      <a:gd name="T8" fmla="*/ 0 w 135"/>
                      <a:gd name="T9" fmla="*/ 0 h 71"/>
                      <a:gd name="T10" fmla="*/ 37 w 135"/>
                      <a:gd name="T11" fmla="*/ 11 h 71"/>
                      <a:gd name="T12" fmla="*/ 76 w 135"/>
                      <a:gd name="T13" fmla="*/ 31 h 71"/>
                      <a:gd name="T14" fmla="*/ 91 w 135"/>
                      <a:gd name="T15" fmla="*/ 39 h 71"/>
                      <a:gd name="T16" fmla="*/ 106 w 135"/>
                      <a:gd name="T17" fmla="*/ 49 h 71"/>
                      <a:gd name="T18" fmla="*/ 135 w 135"/>
                      <a:gd name="T19" fmla="*/ 71 h 71"/>
                      <a:gd name="T20" fmla="*/ 99 w 135"/>
                      <a:gd name="T21" fmla="*/ 28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5" h="71">
                        <a:moveTo>
                          <a:pt x="99" y="28"/>
                        </a:moveTo>
                        <a:lnTo>
                          <a:pt x="91" y="24"/>
                        </a:lnTo>
                        <a:lnTo>
                          <a:pt x="68" y="15"/>
                        </a:lnTo>
                        <a:lnTo>
                          <a:pt x="46" y="9"/>
                        </a:lnTo>
                        <a:lnTo>
                          <a:pt x="0" y="0"/>
                        </a:lnTo>
                        <a:lnTo>
                          <a:pt x="37" y="11"/>
                        </a:lnTo>
                        <a:lnTo>
                          <a:pt x="76" y="31"/>
                        </a:lnTo>
                        <a:lnTo>
                          <a:pt x="91" y="39"/>
                        </a:lnTo>
                        <a:lnTo>
                          <a:pt x="106" y="49"/>
                        </a:lnTo>
                        <a:lnTo>
                          <a:pt x="135" y="71"/>
                        </a:lnTo>
                        <a:lnTo>
                          <a:pt x="99" y="2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1" name="Freeform 497"/>
                  <p:cNvSpPr>
                    <a:spLocks noEditPoints="1"/>
                  </p:cNvSpPr>
                  <p:nvPr/>
                </p:nvSpPr>
                <p:spPr bwMode="auto">
                  <a:xfrm>
                    <a:off x="3251" y="2101"/>
                    <a:ext cx="340" cy="301"/>
                  </a:xfrm>
                  <a:custGeom>
                    <a:avLst/>
                    <a:gdLst>
                      <a:gd name="T0" fmla="*/ 587 w 609"/>
                      <a:gd name="T1" fmla="*/ 422 h 608"/>
                      <a:gd name="T2" fmla="*/ 606 w 609"/>
                      <a:gd name="T3" fmla="*/ 347 h 608"/>
                      <a:gd name="T4" fmla="*/ 608 w 609"/>
                      <a:gd name="T5" fmla="*/ 319 h 608"/>
                      <a:gd name="T6" fmla="*/ 608 w 609"/>
                      <a:gd name="T7" fmla="*/ 298 h 608"/>
                      <a:gd name="T8" fmla="*/ 603 w 609"/>
                      <a:gd name="T9" fmla="*/ 247 h 608"/>
                      <a:gd name="T10" fmla="*/ 575 w 609"/>
                      <a:gd name="T11" fmla="*/ 164 h 608"/>
                      <a:gd name="T12" fmla="*/ 524 w 609"/>
                      <a:gd name="T13" fmla="*/ 92 h 608"/>
                      <a:gd name="T14" fmla="*/ 453 w 609"/>
                      <a:gd name="T15" fmla="*/ 39 h 608"/>
                      <a:gd name="T16" fmla="*/ 368 w 609"/>
                      <a:gd name="T17" fmla="*/ 6 h 608"/>
                      <a:gd name="T18" fmla="*/ 325 w 609"/>
                      <a:gd name="T19" fmla="*/ 0 h 608"/>
                      <a:gd name="T20" fmla="*/ 266 w 609"/>
                      <a:gd name="T21" fmla="*/ 2 h 608"/>
                      <a:gd name="T22" fmla="*/ 192 w 609"/>
                      <a:gd name="T23" fmla="*/ 23 h 608"/>
                      <a:gd name="T24" fmla="*/ 116 w 609"/>
                      <a:gd name="T25" fmla="*/ 66 h 608"/>
                      <a:gd name="T26" fmla="*/ 43 w 609"/>
                      <a:gd name="T27" fmla="*/ 153 h 608"/>
                      <a:gd name="T28" fmla="*/ 15 w 609"/>
                      <a:gd name="T29" fmla="*/ 212 h 608"/>
                      <a:gd name="T30" fmla="*/ 0 w 609"/>
                      <a:gd name="T31" fmla="*/ 299 h 608"/>
                      <a:gd name="T32" fmla="*/ 14 w 609"/>
                      <a:gd name="T33" fmla="*/ 389 h 608"/>
                      <a:gd name="T34" fmla="*/ 41 w 609"/>
                      <a:gd name="T35" fmla="*/ 457 h 608"/>
                      <a:gd name="T36" fmla="*/ 75 w 609"/>
                      <a:gd name="T37" fmla="*/ 504 h 608"/>
                      <a:gd name="T38" fmla="*/ 130 w 609"/>
                      <a:gd name="T39" fmla="*/ 553 h 608"/>
                      <a:gd name="T40" fmla="*/ 184 w 609"/>
                      <a:gd name="T41" fmla="*/ 583 h 608"/>
                      <a:gd name="T42" fmla="*/ 270 w 609"/>
                      <a:gd name="T43" fmla="*/ 607 h 608"/>
                      <a:gd name="T44" fmla="*/ 358 w 609"/>
                      <a:gd name="T45" fmla="*/ 604 h 608"/>
                      <a:gd name="T46" fmla="*/ 421 w 609"/>
                      <a:gd name="T47" fmla="*/ 584 h 608"/>
                      <a:gd name="T48" fmla="*/ 474 w 609"/>
                      <a:gd name="T49" fmla="*/ 558 h 608"/>
                      <a:gd name="T50" fmla="*/ 500 w 609"/>
                      <a:gd name="T51" fmla="*/ 537 h 608"/>
                      <a:gd name="T52" fmla="*/ 533 w 609"/>
                      <a:gd name="T53" fmla="*/ 508 h 608"/>
                      <a:gd name="T54" fmla="*/ 557 w 609"/>
                      <a:gd name="T55" fmla="*/ 474 h 608"/>
                      <a:gd name="T56" fmla="*/ 588 w 609"/>
                      <a:gd name="T57" fmla="*/ 239 h 608"/>
                      <a:gd name="T58" fmla="*/ 597 w 609"/>
                      <a:gd name="T59" fmla="*/ 309 h 608"/>
                      <a:gd name="T60" fmla="*/ 586 w 609"/>
                      <a:gd name="T61" fmla="*/ 378 h 608"/>
                      <a:gd name="T62" fmla="*/ 561 w 609"/>
                      <a:gd name="T63" fmla="*/ 447 h 608"/>
                      <a:gd name="T64" fmla="*/ 542 w 609"/>
                      <a:gd name="T65" fmla="*/ 472 h 608"/>
                      <a:gd name="T66" fmla="*/ 527 w 609"/>
                      <a:gd name="T67" fmla="*/ 494 h 608"/>
                      <a:gd name="T68" fmla="*/ 487 w 609"/>
                      <a:gd name="T69" fmla="*/ 533 h 608"/>
                      <a:gd name="T70" fmla="*/ 451 w 609"/>
                      <a:gd name="T71" fmla="*/ 556 h 608"/>
                      <a:gd name="T72" fmla="*/ 413 w 609"/>
                      <a:gd name="T73" fmla="*/ 575 h 608"/>
                      <a:gd name="T74" fmla="*/ 385 w 609"/>
                      <a:gd name="T75" fmla="*/ 585 h 608"/>
                      <a:gd name="T76" fmla="*/ 298 w 609"/>
                      <a:gd name="T77" fmla="*/ 595 h 608"/>
                      <a:gd name="T78" fmla="*/ 216 w 609"/>
                      <a:gd name="T79" fmla="*/ 582 h 608"/>
                      <a:gd name="T80" fmla="*/ 138 w 609"/>
                      <a:gd name="T81" fmla="*/ 543 h 608"/>
                      <a:gd name="T82" fmla="*/ 104 w 609"/>
                      <a:gd name="T83" fmla="*/ 515 h 608"/>
                      <a:gd name="T84" fmla="*/ 67 w 609"/>
                      <a:gd name="T85" fmla="*/ 473 h 608"/>
                      <a:gd name="T86" fmla="*/ 35 w 609"/>
                      <a:gd name="T87" fmla="*/ 412 h 608"/>
                      <a:gd name="T88" fmla="*/ 15 w 609"/>
                      <a:gd name="T89" fmla="*/ 327 h 608"/>
                      <a:gd name="T90" fmla="*/ 20 w 609"/>
                      <a:gd name="T91" fmla="*/ 243 h 608"/>
                      <a:gd name="T92" fmla="*/ 51 w 609"/>
                      <a:gd name="T93" fmla="*/ 163 h 608"/>
                      <a:gd name="T94" fmla="*/ 102 w 609"/>
                      <a:gd name="T95" fmla="*/ 93 h 608"/>
                      <a:gd name="T96" fmla="*/ 171 w 609"/>
                      <a:gd name="T97" fmla="*/ 45 h 608"/>
                      <a:gd name="T98" fmla="*/ 255 w 609"/>
                      <a:gd name="T99" fmla="*/ 17 h 608"/>
                      <a:gd name="T100" fmla="*/ 339 w 609"/>
                      <a:gd name="T101" fmla="*/ 14 h 608"/>
                      <a:gd name="T102" fmla="*/ 420 w 609"/>
                      <a:gd name="T103" fmla="*/ 36 h 608"/>
                      <a:gd name="T104" fmla="*/ 494 w 609"/>
                      <a:gd name="T105" fmla="*/ 83 h 608"/>
                      <a:gd name="T106" fmla="*/ 549 w 609"/>
                      <a:gd name="T107" fmla="*/ 145 h 608"/>
                      <a:gd name="T108" fmla="*/ 585 w 609"/>
                      <a:gd name="T109" fmla="*/ 225 h 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609" h="608">
                        <a:moveTo>
                          <a:pt x="557" y="474"/>
                        </a:moveTo>
                        <a:lnTo>
                          <a:pt x="572" y="449"/>
                        </a:lnTo>
                        <a:lnTo>
                          <a:pt x="587" y="422"/>
                        </a:lnTo>
                        <a:lnTo>
                          <a:pt x="595" y="397"/>
                        </a:lnTo>
                        <a:lnTo>
                          <a:pt x="602" y="372"/>
                        </a:lnTo>
                        <a:lnTo>
                          <a:pt x="606" y="347"/>
                        </a:lnTo>
                        <a:lnTo>
                          <a:pt x="607" y="335"/>
                        </a:lnTo>
                        <a:lnTo>
                          <a:pt x="609" y="323"/>
                        </a:lnTo>
                        <a:lnTo>
                          <a:pt x="608" y="319"/>
                        </a:lnTo>
                        <a:lnTo>
                          <a:pt x="608" y="316"/>
                        </a:lnTo>
                        <a:lnTo>
                          <a:pt x="608" y="310"/>
                        </a:lnTo>
                        <a:lnTo>
                          <a:pt x="608" y="298"/>
                        </a:lnTo>
                        <a:lnTo>
                          <a:pt x="607" y="273"/>
                        </a:lnTo>
                        <a:lnTo>
                          <a:pt x="605" y="259"/>
                        </a:lnTo>
                        <a:lnTo>
                          <a:pt x="603" y="247"/>
                        </a:lnTo>
                        <a:lnTo>
                          <a:pt x="598" y="222"/>
                        </a:lnTo>
                        <a:lnTo>
                          <a:pt x="586" y="192"/>
                        </a:lnTo>
                        <a:lnTo>
                          <a:pt x="575" y="164"/>
                        </a:lnTo>
                        <a:lnTo>
                          <a:pt x="559" y="138"/>
                        </a:lnTo>
                        <a:lnTo>
                          <a:pt x="544" y="115"/>
                        </a:lnTo>
                        <a:lnTo>
                          <a:pt x="524" y="92"/>
                        </a:lnTo>
                        <a:lnTo>
                          <a:pt x="503" y="72"/>
                        </a:lnTo>
                        <a:lnTo>
                          <a:pt x="479" y="55"/>
                        </a:lnTo>
                        <a:lnTo>
                          <a:pt x="453" y="39"/>
                        </a:lnTo>
                        <a:lnTo>
                          <a:pt x="424" y="25"/>
                        </a:lnTo>
                        <a:lnTo>
                          <a:pt x="397" y="14"/>
                        </a:lnTo>
                        <a:lnTo>
                          <a:pt x="368" y="6"/>
                        </a:lnTo>
                        <a:lnTo>
                          <a:pt x="354" y="3"/>
                        </a:lnTo>
                        <a:lnTo>
                          <a:pt x="340" y="2"/>
                        </a:lnTo>
                        <a:lnTo>
                          <a:pt x="325" y="0"/>
                        </a:lnTo>
                        <a:lnTo>
                          <a:pt x="310" y="0"/>
                        </a:lnTo>
                        <a:lnTo>
                          <a:pt x="281" y="1"/>
                        </a:lnTo>
                        <a:lnTo>
                          <a:pt x="266" y="2"/>
                        </a:lnTo>
                        <a:lnTo>
                          <a:pt x="251" y="5"/>
                        </a:lnTo>
                        <a:lnTo>
                          <a:pt x="222" y="13"/>
                        </a:lnTo>
                        <a:lnTo>
                          <a:pt x="192" y="23"/>
                        </a:lnTo>
                        <a:lnTo>
                          <a:pt x="165" y="34"/>
                        </a:lnTo>
                        <a:lnTo>
                          <a:pt x="139" y="48"/>
                        </a:lnTo>
                        <a:lnTo>
                          <a:pt x="116" y="66"/>
                        </a:lnTo>
                        <a:lnTo>
                          <a:pt x="86" y="97"/>
                        </a:lnTo>
                        <a:lnTo>
                          <a:pt x="60" y="129"/>
                        </a:lnTo>
                        <a:lnTo>
                          <a:pt x="43" y="153"/>
                        </a:lnTo>
                        <a:lnTo>
                          <a:pt x="39" y="157"/>
                        </a:lnTo>
                        <a:lnTo>
                          <a:pt x="25" y="184"/>
                        </a:lnTo>
                        <a:lnTo>
                          <a:pt x="15" y="212"/>
                        </a:lnTo>
                        <a:lnTo>
                          <a:pt x="6" y="241"/>
                        </a:lnTo>
                        <a:lnTo>
                          <a:pt x="2" y="270"/>
                        </a:lnTo>
                        <a:lnTo>
                          <a:pt x="0" y="299"/>
                        </a:lnTo>
                        <a:lnTo>
                          <a:pt x="1" y="328"/>
                        </a:lnTo>
                        <a:lnTo>
                          <a:pt x="5" y="358"/>
                        </a:lnTo>
                        <a:lnTo>
                          <a:pt x="14" y="389"/>
                        </a:lnTo>
                        <a:lnTo>
                          <a:pt x="23" y="417"/>
                        </a:lnTo>
                        <a:lnTo>
                          <a:pt x="34" y="444"/>
                        </a:lnTo>
                        <a:lnTo>
                          <a:pt x="41" y="457"/>
                        </a:lnTo>
                        <a:lnTo>
                          <a:pt x="49" y="470"/>
                        </a:lnTo>
                        <a:lnTo>
                          <a:pt x="66" y="494"/>
                        </a:lnTo>
                        <a:lnTo>
                          <a:pt x="75" y="504"/>
                        </a:lnTo>
                        <a:lnTo>
                          <a:pt x="85" y="516"/>
                        </a:lnTo>
                        <a:lnTo>
                          <a:pt x="107" y="535"/>
                        </a:lnTo>
                        <a:lnTo>
                          <a:pt x="130" y="553"/>
                        </a:lnTo>
                        <a:lnTo>
                          <a:pt x="143" y="561"/>
                        </a:lnTo>
                        <a:lnTo>
                          <a:pt x="157" y="571"/>
                        </a:lnTo>
                        <a:lnTo>
                          <a:pt x="184" y="583"/>
                        </a:lnTo>
                        <a:lnTo>
                          <a:pt x="212" y="594"/>
                        </a:lnTo>
                        <a:lnTo>
                          <a:pt x="241" y="602"/>
                        </a:lnTo>
                        <a:lnTo>
                          <a:pt x="270" y="607"/>
                        </a:lnTo>
                        <a:lnTo>
                          <a:pt x="299" y="608"/>
                        </a:lnTo>
                        <a:lnTo>
                          <a:pt x="328" y="608"/>
                        </a:lnTo>
                        <a:lnTo>
                          <a:pt x="358" y="604"/>
                        </a:lnTo>
                        <a:lnTo>
                          <a:pt x="389" y="597"/>
                        </a:lnTo>
                        <a:lnTo>
                          <a:pt x="411" y="589"/>
                        </a:lnTo>
                        <a:lnTo>
                          <a:pt x="421" y="584"/>
                        </a:lnTo>
                        <a:lnTo>
                          <a:pt x="432" y="580"/>
                        </a:lnTo>
                        <a:lnTo>
                          <a:pt x="453" y="570"/>
                        </a:lnTo>
                        <a:lnTo>
                          <a:pt x="474" y="558"/>
                        </a:lnTo>
                        <a:lnTo>
                          <a:pt x="482" y="551"/>
                        </a:lnTo>
                        <a:lnTo>
                          <a:pt x="491" y="545"/>
                        </a:lnTo>
                        <a:lnTo>
                          <a:pt x="500" y="537"/>
                        </a:lnTo>
                        <a:lnTo>
                          <a:pt x="509" y="531"/>
                        </a:lnTo>
                        <a:lnTo>
                          <a:pt x="525" y="516"/>
                        </a:lnTo>
                        <a:lnTo>
                          <a:pt x="533" y="508"/>
                        </a:lnTo>
                        <a:lnTo>
                          <a:pt x="541" y="500"/>
                        </a:lnTo>
                        <a:lnTo>
                          <a:pt x="548" y="486"/>
                        </a:lnTo>
                        <a:lnTo>
                          <a:pt x="557" y="474"/>
                        </a:lnTo>
                        <a:close/>
                        <a:moveTo>
                          <a:pt x="585" y="225"/>
                        </a:moveTo>
                        <a:lnTo>
                          <a:pt x="586" y="231"/>
                        </a:lnTo>
                        <a:lnTo>
                          <a:pt x="588" y="239"/>
                        </a:lnTo>
                        <a:lnTo>
                          <a:pt x="592" y="253"/>
                        </a:lnTo>
                        <a:lnTo>
                          <a:pt x="596" y="282"/>
                        </a:lnTo>
                        <a:lnTo>
                          <a:pt x="597" y="309"/>
                        </a:lnTo>
                        <a:lnTo>
                          <a:pt x="596" y="338"/>
                        </a:lnTo>
                        <a:lnTo>
                          <a:pt x="591" y="365"/>
                        </a:lnTo>
                        <a:lnTo>
                          <a:pt x="586" y="378"/>
                        </a:lnTo>
                        <a:lnTo>
                          <a:pt x="583" y="393"/>
                        </a:lnTo>
                        <a:lnTo>
                          <a:pt x="573" y="420"/>
                        </a:lnTo>
                        <a:lnTo>
                          <a:pt x="561" y="447"/>
                        </a:lnTo>
                        <a:lnTo>
                          <a:pt x="552" y="458"/>
                        </a:lnTo>
                        <a:lnTo>
                          <a:pt x="545" y="470"/>
                        </a:lnTo>
                        <a:lnTo>
                          <a:pt x="542" y="472"/>
                        </a:lnTo>
                        <a:lnTo>
                          <a:pt x="540" y="475"/>
                        </a:lnTo>
                        <a:lnTo>
                          <a:pt x="536" y="482"/>
                        </a:lnTo>
                        <a:lnTo>
                          <a:pt x="527" y="494"/>
                        </a:lnTo>
                        <a:lnTo>
                          <a:pt x="517" y="503"/>
                        </a:lnTo>
                        <a:lnTo>
                          <a:pt x="508" y="514"/>
                        </a:lnTo>
                        <a:lnTo>
                          <a:pt x="487" y="533"/>
                        </a:lnTo>
                        <a:lnTo>
                          <a:pt x="475" y="541"/>
                        </a:lnTo>
                        <a:lnTo>
                          <a:pt x="463" y="549"/>
                        </a:lnTo>
                        <a:lnTo>
                          <a:pt x="451" y="556"/>
                        </a:lnTo>
                        <a:lnTo>
                          <a:pt x="445" y="559"/>
                        </a:lnTo>
                        <a:lnTo>
                          <a:pt x="440" y="563"/>
                        </a:lnTo>
                        <a:lnTo>
                          <a:pt x="413" y="575"/>
                        </a:lnTo>
                        <a:lnTo>
                          <a:pt x="398" y="580"/>
                        </a:lnTo>
                        <a:lnTo>
                          <a:pt x="391" y="582"/>
                        </a:lnTo>
                        <a:lnTo>
                          <a:pt x="385" y="585"/>
                        </a:lnTo>
                        <a:lnTo>
                          <a:pt x="356" y="590"/>
                        </a:lnTo>
                        <a:lnTo>
                          <a:pt x="327" y="594"/>
                        </a:lnTo>
                        <a:lnTo>
                          <a:pt x="298" y="595"/>
                        </a:lnTo>
                        <a:lnTo>
                          <a:pt x="271" y="594"/>
                        </a:lnTo>
                        <a:lnTo>
                          <a:pt x="243" y="589"/>
                        </a:lnTo>
                        <a:lnTo>
                          <a:pt x="216" y="582"/>
                        </a:lnTo>
                        <a:lnTo>
                          <a:pt x="189" y="572"/>
                        </a:lnTo>
                        <a:lnTo>
                          <a:pt x="164" y="559"/>
                        </a:lnTo>
                        <a:lnTo>
                          <a:pt x="138" y="543"/>
                        </a:lnTo>
                        <a:lnTo>
                          <a:pt x="125" y="533"/>
                        </a:lnTo>
                        <a:lnTo>
                          <a:pt x="115" y="525"/>
                        </a:lnTo>
                        <a:lnTo>
                          <a:pt x="104" y="515"/>
                        </a:lnTo>
                        <a:lnTo>
                          <a:pt x="94" y="505"/>
                        </a:lnTo>
                        <a:lnTo>
                          <a:pt x="77" y="486"/>
                        </a:lnTo>
                        <a:lnTo>
                          <a:pt x="67" y="473"/>
                        </a:lnTo>
                        <a:lnTo>
                          <a:pt x="60" y="462"/>
                        </a:lnTo>
                        <a:lnTo>
                          <a:pt x="47" y="438"/>
                        </a:lnTo>
                        <a:lnTo>
                          <a:pt x="35" y="412"/>
                        </a:lnTo>
                        <a:lnTo>
                          <a:pt x="26" y="384"/>
                        </a:lnTo>
                        <a:lnTo>
                          <a:pt x="19" y="356"/>
                        </a:lnTo>
                        <a:lnTo>
                          <a:pt x="15" y="327"/>
                        </a:lnTo>
                        <a:lnTo>
                          <a:pt x="14" y="298"/>
                        </a:lnTo>
                        <a:lnTo>
                          <a:pt x="16" y="271"/>
                        </a:lnTo>
                        <a:lnTo>
                          <a:pt x="20" y="243"/>
                        </a:lnTo>
                        <a:lnTo>
                          <a:pt x="27" y="216"/>
                        </a:lnTo>
                        <a:lnTo>
                          <a:pt x="37" y="189"/>
                        </a:lnTo>
                        <a:lnTo>
                          <a:pt x="51" y="163"/>
                        </a:lnTo>
                        <a:lnTo>
                          <a:pt x="65" y="137"/>
                        </a:lnTo>
                        <a:lnTo>
                          <a:pt x="83" y="115"/>
                        </a:lnTo>
                        <a:lnTo>
                          <a:pt x="102" y="93"/>
                        </a:lnTo>
                        <a:lnTo>
                          <a:pt x="123" y="75"/>
                        </a:lnTo>
                        <a:lnTo>
                          <a:pt x="145" y="59"/>
                        </a:lnTo>
                        <a:lnTo>
                          <a:pt x="171" y="45"/>
                        </a:lnTo>
                        <a:lnTo>
                          <a:pt x="197" y="34"/>
                        </a:lnTo>
                        <a:lnTo>
                          <a:pt x="227" y="25"/>
                        </a:lnTo>
                        <a:lnTo>
                          <a:pt x="255" y="17"/>
                        </a:lnTo>
                        <a:lnTo>
                          <a:pt x="283" y="13"/>
                        </a:lnTo>
                        <a:lnTo>
                          <a:pt x="310" y="12"/>
                        </a:lnTo>
                        <a:lnTo>
                          <a:pt x="339" y="14"/>
                        </a:lnTo>
                        <a:lnTo>
                          <a:pt x="366" y="18"/>
                        </a:lnTo>
                        <a:lnTo>
                          <a:pt x="393" y="26"/>
                        </a:lnTo>
                        <a:lnTo>
                          <a:pt x="420" y="36"/>
                        </a:lnTo>
                        <a:lnTo>
                          <a:pt x="447" y="51"/>
                        </a:lnTo>
                        <a:lnTo>
                          <a:pt x="471" y="65"/>
                        </a:lnTo>
                        <a:lnTo>
                          <a:pt x="494" y="83"/>
                        </a:lnTo>
                        <a:lnTo>
                          <a:pt x="514" y="101"/>
                        </a:lnTo>
                        <a:lnTo>
                          <a:pt x="534" y="123"/>
                        </a:lnTo>
                        <a:lnTo>
                          <a:pt x="549" y="145"/>
                        </a:lnTo>
                        <a:lnTo>
                          <a:pt x="564" y="169"/>
                        </a:lnTo>
                        <a:lnTo>
                          <a:pt x="575" y="195"/>
                        </a:lnTo>
                        <a:lnTo>
                          <a:pt x="585" y="225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2" name="Freeform 498"/>
                  <p:cNvSpPr>
                    <a:spLocks noEditPoints="1"/>
                  </p:cNvSpPr>
                  <p:nvPr/>
                </p:nvSpPr>
                <p:spPr bwMode="auto">
                  <a:xfrm>
                    <a:off x="3257" y="2107"/>
                    <a:ext cx="327" cy="289"/>
                  </a:xfrm>
                  <a:custGeom>
                    <a:avLst/>
                    <a:gdLst>
                      <a:gd name="T0" fmla="*/ 569 w 583"/>
                      <a:gd name="T1" fmla="*/ 381 h 583"/>
                      <a:gd name="T2" fmla="*/ 582 w 583"/>
                      <a:gd name="T3" fmla="*/ 326 h 583"/>
                      <a:gd name="T4" fmla="*/ 578 w 583"/>
                      <a:gd name="T5" fmla="*/ 241 h 583"/>
                      <a:gd name="T6" fmla="*/ 571 w 583"/>
                      <a:gd name="T7" fmla="*/ 213 h 583"/>
                      <a:gd name="T8" fmla="*/ 535 w 583"/>
                      <a:gd name="T9" fmla="*/ 133 h 583"/>
                      <a:gd name="T10" fmla="*/ 480 w 583"/>
                      <a:gd name="T11" fmla="*/ 71 h 583"/>
                      <a:gd name="T12" fmla="*/ 406 w 583"/>
                      <a:gd name="T13" fmla="*/ 24 h 583"/>
                      <a:gd name="T14" fmla="*/ 325 w 583"/>
                      <a:gd name="T15" fmla="*/ 2 h 583"/>
                      <a:gd name="T16" fmla="*/ 241 w 583"/>
                      <a:gd name="T17" fmla="*/ 5 h 583"/>
                      <a:gd name="T18" fmla="*/ 157 w 583"/>
                      <a:gd name="T19" fmla="*/ 33 h 583"/>
                      <a:gd name="T20" fmla="*/ 88 w 583"/>
                      <a:gd name="T21" fmla="*/ 81 h 583"/>
                      <a:gd name="T22" fmla="*/ 37 w 583"/>
                      <a:gd name="T23" fmla="*/ 151 h 583"/>
                      <a:gd name="T24" fmla="*/ 6 w 583"/>
                      <a:gd name="T25" fmla="*/ 231 h 583"/>
                      <a:gd name="T26" fmla="*/ 1 w 583"/>
                      <a:gd name="T27" fmla="*/ 315 h 583"/>
                      <a:gd name="T28" fmla="*/ 21 w 583"/>
                      <a:gd name="T29" fmla="*/ 400 h 583"/>
                      <a:gd name="T30" fmla="*/ 53 w 583"/>
                      <a:gd name="T31" fmla="*/ 461 h 583"/>
                      <a:gd name="T32" fmla="*/ 90 w 583"/>
                      <a:gd name="T33" fmla="*/ 503 h 583"/>
                      <a:gd name="T34" fmla="*/ 124 w 583"/>
                      <a:gd name="T35" fmla="*/ 531 h 583"/>
                      <a:gd name="T36" fmla="*/ 202 w 583"/>
                      <a:gd name="T37" fmla="*/ 570 h 583"/>
                      <a:gd name="T38" fmla="*/ 284 w 583"/>
                      <a:gd name="T39" fmla="*/ 583 h 583"/>
                      <a:gd name="T40" fmla="*/ 371 w 583"/>
                      <a:gd name="T41" fmla="*/ 573 h 583"/>
                      <a:gd name="T42" fmla="*/ 399 w 583"/>
                      <a:gd name="T43" fmla="*/ 563 h 583"/>
                      <a:gd name="T44" fmla="*/ 437 w 583"/>
                      <a:gd name="T45" fmla="*/ 544 h 583"/>
                      <a:gd name="T46" fmla="*/ 473 w 583"/>
                      <a:gd name="T47" fmla="*/ 521 h 583"/>
                      <a:gd name="T48" fmla="*/ 513 w 583"/>
                      <a:gd name="T49" fmla="*/ 482 h 583"/>
                      <a:gd name="T50" fmla="*/ 528 w 583"/>
                      <a:gd name="T51" fmla="*/ 460 h 583"/>
                      <a:gd name="T52" fmla="*/ 547 w 583"/>
                      <a:gd name="T53" fmla="*/ 435 h 583"/>
                      <a:gd name="T54" fmla="*/ 569 w 583"/>
                      <a:gd name="T55" fmla="*/ 256 h 583"/>
                      <a:gd name="T56" fmla="*/ 570 w 583"/>
                      <a:gd name="T57" fmla="*/ 303 h 583"/>
                      <a:gd name="T58" fmla="*/ 567 w 583"/>
                      <a:gd name="T59" fmla="*/ 337 h 583"/>
                      <a:gd name="T60" fmla="*/ 548 w 583"/>
                      <a:gd name="T61" fmla="*/ 402 h 583"/>
                      <a:gd name="T62" fmla="*/ 521 w 583"/>
                      <a:gd name="T63" fmla="*/ 453 h 583"/>
                      <a:gd name="T64" fmla="*/ 484 w 583"/>
                      <a:gd name="T65" fmla="*/ 494 h 583"/>
                      <a:gd name="T66" fmla="*/ 465 w 583"/>
                      <a:gd name="T67" fmla="*/ 513 h 583"/>
                      <a:gd name="T68" fmla="*/ 443 w 583"/>
                      <a:gd name="T69" fmla="*/ 529 h 583"/>
                      <a:gd name="T70" fmla="*/ 419 w 583"/>
                      <a:gd name="T71" fmla="*/ 542 h 583"/>
                      <a:gd name="T72" fmla="*/ 369 w 583"/>
                      <a:gd name="T73" fmla="*/ 563 h 583"/>
                      <a:gd name="T74" fmla="*/ 286 w 583"/>
                      <a:gd name="T75" fmla="*/ 573 h 583"/>
                      <a:gd name="T76" fmla="*/ 205 w 583"/>
                      <a:gd name="T77" fmla="*/ 560 h 583"/>
                      <a:gd name="T78" fmla="*/ 141 w 583"/>
                      <a:gd name="T79" fmla="*/ 530 h 583"/>
                      <a:gd name="T80" fmla="*/ 89 w 583"/>
                      <a:gd name="T81" fmla="*/ 486 h 583"/>
                      <a:gd name="T82" fmla="*/ 42 w 583"/>
                      <a:gd name="T83" fmla="*/ 421 h 583"/>
                      <a:gd name="T84" fmla="*/ 22 w 583"/>
                      <a:gd name="T85" fmla="*/ 369 h 583"/>
                      <a:gd name="T86" fmla="*/ 9 w 583"/>
                      <a:gd name="T87" fmla="*/ 287 h 583"/>
                      <a:gd name="T88" fmla="*/ 22 w 583"/>
                      <a:gd name="T89" fmla="*/ 207 h 583"/>
                      <a:gd name="T90" fmla="*/ 60 w 583"/>
                      <a:gd name="T91" fmla="*/ 131 h 583"/>
                      <a:gd name="T92" fmla="*/ 116 w 583"/>
                      <a:gd name="T93" fmla="*/ 72 h 583"/>
                      <a:gd name="T94" fmla="*/ 188 w 583"/>
                      <a:gd name="T95" fmla="*/ 31 h 583"/>
                      <a:gd name="T96" fmla="*/ 269 w 583"/>
                      <a:gd name="T97" fmla="*/ 12 h 583"/>
                      <a:gd name="T98" fmla="*/ 336 w 583"/>
                      <a:gd name="T99" fmla="*/ 14 h 583"/>
                      <a:gd name="T100" fmla="*/ 401 w 583"/>
                      <a:gd name="T101" fmla="*/ 34 h 583"/>
                      <a:gd name="T102" fmla="*/ 473 w 583"/>
                      <a:gd name="T103" fmla="*/ 79 h 583"/>
                      <a:gd name="T104" fmla="*/ 527 w 583"/>
                      <a:gd name="T105" fmla="*/ 139 h 583"/>
                      <a:gd name="T106" fmla="*/ 562 w 583"/>
                      <a:gd name="T107" fmla="*/ 215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83" h="583">
                        <a:moveTo>
                          <a:pt x="547" y="435"/>
                        </a:moveTo>
                        <a:lnTo>
                          <a:pt x="559" y="408"/>
                        </a:lnTo>
                        <a:lnTo>
                          <a:pt x="569" y="381"/>
                        </a:lnTo>
                        <a:lnTo>
                          <a:pt x="572" y="366"/>
                        </a:lnTo>
                        <a:lnTo>
                          <a:pt x="577" y="353"/>
                        </a:lnTo>
                        <a:lnTo>
                          <a:pt x="582" y="326"/>
                        </a:lnTo>
                        <a:lnTo>
                          <a:pt x="583" y="297"/>
                        </a:lnTo>
                        <a:lnTo>
                          <a:pt x="582" y="270"/>
                        </a:lnTo>
                        <a:lnTo>
                          <a:pt x="578" y="241"/>
                        </a:lnTo>
                        <a:lnTo>
                          <a:pt x="574" y="227"/>
                        </a:lnTo>
                        <a:lnTo>
                          <a:pt x="572" y="219"/>
                        </a:lnTo>
                        <a:lnTo>
                          <a:pt x="571" y="213"/>
                        </a:lnTo>
                        <a:lnTo>
                          <a:pt x="561" y="183"/>
                        </a:lnTo>
                        <a:lnTo>
                          <a:pt x="550" y="157"/>
                        </a:lnTo>
                        <a:lnTo>
                          <a:pt x="535" y="133"/>
                        </a:lnTo>
                        <a:lnTo>
                          <a:pt x="520" y="111"/>
                        </a:lnTo>
                        <a:lnTo>
                          <a:pt x="500" y="89"/>
                        </a:lnTo>
                        <a:lnTo>
                          <a:pt x="480" y="71"/>
                        </a:lnTo>
                        <a:lnTo>
                          <a:pt x="457" y="53"/>
                        </a:lnTo>
                        <a:lnTo>
                          <a:pt x="433" y="39"/>
                        </a:lnTo>
                        <a:lnTo>
                          <a:pt x="406" y="24"/>
                        </a:lnTo>
                        <a:lnTo>
                          <a:pt x="379" y="14"/>
                        </a:lnTo>
                        <a:lnTo>
                          <a:pt x="352" y="6"/>
                        </a:lnTo>
                        <a:lnTo>
                          <a:pt x="325" y="2"/>
                        </a:lnTo>
                        <a:lnTo>
                          <a:pt x="296" y="0"/>
                        </a:lnTo>
                        <a:lnTo>
                          <a:pt x="269" y="1"/>
                        </a:lnTo>
                        <a:lnTo>
                          <a:pt x="241" y="5"/>
                        </a:lnTo>
                        <a:lnTo>
                          <a:pt x="213" y="13"/>
                        </a:lnTo>
                        <a:lnTo>
                          <a:pt x="183" y="22"/>
                        </a:lnTo>
                        <a:lnTo>
                          <a:pt x="157" y="33"/>
                        </a:lnTo>
                        <a:lnTo>
                          <a:pt x="131" y="47"/>
                        </a:lnTo>
                        <a:lnTo>
                          <a:pt x="109" y="63"/>
                        </a:lnTo>
                        <a:lnTo>
                          <a:pt x="88" y="81"/>
                        </a:lnTo>
                        <a:lnTo>
                          <a:pt x="69" y="103"/>
                        </a:lnTo>
                        <a:lnTo>
                          <a:pt x="51" y="125"/>
                        </a:lnTo>
                        <a:lnTo>
                          <a:pt x="37" y="151"/>
                        </a:lnTo>
                        <a:lnTo>
                          <a:pt x="23" y="177"/>
                        </a:lnTo>
                        <a:lnTo>
                          <a:pt x="13" y="204"/>
                        </a:lnTo>
                        <a:lnTo>
                          <a:pt x="6" y="231"/>
                        </a:lnTo>
                        <a:lnTo>
                          <a:pt x="2" y="259"/>
                        </a:lnTo>
                        <a:lnTo>
                          <a:pt x="0" y="286"/>
                        </a:lnTo>
                        <a:lnTo>
                          <a:pt x="1" y="315"/>
                        </a:lnTo>
                        <a:lnTo>
                          <a:pt x="5" y="344"/>
                        </a:lnTo>
                        <a:lnTo>
                          <a:pt x="12" y="372"/>
                        </a:lnTo>
                        <a:lnTo>
                          <a:pt x="21" y="400"/>
                        </a:lnTo>
                        <a:lnTo>
                          <a:pt x="33" y="426"/>
                        </a:lnTo>
                        <a:lnTo>
                          <a:pt x="46" y="450"/>
                        </a:lnTo>
                        <a:lnTo>
                          <a:pt x="53" y="461"/>
                        </a:lnTo>
                        <a:lnTo>
                          <a:pt x="63" y="474"/>
                        </a:lnTo>
                        <a:lnTo>
                          <a:pt x="80" y="493"/>
                        </a:lnTo>
                        <a:lnTo>
                          <a:pt x="90" y="503"/>
                        </a:lnTo>
                        <a:lnTo>
                          <a:pt x="101" y="513"/>
                        </a:lnTo>
                        <a:lnTo>
                          <a:pt x="111" y="521"/>
                        </a:lnTo>
                        <a:lnTo>
                          <a:pt x="124" y="531"/>
                        </a:lnTo>
                        <a:lnTo>
                          <a:pt x="150" y="547"/>
                        </a:lnTo>
                        <a:lnTo>
                          <a:pt x="175" y="560"/>
                        </a:lnTo>
                        <a:lnTo>
                          <a:pt x="202" y="570"/>
                        </a:lnTo>
                        <a:lnTo>
                          <a:pt x="229" y="577"/>
                        </a:lnTo>
                        <a:lnTo>
                          <a:pt x="257" y="582"/>
                        </a:lnTo>
                        <a:lnTo>
                          <a:pt x="284" y="583"/>
                        </a:lnTo>
                        <a:lnTo>
                          <a:pt x="313" y="582"/>
                        </a:lnTo>
                        <a:lnTo>
                          <a:pt x="342" y="578"/>
                        </a:lnTo>
                        <a:lnTo>
                          <a:pt x="371" y="573"/>
                        </a:lnTo>
                        <a:lnTo>
                          <a:pt x="377" y="570"/>
                        </a:lnTo>
                        <a:lnTo>
                          <a:pt x="384" y="568"/>
                        </a:lnTo>
                        <a:lnTo>
                          <a:pt x="399" y="563"/>
                        </a:lnTo>
                        <a:lnTo>
                          <a:pt x="426" y="551"/>
                        </a:lnTo>
                        <a:lnTo>
                          <a:pt x="431" y="547"/>
                        </a:lnTo>
                        <a:lnTo>
                          <a:pt x="437" y="544"/>
                        </a:lnTo>
                        <a:lnTo>
                          <a:pt x="449" y="537"/>
                        </a:lnTo>
                        <a:lnTo>
                          <a:pt x="461" y="529"/>
                        </a:lnTo>
                        <a:lnTo>
                          <a:pt x="473" y="521"/>
                        </a:lnTo>
                        <a:lnTo>
                          <a:pt x="494" y="502"/>
                        </a:lnTo>
                        <a:lnTo>
                          <a:pt x="503" y="491"/>
                        </a:lnTo>
                        <a:lnTo>
                          <a:pt x="513" y="482"/>
                        </a:lnTo>
                        <a:lnTo>
                          <a:pt x="522" y="470"/>
                        </a:lnTo>
                        <a:lnTo>
                          <a:pt x="526" y="463"/>
                        </a:lnTo>
                        <a:lnTo>
                          <a:pt x="528" y="460"/>
                        </a:lnTo>
                        <a:lnTo>
                          <a:pt x="531" y="458"/>
                        </a:lnTo>
                        <a:lnTo>
                          <a:pt x="538" y="446"/>
                        </a:lnTo>
                        <a:lnTo>
                          <a:pt x="547" y="435"/>
                        </a:lnTo>
                        <a:close/>
                        <a:moveTo>
                          <a:pt x="562" y="215"/>
                        </a:moveTo>
                        <a:lnTo>
                          <a:pt x="567" y="242"/>
                        </a:lnTo>
                        <a:lnTo>
                          <a:pt x="569" y="256"/>
                        </a:lnTo>
                        <a:lnTo>
                          <a:pt x="571" y="270"/>
                        </a:lnTo>
                        <a:lnTo>
                          <a:pt x="571" y="297"/>
                        </a:lnTo>
                        <a:lnTo>
                          <a:pt x="570" y="303"/>
                        </a:lnTo>
                        <a:lnTo>
                          <a:pt x="570" y="310"/>
                        </a:lnTo>
                        <a:lnTo>
                          <a:pt x="570" y="325"/>
                        </a:lnTo>
                        <a:lnTo>
                          <a:pt x="567" y="337"/>
                        </a:lnTo>
                        <a:lnTo>
                          <a:pt x="565" y="351"/>
                        </a:lnTo>
                        <a:lnTo>
                          <a:pt x="558" y="378"/>
                        </a:lnTo>
                        <a:lnTo>
                          <a:pt x="548" y="402"/>
                        </a:lnTo>
                        <a:lnTo>
                          <a:pt x="536" y="429"/>
                        </a:lnTo>
                        <a:lnTo>
                          <a:pt x="528" y="441"/>
                        </a:lnTo>
                        <a:lnTo>
                          <a:pt x="521" y="453"/>
                        </a:lnTo>
                        <a:lnTo>
                          <a:pt x="511" y="463"/>
                        </a:lnTo>
                        <a:lnTo>
                          <a:pt x="503" y="475"/>
                        </a:lnTo>
                        <a:lnTo>
                          <a:pt x="484" y="494"/>
                        </a:lnTo>
                        <a:lnTo>
                          <a:pt x="474" y="504"/>
                        </a:lnTo>
                        <a:lnTo>
                          <a:pt x="469" y="508"/>
                        </a:lnTo>
                        <a:lnTo>
                          <a:pt x="465" y="513"/>
                        </a:lnTo>
                        <a:lnTo>
                          <a:pt x="459" y="516"/>
                        </a:lnTo>
                        <a:lnTo>
                          <a:pt x="453" y="520"/>
                        </a:lnTo>
                        <a:lnTo>
                          <a:pt x="443" y="529"/>
                        </a:lnTo>
                        <a:lnTo>
                          <a:pt x="431" y="535"/>
                        </a:lnTo>
                        <a:lnTo>
                          <a:pt x="425" y="538"/>
                        </a:lnTo>
                        <a:lnTo>
                          <a:pt x="419" y="542"/>
                        </a:lnTo>
                        <a:lnTo>
                          <a:pt x="395" y="553"/>
                        </a:lnTo>
                        <a:lnTo>
                          <a:pt x="381" y="558"/>
                        </a:lnTo>
                        <a:lnTo>
                          <a:pt x="369" y="563"/>
                        </a:lnTo>
                        <a:lnTo>
                          <a:pt x="340" y="568"/>
                        </a:lnTo>
                        <a:lnTo>
                          <a:pt x="313" y="572"/>
                        </a:lnTo>
                        <a:lnTo>
                          <a:pt x="286" y="573"/>
                        </a:lnTo>
                        <a:lnTo>
                          <a:pt x="259" y="572"/>
                        </a:lnTo>
                        <a:lnTo>
                          <a:pt x="232" y="567"/>
                        </a:lnTo>
                        <a:lnTo>
                          <a:pt x="205" y="560"/>
                        </a:lnTo>
                        <a:lnTo>
                          <a:pt x="180" y="549"/>
                        </a:lnTo>
                        <a:lnTo>
                          <a:pt x="155" y="538"/>
                        </a:lnTo>
                        <a:lnTo>
                          <a:pt x="141" y="530"/>
                        </a:lnTo>
                        <a:lnTo>
                          <a:pt x="130" y="522"/>
                        </a:lnTo>
                        <a:lnTo>
                          <a:pt x="108" y="505"/>
                        </a:lnTo>
                        <a:lnTo>
                          <a:pt x="89" y="486"/>
                        </a:lnTo>
                        <a:lnTo>
                          <a:pt x="71" y="467"/>
                        </a:lnTo>
                        <a:lnTo>
                          <a:pt x="55" y="445"/>
                        </a:lnTo>
                        <a:lnTo>
                          <a:pt x="42" y="421"/>
                        </a:lnTo>
                        <a:lnTo>
                          <a:pt x="31" y="395"/>
                        </a:lnTo>
                        <a:lnTo>
                          <a:pt x="25" y="382"/>
                        </a:lnTo>
                        <a:lnTo>
                          <a:pt x="22" y="369"/>
                        </a:lnTo>
                        <a:lnTo>
                          <a:pt x="15" y="340"/>
                        </a:lnTo>
                        <a:lnTo>
                          <a:pt x="11" y="314"/>
                        </a:lnTo>
                        <a:lnTo>
                          <a:pt x="9" y="287"/>
                        </a:lnTo>
                        <a:lnTo>
                          <a:pt x="11" y="260"/>
                        </a:lnTo>
                        <a:lnTo>
                          <a:pt x="15" y="233"/>
                        </a:lnTo>
                        <a:lnTo>
                          <a:pt x="22" y="207"/>
                        </a:lnTo>
                        <a:lnTo>
                          <a:pt x="33" y="181"/>
                        </a:lnTo>
                        <a:lnTo>
                          <a:pt x="46" y="156"/>
                        </a:lnTo>
                        <a:lnTo>
                          <a:pt x="60" y="131"/>
                        </a:lnTo>
                        <a:lnTo>
                          <a:pt x="77" y="109"/>
                        </a:lnTo>
                        <a:lnTo>
                          <a:pt x="95" y="89"/>
                        </a:lnTo>
                        <a:lnTo>
                          <a:pt x="116" y="72"/>
                        </a:lnTo>
                        <a:lnTo>
                          <a:pt x="138" y="56"/>
                        </a:lnTo>
                        <a:lnTo>
                          <a:pt x="162" y="43"/>
                        </a:lnTo>
                        <a:lnTo>
                          <a:pt x="188" y="31"/>
                        </a:lnTo>
                        <a:lnTo>
                          <a:pt x="216" y="22"/>
                        </a:lnTo>
                        <a:lnTo>
                          <a:pt x="243" y="15"/>
                        </a:lnTo>
                        <a:lnTo>
                          <a:pt x="269" y="12"/>
                        </a:lnTo>
                        <a:lnTo>
                          <a:pt x="296" y="11"/>
                        </a:lnTo>
                        <a:lnTo>
                          <a:pt x="323" y="13"/>
                        </a:lnTo>
                        <a:lnTo>
                          <a:pt x="336" y="14"/>
                        </a:lnTo>
                        <a:lnTo>
                          <a:pt x="349" y="17"/>
                        </a:lnTo>
                        <a:lnTo>
                          <a:pt x="376" y="24"/>
                        </a:lnTo>
                        <a:lnTo>
                          <a:pt x="401" y="34"/>
                        </a:lnTo>
                        <a:lnTo>
                          <a:pt x="428" y="48"/>
                        </a:lnTo>
                        <a:lnTo>
                          <a:pt x="451" y="61"/>
                        </a:lnTo>
                        <a:lnTo>
                          <a:pt x="473" y="79"/>
                        </a:lnTo>
                        <a:lnTo>
                          <a:pt x="493" y="96"/>
                        </a:lnTo>
                        <a:lnTo>
                          <a:pt x="511" y="117"/>
                        </a:lnTo>
                        <a:lnTo>
                          <a:pt x="527" y="139"/>
                        </a:lnTo>
                        <a:lnTo>
                          <a:pt x="540" y="163"/>
                        </a:lnTo>
                        <a:lnTo>
                          <a:pt x="552" y="187"/>
                        </a:lnTo>
                        <a:lnTo>
                          <a:pt x="562" y="215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3" name="Freeform 499"/>
                  <p:cNvSpPr>
                    <a:spLocks noEditPoints="1"/>
                  </p:cNvSpPr>
                  <p:nvPr/>
                </p:nvSpPr>
                <p:spPr bwMode="auto">
                  <a:xfrm>
                    <a:off x="3264" y="2111"/>
                    <a:ext cx="314" cy="279"/>
                  </a:xfrm>
                  <a:custGeom>
                    <a:avLst/>
                    <a:gdLst>
                      <a:gd name="T0" fmla="*/ 549 w 562"/>
                      <a:gd name="T1" fmla="*/ 367 h 562"/>
                      <a:gd name="T2" fmla="*/ 561 w 562"/>
                      <a:gd name="T3" fmla="*/ 314 h 562"/>
                      <a:gd name="T4" fmla="*/ 562 w 562"/>
                      <a:gd name="T5" fmla="*/ 286 h 562"/>
                      <a:gd name="T6" fmla="*/ 558 w 562"/>
                      <a:gd name="T7" fmla="*/ 231 h 562"/>
                      <a:gd name="T8" fmla="*/ 531 w 562"/>
                      <a:gd name="T9" fmla="*/ 152 h 562"/>
                      <a:gd name="T10" fmla="*/ 484 w 562"/>
                      <a:gd name="T11" fmla="*/ 85 h 562"/>
                      <a:gd name="T12" fmla="*/ 419 w 562"/>
                      <a:gd name="T13" fmla="*/ 37 h 562"/>
                      <a:gd name="T14" fmla="*/ 340 w 562"/>
                      <a:gd name="T15" fmla="*/ 6 h 562"/>
                      <a:gd name="T16" fmla="*/ 287 w 562"/>
                      <a:gd name="T17" fmla="*/ 0 h 562"/>
                      <a:gd name="T18" fmla="*/ 207 w 562"/>
                      <a:gd name="T19" fmla="*/ 11 h 562"/>
                      <a:gd name="T20" fmla="*/ 129 w 562"/>
                      <a:gd name="T21" fmla="*/ 45 h 562"/>
                      <a:gd name="T22" fmla="*/ 68 w 562"/>
                      <a:gd name="T23" fmla="*/ 98 h 562"/>
                      <a:gd name="T24" fmla="*/ 24 w 562"/>
                      <a:gd name="T25" fmla="*/ 170 h 562"/>
                      <a:gd name="T26" fmla="*/ 2 w 562"/>
                      <a:gd name="T27" fmla="*/ 249 h 562"/>
                      <a:gd name="T28" fmla="*/ 6 w 562"/>
                      <a:gd name="T29" fmla="*/ 329 h 562"/>
                      <a:gd name="T30" fmla="*/ 22 w 562"/>
                      <a:gd name="T31" fmla="*/ 384 h 562"/>
                      <a:gd name="T32" fmla="*/ 62 w 562"/>
                      <a:gd name="T33" fmla="*/ 456 h 562"/>
                      <a:gd name="T34" fmla="*/ 121 w 562"/>
                      <a:gd name="T35" fmla="*/ 511 h 562"/>
                      <a:gd name="T36" fmla="*/ 171 w 562"/>
                      <a:gd name="T37" fmla="*/ 538 h 562"/>
                      <a:gd name="T38" fmla="*/ 250 w 562"/>
                      <a:gd name="T39" fmla="*/ 561 h 562"/>
                      <a:gd name="T40" fmla="*/ 331 w 562"/>
                      <a:gd name="T41" fmla="*/ 557 h 562"/>
                      <a:gd name="T42" fmla="*/ 386 w 562"/>
                      <a:gd name="T43" fmla="*/ 542 h 562"/>
                      <a:gd name="T44" fmla="*/ 422 w 562"/>
                      <a:gd name="T45" fmla="*/ 524 h 562"/>
                      <a:gd name="T46" fmla="*/ 450 w 562"/>
                      <a:gd name="T47" fmla="*/ 505 h 562"/>
                      <a:gd name="T48" fmla="*/ 465 w 562"/>
                      <a:gd name="T49" fmla="*/ 493 h 562"/>
                      <a:gd name="T50" fmla="*/ 502 w 562"/>
                      <a:gd name="T51" fmla="*/ 452 h 562"/>
                      <a:gd name="T52" fmla="*/ 527 w 562"/>
                      <a:gd name="T53" fmla="*/ 418 h 562"/>
                      <a:gd name="T54" fmla="*/ 543 w 562"/>
                      <a:gd name="T55" fmla="*/ 227 h 562"/>
                      <a:gd name="T56" fmla="*/ 550 w 562"/>
                      <a:gd name="T57" fmla="*/ 286 h 562"/>
                      <a:gd name="T58" fmla="*/ 542 w 562"/>
                      <a:gd name="T59" fmla="*/ 350 h 562"/>
                      <a:gd name="T60" fmla="*/ 539 w 562"/>
                      <a:gd name="T61" fmla="*/ 359 h 562"/>
                      <a:gd name="T62" fmla="*/ 518 w 562"/>
                      <a:gd name="T63" fmla="*/ 413 h 562"/>
                      <a:gd name="T64" fmla="*/ 502 w 562"/>
                      <a:gd name="T65" fmla="*/ 435 h 562"/>
                      <a:gd name="T66" fmla="*/ 487 w 562"/>
                      <a:gd name="T67" fmla="*/ 457 h 562"/>
                      <a:gd name="T68" fmla="*/ 469 w 562"/>
                      <a:gd name="T69" fmla="*/ 475 h 562"/>
                      <a:gd name="T70" fmla="*/ 450 w 562"/>
                      <a:gd name="T71" fmla="*/ 493 h 562"/>
                      <a:gd name="T72" fmla="*/ 405 w 562"/>
                      <a:gd name="T73" fmla="*/ 520 h 562"/>
                      <a:gd name="T74" fmla="*/ 385 w 562"/>
                      <a:gd name="T75" fmla="*/ 527 h 562"/>
                      <a:gd name="T76" fmla="*/ 368 w 562"/>
                      <a:gd name="T77" fmla="*/ 534 h 562"/>
                      <a:gd name="T78" fmla="*/ 302 w 562"/>
                      <a:gd name="T79" fmla="*/ 549 h 562"/>
                      <a:gd name="T80" fmla="*/ 224 w 562"/>
                      <a:gd name="T81" fmla="*/ 544 h 562"/>
                      <a:gd name="T82" fmla="*/ 151 w 562"/>
                      <a:gd name="T83" fmla="*/ 518 h 562"/>
                      <a:gd name="T84" fmla="*/ 86 w 562"/>
                      <a:gd name="T85" fmla="*/ 469 h 562"/>
                      <a:gd name="T86" fmla="*/ 43 w 562"/>
                      <a:gd name="T87" fmla="*/ 405 h 562"/>
                      <a:gd name="T88" fmla="*/ 18 w 562"/>
                      <a:gd name="T89" fmla="*/ 328 h 562"/>
                      <a:gd name="T90" fmla="*/ 14 w 562"/>
                      <a:gd name="T91" fmla="*/ 250 h 562"/>
                      <a:gd name="T92" fmla="*/ 35 w 562"/>
                      <a:gd name="T93" fmla="*/ 174 h 562"/>
                      <a:gd name="T94" fmla="*/ 77 w 562"/>
                      <a:gd name="T95" fmla="*/ 105 h 562"/>
                      <a:gd name="T96" fmla="*/ 134 w 562"/>
                      <a:gd name="T97" fmla="*/ 54 h 562"/>
                      <a:gd name="T98" fmla="*/ 209 w 562"/>
                      <a:gd name="T99" fmla="*/ 24 h 562"/>
                      <a:gd name="T100" fmla="*/ 286 w 562"/>
                      <a:gd name="T101" fmla="*/ 11 h 562"/>
                      <a:gd name="T102" fmla="*/ 364 w 562"/>
                      <a:gd name="T103" fmla="*/ 24 h 562"/>
                      <a:gd name="T104" fmla="*/ 435 w 562"/>
                      <a:gd name="T105" fmla="*/ 60 h 562"/>
                      <a:gd name="T106" fmla="*/ 493 w 562"/>
                      <a:gd name="T107" fmla="*/ 113 h 562"/>
                      <a:gd name="T108" fmla="*/ 530 w 562"/>
                      <a:gd name="T109" fmla="*/ 181 h 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62" h="562">
                        <a:moveTo>
                          <a:pt x="527" y="418"/>
                        </a:moveTo>
                        <a:lnTo>
                          <a:pt x="539" y="391"/>
                        </a:lnTo>
                        <a:lnTo>
                          <a:pt x="549" y="367"/>
                        </a:lnTo>
                        <a:lnTo>
                          <a:pt x="556" y="340"/>
                        </a:lnTo>
                        <a:lnTo>
                          <a:pt x="558" y="326"/>
                        </a:lnTo>
                        <a:lnTo>
                          <a:pt x="561" y="314"/>
                        </a:lnTo>
                        <a:lnTo>
                          <a:pt x="561" y="299"/>
                        </a:lnTo>
                        <a:lnTo>
                          <a:pt x="561" y="292"/>
                        </a:lnTo>
                        <a:lnTo>
                          <a:pt x="562" y="286"/>
                        </a:lnTo>
                        <a:lnTo>
                          <a:pt x="562" y="259"/>
                        </a:lnTo>
                        <a:lnTo>
                          <a:pt x="560" y="245"/>
                        </a:lnTo>
                        <a:lnTo>
                          <a:pt x="558" y="231"/>
                        </a:lnTo>
                        <a:lnTo>
                          <a:pt x="553" y="204"/>
                        </a:lnTo>
                        <a:lnTo>
                          <a:pt x="543" y="176"/>
                        </a:lnTo>
                        <a:lnTo>
                          <a:pt x="531" y="152"/>
                        </a:lnTo>
                        <a:lnTo>
                          <a:pt x="518" y="128"/>
                        </a:lnTo>
                        <a:lnTo>
                          <a:pt x="502" y="106"/>
                        </a:lnTo>
                        <a:lnTo>
                          <a:pt x="484" y="85"/>
                        </a:lnTo>
                        <a:lnTo>
                          <a:pt x="464" y="68"/>
                        </a:lnTo>
                        <a:lnTo>
                          <a:pt x="442" y="50"/>
                        </a:lnTo>
                        <a:lnTo>
                          <a:pt x="419" y="37"/>
                        </a:lnTo>
                        <a:lnTo>
                          <a:pt x="392" y="23"/>
                        </a:lnTo>
                        <a:lnTo>
                          <a:pt x="367" y="13"/>
                        </a:lnTo>
                        <a:lnTo>
                          <a:pt x="340" y="6"/>
                        </a:lnTo>
                        <a:lnTo>
                          <a:pt x="327" y="3"/>
                        </a:lnTo>
                        <a:lnTo>
                          <a:pt x="314" y="2"/>
                        </a:lnTo>
                        <a:lnTo>
                          <a:pt x="287" y="0"/>
                        </a:lnTo>
                        <a:lnTo>
                          <a:pt x="260" y="1"/>
                        </a:lnTo>
                        <a:lnTo>
                          <a:pt x="234" y="4"/>
                        </a:lnTo>
                        <a:lnTo>
                          <a:pt x="207" y="11"/>
                        </a:lnTo>
                        <a:lnTo>
                          <a:pt x="179" y="20"/>
                        </a:lnTo>
                        <a:lnTo>
                          <a:pt x="153" y="32"/>
                        </a:lnTo>
                        <a:lnTo>
                          <a:pt x="129" y="45"/>
                        </a:lnTo>
                        <a:lnTo>
                          <a:pt x="107" y="61"/>
                        </a:lnTo>
                        <a:lnTo>
                          <a:pt x="86" y="78"/>
                        </a:lnTo>
                        <a:lnTo>
                          <a:pt x="68" y="98"/>
                        </a:lnTo>
                        <a:lnTo>
                          <a:pt x="51" y="120"/>
                        </a:lnTo>
                        <a:lnTo>
                          <a:pt x="37" y="145"/>
                        </a:lnTo>
                        <a:lnTo>
                          <a:pt x="24" y="170"/>
                        </a:lnTo>
                        <a:lnTo>
                          <a:pt x="13" y="196"/>
                        </a:lnTo>
                        <a:lnTo>
                          <a:pt x="6" y="222"/>
                        </a:lnTo>
                        <a:lnTo>
                          <a:pt x="2" y="249"/>
                        </a:lnTo>
                        <a:lnTo>
                          <a:pt x="0" y="276"/>
                        </a:lnTo>
                        <a:lnTo>
                          <a:pt x="2" y="303"/>
                        </a:lnTo>
                        <a:lnTo>
                          <a:pt x="6" y="329"/>
                        </a:lnTo>
                        <a:lnTo>
                          <a:pt x="13" y="358"/>
                        </a:lnTo>
                        <a:lnTo>
                          <a:pt x="16" y="371"/>
                        </a:lnTo>
                        <a:lnTo>
                          <a:pt x="22" y="384"/>
                        </a:lnTo>
                        <a:lnTo>
                          <a:pt x="33" y="410"/>
                        </a:lnTo>
                        <a:lnTo>
                          <a:pt x="46" y="434"/>
                        </a:lnTo>
                        <a:lnTo>
                          <a:pt x="62" y="456"/>
                        </a:lnTo>
                        <a:lnTo>
                          <a:pt x="80" y="475"/>
                        </a:lnTo>
                        <a:lnTo>
                          <a:pt x="99" y="494"/>
                        </a:lnTo>
                        <a:lnTo>
                          <a:pt x="121" y="511"/>
                        </a:lnTo>
                        <a:lnTo>
                          <a:pt x="132" y="519"/>
                        </a:lnTo>
                        <a:lnTo>
                          <a:pt x="146" y="527"/>
                        </a:lnTo>
                        <a:lnTo>
                          <a:pt x="171" y="538"/>
                        </a:lnTo>
                        <a:lnTo>
                          <a:pt x="196" y="549"/>
                        </a:lnTo>
                        <a:lnTo>
                          <a:pt x="223" y="556"/>
                        </a:lnTo>
                        <a:lnTo>
                          <a:pt x="250" y="561"/>
                        </a:lnTo>
                        <a:lnTo>
                          <a:pt x="277" y="562"/>
                        </a:lnTo>
                        <a:lnTo>
                          <a:pt x="304" y="561"/>
                        </a:lnTo>
                        <a:lnTo>
                          <a:pt x="331" y="557"/>
                        </a:lnTo>
                        <a:lnTo>
                          <a:pt x="360" y="552"/>
                        </a:lnTo>
                        <a:lnTo>
                          <a:pt x="372" y="547"/>
                        </a:lnTo>
                        <a:lnTo>
                          <a:pt x="386" y="542"/>
                        </a:lnTo>
                        <a:lnTo>
                          <a:pt x="410" y="531"/>
                        </a:lnTo>
                        <a:lnTo>
                          <a:pt x="416" y="527"/>
                        </a:lnTo>
                        <a:lnTo>
                          <a:pt x="422" y="524"/>
                        </a:lnTo>
                        <a:lnTo>
                          <a:pt x="434" y="518"/>
                        </a:lnTo>
                        <a:lnTo>
                          <a:pt x="444" y="509"/>
                        </a:lnTo>
                        <a:lnTo>
                          <a:pt x="450" y="505"/>
                        </a:lnTo>
                        <a:lnTo>
                          <a:pt x="456" y="502"/>
                        </a:lnTo>
                        <a:lnTo>
                          <a:pt x="460" y="497"/>
                        </a:lnTo>
                        <a:lnTo>
                          <a:pt x="465" y="493"/>
                        </a:lnTo>
                        <a:lnTo>
                          <a:pt x="475" y="483"/>
                        </a:lnTo>
                        <a:lnTo>
                          <a:pt x="494" y="464"/>
                        </a:lnTo>
                        <a:lnTo>
                          <a:pt x="502" y="452"/>
                        </a:lnTo>
                        <a:lnTo>
                          <a:pt x="512" y="442"/>
                        </a:lnTo>
                        <a:lnTo>
                          <a:pt x="519" y="430"/>
                        </a:lnTo>
                        <a:lnTo>
                          <a:pt x="527" y="418"/>
                        </a:lnTo>
                        <a:close/>
                        <a:moveTo>
                          <a:pt x="540" y="208"/>
                        </a:moveTo>
                        <a:lnTo>
                          <a:pt x="542" y="221"/>
                        </a:lnTo>
                        <a:lnTo>
                          <a:pt x="543" y="227"/>
                        </a:lnTo>
                        <a:lnTo>
                          <a:pt x="545" y="234"/>
                        </a:lnTo>
                        <a:lnTo>
                          <a:pt x="549" y="261"/>
                        </a:lnTo>
                        <a:lnTo>
                          <a:pt x="550" y="286"/>
                        </a:lnTo>
                        <a:lnTo>
                          <a:pt x="550" y="313"/>
                        </a:lnTo>
                        <a:lnTo>
                          <a:pt x="545" y="338"/>
                        </a:lnTo>
                        <a:lnTo>
                          <a:pt x="542" y="350"/>
                        </a:lnTo>
                        <a:lnTo>
                          <a:pt x="540" y="356"/>
                        </a:lnTo>
                        <a:lnTo>
                          <a:pt x="539" y="357"/>
                        </a:lnTo>
                        <a:lnTo>
                          <a:pt x="539" y="359"/>
                        </a:lnTo>
                        <a:lnTo>
                          <a:pt x="539" y="364"/>
                        </a:lnTo>
                        <a:lnTo>
                          <a:pt x="529" y="388"/>
                        </a:lnTo>
                        <a:lnTo>
                          <a:pt x="518" y="413"/>
                        </a:lnTo>
                        <a:lnTo>
                          <a:pt x="510" y="424"/>
                        </a:lnTo>
                        <a:lnTo>
                          <a:pt x="505" y="429"/>
                        </a:lnTo>
                        <a:lnTo>
                          <a:pt x="502" y="435"/>
                        </a:lnTo>
                        <a:lnTo>
                          <a:pt x="494" y="445"/>
                        </a:lnTo>
                        <a:lnTo>
                          <a:pt x="490" y="450"/>
                        </a:lnTo>
                        <a:lnTo>
                          <a:pt x="487" y="457"/>
                        </a:lnTo>
                        <a:lnTo>
                          <a:pt x="482" y="461"/>
                        </a:lnTo>
                        <a:lnTo>
                          <a:pt x="478" y="466"/>
                        </a:lnTo>
                        <a:lnTo>
                          <a:pt x="469" y="475"/>
                        </a:lnTo>
                        <a:lnTo>
                          <a:pt x="459" y="483"/>
                        </a:lnTo>
                        <a:lnTo>
                          <a:pt x="454" y="488"/>
                        </a:lnTo>
                        <a:lnTo>
                          <a:pt x="450" y="493"/>
                        </a:lnTo>
                        <a:lnTo>
                          <a:pt x="438" y="499"/>
                        </a:lnTo>
                        <a:lnTo>
                          <a:pt x="428" y="506"/>
                        </a:lnTo>
                        <a:lnTo>
                          <a:pt x="405" y="520"/>
                        </a:lnTo>
                        <a:lnTo>
                          <a:pt x="393" y="525"/>
                        </a:lnTo>
                        <a:lnTo>
                          <a:pt x="387" y="527"/>
                        </a:lnTo>
                        <a:lnTo>
                          <a:pt x="385" y="527"/>
                        </a:lnTo>
                        <a:lnTo>
                          <a:pt x="383" y="528"/>
                        </a:lnTo>
                        <a:lnTo>
                          <a:pt x="381" y="530"/>
                        </a:lnTo>
                        <a:lnTo>
                          <a:pt x="368" y="534"/>
                        </a:lnTo>
                        <a:lnTo>
                          <a:pt x="356" y="539"/>
                        </a:lnTo>
                        <a:lnTo>
                          <a:pt x="329" y="544"/>
                        </a:lnTo>
                        <a:lnTo>
                          <a:pt x="302" y="549"/>
                        </a:lnTo>
                        <a:lnTo>
                          <a:pt x="275" y="550"/>
                        </a:lnTo>
                        <a:lnTo>
                          <a:pt x="250" y="550"/>
                        </a:lnTo>
                        <a:lnTo>
                          <a:pt x="224" y="544"/>
                        </a:lnTo>
                        <a:lnTo>
                          <a:pt x="199" y="538"/>
                        </a:lnTo>
                        <a:lnTo>
                          <a:pt x="175" y="529"/>
                        </a:lnTo>
                        <a:lnTo>
                          <a:pt x="151" y="518"/>
                        </a:lnTo>
                        <a:lnTo>
                          <a:pt x="127" y="502"/>
                        </a:lnTo>
                        <a:lnTo>
                          <a:pt x="105" y="487"/>
                        </a:lnTo>
                        <a:lnTo>
                          <a:pt x="86" y="469"/>
                        </a:lnTo>
                        <a:lnTo>
                          <a:pt x="70" y="449"/>
                        </a:lnTo>
                        <a:lnTo>
                          <a:pt x="55" y="428"/>
                        </a:lnTo>
                        <a:lnTo>
                          <a:pt x="43" y="405"/>
                        </a:lnTo>
                        <a:lnTo>
                          <a:pt x="32" y="381"/>
                        </a:lnTo>
                        <a:lnTo>
                          <a:pt x="25" y="355"/>
                        </a:lnTo>
                        <a:lnTo>
                          <a:pt x="18" y="328"/>
                        </a:lnTo>
                        <a:lnTo>
                          <a:pt x="13" y="302"/>
                        </a:lnTo>
                        <a:lnTo>
                          <a:pt x="12" y="275"/>
                        </a:lnTo>
                        <a:lnTo>
                          <a:pt x="14" y="250"/>
                        </a:lnTo>
                        <a:lnTo>
                          <a:pt x="19" y="224"/>
                        </a:lnTo>
                        <a:lnTo>
                          <a:pt x="26" y="199"/>
                        </a:lnTo>
                        <a:lnTo>
                          <a:pt x="35" y="174"/>
                        </a:lnTo>
                        <a:lnTo>
                          <a:pt x="48" y="151"/>
                        </a:lnTo>
                        <a:lnTo>
                          <a:pt x="61" y="127"/>
                        </a:lnTo>
                        <a:lnTo>
                          <a:pt x="77" y="105"/>
                        </a:lnTo>
                        <a:lnTo>
                          <a:pt x="95" y="85"/>
                        </a:lnTo>
                        <a:lnTo>
                          <a:pt x="115" y="70"/>
                        </a:lnTo>
                        <a:lnTo>
                          <a:pt x="134" y="54"/>
                        </a:lnTo>
                        <a:lnTo>
                          <a:pt x="158" y="43"/>
                        </a:lnTo>
                        <a:lnTo>
                          <a:pt x="182" y="32"/>
                        </a:lnTo>
                        <a:lnTo>
                          <a:pt x="209" y="24"/>
                        </a:lnTo>
                        <a:lnTo>
                          <a:pt x="235" y="17"/>
                        </a:lnTo>
                        <a:lnTo>
                          <a:pt x="261" y="13"/>
                        </a:lnTo>
                        <a:lnTo>
                          <a:pt x="286" y="11"/>
                        </a:lnTo>
                        <a:lnTo>
                          <a:pt x="313" y="13"/>
                        </a:lnTo>
                        <a:lnTo>
                          <a:pt x="338" y="17"/>
                        </a:lnTo>
                        <a:lnTo>
                          <a:pt x="364" y="24"/>
                        </a:lnTo>
                        <a:lnTo>
                          <a:pt x="389" y="34"/>
                        </a:lnTo>
                        <a:lnTo>
                          <a:pt x="413" y="46"/>
                        </a:lnTo>
                        <a:lnTo>
                          <a:pt x="435" y="60"/>
                        </a:lnTo>
                        <a:lnTo>
                          <a:pt x="457" y="76"/>
                        </a:lnTo>
                        <a:lnTo>
                          <a:pt x="475" y="94"/>
                        </a:lnTo>
                        <a:lnTo>
                          <a:pt x="493" y="113"/>
                        </a:lnTo>
                        <a:lnTo>
                          <a:pt x="507" y="133"/>
                        </a:lnTo>
                        <a:lnTo>
                          <a:pt x="520" y="157"/>
                        </a:lnTo>
                        <a:lnTo>
                          <a:pt x="530" y="181"/>
                        </a:lnTo>
                        <a:lnTo>
                          <a:pt x="540" y="208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4" name="Freeform 500"/>
                  <p:cNvSpPr>
                    <a:spLocks noEditPoints="1"/>
                  </p:cNvSpPr>
                  <p:nvPr/>
                </p:nvSpPr>
                <p:spPr bwMode="auto">
                  <a:xfrm>
                    <a:off x="3271" y="2117"/>
                    <a:ext cx="300" cy="267"/>
                  </a:xfrm>
                  <a:custGeom>
                    <a:avLst/>
                    <a:gdLst>
                      <a:gd name="T0" fmla="*/ 527 w 538"/>
                      <a:gd name="T1" fmla="*/ 353 h 539"/>
                      <a:gd name="T2" fmla="*/ 528 w 538"/>
                      <a:gd name="T3" fmla="*/ 345 h 539"/>
                      <a:gd name="T4" fmla="*/ 538 w 538"/>
                      <a:gd name="T5" fmla="*/ 302 h 539"/>
                      <a:gd name="T6" fmla="*/ 533 w 538"/>
                      <a:gd name="T7" fmla="*/ 223 h 539"/>
                      <a:gd name="T8" fmla="*/ 528 w 538"/>
                      <a:gd name="T9" fmla="*/ 197 h 539"/>
                      <a:gd name="T10" fmla="*/ 495 w 538"/>
                      <a:gd name="T11" fmla="*/ 122 h 539"/>
                      <a:gd name="T12" fmla="*/ 445 w 538"/>
                      <a:gd name="T13" fmla="*/ 65 h 539"/>
                      <a:gd name="T14" fmla="*/ 377 w 538"/>
                      <a:gd name="T15" fmla="*/ 23 h 539"/>
                      <a:gd name="T16" fmla="*/ 301 w 538"/>
                      <a:gd name="T17" fmla="*/ 2 h 539"/>
                      <a:gd name="T18" fmla="*/ 223 w 538"/>
                      <a:gd name="T19" fmla="*/ 6 h 539"/>
                      <a:gd name="T20" fmla="*/ 146 w 538"/>
                      <a:gd name="T21" fmla="*/ 32 h 539"/>
                      <a:gd name="T22" fmla="*/ 83 w 538"/>
                      <a:gd name="T23" fmla="*/ 74 h 539"/>
                      <a:gd name="T24" fmla="*/ 36 w 538"/>
                      <a:gd name="T25" fmla="*/ 140 h 539"/>
                      <a:gd name="T26" fmla="*/ 7 w 538"/>
                      <a:gd name="T27" fmla="*/ 213 h 539"/>
                      <a:gd name="T28" fmla="*/ 1 w 538"/>
                      <a:gd name="T29" fmla="*/ 291 h 539"/>
                      <a:gd name="T30" fmla="*/ 20 w 538"/>
                      <a:gd name="T31" fmla="*/ 370 h 539"/>
                      <a:gd name="T32" fmla="*/ 58 w 538"/>
                      <a:gd name="T33" fmla="*/ 438 h 539"/>
                      <a:gd name="T34" fmla="*/ 115 w 538"/>
                      <a:gd name="T35" fmla="*/ 491 h 539"/>
                      <a:gd name="T36" fmla="*/ 187 w 538"/>
                      <a:gd name="T37" fmla="*/ 527 h 539"/>
                      <a:gd name="T38" fmla="*/ 263 w 538"/>
                      <a:gd name="T39" fmla="*/ 539 h 539"/>
                      <a:gd name="T40" fmla="*/ 344 w 538"/>
                      <a:gd name="T41" fmla="*/ 528 h 539"/>
                      <a:gd name="T42" fmla="*/ 371 w 538"/>
                      <a:gd name="T43" fmla="*/ 517 h 539"/>
                      <a:gd name="T44" fmla="*/ 381 w 538"/>
                      <a:gd name="T45" fmla="*/ 514 h 539"/>
                      <a:gd name="T46" fmla="*/ 426 w 538"/>
                      <a:gd name="T47" fmla="*/ 488 h 539"/>
                      <a:gd name="T48" fmla="*/ 447 w 538"/>
                      <a:gd name="T49" fmla="*/ 472 h 539"/>
                      <a:gd name="T50" fmla="*/ 470 w 538"/>
                      <a:gd name="T51" fmla="*/ 450 h 539"/>
                      <a:gd name="T52" fmla="*/ 482 w 538"/>
                      <a:gd name="T53" fmla="*/ 434 h 539"/>
                      <a:gd name="T54" fmla="*/ 498 w 538"/>
                      <a:gd name="T55" fmla="*/ 413 h 539"/>
                      <a:gd name="T56" fmla="*/ 523 w 538"/>
                      <a:gd name="T57" fmla="*/ 224 h 539"/>
                      <a:gd name="T58" fmla="*/ 527 w 538"/>
                      <a:gd name="T59" fmla="*/ 275 h 539"/>
                      <a:gd name="T60" fmla="*/ 522 w 538"/>
                      <a:gd name="T61" fmla="*/ 311 h 539"/>
                      <a:gd name="T62" fmla="*/ 505 w 538"/>
                      <a:gd name="T63" fmla="*/ 371 h 539"/>
                      <a:gd name="T64" fmla="*/ 472 w 538"/>
                      <a:gd name="T65" fmla="*/ 427 h 539"/>
                      <a:gd name="T66" fmla="*/ 430 w 538"/>
                      <a:gd name="T67" fmla="*/ 471 h 539"/>
                      <a:gd name="T68" fmla="*/ 388 w 538"/>
                      <a:gd name="T69" fmla="*/ 498 h 539"/>
                      <a:gd name="T70" fmla="*/ 347 w 538"/>
                      <a:gd name="T71" fmla="*/ 515 h 539"/>
                      <a:gd name="T72" fmla="*/ 342 w 538"/>
                      <a:gd name="T73" fmla="*/ 518 h 539"/>
                      <a:gd name="T74" fmla="*/ 265 w 538"/>
                      <a:gd name="T75" fmla="*/ 526 h 539"/>
                      <a:gd name="T76" fmla="*/ 192 w 538"/>
                      <a:gd name="T77" fmla="*/ 515 h 539"/>
                      <a:gd name="T78" fmla="*/ 121 w 538"/>
                      <a:gd name="T79" fmla="*/ 481 h 539"/>
                      <a:gd name="T80" fmla="*/ 69 w 538"/>
                      <a:gd name="T81" fmla="*/ 430 h 539"/>
                      <a:gd name="T82" fmla="*/ 31 w 538"/>
                      <a:gd name="T83" fmla="*/ 365 h 539"/>
                      <a:gd name="T84" fmla="*/ 14 w 538"/>
                      <a:gd name="T85" fmla="*/ 289 h 539"/>
                      <a:gd name="T86" fmla="*/ 18 w 538"/>
                      <a:gd name="T87" fmla="*/ 215 h 539"/>
                      <a:gd name="T88" fmla="*/ 46 w 538"/>
                      <a:gd name="T89" fmla="*/ 146 h 539"/>
                      <a:gd name="T90" fmla="*/ 90 w 538"/>
                      <a:gd name="T91" fmla="*/ 84 h 539"/>
                      <a:gd name="T92" fmla="*/ 152 w 538"/>
                      <a:gd name="T93" fmla="*/ 41 h 539"/>
                      <a:gd name="T94" fmla="*/ 226 w 538"/>
                      <a:gd name="T95" fmla="*/ 17 h 539"/>
                      <a:gd name="T96" fmla="*/ 300 w 538"/>
                      <a:gd name="T97" fmla="*/ 14 h 539"/>
                      <a:gd name="T98" fmla="*/ 370 w 538"/>
                      <a:gd name="T99" fmla="*/ 34 h 539"/>
                      <a:gd name="T100" fmla="*/ 437 w 538"/>
                      <a:gd name="T101" fmla="*/ 74 h 539"/>
                      <a:gd name="T102" fmla="*/ 485 w 538"/>
                      <a:gd name="T103" fmla="*/ 129 h 539"/>
                      <a:gd name="T104" fmla="*/ 518 w 538"/>
                      <a:gd name="T105" fmla="*/ 200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38" h="539">
                        <a:moveTo>
                          <a:pt x="506" y="402"/>
                        </a:moveTo>
                        <a:lnTo>
                          <a:pt x="517" y="377"/>
                        </a:lnTo>
                        <a:lnTo>
                          <a:pt x="527" y="353"/>
                        </a:lnTo>
                        <a:lnTo>
                          <a:pt x="527" y="348"/>
                        </a:lnTo>
                        <a:lnTo>
                          <a:pt x="527" y="346"/>
                        </a:lnTo>
                        <a:lnTo>
                          <a:pt x="528" y="345"/>
                        </a:lnTo>
                        <a:lnTo>
                          <a:pt x="530" y="339"/>
                        </a:lnTo>
                        <a:lnTo>
                          <a:pt x="533" y="327"/>
                        </a:lnTo>
                        <a:lnTo>
                          <a:pt x="538" y="302"/>
                        </a:lnTo>
                        <a:lnTo>
                          <a:pt x="538" y="275"/>
                        </a:lnTo>
                        <a:lnTo>
                          <a:pt x="537" y="250"/>
                        </a:lnTo>
                        <a:lnTo>
                          <a:pt x="533" y="223"/>
                        </a:lnTo>
                        <a:lnTo>
                          <a:pt x="531" y="216"/>
                        </a:lnTo>
                        <a:lnTo>
                          <a:pt x="530" y="210"/>
                        </a:lnTo>
                        <a:lnTo>
                          <a:pt x="528" y="197"/>
                        </a:lnTo>
                        <a:lnTo>
                          <a:pt x="518" y="170"/>
                        </a:lnTo>
                        <a:lnTo>
                          <a:pt x="508" y="146"/>
                        </a:lnTo>
                        <a:lnTo>
                          <a:pt x="495" y="122"/>
                        </a:lnTo>
                        <a:lnTo>
                          <a:pt x="481" y="102"/>
                        </a:lnTo>
                        <a:lnTo>
                          <a:pt x="463" y="83"/>
                        </a:lnTo>
                        <a:lnTo>
                          <a:pt x="445" y="65"/>
                        </a:lnTo>
                        <a:lnTo>
                          <a:pt x="423" y="49"/>
                        </a:lnTo>
                        <a:lnTo>
                          <a:pt x="401" y="35"/>
                        </a:lnTo>
                        <a:lnTo>
                          <a:pt x="377" y="23"/>
                        </a:lnTo>
                        <a:lnTo>
                          <a:pt x="352" y="13"/>
                        </a:lnTo>
                        <a:lnTo>
                          <a:pt x="326" y="6"/>
                        </a:lnTo>
                        <a:lnTo>
                          <a:pt x="301" y="2"/>
                        </a:lnTo>
                        <a:lnTo>
                          <a:pt x="274" y="0"/>
                        </a:lnTo>
                        <a:lnTo>
                          <a:pt x="249" y="2"/>
                        </a:lnTo>
                        <a:lnTo>
                          <a:pt x="223" y="6"/>
                        </a:lnTo>
                        <a:lnTo>
                          <a:pt x="197" y="13"/>
                        </a:lnTo>
                        <a:lnTo>
                          <a:pt x="170" y="21"/>
                        </a:lnTo>
                        <a:lnTo>
                          <a:pt x="146" y="32"/>
                        </a:lnTo>
                        <a:lnTo>
                          <a:pt x="122" y="43"/>
                        </a:lnTo>
                        <a:lnTo>
                          <a:pt x="103" y="59"/>
                        </a:lnTo>
                        <a:lnTo>
                          <a:pt x="83" y="74"/>
                        </a:lnTo>
                        <a:lnTo>
                          <a:pt x="65" y="94"/>
                        </a:lnTo>
                        <a:lnTo>
                          <a:pt x="49" y="116"/>
                        </a:lnTo>
                        <a:lnTo>
                          <a:pt x="36" y="140"/>
                        </a:lnTo>
                        <a:lnTo>
                          <a:pt x="23" y="163"/>
                        </a:lnTo>
                        <a:lnTo>
                          <a:pt x="14" y="188"/>
                        </a:lnTo>
                        <a:lnTo>
                          <a:pt x="7" y="213"/>
                        </a:lnTo>
                        <a:lnTo>
                          <a:pt x="2" y="239"/>
                        </a:lnTo>
                        <a:lnTo>
                          <a:pt x="0" y="264"/>
                        </a:lnTo>
                        <a:lnTo>
                          <a:pt x="1" y="291"/>
                        </a:lnTo>
                        <a:lnTo>
                          <a:pt x="6" y="317"/>
                        </a:lnTo>
                        <a:lnTo>
                          <a:pt x="13" y="344"/>
                        </a:lnTo>
                        <a:lnTo>
                          <a:pt x="20" y="370"/>
                        </a:lnTo>
                        <a:lnTo>
                          <a:pt x="31" y="394"/>
                        </a:lnTo>
                        <a:lnTo>
                          <a:pt x="43" y="417"/>
                        </a:lnTo>
                        <a:lnTo>
                          <a:pt x="58" y="438"/>
                        </a:lnTo>
                        <a:lnTo>
                          <a:pt x="74" y="458"/>
                        </a:lnTo>
                        <a:lnTo>
                          <a:pt x="93" y="476"/>
                        </a:lnTo>
                        <a:lnTo>
                          <a:pt x="115" y="491"/>
                        </a:lnTo>
                        <a:lnTo>
                          <a:pt x="139" y="507"/>
                        </a:lnTo>
                        <a:lnTo>
                          <a:pt x="163" y="518"/>
                        </a:lnTo>
                        <a:lnTo>
                          <a:pt x="187" y="527"/>
                        </a:lnTo>
                        <a:lnTo>
                          <a:pt x="212" y="533"/>
                        </a:lnTo>
                        <a:lnTo>
                          <a:pt x="238" y="539"/>
                        </a:lnTo>
                        <a:lnTo>
                          <a:pt x="263" y="539"/>
                        </a:lnTo>
                        <a:lnTo>
                          <a:pt x="290" y="538"/>
                        </a:lnTo>
                        <a:lnTo>
                          <a:pt x="317" y="533"/>
                        </a:lnTo>
                        <a:lnTo>
                          <a:pt x="344" y="528"/>
                        </a:lnTo>
                        <a:lnTo>
                          <a:pt x="356" y="523"/>
                        </a:lnTo>
                        <a:lnTo>
                          <a:pt x="369" y="519"/>
                        </a:lnTo>
                        <a:lnTo>
                          <a:pt x="371" y="517"/>
                        </a:lnTo>
                        <a:lnTo>
                          <a:pt x="373" y="516"/>
                        </a:lnTo>
                        <a:lnTo>
                          <a:pt x="375" y="516"/>
                        </a:lnTo>
                        <a:lnTo>
                          <a:pt x="381" y="514"/>
                        </a:lnTo>
                        <a:lnTo>
                          <a:pt x="393" y="509"/>
                        </a:lnTo>
                        <a:lnTo>
                          <a:pt x="416" y="495"/>
                        </a:lnTo>
                        <a:lnTo>
                          <a:pt x="426" y="488"/>
                        </a:lnTo>
                        <a:lnTo>
                          <a:pt x="438" y="482"/>
                        </a:lnTo>
                        <a:lnTo>
                          <a:pt x="442" y="477"/>
                        </a:lnTo>
                        <a:lnTo>
                          <a:pt x="447" y="472"/>
                        </a:lnTo>
                        <a:lnTo>
                          <a:pt x="457" y="464"/>
                        </a:lnTo>
                        <a:lnTo>
                          <a:pt x="466" y="455"/>
                        </a:lnTo>
                        <a:lnTo>
                          <a:pt x="470" y="450"/>
                        </a:lnTo>
                        <a:lnTo>
                          <a:pt x="475" y="446"/>
                        </a:lnTo>
                        <a:lnTo>
                          <a:pt x="478" y="439"/>
                        </a:lnTo>
                        <a:lnTo>
                          <a:pt x="482" y="434"/>
                        </a:lnTo>
                        <a:lnTo>
                          <a:pt x="490" y="424"/>
                        </a:lnTo>
                        <a:lnTo>
                          <a:pt x="493" y="418"/>
                        </a:lnTo>
                        <a:lnTo>
                          <a:pt x="498" y="413"/>
                        </a:lnTo>
                        <a:lnTo>
                          <a:pt x="506" y="402"/>
                        </a:lnTo>
                        <a:close/>
                        <a:moveTo>
                          <a:pt x="518" y="200"/>
                        </a:moveTo>
                        <a:lnTo>
                          <a:pt x="523" y="224"/>
                        </a:lnTo>
                        <a:lnTo>
                          <a:pt x="524" y="237"/>
                        </a:lnTo>
                        <a:lnTo>
                          <a:pt x="527" y="250"/>
                        </a:lnTo>
                        <a:lnTo>
                          <a:pt x="527" y="275"/>
                        </a:lnTo>
                        <a:lnTo>
                          <a:pt x="526" y="300"/>
                        </a:lnTo>
                        <a:lnTo>
                          <a:pt x="523" y="305"/>
                        </a:lnTo>
                        <a:lnTo>
                          <a:pt x="522" y="311"/>
                        </a:lnTo>
                        <a:lnTo>
                          <a:pt x="520" y="324"/>
                        </a:lnTo>
                        <a:lnTo>
                          <a:pt x="514" y="348"/>
                        </a:lnTo>
                        <a:lnTo>
                          <a:pt x="505" y="371"/>
                        </a:lnTo>
                        <a:lnTo>
                          <a:pt x="495" y="396"/>
                        </a:lnTo>
                        <a:lnTo>
                          <a:pt x="480" y="418"/>
                        </a:lnTo>
                        <a:lnTo>
                          <a:pt x="472" y="427"/>
                        </a:lnTo>
                        <a:lnTo>
                          <a:pt x="465" y="437"/>
                        </a:lnTo>
                        <a:lnTo>
                          <a:pt x="448" y="455"/>
                        </a:lnTo>
                        <a:lnTo>
                          <a:pt x="430" y="471"/>
                        </a:lnTo>
                        <a:lnTo>
                          <a:pt x="410" y="485"/>
                        </a:lnTo>
                        <a:lnTo>
                          <a:pt x="398" y="491"/>
                        </a:lnTo>
                        <a:lnTo>
                          <a:pt x="388" y="498"/>
                        </a:lnTo>
                        <a:lnTo>
                          <a:pt x="365" y="509"/>
                        </a:lnTo>
                        <a:lnTo>
                          <a:pt x="353" y="513"/>
                        </a:lnTo>
                        <a:lnTo>
                          <a:pt x="347" y="515"/>
                        </a:lnTo>
                        <a:lnTo>
                          <a:pt x="345" y="515"/>
                        </a:lnTo>
                        <a:lnTo>
                          <a:pt x="344" y="516"/>
                        </a:lnTo>
                        <a:lnTo>
                          <a:pt x="342" y="518"/>
                        </a:lnTo>
                        <a:lnTo>
                          <a:pt x="315" y="523"/>
                        </a:lnTo>
                        <a:lnTo>
                          <a:pt x="290" y="526"/>
                        </a:lnTo>
                        <a:lnTo>
                          <a:pt x="265" y="526"/>
                        </a:lnTo>
                        <a:lnTo>
                          <a:pt x="240" y="525"/>
                        </a:lnTo>
                        <a:lnTo>
                          <a:pt x="215" y="520"/>
                        </a:lnTo>
                        <a:lnTo>
                          <a:pt x="192" y="515"/>
                        </a:lnTo>
                        <a:lnTo>
                          <a:pt x="168" y="506"/>
                        </a:lnTo>
                        <a:lnTo>
                          <a:pt x="145" y="495"/>
                        </a:lnTo>
                        <a:lnTo>
                          <a:pt x="121" y="481"/>
                        </a:lnTo>
                        <a:lnTo>
                          <a:pt x="102" y="465"/>
                        </a:lnTo>
                        <a:lnTo>
                          <a:pt x="84" y="448"/>
                        </a:lnTo>
                        <a:lnTo>
                          <a:pt x="69" y="430"/>
                        </a:lnTo>
                        <a:lnTo>
                          <a:pt x="53" y="409"/>
                        </a:lnTo>
                        <a:lnTo>
                          <a:pt x="42" y="388"/>
                        </a:lnTo>
                        <a:lnTo>
                          <a:pt x="31" y="365"/>
                        </a:lnTo>
                        <a:lnTo>
                          <a:pt x="24" y="341"/>
                        </a:lnTo>
                        <a:lnTo>
                          <a:pt x="17" y="314"/>
                        </a:lnTo>
                        <a:lnTo>
                          <a:pt x="14" y="289"/>
                        </a:lnTo>
                        <a:lnTo>
                          <a:pt x="13" y="265"/>
                        </a:lnTo>
                        <a:lnTo>
                          <a:pt x="15" y="240"/>
                        </a:lnTo>
                        <a:lnTo>
                          <a:pt x="18" y="215"/>
                        </a:lnTo>
                        <a:lnTo>
                          <a:pt x="24" y="191"/>
                        </a:lnTo>
                        <a:lnTo>
                          <a:pt x="33" y="169"/>
                        </a:lnTo>
                        <a:lnTo>
                          <a:pt x="46" y="146"/>
                        </a:lnTo>
                        <a:lnTo>
                          <a:pt x="58" y="122"/>
                        </a:lnTo>
                        <a:lnTo>
                          <a:pt x="74" y="102"/>
                        </a:lnTo>
                        <a:lnTo>
                          <a:pt x="90" y="84"/>
                        </a:lnTo>
                        <a:lnTo>
                          <a:pt x="110" y="68"/>
                        </a:lnTo>
                        <a:lnTo>
                          <a:pt x="130" y="53"/>
                        </a:lnTo>
                        <a:lnTo>
                          <a:pt x="152" y="41"/>
                        </a:lnTo>
                        <a:lnTo>
                          <a:pt x="175" y="30"/>
                        </a:lnTo>
                        <a:lnTo>
                          <a:pt x="201" y="23"/>
                        </a:lnTo>
                        <a:lnTo>
                          <a:pt x="226" y="17"/>
                        </a:lnTo>
                        <a:lnTo>
                          <a:pt x="251" y="13"/>
                        </a:lnTo>
                        <a:lnTo>
                          <a:pt x="275" y="12"/>
                        </a:lnTo>
                        <a:lnTo>
                          <a:pt x="300" y="14"/>
                        </a:lnTo>
                        <a:lnTo>
                          <a:pt x="323" y="18"/>
                        </a:lnTo>
                        <a:lnTo>
                          <a:pt x="348" y="25"/>
                        </a:lnTo>
                        <a:lnTo>
                          <a:pt x="370" y="34"/>
                        </a:lnTo>
                        <a:lnTo>
                          <a:pt x="395" y="47"/>
                        </a:lnTo>
                        <a:lnTo>
                          <a:pt x="417" y="59"/>
                        </a:lnTo>
                        <a:lnTo>
                          <a:pt x="437" y="74"/>
                        </a:lnTo>
                        <a:lnTo>
                          <a:pt x="454" y="90"/>
                        </a:lnTo>
                        <a:lnTo>
                          <a:pt x="472" y="110"/>
                        </a:lnTo>
                        <a:lnTo>
                          <a:pt x="485" y="129"/>
                        </a:lnTo>
                        <a:lnTo>
                          <a:pt x="499" y="151"/>
                        </a:lnTo>
                        <a:lnTo>
                          <a:pt x="509" y="174"/>
                        </a:lnTo>
                        <a:lnTo>
                          <a:pt x="518" y="200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5" name="Freeform 501"/>
                  <p:cNvSpPr>
                    <a:spLocks noEditPoints="1"/>
                  </p:cNvSpPr>
                  <p:nvPr/>
                </p:nvSpPr>
                <p:spPr bwMode="auto">
                  <a:xfrm>
                    <a:off x="3277" y="2123"/>
                    <a:ext cx="287" cy="255"/>
                  </a:xfrm>
                  <a:custGeom>
                    <a:avLst/>
                    <a:gdLst>
                      <a:gd name="T0" fmla="*/ 501 w 514"/>
                      <a:gd name="T1" fmla="*/ 336 h 514"/>
                      <a:gd name="T2" fmla="*/ 510 w 514"/>
                      <a:gd name="T3" fmla="*/ 293 h 514"/>
                      <a:gd name="T4" fmla="*/ 514 w 514"/>
                      <a:gd name="T5" fmla="*/ 238 h 514"/>
                      <a:gd name="T6" fmla="*/ 505 w 514"/>
                      <a:gd name="T7" fmla="*/ 188 h 514"/>
                      <a:gd name="T8" fmla="*/ 472 w 514"/>
                      <a:gd name="T9" fmla="*/ 117 h 514"/>
                      <a:gd name="T10" fmla="*/ 424 w 514"/>
                      <a:gd name="T11" fmla="*/ 62 h 514"/>
                      <a:gd name="T12" fmla="*/ 357 w 514"/>
                      <a:gd name="T13" fmla="*/ 22 h 514"/>
                      <a:gd name="T14" fmla="*/ 287 w 514"/>
                      <a:gd name="T15" fmla="*/ 2 h 514"/>
                      <a:gd name="T16" fmla="*/ 213 w 514"/>
                      <a:gd name="T17" fmla="*/ 5 h 514"/>
                      <a:gd name="T18" fmla="*/ 139 w 514"/>
                      <a:gd name="T19" fmla="*/ 29 h 514"/>
                      <a:gd name="T20" fmla="*/ 77 w 514"/>
                      <a:gd name="T21" fmla="*/ 72 h 514"/>
                      <a:gd name="T22" fmla="*/ 33 w 514"/>
                      <a:gd name="T23" fmla="*/ 134 h 514"/>
                      <a:gd name="T24" fmla="*/ 5 w 514"/>
                      <a:gd name="T25" fmla="*/ 203 h 514"/>
                      <a:gd name="T26" fmla="*/ 1 w 514"/>
                      <a:gd name="T27" fmla="*/ 277 h 514"/>
                      <a:gd name="T28" fmla="*/ 18 w 514"/>
                      <a:gd name="T29" fmla="*/ 353 h 514"/>
                      <a:gd name="T30" fmla="*/ 56 w 514"/>
                      <a:gd name="T31" fmla="*/ 418 h 514"/>
                      <a:gd name="T32" fmla="*/ 108 w 514"/>
                      <a:gd name="T33" fmla="*/ 469 h 514"/>
                      <a:gd name="T34" fmla="*/ 179 w 514"/>
                      <a:gd name="T35" fmla="*/ 503 h 514"/>
                      <a:gd name="T36" fmla="*/ 252 w 514"/>
                      <a:gd name="T37" fmla="*/ 514 h 514"/>
                      <a:gd name="T38" fmla="*/ 329 w 514"/>
                      <a:gd name="T39" fmla="*/ 506 h 514"/>
                      <a:gd name="T40" fmla="*/ 334 w 514"/>
                      <a:gd name="T41" fmla="*/ 503 h 514"/>
                      <a:gd name="T42" fmla="*/ 375 w 514"/>
                      <a:gd name="T43" fmla="*/ 486 h 514"/>
                      <a:gd name="T44" fmla="*/ 417 w 514"/>
                      <a:gd name="T45" fmla="*/ 459 h 514"/>
                      <a:gd name="T46" fmla="*/ 459 w 514"/>
                      <a:gd name="T47" fmla="*/ 415 h 514"/>
                      <a:gd name="T48" fmla="*/ 494 w 514"/>
                      <a:gd name="T49" fmla="*/ 192 h 514"/>
                      <a:gd name="T50" fmla="*/ 503 w 514"/>
                      <a:gd name="T51" fmla="*/ 262 h 514"/>
                      <a:gd name="T52" fmla="*/ 492 w 514"/>
                      <a:gd name="T53" fmla="*/ 332 h 514"/>
                      <a:gd name="T54" fmla="*/ 459 w 514"/>
                      <a:gd name="T55" fmla="*/ 398 h 514"/>
                      <a:gd name="T56" fmla="*/ 426 w 514"/>
                      <a:gd name="T57" fmla="*/ 436 h 514"/>
                      <a:gd name="T58" fmla="*/ 418 w 514"/>
                      <a:gd name="T59" fmla="*/ 443 h 514"/>
                      <a:gd name="T60" fmla="*/ 398 w 514"/>
                      <a:gd name="T61" fmla="*/ 457 h 514"/>
                      <a:gd name="T62" fmla="*/ 391 w 514"/>
                      <a:gd name="T63" fmla="*/ 465 h 514"/>
                      <a:gd name="T64" fmla="*/ 348 w 514"/>
                      <a:gd name="T65" fmla="*/ 485 h 514"/>
                      <a:gd name="T66" fmla="*/ 277 w 514"/>
                      <a:gd name="T67" fmla="*/ 503 h 514"/>
                      <a:gd name="T68" fmla="*/ 205 w 514"/>
                      <a:gd name="T69" fmla="*/ 499 h 514"/>
                      <a:gd name="T70" fmla="*/ 138 w 514"/>
                      <a:gd name="T71" fmla="*/ 474 h 514"/>
                      <a:gd name="T72" fmla="*/ 79 w 514"/>
                      <a:gd name="T73" fmla="*/ 429 h 514"/>
                      <a:gd name="T74" fmla="*/ 39 w 514"/>
                      <a:gd name="T75" fmla="*/ 372 h 514"/>
                      <a:gd name="T76" fmla="*/ 15 w 514"/>
                      <a:gd name="T77" fmla="*/ 300 h 514"/>
                      <a:gd name="T78" fmla="*/ 13 w 514"/>
                      <a:gd name="T79" fmla="*/ 230 h 514"/>
                      <a:gd name="T80" fmla="*/ 32 w 514"/>
                      <a:gd name="T81" fmla="*/ 161 h 514"/>
                      <a:gd name="T82" fmla="*/ 70 w 514"/>
                      <a:gd name="T83" fmla="*/ 98 h 514"/>
                      <a:gd name="T84" fmla="*/ 123 w 514"/>
                      <a:gd name="T85" fmla="*/ 51 h 514"/>
                      <a:gd name="T86" fmla="*/ 191 w 514"/>
                      <a:gd name="T87" fmla="*/ 23 h 514"/>
                      <a:gd name="T88" fmla="*/ 261 w 514"/>
                      <a:gd name="T89" fmla="*/ 12 h 514"/>
                      <a:gd name="T90" fmla="*/ 332 w 514"/>
                      <a:gd name="T91" fmla="*/ 23 h 514"/>
                      <a:gd name="T92" fmla="*/ 398 w 514"/>
                      <a:gd name="T93" fmla="*/ 56 h 514"/>
                      <a:gd name="T94" fmla="*/ 450 w 514"/>
                      <a:gd name="T95" fmla="*/ 105 h 514"/>
                      <a:gd name="T96" fmla="*/ 485 w 514"/>
                      <a:gd name="T97" fmla="*/ 167 h 5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514" h="514">
                        <a:moveTo>
                          <a:pt x="482" y="384"/>
                        </a:moveTo>
                        <a:lnTo>
                          <a:pt x="492" y="359"/>
                        </a:lnTo>
                        <a:lnTo>
                          <a:pt x="501" y="336"/>
                        </a:lnTo>
                        <a:lnTo>
                          <a:pt x="507" y="312"/>
                        </a:lnTo>
                        <a:lnTo>
                          <a:pt x="509" y="299"/>
                        </a:lnTo>
                        <a:lnTo>
                          <a:pt x="510" y="293"/>
                        </a:lnTo>
                        <a:lnTo>
                          <a:pt x="513" y="288"/>
                        </a:lnTo>
                        <a:lnTo>
                          <a:pt x="514" y="263"/>
                        </a:lnTo>
                        <a:lnTo>
                          <a:pt x="514" y="238"/>
                        </a:lnTo>
                        <a:lnTo>
                          <a:pt x="511" y="225"/>
                        </a:lnTo>
                        <a:lnTo>
                          <a:pt x="510" y="212"/>
                        </a:lnTo>
                        <a:lnTo>
                          <a:pt x="505" y="188"/>
                        </a:lnTo>
                        <a:lnTo>
                          <a:pt x="496" y="162"/>
                        </a:lnTo>
                        <a:lnTo>
                          <a:pt x="486" y="139"/>
                        </a:lnTo>
                        <a:lnTo>
                          <a:pt x="472" y="117"/>
                        </a:lnTo>
                        <a:lnTo>
                          <a:pt x="459" y="98"/>
                        </a:lnTo>
                        <a:lnTo>
                          <a:pt x="441" y="78"/>
                        </a:lnTo>
                        <a:lnTo>
                          <a:pt x="424" y="62"/>
                        </a:lnTo>
                        <a:lnTo>
                          <a:pt x="404" y="47"/>
                        </a:lnTo>
                        <a:lnTo>
                          <a:pt x="382" y="35"/>
                        </a:lnTo>
                        <a:lnTo>
                          <a:pt x="357" y="22"/>
                        </a:lnTo>
                        <a:lnTo>
                          <a:pt x="335" y="13"/>
                        </a:lnTo>
                        <a:lnTo>
                          <a:pt x="310" y="6"/>
                        </a:lnTo>
                        <a:lnTo>
                          <a:pt x="287" y="2"/>
                        </a:lnTo>
                        <a:lnTo>
                          <a:pt x="262" y="0"/>
                        </a:lnTo>
                        <a:lnTo>
                          <a:pt x="238" y="1"/>
                        </a:lnTo>
                        <a:lnTo>
                          <a:pt x="213" y="5"/>
                        </a:lnTo>
                        <a:lnTo>
                          <a:pt x="188" y="11"/>
                        </a:lnTo>
                        <a:lnTo>
                          <a:pt x="162" y="18"/>
                        </a:lnTo>
                        <a:lnTo>
                          <a:pt x="139" y="29"/>
                        </a:lnTo>
                        <a:lnTo>
                          <a:pt x="117" y="41"/>
                        </a:lnTo>
                        <a:lnTo>
                          <a:pt x="97" y="56"/>
                        </a:lnTo>
                        <a:lnTo>
                          <a:pt x="77" y="72"/>
                        </a:lnTo>
                        <a:lnTo>
                          <a:pt x="61" y="90"/>
                        </a:lnTo>
                        <a:lnTo>
                          <a:pt x="45" y="110"/>
                        </a:lnTo>
                        <a:lnTo>
                          <a:pt x="33" y="134"/>
                        </a:lnTo>
                        <a:lnTo>
                          <a:pt x="20" y="157"/>
                        </a:lnTo>
                        <a:lnTo>
                          <a:pt x="11" y="179"/>
                        </a:lnTo>
                        <a:lnTo>
                          <a:pt x="5" y="203"/>
                        </a:lnTo>
                        <a:lnTo>
                          <a:pt x="2" y="228"/>
                        </a:lnTo>
                        <a:lnTo>
                          <a:pt x="0" y="253"/>
                        </a:lnTo>
                        <a:lnTo>
                          <a:pt x="1" y="277"/>
                        </a:lnTo>
                        <a:lnTo>
                          <a:pt x="4" y="302"/>
                        </a:lnTo>
                        <a:lnTo>
                          <a:pt x="11" y="329"/>
                        </a:lnTo>
                        <a:lnTo>
                          <a:pt x="18" y="353"/>
                        </a:lnTo>
                        <a:lnTo>
                          <a:pt x="29" y="376"/>
                        </a:lnTo>
                        <a:lnTo>
                          <a:pt x="40" y="397"/>
                        </a:lnTo>
                        <a:lnTo>
                          <a:pt x="56" y="418"/>
                        </a:lnTo>
                        <a:lnTo>
                          <a:pt x="71" y="436"/>
                        </a:lnTo>
                        <a:lnTo>
                          <a:pt x="89" y="453"/>
                        </a:lnTo>
                        <a:lnTo>
                          <a:pt x="108" y="469"/>
                        </a:lnTo>
                        <a:lnTo>
                          <a:pt x="132" y="483"/>
                        </a:lnTo>
                        <a:lnTo>
                          <a:pt x="155" y="494"/>
                        </a:lnTo>
                        <a:lnTo>
                          <a:pt x="179" y="503"/>
                        </a:lnTo>
                        <a:lnTo>
                          <a:pt x="202" y="508"/>
                        </a:lnTo>
                        <a:lnTo>
                          <a:pt x="227" y="513"/>
                        </a:lnTo>
                        <a:lnTo>
                          <a:pt x="252" y="514"/>
                        </a:lnTo>
                        <a:lnTo>
                          <a:pt x="277" y="514"/>
                        </a:lnTo>
                        <a:lnTo>
                          <a:pt x="302" y="511"/>
                        </a:lnTo>
                        <a:lnTo>
                          <a:pt x="329" y="506"/>
                        </a:lnTo>
                        <a:lnTo>
                          <a:pt x="331" y="504"/>
                        </a:lnTo>
                        <a:lnTo>
                          <a:pt x="332" y="503"/>
                        </a:lnTo>
                        <a:lnTo>
                          <a:pt x="334" y="503"/>
                        </a:lnTo>
                        <a:lnTo>
                          <a:pt x="340" y="501"/>
                        </a:lnTo>
                        <a:lnTo>
                          <a:pt x="352" y="497"/>
                        </a:lnTo>
                        <a:lnTo>
                          <a:pt x="375" y="486"/>
                        </a:lnTo>
                        <a:lnTo>
                          <a:pt x="385" y="479"/>
                        </a:lnTo>
                        <a:lnTo>
                          <a:pt x="397" y="473"/>
                        </a:lnTo>
                        <a:lnTo>
                          <a:pt x="417" y="459"/>
                        </a:lnTo>
                        <a:lnTo>
                          <a:pt x="435" y="443"/>
                        </a:lnTo>
                        <a:lnTo>
                          <a:pt x="452" y="425"/>
                        </a:lnTo>
                        <a:lnTo>
                          <a:pt x="459" y="415"/>
                        </a:lnTo>
                        <a:lnTo>
                          <a:pt x="467" y="406"/>
                        </a:lnTo>
                        <a:lnTo>
                          <a:pt x="482" y="384"/>
                        </a:lnTo>
                        <a:close/>
                        <a:moveTo>
                          <a:pt x="494" y="192"/>
                        </a:moveTo>
                        <a:lnTo>
                          <a:pt x="499" y="214"/>
                        </a:lnTo>
                        <a:lnTo>
                          <a:pt x="502" y="239"/>
                        </a:lnTo>
                        <a:lnTo>
                          <a:pt x="503" y="262"/>
                        </a:lnTo>
                        <a:lnTo>
                          <a:pt x="502" y="287"/>
                        </a:lnTo>
                        <a:lnTo>
                          <a:pt x="497" y="310"/>
                        </a:lnTo>
                        <a:lnTo>
                          <a:pt x="492" y="332"/>
                        </a:lnTo>
                        <a:lnTo>
                          <a:pt x="483" y="355"/>
                        </a:lnTo>
                        <a:lnTo>
                          <a:pt x="472" y="378"/>
                        </a:lnTo>
                        <a:lnTo>
                          <a:pt x="459" y="398"/>
                        </a:lnTo>
                        <a:lnTo>
                          <a:pt x="444" y="418"/>
                        </a:lnTo>
                        <a:lnTo>
                          <a:pt x="428" y="436"/>
                        </a:lnTo>
                        <a:lnTo>
                          <a:pt x="426" y="436"/>
                        </a:lnTo>
                        <a:lnTo>
                          <a:pt x="425" y="437"/>
                        </a:lnTo>
                        <a:lnTo>
                          <a:pt x="423" y="439"/>
                        </a:lnTo>
                        <a:lnTo>
                          <a:pt x="418" y="443"/>
                        </a:lnTo>
                        <a:lnTo>
                          <a:pt x="410" y="451"/>
                        </a:lnTo>
                        <a:lnTo>
                          <a:pt x="400" y="457"/>
                        </a:lnTo>
                        <a:lnTo>
                          <a:pt x="398" y="457"/>
                        </a:lnTo>
                        <a:lnTo>
                          <a:pt x="397" y="458"/>
                        </a:lnTo>
                        <a:lnTo>
                          <a:pt x="395" y="460"/>
                        </a:lnTo>
                        <a:lnTo>
                          <a:pt x="391" y="465"/>
                        </a:lnTo>
                        <a:lnTo>
                          <a:pt x="370" y="476"/>
                        </a:lnTo>
                        <a:lnTo>
                          <a:pt x="358" y="480"/>
                        </a:lnTo>
                        <a:lnTo>
                          <a:pt x="348" y="485"/>
                        </a:lnTo>
                        <a:lnTo>
                          <a:pt x="325" y="494"/>
                        </a:lnTo>
                        <a:lnTo>
                          <a:pt x="301" y="499"/>
                        </a:lnTo>
                        <a:lnTo>
                          <a:pt x="277" y="503"/>
                        </a:lnTo>
                        <a:lnTo>
                          <a:pt x="252" y="504"/>
                        </a:lnTo>
                        <a:lnTo>
                          <a:pt x="229" y="503"/>
                        </a:lnTo>
                        <a:lnTo>
                          <a:pt x="205" y="499"/>
                        </a:lnTo>
                        <a:lnTo>
                          <a:pt x="183" y="494"/>
                        </a:lnTo>
                        <a:lnTo>
                          <a:pt x="160" y="484"/>
                        </a:lnTo>
                        <a:lnTo>
                          <a:pt x="138" y="474"/>
                        </a:lnTo>
                        <a:lnTo>
                          <a:pt x="117" y="460"/>
                        </a:lnTo>
                        <a:lnTo>
                          <a:pt x="97" y="446"/>
                        </a:lnTo>
                        <a:lnTo>
                          <a:pt x="79" y="429"/>
                        </a:lnTo>
                        <a:lnTo>
                          <a:pt x="65" y="412"/>
                        </a:lnTo>
                        <a:lnTo>
                          <a:pt x="50" y="392"/>
                        </a:lnTo>
                        <a:lnTo>
                          <a:pt x="39" y="372"/>
                        </a:lnTo>
                        <a:lnTo>
                          <a:pt x="30" y="349"/>
                        </a:lnTo>
                        <a:lnTo>
                          <a:pt x="23" y="325"/>
                        </a:lnTo>
                        <a:lnTo>
                          <a:pt x="15" y="300"/>
                        </a:lnTo>
                        <a:lnTo>
                          <a:pt x="12" y="276"/>
                        </a:lnTo>
                        <a:lnTo>
                          <a:pt x="11" y="253"/>
                        </a:lnTo>
                        <a:lnTo>
                          <a:pt x="13" y="230"/>
                        </a:lnTo>
                        <a:lnTo>
                          <a:pt x="16" y="206"/>
                        </a:lnTo>
                        <a:lnTo>
                          <a:pt x="23" y="183"/>
                        </a:lnTo>
                        <a:lnTo>
                          <a:pt x="32" y="161"/>
                        </a:lnTo>
                        <a:lnTo>
                          <a:pt x="43" y="139"/>
                        </a:lnTo>
                        <a:lnTo>
                          <a:pt x="56" y="117"/>
                        </a:lnTo>
                        <a:lnTo>
                          <a:pt x="70" y="98"/>
                        </a:lnTo>
                        <a:lnTo>
                          <a:pt x="86" y="80"/>
                        </a:lnTo>
                        <a:lnTo>
                          <a:pt x="104" y="66"/>
                        </a:lnTo>
                        <a:lnTo>
                          <a:pt x="123" y="51"/>
                        </a:lnTo>
                        <a:lnTo>
                          <a:pt x="144" y="40"/>
                        </a:lnTo>
                        <a:lnTo>
                          <a:pt x="166" y="30"/>
                        </a:lnTo>
                        <a:lnTo>
                          <a:pt x="191" y="23"/>
                        </a:lnTo>
                        <a:lnTo>
                          <a:pt x="214" y="16"/>
                        </a:lnTo>
                        <a:lnTo>
                          <a:pt x="239" y="13"/>
                        </a:lnTo>
                        <a:lnTo>
                          <a:pt x="261" y="12"/>
                        </a:lnTo>
                        <a:lnTo>
                          <a:pt x="286" y="14"/>
                        </a:lnTo>
                        <a:lnTo>
                          <a:pt x="309" y="17"/>
                        </a:lnTo>
                        <a:lnTo>
                          <a:pt x="332" y="23"/>
                        </a:lnTo>
                        <a:lnTo>
                          <a:pt x="354" y="32"/>
                        </a:lnTo>
                        <a:lnTo>
                          <a:pt x="377" y="44"/>
                        </a:lnTo>
                        <a:lnTo>
                          <a:pt x="398" y="56"/>
                        </a:lnTo>
                        <a:lnTo>
                          <a:pt x="417" y="71"/>
                        </a:lnTo>
                        <a:lnTo>
                          <a:pt x="435" y="86"/>
                        </a:lnTo>
                        <a:lnTo>
                          <a:pt x="450" y="105"/>
                        </a:lnTo>
                        <a:lnTo>
                          <a:pt x="464" y="123"/>
                        </a:lnTo>
                        <a:lnTo>
                          <a:pt x="475" y="145"/>
                        </a:lnTo>
                        <a:lnTo>
                          <a:pt x="485" y="167"/>
                        </a:lnTo>
                        <a:lnTo>
                          <a:pt x="494" y="192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6" name="Freeform 502"/>
                  <p:cNvSpPr>
                    <a:spLocks noEditPoints="1"/>
                  </p:cNvSpPr>
                  <p:nvPr/>
                </p:nvSpPr>
                <p:spPr bwMode="auto">
                  <a:xfrm>
                    <a:off x="3284" y="2129"/>
                    <a:ext cx="276" cy="243"/>
                  </a:xfrm>
                  <a:custGeom>
                    <a:avLst/>
                    <a:gdLst>
                      <a:gd name="T0" fmla="*/ 481 w 492"/>
                      <a:gd name="T1" fmla="*/ 320 h 492"/>
                      <a:gd name="T2" fmla="*/ 492 w 492"/>
                      <a:gd name="T3" fmla="*/ 250 h 492"/>
                      <a:gd name="T4" fmla="*/ 483 w 492"/>
                      <a:gd name="T5" fmla="*/ 180 h 492"/>
                      <a:gd name="T6" fmla="*/ 453 w 492"/>
                      <a:gd name="T7" fmla="*/ 111 h 492"/>
                      <a:gd name="T8" fmla="*/ 406 w 492"/>
                      <a:gd name="T9" fmla="*/ 59 h 492"/>
                      <a:gd name="T10" fmla="*/ 343 w 492"/>
                      <a:gd name="T11" fmla="*/ 20 h 492"/>
                      <a:gd name="T12" fmla="*/ 275 w 492"/>
                      <a:gd name="T13" fmla="*/ 2 h 492"/>
                      <a:gd name="T14" fmla="*/ 203 w 492"/>
                      <a:gd name="T15" fmla="*/ 4 h 492"/>
                      <a:gd name="T16" fmla="*/ 133 w 492"/>
                      <a:gd name="T17" fmla="*/ 28 h 492"/>
                      <a:gd name="T18" fmla="*/ 75 w 492"/>
                      <a:gd name="T19" fmla="*/ 68 h 492"/>
                      <a:gd name="T20" fmla="*/ 32 w 492"/>
                      <a:gd name="T21" fmla="*/ 127 h 492"/>
                      <a:gd name="T22" fmla="*/ 5 w 492"/>
                      <a:gd name="T23" fmla="*/ 194 h 492"/>
                      <a:gd name="T24" fmla="*/ 1 w 492"/>
                      <a:gd name="T25" fmla="*/ 264 h 492"/>
                      <a:gd name="T26" fmla="*/ 19 w 492"/>
                      <a:gd name="T27" fmla="*/ 337 h 492"/>
                      <a:gd name="T28" fmla="*/ 54 w 492"/>
                      <a:gd name="T29" fmla="*/ 400 h 492"/>
                      <a:gd name="T30" fmla="*/ 106 w 492"/>
                      <a:gd name="T31" fmla="*/ 448 h 492"/>
                      <a:gd name="T32" fmla="*/ 172 w 492"/>
                      <a:gd name="T33" fmla="*/ 482 h 492"/>
                      <a:gd name="T34" fmla="*/ 241 w 492"/>
                      <a:gd name="T35" fmla="*/ 492 h 492"/>
                      <a:gd name="T36" fmla="*/ 314 w 492"/>
                      <a:gd name="T37" fmla="*/ 482 h 492"/>
                      <a:gd name="T38" fmla="*/ 359 w 492"/>
                      <a:gd name="T39" fmla="*/ 464 h 492"/>
                      <a:gd name="T40" fmla="*/ 386 w 492"/>
                      <a:gd name="T41" fmla="*/ 446 h 492"/>
                      <a:gd name="T42" fmla="*/ 399 w 492"/>
                      <a:gd name="T43" fmla="*/ 439 h 492"/>
                      <a:gd name="T44" fmla="*/ 414 w 492"/>
                      <a:gd name="T45" fmla="*/ 425 h 492"/>
                      <a:gd name="T46" fmla="*/ 433 w 492"/>
                      <a:gd name="T47" fmla="*/ 406 h 492"/>
                      <a:gd name="T48" fmla="*/ 472 w 492"/>
                      <a:gd name="T49" fmla="*/ 183 h 492"/>
                      <a:gd name="T50" fmla="*/ 479 w 492"/>
                      <a:gd name="T51" fmla="*/ 239 h 492"/>
                      <a:gd name="T52" fmla="*/ 479 w 492"/>
                      <a:gd name="T53" fmla="*/ 273 h 492"/>
                      <a:gd name="T54" fmla="*/ 459 w 492"/>
                      <a:gd name="T55" fmla="*/ 337 h 492"/>
                      <a:gd name="T56" fmla="*/ 444 w 492"/>
                      <a:gd name="T57" fmla="*/ 366 h 492"/>
                      <a:gd name="T58" fmla="*/ 436 w 492"/>
                      <a:gd name="T59" fmla="*/ 379 h 492"/>
                      <a:gd name="T60" fmla="*/ 391 w 492"/>
                      <a:gd name="T61" fmla="*/ 430 h 492"/>
                      <a:gd name="T62" fmla="*/ 353 w 492"/>
                      <a:gd name="T63" fmla="*/ 454 h 492"/>
                      <a:gd name="T64" fmla="*/ 310 w 492"/>
                      <a:gd name="T65" fmla="*/ 472 h 492"/>
                      <a:gd name="T66" fmla="*/ 241 w 492"/>
                      <a:gd name="T67" fmla="*/ 479 h 492"/>
                      <a:gd name="T68" fmla="*/ 176 w 492"/>
                      <a:gd name="T69" fmla="*/ 468 h 492"/>
                      <a:gd name="T70" fmla="*/ 112 w 492"/>
                      <a:gd name="T71" fmla="*/ 437 h 492"/>
                      <a:gd name="T72" fmla="*/ 63 w 492"/>
                      <a:gd name="T73" fmla="*/ 392 h 492"/>
                      <a:gd name="T74" fmla="*/ 28 w 492"/>
                      <a:gd name="T75" fmla="*/ 333 h 492"/>
                      <a:gd name="T76" fmla="*/ 13 w 492"/>
                      <a:gd name="T77" fmla="*/ 264 h 492"/>
                      <a:gd name="T78" fmla="*/ 17 w 492"/>
                      <a:gd name="T79" fmla="*/ 197 h 492"/>
                      <a:gd name="T80" fmla="*/ 43 w 492"/>
                      <a:gd name="T81" fmla="*/ 133 h 492"/>
                      <a:gd name="T82" fmla="*/ 83 w 492"/>
                      <a:gd name="T83" fmla="*/ 76 h 492"/>
                      <a:gd name="T84" fmla="*/ 138 w 492"/>
                      <a:gd name="T85" fmla="*/ 38 h 492"/>
                      <a:gd name="T86" fmla="*/ 205 w 492"/>
                      <a:gd name="T87" fmla="*/ 15 h 492"/>
                      <a:gd name="T88" fmla="*/ 273 w 492"/>
                      <a:gd name="T89" fmla="*/ 13 h 492"/>
                      <a:gd name="T90" fmla="*/ 337 w 492"/>
                      <a:gd name="T91" fmla="*/ 32 h 492"/>
                      <a:gd name="T92" fmla="*/ 398 w 492"/>
                      <a:gd name="T93" fmla="*/ 69 h 492"/>
                      <a:gd name="T94" fmla="*/ 443 w 492"/>
                      <a:gd name="T95" fmla="*/ 119 h 492"/>
                      <a:gd name="T96" fmla="*/ 472 w 492"/>
                      <a:gd name="T97" fmla="*/ 183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492" h="492">
                        <a:moveTo>
                          <a:pt x="461" y="366"/>
                        </a:moveTo>
                        <a:lnTo>
                          <a:pt x="472" y="343"/>
                        </a:lnTo>
                        <a:lnTo>
                          <a:pt x="481" y="320"/>
                        </a:lnTo>
                        <a:lnTo>
                          <a:pt x="486" y="298"/>
                        </a:lnTo>
                        <a:lnTo>
                          <a:pt x="491" y="275"/>
                        </a:lnTo>
                        <a:lnTo>
                          <a:pt x="492" y="250"/>
                        </a:lnTo>
                        <a:lnTo>
                          <a:pt x="491" y="227"/>
                        </a:lnTo>
                        <a:lnTo>
                          <a:pt x="488" y="202"/>
                        </a:lnTo>
                        <a:lnTo>
                          <a:pt x="483" y="180"/>
                        </a:lnTo>
                        <a:lnTo>
                          <a:pt x="474" y="155"/>
                        </a:lnTo>
                        <a:lnTo>
                          <a:pt x="464" y="133"/>
                        </a:lnTo>
                        <a:lnTo>
                          <a:pt x="453" y="111"/>
                        </a:lnTo>
                        <a:lnTo>
                          <a:pt x="439" y="93"/>
                        </a:lnTo>
                        <a:lnTo>
                          <a:pt x="424" y="74"/>
                        </a:lnTo>
                        <a:lnTo>
                          <a:pt x="406" y="59"/>
                        </a:lnTo>
                        <a:lnTo>
                          <a:pt x="387" y="44"/>
                        </a:lnTo>
                        <a:lnTo>
                          <a:pt x="366" y="32"/>
                        </a:lnTo>
                        <a:lnTo>
                          <a:pt x="343" y="20"/>
                        </a:lnTo>
                        <a:lnTo>
                          <a:pt x="321" y="11"/>
                        </a:lnTo>
                        <a:lnTo>
                          <a:pt x="298" y="5"/>
                        </a:lnTo>
                        <a:lnTo>
                          <a:pt x="275" y="2"/>
                        </a:lnTo>
                        <a:lnTo>
                          <a:pt x="250" y="0"/>
                        </a:lnTo>
                        <a:lnTo>
                          <a:pt x="228" y="1"/>
                        </a:lnTo>
                        <a:lnTo>
                          <a:pt x="203" y="4"/>
                        </a:lnTo>
                        <a:lnTo>
                          <a:pt x="180" y="11"/>
                        </a:lnTo>
                        <a:lnTo>
                          <a:pt x="155" y="18"/>
                        </a:lnTo>
                        <a:lnTo>
                          <a:pt x="133" y="28"/>
                        </a:lnTo>
                        <a:lnTo>
                          <a:pt x="112" y="39"/>
                        </a:lnTo>
                        <a:lnTo>
                          <a:pt x="93" y="54"/>
                        </a:lnTo>
                        <a:lnTo>
                          <a:pt x="75" y="68"/>
                        </a:lnTo>
                        <a:lnTo>
                          <a:pt x="59" y="86"/>
                        </a:lnTo>
                        <a:lnTo>
                          <a:pt x="45" y="105"/>
                        </a:lnTo>
                        <a:lnTo>
                          <a:pt x="32" y="127"/>
                        </a:lnTo>
                        <a:lnTo>
                          <a:pt x="21" y="149"/>
                        </a:lnTo>
                        <a:lnTo>
                          <a:pt x="12" y="171"/>
                        </a:lnTo>
                        <a:lnTo>
                          <a:pt x="5" y="194"/>
                        </a:lnTo>
                        <a:lnTo>
                          <a:pt x="2" y="218"/>
                        </a:lnTo>
                        <a:lnTo>
                          <a:pt x="0" y="241"/>
                        </a:lnTo>
                        <a:lnTo>
                          <a:pt x="1" y="264"/>
                        </a:lnTo>
                        <a:lnTo>
                          <a:pt x="4" y="288"/>
                        </a:lnTo>
                        <a:lnTo>
                          <a:pt x="12" y="313"/>
                        </a:lnTo>
                        <a:lnTo>
                          <a:pt x="19" y="337"/>
                        </a:lnTo>
                        <a:lnTo>
                          <a:pt x="28" y="360"/>
                        </a:lnTo>
                        <a:lnTo>
                          <a:pt x="39" y="380"/>
                        </a:lnTo>
                        <a:lnTo>
                          <a:pt x="54" y="400"/>
                        </a:lnTo>
                        <a:lnTo>
                          <a:pt x="68" y="417"/>
                        </a:lnTo>
                        <a:lnTo>
                          <a:pt x="86" y="434"/>
                        </a:lnTo>
                        <a:lnTo>
                          <a:pt x="106" y="448"/>
                        </a:lnTo>
                        <a:lnTo>
                          <a:pt x="127" y="462"/>
                        </a:lnTo>
                        <a:lnTo>
                          <a:pt x="149" y="472"/>
                        </a:lnTo>
                        <a:lnTo>
                          <a:pt x="172" y="482"/>
                        </a:lnTo>
                        <a:lnTo>
                          <a:pt x="194" y="487"/>
                        </a:lnTo>
                        <a:lnTo>
                          <a:pt x="218" y="491"/>
                        </a:lnTo>
                        <a:lnTo>
                          <a:pt x="241" y="492"/>
                        </a:lnTo>
                        <a:lnTo>
                          <a:pt x="266" y="491"/>
                        </a:lnTo>
                        <a:lnTo>
                          <a:pt x="290" y="487"/>
                        </a:lnTo>
                        <a:lnTo>
                          <a:pt x="314" y="482"/>
                        </a:lnTo>
                        <a:lnTo>
                          <a:pt x="337" y="473"/>
                        </a:lnTo>
                        <a:lnTo>
                          <a:pt x="347" y="468"/>
                        </a:lnTo>
                        <a:lnTo>
                          <a:pt x="359" y="464"/>
                        </a:lnTo>
                        <a:lnTo>
                          <a:pt x="380" y="453"/>
                        </a:lnTo>
                        <a:lnTo>
                          <a:pt x="384" y="448"/>
                        </a:lnTo>
                        <a:lnTo>
                          <a:pt x="386" y="446"/>
                        </a:lnTo>
                        <a:lnTo>
                          <a:pt x="387" y="445"/>
                        </a:lnTo>
                        <a:lnTo>
                          <a:pt x="389" y="445"/>
                        </a:lnTo>
                        <a:lnTo>
                          <a:pt x="399" y="439"/>
                        </a:lnTo>
                        <a:lnTo>
                          <a:pt x="407" y="431"/>
                        </a:lnTo>
                        <a:lnTo>
                          <a:pt x="412" y="427"/>
                        </a:lnTo>
                        <a:lnTo>
                          <a:pt x="414" y="425"/>
                        </a:lnTo>
                        <a:lnTo>
                          <a:pt x="415" y="424"/>
                        </a:lnTo>
                        <a:lnTo>
                          <a:pt x="417" y="424"/>
                        </a:lnTo>
                        <a:lnTo>
                          <a:pt x="433" y="406"/>
                        </a:lnTo>
                        <a:lnTo>
                          <a:pt x="448" y="386"/>
                        </a:lnTo>
                        <a:lnTo>
                          <a:pt x="461" y="366"/>
                        </a:lnTo>
                        <a:close/>
                        <a:moveTo>
                          <a:pt x="472" y="183"/>
                        </a:moveTo>
                        <a:lnTo>
                          <a:pt x="476" y="206"/>
                        </a:lnTo>
                        <a:lnTo>
                          <a:pt x="479" y="228"/>
                        </a:lnTo>
                        <a:lnTo>
                          <a:pt x="479" y="239"/>
                        </a:lnTo>
                        <a:lnTo>
                          <a:pt x="479" y="244"/>
                        </a:lnTo>
                        <a:lnTo>
                          <a:pt x="480" y="250"/>
                        </a:lnTo>
                        <a:lnTo>
                          <a:pt x="479" y="273"/>
                        </a:lnTo>
                        <a:lnTo>
                          <a:pt x="474" y="293"/>
                        </a:lnTo>
                        <a:lnTo>
                          <a:pt x="468" y="316"/>
                        </a:lnTo>
                        <a:lnTo>
                          <a:pt x="459" y="337"/>
                        </a:lnTo>
                        <a:lnTo>
                          <a:pt x="450" y="360"/>
                        </a:lnTo>
                        <a:lnTo>
                          <a:pt x="446" y="364"/>
                        </a:lnTo>
                        <a:lnTo>
                          <a:pt x="444" y="366"/>
                        </a:lnTo>
                        <a:lnTo>
                          <a:pt x="443" y="367"/>
                        </a:lnTo>
                        <a:lnTo>
                          <a:pt x="443" y="369"/>
                        </a:lnTo>
                        <a:lnTo>
                          <a:pt x="436" y="379"/>
                        </a:lnTo>
                        <a:lnTo>
                          <a:pt x="423" y="398"/>
                        </a:lnTo>
                        <a:lnTo>
                          <a:pt x="407" y="414"/>
                        </a:lnTo>
                        <a:lnTo>
                          <a:pt x="391" y="430"/>
                        </a:lnTo>
                        <a:lnTo>
                          <a:pt x="372" y="442"/>
                        </a:lnTo>
                        <a:lnTo>
                          <a:pt x="362" y="447"/>
                        </a:lnTo>
                        <a:lnTo>
                          <a:pt x="353" y="454"/>
                        </a:lnTo>
                        <a:lnTo>
                          <a:pt x="332" y="463"/>
                        </a:lnTo>
                        <a:lnTo>
                          <a:pt x="321" y="467"/>
                        </a:lnTo>
                        <a:lnTo>
                          <a:pt x="310" y="472"/>
                        </a:lnTo>
                        <a:lnTo>
                          <a:pt x="286" y="476"/>
                        </a:lnTo>
                        <a:lnTo>
                          <a:pt x="264" y="479"/>
                        </a:lnTo>
                        <a:lnTo>
                          <a:pt x="241" y="479"/>
                        </a:lnTo>
                        <a:lnTo>
                          <a:pt x="219" y="478"/>
                        </a:lnTo>
                        <a:lnTo>
                          <a:pt x="197" y="473"/>
                        </a:lnTo>
                        <a:lnTo>
                          <a:pt x="176" y="468"/>
                        </a:lnTo>
                        <a:lnTo>
                          <a:pt x="154" y="460"/>
                        </a:lnTo>
                        <a:lnTo>
                          <a:pt x="133" y="451"/>
                        </a:lnTo>
                        <a:lnTo>
                          <a:pt x="112" y="437"/>
                        </a:lnTo>
                        <a:lnTo>
                          <a:pt x="94" y="424"/>
                        </a:lnTo>
                        <a:lnTo>
                          <a:pt x="77" y="408"/>
                        </a:lnTo>
                        <a:lnTo>
                          <a:pt x="63" y="392"/>
                        </a:lnTo>
                        <a:lnTo>
                          <a:pt x="50" y="373"/>
                        </a:lnTo>
                        <a:lnTo>
                          <a:pt x="38" y="353"/>
                        </a:lnTo>
                        <a:lnTo>
                          <a:pt x="28" y="333"/>
                        </a:lnTo>
                        <a:lnTo>
                          <a:pt x="21" y="311"/>
                        </a:lnTo>
                        <a:lnTo>
                          <a:pt x="16" y="287"/>
                        </a:lnTo>
                        <a:lnTo>
                          <a:pt x="13" y="264"/>
                        </a:lnTo>
                        <a:lnTo>
                          <a:pt x="12" y="242"/>
                        </a:lnTo>
                        <a:lnTo>
                          <a:pt x="14" y="220"/>
                        </a:lnTo>
                        <a:lnTo>
                          <a:pt x="17" y="197"/>
                        </a:lnTo>
                        <a:lnTo>
                          <a:pt x="23" y="176"/>
                        </a:lnTo>
                        <a:lnTo>
                          <a:pt x="31" y="154"/>
                        </a:lnTo>
                        <a:lnTo>
                          <a:pt x="43" y="133"/>
                        </a:lnTo>
                        <a:lnTo>
                          <a:pt x="54" y="111"/>
                        </a:lnTo>
                        <a:lnTo>
                          <a:pt x="68" y="94"/>
                        </a:lnTo>
                        <a:lnTo>
                          <a:pt x="83" y="76"/>
                        </a:lnTo>
                        <a:lnTo>
                          <a:pt x="100" y="63"/>
                        </a:lnTo>
                        <a:lnTo>
                          <a:pt x="118" y="49"/>
                        </a:lnTo>
                        <a:lnTo>
                          <a:pt x="138" y="38"/>
                        </a:lnTo>
                        <a:lnTo>
                          <a:pt x="158" y="29"/>
                        </a:lnTo>
                        <a:lnTo>
                          <a:pt x="182" y="21"/>
                        </a:lnTo>
                        <a:lnTo>
                          <a:pt x="205" y="15"/>
                        </a:lnTo>
                        <a:lnTo>
                          <a:pt x="228" y="12"/>
                        </a:lnTo>
                        <a:lnTo>
                          <a:pt x="250" y="11"/>
                        </a:lnTo>
                        <a:lnTo>
                          <a:pt x="273" y="13"/>
                        </a:lnTo>
                        <a:lnTo>
                          <a:pt x="294" y="16"/>
                        </a:lnTo>
                        <a:lnTo>
                          <a:pt x="316" y="24"/>
                        </a:lnTo>
                        <a:lnTo>
                          <a:pt x="337" y="32"/>
                        </a:lnTo>
                        <a:lnTo>
                          <a:pt x="360" y="43"/>
                        </a:lnTo>
                        <a:lnTo>
                          <a:pt x="380" y="55"/>
                        </a:lnTo>
                        <a:lnTo>
                          <a:pt x="398" y="69"/>
                        </a:lnTo>
                        <a:lnTo>
                          <a:pt x="415" y="84"/>
                        </a:lnTo>
                        <a:lnTo>
                          <a:pt x="430" y="101"/>
                        </a:lnTo>
                        <a:lnTo>
                          <a:pt x="443" y="119"/>
                        </a:lnTo>
                        <a:lnTo>
                          <a:pt x="454" y="138"/>
                        </a:lnTo>
                        <a:lnTo>
                          <a:pt x="463" y="159"/>
                        </a:lnTo>
                        <a:lnTo>
                          <a:pt x="472" y="183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7" name="Freeform 503"/>
                  <p:cNvSpPr>
                    <a:spLocks noEditPoints="1"/>
                  </p:cNvSpPr>
                  <p:nvPr/>
                </p:nvSpPr>
                <p:spPr bwMode="auto">
                  <a:xfrm>
                    <a:off x="3291" y="2135"/>
                    <a:ext cx="262" cy="231"/>
                  </a:xfrm>
                  <a:custGeom>
                    <a:avLst/>
                    <a:gdLst>
                      <a:gd name="T0" fmla="*/ 456 w 468"/>
                      <a:gd name="T1" fmla="*/ 305 h 468"/>
                      <a:gd name="T2" fmla="*/ 468 w 468"/>
                      <a:gd name="T3" fmla="*/ 239 h 468"/>
                      <a:gd name="T4" fmla="*/ 467 w 468"/>
                      <a:gd name="T5" fmla="*/ 217 h 468"/>
                      <a:gd name="T6" fmla="*/ 451 w 468"/>
                      <a:gd name="T7" fmla="*/ 148 h 468"/>
                      <a:gd name="T8" fmla="*/ 418 w 468"/>
                      <a:gd name="T9" fmla="*/ 90 h 468"/>
                      <a:gd name="T10" fmla="*/ 368 w 468"/>
                      <a:gd name="T11" fmla="*/ 44 h 468"/>
                      <a:gd name="T12" fmla="*/ 304 w 468"/>
                      <a:gd name="T13" fmla="*/ 13 h 468"/>
                      <a:gd name="T14" fmla="*/ 238 w 468"/>
                      <a:gd name="T15" fmla="*/ 0 h 468"/>
                      <a:gd name="T16" fmla="*/ 170 w 468"/>
                      <a:gd name="T17" fmla="*/ 10 h 468"/>
                      <a:gd name="T18" fmla="*/ 106 w 468"/>
                      <a:gd name="T19" fmla="*/ 38 h 468"/>
                      <a:gd name="T20" fmla="*/ 56 w 468"/>
                      <a:gd name="T21" fmla="*/ 83 h 468"/>
                      <a:gd name="T22" fmla="*/ 19 w 468"/>
                      <a:gd name="T23" fmla="*/ 143 h 468"/>
                      <a:gd name="T24" fmla="*/ 2 w 468"/>
                      <a:gd name="T25" fmla="*/ 209 h 468"/>
                      <a:gd name="T26" fmla="*/ 4 w 468"/>
                      <a:gd name="T27" fmla="*/ 276 h 468"/>
                      <a:gd name="T28" fmla="*/ 26 w 468"/>
                      <a:gd name="T29" fmla="*/ 342 h 468"/>
                      <a:gd name="T30" fmla="*/ 65 w 468"/>
                      <a:gd name="T31" fmla="*/ 397 h 468"/>
                      <a:gd name="T32" fmla="*/ 121 w 468"/>
                      <a:gd name="T33" fmla="*/ 440 h 468"/>
                      <a:gd name="T34" fmla="*/ 185 w 468"/>
                      <a:gd name="T35" fmla="*/ 462 h 468"/>
                      <a:gd name="T36" fmla="*/ 252 w 468"/>
                      <a:gd name="T37" fmla="*/ 468 h 468"/>
                      <a:gd name="T38" fmla="*/ 309 w 468"/>
                      <a:gd name="T39" fmla="*/ 456 h 468"/>
                      <a:gd name="T40" fmla="*/ 350 w 468"/>
                      <a:gd name="T41" fmla="*/ 436 h 468"/>
                      <a:gd name="T42" fmla="*/ 395 w 468"/>
                      <a:gd name="T43" fmla="*/ 403 h 468"/>
                      <a:gd name="T44" fmla="*/ 431 w 468"/>
                      <a:gd name="T45" fmla="*/ 358 h 468"/>
                      <a:gd name="T46" fmla="*/ 434 w 468"/>
                      <a:gd name="T47" fmla="*/ 353 h 468"/>
                      <a:gd name="T48" fmla="*/ 452 w 468"/>
                      <a:gd name="T49" fmla="*/ 196 h 468"/>
                      <a:gd name="T50" fmla="*/ 455 w 468"/>
                      <a:gd name="T51" fmla="*/ 249 h 468"/>
                      <a:gd name="T52" fmla="*/ 445 w 468"/>
                      <a:gd name="T53" fmla="*/ 302 h 468"/>
                      <a:gd name="T54" fmla="*/ 416 w 468"/>
                      <a:gd name="T55" fmla="*/ 361 h 468"/>
                      <a:gd name="T56" fmla="*/ 388 w 468"/>
                      <a:gd name="T57" fmla="*/ 394 h 468"/>
                      <a:gd name="T58" fmla="*/ 363 w 468"/>
                      <a:gd name="T59" fmla="*/ 414 h 468"/>
                      <a:gd name="T60" fmla="*/ 326 w 468"/>
                      <a:gd name="T61" fmla="*/ 435 h 468"/>
                      <a:gd name="T62" fmla="*/ 296 w 468"/>
                      <a:gd name="T63" fmla="*/ 449 h 468"/>
                      <a:gd name="T64" fmla="*/ 229 w 468"/>
                      <a:gd name="T65" fmla="*/ 457 h 468"/>
                      <a:gd name="T66" fmla="*/ 166 w 468"/>
                      <a:gd name="T67" fmla="*/ 447 h 468"/>
                      <a:gd name="T68" fmla="*/ 107 w 468"/>
                      <a:gd name="T69" fmla="*/ 418 h 468"/>
                      <a:gd name="T70" fmla="*/ 60 w 468"/>
                      <a:gd name="T71" fmla="*/ 374 h 468"/>
                      <a:gd name="T72" fmla="*/ 28 w 468"/>
                      <a:gd name="T73" fmla="*/ 318 h 468"/>
                      <a:gd name="T74" fmla="*/ 13 w 468"/>
                      <a:gd name="T75" fmla="*/ 251 h 468"/>
                      <a:gd name="T76" fmla="*/ 16 w 468"/>
                      <a:gd name="T77" fmla="*/ 187 h 468"/>
                      <a:gd name="T78" fmla="*/ 41 w 468"/>
                      <a:gd name="T79" fmla="*/ 127 h 468"/>
                      <a:gd name="T80" fmla="*/ 79 w 468"/>
                      <a:gd name="T81" fmla="*/ 75 h 468"/>
                      <a:gd name="T82" fmla="*/ 132 w 468"/>
                      <a:gd name="T83" fmla="*/ 38 h 468"/>
                      <a:gd name="T84" fmla="*/ 195 w 468"/>
                      <a:gd name="T85" fmla="*/ 17 h 468"/>
                      <a:gd name="T86" fmla="*/ 260 w 468"/>
                      <a:gd name="T87" fmla="*/ 14 h 468"/>
                      <a:gd name="T88" fmla="*/ 322 w 468"/>
                      <a:gd name="T89" fmla="*/ 30 h 468"/>
                      <a:gd name="T90" fmla="*/ 378 w 468"/>
                      <a:gd name="T91" fmla="*/ 65 h 468"/>
                      <a:gd name="T92" fmla="*/ 419 w 468"/>
                      <a:gd name="T93" fmla="*/ 113 h 468"/>
                      <a:gd name="T94" fmla="*/ 448 w 468"/>
                      <a:gd name="T95" fmla="*/ 175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68" h="468">
                        <a:moveTo>
                          <a:pt x="438" y="349"/>
                        </a:moveTo>
                        <a:lnTo>
                          <a:pt x="447" y="326"/>
                        </a:lnTo>
                        <a:lnTo>
                          <a:pt x="456" y="305"/>
                        </a:lnTo>
                        <a:lnTo>
                          <a:pt x="462" y="282"/>
                        </a:lnTo>
                        <a:lnTo>
                          <a:pt x="467" y="262"/>
                        </a:lnTo>
                        <a:lnTo>
                          <a:pt x="468" y="239"/>
                        </a:lnTo>
                        <a:lnTo>
                          <a:pt x="467" y="233"/>
                        </a:lnTo>
                        <a:lnTo>
                          <a:pt x="467" y="228"/>
                        </a:lnTo>
                        <a:lnTo>
                          <a:pt x="467" y="217"/>
                        </a:lnTo>
                        <a:lnTo>
                          <a:pt x="464" y="195"/>
                        </a:lnTo>
                        <a:lnTo>
                          <a:pt x="460" y="172"/>
                        </a:lnTo>
                        <a:lnTo>
                          <a:pt x="451" y="148"/>
                        </a:lnTo>
                        <a:lnTo>
                          <a:pt x="442" y="127"/>
                        </a:lnTo>
                        <a:lnTo>
                          <a:pt x="431" y="108"/>
                        </a:lnTo>
                        <a:lnTo>
                          <a:pt x="418" y="90"/>
                        </a:lnTo>
                        <a:lnTo>
                          <a:pt x="403" y="73"/>
                        </a:lnTo>
                        <a:lnTo>
                          <a:pt x="386" y="58"/>
                        </a:lnTo>
                        <a:lnTo>
                          <a:pt x="368" y="44"/>
                        </a:lnTo>
                        <a:lnTo>
                          <a:pt x="348" y="32"/>
                        </a:lnTo>
                        <a:lnTo>
                          <a:pt x="325" y="21"/>
                        </a:lnTo>
                        <a:lnTo>
                          <a:pt x="304" y="13"/>
                        </a:lnTo>
                        <a:lnTo>
                          <a:pt x="282" y="5"/>
                        </a:lnTo>
                        <a:lnTo>
                          <a:pt x="261" y="2"/>
                        </a:lnTo>
                        <a:lnTo>
                          <a:pt x="238" y="0"/>
                        </a:lnTo>
                        <a:lnTo>
                          <a:pt x="216" y="1"/>
                        </a:lnTo>
                        <a:lnTo>
                          <a:pt x="193" y="4"/>
                        </a:lnTo>
                        <a:lnTo>
                          <a:pt x="170" y="10"/>
                        </a:lnTo>
                        <a:lnTo>
                          <a:pt x="146" y="18"/>
                        </a:lnTo>
                        <a:lnTo>
                          <a:pt x="126" y="27"/>
                        </a:lnTo>
                        <a:lnTo>
                          <a:pt x="106" y="38"/>
                        </a:lnTo>
                        <a:lnTo>
                          <a:pt x="88" y="52"/>
                        </a:lnTo>
                        <a:lnTo>
                          <a:pt x="71" y="65"/>
                        </a:lnTo>
                        <a:lnTo>
                          <a:pt x="56" y="83"/>
                        </a:lnTo>
                        <a:lnTo>
                          <a:pt x="42" y="100"/>
                        </a:lnTo>
                        <a:lnTo>
                          <a:pt x="31" y="122"/>
                        </a:lnTo>
                        <a:lnTo>
                          <a:pt x="19" y="143"/>
                        </a:lnTo>
                        <a:lnTo>
                          <a:pt x="11" y="165"/>
                        </a:lnTo>
                        <a:lnTo>
                          <a:pt x="5" y="186"/>
                        </a:lnTo>
                        <a:lnTo>
                          <a:pt x="2" y="209"/>
                        </a:lnTo>
                        <a:lnTo>
                          <a:pt x="0" y="231"/>
                        </a:lnTo>
                        <a:lnTo>
                          <a:pt x="1" y="253"/>
                        </a:lnTo>
                        <a:lnTo>
                          <a:pt x="4" y="276"/>
                        </a:lnTo>
                        <a:lnTo>
                          <a:pt x="9" y="300"/>
                        </a:lnTo>
                        <a:lnTo>
                          <a:pt x="16" y="322"/>
                        </a:lnTo>
                        <a:lnTo>
                          <a:pt x="26" y="342"/>
                        </a:lnTo>
                        <a:lnTo>
                          <a:pt x="38" y="362"/>
                        </a:lnTo>
                        <a:lnTo>
                          <a:pt x="51" y="381"/>
                        </a:lnTo>
                        <a:lnTo>
                          <a:pt x="65" y="397"/>
                        </a:lnTo>
                        <a:lnTo>
                          <a:pt x="82" y="413"/>
                        </a:lnTo>
                        <a:lnTo>
                          <a:pt x="100" y="426"/>
                        </a:lnTo>
                        <a:lnTo>
                          <a:pt x="121" y="440"/>
                        </a:lnTo>
                        <a:lnTo>
                          <a:pt x="142" y="449"/>
                        </a:lnTo>
                        <a:lnTo>
                          <a:pt x="164" y="457"/>
                        </a:lnTo>
                        <a:lnTo>
                          <a:pt x="185" y="462"/>
                        </a:lnTo>
                        <a:lnTo>
                          <a:pt x="207" y="467"/>
                        </a:lnTo>
                        <a:lnTo>
                          <a:pt x="229" y="468"/>
                        </a:lnTo>
                        <a:lnTo>
                          <a:pt x="252" y="468"/>
                        </a:lnTo>
                        <a:lnTo>
                          <a:pt x="274" y="465"/>
                        </a:lnTo>
                        <a:lnTo>
                          <a:pt x="298" y="461"/>
                        </a:lnTo>
                        <a:lnTo>
                          <a:pt x="309" y="456"/>
                        </a:lnTo>
                        <a:lnTo>
                          <a:pt x="320" y="452"/>
                        </a:lnTo>
                        <a:lnTo>
                          <a:pt x="341" y="443"/>
                        </a:lnTo>
                        <a:lnTo>
                          <a:pt x="350" y="436"/>
                        </a:lnTo>
                        <a:lnTo>
                          <a:pt x="360" y="431"/>
                        </a:lnTo>
                        <a:lnTo>
                          <a:pt x="379" y="419"/>
                        </a:lnTo>
                        <a:lnTo>
                          <a:pt x="395" y="403"/>
                        </a:lnTo>
                        <a:lnTo>
                          <a:pt x="411" y="387"/>
                        </a:lnTo>
                        <a:lnTo>
                          <a:pt x="424" y="368"/>
                        </a:lnTo>
                        <a:lnTo>
                          <a:pt x="431" y="358"/>
                        </a:lnTo>
                        <a:lnTo>
                          <a:pt x="431" y="356"/>
                        </a:lnTo>
                        <a:lnTo>
                          <a:pt x="432" y="355"/>
                        </a:lnTo>
                        <a:lnTo>
                          <a:pt x="434" y="353"/>
                        </a:lnTo>
                        <a:lnTo>
                          <a:pt x="438" y="349"/>
                        </a:lnTo>
                        <a:close/>
                        <a:moveTo>
                          <a:pt x="448" y="175"/>
                        </a:moveTo>
                        <a:lnTo>
                          <a:pt x="452" y="196"/>
                        </a:lnTo>
                        <a:lnTo>
                          <a:pt x="455" y="218"/>
                        </a:lnTo>
                        <a:lnTo>
                          <a:pt x="456" y="239"/>
                        </a:lnTo>
                        <a:lnTo>
                          <a:pt x="455" y="249"/>
                        </a:lnTo>
                        <a:lnTo>
                          <a:pt x="455" y="261"/>
                        </a:lnTo>
                        <a:lnTo>
                          <a:pt x="450" y="281"/>
                        </a:lnTo>
                        <a:lnTo>
                          <a:pt x="445" y="302"/>
                        </a:lnTo>
                        <a:lnTo>
                          <a:pt x="438" y="323"/>
                        </a:lnTo>
                        <a:lnTo>
                          <a:pt x="429" y="343"/>
                        </a:lnTo>
                        <a:lnTo>
                          <a:pt x="416" y="361"/>
                        </a:lnTo>
                        <a:lnTo>
                          <a:pt x="409" y="369"/>
                        </a:lnTo>
                        <a:lnTo>
                          <a:pt x="403" y="379"/>
                        </a:lnTo>
                        <a:lnTo>
                          <a:pt x="388" y="394"/>
                        </a:lnTo>
                        <a:lnTo>
                          <a:pt x="373" y="409"/>
                        </a:lnTo>
                        <a:lnTo>
                          <a:pt x="368" y="411"/>
                        </a:lnTo>
                        <a:lnTo>
                          <a:pt x="363" y="414"/>
                        </a:lnTo>
                        <a:lnTo>
                          <a:pt x="355" y="420"/>
                        </a:lnTo>
                        <a:lnTo>
                          <a:pt x="337" y="431"/>
                        </a:lnTo>
                        <a:lnTo>
                          <a:pt x="326" y="435"/>
                        </a:lnTo>
                        <a:lnTo>
                          <a:pt x="321" y="437"/>
                        </a:lnTo>
                        <a:lnTo>
                          <a:pt x="317" y="441"/>
                        </a:lnTo>
                        <a:lnTo>
                          <a:pt x="296" y="449"/>
                        </a:lnTo>
                        <a:lnTo>
                          <a:pt x="273" y="453"/>
                        </a:lnTo>
                        <a:lnTo>
                          <a:pt x="251" y="456"/>
                        </a:lnTo>
                        <a:lnTo>
                          <a:pt x="229" y="457"/>
                        </a:lnTo>
                        <a:lnTo>
                          <a:pt x="208" y="456"/>
                        </a:lnTo>
                        <a:lnTo>
                          <a:pt x="187" y="452"/>
                        </a:lnTo>
                        <a:lnTo>
                          <a:pt x="166" y="447"/>
                        </a:lnTo>
                        <a:lnTo>
                          <a:pt x="145" y="440"/>
                        </a:lnTo>
                        <a:lnTo>
                          <a:pt x="127" y="430"/>
                        </a:lnTo>
                        <a:lnTo>
                          <a:pt x="107" y="418"/>
                        </a:lnTo>
                        <a:lnTo>
                          <a:pt x="89" y="404"/>
                        </a:lnTo>
                        <a:lnTo>
                          <a:pt x="74" y="390"/>
                        </a:lnTo>
                        <a:lnTo>
                          <a:pt x="60" y="374"/>
                        </a:lnTo>
                        <a:lnTo>
                          <a:pt x="47" y="357"/>
                        </a:lnTo>
                        <a:lnTo>
                          <a:pt x="38" y="338"/>
                        </a:lnTo>
                        <a:lnTo>
                          <a:pt x="28" y="318"/>
                        </a:lnTo>
                        <a:lnTo>
                          <a:pt x="22" y="297"/>
                        </a:lnTo>
                        <a:lnTo>
                          <a:pt x="16" y="274"/>
                        </a:lnTo>
                        <a:lnTo>
                          <a:pt x="13" y="251"/>
                        </a:lnTo>
                        <a:lnTo>
                          <a:pt x="12" y="230"/>
                        </a:lnTo>
                        <a:lnTo>
                          <a:pt x="13" y="209"/>
                        </a:lnTo>
                        <a:lnTo>
                          <a:pt x="16" y="187"/>
                        </a:lnTo>
                        <a:lnTo>
                          <a:pt x="22" y="167"/>
                        </a:lnTo>
                        <a:lnTo>
                          <a:pt x="29" y="146"/>
                        </a:lnTo>
                        <a:lnTo>
                          <a:pt x="41" y="127"/>
                        </a:lnTo>
                        <a:lnTo>
                          <a:pt x="51" y="108"/>
                        </a:lnTo>
                        <a:lnTo>
                          <a:pt x="65" y="90"/>
                        </a:lnTo>
                        <a:lnTo>
                          <a:pt x="79" y="75"/>
                        </a:lnTo>
                        <a:lnTo>
                          <a:pt x="96" y="61"/>
                        </a:lnTo>
                        <a:lnTo>
                          <a:pt x="112" y="48"/>
                        </a:lnTo>
                        <a:lnTo>
                          <a:pt x="132" y="38"/>
                        </a:lnTo>
                        <a:lnTo>
                          <a:pt x="151" y="29"/>
                        </a:lnTo>
                        <a:lnTo>
                          <a:pt x="174" y="23"/>
                        </a:lnTo>
                        <a:lnTo>
                          <a:pt x="195" y="17"/>
                        </a:lnTo>
                        <a:lnTo>
                          <a:pt x="218" y="14"/>
                        </a:lnTo>
                        <a:lnTo>
                          <a:pt x="238" y="13"/>
                        </a:lnTo>
                        <a:lnTo>
                          <a:pt x="260" y="14"/>
                        </a:lnTo>
                        <a:lnTo>
                          <a:pt x="281" y="17"/>
                        </a:lnTo>
                        <a:lnTo>
                          <a:pt x="301" y="23"/>
                        </a:lnTo>
                        <a:lnTo>
                          <a:pt x="322" y="30"/>
                        </a:lnTo>
                        <a:lnTo>
                          <a:pt x="343" y="41"/>
                        </a:lnTo>
                        <a:lnTo>
                          <a:pt x="360" y="52"/>
                        </a:lnTo>
                        <a:lnTo>
                          <a:pt x="378" y="65"/>
                        </a:lnTo>
                        <a:lnTo>
                          <a:pt x="393" y="80"/>
                        </a:lnTo>
                        <a:lnTo>
                          <a:pt x="408" y="96"/>
                        </a:lnTo>
                        <a:lnTo>
                          <a:pt x="419" y="113"/>
                        </a:lnTo>
                        <a:lnTo>
                          <a:pt x="431" y="132"/>
                        </a:lnTo>
                        <a:lnTo>
                          <a:pt x="440" y="152"/>
                        </a:lnTo>
                        <a:lnTo>
                          <a:pt x="448" y="175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8" name="Freeform 504"/>
                  <p:cNvSpPr>
                    <a:spLocks noEditPoints="1"/>
                  </p:cNvSpPr>
                  <p:nvPr/>
                </p:nvSpPr>
                <p:spPr bwMode="auto">
                  <a:xfrm>
                    <a:off x="3298" y="2141"/>
                    <a:ext cx="248" cy="219"/>
                  </a:xfrm>
                  <a:custGeom>
                    <a:avLst/>
                    <a:gdLst>
                      <a:gd name="T0" fmla="*/ 433 w 444"/>
                      <a:gd name="T1" fmla="*/ 289 h 444"/>
                      <a:gd name="T2" fmla="*/ 443 w 444"/>
                      <a:gd name="T3" fmla="*/ 236 h 444"/>
                      <a:gd name="T4" fmla="*/ 440 w 444"/>
                      <a:gd name="T5" fmla="*/ 183 h 444"/>
                      <a:gd name="T6" fmla="*/ 419 w 444"/>
                      <a:gd name="T7" fmla="*/ 119 h 444"/>
                      <a:gd name="T8" fmla="*/ 381 w 444"/>
                      <a:gd name="T9" fmla="*/ 67 h 444"/>
                      <a:gd name="T10" fmla="*/ 331 w 444"/>
                      <a:gd name="T11" fmla="*/ 28 h 444"/>
                      <a:gd name="T12" fmla="*/ 269 w 444"/>
                      <a:gd name="T13" fmla="*/ 4 h 444"/>
                      <a:gd name="T14" fmla="*/ 206 w 444"/>
                      <a:gd name="T15" fmla="*/ 1 h 444"/>
                      <a:gd name="T16" fmla="*/ 139 w 444"/>
                      <a:gd name="T17" fmla="*/ 16 h 444"/>
                      <a:gd name="T18" fmla="*/ 84 w 444"/>
                      <a:gd name="T19" fmla="*/ 48 h 444"/>
                      <a:gd name="T20" fmla="*/ 39 w 444"/>
                      <a:gd name="T21" fmla="*/ 95 h 444"/>
                      <a:gd name="T22" fmla="*/ 10 w 444"/>
                      <a:gd name="T23" fmla="*/ 154 h 444"/>
                      <a:gd name="T24" fmla="*/ 0 w 444"/>
                      <a:gd name="T25" fmla="*/ 217 h 444"/>
                      <a:gd name="T26" fmla="*/ 10 w 444"/>
                      <a:gd name="T27" fmla="*/ 284 h 444"/>
                      <a:gd name="T28" fmla="*/ 35 w 444"/>
                      <a:gd name="T29" fmla="*/ 344 h 444"/>
                      <a:gd name="T30" fmla="*/ 77 w 444"/>
                      <a:gd name="T31" fmla="*/ 391 h 444"/>
                      <a:gd name="T32" fmla="*/ 133 w 444"/>
                      <a:gd name="T33" fmla="*/ 427 h 444"/>
                      <a:gd name="T34" fmla="*/ 196 w 444"/>
                      <a:gd name="T35" fmla="*/ 443 h 444"/>
                      <a:gd name="T36" fmla="*/ 261 w 444"/>
                      <a:gd name="T37" fmla="*/ 440 h 444"/>
                      <a:gd name="T38" fmla="*/ 309 w 444"/>
                      <a:gd name="T39" fmla="*/ 424 h 444"/>
                      <a:gd name="T40" fmla="*/ 343 w 444"/>
                      <a:gd name="T41" fmla="*/ 407 h 444"/>
                      <a:gd name="T42" fmla="*/ 361 w 444"/>
                      <a:gd name="T43" fmla="*/ 396 h 444"/>
                      <a:gd name="T44" fmla="*/ 397 w 444"/>
                      <a:gd name="T45" fmla="*/ 356 h 444"/>
                      <a:gd name="T46" fmla="*/ 426 w 444"/>
                      <a:gd name="T47" fmla="*/ 165 h 444"/>
                      <a:gd name="T48" fmla="*/ 426 w 444"/>
                      <a:gd name="T49" fmla="*/ 172 h 444"/>
                      <a:gd name="T50" fmla="*/ 432 w 444"/>
                      <a:gd name="T51" fmla="*/ 205 h 444"/>
                      <a:gd name="T52" fmla="*/ 427 w 444"/>
                      <a:gd name="T53" fmla="*/ 264 h 444"/>
                      <a:gd name="T54" fmla="*/ 405 w 444"/>
                      <a:gd name="T55" fmla="*/ 324 h 444"/>
                      <a:gd name="T56" fmla="*/ 376 w 444"/>
                      <a:gd name="T57" fmla="*/ 361 h 444"/>
                      <a:gd name="T58" fmla="*/ 352 w 444"/>
                      <a:gd name="T59" fmla="*/ 387 h 444"/>
                      <a:gd name="T60" fmla="*/ 300 w 444"/>
                      <a:gd name="T61" fmla="*/ 418 h 444"/>
                      <a:gd name="T62" fmla="*/ 239 w 444"/>
                      <a:gd name="T63" fmla="*/ 432 h 444"/>
                      <a:gd name="T64" fmla="*/ 178 w 444"/>
                      <a:gd name="T65" fmla="*/ 428 h 444"/>
                      <a:gd name="T66" fmla="*/ 121 w 444"/>
                      <a:gd name="T67" fmla="*/ 406 h 444"/>
                      <a:gd name="T68" fmla="*/ 69 w 444"/>
                      <a:gd name="T69" fmla="*/ 368 h 444"/>
                      <a:gd name="T70" fmla="*/ 35 w 444"/>
                      <a:gd name="T71" fmla="*/ 319 h 444"/>
                      <a:gd name="T72" fmla="*/ 14 w 444"/>
                      <a:gd name="T73" fmla="*/ 259 h 444"/>
                      <a:gd name="T74" fmla="*/ 15 w 444"/>
                      <a:gd name="T75" fmla="*/ 177 h 444"/>
                      <a:gd name="T76" fmla="*/ 39 w 444"/>
                      <a:gd name="T77" fmla="*/ 121 h 444"/>
                      <a:gd name="T78" fmla="*/ 75 w 444"/>
                      <a:gd name="T79" fmla="*/ 69 h 444"/>
                      <a:gd name="T80" fmla="*/ 125 w 444"/>
                      <a:gd name="T81" fmla="*/ 35 h 444"/>
                      <a:gd name="T82" fmla="*/ 185 w 444"/>
                      <a:gd name="T83" fmla="*/ 15 h 444"/>
                      <a:gd name="T84" fmla="*/ 246 w 444"/>
                      <a:gd name="T85" fmla="*/ 13 h 444"/>
                      <a:gd name="T86" fmla="*/ 304 w 444"/>
                      <a:gd name="T87" fmla="*/ 28 h 444"/>
                      <a:gd name="T88" fmla="*/ 359 w 444"/>
                      <a:gd name="T89" fmla="*/ 63 h 444"/>
                      <a:gd name="T90" fmla="*/ 399 w 444"/>
                      <a:gd name="T91" fmla="*/ 107 h 444"/>
                      <a:gd name="T92" fmla="*/ 426 w 444"/>
                      <a:gd name="T93" fmla="*/ 16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44" h="444">
                        <a:moveTo>
                          <a:pt x="417" y="330"/>
                        </a:moveTo>
                        <a:lnTo>
                          <a:pt x="426" y="310"/>
                        </a:lnTo>
                        <a:lnTo>
                          <a:pt x="433" y="289"/>
                        </a:lnTo>
                        <a:lnTo>
                          <a:pt x="438" y="268"/>
                        </a:lnTo>
                        <a:lnTo>
                          <a:pt x="443" y="248"/>
                        </a:lnTo>
                        <a:lnTo>
                          <a:pt x="443" y="236"/>
                        </a:lnTo>
                        <a:lnTo>
                          <a:pt x="444" y="226"/>
                        </a:lnTo>
                        <a:lnTo>
                          <a:pt x="443" y="205"/>
                        </a:lnTo>
                        <a:lnTo>
                          <a:pt x="440" y="183"/>
                        </a:lnTo>
                        <a:lnTo>
                          <a:pt x="436" y="162"/>
                        </a:lnTo>
                        <a:lnTo>
                          <a:pt x="428" y="139"/>
                        </a:lnTo>
                        <a:lnTo>
                          <a:pt x="419" y="119"/>
                        </a:lnTo>
                        <a:lnTo>
                          <a:pt x="407" y="100"/>
                        </a:lnTo>
                        <a:lnTo>
                          <a:pt x="396" y="83"/>
                        </a:lnTo>
                        <a:lnTo>
                          <a:pt x="381" y="67"/>
                        </a:lnTo>
                        <a:lnTo>
                          <a:pt x="366" y="52"/>
                        </a:lnTo>
                        <a:lnTo>
                          <a:pt x="348" y="39"/>
                        </a:lnTo>
                        <a:lnTo>
                          <a:pt x="331" y="28"/>
                        </a:lnTo>
                        <a:lnTo>
                          <a:pt x="310" y="17"/>
                        </a:lnTo>
                        <a:lnTo>
                          <a:pt x="289" y="10"/>
                        </a:lnTo>
                        <a:lnTo>
                          <a:pt x="269" y="4"/>
                        </a:lnTo>
                        <a:lnTo>
                          <a:pt x="248" y="1"/>
                        </a:lnTo>
                        <a:lnTo>
                          <a:pt x="226" y="0"/>
                        </a:lnTo>
                        <a:lnTo>
                          <a:pt x="206" y="1"/>
                        </a:lnTo>
                        <a:lnTo>
                          <a:pt x="183" y="4"/>
                        </a:lnTo>
                        <a:lnTo>
                          <a:pt x="162" y="10"/>
                        </a:lnTo>
                        <a:lnTo>
                          <a:pt x="139" y="16"/>
                        </a:lnTo>
                        <a:lnTo>
                          <a:pt x="120" y="25"/>
                        </a:lnTo>
                        <a:lnTo>
                          <a:pt x="100" y="35"/>
                        </a:lnTo>
                        <a:lnTo>
                          <a:pt x="84" y="48"/>
                        </a:lnTo>
                        <a:lnTo>
                          <a:pt x="67" y="62"/>
                        </a:lnTo>
                        <a:lnTo>
                          <a:pt x="53" y="77"/>
                        </a:lnTo>
                        <a:lnTo>
                          <a:pt x="39" y="95"/>
                        </a:lnTo>
                        <a:lnTo>
                          <a:pt x="29" y="114"/>
                        </a:lnTo>
                        <a:lnTo>
                          <a:pt x="17" y="133"/>
                        </a:lnTo>
                        <a:lnTo>
                          <a:pt x="10" y="154"/>
                        </a:lnTo>
                        <a:lnTo>
                          <a:pt x="4" y="174"/>
                        </a:lnTo>
                        <a:lnTo>
                          <a:pt x="1" y="196"/>
                        </a:lnTo>
                        <a:lnTo>
                          <a:pt x="0" y="217"/>
                        </a:lnTo>
                        <a:lnTo>
                          <a:pt x="1" y="238"/>
                        </a:lnTo>
                        <a:lnTo>
                          <a:pt x="4" y="261"/>
                        </a:lnTo>
                        <a:lnTo>
                          <a:pt x="10" y="284"/>
                        </a:lnTo>
                        <a:lnTo>
                          <a:pt x="16" y="305"/>
                        </a:lnTo>
                        <a:lnTo>
                          <a:pt x="26" y="325"/>
                        </a:lnTo>
                        <a:lnTo>
                          <a:pt x="35" y="344"/>
                        </a:lnTo>
                        <a:lnTo>
                          <a:pt x="48" y="361"/>
                        </a:lnTo>
                        <a:lnTo>
                          <a:pt x="62" y="377"/>
                        </a:lnTo>
                        <a:lnTo>
                          <a:pt x="77" y="391"/>
                        </a:lnTo>
                        <a:lnTo>
                          <a:pt x="95" y="405"/>
                        </a:lnTo>
                        <a:lnTo>
                          <a:pt x="115" y="417"/>
                        </a:lnTo>
                        <a:lnTo>
                          <a:pt x="133" y="427"/>
                        </a:lnTo>
                        <a:lnTo>
                          <a:pt x="154" y="434"/>
                        </a:lnTo>
                        <a:lnTo>
                          <a:pt x="175" y="439"/>
                        </a:lnTo>
                        <a:lnTo>
                          <a:pt x="196" y="443"/>
                        </a:lnTo>
                        <a:lnTo>
                          <a:pt x="217" y="444"/>
                        </a:lnTo>
                        <a:lnTo>
                          <a:pt x="239" y="443"/>
                        </a:lnTo>
                        <a:lnTo>
                          <a:pt x="261" y="440"/>
                        </a:lnTo>
                        <a:lnTo>
                          <a:pt x="284" y="436"/>
                        </a:lnTo>
                        <a:lnTo>
                          <a:pt x="305" y="428"/>
                        </a:lnTo>
                        <a:lnTo>
                          <a:pt x="309" y="424"/>
                        </a:lnTo>
                        <a:lnTo>
                          <a:pt x="314" y="422"/>
                        </a:lnTo>
                        <a:lnTo>
                          <a:pt x="325" y="418"/>
                        </a:lnTo>
                        <a:lnTo>
                          <a:pt x="343" y="407"/>
                        </a:lnTo>
                        <a:lnTo>
                          <a:pt x="351" y="401"/>
                        </a:lnTo>
                        <a:lnTo>
                          <a:pt x="356" y="398"/>
                        </a:lnTo>
                        <a:lnTo>
                          <a:pt x="361" y="396"/>
                        </a:lnTo>
                        <a:lnTo>
                          <a:pt x="376" y="381"/>
                        </a:lnTo>
                        <a:lnTo>
                          <a:pt x="391" y="366"/>
                        </a:lnTo>
                        <a:lnTo>
                          <a:pt x="397" y="356"/>
                        </a:lnTo>
                        <a:lnTo>
                          <a:pt x="404" y="348"/>
                        </a:lnTo>
                        <a:lnTo>
                          <a:pt x="417" y="330"/>
                        </a:lnTo>
                        <a:close/>
                        <a:moveTo>
                          <a:pt x="426" y="165"/>
                        </a:moveTo>
                        <a:lnTo>
                          <a:pt x="426" y="169"/>
                        </a:lnTo>
                        <a:lnTo>
                          <a:pt x="426" y="171"/>
                        </a:lnTo>
                        <a:lnTo>
                          <a:pt x="426" y="172"/>
                        </a:lnTo>
                        <a:lnTo>
                          <a:pt x="427" y="174"/>
                        </a:lnTo>
                        <a:lnTo>
                          <a:pt x="429" y="185"/>
                        </a:lnTo>
                        <a:lnTo>
                          <a:pt x="432" y="205"/>
                        </a:lnTo>
                        <a:lnTo>
                          <a:pt x="432" y="225"/>
                        </a:lnTo>
                        <a:lnTo>
                          <a:pt x="431" y="246"/>
                        </a:lnTo>
                        <a:lnTo>
                          <a:pt x="427" y="264"/>
                        </a:lnTo>
                        <a:lnTo>
                          <a:pt x="422" y="285"/>
                        </a:lnTo>
                        <a:lnTo>
                          <a:pt x="414" y="304"/>
                        </a:lnTo>
                        <a:lnTo>
                          <a:pt x="405" y="324"/>
                        </a:lnTo>
                        <a:lnTo>
                          <a:pt x="393" y="342"/>
                        </a:lnTo>
                        <a:lnTo>
                          <a:pt x="380" y="358"/>
                        </a:lnTo>
                        <a:lnTo>
                          <a:pt x="376" y="361"/>
                        </a:lnTo>
                        <a:lnTo>
                          <a:pt x="373" y="366"/>
                        </a:lnTo>
                        <a:lnTo>
                          <a:pt x="367" y="374"/>
                        </a:lnTo>
                        <a:lnTo>
                          <a:pt x="352" y="387"/>
                        </a:lnTo>
                        <a:lnTo>
                          <a:pt x="336" y="399"/>
                        </a:lnTo>
                        <a:lnTo>
                          <a:pt x="318" y="409"/>
                        </a:lnTo>
                        <a:lnTo>
                          <a:pt x="300" y="418"/>
                        </a:lnTo>
                        <a:lnTo>
                          <a:pt x="281" y="426"/>
                        </a:lnTo>
                        <a:lnTo>
                          <a:pt x="259" y="429"/>
                        </a:lnTo>
                        <a:lnTo>
                          <a:pt x="239" y="432"/>
                        </a:lnTo>
                        <a:lnTo>
                          <a:pt x="218" y="433"/>
                        </a:lnTo>
                        <a:lnTo>
                          <a:pt x="198" y="432"/>
                        </a:lnTo>
                        <a:lnTo>
                          <a:pt x="178" y="428"/>
                        </a:lnTo>
                        <a:lnTo>
                          <a:pt x="159" y="422"/>
                        </a:lnTo>
                        <a:lnTo>
                          <a:pt x="139" y="415"/>
                        </a:lnTo>
                        <a:lnTo>
                          <a:pt x="121" y="406"/>
                        </a:lnTo>
                        <a:lnTo>
                          <a:pt x="101" y="393"/>
                        </a:lnTo>
                        <a:lnTo>
                          <a:pt x="85" y="381"/>
                        </a:lnTo>
                        <a:lnTo>
                          <a:pt x="69" y="368"/>
                        </a:lnTo>
                        <a:lnTo>
                          <a:pt x="57" y="353"/>
                        </a:lnTo>
                        <a:lnTo>
                          <a:pt x="44" y="337"/>
                        </a:lnTo>
                        <a:lnTo>
                          <a:pt x="35" y="319"/>
                        </a:lnTo>
                        <a:lnTo>
                          <a:pt x="26" y="300"/>
                        </a:lnTo>
                        <a:lnTo>
                          <a:pt x="20" y="281"/>
                        </a:lnTo>
                        <a:lnTo>
                          <a:pt x="14" y="259"/>
                        </a:lnTo>
                        <a:lnTo>
                          <a:pt x="11" y="238"/>
                        </a:lnTo>
                        <a:lnTo>
                          <a:pt x="12" y="198"/>
                        </a:lnTo>
                        <a:lnTo>
                          <a:pt x="15" y="177"/>
                        </a:lnTo>
                        <a:lnTo>
                          <a:pt x="21" y="159"/>
                        </a:lnTo>
                        <a:lnTo>
                          <a:pt x="28" y="139"/>
                        </a:lnTo>
                        <a:lnTo>
                          <a:pt x="39" y="121"/>
                        </a:lnTo>
                        <a:lnTo>
                          <a:pt x="50" y="101"/>
                        </a:lnTo>
                        <a:lnTo>
                          <a:pt x="62" y="84"/>
                        </a:lnTo>
                        <a:lnTo>
                          <a:pt x="75" y="69"/>
                        </a:lnTo>
                        <a:lnTo>
                          <a:pt x="91" y="56"/>
                        </a:lnTo>
                        <a:lnTo>
                          <a:pt x="106" y="44"/>
                        </a:lnTo>
                        <a:lnTo>
                          <a:pt x="125" y="35"/>
                        </a:lnTo>
                        <a:lnTo>
                          <a:pt x="144" y="25"/>
                        </a:lnTo>
                        <a:lnTo>
                          <a:pt x="164" y="20"/>
                        </a:lnTo>
                        <a:lnTo>
                          <a:pt x="185" y="15"/>
                        </a:lnTo>
                        <a:lnTo>
                          <a:pt x="206" y="12"/>
                        </a:lnTo>
                        <a:lnTo>
                          <a:pt x="225" y="11"/>
                        </a:lnTo>
                        <a:lnTo>
                          <a:pt x="246" y="13"/>
                        </a:lnTo>
                        <a:lnTo>
                          <a:pt x="265" y="16"/>
                        </a:lnTo>
                        <a:lnTo>
                          <a:pt x="285" y="21"/>
                        </a:lnTo>
                        <a:lnTo>
                          <a:pt x="304" y="28"/>
                        </a:lnTo>
                        <a:lnTo>
                          <a:pt x="325" y="40"/>
                        </a:lnTo>
                        <a:lnTo>
                          <a:pt x="342" y="50"/>
                        </a:lnTo>
                        <a:lnTo>
                          <a:pt x="359" y="63"/>
                        </a:lnTo>
                        <a:lnTo>
                          <a:pt x="374" y="76"/>
                        </a:lnTo>
                        <a:lnTo>
                          <a:pt x="388" y="92"/>
                        </a:lnTo>
                        <a:lnTo>
                          <a:pt x="399" y="107"/>
                        </a:lnTo>
                        <a:lnTo>
                          <a:pt x="409" y="126"/>
                        </a:lnTo>
                        <a:lnTo>
                          <a:pt x="419" y="144"/>
                        </a:lnTo>
                        <a:lnTo>
                          <a:pt x="426" y="165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89" name="Freeform 505"/>
                  <p:cNvSpPr>
                    <a:spLocks noEditPoints="1"/>
                  </p:cNvSpPr>
                  <p:nvPr/>
                </p:nvSpPr>
                <p:spPr bwMode="auto">
                  <a:xfrm>
                    <a:off x="3304" y="2146"/>
                    <a:ext cx="236" cy="208"/>
                  </a:xfrm>
                  <a:custGeom>
                    <a:avLst/>
                    <a:gdLst>
                      <a:gd name="T0" fmla="*/ 411 w 421"/>
                      <a:gd name="T1" fmla="*/ 274 h 422"/>
                      <a:gd name="T2" fmla="*/ 421 w 421"/>
                      <a:gd name="T3" fmla="*/ 214 h 422"/>
                      <a:gd name="T4" fmla="*/ 416 w 421"/>
                      <a:gd name="T5" fmla="*/ 163 h 422"/>
                      <a:gd name="T6" fmla="*/ 415 w 421"/>
                      <a:gd name="T7" fmla="*/ 158 h 422"/>
                      <a:gd name="T8" fmla="*/ 398 w 421"/>
                      <a:gd name="T9" fmla="*/ 115 h 422"/>
                      <a:gd name="T10" fmla="*/ 363 w 421"/>
                      <a:gd name="T11" fmla="*/ 65 h 422"/>
                      <a:gd name="T12" fmla="*/ 314 w 421"/>
                      <a:gd name="T13" fmla="*/ 29 h 422"/>
                      <a:gd name="T14" fmla="*/ 254 w 421"/>
                      <a:gd name="T15" fmla="*/ 5 h 422"/>
                      <a:gd name="T16" fmla="*/ 195 w 421"/>
                      <a:gd name="T17" fmla="*/ 1 h 422"/>
                      <a:gd name="T18" fmla="*/ 133 w 421"/>
                      <a:gd name="T19" fmla="*/ 14 h 422"/>
                      <a:gd name="T20" fmla="*/ 80 w 421"/>
                      <a:gd name="T21" fmla="*/ 45 h 422"/>
                      <a:gd name="T22" fmla="*/ 39 w 421"/>
                      <a:gd name="T23" fmla="*/ 90 h 422"/>
                      <a:gd name="T24" fmla="*/ 10 w 421"/>
                      <a:gd name="T25" fmla="*/ 148 h 422"/>
                      <a:gd name="T26" fmla="*/ 0 w 421"/>
                      <a:gd name="T27" fmla="*/ 227 h 422"/>
                      <a:gd name="T28" fmla="*/ 15 w 421"/>
                      <a:gd name="T29" fmla="*/ 289 h 422"/>
                      <a:gd name="T30" fmla="*/ 46 w 421"/>
                      <a:gd name="T31" fmla="*/ 342 h 422"/>
                      <a:gd name="T32" fmla="*/ 90 w 421"/>
                      <a:gd name="T33" fmla="*/ 382 h 422"/>
                      <a:gd name="T34" fmla="*/ 148 w 421"/>
                      <a:gd name="T35" fmla="*/ 411 h 422"/>
                      <a:gd name="T36" fmla="*/ 207 w 421"/>
                      <a:gd name="T37" fmla="*/ 422 h 422"/>
                      <a:gd name="T38" fmla="*/ 270 w 421"/>
                      <a:gd name="T39" fmla="*/ 415 h 422"/>
                      <a:gd name="T40" fmla="*/ 325 w 421"/>
                      <a:gd name="T41" fmla="*/ 388 h 422"/>
                      <a:gd name="T42" fmla="*/ 362 w 421"/>
                      <a:gd name="T43" fmla="*/ 355 h 422"/>
                      <a:gd name="T44" fmla="*/ 382 w 421"/>
                      <a:gd name="T45" fmla="*/ 331 h 422"/>
                      <a:gd name="T46" fmla="*/ 406 w 421"/>
                      <a:gd name="T47" fmla="*/ 177 h 422"/>
                      <a:gd name="T48" fmla="*/ 406 w 421"/>
                      <a:gd name="T49" fmla="*/ 184 h 422"/>
                      <a:gd name="T50" fmla="*/ 410 w 421"/>
                      <a:gd name="T51" fmla="*/ 215 h 422"/>
                      <a:gd name="T52" fmla="*/ 409 w 421"/>
                      <a:gd name="T53" fmla="*/ 235 h 422"/>
                      <a:gd name="T54" fmla="*/ 406 w 421"/>
                      <a:gd name="T55" fmla="*/ 252 h 422"/>
                      <a:gd name="T56" fmla="*/ 385 w 421"/>
                      <a:gd name="T57" fmla="*/ 308 h 422"/>
                      <a:gd name="T58" fmla="*/ 362 w 421"/>
                      <a:gd name="T59" fmla="*/ 340 h 422"/>
                      <a:gd name="T60" fmla="*/ 341 w 421"/>
                      <a:gd name="T61" fmla="*/ 360 h 422"/>
                      <a:gd name="T62" fmla="*/ 302 w 421"/>
                      <a:gd name="T63" fmla="*/ 388 h 422"/>
                      <a:gd name="T64" fmla="*/ 245 w 421"/>
                      <a:gd name="T65" fmla="*/ 406 h 422"/>
                      <a:gd name="T66" fmla="*/ 188 w 421"/>
                      <a:gd name="T67" fmla="*/ 409 h 422"/>
                      <a:gd name="T68" fmla="*/ 133 w 421"/>
                      <a:gd name="T69" fmla="*/ 394 h 422"/>
                      <a:gd name="T70" fmla="*/ 81 w 421"/>
                      <a:gd name="T71" fmla="*/ 362 h 422"/>
                      <a:gd name="T72" fmla="*/ 44 w 421"/>
                      <a:gd name="T73" fmla="*/ 319 h 422"/>
                      <a:gd name="T74" fmla="*/ 21 w 421"/>
                      <a:gd name="T75" fmla="*/ 267 h 422"/>
                      <a:gd name="T76" fmla="*/ 14 w 421"/>
                      <a:gd name="T77" fmla="*/ 188 h 422"/>
                      <a:gd name="T78" fmla="*/ 29 w 421"/>
                      <a:gd name="T79" fmla="*/ 131 h 422"/>
                      <a:gd name="T80" fmla="*/ 60 w 421"/>
                      <a:gd name="T81" fmla="*/ 81 h 422"/>
                      <a:gd name="T82" fmla="*/ 103 w 421"/>
                      <a:gd name="T83" fmla="*/ 43 h 422"/>
                      <a:gd name="T84" fmla="*/ 157 w 421"/>
                      <a:gd name="T85" fmla="*/ 22 h 422"/>
                      <a:gd name="T86" fmla="*/ 214 w 421"/>
                      <a:gd name="T87" fmla="*/ 12 h 422"/>
                      <a:gd name="T88" fmla="*/ 271 w 421"/>
                      <a:gd name="T89" fmla="*/ 22 h 422"/>
                      <a:gd name="T90" fmla="*/ 325 w 421"/>
                      <a:gd name="T91" fmla="*/ 47 h 422"/>
                      <a:gd name="T92" fmla="*/ 367 w 421"/>
                      <a:gd name="T93" fmla="*/ 88 h 422"/>
                      <a:gd name="T94" fmla="*/ 395 w 421"/>
                      <a:gd name="T95" fmla="*/ 137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21" h="422">
                        <a:moveTo>
                          <a:pt x="394" y="313"/>
                        </a:moveTo>
                        <a:lnTo>
                          <a:pt x="403" y="293"/>
                        </a:lnTo>
                        <a:lnTo>
                          <a:pt x="411" y="274"/>
                        </a:lnTo>
                        <a:lnTo>
                          <a:pt x="416" y="253"/>
                        </a:lnTo>
                        <a:lnTo>
                          <a:pt x="420" y="235"/>
                        </a:lnTo>
                        <a:lnTo>
                          <a:pt x="421" y="214"/>
                        </a:lnTo>
                        <a:lnTo>
                          <a:pt x="421" y="194"/>
                        </a:lnTo>
                        <a:lnTo>
                          <a:pt x="418" y="174"/>
                        </a:lnTo>
                        <a:lnTo>
                          <a:pt x="416" y="163"/>
                        </a:lnTo>
                        <a:lnTo>
                          <a:pt x="415" y="161"/>
                        </a:lnTo>
                        <a:lnTo>
                          <a:pt x="415" y="160"/>
                        </a:lnTo>
                        <a:lnTo>
                          <a:pt x="415" y="158"/>
                        </a:lnTo>
                        <a:lnTo>
                          <a:pt x="415" y="154"/>
                        </a:lnTo>
                        <a:lnTo>
                          <a:pt x="408" y="133"/>
                        </a:lnTo>
                        <a:lnTo>
                          <a:pt x="398" y="115"/>
                        </a:lnTo>
                        <a:lnTo>
                          <a:pt x="388" y="96"/>
                        </a:lnTo>
                        <a:lnTo>
                          <a:pt x="377" y="81"/>
                        </a:lnTo>
                        <a:lnTo>
                          <a:pt x="363" y="65"/>
                        </a:lnTo>
                        <a:lnTo>
                          <a:pt x="348" y="52"/>
                        </a:lnTo>
                        <a:lnTo>
                          <a:pt x="331" y="39"/>
                        </a:lnTo>
                        <a:lnTo>
                          <a:pt x="314" y="29"/>
                        </a:lnTo>
                        <a:lnTo>
                          <a:pt x="293" y="17"/>
                        </a:lnTo>
                        <a:lnTo>
                          <a:pt x="274" y="10"/>
                        </a:lnTo>
                        <a:lnTo>
                          <a:pt x="254" y="5"/>
                        </a:lnTo>
                        <a:lnTo>
                          <a:pt x="235" y="2"/>
                        </a:lnTo>
                        <a:lnTo>
                          <a:pt x="214" y="0"/>
                        </a:lnTo>
                        <a:lnTo>
                          <a:pt x="195" y="1"/>
                        </a:lnTo>
                        <a:lnTo>
                          <a:pt x="174" y="4"/>
                        </a:lnTo>
                        <a:lnTo>
                          <a:pt x="153" y="9"/>
                        </a:lnTo>
                        <a:lnTo>
                          <a:pt x="133" y="14"/>
                        </a:lnTo>
                        <a:lnTo>
                          <a:pt x="114" y="24"/>
                        </a:lnTo>
                        <a:lnTo>
                          <a:pt x="95" y="33"/>
                        </a:lnTo>
                        <a:lnTo>
                          <a:pt x="80" y="45"/>
                        </a:lnTo>
                        <a:lnTo>
                          <a:pt x="64" y="58"/>
                        </a:lnTo>
                        <a:lnTo>
                          <a:pt x="51" y="73"/>
                        </a:lnTo>
                        <a:lnTo>
                          <a:pt x="39" y="90"/>
                        </a:lnTo>
                        <a:lnTo>
                          <a:pt x="28" y="110"/>
                        </a:lnTo>
                        <a:lnTo>
                          <a:pt x="17" y="128"/>
                        </a:lnTo>
                        <a:lnTo>
                          <a:pt x="10" y="148"/>
                        </a:lnTo>
                        <a:lnTo>
                          <a:pt x="4" y="166"/>
                        </a:lnTo>
                        <a:lnTo>
                          <a:pt x="1" y="187"/>
                        </a:lnTo>
                        <a:lnTo>
                          <a:pt x="0" y="227"/>
                        </a:lnTo>
                        <a:lnTo>
                          <a:pt x="3" y="248"/>
                        </a:lnTo>
                        <a:lnTo>
                          <a:pt x="9" y="270"/>
                        </a:lnTo>
                        <a:lnTo>
                          <a:pt x="15" y="289"/>
                        </a:lnTo>
                        <a:lnTo>
                          <a:pt x="24" y="308"/>
                        </a:lnTo>
                        <a:lnTo>
                          <a:pt x="33" y="326"/>
                        </a:lnTo>
                        <a:lnTo>
                          <a:pt x="46" y="342"/>
                        </a:lnTo>
                        <a:lnTo>
                          <a:pt x="58" y="357"/>
                        </a:lnTo>
                        <a:lnTo>
                          <a:pt x="74" y="370"/>
                        </a:lnTo>
                        <a:lnTo>
                          <a:pt x="90" y="382"/>
                        </a:lnTo>
                        <a:lnTo>
                          <a:pt x="110" y="395"/>
                        </a:lnTo>
                        <a:lnTo>
                          <a:pt x="128" y="404"/>
                        </a:lnTo>
                        <a:lnTo>
                          <a:pt x="148" y="411"/>
                        </a:lnTo>
                        <a:lnTo>
                          <a:pt x="167" y="417"/>
                        </a:lnTo>
                        <a:lnTo>
                          <a:pt x="187" y="421"/>
                        </a:lnTo>
                        <a:lnTo>
                          <a:pt x="207" y="422"/>
                        </a:lnTo>
                        <a:lnTo>
                          <a:pt x="228" y="421"/>
                        </a:lnTo>
                        <a:lnTo>
                          <a:pt x="248" y="418"/>
                        </a:lnTo>
                        <a:lnTo>
                          <a:pt x="270" y="415"/>
                        </a:lnTo>
                        <a:lnTo>
                          <a:pt x="289" y="407"/>
                        </a:lnTo>
                        <a:lnTo>
                          <a:pt x="307" y="398"/>
                        </a:lnTo>
                        <a:lnTo>
                          <a:pt x="325" y="388"/>
                        </a:lnTo>
                        <a:lnTo>
                          <a:pt x="341" y="376"/>
                        </a:lnTo>
                        <a:lnTo>
                          <a:pt x="356" y="363"/>
                        </a:lnTo>
                        <a:lnTo>
                          <a:pt x="362" y="355"/>
                        </a:lnTo>
                        <a:lnTo>
                          <a:pt x="365" y="350"/>
                        </a:lnTo>
                        <a:lnTo>
                          <a:pt x="369" y="347"/>
                        </a:lnTo>
                        <a:lnTo>
                          <a:pt x="382" y="331"/>
                        </a:lnTo>
                        <a:lnTo>
                          <a:pt x="394" y="313"/>
                        </a:lnTo>
                        <a:close/>
                        <a:moveTo>
                          <a:pt x="402" y="158"/>
                        </a:moveTo>
                        <a:lnTo>
                          <a:pt x="406" y="177"/>
                        </a:lnTo>
                        <a:lnTo>
                          <a:pt x="406" y="181"/>
                        </a:lnTo>
                        <a:lnTo>
                          <a:pt x="406" y="183"/>
                        </a:lnTo>
                        <a:lnTo>
                          <a:pt x="406" y="184"/>
                        </a:lnTo>
                        <a:lnTo>
                          <a:pt x="407" y="186"/>
                        </a:lnTo>
                        <a:lnTo>
                          <a:pt x="409" y="196"/>
                        </a:lnTo>
                        <a:lnTo>
                          <a:pt x="410" y="215"/>
                        </a:lnTo>
                        <a:lnTo>
                          <a:pt x="409" y="219"/>
                        </a:lnTo>
                        <a:lnTo>
                          <a:pt x="409" y="224"/>
                        </a:lnTo>
                        <a:lnTo>
                          <a:pt x="409" y="235"/>
                        </a:lnTo>
                        <a:lnTo>
                          <a:pt x="407" y="243"/>
                        </a:lnTo>
                        <a:lnTo>
                          <a:pt x="406" y="247"/>
                        </a:lnTo>
                        <a:lnTo>
                          <a:pt x="406" y="252"/>
                        </a:lnTo>
                        <a:lnTo>
                          <a:pt x="400" y="271"/>
                        </a:lnTo>
                        <a:lnTo>
                          <a:pt x="393" y="289"/>
                        </a:lnTo>
                        <a:lnTo>
                          <a:pt x="385" y="308"/>
                        </a:lnTo>
                        <a:lnTo>
                          <a:pt x="373" y="325"/>
                        </a:lnTo>
                        <a:lnTo>
                          <a:pt x="367" y="332"/>
                        </a:lnTo>
                        <a:lnTo>
                          <a:pt x="362" y="340"/>
                        </a:lnTo>
                        <a:lnTo>
                          <a:pt x="355" y="346"/>
                        </a:lnTo>
                        <a:lnTo>
                          <a:pt x="349" y="354"/>
                        </a:lnTo>
                        <a:lnTo>
                          <a:pt x="341" y="360"/>
                        </a:lnTo>
                        <a:lnTo>
                          <a:pt x="335" y="367"/>
                        </a:lnTo>
                        <a:lnTo>
                          <a:pt x="319" y="377"/>
                        </a:lnTo>
                        <a:lnTo>
                          <a:pt x="302" y="388"/>
                        </a:lnTo>
                        <a:lnTo>
                          <a:pt x="285" y="396"/>
                        </a:lnTo>
                        <a:lnTo>
                          <a:pt x="266" y="403"/>
                        </a:lnTo>
                        <a:lnTo>
                          <a:pt x="245" y="406"/>
                        </a:lnTo>
                        <a:lnTo>
                          <a:pt x="227" y="409"/>
                        </a:lnTo>
                        <a:lnTo>
                          <a:pt x="207" y="410"/>
                        </a:lnTo>
                        <a:lnTo>
                          <a:pt x="188" y="409"/>
                        </a:lnTo>
                        <a:lnTo>
                          <a:pt x="170" y="406"/>
                        </a:lnTo>
                        <a:lnTo>
                          <a:pt x="151" y="401"/>
                        </a:lnTo>
                        <a:lnTo>
                          <a:pt x="133" y="394"/>
                        </a:lnTo>
                        <a:lnTo>
                          <a:pt x="115" y="386"/>
                        </a:lnTo>
                        <a:lnTo>
                          <a:pt x="96" y="374"/>
                        </a:lnTo>
                        <a:lnTo>
                          <a:pt x="81" y="362"/>
                        </a:lnTo>
                        <a:lnTo>
                          <a:pt x="66" y="348"/>
                        </a:lnTo>
                        <a:lnTo>
                          <a:pt x="55" y="335"/>
                        </a:lnTo>
                        <a:lnTo>
                          <a:pt x="44" y="319"/>
                        </a:lnTo>
                        <a:lnTo>
                          <a:pt x="34" y="303"/>
                        </a:lnTo>
                        <a:lnTo>
                          <a:pt x="26" y="285"/>
                        </a:lnTo>
                        <a:lnTo>
                          <a:pt x="21" y="267"/>
                        </a:lnTo>
                        <a:lnTo>
                          <a:pt x="16" y="246"/>
                        </a:lnTo>
                        <a:lnTo>
                          <a:pt x="13" y="226"/>
                        </a:lnTo>
                        <a:lnTo>
                          <a:pt x="14" y="188"/>
                        </a:lnTo>
                        <a:lnTo>
                          <a:pt x="17" y="168"/>
                        </a:lnTo>
                        <a:lnTo>
                          <a:pt x="22" y="150"/>
                        </a:lnTo>
                        <a:lnTo>
                          <a:pt x="29" y="131"/>
                        </a:lnTo>
                        <a:lnTo>
                          <a:pt x="39" y="115"/>
                        </a:lnTo>
                        <a:lnTo>
                          <a:pt x="48" y="96"/>
                        </a:lnTo>
                        <a:lnTo>
                          <a:pt x="60" y="81"/>
                        </a:lnTo>
                        <a:lnTo>
                          <a:pt x="73" y="66"/>
                        </a:lnTo>
                        <a:lnTo>
                          <a:pt x="88" y="55"/>
                        </a:lnTo>
                        <a:lnTo>
                          <a:pt x="103" y="43"/>
                        </a:lnTo>
                        <a:lnTo>
                          <a:pt x="120" y="35"/>
                        </a:lnTo>
                        <a:lnTo>
                          <a:pt x="138" y="27"/>
                        </a:lnTo>
                        <a:lnTo>
                          <a:pt x="157" y="22"/>
                        </a:lnTo>
                        <a:lnTo>
                          <a:pt x="176" y="16"/>
                        </a:lnTo>
                        <a:lnTo>
                          <a:pt x="196" y="13"/>
                        </a:lnTo>
                        <a:lnTo>
                          <a:pt x="214" y="12"/>
                        </a:lnTo>
                        <a:lnTo>
                          <a:pt x="234" y="13"/>
                        </a:lnTo>
                        <a:lnTo>
                          <a:pt x="253" y="16"/>
                        </a:lnTo>
                        <a:lnTo>
                          <a:pt x="271" y="22"/>
                        </a:lnTo>
                        <a:lnTo>
                          <a:pt x="290" y="29"/>
                        </a:lnTo>
                        <a:lnTo>
                          <a:pt x="308" y="38"/>
                        </a:lnTo>
                        <a:lnTo>
                          <a:pt x="325" y="47"/>
                        </a:lnTo>
                        <a:lnTo>
                          <a:pt x="340" y="60"/>
                        </a:lnTo>
                        <a:lnTo>
                          <a:pt x="354" y="72"/>
                        </a:lnTo>
                        <a:lnTo>
                          <a:pt x="367" y="88"/>
                        </a:lnTo>
                        <a:lnTo>
                          <a:pt x="378" y="102"/>
                        </a:lnTo>
                        <a:lnTo>
                          <a:pt x="387" y="120"/>
                        </a:lnTo>
                        <a:lnTo>
                          <a:pt x="395" y="137"/>
                        </a:lnTo>
                        <a:lnTo>
                          <a:pt x="402" y="158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0" name="Freeform 506"/>
                  <p:cNvSpPr>
                    <a:spLocks noEditPoints="1"/>
                  </p:cNvSpPr>
                  <p:nvPr/>
                </p:nvSpPr>
                <p:spPr bwMode="auto">
                  <a:xfrm>
                    <a:off x="3311" y="2152"/>
                    <a:ext cx="222" cy="198"/>
                  </a:xfrm>
                  <a:custGeom>
                    <a:avLst/>
                    <a:gdLst>
                      <a:gd name="T0" fmla="*/ 387 w 397"/>
                      <a:gd name="T1" fmla="*/ 259 h 398"/>
                      <a:gd name="T2" fmla="*/ 394 w 397"/>
                      <a:gd name="T3" fmla="*/ 231 h 398"/>
                      <a:gd name="T4" fmla="*/ 396 w 397"/>
                      <a:gd name="T5" fmla="*/ 207 h 398"/>
                      <a:gd name="T6" fmla="*/ 394 w 397"/>
                      <a:gd name="T7" fmla="*/ 174 h 398"/>
                      <a:gd name="T8" fmla="*/ 393 w 397"/>
                      <a:gd name="T9" fmla="*/ 169 h 398"/>
                      <a:gd name="T10" fmla="*/ 382 w 397"/>
                      <a:gd name="T11" fmla="*/ 125 h 398"/>
                      <a:gd name="T12" fmla="*/ 354 w 397"/>
                      <a:gd name="T13" fmla="*/ 76 h 398"/>
                      <a:gd name="T14" fmla="*/ 312 w 397"/>
                      <a:gd name="T15" fmla="*/ 35 h 398"/>
                      <a:gd name="T16" fmla="*/ 258 w 397"/>
                      <a:gd name="T17" fmla="*/ 10 h 398"/>
                      <a:gd name="T18" fmla="*/ 201 w 397"/>
                      <a:gd name="T19" fmla="*/ 0 h 398"/>
                      <a:gd name="T20" fmla="*/ 144 w 397"/>
                      <a:gd name="T21" fmla="*/ 10 h 398"/>
                      <a:gd name="T22" fmla="*/ 90 w 397"/>
                      <a:gd name="T23" fmla="*/ 31 h 398"/>
                      <a:gd name="T24" fmla="*/ 47 w 397"/>
                      <a:gd name="T25" fmla="*/ 69 h 398"/>
                      <a:gd name="T26" fmla="*/ 16 w 397"/>
                      <a:gd name="T27" fmla="*/ 119 h 398"/>
                      <a:gd name="T28" fmla="*/ 1 w 397"/>
                      <a:gd name="T29" fmla="*/ 176 h 398"/>
                      <a:gd name="T30" fmla="*/ 8 w 397"/>
                      <a:gd name="T31" fmla="*/ 255 h 398"/>
                      <a:gd name="T32" fmla="*/ 31 w 397"/>
                      <a:gd name="T33" fmla="*/ 307 h 398"/>
                      <a:gd name="T34" fmla="*/ 68 w 397"/>
                      <a:gd name="T35" fmla="*/ 350 h 398"/>
                      <a:gd name="T36" fmla="*/ 120 w 397"/>
                      <a:gd name="T37" fmla="*/ 382 h 398"/>
                      <a:gd name="T38" fmla="*/ 175 w 397"/>
                      <a:gd name="T39" fmla="*/ 397 h 398"/>
                      <a:gd name="T40" fmla="*/ 232 w 397"/>
                      <a:gd name="T41" fmla="*/ 394 h 398"/>
                      <a:gd name="T42" fmla="*/ 289 w 397"/>
                      <a:gd name="T43" fmla="*/ 376 h 398"/>
                      <a:gd name="T44" fmla="*/ 328 w 397"/>
                      <a:gd name="T45" fmla="*/ 348 h 398"/>
                      <a:gd name="T46" fmla="*/ 349 w 397"/>
                      <a:gd name="T47" fmla="*/ 328 h 398"/>
                      <a:gd name="T48" fmla="*/ 372 w 397"/>
                      <a:gd name="T49" fmla="*/ 296 h 398"/>
                      <a:gd name="T50" fmla="*/ 383 w 397"/>
                      <a:gd name="T51" fmla="*/ 166 h 398"/>
                      <a:gd name="T52" fmla="*/ 385 w 397"/>
                      <a:gd name="T53" fmla="*/ 221 h 398"/>
                      <a:gd name="T54" fmla="*/ 370 w 397"/>
                      <a:gd name="T55" fmla="*/ 272 h 398"/>
                      <a:gd name="T56" fmla="*/ 351 w 397"/>
                      <a:gd name="T57" fmla="*/ 306 h 398"/>
                      <a:gd name="T58" fmla="*/ 315 w 397"/>
                      <a:gd name="T59" fmla="*/ 347 h 398"/>
                      <a:gd name="T60" fmla="*/ 287 w 397"/>
                      <a:gd name="T61" fmla="*/ 363 h 398"/>
                      <a:gd name="T62" fmla="*/ 267 w 397"/>
                      <a:gd name="T63" fmla="*/ 374 h 398"/>
                      <a:gd name="T64" fmla="*/ 214 w 397"/>
                      <a:gd name="T65" fmla="*/ 387 h 398"/>
                      <a:gd name="T66" fmla="*/ 159 w 397"/>
                      <a:gd name="T67" fmla="*/ 384 h 398"/>
                      <a:gd name="T68" fmla="*/ 107 w 397"/>
                      <a:gd name="T69" fmla="*/ 364 h 398"/>
                      <a:gd name="T70" fmla="*/ 62 w 397"/>
                      <a:gd name="T71" fmla="*/ 329 h 398"/>
                      <a:gd name="T72" fmla="*/ 31 w 397"/>
                      <a:gd name="T73" fmla="*/ 286 h 398"/>
                      <a:gd name="T74" fmla="*/ 13 w 397"/>
                      <a:gd name="T75" fmla="*/ 233 h 398"/>
                      <a:gd name="T76" fmla="*/ 18 w 397"/>
                      <a:gd name="T77" fmla="*/ 143 h 398"/>
                      <a:gd name="T78" fmla="*/ 44 w 397"/>
                      <a:gd name="T79" fmla="*/ 91 h 398"/>
                      <a:gd name="T80" fmla="*/ 81 w 397"/>
                      <a:gd name="T81" fmla="*/ 52 h 398"/>
                      <a:gd name="T82" fmla="*/ 129 w 397"/>
                      <a:gd name="T83" fmla="*/ 24 h 398"/>
                      <a:gd name="T84" fmla="*/ 200 w 397"/>
                      <a:gd name="T85" fmla="*/ 11 h 398"/>
                      <a:gd name="T86" fmla="*/ 271 w 397"/>
                      <a:gd name="T87" fmla="*/ 27 h 398"/>
                      <a:gd name="T88" fmla="*/ 320 w 397"/>
                      <a:gd name="T89" fmla="*/ 57 h 398"/>
                      <a:gd name="T90" fmla="*/ 356 w 397"/>
                      <a:gd name="T91" fmla="*/ 96 h 398"/>
                      <a:gd name="T92" fmla="*/ 380 w 397"/>
                      <a:gd name="T93" fmla="*/ 148 h 3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397" h="398">
                        <a:moveTo>
                          <a:pt x="372" y="296"/>
                        </a:moveTo>
                        <a:lnTo>
                          <a:pt x="380" y="277"/>
                        </a:lnTo>
                        <a:lnTo>
                          <a:pt x="387" y="259"/>
                        </a:lnTo>
                        <a:lnTo>
                          <a:pt x="393" y="240"/>
                        </a:lnTo>
                        <a:lnTo>
                          <a:pt x="393" y="235"/>
                        </a:lnTo>
                        <a:lnTo>
                          <a:pt x="394" y="231"/>
                        </a:lnTo>
                        <a:lnTo>
                          <a:pt x="396" y="223"/>
                        </a:lnTo>
                        <a:lnTo>
                          <a:pt x="396" y="212"/>
                        </a:lnTo>
                        <a:lnTo>
                          <a:pt x="396" y="207"/>
                        </a:lnTo>
                        <a:lnTo>
                          <a:pt x="397" y="203"/>
                        </a:lnTo>
                        <a:lnTo>
                          <a:pt x="396" y="184"/>
                        </a:lnTo>
                        <a:lnTo>
                          <a:pt x="394" y="174"/>
                        </a:lnTo>
                        <a:lnTo>
                          <a:pt x="393" y="172"/>
                        </a:lnTo>
                        <a:lnTo>
                          <a:pt x="393" y="171"/>
                        </a:lnTo>
                        <a:lnTo>
                          <a:pt x="393" y="169"/>
                        </a:lnTo>
                        <a:lnTo>
                          <a:pt x="393" y="165"/>
                        </a:lnTo>
                        <a:lnTo>
                          <a:pt x="389" y="146"/>
                        </a:lnTo>
                        <a:lnTo>
                          <a:pt x="382" y="125"/>
                        </a:lnTo>
                        <a:lnTo>
                          <a:pt x="374" y="108"/>
                        </a:lnTo>
                        <a:lnTo>
                          <a:pt x="365" y="90"/>
                        </a:lnTo>
                        <a:lnTo>
                          <a:pt x="354" y="76"/>
                        </a:lnTo>
                        <a:lnTo>
                          <a:pt x="341" y="60"/>
                        </a:lnTo>
                        <a:lnTo>
                          <a:pt x="327" y="48"/>
                        </a:lnTo>
                        <a:lnTo>
                          <a:pt x="312" y="35"/>
                        </a:lnTo>
                        <a:lnTo>
                          <a:pt x="295" y="26"/>
                        </a:lnTo>
                        <a:lnTo>
                          <a:pt x="277" y="17"/>
                        </a:lnTo>
                        <a:lnTo>
                          <a:pt x="258" y="10"/>
                        </a:lnTo>
                        <a:lnTo>
                          <a:pt x="240" y="4"/>
                        </a:lnTo>
                        <a:lnTo>
                          <a:pt x="221" y="1"/>
                        </a:lnTo>
                        <a:lnTo>
                          <a:pt x="201" y="0"/>
                        </a:lnTo>
                        <a:lnTo>
                          <a:pt x="183" y="1"/>
                        </a:lnTo>
                        <a:lnTo>
                          <a:pt x="163" y="4"/>
                        </a:lnTo>
                        <a:lnTo>
                          <a:pt x="144" y="10"/>
                        </a:lnTo>
                        <a:lnTo>
                          <a:pt x="125" y="15"/>
                        </a:lnTo>
                        <a:lnTo>
                          <a:pt x="107" y="23"/>
                        </a:lnTo>
                        <a:lnTo>
                          <a:pt x="90" y="31"/>
                        </a:lnTo>
                        <a:lnTo>
                          <a:pt x="75" y="43"/>
                        </a:lnTo>
                        <a:lnTo>
                          <a:pt x="60" y="54"/>
                        </a:lnTo>
                        <a:lnTo>
                          <a:pt x="47" y="69"/>
                        </a:lnTo>
                        <a:lnTo>
                          <a:pt x="35" y="84"/>
                        </a:lnTo>
                        <a:lnTo>
                          <a:pt x="26" y="103"/>
                        </a:lnTo>
                        <a:lnTo>
                          <a:pt x="16" y="119"/>
                        </a:lnTo>
                        <a:lnTo>
                          <a:pt x="9" y="138"/>
                        </a:lnTo>
                        <a:lnTo>
                          <a:pt x="4" y="156"/>
                        </a:lnTo>
                        <a:lnTo>
                          <a:pt x="1" y="176"/>
                        </a:lnTo>
                        <a:lnTo>
                          <a:pt x="0" y="214"/>
                        </a:lnTo>
                        <a:lnTo>
                          <a:pt x="3" y="234"/>
                        </a:lnTo>
                        <a:lnTo>
                          <a:pt x="8" y="255"/>
                        </a:lnTo>
                        <a:lnTo>
                          <a:pt x="13" y="273"/>
                        </a:lnTo>
                        <a:lnTo>
                          <a:pt x="21" y="291"/>
                        </a:lnTo>
                        <a:lnTo>
                          <a:pt x="31" y="307"/>
                        </a:lnTo>
                        <a:lnTo>
                          <a:pt x="42" y="323"/>
                        </a:lnTo>
                        <a:lnTo>
                          <a:pt x="53" y="336"/>
                        </a:lnTo>
                        <a:lnTo>
                          <a:pt x="68" y="350"/>
                        </a:lnTo>
                        <a:lnTo>
                          <a:pt x="83" y="362"/>
                        </a:lnTo>
                        <a:lnTo>
                          <a:pt x="102" y="374"/>
                        </a:lnTo>
                        <a:lnTo>
                          <a:pt x="120" y="382"/>
                        </a:lnTo>
                        <a:lnTo>
                          <a:pt x="138" y="389"/>
                        </a:lnTo>
                        <a:lnTo>
                          <a:pt x="157" y="394"/>
                        </a:lnTo>
                        <a:lnTo>
                          <a:pt x="175" y="397"/>
                        </a:lnTo>
                        <a:lnTo>
                          <a:pt x="194" y="398"/>
                        </a:lnTo>
                        <a:lnTo>
                          <a:pt x="214" y="397"/>
                        </a:lnTo>
                        <a:lnTo>
                          <a:pt x="232" y="394"/>
                        </a:lnTo>
                        <a:lnTo>
                          <a:pt x="253" y="391"/>
                        </a:lnTo>
                        <a:lnTo>
                          <a:pt x="272" y="384"/>
                        </a:lnTo>
                        <a:lnTo>
                          <a:pt x="289" y="376"/>
                        </a:lnTo>
                        <a:lnTo>
                          <a:pt x="306" y="365"/>
                        </a:lnTo>
                        <a:lnTo>
                          <a:pt x="322" y="355"/>
                        </a:lnTo>
                        <a:lnTo>
                          <a:pt x="328" y="348"/>
                        </a:lnTo>
                        <a:lnTo>
                          <a:pt x="336" y="342"/>
                        </a:lnTo>
                        <a:lnTo>
                          <a:pt x="342" y="334"/>
                        </a:lnTo>
                        <a:lnTo>
                          <a:pt x="349" y="328"/>
                        </a:lnTo>
                        <a:lnTo>
                          <a:pt x="354" y="320"/>
                        </a:lnTo>
                        <a:lnTo>
                          <a:pt x="360" y="313"/>
                        </a:lnTo>
                        <a:lnTo>
                          <a:pt x="372" y="296"/>
                        </a:lnTo>
                        <a:close/>
                        <a:moveTo>
                          <a:pt x="380" y="148"/>
                        </a:moveTo>
                        <a:lnTo>
                          <a:pt x="381" y="156"/>
                        </a:lnTo>
                        <a:lnTo>
                          <a:pt x="383" y="166"/>
                        </a:lnTo>
                        <a:lnTo>
                          <a:pt x="386" y="184"/>
                        </a:lnTo>
                        <a:lnTo>
                          <a:pt x="386" y="202"/>
                        </a:lnTo>
                        <a:lnTo>
                          <a:pt x="385" y="221"/>
                        </a:lnTo>
                        <a:lnTo>
                          <a:pt x="382" y="237"/>
                        </a:lnTo>
                        <a:lnTo>
                          <a:pt x="377" y="256"/>
                        </a:lnTo>
                        <a:lnTo>
                          <a:pt x="370" y="272"/>
                        </a:lnTo>
                        <a:lnTo>
                          <a:pt x="363" y="291"/>
                        </a:lnTo>
                        <a:lnTo>
                          <a:pt x="356" y="298"/>
                        </a:lnTo>
                        <a:lnTo>
                          <a:pt x="351" y="306"/>
                        </a:lnTo>
                        <a:lnTo>
                          <a:pt x="340" y="321"/>
                        </a:lnTo>
                        <a:lnTo>
                          <a:pt x="327" y="334"/>
                        </a:lnTo>
                        <a:lnTo>
                          <a:pt x="315" y="347"/>
                        </a:lnTo>
                        <a:lnTo>
                          <a:pt x="299" y="357"/>
                        </a:lnTo>
                        <a:lnTo>
                          <a:pt x="291" y="361"/>
                        </a:lnTo>
                        <a:lnTo>
                          <a:pt x="287" y="363"/>
                        </a:lnTo>
                        <a:lnTo>
                          <a:pt x="285" y="364"/>
                        </a:lnTo>
                        <a:lnTo>
                          <a:pt x="284" y="366"/>
                        </a:lnTo>
                        <a:lnTo>
                          <a:pt x="267" y="374"/>
                        </a:lnTo>
                        <a:lnTo>
                          <a:pt x="251" y="381"/>
                        </a:lnTo>
                        <a:lnTo>
                          <a:pt x="232" y="384"/>
                        </a:lnTo>
                        <a:lnTo>
                          <a:pt x="214" y="387"/>
                        </a:lnTo>
                        <a:lnTo>
                          <a:pt x="195" y="388"/>
                        </a:lnTo>
                        <a:lnTo>
                          <a:pt x="177" y="387"/>
                        </a:lnTo>
                        <a:lnTo>
                          <a:pt x="159" y="384"/>
                        </a:lnTo>
                        <a:lnTo>
                          <a:pt x="141" y="379"/>
                        </a:lnTo>
                        <a:lnTo>
                          <a:pt x="124" y="371"/>
                        </a:lnTo>
                        <a:lnTo>
                          <a:pt x="107" y="364"/>
                        </a:lnTo>
                        <a:lnTo>
                          <a:pt x="90" y="353"/>
                        </a:lnTo>
                        <a:lnTo>
                          <a:pt x="75" y="342"/>
                        </a:lnTo>
                        <a:lnTo>
                          <a:pt x="62" y="329"/>
                        </a:lnTo>
                        <a:lnTo>
                          <a:pt x="50" y="317"/>
                        </a:lnTo>
                        <a:lnTo>
                          <a:pt x="39" y="301"/>
                        </a:lnTo>
                        <a:lnTo>
                          <a:pt x="31" y="286"/>
                        </a:lnTo>
                        <a:lnTo>
                          <a:pt x="23" y="269"/>
                        </a:lnTo>
                        <a:lnTo>
                          <a:pt x="18" y="252"/>
                        </a:lnTo>
                        <a:lnTo>
                          <a:pt x="13" y="233"/>
                        </a:lnTo>
                        <a:lnTo>
                          <a:pt x="10" y="214"/>
                        </a:lnTo>
                        <a:lnTo>
                          <a:pt x="11" y="178"/>
                        </a:lnTo>
                        <a:lnTo>
                          <a:pt x="18" y="143"/>
                        </a:lnTo>
                        <a:lnTo>
                          <a:pt x="26" y="125"/>
                        </a:lnTo>
                        <a:lnTo>
                          <a:pt x="35" y="109"/>
                        </a:lnTo>
                        <a:lnTo>
                          <a:pt x="44" y="91"/>
                        </a:lnTo>
                        <a:lnTo>
                          <a:pt x="56" y="77"/>
                        </a:lnTo>
                        <a:lnTo>
                          <a:pt x="67" y="63"/>
                        </a:lnTo>
                        <a:lnTo>
                          <a:pt x="81" y="52"/>
                        </a:lnTo>
                        <a:lnTo>
                          <a:pt x="96" y="41"/>
                        </a:lnTo>
                        <a:lnTo>
                          <a:pt x="112" y="32"/>
                        </a:lnTo>
                        <a:lnTo>
                          <a:pt x="129" y="24"/>
                        </a:lnTo>
                        <a:lnTo>
                          <a:pt x="148" y="19"/>
                        </a:lnTo>
                        <a:lnTo>
                          <a:pt x="183" y="12"/>
                        </a:lnTo>
                        <a:lnTo>
                          <a:pt x="200" y="11"/>
                        </a:lnTo>
                        <a:lnTo>
                          <a:pt x="219" y="13"/>
                        </a:lnTo>
                        <a:lnTo>
                          <a:pt x="254" y="20"/>
                        </a:lnTo>
                        <a:lnTo>
                          <a:pt x="271" y="27"/>
                        </a:lnTo>
                        <a:lnTo>
                          <a:pt x="289" y="37"/>
                        </a:lnTo>
                        <a:lnTo>
                          <a:pt x="305" y="46"/>
                        </a:lnTo>
                        <a:lnTo>
                          <a:pt x="320" y="57"/>
                        </a:lnTo>
                        <a:lnTo>
                          <a:pt x="334" y="69"/>
                        </a:lnTo>
                        <a:lnTo>
                          <a:pt x="346" y="83"/>
                        </a:lnTo>
                        <a:lnTo>
                          <a:pt x="356" y="96"/>
                        </a:lnTo>
                        <a:lnTo>
                          <a:pt x="366" y="113"/>
                        </a:lnTo>
                        <a:lnTo>
                          <a:pt x="373" y="130"/>
                        </a:lnTo>
                        <a:lnTo>
                          <a:pt x="380" y="148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1" name="Freeform 507"/>
                  <p:cNvSpPr>
                    <a:spLocks noEditPoints="1"/>
                  </p:cNvSpPr>
                  <p:nvPr/>
                </p:nvSpPr>
                <p:spPr bwMode="auto">
                  <a:xfrm>
                    <a:off x="3316" y="2158"/>
                    <a:ext cx="210" cy="186"/>
                  </a:xfrm>
                  <a:custGeom>
                    <a:avLst/>
                    <a:gdLst>
                      <a:gd name="T0" fmla="*/ 367 w 376"/>
                      <a:gd name="T1" fmla="*/ 245 h 377"/>
                      <a:gd name="T2" fmla="*/ 376 w 376"/>
                      <a:gd name="T3" fmla="*/ 191 h 377"/>
                      <a:gd name="T4" fmla="*/ 371 w 376"/>
                      <a:gd name="T5" fmla="*/ 145 h 377"/>
                      <a:gd name="T6" fmla="*/ 356 w 376"/>
                      <a:gd name="T7" fmla="*/ 102 h 377"/>
                      <a:gd name="T8" fmla="*/ 324 w 376"/>
                      <a:gd name="T9" fmla="*/ 58 h 377"/>
                      <a:gd name="T10" fmla="*/ 279 w 376"/>
                      <a:gd name="T11" fmla="*/ 26 h 377"/>
                      <a:gd name="T12" fmla="*/ 209 w 376"/>
                      <a:gd name="T13" fmla="*/ 2 h 377"/>
                      <a:gd name="T14" fmla="*/ 138 w 376"/>
                      <a:gd name="T15" fmla="*/ 8 h 377"/>
                      <a:gd name="T16" fmla="*/ 86 w 376"/>
                      <a:gd name="T17" fmla="*/ 30 h 377"/>
                      <a:gd name="T18" fmla="*/ 46 w 376"/>
                      <a:gd name="T19" fmla="*/ 66 h 377"/>
                      <a:gd name="T20" fmla="*/ 16 w 376"/>
                      <a:gd name="T21" fmla="*/ 114 h 377"/>
                      <a:gd name="T22" fmla="*/ 0 w 376"/>
                      <a:gd name="T23" fmla="*/ 203 h 377"/>
                      <a:gd name="T24" fmla="*/ 13 w 376"/>
                      <a:gd name="T25" fmla="*/ 258 h 377"/>
                      <a:gd name="T26" fmla="*/ 40 w 376"/>
                      <a:gd name="T27" fmla="*/ 306 h 377"/>
                      <a:gd name="T28" fmla="*/ 80 w 376"/>
                      <a:gd name="T29" fmla="*/ 342 h 377"/>
                      <a:gd name="T30" fmla="*/ 131 w 376"/>
                      <a:gd name="T31" fmla="*/ 368 h 377"/>
                      <a:gd name="T32" fmla="*/ 185 w 376"/>
                      <a:gd name="T33" fmla="*/ 377 h 377"/>
                      <a:gd name="T34" fmla="*/ 241 w 376"/>
                      <a:gd name="T35" fmla="*/ 370 h 377"/>
                      <a:gd name="T36" fmla="*/ 275 w 376"/>
                      <a:gd name="T37" fmla="*/ 353 h 377"/>
                      <a:gd name="T38" fmla="*/ 289 w 376"/>
                      <a:gd name="T39" fmla="*/ 346 h 377"/>
                      <a:gd name="T40" fmla="*/ 330 w 376"/>
                      <a:gd name="T41" fmla="*/ 310 h 377"/>
                      <a:gd name="T42" fmla="*/ 353 w 376"/>
                      <a:gd name="T43" fmla="*/ 280 h 377"/>
                      <a:gd name="T44" fmla="*/ 302 w 376"/>
                      <a:gd name="T45" fmla="*/ 54 h 377"/>
                      <a:gd name="T46" fmla="*/ 335 w 376"/>
                      <a:gd name="T47" fmla="*/ 93 h 377"/>
                      <a:gd name="T48" fmla="*/ 357 w 376"/>
                      <a:gd name="T49" fmla="*/ 141 h 377"/>
                      <a:gd name="T50" fmla="*/ 364 w 376"/>
                      <a:gd name="T51" fmla="*/ 191 h 377"/>
                      <a:gd name="T52" fmla="*/ 361 w 376"/>
                      <a:gd name="T53" fmla="*/ 216 h 377"/>
                      <a:gd name="T54" fmla="*/ 348 w 376"/>
                      <a:gd name="T55" fmla="*/ 257 h 377"/>
                      <a:gd name="T56" fmla="*/ 321 w 376"/>
                      <a:gd name="T57" fmla="*/ 303 h 377"/>
                      <a:gd name="T58" fmla="*/ 282 w 376"/>
                      <a:gd name="T59" fmla="*/ 336 h 377"/>
                      <a:gd name="T60" fmla="*/ 252 w 376"/>
                      <a:gd name="T61" fmla="*/ 351 h 377"/>
                      <a:gd name="T62" fmla="*/ 202 w 376"/>
                      <a:gd name="T63" fmla="*/ 363 h 377"/>
                      <a:gd name="T64" fmla="*/ 152 w 376"/>
                      <a:gd name="T65" fmla="*/ 359 h 377"/>
                      <a:gd name="T66" fmla="*/ 103 w 376"/>
                      <a:gd name="T67" fmla="*/ 342 h 377"/>
                      <a:gd name="T68" fmla="*/ 61 w 376"/>
                      <a:gd name="T69" fmla="*/ 310 h 377"/>
                      <a:gd name="T70" fmla="*/ 32 w 376"/>
                      <a:gd name="T71" fmla="*/ 268 h 377"/>
                      <a:gd name="T72" fmla="*/ 13 w 376"/>
                      <a:gd name="T73" fmla="*/ 202 h 377"/>
                      <a:gd name="T74" fmla="*/ 27 w 376"/>
                      <a:gd name="T75" fmla="*/ 120 h 377"/>
                      <a:gd name="T76" fmla="*/ 55 w 376"/>
                      <a:gd name="T77" fmla="*/ 74 h 377"/>
                      <a:gd name="T78" fmla="*/ 108 w 376"/>
                      <a:gd name="T79" fmla="*/ 33 h 377"/>
                      <a:gd name="T80" fmla="*/ 174 w 376"/>
                      <a:gd name="T81" fmla="*/ 14 h 377"/>
                      <a:gd name="T82" fmla="*/ 223 w 376"/>
                      <a:gd name="T83" fmla="*/ 16 h 377"/>
                      <a:gd name="T84" fmla="*/ 273 w 376"/>
                      <a:gd name="T85" fmla="*/ 36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6" h="377">
                        <a:moveTo>
                          <a:pt x="353" y="280"/>
                        </a:moveTo>
                        <a:lnTo>
                          <a:pt x="360" y="261"/>
                        </a:lnTo>
                        <a:lnTo>
                          <a:pt x="367" y="245"/>
                        </a:lnTo>
                        <a:lnTo>
                          <a:pt x="372" y="226"/>
                        </a:lnTo>
                        <a:lnTo>
                          <a:pt x="375" y="210"/>
                        </a:lnTo>
                        <a:lnTo>
                          <a:pt x="376" y="191"/>
                        </a:lnTo>
                        <a:lnTo>
                          <a:pt x="376" y="173"/>
                        </a:lnTo>
                        <a:lnTo>
                          <a:pt x="373" y="155"/>
                        </a:lnTo>
                        <a:lnTo>
                          <a:pt x="371" y="145"/>
                        </a:lnTo>
                        <a:lnTo>
                          <a:pt x="370" y="137"/>
                        </a:lnTo>
                        <a:lnTo>
                          <a:pt x="363" y="119"/>
                        </a:lnTo>
                        <a:lnTo>
                          <a:pt x="356" y="102"/>
                        </a:lnTo>
                        <a:lnTo>
                          <a:pt x="346" y="85"/>
                        </a:lnTo>
                        <a:lnTo>
                          <a:pt x="336" y="72"/>
                        </a:lnTo>
                        <a:lnTo>
                          <a:pt x="324" y="58"/>
                        </a:lnTo>
                        <a:lnTo>
                          <a:pt x="310" y="46"/>
                        </a:lnTo>
                        <a:lnTo>
                          <a:pt x="295" y="35"/>
                        </a:lnTo>
                        <a:lnTo>
                          <a:pt x="279" y="26"/>
                        </a:lnTo>
                        <a:lnTo>
                          <a:pt x="261" y="16"/>
                        </a:lnTo>
                        <a:lnTo>
                          <a:pt x="244" y="9"/>
                        </a:lnTo>
                        <a:lnTo>
                          <a:pt x="209" y="2"/>
                        </a:lnTo>
                        <a:lnTo>
                          <a:pt x="190" y="0"/>
                        </a:lnTo>
                        <a:lnTo>
                          <a:pt x="173" y="1"/>
                        </a:lnTo>
                        <a:lnTo>
                          <a:pt x="138" y="8"/>
                        </a:lnTo>
                        <a:lnTo>
                          <a:pt x="119" y="13"/>
                        </a:lnTo>
                        <a:lnTo>
                          <a:pt x="102" y="21"/>
                        </a:lnTo>
                        <a:lnTo>
                          <a:pt x="86" y="30"/>
                        </a:lnTo>
                        <a:lnTo>
                          <a:pt x="71" y="41"/>
                        </a:lnTo>
                        <a:lnTo>
                          <a:pt x="57" y="52"/>
                        </a:lnTo>
                        <a:lnTo>
                          <a:pt x="46" y="66"/>
                        </a:lnTo>
                        <a:lnTo>
                          <a:pt x="34" y="80"/>
                        </a:lnTo>
                        <a:lnTo>
                          <a:pt x="25" y="98"/>
                        </a:lnTo>
                        <a:lnTo>
                          <a:pt x="16" y="114"/>
                        </a:lnTo>
                        <a:lnTo>
                          <a:pt x="8" y="132"/>
                        </a:lnTo>
                        <a:lnTo>
                          <a:pt x="1" y="167"/>
                        </a:lnTo>
                        <a:lnTo>
                          <a:pt x="0" y="203"/>
                        </a:lnTo>
                        <a:lnTo>
                          <a:pt x="3" y="222"/>
                        </a:lnTo>
                        <a:lnTo>
                          <a:pt x="8" y="241"/>
                        </a:lnTo>
                        <a:lnTo>
                          <a:pt x="13" y="258"/>
                        </a:lnTo>
                        <a:lnTo>
                          <a:pt x="21" y="275"/>
                        </a:lnTo>
                        <a:lnTo>
                          <a:pt x="29" y="290"/>
                        </a:lnTo>
                        <a:lnTo>
                          <a:pt x="40" y="306"/>
                        </a:lnTo>
                        <a:lnTo>
                          <a:pt x="52" y="318"/>
                        </a:lnTo>
                        <a:lnTo>
                          <a:pt x="65" y="331"/>
                        </a:lnTo>
                        <a:lnTo>
                          <a:pt x="80" y="342"/>
                        </a:lnTo>
                        <a:lnTo>
                          <a:pt x="97" y="353"/>
                        </a:lnTo>
                        <a:lnTo>
                          <a:pt x="114" y="360"/>
                        </a:lnTo>
                        <a:lnTo>
                          <a:pt x="131" y="368"/>
                        </a:lnTo>
                        <a:lnTo>
                          <a:pt x="149" y="373"/>
                        </a:lnTo>
                        <a:lnTo>
                          <a:pt x="167" y="376"/>
                        </a:lnTo>
                        <a:lnTo>
                          <a:pt x="185" y="377"/>
                        </a:lnTo>
                        <a:lnTo>
                          <a:pt x="204" y="376"/>
                        </a:lnTo>
                        <a:lnTo>
                          <a:pt x="222" y="373"/>
                        </a:lnTo>
                        <a:lnTo>
                          <a:pt x="241" y="370"/>
                        </a:lnTo>
                        <a:lnTo>
                          <a:pt x="257" y="363"/>
                        </a:lnTo>
                        <a:lnTo>
                          <a:pt x="274" y="355"/>
                        </a:lnTo>
                        <a:lnTo>
                          <a:pt x="275" y="353"/>
                        </a:lnTo>
                        <a:lnTo>
                          <a:pt x="277" y="352"/>
                        </a:lnTo>
                        <a:lnTo>
                          <a:pt x="281" y="350"/>
                        </a:lnTo>
                        <a:lnTo>
                          <a:pt x="289" y="346"/>
                        </a:lnTo>
                        <a:lnTo>
                          <a:pt x="305" y="336"/>
                        </a:lnTo>
                        <a:lnTo>
                          <a:pt x="317" y="323"/>
                        </a:lnTo>
                        <a:lnTo>
                          <a:pt x="330" y="310"/>
                        </a:lnTo>
                        <a:lnTo>
                          <a:pt x="341" y="295"/>
                        </a:lnTo>
                        <a:lnTo>
                          <a:pt x="346" y="287"/>
                        </a:lnTo>
                        <a:lnTo>
                          <a:pt x="353" y="280"/>
                        </a:lnTo>
                        <a:close/>
                        <a:moveTo>
                          <a:pt x="273" y="36"/>
                        </a:moveTo>
                        <a:lnTo>
                          <a:pt x="287" y="44"/>
                        </a:lnTo>
                        <a:lnTo>
                          <a:pt x="302" y="54"/>
                        </a:lnTo>
                        <a:lnTo>
                          <a:pt x="314" y="66"/>
                        </a:lnTo>
                        <a:lnTo>
                          <a:pt x="326" y="79"/>
                        </a:lnTo>
                        <a:lnTo>
                          <a:pt x="335" y="93"/>
                        </a:lnTo>
                        <a:lnTo>
                          <a:pt x="343" y="108"/>
                        </a:lnTo>
                        <a:lnTo>
                          <a:pt x="350" y="124"/>
                        </a:lnTo>
                        <a:lnTo>
                          <a:pt x="357" y="141"/>
                        </a:lnTo>
                        <a:lnTo>
                          <a:pt x="360" y="158"/>
                        </a:lnTo>
                        <a:lnTo>
                          <a:pt x="363" y="174"/>
                        </a:lnTo>
                        <a:lnTo>
                          <a:pt x="364" y="191"/>
                        </a:lnTo>
                        <a:lnTo>
                          <a:pt x="363" y="199"/>
                        </a:lnTo>
                        <a:lnTo>
                          <a:pt x="363" y="209"/>
                        </a:lnTo>
                        <a:lnTo>
                          <a:pt x="361" y="216"/>
                        </a:lnTo>
                        <a:lnTo>
                          <a:pt x="360" y="224"/>
                        </a:lnTo>
                        <a:lnTo>
                          <a:pt x="355" y="241"/>
                        </a:lnTo>
                        <a:lnTo>
                          <a:pt x="348" y="257"/>
                        </a:lnTo>
                        <a:lnTo>
                          <a:pt x="341" y="274"/>
                        </a:lnTo>
                        <a:lnTo>
                          <a:pt x="331" y="288"/>
                        </a:lnTo>
                        <a:lnTo>
                          <a:pt x="321" y="303"/>
                        </a:lnTo>
                        <a:lnTo>
                          <a:pt x="309" y="315"/>
                        </a:lnTo>
                        <a:lnTo>
                          <a:pt x="297" y="326"/>
                        </a:lnTo>
                        <a:lnTo>
                          <a:pt x="282" y="336"/>
                        </a:lnTo>
                        <a:lnTo>
                          <a:pt x="268" y="344"/>
                        </a:lnTo>
                        <a:lnTo>
                          <a:pt x="260" y="347"/>
                        </a:lnTo>
                        <a:lnTo>
                          <a:pt x="252" y="351"/>
                        </a:lnTo>
                        <a:lnTo>
                          <a:pt x="237" y="357"/>
                        </a:lnTo>
                        <a:lnTo>
                          <a:pt x="218" y="360"/>
                        </a:lnTo>
                        <a:lnTo>
                          <a:pt x="202" y="363"/>
                        </a:lnTo>
                        <a:lnTo>
                          <a:pt x="185" y="364"/>
                        </a:lnTo>
                        <a:lnTo>
                          <a:pt x="169" y="363"/>
                        </a:lnTo>
                        <a:lnTo>
                          <a:pt x="152" y="359"/>
                        </a:lnTo>
                        <a:lnTo>
                          <a:pt x="135" y="355"/>
                        </a:lnTo>
                        <a:lnTo>
                          <a:pt x="119" y="349"/>
                        </a:lnTo>
                        <a:lnTo>
                          <a:pt x="103" y="342"/>
                        </a:lnTo>
                        <a:lnTo>
                          <a:pt x="87" y="332"/>
                        </a:lnTo>
                        <a:lnTo>
                          <a:pt x="73" y="321"/>
                        </a:lnTo>
                        <a:lnTo>
                          <a:pt x="61" y="310"/>
                        </a:lnTo>
                        <a:lnTo>
                          <a:pt x="51" y="297"/>
                        </a:lnTo>
                        <a:lnTo>
                          <a:pt x="40" y="283"/>
                        </a:lnTo>
                        <a:lnTo>
                          <a:pt x="32" y="268"/>
                        </a:lnTo>
                        <a:lnTo>
                          <a:pt x="25" y="253"/>
                        </a:lnTo>
                        <a:lnTo>
                          <a:pt x="21" y="237"/>
                        </a:lnTo>
                        <a:lnTo>
                          <a:pt x="13" y="202"/>
                        </a:lnTo>
                        <a:lnTo>
                          <a:pt x="14" y="169"/>
                        </a:lnTo>
                        <a:lnTo>
                          <a:pt x="22" y="136"/>
                        </a:lnTo>
                        <a:lnTo>
                          <a:pt x="27" y="120"/>
                        </a:lnTo>
                        <a:lnTo>
                          <a:pt x="36" y="104"/>
                        </a:lnTo>
                        <a:lnTo>
                          <a:pt x="44" y="88"/>
                        </a:lnTo>
                        <a:lnTo>
                          <a:pt x="55" y="74"/>
                        </a:lnTo>
                        <a:lnTo>
                          <a:pt x="66" y="62"/>
                        </a:lnTo>
                        <a:lnTo>
                          <a:pt x="80" y="51"/>
                        </a:lnTo>
                        <a:lnTo>
                          <a:pt x="108" y="33"/>
                        </a:lnTo>
                        <a:lnTo>
                          <a:pt x="123" y="26"/>
                        </a:lnTo>
                        <a:lnTo>
                          <a:pt x="141" y="21"/>
                        </a:lnTo>
                        <a:lnTo>
                          <a:pt x="174" y="14"/>
                        </a:lnTo>
                        <a:lnTo>
                          <a:pt x="190" y="13"/>
                        </a:lnTo>
                        <a:lnTo>
                          <a:pt x="208" y="14"/>
                        </a:lnTo>
                        <a:lnTo>
                          <a:pt x="223" y="16"/>
                        </a:lnTo>
                        <a:lnTo>
                          <a:pt x="240" y="21"/>
                        </a:lnTo>
                        <a:lnTo>
                          <a:pt x="256" y="27"/>
                        </a:lnTo>
                        <a:lnTo>
                          <a:pt x="273" y="36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2" name="Freeform 508"/>
                  <p:cNvSpPr>
                    <a:spLocks noEditPoints="1"/>
                  </p:cNvSpPr>
                  <p:nvPr/>
                </p:nvSpPr>
                <p:spPr bwMode="auto">
                  <a:xfrm>
                    <a:off x="3325" y="2164"/>
                    <a:ext cx="194" cy="175"/>
                  </a:xfrm>
                  <a:custGeom>
                    <a:avLst/>
                    <a:gdLst>
                      <a:gd name="T0" fmla="*/ 337 w 351"/>
                      <a:gd name="T1" fmla="*/ 111 h 351"/>
                      <a:gd name="T2" fmla="*/ 322 w 351"/>
                      <a:gd name="T3" fmla="*/ 80 h 351"/>
                      <a:gd name="T4" fmla="*/ 301 w 351"/>
                      <a:gd name="T5" fmla="*/ 53 h 351"/>
                      <a:gd name="T6" fmla="*/ 274 w 351"/>
                      <a:gd name="T7" fmla="*/ 31 h 351"/>
                      <a:gd name="T8" fmla="*/ 243 w 351"/>
                      <a:gd name="T9" fmla="*/ 14 h 351"/>
                      <a:gd name="T10" fmla="*/ 210 w 351"/>
                      <a:gd name="T11" fmla="*/ 3 h 351"/>
                      <a:gd name="T12" fmla="*/ 177 w 351"/>
                      <a:gd name="T13" fmla="*/ 0 h 351"/>
                      <a:gd name="T14" fmla="*/ 128 w 351"/>
                      <a:gd name="T15" fmla="*/ 8 h 351"/>
                      <a:gd name="T16" fmla="*/ 95 w 351"/>
                      <a:gd name="T17" fmla="*/ 20 h 351"/>
                      <a:gd name="T18" fmla="*/ 53 w 351"/>
                      <a:gd name="T19" fmla="*/ 49 h 351"/>
                      <a:gd name="T20" fmla="*/ 31 w 351"/>
                      <a:gd name="T21" fmla="*/ 75 h 351"/>
                      <a:gd name="T22" fmla="*/ 14 w 351"/>
                      <a:gd name="T23" fmla="*/ 107 h 351"/>
                      <a:gd name="T24" fmla="*/ 1 w 351"/>
                      <a:gd name="T25" fmla="*/ 156 h 351"/>
                      <a:gd name="T26" fmla="*/ 8 w 351"/>
                      <a:gd name="T27" fmla="*/ 224 h 351"/>
                      <a:gd name="T28" fmla="*/ 19 w 351"/>
                      <a:gd name="T29" fmla="*/ 255 h 351"/>
                      <a:gd name="T30" fmla="*/ 38 w 351"/>
                      <a:gd name="T31" fmla="*/ 284 h 351"/>
                      <a:gd name="T32" fmla="*/ 60 w 351"/>
                      <a:gd name="T33" fmla="*/ 308 h 351"/>
                      <a:gd name="T34" fmla="*/ 90 w 351"/>
                      <a:gd name="T35" fmla="*/ 329 h 351"/>
                      <a:gd name="T36" fmla="*/ 122 w 351"/>
                      <a:gd name="T37" fmla="*/ 342 h 351"/>
                      <a:gd name="T38" fmla="*/ 156 w 351"/>
                      <a:gd name="T39" fmla="*/ 350 h 351"/>
                      <a:gd name="T40" fmla="*/ 189 w 351"/>
                      <a:gd name="T41" fmla="*/ 350 h 351"/>
                      <a:gd name="T42" fmla="*/ 224 w 351"/>
                      <a:gd name="T43" fmla="*/ 344 h 351"/>
                      <a:gd name="T44" fmla="*/ 247 w 351"/>
                      <a:gd name="T45" fmla="*/ 334 h 351"/>
                      <a:gd name="T46" fmla="*/ 269 w 351"/>
                      <a:gd name="T47" fmla="*/ 323 h 351"/>
                      <a:gd name="T48" fmla="*/ 296 w 351"/>
                      <a:gd name="T49" fmla="*/ 302 h 351"/>
                      <a:gd name="T50" fmla="*/ 318 w 351"/>
                      <a:gd name="T51" fmla="*/ 275 h 351"/>
                      <a:gd name="T52" fmla="*/ 335 w 351"/>
                      <a:gd name="T53" fmla="*/ 244 h 351"/>
                      <a:gd name="T54" fmla="*/ 347 w 351"/>
                      <a:gd name="T55" fmla="*/ 211 h 351"/>
                      <a:gd name="T56" fmla="*/ 350 w 351"/>
                      <a:gd name="T57" fmla="*/ 196 h 351"/>
                      <a:gd name="T58" fmla="*/ 351 w 351"/>
                      <a:gd name="T59" fmla="*/ 178 h 351"/>
                      <a:gd name="T60" fmla="*/ 347 w 351"/>
                      <a:gd name="T61" fmla="*/ 145 h 351"/>
                      <a:gd name="T62" fmla="*/ 255 w 351"/>
                      <a:gd name="T63" fmla="*/ 33 h 351"/>
                      <a:gd name="T64" fmla="*/ 281 w 351"/>
                      <a:gd name="T65" fmla="*/ 50 h 351"/>
                      <a:gd name="T66" fmla="*/ 303 w 351"/>
                      <a:gd name="T67" fmla="*/ 72 h 351"/>
                      <a:gd name="T68" fmla="*/ 320 w 351"/>
                      <a:gd name="T69" fmla="*/ 99 h 351"/>
                      <a:gd name="T70" fmla="*/ 332 w 351"/>
                      <a:gd name="T71" fmla="*/ 130 h 351"/>
                      <a:gd name="T72" fmla="*/ 333 w 351"/>
                      <a:gd name="T73" fmla="*/ 138 h 351"/>
                      <a:gd name="T74" fmla="*/ 337 w 351"/>
                      <a:gd name="T75" fmla="*/ 162 h 351"/>
                      <a:gd name="T76" fmla="*/ 339 w 351"/>
                      <a:gd name="T77" fmla="*/ 178 h 351"/>
                      <a:gd name="T78" fmla="*/ 335 w 351"/>
                      <a:gd name="T79" fmla="*/ 209 h 351"/>
                      <a:gd name="T80" fmla="*/ 326 w 351"/>
                      <a:gd name="T81" fmla="*/ 239 h 351"/>
                      <a:gd name="T82" fmla="*/ 314 w 351"/>
                      <a:gd name="T83" fmla="*/ 262 h 351"/>
                      <a:gd name="T84" fmla="*/ 300 w 351"/>
                      <a:gd name="T85" fmla="*/ 281 h 351"/>
                      <a:gd name="T86" fmla="*/ 289 w 351"/>
                      <a:gd name="T87" fmla="*/ 293 h 351"/>
                      <a:gd name="T88" fmla="*/ 264 w 351"/>
                      <a:gd name="T89" fmla="*/ 311 h 351"/>
                      <a:gd name="T90" fmla="*/ 235 w 351"/>
                      <a:gd name="T91" fmla="*/ 326 h 351"/>
                      <a:gd name="T92" fmla="*/ 203 w 351"/>
                      <a:gd name="T93" fmla="*/ 335 h 351"/>
                      <a:gd name="T94" fmla="*/ 170 w 351"/>
                      <a:gd name="T95" fmla="*/ 338 h 351"/>
                      <a:gd name="T96" fmla="*/ 139 w 351"/>
                      <a:gd name="T97" fmla="*/ 335 h 351"/>
                      <a:gd name="T98" fmla="*/ 110 w 351"/>
                      <a:gd name="T99" fmla="*/ 326 h 351"/>
                      <a:gd name="T100" fmla="*/ 80 w 351"/>
                      <a:gd name="T101" fmla="*/ 310 h 351"/>
                      <a:gd name="T102" fmla="*/ 55 w 351"/>
                      <a:gd name="T103" fmla="*/ 289 h 351"/>
                      <a:gd name="T104" fmla="*/ 37 w 351"/>
                      <a:gd name="T105" fmla="*/ 264 h 351"/>
                      <a:gd name="T106" fmla="*/ 22 w 351"/>
                      <a:gd name="T107" fmla="*/ 235 h 351"/>
                      <a:gd name="T108" fmla="*/ 11 w 351"/>
                      <a:gd name="T109" fmla="*/ 187 h 351"/>
                      <a:gd name="T110" fmla="*/ 19 w 351"/>
                      <a:gd name="T111" fmla="*/ 125 h 351"/>
                      <a:gd name="T112" fmla="*/ 50 w 351"/>
                      <a:gd name="T113" fmla="*/ 68 h 351"/>
                      <a:gd name="T114" fmla="*/ 73 w 351"/>
                      <a:gd name="T115" fmla="*/ 47 h 351"/>
                      <a:gd name="T116" fmla="*/ 100 w 351"/>
                      <a:gd name="T117" fmla="*/ 29 h 351"/>
                      <a:gd name="T118" fmla="*/ 131 w 351"/>
                      <a:gd name="T119" fmla="*/ 18 h 351"/>
                      <a:gd name="T120" fmla="*/ 162 w 351"/>
                      <a:gd name="T121" fmla="*/ 11 h 351"/>
                      <a:gd name="T122" fmla="*/ 194 w 351"/>
                      <a:gd name="T123" fmla="*/ 13 h 351"/>
                      <a:gd name="T124" fmla="*/ 224 w 351"/>
                      <a:gd name="T125" fmla="*/ 20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51" h="351">
                        <a:moveTo>
                          <a:pt x="344" y="128"/>
                        </a:moveTo>
                        <a:lnTo>
                          <a:pt x="337" y="111"/>
                        </a:lnTo>
                        <a:lnTo>
                          <a:pt x="330" y="95"/>
                        </a:lnTo>
                        <a:lnTo>
                          <a:pt x="322" y="80"/>
                        </a:lnTo>
                        <a:lnTo>
                          <a:pt x="313" y="66"/>
                        </a:lnTo>
                        <a:lnTo>
                          <a:pt x="301" y="53"/>
                        </a:lnTo>
                        <a:lnTo>
                          <a:pt x="289" y="41"/>
                        </a:lnTo>
                        <a:lnTo>
                          <a:pt x="274" y="31"/>
                        </a:lnTo>
                        <a:lnTo>
                          <a:pt x="260" y="23"/>
                        </a:lnTo>
                        <a:lnTo>
                          <a:pt x="243" y="14"/>
                        </a:lnTo>
                        <a:lnTo>
                          <a:pt x="227" y="8"/>
                        </a:lnTo>
                        <a:lnTo>
                          <a:pt x="210" y="3"/>
                        </a:lnTo>
                        <a:lnTo>
                          <a:pt x="195" y="1"/>
                        </a:lnTo>
                        <a:lnTo>
                          <a:pt x="177" y="0"/>
                        </a:lnTo>
                        <a:lnTo>
                          <a:pt x="161" y="1"/>
                        </a:lnTo>
                        <a:lnTo>
                          <a:pt x="128" y="8"/>
                        </a:lnTo>
                        <a:lnTo>
                          <a:pt x="110" y="13"/>
                        </a:lnTo>
                        <a:lnTo>
                          <a:pt x="95" y="20"/>
                        </a:lnTo>
                        <a:lnTo>
                          <a:pt x="67" y="38"/>
                        </a:lnTo>
                        <a:lnTo>
                          <a:pt x="53" y="49"/>
                        </a:lnTo>
                        <a:lnTo>
                          <a:pt x="42" y="61"/>
                        </a:lnTo>
                        <a:lnTo>
                          <a:pt x="31" y="75"/>
                        </a:lnTo>
                        <a:lnTo>
                          <a:pt x="23" y="91"/>
                        </a:lnTo>
                        <a:lnTo>
                          <a:pt x="14" y="107"/>
                        </a:lnTo>
                        <a:lnTo>
                          <a:pt x="9" y="123"/>
                        </a:lnTo>
                        <a:lnTo>
                          <a:pt x="1" y="156"/>
                        </a:lnTo>
                        <a:lnTo>
                          <a:pt x="0" y="189"/>
                        </a:lnTo>
                        <a:lnTo>
                          <a:pt x="8" y="224"/>
                        </a:lnTo>
                        <a:lnTo>
                          <a:pt x="12" y="240"/>
                        </a:lnTo>
                        <a:lnTo>
                          <a:pt x="19" y="255"/>
                        </a:lnTo>
                        <a:lnTo>
                          <a:pt x="27" y="270"/>
                        </a:lnTo>
                        <a:lnTo>
                          <a:pt x="38" y="284"/>
                        </a:lnTo>
                        <a:lnTo>
                          <a:pt x="48" y="297"/>
                        </a:lnTo>
                        <a:lnTo>
                          <a:pt x="60" y="308"/>
                        </a:lnTo>
                        <a:lnTo>
                          <a:pt x="74" y="319"/>
                        </a:lnTo>
                        <a:lnTo>
                          <a:pt x="90" y="329"/>
                        </a:lnTo>
                        <a:lnTo>
                          <a:pt x="106" y="336"/>
                        </a:lnTo>
                        <a:lnTo>
                          <a:pt x="122" y="342"/>
                        </a:lnTo>
                        <a:lnTo>
                          <a:pt x="139" y="346"/>
                        </a:lnTo>
                        <a:lnTo>
                          <a:pt x="156" y="350"/>
                        </a:lnTo>
                        <a:lnTo>
                          <a:pt x="172" y="351"/>
                        </a:lnTo>
                        <a:lnTo>
                          <a:pt x="189" y="350"/>
                        </a:lnTo>
                        <a:lnTo>
                          <a:pt x="205" y="347"/>
                        </a:lnTo>
                        <a:lnTo>
                          <a:pt x="224" y="344"/>
                        </a:lnTo>
                        <a:lnTo>
                          <a:pt x="239" y="338"/>
                        </a:lnTo>
                        <a:lnTo>
                          <a:pt x="247" y="334"/>
                        </a:lnTo>
                        <a:lnTo>
                          <a:pt x="255" y="331"/>
                        </a:lnTo>
                        <a:lnTo>
                          <a:pt x="269" y="323"/>
                        </a:lnTo>
                        <a:lnTo>
                          <a:pt x="284" y="313"/>
                        </a:lnTo>
                        <a:lnTo>
                          <a:pt x="296" y="302"/>
                        </a:lnTo>
                        <a:lnTo>
                          <a:pt x="308" y="290"/>
                        </a:lnTo>
                        <a:lnTo>
                          <a:pt x="318" y="275"/>
                        </a:lnTo>
                        <a:lnTo>
                          <a:pt x="328" y="261"/>
                        </a:lnTo>
                        <a:lnTo>
                          <a:pt x="335" y="244"/>
                        </a:lnTo>
                        <a:lnTo>
                          <a:pt x="342" y="228"/>
                        </a:lnTo>
                        <a:lnTo>
                          <a:pt x="347" y="211"/>
                        </a:lnTo>
                        <a:lnTo>
                          <a:pt x="348" y="203"/>
                        </a:lnTo>
                        <a:lnTo>
                          <a:pt x="350" y="196"/>
                        </a:lnTo>
                        <a:lnTo>
                          <a:pt x="350" y="186"/>
                        </a:lnTo>
                        <a:lnTo>
                          <a:pt x="351" y="178"/>
                        </a:lnTo>
                        <a:lnTo>
                          <a:pt x="350" y="161"/>
                        </a:lnTo>
                        <a:lnTo>
                          <a:pt x="347" y="145"/>
                        </a:lnTo>
                        <a:lnTo>
                          <a:pt x="344" y="128"/>
                        </a:lnTo>
                        <a:close/>
                        <a:moveTo>
                          <a:pt x="255" y="33"/>
                        </a:moveTo>
                        <a:lnTo>
                          <a:pt x="268" y="40"/>
                        </a:lnTo>
                        <a:lnTo>
                          <a:pt x="281" y="50"/>
                        </a:lnTo>
                        <a:lnTo>
                          <a:pt x="292" y="60"/>
                        </a:lnTo>
                        <a:lnTo>
                          <a:pt x="303" y="72"/>
                        </a:lnTo>
                        <a:lnTo>
                          <a:pt x="312" y="85"/>
                        </a:lnTo>
                        <a:lnTo>
                          <a:pt x="320" y="99"/>
                        </a:lnTo>
                        <a:lnTo>
                          <a:pt x="326" y="114"/>
                        </a:lnTo>
                        <a:lnTo>
                          <a:pt x="332" y="130"/>
                        </a:lnTo>
                        <a:lnTo>
                          <a:pt x="332" y="133"/>
                        </a:lnTo>
                        <a:lnTo>
                          <a:pt x="333" y="138"/>
                        </a:lnTo>
                        <a:lnTo>
                          <a:pt x="335" y="146"/>
                        </a:lnTo>
                        <a:lnTo>
                          <a:pt x="337" y="162"/>
                        </a:lnTo>
                        <a:lnTo>
                          <a:pt x="337" y="170"/>
                        </a:lnTo>
                        <a:lnTo>
                          <a:pt x="339" y="178"/>
                        </a:lnTo>
                        <a:lnTo>
                          <a:pt x="339" y="194"/>
                        </a:lnTo>
                        <a:lnTo>
                          <a:pt x="335" y="209"/>
                        </a:lnTo>
                        <a:lnTo>
                          <a:pt x="331" y="224"/>
                        </a:lnTo>
                        <a:lnTo>
                          <a:pt x="326" y="239"/>
                        </a:lnTo>
                        <a:lnTo>
                          <a:pt x="319" y="255"/>
                        </a:lnTo>
                        <a:lnTo>
                          <a:pt x="314" y="262"/>
                        </a:lnTo>
                        <a:lnTo>
                          <a:pt x="310" y="269"/>
                        </a:lnTo>
                        <a:lnTo>
                          <a:pt x="300" y="281"/>
                        </a:lnTo>
                        <a:lnTo>
                          <a:pt x="294" y="286"/>
                        </a:lnTo>
                        <a:lnTo>
                          <a:pt x="289" y="293"/>
                        </a:lnTo>
                        <a:lnTo>
                          <a:pt x="278" y="303"/>
                        </a:lnTo>
                        <a:lnTo>
                          <a:pt x="264" y="311"/>
                        </a:lnTo>
                        <a:lnTo>
                          <a:pt x="251" y="320"/>
                        </a:lnTo>
                        <a:lnTo>
                          <a:pt x="235" y="326"/>
                        </a:lnTo>
                        <a:lnTo>
                          <a:pt x="220" y="332"/>
                        </a:lnTo>
                        <a:lnTo>
                          <a:pt x="203" y="335"/>
                        </a:lnTo>
                        <a:lnTo>
                          <a:pt x="187" y="337"/>
                        </a:lnTo>
                        <a:lnTo>
                          <a:pt x="170" y="338"/>
                        </a:lnTo>
                        <a:lnTo>
                          <a:pt x="156" y="338"/>
                        </a:lnTo>
                        <a:lnTo>
                          <a:pt x="139" y="335"/>
                        </a:lnTo>
                        <a:lnTo>
                          <a:pt x="125" y="331"/>
                        </a:lnTo>
                        <a:lnTo>
                          <a:pt x="110" y="326"/>
                        </a:lnTo>
                        <a:lnTo>
                          <a:pt x="96" y="320"/>
                        </a:lnTo>
                        <a:lnTo>
                          <a:pt x="80" y="310"/>
                        </a:lnTo>
                        <a:lnTo>
                          <a:pt x="68" y="300"/>
                        </a:lnTo>
                        <a:lnTo>
                          <a:pt x="55" y="289"/>
                        </a:lnTo>
                        <a:lnTo>
                          <a:pt x="46" y="277"/>
                        </a:lnTo>
                        <a:lnTo>
                          <a:pt x="37" y="264"/>
                        </a:lnTo>
                        <a:lnTo>
                          <a:pt x="29" y="250"/>
                        </a:lnTo>
                        <a:lnTo>
                          <a:pt x="22" y="235"/>
                        </a:lnTo>
                        <a:lnTo>
                          <a:pt x="18" y="219"/>
                        </a:lnTo>
                        <a:lnTo>
                          <a:pt x="11" y="187"/>
                        </a:lnTo>
                        <a:lnTo>
                          <a:pt x="12" y="156"/>
                        </a:lnTo>
                        <a:lnTo>
                          <a:pt x="19" y="125"/>
                        </a:lnTo>
                        <a:lnTo>
                          <a:pt x="33" y="96"/>
                        </a:lnTo>
                        <a:lnTo>
                          <a:pt x="50" y="68"/>
                        </a:lnTo>
                        <a:lnTo>
                          <a:pt x="60" y="56"/>
                        </a:lnTo>
                        <a:lnTo>
                          <a:pt x="73" y="47"/>
                        </a:lnTo>
                        <a:lnTo>
                          <a:pt x="85" y="36"/>
                        </a:lnTo>
                        <a:lnTo>
                          <a:pt x="100" y="29"/>
                        </a:lnTo>
                        <a:lnTo>
                          <a:pt x="114" y="22"/>
                        </a:lnTo>
                        <a:lnTo>
                          <a:pt x="131" y="18"/>
                        </a:lnTo>
                        <a:lnTo>
                          <a:pt x="145" y="13"/>
                        </a:lnTo>
                        <a:lnTo>
                          <a:pt x="162" y="11"/>
                        </a:lnTo>
                        <a:lnTo>
                          <a:pt x="177" y="10"/>
                        </a:lnTo>
                        <a:lnTo>
                          <a:pt x="194" y="13"/>
                        </a:lnTo>
                        <a:lnTo>
                          <a:pt x="208" y="15"/>
                        </a:lnTo>
                        <a:lnTo>
                          <a:pt x="224" y="20"/>
                        </a:lnTo>
                        <a:lnTo>
                          <a:pt x="255" y="33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3" name="Freeform 509"/>
                  <p:cNvSpPr>
                    <a:spLocks noEditPoints="1"/>
                  </p:cNvSpPr>
                  <p:nvPr/>
                </p:nvSpPr>
                <p:spPr bwMode="auto">
                  <a:xfrm>
                    <a:off x="3329" y="2170"/>
                    <a:ext cx="184" cy="163"/>
                  </a:xfrm>
                  <a:custGeom>
                    <a:avLst/>
                    <a:gdLst>
                      <a:gd name="T0" fmla="*/ 309 w 328"/>
                      <a:gd name="T1" fmla="*/ 89 h 328"/>
                      <a:gd name="T2" fmla="*/ 281 w 328"/>
                      <a:gd name="T3" fmla="*/ 50 h 328"/>
                      <a:gd name="T4" fmla="*/ 244 w 328"/>
                      <a:gd name="T5" fmla="*/ 23 h 328"/>
                      <a:gd name="T6" fmla="*/ 183 w 328"/>
                      <a:gd name="T7" fmla="*/ 3 h 328"/>
                      <a:gd name="T8" fmla="*/ 134 w 328"/>
                      <a:gd name="T9" fmla="*/ 3 h 328"/>
                      <a:gd name="T10" fmla="*/ 89 w 328"/>
                      <a:gd name="T11" fmla="*/ 19 h 328"/>
                      <a:gd name="T12" fmla="*/ 49 w 328"/>
                      <a:gd name="T13" fmla="*/ 46 h 328"/>
                      <a:gd name="T14" fmla="*/ 8 w 328"/>
                      <a:gd name="T15" fmla="*/ 115 h 328"/>
                      <a:gd name="T16" fmla="*/ 7 w 328"/>
                      <a:gd name="T17" fmla="*/ 209 h 328"/>
                      <a:gd name="T18" fmla="*/ 26 w 328"/>
                      <a:gd name="T19" fmla="*/ 254 h 328"/>
                      <a:gd name="T20" fmla="*/ 57 w 328"/>
                      <a:gd name="T21" fmla="*/ 290 h 328"/>
                      <a:gd name="T22" fmla="*/ 99 w 328"/>
                      <a:gd name="T23" fmla="*/ 316 h 328"/>
                      <a:gd name="T24" fmla="*/ 145 w 328"/>
                      <a:gd name="T25" fmla="*/ 328 h 328"/>
                      <a:gd name="T26" fmla="*/ 192 w 328"/>
                      <a:gd name="T27" fmla="*/ 325 h 328"/>
                      <a:gd name="T28" fmla="*/ 240 w 328"/>
                      <a:gd name="T29" fmla="*/ 310 h 328"/>
                      <a:gd name="T30" fmla="*/ 278 w 328"/>
                      <a:gd name="T31" fmla="*/ 283 h 328"/>
                      <a:gd name="T32" fmla="*/ 299 w 328"/>
                      <a:gd name="T33" fmla="*/ 259 h 328"/>
                      <a:gd name="T34" fmla="*/ 315 w 328"/>
                      <a:gd name="T35" fmla="*/ 229 h 328"/>
                      <a:gd name="T36" fmla="*/ 328 w 328"/>
                      <a:gd name="T37" fmla="*/ 184 h 328"/>
                      <a:gd name="T38" fmla="*/ 326 w 328"/>
                      <a:gd name="T39" fmla="*/ 152 h 328"/>
                      <a:gd name="T40" fmla="*/ 321 w 328"/>
                      <a:gd name="T41" fmla="*/ 123 h 328"/>
                      <a:gd name="T42" fmla="*/ 314 w 328"/>
                      <a:gd name="T43" fmla="*/ 138 h 328"/>
                      <a:gd name="T44" fmla="*/ 315 w 328"/>
                      <a:gd name="T45" fmla="*/ 167 h 328"/>
                      <a:gd name="T46" fmla="*/ 315 w 328"/>
                      <a:gd name="T47" fmla="*/ 174 h 328"/>
                      <a:gd name="T48" fmla="*/ 312 w 328"/>
                      <a:gd name="T49" fmla="*/ 189 h 328"/>
                      <a:gd name="T50" fmla="*/ 312 w 328"/>
                      <a:gd name="T51" fmla="*/ 196 h 328"/>
                      <a:gd name="T52" fmla="*/ 297 w 328"/>
                      <a:gd name="T53" fmla="*/ 239 h 328"/>
                      <a:gd name="T54" fmla="*/ 269 w 328"/>
                      <a:gd name="T55" fmla="*/ 274 h 328"/>
                      <a:gd name="T56" fmla="*/ 233 w 328"/>
                      <a:gd name="T57" fmla="*/ 300 h 328"/>
                      <a:gd name="T58" fmla="*/ 207 w 328"/>
                      <a:gd name="T59" fmla="*/ 312 h 328"/>
                      <a:gd name="T60" fmla="*/ 148 w 328"/>
                      <a:gd name="T61" fmla="*/ 317 h 328"/>
                      <a:gd name="T62" fmla="*/ 104 w 328"/>
                      <a:gd name="T63" fmla="*/ 304 h 328"/>
                      <a:gd name="T64" fmla="*/ 65 w 328"/>
                      <a:gd name="T65" fmla="*/ 281 h 328"/>
                      <a:gd name="T66" fmla="*/ 36 w 328"/>
                      <a:gd name="T67" fmla="*/ 248 h 328"/>
                      <a:gd name="T68" fmla="*/ 19 w 328"/>
                      <a:gd name="T69" fmla="*/ 207 h 328"/>
                      <a:gd name="T70" fmla="*/ 19 w 328"/>
                      <a:gd name="T71" fmla="*/ 119 h 328"/>
                      <a:gd name="T72" fmla="*/ 49 w 328"/>
                      <a:gd name="T73" fmla="*/ 67 h 328"/>
                      <a:gd name="T74" fmla="*/ 108 w 328"/>
                      <a:gd name="T75" fmla="*/ 23 h 328"/>
                      <a:gd name="T76" fmla="*/ 152 w 328"/>
                      <a:gd name="T77" fmla="*/ 13 h 328"/>
                      <a:gd name="T78" fmla="*/ 209 w 328"/>
                      <a:gd name="T79" fmla="*/ 20 h 328"/>
                      <a:gd name="T80" fmla="*/ 262 w 328"/>
                      <a:gd name="T81" fmla="*/ 50 h 328"/>
                      <a:gd name="T82" fmla="*/ 291 w 328"/>
                      <a:gd name="T83" fmla="*/ 82 h 328"/>
                      <a:gd name="T84" fmla="*/ 311 w 328"/>
                      <a:gd name="T85" fmla="*/ 123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28" h="328">
                        <a:moveTo>
                          <a:pt x="321" y="120"/>
                        </a:moveTo>
                        <a:lnTo>
                          <a:pt x="315" y="104"/>
                        </a:lnTo>
                        <a:lnTo>
                          <a:pt x="309" y="89"/>
                        </a:lnTo>
                        <a:lnTo>
                          <a:pt x="301" y="75"/>
                        </a:lnTo>
                        <a:lnTo>
                          <a:pt x="292" y="62"/>
                        </a:lnTo>
                        <a:lnTo>
                          <a:pt x="281" y="50"/>
                        </a:lnTo>
                        <a:lnTo>
                          <a:pt x="270" y="40"/>
                        </a:lnTo>
                        <a:lnTo>
                          <a:pt x="257" y="30"/>
                        </a:lnTo>
                        <a:lnTo>
                          <a:pt x="244" y="23"/>
                        </a:lnTo>
                        <a:lnTo>
                          <a:pt x="213" y="10"/>
                        </a:lnTo>
                        <a:lnTo>
                          <a:pt x="197" y="5"/>
                        </a:lnTo>
                        <a:lnTo>
                          <a:pt x="183" y="3"/>
                        </a:lnTo>
                        <a:lnTo>
                          <a:pt x="166" y="0"/>
                        </a:lnTo>
                        <a:lnTo>
                          <a:pt x="151" y="1"/>
                        </a:lnTo>
                        <a:lnTo>
                          <a:pt x="134" y="3"/>
                        </a:lnTo>
                        <a:lnTo>
                          <a:pt x="120" y="8"/>
                        </a:lnTo>
                        <a:lnTo>
                          <a:pt x="103" y="12"/>
                        </a:lnTo>
                        <a:lnTo>
                          <a:pt x="89" y="19"/>
                        </a:lnTo>
                        <a:lnTo>
                          <a:pt x="74" y="26"/>
                        </a:lnTo>
                        <a:lnTo>
                          <a:pt x="62" y="37"/>
                        </a:lnTo>
                        <a:lnTo>
                          <a:pt x="49" y="46"/>
                        </a:lnTo>
                        <a:lnTo>
                          <a:pt x="39" y="58"/>
                        </a:lnTo>
                        <a:lnTo>
                          <a:pt x="22" y="86"/>
                        </a:lnTo>
                        <a:lnTo>
                          <a:pt x="8" y="115"/>
                        </a:lnTo>
                        <a:lnTo>
                          <a:pt x="1" y="146"/>
                        </a:lnTo>
                        <a:lnTo>
                          <a:pt x="0" y="177"/>
                        </a:lnTo>
                        <a:lnTo>
                          <a:pt x="7" y="209"/>
                        </a:lnTo>
                        <a:lnTo>
                          <a:pt x="11" y="225"/>
                        </a:lnTo>
                        <a:lnTo>
                          <a:pt x="18" y="240"/>
                        </a:lnTo>
                        <a:lnTo>
                          <a:pt x="26" y="254"/>
                        </a:lnTo>
                        <a:lnTo>
                          <a:pt x="35" y="267"/>
                        </a:lnTo>
                        <a:lnTo>
                          <a:pt x="44" y="279"/>
                        </a:lnTo>
                        <a:lnTo>
                          <a:pt x="57" y="290"/>
                        </a:lnTo>
                        <a:lnTo>
                          <a:pt x="69" y="300"/>
                        </a:lnTo>
                        <a:lnTo>
                          <a:pt x="85" y="310"/>
                        </a:lnTo>
                        <a:lnTo>
                          <a:pt x="99" y="316"/>
                        </a:lnTo>
                        <a:lnTo>
                          <a:pt x="114" y="321"/>
                        </a:lnTo>
                        <a:lnTo>
                          <a:pt x="128" y="325"/>
                        </a:lnTo>
                        <a:lnTo>
                          <a:pt x="145" y="328"/>
                        </a:lnTo>
                        <a:lnTo>
                          <a:pt x="159" y="328"/>
                        </a:lnTo>
                        <a:lnTo>
                          <a:pt x="176" y="327"/>
                        </a:lnTo>
                        <a:lnTo>
                          <a:pt x="192" y="325"/>
                        </a:lnTo>
                        <a:lnTo>
                          <a:pt x="209" y="322"/>
                        </a:lnTo>
                        <a:lnTo>
                          <a:pt x="224" y="316"/>
                        </a:lnTo>
                        <a:lnTo>
                          <a:pt x="240" y="310"/>
                        </a:lnTo>
                        <a:lnTo>
                          <a:pt x="253" y="301"/>
                        </a:lnTo>
                        <a:lnTo>
                          <a:pt x="267" y="293"/>
                        </a:lnTo>
                        <a:lnTo>
                          <a:pt x="278" y="283"/>
                        </a:lnTo>
                        <a:lnTo>
                          <a:pt x="283" y="276"/>
                        </a:lnTo>
                        <a:lnTo>
                          <a:pt x="289" y="271"/>
                        </a:lnTo>
                        <a:lnTo>
                          <a:pt x="299" y="259"/>
                        </a:lnTo>
                        <a:lnTo>
                          <a:pt x="303" y="252"/>
                        </a:lnTo>
                        <a:lnTo>
                          <a:pt x="308" y="245"/>
                        </a:lnTo>
                        <a:lnTo>
                          <a:pt x="315" y="229"/>
                        </a:lnTo>
                        <a:lnTo>
                          <a:pt x="320" y="214"/>
                        </a:lnTo>
                        <a:lnTo>
                          <a:pt x="324" y="199"/>
                        </a:lnTo>
                        <a:lnTo>
                          <a:pt x="328" y="184"/>
                        </a:lnTo>
                        <a:lnTo>
                          <a:pt x="328" y="168"/>
                        </a:lnTo>
                        <a:lnTo>
                          <a:pt x="326" y="160"/>
                        </a:lnTo>
                        <a:lnTo>
                          <a:pt x="326" y="152"/>
                        </a:lnTo>
                        <a:lnTo>
                          <a:pt x="324" y="136"/>
                        </a:lnTo>
                        <a:lnTo>
                          <a:pt x="322" y="128"/>
                        </a:lnTo>
                        <a:lnTo>
                          <a:pt x="321" y="123"/>
                        </a:lnTo>
                        <a:lnTo>
                          <a:pt x="321" y="120"/>
                        </a:lnTo>
                        <a:close/>
                        <a:moveTo>
                          <a:pt x="311" y="123"/>
                        </a:moveTo>
                        <a:lnTo>
                          <a:pt x="314" y="138"/>
                        </a:lnTo>
                        <a:lnTo>
                          <a:pt x="316" y="152"/>
                        </a:lnTo>
                        <a:lnTo>
                          <a:pt x="316" y="167"/>
                        </a:lnTo>
                        <a:lnTo>
                          <a:pt x="315" y="167"/>
                        </a:lnTo>
                        <a:lnTo>
                          <a:pt x="315" y="168"/>
                        </a:lnTo>
                        <a:lnTo>
                          <a:pt x="315" y="170"/>
                        </a:lnTo>
                        <a:lnTo>
                          <a:pt x="315" y="174"/>
                        </a:lnTo>
                        <a:lnTo>
                          <a:pt x="315" y="182"/>
                        </a:lnTo>
                        <a:lnTo>
                          <a:pt x="313" y="189"/>
                        </a:lnTo>
                        <a:lnTo>
                          <a:pt x="312" y="189"/>
                        </a:lnTo>
                        <a:lnTo>
                          <a:pt x="312" y="190"/>
                        </a:lnTo>
                        <a:lnTo>
                          <a:pt x="312" y="192"/>
                        </a:lnTo>
                        <a:lnTo>
                          <a:pt x="312" y="196"/>
                        </a:lnTo>
                        <a:lnTo>
                          <a:pt x="308" y="210"/>
                        </a:lnTo>
                        <a:lnTo>
                          <a:pt x="303" y="225"/>
                        </a:lnTo>
                        <a:lnTo>
                          <a:pt x="297" y="239"/>
                        </a:lnTo>
                        <a:lnTo>
                          <a:pt x="287" y="252"/>
                        </a:lnTo>
                        <a:lnTo>
                          <a:pt x="279" y="264"/>
                        </a:lnTo>
                        <a:lnTo>
                          <a:pt x="269" y="274"/>
                        </a:lnTo>
                        <a:lnTo>
                          <a:pt x="258" y="285"/>
                        </a:lnTo>
                        <a:lnTo>
                          <a:pt x="246" y="293"/>
                        </a:lnTo>
                        <a:lnTo>
                          <a:pt x="233" y="300"/>
                        </a:lnTo>
                        <a:lnTo>
                          <a:pt x="220" y="306"/>
                        </a:lnTo>
                        <a:lnTo>
                          <a:pt x="213" y="309"/>
                        </a:lnTo>
                        <a:lnTo>
                          <a:pt x="207" y="312"/>
                        </a:lnTo>
                        <a:lnTo>
                          <a:pt x="191" y="315"/>
                        </a:lnTo>
                        <a:lnTo>
                          <a:pt x="177" y="317"/>
                        </a:lnTo>
                        <a:lnTo>
                          <a:pt x="148" y="317"/>
                        </a:lnTo>
                        <a:lnTo>
                          <a:pt x="133" y="314"/>
                        </a:lnTo>
                        <a:lnTo>
                          <a:pt x="119" y="310"/>
                        </a:lnTo>
                        <a:lnTo>
                          <a:pt x="104" y="304"/>
                        </a:lnTo>
                        <a:lnTo>
                          <a:pt x="91" y="298"/>
                        </a:lnTo>
                        <a:lnTo>
                          <a:pt x="76" y="289"/>
                        </a:lnTo>
                        <a:lnTo>
                          <a:pt x="65" y="281"/>
                        </a:lnTo>
                        <a:lnTo>
                          <a:pt x="54" y="270"/>
                        </a:lnTo>
                        <a:lnTo>
                          <a:pt x="45" y="260"/>
                        </a:lnTo>
                        <a:lnTo>
                          <a:pt x="36" y="248"/>
                        </a:lnTo>
                        <a:lnTo>
                          <a:pt x="30" y="235"/>
                        </a:lnTo>
                        <a:lnTo>
                          <a:pt x="24" y="221"/>
                        </a:lnTo>
                        <a:lnTo>
                          <a:pt x="19" y="207"/>
                        </a:lnTo>
                        <a:lnTo>
                          <a:pt x="12" y="177"/>
                        </a:lnTo>
                        <a:lnTo>
                          <a:pt x="13" y="148"/>
                        </a:lnTo>
                        <a:lnTo>
                          <a:pt x="19" y="119"/>
                        </a:lnTo>
                        <a:lnTo>
                          <a:pt x="33" y="92"/>
                        </a:lnTo>
                        <a:lnTo>
                          <a:pt x="40" y="78"/>
                        </a:lnTo>
                        <a:lnTo>
                          <a:pt x="49" y="67"/>
                        </a:lnTo>
                        <a:lnTo>
                          <a:pt x="71" y="46"/>
                        </a:lnTo>
                        <a:lnTo>
                          <a:pt x="95" y="29"/>
                        </a:lnTo>
                        <a:lnTo>
                          <a:pt x="108" y="23"/>
                        </a:lnTo>
                        <a:lnTo>
                          <a:pt x="124" y="19"/>
                        </a:lnTo>
                        <a:lnTo>
                          <a:pt x="137" y="15"/>
                        </a:lnTo>
                        <a:lnTo>
                          <a:pt x="152" y="13"/>
                        </a:lnTo>
                        <a:lnTo>
                          <a:pt x="181" y="14"/>
                        </a:lnTo>
                        <a:lnTo>
                          <a:pt x="194" y="16"/>
                        </a:lnTo>
                        <a:lnTo>
                          <a:pt x="209" y="20"/>
                        </a:lnTo>
                        <a:lnTo>
                          <a:pt x="238" y="34"/>
                        </a:lnTo>
                        <a:lnTo>
                          <a:pt x="250" y="41"/>
                        </a:lnTo>
                        <a:lnTo>
                          <a:pt x="262" y="50"/>
                        </a:lnTo>
                        <a:lnTo>
                          <a:pt x="273" y="59"/>
                        </a:lnTo>
                        <a:lnTo>
                          <a:pt x="283" y="71"/>
                        </a:lnTo>
                        <a:lnTo>
                          <a:pt x="291" y="82"/>
                        </a:lnTo>
                        <a:lnTo>
                          <a:pt x="299" y="95"/>
                        </a:lnTo>
                        <a:lnTo>
                          <a:pt x="305" y="108"/>
                        </a:lnTo>
                        <a:lnTo>
                          <a:pt x="311" y="123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4" name="Freeform 510"/>
                  <p:cNvSpPr>
                    <a:spLocks noEditPoints="1"/>
                  </p:cNvSpPr>
                  <p:nvPr/>
                </p:nvSpPr>
                <p:spPr bwMode="auto">
                  <a:xfrm>
                    <a:off x="3336" y="2176"/>
                    <a:ext cx="170" cy="151"/>
                  </a:xfrm>
                  <a:custGeom>
                    <a:avLst/>
                    <a:gdLst>
                      <a:gd name="T0" fmla="*/ 291 w 304"/>
                      <a:gd name="T1" fmla="*/ 212 h 304"/>
                      <a:gd name="T2" fmla="*/ 300 w 304"/>
                      <a:gd name="T3" fmla="*/ 183 h 304"/>
                      <a:gd name="T4" fmla="*/ 300 w 304"/>
                      <a:gd name="T5" fmla="*/ 177 h 304"/>
                      <a:gd name="T6" fmla="*/ 301 w 304"/>
                      <a:gd name="T7" fmla="*/ 176 h 304"/>
                      <a:gd name="T8" fmla="*/ 303 w 304"/>
                      <a:gd name="T9" fmla="*/ 161 h 304"/>
                      <a:gd name="T10" fmla="*/ 303 w 304"/>
                      <a:gd name="T11" fmla="*/ 155 h 304"/>
                      <a:gd name="T12" fmla="*/ 304 w 304"/>
                      <a:gd name="T13" fmla="*/ 154 h 304"/>
                      <a:gd name="T14" fmla="*/ 302 w 304"/>
                      <a:gd name="T15" fmla="*/ 125 h 304"/>
                      <a:gd name="T16" fmla="*/ 293 w 304"/>
                      <a:gd name="T17" fmla="*/ 95 h 304"/>
                      <a:gd name="T18" fmla="*/ 279 w 304"/>
                      <a:gd name="T19" fmla="*/ 69 h 304"/>
                      <a:gd name="T20" fmla="*/ 261 w 304"/>
                      <a:gd name="T21" fmla="*/ 46 h 304"/>
                      <a:gd name="T22" fmla="*/ 238 w 304"/>
                      <a:gd name="T23" fmla="*/ 28 h 304"/>
                      <a:gd name="T24" fmla="*/ 197 w 304"/>
                      <a:gd name="T25" fmla="*/ 7 h 304"/>
                      <a:gd name="T26" fmla="*/ 169 w 304"/>
                      <a:gd name="T27" fmla="*/ 1 h 304"/>
                      <a:gd name="T28" fmla="*/ 125 w 304"/>
                      <a:gd name="T29" fmla="*/ 2 h 304"/>
                      <a:gd name="T30" fmla="*/ 96 w 304"/>
                      <a:gd name="T31" fmla="*/ 10 h 304"/>
                      <a:gd name="T32" fmla="*/ 59 w 304"/>
                      <a:gd name="T33" fmla="*/ 33 h 304"/>
                      <a:gd name="T34" fmla="*/ 28 w 304"/>
                      <a:gd name="T35" fmla="*/ 65 h 304"/>
                      <a:gd name="T36" fmla="*/ 7 w 304"/>
                      <a:gd name="T37" fmla="*/ 106 h 304"/>
                      <a:gd name="T38" fmla="*/ 0 w 304"/>
                      <a:gd name="T39" fmla="*/ 164 h 304"/>
                      <a:gd name="T40" fmla="*/ 12 w 304"/>
                      <a:gd name="T41" fmla="*/ 208 h 304"/>
                      <a:gd name="T42" fmla="*/ 24 w 304"/>
                      <a:gd name="T43" fmla="*/ 235 h 304"/>
                      <a:gd name="T44" fmla="*/ 42 w 304"/>
                      <a:gd name="T45" fmla="*/ 257 h 304"/>
                      <a:gd name="T46" fmla="*/ 64 w 304"/>
                      <a:gd name="T47" fmla="*/ 276 h 304"/>
                      <a:gd name="T48" fmla="*/ 92 w 304"/>
                      <a:gd name="T49" fmla="*/ 291 h 304"/>
                      <a:gd name="T50" fmla="*/ 121 w 304"/>
                      <a:gd name="T51" fmla="*/ 301 h 304"/>
                      <a:gd name="T52" fmla="*/ 165 w 304"/>
                      <a:gd name="T53" fmla="*/ 304 h 304"/>
                      <a:gd name="T54" fmla="*/ 195 w 304"/>
                      <a:gd name="T55" fmla="*/ 299 h 304"/>
                      <a:gd name="T56" fmla="*/ 208 w 304"/>
                      <a:gd name="T57" fmla="*/ 293 h 304"/>
                      <a:gd name="T58" fmla="*/ 234 w 304"/>
                      <a:gd name="T59" fmla="*/ 280 h 304"/>
                      <a:gd name="T60" fmla="*/ 257 w 304"/>
                      <a:gd name="T61" fmla="*/ 261 h 304"/>
                      <a:gd name="T62" fmla="*/ 275 w 304"/>
                      <a:gd name="T63" fmla="*/ 239 h 304"/>
                      <a:gd name="T64" fmla="*/ 286 w 304"/>
                      <a:gd name="T65" fmla="*/ 115 h 304"/>
                      <a:gd name="T66" fmla="*/ 291 w 304"/>
                      <a:gd name="T67" fmla="*/ 141 h 304"/>
                      <a:gd name="T68" fmla="*/ 292 w 304"/>
                      <a:gd name="T69" fmla="*/ 168 h 304"/>
                      <a:gd name="T70" fmla="*/ 288 w 304"/>
                      <a:gd name="T71" fmla="*/ 187 h 304"/>
                      <a:gd name="T72" fmla="*/ 287 w 304"/>
                      <a:gd name="T73" fmla="*/ 188 h 304"/>
                      <a:gd name="T74" fmla="*/ 287 w 304"/>
                      <a:gd name="T75" fmla="*/ 194 h 304"/>
                      <a:gd name="T76" fmla="*/ 275 w 304"/>
                      <a:gd name="T77" fmla="*/ 221 h 304"/>
                      <a:gd name="T78" fmla="*/ 259 w 304"/>
                      <a:gd name="T79" fmla="*/ 244 h 304"/>
                      <a:gd name="T80" fmla="*/ 243 w 304"/>
                      <a:gd name="T81" fmla="*/ 257 h 304"/>
                      <a:gd name="T82" fmla="*/ 233 w 304"/>
                      <a:gd name="T83" fmla="*/ 266 h 304"/>
                      <a:gd name="T84" fmla="*/ 216 w 304"/>
                      <a:gd name="T85" fmla="*/ 276 h 304"/>
                      <a:gd name="T86" fmla="*/ 203 w 304"/>
                      <a:gd name="T87" fmla="*/ 281 h 304"/>
                      <a:gd name="T88" fmla="*/ 176 w 304"/>
                      <a:gd name="T89" fmla="*/ 289 h 304"/>
                      <a:gd name="T90" fmla="*/ 136 w 304"/>
                      <a:gd name="T91" fmla="*/ 291 h 304"/>
                      <a:gd name="T92" fmla="*/ 109 w 304"/>
                      <a:gd name="T93" fmla="*/ 286 h 304"/>
                      <a:gd name="T94" fmla="*/ 71 w 304"/>
                      <a:gd name="T95" fmla="*/ 268 h 304"/>
                      <a:gd name="T96" fmla="*/ 50 w 304"/>
                      <a:gd name="T97" fmla="*/ 249 h 304"/>
                      <a:gd name="T98" fmla="*/ 33 w 304"/>
                      <a:gd name="T99" fmla="*/ 228 h 304"/>
                      <a:gd name="T100" fmla="*/ 22 w 304"/>
                      <a:gd name="T101" fmla="*/ 204 h 304"/>
                      <a:gd name="T102" fmla="*/ 13 w 304"/>
                      <a:gd name="T103" fmla="*/ 163 h 304"/>
                      <a:gd name="T104" fmla="*/ 18 w 304"/>
                      <a:gd name="T105" fmla="*/ 109 h 304"/>
                      <a:gd name="T106" fmla="*/ 46 w 304"/>
                      <a:gd name="T107" fmla="*/ 61 h 304"/>
                      <a:gd name="T108" fmla="*/ 87 w 304"/>
                      <a:gd name="T109" fmla="*/ 28 h 304"/>
                      <a:gd name="T110" fmla="*/ 114 w 304"/>
                      <a:gd name="T111" fmla="*/ 19 h 304"/>
                      <a:gd name="T112" fmla="*/ 168 w 304"/>
                      <a:gd name="T113" fmla="*/ 13 h 304"/>
                      <a:gd name="T114" fmla="*/ 194 w 304"/>
                      <a:gd name="T115" fmla="*/ 18 h 304"/>
                      <a:gd name="T116" fmla="*/ 232 w 304"/>
                      <a:gd name="T117" fmla="*/ 37 h 304"/>
                      <a:gd name="T118" fmla="*/ 262 w 304"/>
                      <a:gd name="T119" fmla="*/ 65 h 304"/>
                      <a:gd name="T120" fmla="*/ 275 w 304"/>
                      <a:gd name="T121" fmla="*/ 88 h 304"/>
                      <a:gd name="T122" fmla="*/ 286 w 304"/>
                      <a:gd name="T123" fmla="*/ 115 h 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04" h="304">
                        <a:moveTo>
                          <a:pt x="285" y="226"/>
                        </a:moveTo>
                        <a:lnTo>
                          <a:pt x="291" y="212"/>
                        </a:lnTo>
                        <a:lnTo>
                          <a:pt x="296" y="197"/>
                        </a:lnTo>
                        <a:lnTo>
                          <a:pt x="300" y="183"/>
                        </a:lnTo>
                        <a:lnTo>
                          <a:pt x="300" y="179"/>
                        </a:lnTo>
                        <a:lnTo>
                          <a:pt x="300" y="177"/>
                        </a:lnTo>
                        <a:lnTo>
                          <a:pt x="300" y="176"/>
                        </a:lnTo>
                        <a:lnTo>
                          <a:pt x="301" y="176"/>
                        </a:lnTo>
                        <a:lnTo>
                          <a:pt x="303" y="169"/>
                        </a:lnTo>
                        <a:lnTo>
                          <a:pt x="303" y="161"/>
                        </a:lnTo>
                        <a:lnTo>
                          <a:pt x="303" y="157"/>
                        </a:lnTo>
                        <a:lnTo>
                          <a:pt x="303" y="155"/>
                        </a:lnTo>
                        <a:lnTo>
                          <a:pt x="303" y="154"/>
                        </a:lnTo>
                        <a:lnTo>
                          <a:pt x="304" y="154"/>
                        </a:lnTo>
                        <a:lnTo>
                          <a:pt x="304" y="139"/>
                        </a:lnTo>
                        <a:lnTo>
                          <a:pt x="302" y="125"/>
                        </a:lnTo>
                        <a:lnTo>
                          <a:pt x="299" y="110"/>
                        </a:lnTo>
                        <a:lnTo>
                          <a:pt x="293" y="95"/>
                        </a:lnTo>
                        <a:lnTo>
                          <a:pt x="287" y="82"/>
                        </a:lnTo>
                        <a:lnTo>
                          <a:pt x="279" y="69"/>
                        </a:lnTo>
                        <a:lnTo>
                          <a:pt x="271" y="58"/>
                        </a:lnTo>
                        <a:lnTo>
                          <a:pt x="261" y="46"/>
                        </a:lnTo>
                        <a:lnTo>
                          <a:pt x="250" y="37"/>
                        </a:lnTo>
                        <a:lnTo>
                          <a:pt x="238" y="28"/>
                        </a:lnTo>
                        <a:lnTo>
                          <a:pt x="226" y="21"/>
                        </a:lnTo>
                        <a:lnTo>
                          <a:pt x="197" y="7"/>
                        </a:lnTo>
                        <a:lnTo>
                          <a:pt x="182" y="3"/>
                        </a:lnTo>
                        <a:lnTo>
                          <a:pt x="169" y="1"/>
                        </a:lnTo>
                        <a:lnTo>
                          <a:pt x="140" y="0"/>
                        </a:lnTo>
                        <a:lnTo>
                          <a:pt x="125" y="2"/>
                        </a:lnTo>
                        <a:lnTo>
                          <a:pt x="112" y="6"/>
                        </a:lnTo>
                        <a:lnTo>
                          <a:pt x="96" y="10"/>
                        </a:lnTo>
                        <a:lnTo>
                          <a:pt x="83" y="16"/>
                        </a:lnTo>
                        <a:lnTo>
                          <a:pt x="59" y="33"/>
                        </a:lnTo>
                        <a:lnTo>
                          <a:pt x="37" y="54"/>
                        </a:lnTo>
                        <a:lnTo>
                          <a:pt x="28" y="65"/>
                        </a:lnTo>
                        <a:lnTo>
                          <a:pt x="21" y="79"/>
                        </a:lnTo>
                        <a:lnTo>
                          <a:pt x="7" y="106"/>
                        </a:lnTo>
                        <a:lnTo>
                          <a:pt x="1" y="135"/>
                        </a:lnTo>
                        <a:lnTo>
                          <a:pt x="0" y="164"/>
                        </a:lnTo>
                        <a:lnTo>
                          <a:pt x="7" y="194"/>
                        </a:lnTo>
                        <a:lnTo>
                          <a:pt x="12" y="208"/>
                        </a:lnTo>
                        <a:lnTo>
                          <a:pt x="18" y="222"/>
                        </a:lnTo>
                        <a:lnTo>
                          <a:pt x="24" y="235"/>
                        </a:lnTo>
                        <a:lnTo>
                          <a:pt x="33" y="247"/>
                        </a:lnTo>
                        <a:lnTo>
                          <a:pt x="42" y="257"/>
                        </a:lnTo>
                        <a:lnTo>
                          <a:pt x="53" y="268"/>
                        </a:lnTo>
                        <a:lnTo>
                          <a:pt x="64" y="276"/>
                        </a:lnTo>
                        <a:lnTo>
                          <a:pt x="79" y="285"/>
                        </a:lnTo>
                        <a:lnTo>
                          <a:pt x="92" y="291"/>
                        </a:lnTo>
                        <a:lnTo>
                          <a:pt x="107" y="297"/>
                        </a:lnTo>
                        <a:lnTo>
                          <a:pt x="121" y="301"/>
                        </a:lnTo>
                        <a:lnTo>
                          <a:pt x="136" y="304"/>
                        </a:lnTo>
                        <a:lnTo>
                          <a:pt x="165" y="304"/>
                        </a:lnTo>
                        <a:lnTo>
                          <a:pt x="179" y="302"/>
                        </a:lnTo>
                        <a:lnTo>
                          <a:pt x="195" y="299"/>
                        </a:lnTo>
                        <a:lnTo>
                          <a:pt x="201" y="296"/>
                        </a:lnTo>
                        <a:lnTo>
                          <a:pt x="208" y="293"/>
                        </a:lnTo>
                        <a:lnTo>
                          <a:pt x="221" y="287"/>
                        </a:lnTo>
                        <a:lnTo>
                          <a:pt x="234" y="280"/>
                        </a:lnTo>
                        <a:lnTo>
                          <a:pt x="246" y="272"/>
                        </a:lnTo>
                        <a:lnTo>
                          <a:pt x="257" y="261"/>
                        </a:lnTo>
                        <a:lnTo>
                          <a:pt x="267" y="251"/>
                        </a:lnTo>
                        <a:lnTo>
                          <a:pt x="275" y="239"/>
                        </a:lnTo>
                        <a:lnTo>
                          <a:pt x="285" y="226"/>
                        </a:lnTo>
                        <a:close/>
                        <a:moveTo>
                          <a:pt x="286" y="115"/>
                        </a:moveTo>
                        <a:lnTo>
                          <a:pt x="289" y="127"/>
                        </a:lnTo>
                        <a:lnTo>
                          <a:pt x="291" y="141"/>
                        </a:lnTo>
                        <a:lnTo>
                          <a:pt x="292" y="154"/>
                        </a:lnTo>
                        <a:lnTo>
                          <a:pt x="292" y="168"/>
                        </a:lnTo>
                        <a:lnTo>
                          <a:pt x="290" y="181"/>
                        </a:lnTo>
                        <a:lnTo>
                          <a:pt x="288" y="187"/>
                        </a:lnTo>
                        <a:lnTo>
                          <a:pt x="287" y="187"/>
                        </a:lnTo>
                        <a:lnTo>
                          <a:pt x="287" y="188"/>
                        </a:lnTo>
                        <a:lnTo>
                          <a:pt x="287" y="190"/>
                        </a:lnTo>
                        <a:lnTo>
                          <a:pt x="287" y="194"/>
                        </a:lnTo>
                        <a:lnTo>
                          <a:pt x="281" y="207"/>
                        </a:lnTo>
                        <a:lnTo>
                          <a:pt x="275" y="221"/>
                        </a:lnTo>
                        <a:lnTo>
                          <a:pt x="267" y="232"/>
                        </a:lnTo>
                        <a:lnTo>
                          <a:pt x="259" y="244"/>
                        </a:lnTo>
                        <a:lnTo>
                          <a:pt x="248" y="253"/>
                        </a:lnTo>
                        <a:lnTo>
                          <a:pt x="243" y="257"/>
                        </a:lnTo>
                        <a:lnTo>
                          <a:pt x="239" y="262"/>
                        </a:lnTo>
                        <a:lnTo>
                          <a:pt x="233" y="266"/>
                        </a:lnTo>
                        <a:lnTo>
                          <a:pt x="228" y="270"/>
                        </a:lnTo>
                        <a:lnTo>
                          <a:pt x="216" y="276"/>
                        </a:lnTo>
                        <a:lnTo>
                          <a:pt x="209" y="278"/>
                        </a:lnTo>
                        <a:lnTo>
                          <a:pt x="203" y="281"/>
                        </a:lnTo>
                        <a:lnTo>
                          <a:pt x="190" y="286"/>
                        </a:lnTo>
                        <a:lnTo>
                          <a:pt x="176" y="289"/>
                        </a:lnTo>
                        <a:lnTo>
                          <a:pt x="163" y="291"/>
                        </a:lnTo>
                        <a:lnTo>
                          <a:pt x="136" y="291"/>
                        </a:lnTo>
                        <a:lnTo>
                          <a:pt x="121" y="289"/>
                        </a:lnTo>
                        <a:lnTo>
                          <a:pt x="109" y="286"/>
                        </a:lnTo>
                        <a:lnTo>
                          <a:pt x="84" y="276"/>
                        </a:lnTo>
                        <a:lnTo>
                          <a:pt x="71" y="268"/>
                        </a:lnTo>
                        <a:lnTo>
                          <a:pt x="60" y="259"/>
                        </a:lnTo>
                        <a:lnTo>
                          <a:pt x="50" y="249"/>
                        </a:lnTo>
                        <a:lnTo>
                          <a:pt x="42" y="240"/>
                        </a:lnTo>
                        <a:lnTo>
                          <a:pt x="33" y="228"/>
                        </a:lnTo>
                        <a:lnTo>
                          <a:pt x="27" y="217"/>
                        </a:lnTo>
                        <a:lnTo>
                          <a:pt x="22" y="204"/>
                        </a:lnTo>
                        <a:lnTo>
                          <a:pt x="19" y="191"/>
                        </a:lnTo>
                        <a:lnTo>
                          <a:pt x="13" y="163"/>
                        </a:lnTo>
                        <a:lnTo>
                          <a:pt x="13" y="136"/>
                        </a:lnTo>
                        <a:lnTo>
                          <a:pt x="18" y="109"/>
                        </a:lnTo>
                        <a:lnTo>
                          <a:pt x="30" y="85"/>
                        </a:lnTo>
                        <a:lnTo>
                          <a:pt x="46" y="61"/>
                        </a:lnTo>
                        <a:lnTo>
                          <a:pt x="65" y="42"/>
                        </a:lnTo>
                        <a:lnTo>
                          <a:pt x="87" y="28"/>
                        </a:lnTo>
                        <a:lnTo>
                          <a:pt x="99" y="23"/>
                        </a:lnTo>
                        <a:lnTo>
                          <a:pt x="114" y="19"/>
                        </a:lnTo>
                        <a:lnTo>
                          <a:pt x="141" y="12"/>
                        </a:lnTo>
                        <a:lnTo>
                          <a:pt x="168" y="13"/>
                        </a:lnTo>
                        <a:lnTo>
                          <a:pt x="180" y="14"/>
                        </a:lnTo>
                        <a:lnTo>
                          <a:pt x="194" y="18"/>
                        </a:lnTo>
                        <a:lnTo>
                          <a:pt x="220" y="31"/>
                        </a:lnTo>
                        <a:lnTo>
                          <a:pt x="232" y="37"/>
                        </a:lnTo>
                        <a:lnTo>
                          <a:pt x="243" y="45"/>
                        </a:lnTo>
                        <a:lnTo>
                          <a:pt x="262" y="65"/>
                        </a:lnTo>
                        <a:lnTo>
                          <a:pt x="269" y="75"/>
                        </a:lnTo>
                        <a:lnTo>
                          <a:pt x="275" y="88"/>
                        </a:lnTo>
                        <a:lnTo>
                          <a:pt x="280" y="100"/>
                        </a:lnTo>
                        <a:lnTo>
                          <a:pt x="286" y="115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5" name="Freeform 511"/>
                  <p:cNvSpPr>
                    <a:spLocks noEditPoints="1"/>
                  </p:cNvSpPr>
                  <p:nvPr/>
                </p:nvSpPr>
                <p:spPr bwMode="auto">
                  <a:xfrm>
                    <a:off x="3342" y="2182"/>
                    <a:ext cx="157" cy="139"/>
                  </a:xfrm>
                  <a:custGeom>
                    <a:avLst/>
                    <a:gdLst>
                      <a:gd name="T0" fmla="*/ 268 w 279"/>
                      <a:gd name="T1" fmla="*/ 195 h 279"/>
                      <a:gd name="T2" fmla="*/ 274 w 279"/>
                      <a:gd name="T3" fmla="*/ 178 h 279"/>
                      <a:gd name="T4" fmla="*/ 274 w 279"/>
                      <a:gd name="T5" fmla="*/ 175 h 279"/>
                      <a:gd name="T6" fmla="*/ 277 w 279"/>
                      <a:gd name="T7" fmla="*/ 169 h 279"/>
                      <a:gd name="T8" fmla="*/ 279 w 279"/>
                      <a:gd name="T9" fmla="*/ 142 h 279"/>
                      <a:gd name="T10" fmla="*/ 276 w 279"/>
                      <a:gd name="T11" fmla="*/ 115 h 279"/>
                      <a:gd name="T12" fmla="*/ 267 w 279"/>
                      <a:gd name="T13" fmla="*/ 88 h 279"/>
                      <a:gd name="T14" fmla="*/ 256 w 279"/>
                      <a:gd name="T15" fmla="*/ 63 h 279"/>
                      <a:gd name="T16" fmla="*/ 230 w 279"/>
                      <a:gd name="T17" fmla="*/ 33 h 279"/>
                      <a:gd name="T18" fmla="*/ 207 w 279"/>
                      <a:gd name="T19" fmla="*/ 19 h 279"/>
                      <a:gd name="T20" fmla="*/ 167 w 279"/>
                      <a:gd name="T21" fmla="*/ 2 h 279"/>
                      <a:gd name="T22" fmla="*/ 128 w 279"/>
                      <a:gd name="T23" fmla="*/ 0 h 279"/>
                      <a:gd name="T24" fmla="*/ 86 w 279"/>
                      <a:gd name="T25" fmla="*/ 11 h 279"/>
                      <a:gd name="T26" fmla="*/ 52 w 279"/>
                      <a:gd name="T27" fmla="*/ 30 h 279"/>
                      <a:gd name="T28" fmla="*/ 17 w 279"/>
                      <a:gd name="T29" fmla="*/ 73 h 279"/>
                      <a:gd name="T30" fmla="*/ 0 w 279"/>
                      <a:gd name="T31" fmla="*/ 124 h 279"/>
                      <a:gd name="T32" fmla="*/ 6 w 279"/>
                      <a:gd name="T33" fmla="*/ 179 h 279"/>
                      <a:gd name="T34" fmla="*/ 14 w 279"/>
                      <a:gd name="T35" fmla="*/ 205 h 279"/>
                      <a:gd name="T36" fmla="*/ 29 w 279"/>
                      <a:gd name="T37" fmla="*/ 228 h 279"/>
                      <a:gd name="T38" fmla="*/ 47 w 279"/>
                      <a:gd name="T39" fmla="*/ 247 h 279"/>
                      <a:gd name="T40" fmla="*/ 71 w 279"/>
                      <a:gd name="T41" fmla="*/ 264 h 279"/>
                      <a:gd name="T42" fmla="*/ 108 w 279"/>
                      <a:gd name="T43" fmla="*/ 277 h 279"/>
                      <a:gd name="T44" fmla="*/ 150 w 279"/>
                      <a:gd name="T45" fmla="*/ 279 h 279"/>
                      <a:gd name="T46" fmla="*/ 177 w 279"/>
                      <a:gd name="T47" fmla="*/ 274 h 279"/>
                      <a:gd name="T48" fmla="*/ 196 w 279"/>
                      <a:gd name="T49" fmla="*/ 266 h 279"/>
                      <a:gd name="T50" fmla="*/ 215 w 279"/>
                      <a:gd name="T51" fmla="*/ 258 h 279"/>
                      <a:gd name="T52" fmla="*/ 226 w 279"/>
                      <a:gd name="T53" fmla="*/ 250 h 279"/>
                      <a:gd name="T54" fmla="*/ 235 w 279"/>
                      <a:gd name="T55" fmla="*/ 241 h 279"/>
                      <a:gd name="T56" fmla="*/ 254 w 279"/>
                      <a:gd name="T57" fmla="*/ 220 h 279"/>
                      <a:gd name="T58" fmla="*/ 263 w 279"/>
                      <a:gd name="T59" fmla="*/ 106 h 279"/>
                      <a:gd name="T60" fmla="*/ 267 w 279"/>
                      <a:gd name="T61" fmla="*/ 143 h 279"/>
                      <a:gd name="T62" fmla="*/ 265 w 279"/>
                      <a:gd name="T63" fmla="*/ 168 h 279"/>
                      <a:gd name="T64" fmla="*/ 258 w 279"/>
                      <a:gd name="T65" fmla="*/ 192 h 279"/>
                      <a:gd name="T66" fmla="*/ 245 w 279"/>
                      <a:gd name="T67" fmla="*/ 214 h 279"/>
                      <a:gd name="T68" fmla="*/ 228 w 279"/>
                      <a:gd name="T69" fmla="*/ 233 h 279"/>
                      <a:gd name="T70" fmla="*/ 208 w 279"/>
                      <a:gd name="T71" fmla="*/ 248 h 279"/>
                      <a:gd name="T72" fmla="*/ 186 w 279"/>
                      <a:gd name="T73" fmla="*/ 260 h 279"/>
                      <a:gd name="T74" fmla="*/ 177 w 279"/>
                      <a:gd name="T75" fmla="*/ 262 h 279"/>
                      <a:gd name="T76" fmla="*/ 176 w 279"/>
                      <a:gd name="T77" fmla="*/ 263 h 279"/>
                      <a:gd name="T78" fmla="*/ 148 w 279"/>
                      <a:gd name="T79" fmla="*/ 269 h 279"/>
                      <a:gd name="T80" fmla="*/ 99 w 279"/>
                      <a:gd name="T81" fmla="*/ 263 h 279"/>
                      <a:gd name="T82" fmla="*/ 76 w 279"/>
                      <a:gd name="T83" fmla="*/ 254 h 279"/>
                      <a:gd name="T84" fmla="*/ 45 w 279"/>
                      <a:gd name="T85" fmla="*/ 229 h 279"/>
                      <a:gd name="T86" fmla="*/ 30 w 279"/>
                      <a:gd name="T87" fmla="*/ 210 h 279"/>
                      <a:gd name="T88" fmla="*/ 18 w 279"/>
                      <a:gd name="T89" fmla="*/ 187 h 279"/>
                      <a:gd name="T90" fmla="*/ 10 w 279"/>
                      <a:gd name="T91" fmla="*/ 150 h 279"/>
                      <a:gd name="T92" fmla="*/ 15 w 279"/>
                      <a:gd name="T93" fmla="*/ 101 h 279"/>
                      <a:gd name="T94" fmla="*/ 40 w 279"/>
                      <a:gd name="T95" fmla="*/ 56 h 279"/>
                      <a:gd name="T96" fmla="*/ 59 w 279"/>
                      <a:gd name="T97" fmla="*/ 40 h 279"/>
                      <a:gd name="T98" fmla="*/ 79 w 279"/>
                      <a:gd name="T99" fmla="*/ 25 h 279"/>
                      <a:gd name="T100" fmla="*/ 104 w 279"/>
                      <a:gd name="T101" fmla="*/ 17 h 279"/>
                      <a:gd name="T102" fmla="*/ 141 w 279"/>
                      <a:gd name="T103" fmla="*/ 11 h 279"/>
                      <a:gd name="T104" fmla="*/ 166 w 279"/>
                      <a:gd name="T105" fmla="*/ 13 h 279"/>
                      <a:gd name="T106" fmla="*/ 190 w 279"/>
                      <a:gd name="T107" fmla="*/ 21 h 279"/>
                      <a:gd name="T108" fmla="*/ 223 w 279"/>
                      <a:gd name="T109" fmla="*/ 42 h 279"/>
                      <a:gd name="T110" fmla="*/ 240 w 279"/>
                      <a:gd name="T111" fmla="*/ 60 h 279"/>
                      <a:gd name="T112" fmla="*/ 253 w 279"/>
                      <a:gd name="T113" fmla="*/ 81 h 279"/>
                      <a:gd name="T114" fmla="*/ 263 w 279"/>
                      <a:gd name="T115" fmla="*/ 106 h 2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279" h="279">
                        <a:moveTo>
                          <a:pt x="262" y="209"/>
                        </a:moveTo>
                        <a:lnTo>
                          <a:pt x="268" y="195"/>
                        </a:lnTo>
                        <a:lnTo>
                          <a:pt x="274" y="182"/>
                        </a:lnTo>
                        <a:lnTo>
                          <a:pt x="274" y="178"/>
                        </a:lnTo>
                        <a:lnTo>
                          <a:pt x="274" y="176"/>
                        </a:lnTo>
                        <a:lnTo>
                          <a:pt x="274" y="175"/>
                        </a:lnTo>
                        <a:lnTo>
                          <a:pt x="275" y="175"/>
                        </a:lnTo>
                        <a:lnTo>
                          <a:pt x="277" y="169"/>
                        </a:lnTo>
                        <a:lnTo>
                          <a:pt x="279" y="156"/>
                        </a:lnTo>
                        <a:lnTo>
                          <a:pt x="279" y="142"/>
                        </a:lnTo>
                        <a:lnTo>
                          <a:pt x="278" y="129"/>
                        </a:lnTo>
                        <a:lnTo>
                          <a:pt x="276" y="115"/>
                        </a:lnTo>
                        <a:lnTo>
                          <a:pt x="273" y="103"/>
                        </a:lnTo>
                        <a:lnTo>
                          <a:pt x="267" y="88"/>
                        </a:lnTo>
                        <a:lnTo>
                          <a:pt x="262" y="76"/>
                        </a:lnTo>
                        <a:lnTo>
                          <a:pt x="256" y="63"/>
                        </a:lnTo>
                        <a:lnTo>
                          <a:pt x="249" y="53"/>
                        </a:lnTo>
                        <a:lnTo>
                          <a:pt x="230" y="33"/>
                        </a:lnTo>
                        <a:lnTo>
                          <a:pt x="219" y="25"/>
                        </a:lnTo>
                        <a:lnTo>
                          <a:pt x="207" y="19"/>
                        </a:lnTo>
                        <a:lnTo>
                          <a:pt x="181" y="6"/>
                        </a:lnTo>
                        <a:lnTo>
                          <a:pt x="167" y="2"/>
                        </a:lnTo>
                        <a:lnTo>
                          <a:pt x="155" y="1"/>
                        </a:lnTo>
                        <a:lnTo>
                          <a:pt x="128" y="0"/>
                        </a:lnTo>
                        <a:lnTo>
                          <a:pt x="101" y="7"/>
                        </a:lnTo>
                        <a:lnTo>
                          <a:pt x="86" y="11"/>
                        </a:lnTo>
                        <a:lnTo>
                          <a:pt x="74" y="16"/>
                        </a:lnTo>
                        <a:lnTo>
                          <a:pt x="52" y="30"/>
                        </a:lnTo>
                        <a:lnTo>
                          <a:pt x="33" y="49"/>
                        </a:lnTo>
                        <a:lnTo>
                          <a:pt x="17" y="73"/>
                        </a:lnTo>
                        <a:lnTo>
                          <a:pt x="5" y="97"/>
                        </a:lnTo>
                        <a:lnTo>
                          <a:pt x="0" y="124"/>
                        </a:lnTo>
                        <a:lnTo>
                          <a:pt x="0" y="151"/>
                        </a:lnTo>
                        <a:lnTo>
                          <a:pt x="6" y="179"/>
                        </a:lnTo>
                        <a:lnTo>
                          <a:pt x="9" y="192"/>
                        </a:lnTo>
                        <a:lnTo>
                          <a:pt x="14" y="205"/>
                        </a:lnTo>
                        <a:lnTo>
                          <a:pt x="20" y="216"/>
                        </a:lnTo>
                        <a:lnTo>
                          <a:pt x="29" y="228"/>
                        </a:lnTo>
                        <a:lnTo>
                          <a:pt x="37" y="237"/>
                        </a:lnTo>
                        <a:lnTo>
                          <a:pt x="47" y="247"/>
                        </a:lnTo>
                        <a:lnTo>
                          <a:pt x="58" y="256"/>
                        </a:lnTo>
                        <a:lnTo>
                          <a:pt x="71" y="264"/>
                        </a:lnTo>
                        <a:lnTo>
                          <a:pt x="96" y="274"/>
                        </a:lnTo>
                        <a:lnTo>
                          <a:pt x="108" y="277"/>
                        </a:lnTo>
                        <a:lnTo>
                          <a:pt x="123" y="279"/>
                        </a:lnTo>
                        <a:lnTo>
                          <a:pt x="150" y="279"/>
                        </a:lnTo>
                        <a:lnTo>
                          <a:pt x="163" y="277"/>
                        </a:lnTo>
                        <a:lnTo>
                          <a:pt x="177" y="274"/>
                        </a:lnTo>
                        <a:lnTo>
                          <a:pt x="190" y="269"/>
                        </a:lnTo>
                        <a:lnTo>
                          <a:pt x="196" y="266"/>
                        </a:lnTo>
                        <a:lnTo>
                          <a:pt x="203" y="264"/>
                        </a:lnTo>
                        <a:lnTo>
                          <a:pt x="215" y="258"/>
                        </a:lnTo>
                        <a:lnTo>
                          <a:pt x="220" y="254"/>
                        </a:lnTo>
                        <a:lnTo>
                          <a:pt x="226" y="250"/>
                        </a:lnTo>
                        <a:lnTo>
                          <a:pt x="230" y="245"/>
                        </a:lnTo>
                        <a:lnTo>
                          <a:pt x="235" y="241"/>
                        </a:lnTo>
                        <a:lnTo>
                          <a:pt x="246" y="232"/>
                        </a:lnTo>
                        <a:lnTo>
                          <a:pt x="254" y="220"/>
                        </a:lnTo>
                        <a:lnTo>
                          <a:pt x="262" y="209"/>
                        </a:lnTo>
                        <a:close/>
                        <a:moveTo>
                          <a:pt x="263" y="106"/>
                        </a:moveTo>
                        <a:lnTo>
                          <a:pt x="267" y="131"/>
                        </a:lnTo>
                        <a:lnTo>
                          <a:pt x="267" y="143"/>
                        </a:lnTo>
                        <a:lnTo>
                          <a:pt x="267" y="156"/>
                        </a:lnTo>
                        <a:lnTo>
                          <a:pt x="265" y="168"/>
                        </a:lnTo>
                        <a:lnTo>
                          <a:pt x="262" y="180"/>
                        </a:lnTo>
                        <a:lnTo>
                          <a:pt x="258" y="192"/>
                        </a:lnTo>
                        <a:lnTo>
                          <a:pt x="253" y="204"/>
                        </a:lnTo>
                        <a:lnTo>
                          <a:pt x="245" y="214"/>
                        </a:lnTo>
                        <a:lnTo>
                          <a:pt x="237" y="225"/>
                        </a:lnTo>
                        <a:lnTo>
                          <a:pt x="228" y="233"/>
                        </a:lnTo>
                        <a:lnTo>
                          <a:pt x="220" y="242"/>
                        </a:lnTo>
                        <a:lnTo>
                          <a:pt x="208" y="248"/>
                        </a:lnTo>
                        <a:lnTo>
                          <a:pt x="198" y="255"/>
                        </a:lnTo>
                        <a:lnTo>
                          <a:pt x="186" y="260"/>
                        </a:lnTo>
                        <a:lnTo>
                          <a:pt x="179" y="262"/>
                        </a:lnTo>
                        <a:lnTo>
                          <a:pt x="177" y="262"/>
                        </a:lnTo>
                        <a:lnTo>
                          <a:pt x="176" y="262"/>
                        </a:lnTo>
                        <a:lnTo>
                          <a:pt x="176" y="263"/>
                        </a:lnTo>
                        <a:lnTo>
                          <a:pt x="174" y="265"/>
                        </a:lnTo>
                        <a:lnTo>
                          <a:pt x="148" y="269"/>
                        </a:lnTo>
                        <a:lnTo>
                          <a:pt x="124" y="269"/>
                        </a:lnTo>
                        <a:lnTo>
                          <a:pt x="99" y="263"/>
                        </a:lnTo>
                        <a:lnTo>
                          <a:pt x="86" y="259"/>
                        </a:lnTo>
                        <a:lnTo>
                          <a:pt x="76" y="254"/>
                        </a:lnTo>
                        <a:lnTo>
                          <a:pt x="54" y="238"/>
                        </a:lnTo>
                        <a:lnTo>
                          <a:pt x="45" y="229"/>
                        </a:lnTo>
                        <a:lnTo>
                          <a:pt x="38" y="220"/>
                        </a:lnTo>
                        <a:lnTo>
                          <a:pt x="30" y="210"/>
                        </a:lnTo>
                        <a:lnTo>
                          <a:pt x="23" y="200"/>
                        </a:lnTo>
                        <a:lnTo>
                          <a:pt x="18" y="187"/>
                        </a:lnTo>
                        <a:lnTo>
                          <a:pt x="15" y="176"/>
                        </a:lnTo>
                        <a:lnTo>
                          <a:pt x="10" y="150"/>
                        </a:lnTo>
                        <a:lnTo>
                          <a:pt x="10" y="125"/>
                        </a:lnTo>
                        <a:lnTo>
                          <a:pt x="15" y="101"/>
                        </a:lnTo>
                        <a:lnTo>
                          <a:pt x="26" y="78"/>
                        </a:lnTo>
                        <a:lnTo>
                          <a:pt x="40" y="56"/>
                        </a:lnTo>
                        <a:lnTo>
                          <a:pt x="48" y="47"/>
                        </a:lnTo>
                        <a:lnTo>
                          <a:pt x="59" y="40"/>
                        </a:lnTo>
                        <a:lnTo>
                          <a:pt x="68" y="31"/>
                        </a:lnTo>
                        <a:lnTo>
                          <a:pt x="79" y="25"/>
                        </a:lnTo>
                        <a:lnTo>
                          <a:pt x="91" y="20"/>
                        </a:lnTo>
                        <a:lnTo>
                          <a:pt x="104" y="17"/>
                        </a:lnTo>
                        <a:lnTo>
                          <a:pt x="129" y="12"/>
                        </a:lnTo>
                        <a:lnTo>
                          <a:pt x="141" y="11"/>
                        </a:lnTo>
                        <a:lnTo>
                          <a:pt x="155" y="12"/>
                        </a:lnTo>
                        <a:lnTo>
                          <a:pt x="166" y="13"/>
                        </a:lnTo>
                        <a:lnTo>
                          <a:pt x="178" y="17"/>
                        </a:lnTo>
                        <a:lnTo>
                          <a:pt x="190" y="21"/>
                        </a:lnTo>
                        <a:lnTo>
                          <a:pt x="202" y="28"/>
                        </a:lnTo>
                        <a:lnTo>
                          <a:pt x="223" y="42"/>
                        </a:lnTo>
                        <a:lnTo>
                          <a:pt x="231" y="50"/>
                        </a:lnTo>
                        <a:lnTo>
                          <a:pt x="240" y="60"/>
                        </a:lnTo>
                        <a:lnTo>
                          <a:pt x="247" y="70"/>
                        </a:lnTo>
                        <a:lnTo>
                          <a:pt x="253" y="81"/>
                        </a:lnTo>
                        <a:lnTo>
                          <a:pt x="258" y="92"/>
                        </a:lnTo>
                        <a:lnTo>
                          <a:pt x="263" y="106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6" name="Freeform 512"/>
                  <p:cNvSpPr>
                    <a:spLocks noEditPoints="1"/>
                  </p:cNvSpPr>
                  <p:nvPr/>
                </p:nvSpPr>
                <p:spPr bwMode="auto">
                  <a:xfrm>
                    <a:off x="3349" y="2186"/>
                    <a:ext cx="143" cy="129"/>
                  </a:xfrm>
                  <a:custGeom>
                    <a:avLst/>
                    <a:gdLst>
                      <a:gd name="T0" fmla="*/ 248 w 257"/>
                      <a:gd name="T1" fmla="*/ 181 h 258"/>
                      <a:gd name="T2" fmla="*/ 255 w 257"/>
                      <a:gd name="T3" fmla="*/ 157 h 258"/>
                      <a:gd name="T4" fmla="*/ 257 w 257"/>
                      <a:gd name="T5" fmla="*/ 132 h 258"/>
                      <a:gd name="T6" fmla="*/ 253 w 257"/>
                      <a:gd name="T7" fmla="*/ 95 h 258"/>
                      <a:gd name="T8" fmla="*/ 243 w 257"/>
                      <a:gd name="T9" fmla="*/ 70 h 258"/>
                      <a:gd name="T10" fmla="*/ 230 w 257"/>
                      <a:gd name="T11" fmla="*/ 49 h 258"/>
                      <a:gd name="T12" fmla="*/ 213 w 257"/>
                      <a:gd name="T13" fmla="*/ 31 h 258"/>
                      <a:gd name="T14" fmla="*/ 180 w 257"/>
                      <a:gd name="T15" fmla="*/ 10 h 258"/>
                      <a:gd name="T16" fmla="*/ 156 w 257"/>
                      <a:gd name="T17" fmla="*/ 2 h 258"/>
                      <a:gd name="T18" fmla="*/ 131 w 257"/>
                      <a:gd name="T19" fmla="*/ 0 h 258"/>
                      <a:gd name="T20" fmla="*/ 94 w 257"/>
                      <a:gd name="T21" fmla="*/ 6 h 258"/>
                      <a:gd name="T22" fmla="*/ 69 w 257"/>
                      <a:gd name="T23" fmla="*/ 14 h 258"/>
                      <a:gd name="T24" fmla="*/ 49 w 257"/>
                      <a:gd name="T25" fmla="*/ 29 h 258"/>
                      <a:gd name="T26" fmla="*/ 30 w 257"/>
                      <a:gd name="T27" fmla="*/ 45 h 258"/>
                      <a:gd name="T28" fmla="*/ 5 w 257"/>
                      <a:gd name="T29" fmla="*/ 90 h 258"/>
                      <a:gd name="T30" fmla="*/ 0 w 257"/>
                      <a:gd name="T31" fmla="*/ 139 h 258"/>
                      <a:gd name="T32" fmla="*/ 8 w 257"/>
                      <a:gd name="T33" fmla="*/ 176 h 258"/>
                      <a:gd name="T34" fmla="*/ 20 w 257"/>
                      <a:gd name="T35" fmla="*/ 199 h 258"/>
                      <a:gd name="T36" fmla="*/ 35 w 257"/>
                      <a:gd name="T37" fmla="*/ 218 h 258"/>
                      <a:gd name="T38" fmla="*/ 66 w 257"/>
                      <a:gd name="T39" fmla="*/ 243 h 258"/>
                      <a:gd name="T40" fmla="*/ 89 w 257"/>
                      <a:gd name="T41" fmla="*/ 252 h 258"/>
                      <a:gd name="T42" fmla="*/ 138 w 257"/>
                      <a:gd name="T43" fmla="*/ 258 h 258"/>
                      <a:gd name="T44" fmla="*/ 166 w 257"/>
                      <a:gd name="T45" fmla="*/ 252 h 258"/>
                      <a:gd name="T46" fmla="*/ 167 w 257"/>
                      <a:gd name="T47" fmla="*/ 251 h 258"/>
                      <a:gd name="T48" fmla="*/ 176 w 257"/>
                      <a:gd name="T49" fmla="*/ 249 h 258"/>
                      <a:gd name="T50" fmla="*/ 198 w 257"/>
                      <a:gd name="T51" fmla="*/ 237 h 258"/>
                      <a:gd name="T52" fmla="*/ 218 w 257"/>
                      <a:gd name="T53" fmla="*/ 222 h 258"/>
                      <a:gd name="T54" fmla="*/ 235 w 257"/>
                      <a:gd name="T55" fmla="*/ 203 h 258"/>
                      <a:gd name="T56" fmla="*/ 242 w 257"/>
                      <a:gd name="T57" fmla="*/ 98 h 258"/>
                      <a:gd name="T58" fmla="*/ 244 w 257"/>
                      <a:gd name="T59" fmla="*/ 113 h 258"/>
                      <a:gd name="T60" fmla="*/ 245 w 257"/>
                      <a:gd name="T61" fmla="*/ 142 h 258"/>
                      <a:gd name="T62" fmla="*/ 241 w 257"/>
                      <a:gd name="T63" fmla="*/ 158 h 258"/>
                      <a:gd name="T64" fmla="*/ 232 w 257"/>
                      <a:gd name="T65" fmla="*/ 187 h 258"/>
                      <a:gd name="T66" fmla="*/ 225 w 257"/>
                      <a:gd name="T67" fmla="*/ 193 h 258"/>
                      <a:gd name="T68" fmla="*/ 224 w 257"/>
                      <a:gd name="T69" fmla="*/ 194 h 258"/>
                      <a:gd name="T70" fmla="*/ 220 w 257"/>
                      <a:gd name="T71" fmla="*/ 200 h 258"/>
                      <a:gd name="T72" fmla="*/ 217 w 257"/>
                      <a:gd name="T73" fmla="*/ 202 h 258"/>
                      <a:gd name="T74" fmla="*/ 217 w 257"/>
                      <a:gd name="T75" fmla="*/ 205 h 258"/>
                      <a:gd name="T76" fmla="*/ 202 w 257"/>
                      <a:gd name="T77" fmla="*/ 222 h 258"/>
                      <a:gd name="T78" fmla="*/ 192 w 257"/>
                      <a:gd name="T79" fmla="*/ 227 h 258"/>
                      <a:gd name="T80" fmla="*/ 183 w 257"/>
                      <a:gd name="T81" fmla="*/ 232 h 258"/>
                      <a:gd name="T82" fmla="*/ 162 w 257"/>
                      <a:gd name="T83" fmla="*/ 240 h 258"/>
                      <a:gd name="T84" fmla="*/ 126 w 257"/>
                      <a:gd name="T85" fmla="*/ 246 h 258"/>
                      <a:gd name="T86" fmla="*/ 103 w 257"/>
                      <a:gd name="T87" fmla="*/ 244 h 258"/>
                      <a:gd name="T88" fmla="*/ 72 w 257"/>
                      <a:gd name="T89" fmla="*/ 232 h 258"/>
                      <a:gd name="T90" fmla="*/ 52 w 257"/>
                      <a:gd name="T91" fmla="*/ 218 h 258"/>
                      <a:gd name="T92" fmla="*/ 37 w 257"/>
                      <a:gd name="T93" fmla="*/ 202 h 258"/>
                      <a:gd name="T94" fmla="*/ 25 w 257"/>
                      <a:gd name="T95" fmla="*/ 183 h 258"/>
                      <a:gd name="T96" fmla="*/ 19 w 257"/>
                      <a:gd name="T97" fmla="*/ 161 h 258"/>
                      <a:gd name="T98" fmla="*/ 13 w 257"/>
                      <a:gd name="T99" fmla="*/ 116 h 258"/>
                      <a:gd name="T100" fmla="*/ 28 w 257"/>
                      <a:gd name="T101" fmla="*/ 73 h 258"/>
                      <a:gd name="T102" fmla="*/ 40 w 257"/>
                      <a:gd name="T103" fmla="*/ 52 h 258"/>
                      <a:gd name="T104" fmla="*/ 57 w 257"/>
                      <a:gd name="T105" fmla="*/ 38 h 258"/>
                      <a:gd name="T106" fmla="*/ 75 w 257"/>
                      <a:gd name="T107" fmla="*/ 25 h 258"/>
                      <a:gd name="T108" fmla="*/ 108 w 257"/>
                      <a:gd name="T109" fmla="*/ 14 h 258"/>
                      <a:gd name="T110" fmla="*/ 143 w 257"/>
                      <a:gd name="T111" fmla="*/ 13 h 258"/>
                      <a:gd name="T112" fmla="*/ 186 w 257"/>
                      <a:gd name="T113" fmla="*/ 29 h 258"/>
                      <a:gd name="T114" fmla="*/ 205 w 257"/>
                      <a:gd name="T115" fmla="*/ 41 h 258"/>
                      <a:gd name="T116" fmla="*/ 221 w 257"/>
                      <a:gd name="T117" fmla="*/ 57 h 258"/>
                      <a:gd name="T118" fmla="*/ 234 w 257"/>
                      <a:gd name="T119" fmla="*/ 76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57" h="258">
                        <a:moveTo>
                          <a:pt x="243" y="193"/>
                        </a:moveTo>
                        <a:lnTo>
                          <a:pt x="248" y="181"/>
                        </a:lnTo>
                        <a:lnTo>
                          <a:pt x="252" y="169"/>
                        </a:lnTo>
                        <a:lnTo>
                          <a:pt x="255" y="157"/>
                        </a:lnTo>
                        <a:lnTo>
                          <a:pt x="257" y="145"/>
                        </a:lnTo>
                        <a:lnTo>
                          <a:pt x="257" y="132"/>
                        </a:lnTo>
                        <a:lnTo>
                          <a:pt x="257" y="120"/>
                        </a:lnTo>
                        <a:lnTo>
                          <a:pt x="253" y="95"/>
                        </a:lnTo>
                        <a:lnTo>
                          <a:pt x="248" y="81"/>
                        </a:lnTo>
                        <a:lnTo>
                          <a:pt x="243" y="70"/>
                        </a:lnTo>
                        <a:lnTo>
                          <a:pt x="237" y="59"/>
                        </a:lnTo>
                        <a:lnTo>
                          <a:pt x="230" y="49"/>
                        </a:lnTo>
                        <a:lnTo>
                          <a:pt x="221" y="39"/>
                        </a:lnTo>
                        <a:lnTo>
                          <a:pt x="213" y="31"/>
                        </a:lnTo>
                        <a:lnTo>
                          <a:pt x="192" y="17"/>
                        </a:lnTo>
                        <a:lnTo>
                          <a:pt x="180" y="10"/>
                        </a:lnTo>
                        <a:lnTo>
                          <a:pt x="168" y="6"/>
                        </a:lnTo>
                        <a:lnTo>
                          <a:pt x="156" y="2"/>
                        </a:lnTo>
                        <a:lnTo>
                          <a:pt x="145" y="1"/>
                        </a:lnTo>
                        <a:lnTo>
                          <a:pt x="131" y="0"/>
                        </a:lnTo>
                        <a:lnTo>
                          <a:pt x="119" y="1"/>
                        </a:lnTo>
                        <a:lnTo>
                          <a:pt x="94" y="6"/>
                        </a:lnTo>
                        <a:lnTo>
                          <a:pt x="81" y="9"/>
                        </a:lnTo>
                        <a:lnTo>
                          <a:pt x="69" y="14"/>
                        </a:lnTo>
                        <a:lnTo>
                          <a:pt x="58" y="20"/>
                        </a:lnTo>
                        <a:lnTo>
                          <a:pt x="49" y="29"/>
                        </a:lnTo>
                        <a:lnTo>
                          <a:pt x="38" y="36"/>
                        </a:lnTo>
                        <a:lnTo>
                          <a:pt x="30" y="45"/>
                        </a:lnTo>
                        <a:lnTo>
                          <a:pt x="16" y="67"/>
                        </a:lnTo>
                        <a:lnTo>
                          <a:pt x="5" y="90"/>
                        </a:lnTo>
                        <a:lnTo>
                          <a:pt x="0" y="114"/>
                        </a:lnTo>
                        <a:lnTo>
                          <a:pt x="0" y="139"/>
                        </a:lnTo>
                        <a:lnTo>
                          <a:pt x="5" y="165"/>
                        </a:lnTo>
                        <a:lnTo>
                          <a:pt x="8" y="176"/>
                        </a:lnTo>
                        <a:lnTo>
                          <a:pt x="13" y="189"/>
                        </a:lnTo>
                        <a:lnTo>
                          <a:pt x="20" y="199"/>
                        </a:lnTo>
                        <a:lnTo>
                          <a:pt x="28" y="209"/>
                        </a:lnTo>
                        <a:lnTo>
                          <a:pt x="35" y="218"/>
                        </a:lnTo>
                        <a:lnTo>
                          <a:pt x="44" y="227"/>
                        </a:lnTo>
                        <a:lnTo>
                          <a:pt x="66" y="243"/>
                        </a:lnTo>
                        <a:lnTo>
                          <a:pt x="76" y="248"/>
                        </a:lnTo>
                        <a:lnTo>
                          <a:pt x="89" y="252"/>
                        </a:lnTo>
                        <a:lnTo>
                          <a:pt x="114" y="258"/>
                        </a:lnTo>
                        <a:lnTo>
                          <a:pt x="138" y="258"/>
                        </a:lnTo>
                        <a:lnTo>
                          <a:pt x="164" y="254"/>
                        </a:lnTo>
                        <a:lnTo>
                          <a:pt x="166" y="252"/>
                        </a:lnTo>
                        <a:lnTo>
                          <a:pt x="166" y="251"/>
                        </a:lnTo>
                        <a:lnTo>
                          <a:pt x="167" y="251"/>
                        </a:lnTo>
                        <a:lnTo>
                          <a:pt x="169" y="251"/>
                        </a:lnTo>
                        <a:lnTo>
                          <a:pt x="176" y="249"/>
                        </a:lnTo>
                        <a:lnTo>
                          <a:pt x="188" y="244"/>
                        </a:lnTo>
                        <a:lnTo>
                          <a:pt x="198" y="237"/>
                        </a:lnTo>
                        <a:lnTo>
                          <a:pt x="210" y="231"/>
                        </a:lnTo>
                        <a:lnTo>
                          <a:pt x="218" y="222"/>
                        </a:lnTo>
                        <a:lnTo>
                          <a:pt x="227" y="214"/>
                        </a:lnTo>
                        <a:lnTo>
                          <a:pt x="235" y="203"/>
                        </a:lnTo>
                        <a:lnTo>
                          <a:pt x="243" y="193"/>
                        </a:lnTo>
                        <a:close/>
                        <a:moveTo>
                          <a:pt x="242" y="98"/>
                        </a:moveTo>
                        <a:lnTo>
                          <a:pt x="244" y="108"/>
                        </a:lnTo>
                        <a:lnTo>
                          <a:pt x="244" y="113"/>
                        </a:lnTo>
                        <a:lnTo>
                          <a:pt x="245" y="120"/>
                        </a:lnTo>
                        <a:lnTo>
                          <a:pt x="245" y="142"/>
                        </a:lnTo>
                        <a:lnTo>
                          <a:pt x="243" y="153"/>
                        </a:lnTo>
                        <a:lnTo>
                          <a:pt x="241" y="158"/>
                        </a:lnTo>
                        <a:lnTo>
                          <a:pt x="240" y="164"/>
                        </a:lnTo>
                        <a:lnTo>
                          <a:pt x="232" y="187"/>
                        </a:lnTo>
                        <a:lnTo>
                          <a:pt x="227" y="191"/>
                        </a:lnTo>
                        <a:lnTo>
                          <a:pt x="225" y="193"/>
                        </a:lnTo>
                        <a:lnTo>
                          <a:pt x="224" y="193"/>
                        </a:lnTo>
                        <a:lnTo>
                          <a:pt x="224" y="194"/>
                        </a:lnTo>
                        <a:lnTo>
                          <a:pt x="224" y="196"/>
                        </a:lnTo>
                        <a:lnTo>
                          <a:pt x="220" y="200"/>
                        </a:lnTo>
                        <a:lnTo>
                          <a:pt x="218" y="202"/>
                        </a:lnTo>
                        <a:lnTo>
                          <a:pt x="217" y="202"/>
                        </a:lnTo>
                        <a:lnTo>
                          <a:pt x="217" y="203"/>
                        </a:lnTo>
                        <a:lnTo>
                          <a:pt x="217" y="205"/>
                        </a:lnTo>
                        <a:lnTo>
                          <a:pt x="209" y="214"/>
                        </a:lnTo>
                        <a:lnTo>
                          <a:pt x="202" y="222"/>
                        </a:lnTo>
                        <a:lnTo>
                          <a:pt x="196" y="224"/>
                        </a:lnTo>
                        <a:lnTo>
                          <a:pt x="192" y="227"/>
                        </a:lnTo>
                        <a:lnTo>
                          <a:pt x="187" y="229"/>
                        </a:lnTo>
                        <a:lnTo>
                          <a:pt x="183" y="232"/>
                        </a:lnTo>
                        <a:lnTo>
                          <a:pt x="173" y="236"/>
                        </a:lnTo>
                        <a:lnTo>
                          <a:pt x="162" y="240"/>
                        </a:lnTo>
                        <a:lnTo>
                          <a:pt x="138" y="245"/>
                        </a:lnTo>
                        <a:lnTo>
                          <a:pt x="126" y="246"/>
                        </a:lnTo>
                        <a:lnTo>
                          <a:pt x="116" y="246"/>
                        </a:lnTo>
                        <a:lnTo>
                          <a:pt x="103" y="244"/>
                        </a:lnTo>
                        <a:lnTo>
                          <a:pt x="93" y="240"/>
                        </a:lnTo>
                        <a:lnTo>
                          <a:pt x="72" y="232"/>
                        </a:lnTo>
                        <a:lnTo>
                          <a:pt x="61" y="225"/>
                        </a:lnTo>
                        <a:lnTo>
                          <a:pt x="52" y="218"/>
                        </a:lnTo>
                        <a:lnTo>
                          <a:pt x="43" y="209"/>
                        </a:lnTo>
                        <a:lnTo>
                          <a:pt x="37" y="202"/>
                        </a:lnTo>
                        <a:lnTo>
                          <a:pt x="30" y="192"/>
                        </a:lnTo>
                        <a:lnTo>
                          <a:pt x="25" y="183"/>
                        </a:lnTo>
                        <a:lnTo>
                          <a:pt x="21" y="171"/>
                        </a:lnTo>
                        <a:lnTo>
                          <a:pt x="19" y="161"/>
                        </a:lnTo>
                        <a:lnTo>
                          <a:pt x="13" y="138"/>
                        </a:lnTo>
                        <a:lnTo>
                          <a:pt x="13" y="116"/>
                        </a:lnTo>
                        <a:lnTo>
                          <a:pt x="18" y="94"/>
                        </a:lnTo>
                        <a:lnTo>
                          <a:pt x="28" y="73"/>
                        </a:lnTo>
                        <a:lnTo>
                          <a:pt x="33" y="62"/>
                        </a:lnTo>
                        <a:lnTo>
                          <a:pt x="40" y="52"/>
                        </a:lnTo>
                        <a:lnTo>
                          <a:pt x="48" y="44"/>
                        </a:lnTo>
                        <a:lnTo>
                          <a:pt x="57" y="38"/>
                        </a:lnTo>
                        <a:lnTo>
                          <a:pt x="65" y="31"/>
                        </a:lnTo>
                        <a:lnTo>
                          <a:pt x="75" y="25"/>
                        </a:lnTo>
                        <a:lnTo>
                          <a:pt x="98" y="18"/>
                        </a:lnTo>
                        <a:lnTo>
                          <a:pt x="108" y="14"/>
                        </a:lnTo>
                        <a:lnTo>
                          <a:pt x="120" y="13"/>
                        </a:lnTo>
                        <a:lnTo>
                          <a:pt x="143" y="13"/>
                        </a:lnTo>
                        <a:lnTo>
                          <a:pt x="163" y="18"/>
                        </a:lnTo>
                        <a:lnTo>
                          <a:pt x="186" y="29"/>
                        </a:lnTo>
                        <a:lnTo>
                          <a:pt x="195" y="34"/>
                        </a:lnTo>
                        <a:lnTo>
                          <a:pt x="205" y="41"/>
                        </a:lnTo>
                        <a:lnTo>
                          <a:pt x="213" y="48"/>
                        </a:lnTo>
                        <a:lnTo>
                          <a:pt x="221" y="57"/>
                        </a:lnTo>
                        <a:lnTo>
                          <a:pt x="227" y="66"/>
                        </a:lnTo>
                        <a:lnTo>
                          <a:pt x="234" y="76"/>
                        </a:lnTo>
                        <a:lnTo>
                          <a:pt x="242" y="98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7" name="Freeform 513"/>
                  <p:cNvSpPr>
                    <a:spLocks noEditPoints="1"/>
                  </p:cNvSpPr>
                  <p:nvPr/>
                </p:nvSpPr>
                <p:spPr bwMode="auto">
                  <a:xfrm>
                    <a:off x="3356" y="2194"/>
                    <a:ext cx="130" cy="115"/>
                  </a:xfrm>
                  <a:custGeom>
                    <a:avLst/>
                    <a:gdLst>
                      <a:gd name="T0" fmla="*/ 227 w 232"/>
                      <a:gd name="T1" fmla="*/ 151 h 233"/>
                      <a:gd name="T2" fmla="*/ 230 w 232"/>
                      <a:gd name="T3" fmla="*/ 140 h 233"/>
                      <a:gd name="T4" fmla="*/ 232 w 232"/>
                      <a:gd name="T5" fmla="*/ 107 h 233"/>
                      <a:gd name="T6" fmla="*/ 231 w 232"/>
                      <a:gd name="T7" fmla="*/ 95 h 233"/>
                      <a:gd name="T8" fmla="*/ 221 w 232"/>
                      <a:gd name="T9" fmla="*/ 63 h 233"/>
                      <a:gd name="T10" fmla="*/ 208 w 232"/>
                      <a:gd name="T11" fmla="*/ 44 h 233"/>
                      <a:gd name="T12" fmla="*/ 192 w 232"/>
                      <a:gd name="T13" fmla="*/ 28 h 233"/>
                      <a:gd name="T14" fmla="*/ 173 w 232"/>
                      <a:gd name="T15" fmla="*/ 16 h 233"/>
                      <a:gd name="T16" fmla="*/ 130 w 232"/>
                      <a:gd name="T17" fmla="*/ 0 h 233"/>
                      <a:gd name="T18" fmla="*/ 95 w 232"/>
                      <a:gd name="T19" fmla="*/ 1 h 233"/>
                      <a:gd name="T20" fmla="*/ 62 w 232"/>
                      <a:gd name="T21" fmla="*/ 12 h 233"/>
                      <a:gd name="T22" fmla="*/ 44 w 232"/>
                      <a:gd name="T23" fmla="*/ 25 h 233"/>
                      <a:gd name="T24" fmla="*/ 27 w 232"/>
                      <a:gd name="T25" fmla="*/ 39 h 233"/>
                      <a:gd name="T26" fmla="*/ 15 w 232"/>
                      <a:gd name="T27" fmla="*/ 60 h 233"/>
                      <a:gd name="T28" fmla="*/ 0 w 232"/>
                      <a:gd name="T29" fmla="*/ 103 h 233"/>
                      <a:gd name="T30" fmla="*/ 6 w 232"/>
                      <a:gd name="T31" fmla="*/ 148 h 233"/>
                      <a:gd name="T32" fmla="*/ 12 w 232"/>
                      <a:gd name="T33" fmla="*/ 170 h 233"/>
                      <a:gd name="T34" fmla="*/ 24 w 232"/>
                      <a:gd name="T35" fmla="*/ 189 h 233"/>
                      <a:gd name="T36" fmla="*/ 39 w 232"/>
                      <a:gd name="T37" fmla="*/ 205 h 233"/>
                      <a:gd name="T38" fmla="*/ 59 w 232"/>
                      <a:gd name="T39" fmla="*/ 219 h 233"/>
                      <a:gd name="T40" fmla="*/ 90 w 232"/>
                      <a:gd name="T41" fmla="*/ 231 h 233"/>
                      <a:gd name="T42" fmla="*/ 113 w 232"/>
                      <a:gd name="T43" fmla="*/ 233 h 233"/>
                      <a:gd name="T44" fmla="*/ 149 w 232"/>
                      <a:gd name="T45" fmla="*/ 227 h 233"/>
                      <a:gd name="T46" fmla="*/ 170 w 232"/>
                      <a:gd name="T47" fmla="*/ 219 h 233"/>
                      <a:gd name="T48" fmla="*/ 179 w 232"/>
                      <a:gd name="T49" fmla="*/ 214 h 233"/>
                      <a:gd name="T50" fmla="*/ 189 w 232"/>
                      <a:gd name="T51" fmla="*/ 209 h 233"/>
                      <a:gd name="T52" fmla="*/ 204 w 232"/>
                      <a:gd name="T53" fmla="*/ 192 h 233"/>
                      <a:gd name="T54" fmla="*/ 204 w 232"/>
                      <a:gd name="T55" fmla="*/ 189 h 233"/>
                      <a:gd name="T56" fmla="*/ 207 w 232"/>
                      <a:gd name="T57" fmla="*/ 187 h 233"/>
                      <a:gd name="T58" fmla="*/ 211 w 232"/>
                      <a:gd name="T59" fmla="*/ 181 h 233"/>
                      <a:gd name="T60" fmla="*/ 212 w 232"/>
                      <a:gd name="T61" fmla="*/ 180 h 233"/>
                      <a:gd name="T62" fmla="*/ 219 w 232"/>
                      <a:gd name="T63" fmla="*/ 174 h 233"/>
                      <a:gd name="T64" fmla="*/ 220 w 232"/>
                      <a:gd name="T65" fmla="*/ 97 h 233"/>
                      <a:gd name="T66" fmla="*/ 222 w 232"/>
                      <a:gd name="T67" fmla="*/ 128 h 233"/>
                      <a:gd name="T68" fmla="*/ 209 w 232"/>
                      <a:gd name="T69" fmla="*/ 168 h 233"/>
                      <a:gd name="T70" fmla="*/ 197 w 232"/>
                      <a:gd name="T71" fmla="*/ 184 h 233"/>
                      <a:gd name="T72" fmla="*/ 190 w 232"/>
                      <a:gd name="T73" fmla="*/ 191 h 233"/>
                      <a:gd name="T74" fmla="*/ 182 w 232"/>
                      <a:gd name="T75" fmla="*/ 199 h 233"/>
                      <a:gd name="T76" fmla="*/ 173 w 232"/>
                      <a:gd name="T77" fmla="*/ 204 h 233"/>
                      <a:gd name="T78" fmla="*/ 154 w 232"/>
                      <a:gd name="T79" fmla="*/ 214 h 233"/>
                      <a:gd name="T80" fmla="*/ 124 w 232"/>
                      <a:gd name="T81" fmla="*/ 221 h 233"/>
                      <a:gd name="T82" fmla="*/ 84 w 232"/>
                      <a:gd name="T83" fmla="*/ 217 h 233"/>
                      <a:gd name="T84" fmla="*/ 55 w 232"/>
                      <a:gd name="T85" fmla="*/ 202 h 233"/>
                      <a:gd name="T86" fmla="*/ 33 w 232"/>
                      <a:gd name="T87" fmla="*/ 182 h 233"/>
                      <a:gd name="T88" fmla="*/ 15 w 232"/>
                      <a:gd name="T89" fmla="*/ 146 h 233"/>
                      <a:gd name="T90" fmla="*/ 11 w 232"/>
                      <a:gd name="T91" fmla="*/ 103 h 233"/>
                      <a:gd name="T92" fmla="*/ 24 w 232"/>
                      <a:gd name="T93" fmla="*/ 65 h 233"/>
                      <a:gd name="T94" fmla="*/ 50 w 232"/>
                      <a:gd name="T95" fmla="*/ 33 h 233"/>
                      <a:gd name="T96" fmla="*/ 87 w 232"/>
                      <a:gd name="T97" fmla="*/ 16 h 233"/>
                      <a:gd name="T98" fmla="*/ 107 w 232"/>
                      <a:gd name="T99" fmla="*/ 11 h 233"/>
                      <a:gd name="T100" fmla="*/ 137 w 232"/>
                      <a:gd name="T101" fmla="*/ 12 h 233"/>
                      <a:gd name="T102" fmla="*/ 168 w 232"/>
                      <a:gd name="T103" fmla="*/ 25 h 233"/>
                      <a:gd name="T104" fmla="*/ 192 w 232"/>
                      <a:gd name="T105" fmla="*/ 42 h 233"/>
                      <a:gd name="T106" fmla="*/ 204 w 232"/>
                      <a:gd name="T107" fmla="*/ 58 h 233"/>
                      <a:gd name="T108" fmla="*/ 213 w 232"/>
                      <a:gd name="T109" fmla="*/ 77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32" h="233">
                        <a:moveTo>
                          <a:pt x="219" y="174"/>
                        </a:moveTo>
                        <a:lnTo>
                          <a:pt x="227" y="151"/>
                        </a:lnTo>
                        <a:lnTo>
                          <a:pt x="228" y="145"/>
                        </a:lnTo>
                        <a:lnTo>
                          <a:pt x="230" y="140"/>
                        </a:lnTo>
                        <a:lnTo>
                          <a:pt x="232" y="129"/>
                        </a:lnTo>
                        <a:lnTo>
                          <a:pt x="232" y="107"/>
                        </a:lnTo>
                        <a:lnTo>
                          <a:pt x="231" y="100"/>
                        </a:lnTo>
                        <a:lnTo>
                          <a:pt x="231" y="95"/>
                        </a:lnTo>
                        <a:lnTo>
                          <a:pt x="229" y="85"/>
                        </a:lnTo>
                        <a:lnTo>
                          <a:pt x="221" y="63"/>
                        </a:lnTo>
                        <a:lnTo>
                          <a:pt x="214" y="53"/>
                        </a:lnTo>
                        <a:lnTo>
                          <a:pt x="208" y="44"/>
                        </a:lnTo>
                        <a:lnTo>
                          <a:pt x="200" y="35"/>
                        </a:lnTo>
                        <a:lnTo>
                          <a:pt x="192" y="28"/>
                        </a:lnTo>
                        <a:lnTo>
                          <a:pt x="182" y="21"/>
                        </a:lnTo>
                        <a:lnTo>
                          <a:pt x="173" y="16"/>
                        </a:lnTo>
                        <a:lnTo>
                          <a:pt x="150" y="5"/>
                        </a:lnTo>
                        <a:lnTo>
                          <a:pt x="130" y="0"/>
                        </a:lnTo>
                        <a:lnTo>
                          <a:pt x="107" y="0"/>
                        </a:lnTo>
                        <a:lnTo>
                          <a:pt x="95" y="1"/>
                        </a:lnTo>
                        <a:lnTo>
                          <a:pt x="85" y="5"/>
                        </a:lnTo>
                        <a:lnTo>
                          <a:pt x="62" y="12"/>
                        </a:lnTo>
                        <a:lnTo>
                          <a:pt x="52" y="18"/>
                        </a:lnTo>
                        <a:lnTo>
                          <a:pt x="44" y="25"/>
                        </a:lnTo>
                        <a:lnTo>
                          <a:pt x="35" y="31"/>
                        </a:lnTo>
                        <a:lnTo>
                          <a:pt x="27" y="39"/>
                        </a:lnTo>
                        <a:lnTo>
                          <a:pt x="20" y="49"/>
                        </a:lnTo>
                        <a:lnTo>
                          <a:pt x="15" y="60"/>
                        </a:lnTo>
                        <a:lnTo>
                          <a:pt x="5" y="81"/>
                        </a:lnTo>
                        <a:lnTo>
                          <a:pt x="0" y="103"/>
                        </a:lnTo>
                        <a:lnTo>
                          <a:pt x="0" y="125"/>
                        </a:lnTo>
                        <a:lnTo>
                          <a:pt x="6" y="148"/>
                        </a:lnTo>
                        <a:lnTo>
                          <a:pt x="8" y="158"/>
                        </a:lnTo>
                        <a:lnTo>
                          <a:pt x="12" y="170"/>
                        </a:lnTo>
                        <a:lnTo>
                          <a:pt x="17" y="179"/>
                        </a:lnTo>
                        <a:lnTo>
                          <a:pt x="24" y="189"/>
                        </a:lnTo>
                        <a:lnTo>
                          <a:pt x="30" y="196"/>
                        </a:lnTo>
                        <a:lnTo>
                          <a:pt x="39" y="205"/>
                        </a:lnTo>
                        <a:lnTo>
                          <a:pt x="48" y="212"/>
                        </a:lnTo>
                        <a:lnTo>
                          <a:pt x="59" y="219"/>
                        </a:lnTo>
                        <a:lnTo>
                          <a:pt x="80" y="227"/>
                        </a:lnTo>
                        <a:lnTo>
                          <a:pt x="90" y="231"/>
                        </a:lnTo>
                        <a:lnTo>
                          <a:pt x="103" y="233"/>
                        </a:lnTo>
                        <a:lnTo>
                          <a:pt x="113" y="233"/>
                        </a:lnTo>
                        <a:lnTo>
                          <a:pt x="125" y="232"/>
                        </a:lnTo>
                        <a:lnTo>
                          <a:pt x="149" y="227"/>
                        </a:lnTo>
                        <a:lnTo>
                          <a:pt x="160" y="223"/>
                        </a:lnTo>
                        <a:lnTo>
                          <a:pt x="170" y="219"/>
                        </a:lnTo>
                        <a:lnTo>
                          <a:pt x="174" y="216"/>
                        </a:lnTo>
                        <a:lnTo>
                          <a:pt x="179" y="214"/>
                        </a:lnTo>
                        <a:lnTo>
                          <a:pt x="183" y="211"/>
                        </a:lnTo>
                        <a:lnTo>
                          <a:pt x="189" y="209"/>
                        </a:lnTo>
                        <a:lnTo>
                          <a:pt x="196" y="201"/>
                        </a:lnTo>
                        <a:lnTo>
                          <a:pt x="204" y="192"/>
                        </a:lnTo>
                        <a:lnTo>
                          <a:pt x="204" y="190"/>
                        </a:lnTo>
                        <a:lnTo>
                          <a:pt x="204" y="189"/>
                        </a:lnTo>
                        <a:lnTo>
                          <a:pt x="205" y="189"/>
                        </a:lnTo>
                        <a:lnTo>
                          <a:pt x="207" y="187"/>
                        </a:lnTo>
                        <a:lnTo>
                          <a:pt x="211" y="183"/>
                        </a:lnTo>
                        <a:lnTo>
                          <a:pt x="211" y="181"/>
                        </a:lnTo>
                        <a:lnTo>
                          <a:pt x="211" y="180"/>
                        </a:lnTo>
                        <a:lnTo>
                          <a:pt x="212" y="180"/>
                        </a:lnTo>
                        <a:lnTo>
                          <a:pt x="214" y="178"/>
                        </a:lnTo>
                        <a:lnTo>
                          <a:pt x="219" y="174"/>
                        </a:lnTo>
                        <a:close/>
                        <a:moveTo>
                          <a:pt x="217" y="88"/>
                        </a:moveTo>
                        <a:lnTo>
                          <a:pt x="220" y="97"/>
                        </a:lnTo>
                        <a:lnTo>
                          <a:pt x="222" y="108"/>
                        </a:lnTo>
                        <a:lnTo>
                          <a:pt x="222" y="128"/>
                        </a:lnTo>
                        <a:lnTo>
                          <a:pt x="217" y="147"/>
                        </a:lnTo>
                        <a:lnTo>
                          <a:pt x="209" y="168"/>
                        </a:lnTo>
                        <a:lnTo>
                          <a:pt x="203" y="176"/>
                        </a:lnTo>
                        <a:lnTo>
                          <a:pt x="197" y="184"/>
                        </a:lnTo>
                        <a:lnTo>
                          <a:pt x="193" y="187"/>
                        </a:lnTo>
                        <a:lnTo>
                          <a:pt x="190" y="191"/>
                        </a:lnTo>
                        <a:lnTo>
                          <a:pt x="185" y="194"/>
                        </a:lnTo>
                        <a:lnTo>
                          <a:pt x="182" y="199"/>
                        </a:lnTo>
                        <a:lnTo>
                          <a:pt x="177" y="201"/>
                        </a:lnTo>
                        <a:lnTo>
                          <a:pt x="173" y="204"/>
                        </a:lnTo>
                        <a:lnTo>
                          <a:pt x="165" y="210"/>
                        </a:lnTo>
                        <a:lnTo>
                          <a:pt x="154" y="214"/>
                        </a:lnTo>
                        <a:lnTo>
                          <a:pt x="145" y="218"/>
                        </a:lnTo>
                        <a:lnTo>
                          <a:pt x="124" y="221"/>
                        </a:lnTo>
                        <a:lnTo>
                          <a:pt x="104" y="221"/>
                        </a:lnTo>
                        <a:lnTo>
                          <a:pt x="84" y="217"/>
                        </a:lnTo>
                        <a:lnTo>
                          <a:pt x="66" y="209"/>
                        </a:lnTo>
                        <a:lnTo>
                          <a:pt x="55" y="202"/>
                        </a:lnTo>
                        <a:lnTo>
                          <a:pt x="47" y="195"/>
                        </a:lnTo>
                        <a:lnTo>
                          <a:pt x="33" y="182"/>
                        </a:lnTo>
                        <a:lnTo>
                          <a:pt x="22" y="164"/>
                        </a:lnTo>
                        <a:lnTo>
                          <a:pt x="15" y="146"/>
                        </a:lnTo>
                        <a:lnTo>
                          <a:pt x="11" y="124"/>
                        </a:lnTo>
                        <a:lnTo>
                          <a:pt x="11" y="103"/>
                        </a:lnTo>
                        <a:lnTo>
                          <a:pt x="15" y="84"/>
                        </a:lnTo>
                        <a:lnTo>
                          <a:pt x="24" y="65"/>
                        </a:lnTo>
                        <a:lnTo>
                          <a:pt x="36" y="47"/>
                        </a:lnTo>
                        <a:lnTo>
                          <a:pt x="50" y="33"/>
                        </a:lnTo>
                        <a:lnTo>
                          <a:pt x="68" y="22"/>
                        </a:lnTo>
                        <a:lnTo>
                          <a:pt x="87" y="16"/>
                        </a:lnTo>
                        <a:lnTo>
                          <a:pt x="97" y="12"/>
                        </a:lnTo>
                        <a:lnTo>
                          <a:pt x="107" y="11"/>
                        </a:lnTo>
                        <a:lnTo>
                          <a:pt x="128" y="11"/>
                        </a:lnTo>
                        <a:lnTo>
                          <a:pt x="137" y="12"/>
                        </a:lnTo>
                        <a:lnTo>
                          <a:pt x="147" y="16"/>
                        </a:lnTo>
                        <a:lnTo>
                          <a:pt x="168" y="25"/>
                        </a:lnTo>
                        <a:lnTo>
                          <a:pt x="184" y="36"/>
                        </a:lnTo>
                        <a:lnTo>
                          <a:pt x="192" y="42"/>
                        </a:lnTo>
                        <a:lnTo>
                          <a:pt x="199" y="51"/>
                        </a:lnTo>
                        <a:lnTo>
                          <a:pt x="204" y="58"/>
                        </a:lnTo>
                        <a:lnTo>
                          <a:pt x="209" y="67"/>
                        </a:lnTo>
                        <a:lnTo>
                          <a:pt x="213" y="77"/>
                        </a:lnTo>
                        <a:lnTo>
                          <a:pt x="217" y="88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8" name="Freeform 514"/>
                  <p:cNvSpPr>
                    <a:spLocks noEditPoints="1"/>
                  </p:cNvSpPr>
                  <p:nvPr/>
                </p:nvSpPr>
                <p:spPr bwMode="auto">
                  <a:xfrm>
                    <a:off x="3363" y="2200"/>
                    <a:ext cx="118" cy="103"/>
                  </a:xfrm>
                  <a:custGeom>
                    <a:avLst/>
                    <a:gdLst>
                      <a:gd name="T0" fmla="*/ 206 w 211"/>
                      <a:gd name="T1" fmla="*/ 136 h 210"/>
                      <a:gd name="T2" fmla="*/ 211 w 211"/>
                      <a:gd name="T3" fmla="*/ 97 h 210"/>
                      <a:gd name="T4" fmla="*/ 206 w 211"/>
                      <a:gd name="T5" fmla="*/ 77 h 210"/>
                      <a:gd name="T6" fmla="*/ 198 w 211"/>
                      <a:gd name="T7" fmla="*/ 56 h 210"/>
                      <a:gd name="T8" fmla="*/ 188 w 211"/>
                      <a:gd name="T9" fmla="*/ 40 h 210"/>
                      <a:gd name="T10" fmla="*/ 173 w 211"/>
                      <a:gd name="T11" fmla="*/ 25 h 210"/>
                      <a:gd name="T12" fmla="*/ 136 w 211"/>
                      <a:gd name="T13" fmla="*/ 5 h 210"/>
                      <a:gd name="T14" fmla="*/ 117 w 211"/>
                      <a:gd name="T15" fmla="*/ 0 h 210"/>
                      <a:gd name="T16" fmla="*/ 86 w 211"/>
                      <a:gd name="T17" fmla="*/ 1 h 210"/>
                      <a:gd name="T18" fmla="*/ 57 w 211"/>
                      <a:gd name="T19" fmla="*/ 11 h 210"/>
                      <a:gd name="T20" fmla="*/ 25 w 211"/>
                      <a:gd name="T21" fmla="*/ 36 h 210"/>
                      <a:gd name="T22" fmla="*/ 4 w 211"/>
                      <a:gd name="T23" fmla="*/ 73 h 210"/>
                      <a:gd name="T24" fmla="*/ 0 w 211"/>
                      <a:gd name="T25" fmla="*/ 113 h 210"/>
                      <a:gd name="T26" fmla="*/ 11 w 211"/>
                      <a:gd name="T27" fmla="*/ 153 h 210"/>
                      <a:gd name="T28" fmla="*/ 36 w 211"/>
                      <a:gd name="T29" fmla="*/ 184 h 210"/>
                      <a:gd name="T30" fmla="*/ 55 w 211"/>
                      <a:gd name="T31" fmla="*/ 198 h 210"/>
                      <a:gd name="T32" fmla="*/ 93 w 211"/>
                      <a:gd name="T33" fmla="*/ 210 h 210"/>
                      <a:gd name="T34" fmla="*/ 134 w 211"/>
                      <a:gd name="T35" fmla="*/ 207 h 210"/>
                      <a:gd name="T36" fmla="*/ 154 w 211"/>
                      <a:gd name="T37" fmla="*/ 199 h 210"/>
                      <a:gd name="T38" fmla="*/ 166 w 211"/>
                      <a:gd name="T39" fmla="*/ 190 h 210"/>
                      <a:gd name="T40" fmla="*/ 174 w 211"/>
                      <a:gd name="T41" fmla="*/ 183 h 210"/>
                      <a:gd name="T42" fmla="*/ 182 w 211"/>
                      <a:gd name="T43" fmla="*/ 176 h 210"/>
                      <a:gd name="T44" fmla="*/ 192 w 211"/>
                      <a:gd name="T45" fmla="*/ 165 h 210"/>
                      <a:gd name="T46" fmla="*/ 195 w 211"/>
                      <a:gd name="T47" fmla="*/ 81 h 210"/>
                      <a:gd name="T48" fmla="*/ 198 w 211"/>
                      <a:gd name="T49" fmla="*/ 116 h 210"/>
                      <a:gd name="T50" fmla="*/ 190 w 211"/>
                      <a:gd name="T51" fmla="*/ 141 h 210"/>
                      <a:gd name="T52" fmla="*/ 187 w 211"/>
                      <a:gd name="T53" fmla="*/ 147 h 210"/>
                      <a:gd name="T54" fmla="*/ 181 w 211"/>
                      <a:gd name="T55" fmla="*/ 158 h 210"/>
                      <a:gd name="T56" fmla="*/ 178 w 211"/>
                      <a:gd name="T57" fmla="*/ 161 h 210"/>
                      <a:gd name="T58" fmla="*/ 169 w 211"/>
                      <a:gd name="T59" fmla="*/ 171 h 210"/>
                      <a:gd name="T60" fmla="*/ 155 w 211"/>
                      <a:gd name="T61" fmla="*/ 182 h 210"/>
                      <a:gd name="T62" fmla="*/ 149 w 211"/>
                      <a:gd name="T63" fmla="*/ 185 h 210"/>
                      <a:gd name="T64" fmla="*/ 139 w 211"/>
                      <a:gd name="T65" fmla="*/ 192 h 210"/>
                      <a:gd name="T66" fmla="*/ 112 w 211"/>
                      <a:gd name="T67" fmla="*/ 199 h 210"/>
                      <a:gd name="T68" fmla="*/ 77 w 211"/>
                      <a:gd name="T69" fmla="*/ 195 h 210"/>
                      <a:gd name="T70" fmla="*/ 45 w 211"/>
                      <a:gd name="T71" fmla="*/ 176 h 210"/>
                      <a:gd name="T72" fmla="*/ 33 w 211"/>
                      <a:gd name="T73" fmla="*/ 164 h 210"/>
                      <a:gd name="T74" fmla="*/ 22 w 211"/>
                      <a:gd name="T75" fmla="*/ 148 h 210"/>
                      <a:gd name="T76" fmla="*/ 16 w 211"/>
                      <a:gd name="T77" fmla="*/ 132 h 210"/>
                      <a:gd name="T78" fmla="*/ 13 w 211"/>
                      <a:gd name="T79" fmla="*/ 94 h 210"/>
                      <a:gd name="T80" fmla="*/ 25 w 211"/>
                      <a:gd name="T81" fmla="*/ 60 h 210"/>
                      <a:gd name="T82" fmla="*/ 47 w 211"/>
                      <a:gd name="T83" fmla="*/ 32 h 210"/>
                      <a:gd name="T84" fmla="*/ 80 w 211"/>
                      <a:gd name="T85" fmla="*/ 17 h 210"/>
                      <a:gd name="T86" fmla="*/ 98 w 211"/>
                      <a:gd name="T87" fmla="*/ 13 h 210"/>
                      <a:gd name="T88" fmla="*/ 133 w 211"/>
                      <a:gd name="T89" fmla="*/ 17 h 210"/>
                      <a:gd name="T90" fmla="*/ 151 w 211"/>
                      <a:gd name="T91" fmla="*/ 25 h 210"/>
                      <a:gd name="T92" fmla="*/ 179 w 211"/>
                      <a:gd name="T93" fmla="*/ 48 h 210"/>
                      <a:gd name="T94" fmla="*/ 195 w 211"/>
                      <a:gd name="T95" fmla="*/ 81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11" h="210">
                        <a:moveTo>
                          <a:pt x="198" y="157"/>
                        </a:moveTo>
                        <a:lnTo>
                          <a:pt x="206" y="136"/>
                        </a:lnTo>
                        <a:lnTo>
                          <a:pt x="211" y="117"/>
                        </a:lnTo>
                        <a:lnTo>
                          <a:pt x="211" y="97"/>
                        </a:lnTo>
                        <a:lnTo>
                          <a:pt x="209" y="86"/>
                        </a:lnTo>
                        <a:lnTo>
                          <a:pt x="206" y="77"/>
                        </a:lnTo>
                        <a:lnTo>
                          <a:pt x="202" y="66"/>
                        </a:lnTo>
                        <a:lnTo>
                          <a:pt x="198" y="56"/>
                        </a:lnTo>
                        <a:lnTo>
                          <a:pt x="193" y="47"/>
                        </a:lnTo>
                        <a:lnTo>
                          <a:pt x="188" y="40"/>
                        </a:lnTo>
                        <a:lnTo>
                          <a:pt x="181" y="31"/>
                        </a:lnTo>
                        <a:lnTo>
                          <a:pt x="173" y="25"/>
                        </a:lnTo>
                        <a:lnTo>
                          <a:pt x="157" y="14"/>
                        </a:lnTo>
                        <a:lnTo>
                          <a:pt x="136" y="5"/>
                        </a:lnTo>
                        <a:lnTo>
                          <a:pt x="126" y="1"/>
                        </a:lnTo>
                        <a:lnTo>
                          <a:pt x="117" y="0"/>
                        </a:lnTo>
                        <a:lnTo>
                          <a:pt x="96" y="0"/>
                        </a:lnTo>
                        <a:lnTo>
                          <a:pt x="86" y="1"/>
                        </a:lnTo>
                        <a:lnTo>
                          <a:pt x="76" y="5"/>
                        </a:lnTo>
                        <a:lnTo>
                          <a:pt x="57" y="11"/>
                        </a:lnTo>
                        <a:lnTo>
                          <a:pt x="39" y="22"/>
                        </a:lnTo>
                        <a:lnTo>
                          <a:pt x="25" y="36"/>
                        </a:lnTo>
                        <a:lnTo>
                          <a:pt x="13" y="54"/>
                        </a:lnTo>
                        <a:lnTo>
                          <a:pt x="4" y="73"/>
                        </a:lnTo>
                        <a:lnTo>
                          <a:pt x="0" y="92"/>
                        </a:lnTo>
                        <a:lnTo>
                          <a:pt x="0" y="113"/>
                        </a:lnTo>
                        <a:lnTo>
                          <a:pt x="4" y="135"/>
                        </a:lnTo>
                        <a:lnTo>
                          <a:pt x="11" y="153"/>
                        </a:lnTo>
                        <a:lnTo>
                          <a:pt x="22" y="171"/>
                        </a:lnTo>
                        <a:lnTo>
                          <a:pt x="36" y="184"/>
                        </a:lnTo>
                        <a:lnTo>
                          <a:pt x="44" y="191"/>
                        </a:lnTo>
                        <a:lnTo>
                          <a:pt x="55" y="198"/>
                        </a:lnTo>
                        <a:lnTo>
                          <a:pt x="73" y="206"/>
                        </a:lnTo>
                        <a:lnTo>
                          <a:pt x="93" y="210"/>
                        </a:lnTo>
                        <a:lnTo>
                          <a:pt x="113" y="210"/>
                        </a:lnTo>
                        <a:lnTo>
                          <a:pt x="134" y="207"/>
                        </a:lnTo>
                        <a:lnTo>
                          <a:pt x="143" y="203"/>
                        </a:lnTo>
                        <a:lnTo>
                          <a:pt x="154" y="199"/>
                        </a:lnTo>
                        <a:lnTo>
                          <a:pt x="162" y="193"/>
                        </a:lnTo>
                        <a:lnTo>
                          <a:pt x="166" y="190"/>
                        </a:lnTo>
                        <a:lnTo>
                          <a:pt x="171" y="188"/>
                        </a:lnTo>
                        <a:lnTo>
                          <a:pt x="174" y="183"/>
                        </a:lnTo>
                        <a:lnTo>
                          <a:pt x="179" y="180"/>
                        </a:lnTo>
                        <a:lnTo>
                          <a:pt x="182" y="176"/>
                        </a:lnTo>
                        <a:lnTo>
                          <a:pt x="186" y="173"/>
                        </a:lnTo>
                        <a:lnTo>
                          <a:pt x="192" y="165"/>
                        </a:lnTo>
                        <a:lnTo>
                          <a:pt x="198" y="157"/>
                        </a:lnTo>
                        <a:close/>
                        <a:moveTo>
                          <a:pt x="195" y="81"/>
                        </a:moveTo>
                        <a:lnTo>
                          <a:pt x="198" y="98"/>
                        </a:lnTo>
                        <a:lnTo>
                          <a:pt x="198" y="116"/>
                        </a:lnTo>
                        <a:lnTo>
                          <a:pt x="194" y="133"/>
                        </a:lnTo>
                        <a:lnTo>
                          <a:pt x="190" y="141"/>
                        </a:lnTo>
                        <a:lnTo>
                          <a:pt x="188" y="145"/>
                        </a:lnTo>
                        <a:lnTo>
                          <a:pt x="187" y="147"/>
                        </a:lnTo>
                        <a:lnTo>
                          <a:pt x="187" y="150"/>
                        </a:lnTo>
                        <a:lnTo>
                          <a:pt x="181" y="158"/>
                        </a:lnTo>
                        <a:lnTo>
                          <a:pt x="179" y="159"/>
                        </a:lnTo>
                        <a:lnTo>
                          <a:pt x="178" y="161"/>
                        </a:lnTo>
                        <a:lnTo>
                          <a:pt x="175" y="165"/>
                        </a:lnTo>
                        <a:lnTo>
                          <a:pt x="169" y="171"/>
                        </a:lnTo>
                        <a:lnTo>
                          <a:pt x="163" y="178"/>
                        </a:lnTo>
                        <a:lnTo>
                          <a:pt x="155" y="182"/>
                        </a:lnTo>
                        <a:lnTo>
                          <a:pt x="151" y="184"/>
                        </a:lnTo>
                        <a:lnTo>
                          <a:pt x="149" y="185"/>
                        </a:lnTo>
                        <a:lnTo>
                          <a:pt x="148" y="188"/>
                        </a:lnTo>
                        <a:lnTo>
                          <a:pt x="139" y="192"/>
                        </a:lnTo>
                        <a:lnTo>
                          <a:pt x="131" y="196"/>
                        </a:lnTo>
                        <a:lnTo>
                          <a:pt x="112" y="199"/>
                        </a:lnTo>
                        <a:lnTo>
                          <a:pt x="95" y="199"/>
                        </a:lnTo>
                        <a:lnTo>
                          <a:pt x="77" y="195"/>
                        </a:lnTo>
                        <a:lnTo>
                          <a:pt x="61" y="188"/>
                        </a:lnTo>
                        <a:lnTo>
                          <a:pt x="45" y="176"/>
                        </a:lnTo>
                        <a:lnTo>
                          <a:pt x="38" y="170"/>
                        </a:lnTo>
                        <a:lnTo>
                          <a:pt x="33" y="164"/>
                        </a:lnTo>
                        <a:lnTo>
                          <a:pt x="27" y="155"/>
                        </a:lnTo>
                        <a:lnTo>
                          <a:pt x="22" y="148"/>
                        </a:lnTo>
                        <a:lnTo>
                          <a:pt x="18" y="140"/>
                        </a:lnTo>
                        <a:lnTo>
                          <a:pt x="16" y="132"/>
                        </a:lnTo>
                        <a:lnTo>
                          <a:pt x="12" y="113"/>
                        </a:lnTo>
                        <a:lnTo>
                          <a:pt x="13" y="94"/>
                        </a:lnTo>
                        <a:lnTo>
                          <a:pt x="16" y="77"/>
                        </a:lnTo>
                        <a:lnTo>
                          <a:pt x="25" y="60"/>
                        </a:lnTo>
                        <a:lnTo>
                          <a:pt x="34" y="45"/>
                        </a:lnTo>
                        <a:lnTo>
                          <a:pt x="47" y="32"/>
                        </a:lnTo>
                        <a:lnTo>
                          <a:pt x="63" y="23"/>
                        </a:lnTo>
                        <a:lnTo>
                          <a:pt x="80" y="17"/>
                        </a:lnTo>
                        <a:lnTo>
                          <a:pt x="89" y="14"/>
                        </a:lnTo>
                        <a:lnTo>
                          <a:pt x="98" y="13"/>
                        </a:lnTo>
                        <a:lnTo>
                          <a:pt x="117" y="14"/>
                        </a:lnTo>
                        <a:lnTo>
                          <a:pt x="133" y="17"/>
                        </a:lnTo>
                        <a:lnTo>
                          <a:pt x="141" y="20"/>
                        </a:lnTo>
                        <a:lnTo>
                          <a:pt x="151" y="25"/>
                        </a:lnTo>
                        <a:lnTo>
                          <a:pt x="165" y="35"/>
                        </a:lnTo>
                        <a:lnTo>
                          <a:pt x="179" y="48"/>
                        </a:lnTo>
                        <a:lnTo>
                          <a:pt x="188" y="63"/>
                        </a:lnTo>
                        <a:lnTo>
                          <a:pt x="195" y="81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699" name="Freeform 515"/>
                  <p:cNvSpPr>
                    <a:spLocks noEditPoints="1"/>
                  </p:cNvSpPr>
                  <p:nvPr/>
                </p:nvSpPr>
                <p:spPr bwMode="auto">
                  <a:xfrm>
                    <a:off x="3369" y="2206"/>
                    <a:ext cx="106" cy="91"/>
                  </a:xfrm>
                  <a:custGeom>
                    <a:avLst/>
                    <a:gdLst>
                      <a:gd name="T0" fmla="*/ 175 w 186"/>
                      <a:gd name="T1" fmla="*/ 134 h 186"/>
                      <a:gd name="T2" fmla="*/ 178 w 186"/>
                      <a:gd name="T3" fmla="*/ 128 h 186"/>
                      <a:gd name="T4" fmla="*/ 186 w 186"/>
                      <a:gd name="T5" fmla="*/ 103 h 186"/>
                      <a:gd name="T6" fmla="*/ 183 w 186"/>
                      <a:gd name="T7" fmla="*/ 68 h 186"/>
                      <a:gd name="T8" fmla="*/ 167 w 186"/>
                      <a:gd name="T9" fmla="*/ 35 h 186"/>
                      <a:gd name="T10" fmla="*/ 139 w 186"/>
                      <a:gd name="T11" fmla="*/ 12 h 186"/>
                      <a:gd name="T12" fmla="*/ 121 w 186"/>
                      <a:gd name="T13" fmla="*/ 4 h 186"/>
                      <a:gd name="T14" fmla="*/ 86 w 186"/>
                      <a:gd name="T15" fmla="*/ 0 h 186"/>
                      <a:gd name="T16" fmla="*/ 68 w 186"/>
                      <a:gd name="T17" fmla="*/ 4 h 186"/>
                      <a:gd name="T18" fmla="*/ 35 w 186"/>
                      <a:gd name="T19" fmla="*/ 19 h 186"/>
                      <a:gd name="T20" fmla="*/ 13 w 186"/>
                      <a:gd name="T21" fmla="*/ 47 h 186"/>
                      <a:gd name="T22" fmla="*/ 1 w 186"/>
                      <a:gd name="T23" fmla="*/ 81 h 186"/>
                      <a:gd name="T24" fmla="*/ 4 w 186"/>
                      <a:gd name="T25" fmla="*/ 119 h 186"/>
                      <a:gd name="T26" fmla="*/ 10 w 186"/>
                      <a:gd name="T27" fmla="*/ 135 h 186"/>
                      <a:gd name="T28" fmla="*/ 21 w 186"/>
                      <a:gd name="T29" fmla="*/ 151 h 186"/>
                      <a:gd name="T30" fmla="*/ 33 w 186"/>
                      <a:gd name="T31" fmla="*/ 163 h 186"/>
                      <a:gd name="T32" fmla="*/ 65 w 186"/>
                      <a:gd name="T33" fmla="*/ 182 h 186"/>
                      <a:gd name="T34" fmla="*/ 100 w 186"/>
                      <a:gd name="T35" fmla="*/ 186 h 186"/>
                      <a:gd name="T36" fmla="*/ 127 w 186"/>
                      <a:gd name="T37" fmla="*/ 179 h 186"/>
                      <a:gd name="T38" fmla="*/ 137 w 186"/>
                      <a:gd name="T39" fmla="*/ 172 h 186"/>
                      <a:gd name="T40" fmla="*/ 143 w 186"/>
                      <a:gd name="T41" fmla="*/ 169 h 186"/>
                      <a:gd name="T42" fmla="*/ 157 w 186"/>
                      <a:gd name="T43" fmla="*/ 158 h 186"/>
                      <a:gd name="T44" fmla="*/ 166 w 186"/>
                      <a:gd name="T45" fmla="*/ 148 h 186"/>
                      <a:gd name="T46" fmla="*/ 169 w 186"/>
                      <a:gd name="T47" fmla="*/ 145 h 186"/>
                      <a:gd name="T48" fmla="*/ 174 w 186"/>
                      <a:gd name="T49" fmla="*/ 70 h 186"/>
                      <a:gd name="T50" fmla="*/ 176 w 186"/>
                      <a:gd name="T51" fmla="*/ 101 h 186"/>
                      <a:gd name="T52" fmla="*/ 166 w 186"/>
                      <a:gd name="T53" fmla="*/ 132 h 186"/>
                      <a:gd name="T54" fmla="*/ 156 w 186"/>
                      <a:gd name="T55" fmla="*/ 145 h 186"/>
                      <a:gd name="T56" fmla="*/ 145 w 186"/>
                      <a:gd name="T57" fmla="*/ 156 h 186"/>
                      <a:gd name="T58" fmla="*/ 131 w 186"/>
                      <a:gd name="T59" fmla="*/ 164 h 186"/>
                      <a:gd name="T60" fmla="*/ 100 w 186"/>
                      <a:gd name="T61" fmla="*/ 174 h 186"/>
                      <a:gd name="T62" fmla="*/ 68 w 186"/>
                      <a:gd name="T63" fmla="*/ 170 h 186"/>
                      <a:gd name="T64" fmla="*/ 46 w 186"/>
                      <a:gd name="T65" fmla="*/ 159 h 186"/>
                      <a:gd name="T66" fmla="*/ 28 w 186"/>
                      <a:gd name="T67" fmla="*/ 144 h 186"/>
                      <a:gd name="T68" fmla="*/ 20 w 186"/>
                      <a:gd name="T69" fmla="*/ 130 h 186"/>
                      <a:gd name="T70" fmla="*/ 10 w 186"/>
                      <a:gd name="T71" fmla="*/ 98 h 186"/>
                      <a:gd name="T72" fmla="*/ 15 w 186"/>
                      <a:gd name="T73" fmla="*/ 67 h 186"/>
                      <a:gd name="T74" fmla="*/ 31 w 186"/>
                      <a:gd name="T75" fmla="*/ 38 h 186"/>
                      <a:gd name="T76" fmla="*/ 56 w 186"/>
                      <a:gd name="T77" fmla="*/ 18 h 186"/>
                      <a:gd name="T78" fmla="*/ 86 w 186"/>
                      <a:gd name="T79" fmla="*/ 10 h 186"/>
                      <a:gd name="T80" fmla="*/ 117 w 186"/>
                      <a:gd name="T81" fmla="*/ 14 h 186"/>
                      <a:gd name="T82" fmla="*/ 147 w 186"/>
                      <a:gd name="T83" fmla="*/ 30 h 186"/>
                      <a:gd name="T84" fmla="*/ 167 w 186"/>
                      <a:gd name="T85" fmla="*/ 5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" h="186">
                        <a:moveTo>
                          <a:pt x="175" y="137"/>
                        </a:moveTo>
                        <a:lnTo>
                          <a:pt x="175" y="134"/>
                        </a:lnTo>
                        <a:lnTo>
                          <a:pt x="176" y="132"/>
                        </a:lnTo>
                        <a:lnTo>
                          <a:pt x="178" y="128"/>
                        </a:lnTo>
                        <a:lnTo>
                          <a:pt x="182" y="120"/>
                        </a:lnTo>
                        <a:lnTo>
                          <a:pt x="186" y="103"/>
                        </a:lnTo>
                        <a:lnTo>
                          <a:pt x="186" y="85"/>
                        </a:lnTo>
                        <a:lnTo>
                          <a:pt x="183" y="68"/>
                        </a:lnTo>
                        <a:lnTo>
                          <a:pt x="176" y="50"/>
                        </a:lnTo>
                        <a:lnTo>
                          <a:pt x="167" y="35"/>
                        </a:lnTo>
                        <a:lnTo>
                          <a:pt x="153" y="22"/>
                        </a:lnTo>
                        <a:lnTo>
                          <a:pt x="139" y="12"/>
                        </a:lnTo>
                        <a:lnTo>
                          <a:pt x="129" y="7"/>
                        </a:lnTo>
                        <a:lnTo>
                          <a:pt x="121" y="4"/>
                        </a:lnTo>
                        <a:lnTo>
                          <a:pt x="105" y="1"/>
                        </a:lnTo>
                        <a:lnTo>
                          <a:pt x="86" y="0"/>
                        </a:lnTo>
                        <a:lnTo>
                          <a:pt x="77" y="1"/>
                        </a:lnTo>
                        <a:lnTo>
                          <a:pt x="68" y="4"/>
                        </a:lnTo>
                        <a:lnTo>
                          <a:pt x="51" y="10"/>
                        </a:lnTo>
                        <a:lnTo>
                          <a:pt x="35" y="19"/>
                        </a:lnTo>
                        <a:lnTo>
                          <a:pt x="22" y="32"/>
                        </a:lnTo>
                        <a:lnTo>
                          <a:pt x="13" y="47"/>
                        </a:lnTo>
                        <a:lnTo>
                          <a:pt x="4" y="64"/>
                        </a:lnTo>
                        <a:lnTo>
                          <a:pt x="1" y="81"/>
                        </a:lnTo>
                        <a:lnTo>
                          <a:pt x="0" y="100"/>
                        </a:lnTo>
                        <a:lnTo>
                          <a:pt x="4" y="119"/>
                        </a:lnTo>
                        <a:lnTo>
                          <a:pt x="6" y="127"/>
                        </a:lnTo>
                        <a:lnTo>
                          <a:pt x="10" y="135"/>
                        </a:lnTo>
                        <a:lnTo>
                          <a:pt x="15" y="142"/>
                        </a:lnTo>
                        <a:lnTo>
                          <a:pt x="21" y="151"/>
                        </a:lnTo>
                        <a:lnTo>
                          <a:pt x="26" y="157"/>
                        </a:lnTo>
                        <a:lnTo>
                          <a:pt x="33" y="163"/>
                        </a:lnTo>
                        <a:lnTo>
                          <a:pt x="49" y="175"/>
                        </a:lnTo>
                        <a:lnTo>
                          <a:pt x="65" y="182"/>
                        </a:lnTo>
                        <a:lnTo>
                          <a:pt x="83" y="186"/>
                        </a:lnTo>
                        <a:lnTo>
                          <a:pt x="100" y="186"/>
                        </a:lnTo>
                        <a:lnTo>
                          <a:pt x="119" y="183"/>
                        </a:lnTo>
                        <a:lnTo>
                          <a:pt x="127" y="179"/>
                        </a:lnTo>
                        <a:lnTo>
                          <a:pt x="136" y="175"/>
                        </a:lnTo>
                        <a:lnTo>
                          <a:pt x="137" y="172"/>
                        </a:lnTo>
                        <a:lnTo>
                          <a:pt x="139" y="171"/>
                        </a:lnTo>
                        <a:lnTo>
                          <a:pt x="143" y="169"/>
                        </a:lnTo>
                        <a:lnTo>
                          <a:pt x="151" y="165"/>
                        </a:lnTo>
                        <a:lnTo>
                          <a:pt x="157" y="158"/>
                        </a:lnTo>
                        <a:lnTo>
                          <a:pt x="163" y="152"/>
                        </a:lnTo>
                        <a:lnTo>
                          <a:pt x="166" y="148"/>
                        </a:lnTo>
                        <a:lnTo>
                          <a:pt x="167" y="146"/>
                        </a:lnTo>
                        <a:lnTo>
                          <a:pt x="169" y="145"/>
                        </a:lnTo>
                        <a:lnTo>
                          <a:pt x="175" y="137"/>
                        </a:lnTo>
                        <a:close/>
                        <a:moveTo>
                          <a:pt x="174" y="70"/>
                        </a:moveTo>
                        <a:lnTo>
                          <a:pt x="176" y="85"/>
                        </a:lnTo>
                        <a:lnTo>
                          <a:pt x="176" y="101"/>
                        </a:lnTo>
                        <a:lnTo>
                          <a:pt x="172" y="116"/>
                        </a:lnTo>
                        <a:lnTo>
                          <a:pt x="166" y="132"/>
                        </a:lnTo>
                        <a:lnTo>
                          <a:pt x="160" y="138"/>
                        </a:lnTo>
                        <a:lnTo>
                          <a:pt x="156" y="145"/>
                        </a:lnTo>
                        <a:lnTo>
                          <a:pt x="150" y="150"/>
                        </a:lnTo>
                        <a:lnTo>
                          <a:pt x="145" y="156"/>
                        </a:lnTo>
                        <a:lnTo>
                          <a:pt x="138" y="160"/>
                        </a:lnTo>
                        <a:lnTo>
                          <a:pt x="131" y="164"/>
                        </a:lnTo>
                        <a:lnTo>
                          <a:pt x="117" y="171"/>
                        </a:lnTo>
                        <a:lnTo>
                          <a:pt x="100" y="174"/>
                        </a:lnTo>
                        <a:lnTo>
                          <a:pt x="85" y="174"/>
                        </a:lnTo>
                        <a:lnTo>
                          <a:pt x="68" y="170"/>
                        </a:lnTo>
                        <a:lnTo>
                          <a:pt x="54" y="164"/>
                        </a:lnTo>
                        <a:lnTo>
                          <a:pt x="46" y="159"/>
                        </a:lnTo>
                        <a:lnTo>
                          <a:pt x="39" y="155"/>
                        </a:lnTo>
                        <a:lnTo>
                          <a:pt x="28" y="144"/>
                        </a:lnTo>
                        <a:lnTo>
                          <a:pt x="23" y="136"/>
                        </a:lnTo>
                        <a:lnTo>
                          <a:pt x="20" y="130"/>
                        </a:lnTo>
                        <a:lnTo>
                          <a:pt x="15" y="115"/>
                        </a:lnTo>
                        <a:lnTo>
                          <a:pt x="10" y="98"/>
                        </a:lnTo>
                        <a:lnTo>
                          <a:pt x="12" y="83"/>
                        </a:lnTo>
                        <a:lnTo>
                          <a:pt x="15" y="67"/>
                        </a:lnTo>
                        <a:lnTo>
                          <a:pt x="22" y="53"/>
                        </a:lnTo>
                        <a:lnTo>
                          <a:pt x="31" y="38"/>
                        </a:lnTo>
                        <a:lnTo>
                          <a:pt x="43" y="27"/>
                        </a:lnTo>
                        <a:lnTo>
                          <a:pt x="56" y="18"/>
                        </a:lnTo>
                        <a:lnTo>
                          <a:pt x="71" y="13"/>
                        </a:lnTo>
                        <a:lnTo>
                          <a:pt x="86" y="10"/>
                        </a:lnTo>
                        <a:lnTo>
                          <a:pt x="102" y="11"/>
                        </a:lnTo>
                        <a:lnTo>
                          <a:pt x="117" y="14"/>
                        </a:lnTo>
                        <a:lnTo>
                          <a:pt x="133" y="22"/>
                        </a:lnTo>
                        <a:lnTo>
                          <a:pt x="147" y="30"/>
                        </a:lnTo>
                        <a:lnTo>
                          <a:pt x="158" y="41"/>
                        </a:lnTo>
                        <a:lnTo>
                          <a:pt x="167" y="55"/>
                        </a:lnTo>
                        <a:lnTo>
                          <a:pt x="174" y="70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0" name="Freeform 516"/>
                  <p:cNvSpPr>
                    <a:spLocks noEditPoints="1"/>
                  </p:cNvSpPr>
                  <p:nvPr/>
                </p:nvSpPr>
                <p:spPr bwMode="auto">
                  <a:xfrm>
                    <a:off x="3376" y="2210"/>
                    <a:ext cx="92" cy="81"/>
                  </a:xfrm>
                  <a:custGeom>
                    <a:avLst/>
                    <a:gdLst>
                      <a:gd name="T0" fmla="*/ 162 w 166"/>
                      <a:gd name="T1" fmla="*/ 106 h 164"/>
                      <a:gd name="T2" fmla="*/ 166 w 166"/>
                      <a:gd name="T3" fmla="*/ 75 h 164"/>
                      <a:gd name="T4" fmla="*/ 157 w 166"/>
                      <a:gd name="T5" fmla="*/ 45 h 164"/>
                      <a:gd name="T6" fmla="*/ 137 w 166"/>
                      <a:gd name="T7" fmla="*/ 20 h 164"/>
                      <a:gd name="T8" fmla="*/ 107 w 166"/>
                      <a:gd name="T9" fmla="*/ 4 h 164"/>
                      <a:gd name="T10" fmla="*/ 76 w 166"/>
                      <a:gd name="T11" fmla="*/ 0 h 164"/>
                      <a:gd name="T12" fmla="*/ 46 w 166"/>
                      <a:gd name="T13" fmla="*/ 8 h 164"/>
                      <a:gd name="T14" fmla="*/ 21 w 166"/>
                      <a:gd name="T15" fmla="*/ 28 h 164"/>
                      <a:gd name="T16" fmla="*/ 5 w 166"/>
                      <a:gd name="T17" fmla="*/ 57 h 164"/>
                      <a:gd name="T18" fmla="*/ 0 w 166"/>
                      <a:gd name="T19" fmla="*/ 88 h 164"/>
                      <a:gd name="T20" fmla="*/ 10 w 166"/>
                      <a:gd name="T21" fmla="*/ 120 h 164"/>
                      <a:gd name="T22" fmla="*/ 18 w 166"/>
                      <a:gd name="T23" fmla="*/ 134 h 164"/>
                      <a:gd name="T24" fmla="*/ 36 w 166"/>
                      <a:gd name="T25" fmla="*/ 149 h 164"/>
                      <a:gd name="T26" fmla="*/ 58 w 166"/>
                      <a:gd name="T27" fmla="*/ 160 h 164"/>
                      <a:gd name="T28" fmla="*/ 90 w 166"/>
                      <a:gd name="T29" fmla="*/ 164 h 164"/>
                      <a:gd name="T30" fmla="*/ 121 w 166"/>
                      <a:gd name="T31" fmla="*/ 154 h 164"/>
                      <a:gd name="T32" fmla="*/ 135 w 166"/>
                      <a:gd name="T33" fmla="*/ 146 h 164"/>
                      <a:gd name="T34" fmla="*/ 146 w 166"/>
                      <a:gd name="T35" fmla="*/ 135 h 164"/>
                      <a:gd name="T36" fmla="*/ 156 w 166"/>
                      <a:gd name="T37" fmla="*/ 122 h 164"/>
                      <a:gd name="T38" fmla="*/ 152 w 166"/>
                      <a:gd name="T39" fmla="*/ 77 h 164"/>
                      <a:gd name="T40" fmla="*/ 152 w 166"/>
                      <a:gd name="T41" fmla="*/ 90 h 164"/>
                      <a:gd name="T42" fmla="*/ 146 w 166"/>
                      <a:gd name="T43" fmla="*/ 109 h 164"/>
                      <a:gd name="T44" fmla="*/ 136 w 166"/>
                      <a:gd name="T45" fmla="*/ 127 h 164"/>
                      <a:gd name="T46" fmla="*/ 127 w 166"/>
                      <a:gd name="T47" fmla="*/ 137 h 164"/>
                      <a:gd name="T48" fmla="*/ 115 w 166"/>
                      <a:gd name="T49" fmla="*/ 144 h 164"/>
                      <a:gd name="T50" fmla="*/ 88 w 166"/>
                      <a:gd name="T51" fmla="*/ 152 h 164"/>
                      <a:gd name="T52" fmla="*/ 62 w 166"/>
                      <a:gd name="T53" fmla="*/ 149 h 164"/>
                      <a:gd name="T54" fmla="*/ 39 w 166"/>
                      <a:gd name="T55" fmla="*/ 136 h 164"/>
                      <a:gd name="T56" fmla="*/ 22 w 166"/>
                      <a:gd name="T57" fmla="*/ 115 h 164"/>
                      <a:gd name="T58" fmla="*/ 14 w 166"/>
                      <a:gd name="T59" fmla="*/ 88 h 164"/>
                      <a:gd name="T60" fmla="*/ 17 w 166"/>
                      <a:gd name="T61" fmla="*/ 61 h 164"/>
                      <a:gd name="T62" fmla="*/ 30 w 166"/>
                      <a:gd name="T63" fmla="*/ 37 h 164"/>
                      <a:gd name="T64" fmla="*/ 51 w 166"/>
                      <a:gd name="T65" fmla="*/ 21 h 164"/>
                      <a:gd name="T66" fmla="*/ 77 w 166"/>
                      <a:gd name="T67" fmla="*/ 14 h 164"/>
                      <a:gd name="T68" fmla="*/ 104 w 166"/>
                      <a:gd name="T69" fmla="*/ 17 h 164"/>
                      <a:gd name="T70" fmla="*/ 117 w 166"/>
                      <a:gd name="T71" fmla="*/ 23 h 164"/>
                      <a:gd name="T72" fmla="*/ 138 w 166"/>
                      <a:gd name="T73" fmla="*/ 40 h 164"/>
                      <a:gd name="T74" fmla="*/ 150 w 166"/>
                      <a:gd name="T75" fmla="*/ 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66" h="164">
                        <a:moveTo>
                          <a:pt x="156" y="122"/>
                        </a:moveTo>
                        <a:lnTo>
                          <a:pt x="162" y="106"/>
                        </a:lnTo>
                        <a:lnTo>
                          <a:pt x="166" y="91"/>
                        </a:lnTo>
                        <a:lnTo>
                          <a:pt x="166" y="75"/>
                        </a:lnTo>
                        <a:lnTo>
                          <a:pt x="164" y="60"/>
                        </a:lnTo>
                        <a:lnTo>
                          <a:pt x="157" y="45"/>
                        </a:lnTo>
                        <a:lnTo>
                          <a:pt x="148" y="31"/>
                        </a:lnTo>
                        <a:lnTo>
                          <a:pt x="137" y="20"/>
                        </a:lnTo>
                        <a:lnTo>
                          <a:pt x="123" y="12"/>
                        </a:lnTo>
                        <a:lnTo>
                          <a:pt x="107" y="4"/>
                        </a:lnTo>
                        <a:lnTo>
                          <a:pt x="92" y="1"/>
                        </a:lnTo>
                        <a:lnTo>
                          <a:pt x="76" y="0"/>
                        </a:lnTo>
                        <a:lnTo>
                          <a:pt x="61" y="3"/>
                        </a:lnTo>
                        <a:lnTo>
                          <a:pt x="46" y="8"/>
                        </a:lnTo>
                        <a:lnTo>
                          <a:pt x="33" y="17"/>
                        </a:lnTo>
                        <a:lnTo>
                          <a:pt x="21" y="28"/>
                        </a:lnTo>
                        <a:lnTo>
                          <a:pt x="12" y="43"/>
                        </a:lnTo>
                        <a:lnTo>
                          <a:pt x="5" y="57"/>
                        </a:lnTo>
                        <a:lnTo>
                          <a:pt x="2" y="73"/>
                        </a:lnTo>
                        <a:lnTo>
                          <a:pt x="0" y="88"/>
                        </a:lnTo>
                        <a:lnTo>
                          <a:pt x="5" y="105"/>
                        </a:lnTo>
                        <a:lnTo>
                          <a:pt x="10" y="120"/>
                        </a:lnTo>
                        <a:lnTo>
                          <a:pt x="13" y="126"/>
                        </a:lnTo>
                        <a:lnTo>
                          <a:pt x="18" y="134"/>
                        </a:lnTo>
                        <a:lnTo>
                          <a:pt x="29" y="145"/>
                        </a:lnTo>
                        <a:lnTo>
                          <a:pt x="36" y="149"/>
                        </a:lnTo>
                        <a:lnTo>
                          <a:pt x="44" y="154"/>
                        </a:lnTo>
                        <a:lnTo>
                          <a:pt x="58" y="160"/>
                        </a:lnTo>
                        <a:lnTo>
                          <a:pt x="75" y="164"/>
                        </a:lnTo>
                        <a:lnTo>
                          <a:pt x="90" y="164"/>
                        </a:lnTo>
                        <a:lnTo>
                          <a:pt x="107" y="161"/>
                        </a:lnTo>
                        <a:lnTo>
                          <a:pt x="121" y="154"/>
                        </a:lnTo>
                        <a:lnTo>
                          <a:pt x="128" y="150"/>
                        </a:lnTo>
                        <a:lnTo>
                          <a:pt x="135" y="146"/>
                        </a:lnTo>
                        <a:lnTo>
                          <a:pt x="140" y="140"/>
                        </a:lnTo>
                        <a:lnTo>
                          <a:pt x="146" y="135"/>
                        </a:lnTo>
                        <a:lnTo>
                          <a:pt x="150" y="128"/>
                        </a:lnTo>
                        <a:lnTo>
                          <a:pt x="156" y="122"/>
                        </a:lnTo>
                        <a:close/>
                        <a:moveTo>
                          <a:pt x="150" y="64"/>
                        </a:moveTo>
                        <a:lnTo>
                          <a:pt x="152" y="77"/>
                        </a:lnTo>
                        <a:lnTo>
                          <a:pt x="152" y="83"/>
                        </a:lnTo>
                        <a:lnTo>
                          <a:pt x="152" y="90"/>
                        </a:lnTo>
                        <a:lnTo>
                          <a:pt x="149" y="103"/>
                        </a:lnTo>
                        <a:lnTo>
                          <a:pt x="146" y="109"/>
                        </a:lnTo>
                        <a:lnTo>
                          <a:pt x="144" y="116"/>
                        </a:lnTo>
                        <a:lnTo>
                          <a:pt x="136" y="127"/>
                        </a:lnTo>
                        <a:lnTo>
                          <a:pt x="131" y="131"/>
                        </a:lnTo>
                        <a:lnTo>
                          <a:pt x="127" y="137"/>
                        </a:lnTo>
                        <a:lnTo>
                          <a:pt x="120" y="140"/>
                        </a:lnTo>
                        <a:lnTo>
                          <a:pt x="115" y="144"/>
                        </a:lnTo>
                        <a:lnTo>
                          <a:pt x="103" y="150"/>
                        </a:lnTo>
                        <a:lnTo>
                          <a:pt x="88" y="152"/>
                        </a:lnTo>
                        <a:lnTo>
                          <a:pt x="76" y="152"/>
                        </a:lnTo>
                        <a:lnTo>
                          <a:pt x="62" y="149"/>
                        </a:lnTo>
                        <a:lnTo>
                          <a:pt x="50" y="144"/>
                        </a:lnTo>
                        <a:lnTo>
                          <a:pt x="39" y="136"/>
                        </a:lnTo>
                        <a:lnTo>
                          <a:pt x="29" y="126"/>
                        </a:lnTo>
                        <a:lnTo>
                          <a:pt x="22" y="115"/>
                        </a:lnTo>
                        <a:lnTo>
                          <a:pt x="17" y="103"/>
                        </a:lnTo>
                        <a:lnTo>
                          <a:pt x="14" y="88"/>
                        </a:lnTo>
                        <a:lnTo>
                          <a:pt x="14" y="75"/>
                        </a:lnTo>
                        <a:lnTo>
                          <a:pt x="17" y="61"/>
                        </a:lnTo>
                        <a:lnTo>
                          <a:pt x="23" y="49"/>
                        </a:lnTo>
                        <a:lnTo>
                          <a:pt x="30" y="37"/>
                        </a:lnTo>
                        <a:lnTo>
                          <a:pt x="41" y="28"/>
                        </a:lnTo>
                        <a:lnTo>
                          <a:pt x="51" y="21"/>
                        </a:lnTo>
                        <a:lnTo>
                          <a:pt x="65" y="17"/>
                        </a:lnTo>
                        <a:lnTo>
                          <a:pt x="77" y="14"/>
                        </a:lnTo>
                        <a:lnTo>
                          <a:pt x="91" y="14"/>
                        </a:lnTo>
                        <a:lnTo>
                          <a:pt x="104" y="17"/>
                        </a:lnTo>
                        <a:lnTo>
                          <a:pt x="110" y="19"/>
                        </a:lnTo>
                        <a:lnTo>
                          <a:pt x="117" y="23"/>
                        </a:lnTo>
                        <a:lnTo>
                          <a:pt x="129" y="30"/>
                        </a:lnTo>
                        <a:lnTo>
                          <a:pt x="138" y="40"/>
                        </a:lnTo>
                        <a:lnTo>
                          <a:pt x="145" y="51"/>
                        </a:lnTo>
                        <a:lnTo>
                          <a:pt x="150" y="64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1" name="Freeform 517"/>
                  <p:cNvSpPr>
                    <a:spLocks noEditPoints="1"/>
                  </p:cNvSpPr>
                  <p:nvPr/>
                </p:nvSpPr>
                <p:spPr bwMode="auto">
                  <a:xfrm>
                    <a:off x="3383" y="2218"/>
                    <a:ext cx="78" cy="67"/>
                  </a:xfrm>
                  <a:custGeom>
                    <a:avLst/>
                    <a:gdLst>
                      <a:gd name="T0" fmla="*/ 132 w 138"/>
                      <a:gd name="T1" fmla="*/ 95 h 138"/>
                      <a:gd name="T2" fmla="*/ 138 w 138"/>
                      <a:gd name="T3" fmla="*/ 76 h 138"/>
                      <a:gd name="T4" fmla="*/ 138 w 138"/>
                      <a:gd name="T5" fmla="*/ 63 h 138"/>
                      <a:gd name="T6" fmla="*/ 131 w 138"/>
                      <a:gd name="T7" fmla="*/ 37 h 138"/>
                      <a:gd name="T8" fmla="*/ 115 w 138"/>
                      <a:gd name="T9" fmla="*/ 16 h 138"/>
                      <a:gd name="T10" fmla="*/ 96 w 138"/>
                      <a:gd name="T11" fmla="*/ 5 h 138"/>
                      <a:gd name="T12" fmla="*/ 77 w 138"/>
                      <a:gd name="T13" fmla="*/ 0 h 138"/>
                      <a:gd name="T14" fmla="*/ 51 w 138"/>
                      <a:gd name="T15" fmla="*/ 3 h 138"/>
                      <a:gd name="T16" fmla="*/ 27 w 138"/>
                      <a:gd name="T17" fmla="*/ 14 h 138"/>
                      <a:gd name="T18" fmla="*/ 9 w 138"/>
                      <a:gd name="T19" fmla="*/ 35 h 138"/>
                      <a:gd name="T20" fmla="*/ 0 w 138"/>
                      <a:gd name="T21" fmla="*/ 61 h 138"/>
                      <a:gd name="T22" fmla="*/ 3 w 138"/>
                      <a:gd name="T23" fmla="*/ 89 h 138"/>
                      <a:gd name="T24" fmla="*/ 15 w 138"/>
                      <a:gd name="T25" fmla="*/ 112 h 138"/>
                      <a:gd name="T26" fmla="*/ 36 w 138"/>
                      <a:gd name="T27" fmla="*/ 130 h 138"/>
                      <a:gd name="T28" fmla="*/ 62 w 138"/>
                      <a:gd name="T29" fmla="*/ 138 h 138"/>
                      <a:gd name="T30" fmla="*/ 89 w 138"/>
                      <a:gd name="T31" fmla="*/ 136 h 138"/>
                      <a:gd name="T32" fmla="*/ 106 w 138"/>
                      <a:gd name="T33" fmla="*/ 126 h 138"/>
                      <a:gd name="T34" fmla="*/ 117 w 138"/>
                      <a:gd name="T35" fmla="*/ 117 h 138"/>
                      <a:gd name="T36" fmla="*/ 130 w 138"/>
                      <a:gd name="T37" fmla="*/ 102 h 138"/>
                      <a:gd name="T38" fmla="*/ 117 w 138"/>
                      <a:gd name="T39" fmla="*/ 101 h 138"/>
                      <a:gd name="T40" fmla="*/ 114 w 138"/>
                      <a:gd name="T41" fmla="*/ 103 h 138"/>
                      <a:gd name="T42" fmla="*/ 114 w 138"/>
                      <a:gd name="T43" fmla="*/ 106 h 138"/>
                      <a:gd name="T44" fmla="*/ 97 w 138"/>
                      <a:gd name="T45" fmla="*/ 121 h 138"/>
                      <a:gd name="T46" fmla="*/ 74 w 138"/>
                      <a:gd name="T47" fmla="*/ 127 h 138"/>
                      <a:gd name="T48" fmla="*/ 52 w 138"/>
                      <a:gd name="T49" fmla="*/ 123 h 138"/>
                      <a:gd name="T50" fmla="*/ 31 w 138"/>
                      <a:gd name="T51" fmla="*/ 112 h 138"/>
                      <a:gd name="T52" fmla="*/ 16 w 138"/>
                      <a:gd name="T53" fmla="*/ 96 h 138"/>
                      <a:gd name="T54" fmla="*/ 10 w 138"/>
                      <a:gd name="T55" fmla="*/ 73 h 138"/>
                      <a:gd name="T56" fmla="*/ 13 w 138"/>
                      <a:gd name="T57" fmla="*/ 50 h 138"/>
                      <a:gd name="T58" fmla="*/ 24 w 138"/>
                      <a:gd name="T59" fmla="*/ 30 h 138"/>
                      <a:gd name="T60" fmla="*/ 41 w 138"/>
                      <a:gd name="T61" fmla="*/ 15 h 138"/>
                      <a:gd name="T62" fmla="*/ 64 w 138"/>
                      <a:gd name="T63" fmla="*/ 9 h 138"/>
                      <a:gd name="T64" fmla="*/ 87 w 138"/>
                      <a:gd name="T65" fmla="*/ 13 h 138"/>
                      <a:gd name="T66" fmla="*/ 107 w 138"/>
                      <a:gd name="T67" fmla="*/ 23 h 138"/>
                      <a:gd name="T68" fmla="*/ 122 w 138"/>
                      <a:gd name="T69" fmla="*/ 41 h 138"/>
                      <a:gd name="T70" fmla="*/ 128 w 138"/>
                      <a:gd name="T71" fmla="*/ 63 h 138"/>
                      <a:gd name="T72" fmla="*/ 124 w 138"/>
                      <a:gd name="T73" fmla="*/ 85 h 138"/>
                      <a:gd name="T74" fmla="*/ 121 w 138"/>
                      <a:gd name="T75" fmla="*/ 97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38" h="138">
                        <a:moveTo>
                          <a:pt x="130" y="102"/>
                        </a:moveTo>
                        <a:lnTo>
                          <a:pt x="132" y="95"/>
                        </a:lnTo>
                        <a:lnTo>
                          <a:pt x="135" y="89"/>
                        </a:lnTo>
                        <a:lnTo>
                          <a:pt x="138" y="76"/>
                        </a:lnTo>
                        <a:lnTo>
                          <a:pt x="138" y="69"/>
                        </a:lnTo>
                        <a:lnTo>
                          <a:pt x="138" y="63"/>
                        </a:lnTo>
                        <a:lnTo>
                          <a:pt x="136" y="50"/>
                        </a:lnTo>
                        <a:lnTo>
                          <a:pt x="131" y="37"/>
                        </a:lnTo>
                        <a:lnTo>
                          <a:pt x="124" y="26"/>
                        </a:lnTo>
                        <a:lnTo>
                          <a:pt x="115" y="16"/>
                        </a:lnTo>
                        <a:lnTo>
                          <a:pt x="103" y="9"/>
                        </a:lnTo>
                        <a:lnTo>
                          <a:pt x="96" y="5"/>
                        </a:lnTo>
                        <a:lnTo>
                          <a:pt x="90" y="3"/>
                        </a:lnTo>
                        <a:lnTo>
                          <a:pt x="77" y="0"/>
                        </a:lnTo>
                        <a:lnTo>
                          <a:pt x="63" y="0"/>
                        </a:lnTo>
                        <a:lnTo>
                          <a:pt x="51" y="3"/>
                        </a:lnTo>
                        <a:lnTo>
                          <a:pt x="37" y="7"/>
                        </a:lnTo>
                        <a:lnTo>
                          <a:pt x="27" y="14"/>
                        </a:lnTo>
                        <a:lnTo>
                          <a:pt x="16" y="23"/>
                        </a:lnTo>
                        <a:lnTo>
                          <a:pt x="9" y="35"/>
                        </a:lnTo>
                        <a:lnTo>
                          <a:pt x="3" y="47"/>
                        </a:lnTo>
                        <a:lnTo>
                          <a:pt x="0" y="61"/>
                        </a:lnTo>
                        <a:lnTo>
                          <a:pt x="0" y="74"/>
                        </a:lnTo>
                        <a:lnTo>
                          <a:pt x="3" y="89"/>
                        </a:lnTo>
                        <a:lnTo>
                          <a:pt x="8" y="101"/>
                        </a:lnTo>
                        <a:lnTo>
                          <a:pt x="15" y="112"/>
                        </a:lnTo>
                        <a:lnTo>
                          <a:pt x="25" y="122"/>
                        </a:lnTo>
                        <a:lnTo>
                          <a:pt x="36" y="130"/>
                        </a:lnTo>
                        <a:lnTo>
                          <a:pt x="48" y="135"/>
                        </a:lnTo>
                        <a:lnTo>
                          <a:pt x="62" y="138"/>
                        </a:lnTo>
                        <a:lnTo>
                          <a:pt x="74" y="138"/>
                        </a:lnTo>
                        <a:lnTo>
                          <a:pt x="89" y="136"/>
                        </a:lnTo>
                        <a:lnTo>
                          <a:pt x="101" y="130"/>
                        </a:lnTo>
                        <a:lnTo>
                          <a:pt x="106" y="126"/>
                        </a:lnTo>
                        <a:lnTo>
                          <a:pt x="113" y="123"/>
                        </a:lnTo>
                        <a:lnTo>
                          <a:pt x="117" y="117"/>
                        </a:lnTo>
                        <a:lnTo>
                          <a:pt x="122" y="113"/>
                        </a:lnTo>
                        <a:lnTo>
                          <a:pt x="130" y="102"/>
                        </a:lnTo>
                        <a:close/>
                        <a:moveTo>
                          <a:pt x="121" y="97"/>
                        </a:moveTo>
                        <a:lnTo>
                          <a:pt x="117" y="101"/>
                        </a:lnTo>
                        <a:lnTo>
                          <a:pt x="115" y="103"/>
                        </a:lnTo>
                        <a:lnTo>
                          <a:pt x="114" y="103"/>
                        </a:lnTo>
                        <a:lnTo>
                          <a:pt x="114" y="104"/>
                        </a:lnTo>
                        <a:lnTo>
                          <a:pt x="114" y="106"/>
                        </a:lnTo>
                        <a:lnTo>
                          <a:pt x="106" y="114"/>
                        </a:lnTo>
                        <a:lnTo>
                          <a:pt x="97" y="121"/>
                        </a:lnTo>
                        <a:lnTo>
                          <a:pt x="87" y="126"/>
                        </a:lnTo>
                        <a:lnTo>
                          <a:pt x="74" y="127"/>
                        </a:lnTo>
                        <a:lnTo>
                          <a:pt x="63" y="126"/>
                        </a:lnTo>
                        <a:lnTo>
                          <a:pt x="52" y="123"/>
                        </a:lnTo>
                        <a:lnTo>
                          <a:pt x="41" y="120"/>
                        </a:lnTo>
                        <a:lnTo>
                          <a:pt x="31" y="112"/>
                        </a:lnTo>
                        <a:lnTo>
                          <a:pt x="24" y="105"/>
                        </a:lnTo>
                        <a:lnTo>
                          <a:pt x="16" y="96"/>
                        </a:lnTo>
                        <a:lnTo>
                          <a:pt x="13" y="85"/>
                        </a:lnTo>
                        <a:lnTo>
                          <a:pt x="10" y="73"/>
                        </a:lnTo>
                        <a:lnTo>
                          <a:pt x="11" y="62"/>
                        </a:lnTo>
                        <a:lnTo>
                          <a:pt x="13" y="50"/>
                        </a:lnTo>
                        <a:lnTo>
                          <a:pt x="19" y="40"/>
                        </a:lnTo>
                        <a:lnTo>
                          <a:pt x="24" y="30"/>
                        </a:lnTo>
                        <a:lnTo>
                          <a:pt x="32" y="22"/>
                        </a:lnTo>
                        <a:lnTo>
                          <a:pt x="41" y="15"/>
                        </a:lnTo>
                        <a:lnTo>
                          <a:pt x="54" y="12"/>
                        </a:lnTo>
                        <a:lnTo>
                          <a:pt x="64" y="9"/>
                        </a:lnTo>
                        <a:lnTo>
                          <a:pt x="76" y="10"/>
                        </a:lnTo>
                        <a:lnTo>
                          <a:pt x="87" y="13"/>
                        </a:lnTo>
                        <a:lnTo>
                          <a:pt x="98" y="18"/>
                        </a:lnTo>
                        <a:lnTo>
                          <a:pt x="107" y="23"/>
                        </a:lnTo>
                        <a:lnTo>
                          <a:pt x="116" y="32"/>
                        </a:lnTo>
                        <a:lnTo>
                          <a:pt x="122" y="41"/>
                        </a:lnTo>
                        <a:lnTo>
                          <a:pt x="127" y="52"/>
                        </a:lnTo>
                        <a:lnTo>
                          <a:pt x="128" y="63"/>
                        </a:lnTo>
                        <a:lnTo>
                          <a:pt x="127" y="75"/>
                        </a:lnTo>
                        <a:lnTo>
                          <a:pt x="124" y="85"/>
                        </a:lnTo>
                        <a:lnTo>
                          <a:pt x="122" y="91"/>
                        </a:lnTo>
                        <a:lnTo>
                          <a:pt x="121" y="97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2" name="Freeform 518"/>
                  <p:cNvSpPr>
                    <a:spLocks noEditPoints="1"/>
                  </p:cNvSpPr>
                  <p:nvPr/>
                </p:nvSpPr>
                <p:spPr bwMode="auto">
                  <a:xfrm>
                    <a:off x="3389" y="2222"/>
                    <a:ext cx="65" cy="57"/>
                  </a:xfrm>
                  <a:custGeom>
                    <a:avLst/>
                    <a:gdLst>
                      <a:gd name="T0" fmla="*/ 87 w 118"/>
                      <a:gd name="T1" fmla="*/ 112 h 118"/>
                      <a:gd name="T2" fmla="*/ 104 w 118"/>
                      <a:gd name="T3" fmla="*/ 97 h 118"/>
                      <a:gd name="T4" fmla="*/ 104 w 118"/>
                      <a:gd name="T5" fmla="*/ 94 h 118"/>
                      <a:gd name="T6" fmla="*/ 107 w 118"/>
                      <a:gd name="T7" fmla="*/ 92 h 118"/>
                      <a:gd name="T8" fmla="*/ 112 w 118"/>
                      <a:gd name="T9" fmla="*/ 82 h 118"/>
                      <a:gd name="T10" fmla="*/ 117 w 118"/>
                      <a:gd name="T11" fmla="*/ 66 h 118"/>
                      <a:gd name="T12" fmla="*/ 117 w 118"/>
                      <a:gd name="T13" fmla="*/ 43 h 118"/>
                      <a:gd name="T14" fmla="*/ 106 w 118"/>
                      <a:gd name="T15" fmla="*/ 23 h 118"/>
                      <a:gd name="T16" fmla="*/ 88 w 118"/>
                      <a:gd name="T17" fmla="*/ 9 h 118"/>
                      <a:gd name="T18" fmla="*/ 66 w 118"/>
                      <a:gd name="T19" fmla="*/ 1 h 118"/>
                      <a:gd name="T20" fmla="*/ 44 w 118"/>
                      <a:gd name="T21" fmla="*/ 3 h 118"/>
                      <a:gd name="T22" fmla="*/ 22 w 118"/>
                      <a:gd name="T23" fmla="*/ 13 h 118"/>
                      <a:gd name="T24" fmla="*/ 9 w 118"/>
                      <a:gd name="T25" fmla="*/ 31 h 118"/>
                      <a:gd name="T26" fmla="*/ 1 w 118"/>
                      <a:gd name="T27" fmla="*/ 53 h 118"/>
                      <a:gd name="T28" fmla="*/ 3 w 118"/>
                      <a:gd name="T29" fmla="*/ 76 h 118"/>
                      <a:gd name="T30" fmla="*/ 14 w 118"/>
                      <a:gd name="T31" fmla="*/ 96 h 118"/>
                      <a:gd name="T32" fmla="*/ 31 w 118"/>
                      <a:gd name="T33" fmla="*/ 111 h 118"/>
                      <a:gd name="T34" fmla="*/ 53 w 118"/>
                      <a:gd name="T35" fmla="*/ 117 h 118"/>
                      <a:gd name="T36" fmla="*/ 77 w 118"/>
                      <a:gd name="T37" fmla="*/ 117 h 118"/>
                      <a:gd name="T38" fmla="*/ 56 w 118"/>
                      <a:gd name="T39" fmla="*/ 11 h 118"/>
                      <a:gd name="T40" fmla="*/ 73 w 118"/>
                      <a:gd name="T41" fmla="*/ 13 h 118"/>
                      <a:gd name="T42" fmla="*/ 90 w 118"/>
                      <a:gd name="T43" fmla="*/ 23 h 118"/>
                      <a:gd name="T44" fmla="*/ 102 w 118"/>
                      <a:gd name="T45" fmla="*/ 37 h 118"/>
                      <a:gd name="T46" fmla="*/ 106 w 118"/>
                      <a:gd name="T47" fmla="*/ 55 h 118"/>
                      <a:gd name="T48" fmla="*/ 106 w 118"/>
                      <a:gd name="T49" fmla="*/ 61 h 118"/>
                      <a:gd name="T50" fmla="*/ 107 w 118"/>
                      <a:gd name="T51" fmla="*/ 64 h 118"/>
                      <a:gd name="T52" fmla="*/ 101 w 118"/>
                      <a:gd name="T53" fmla="*/ 83 h 118"/>
                      <a:gd name="T54" fmla="*/ 88 w 118"/>
                      <a:gd name="T55" fmla="*/ 96 h 118"/>
                      <a:gd name="T56" fmla="*/ 82 w 118"/>
                      <a:gd name="T57" fmla="*/ 99 h 118"/>
                      <a:gd name="T58" fmla="*/ 73 w 118"/>
                      <a:gd name="T59" fmla="*/ 104 h 118"/>
                      <a:gd name="T60" fmla="*/ 54 w 118"/>
                      <a:gd name="T61" fmla="*/ 106 h 118"/>
                      <a:gd name="T62" fmla="*/ 36 w 118"/>
                      <a:gd name="T63" fmla="*/ 101 h 118"/>
                      <a:gd name="T64" fmla="*/ 22 w 118"/>
                      <a:gd name="T65" fmla="*/ 89 h 118"/>
                      <a:gd name="T66" fmla="*/ 16 w 118"/>
                      <a:gd name="T67" fmla="*/ 72 h 118"/>
                      <a:gd name="T68" fmla="*/ 12 w 118"/>
                      <a:gd name="T69" fmla="*/ 54 h 118"/>
                      <a:gd name="T70" fmla="*/ 18 w 118"/>
                      <a:gd name="T71" fmla="*/ 37 h 118"/>
                      <a:gd name="T72" fmla="*/ 30 w 118"/>
                      <a:gd name="T73" fmla="*/ 22 h 118"/>
                      <a:gd name="T74" fmla="*/ 48 w 118"/>
                      <a:gd name="T75" fmla="*/ 14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8" h="118">
                        <a:moveTo>
                          <a:pt x="77" y="117"/>
                        </a:moveTo>
                        <a:lnTo>
                          <a:pt x="87" y="112"/>
                        </a:lnTo>
                        <a:lnTo>
                          <a:pt x="96" y="105"/>
                        </a:lnTo>
                        <a:lnTo>
                          <a:pt x="104" y="97"/>
                        </a:lnTo>
                        <a:lnTo>
                          <a:pt x="104" y="95"/>
                        </a:lnTo>
                        <a:lnTo>
                          <a:pt x="104" y="94"/>
                        </a:lnTo>
                        <a:lnTo>
                          <a:pt x="105" y="94"/>
                        </a:lnTo>
                        <a:lnTo>
                          <a:pt x="107" y="92"/>
                        </a:lnTo>
                        <a:lnTo>
                          <a:pt x="111" y="88"/>
                        </a:lnTo>
                        <a:lnTo>
                          <a:pt x="112" y="82"/>
                        </a:lnTo>
                        <a:lnTo>
                          <a:pt x="114" y="76"/>
                        </a:lnTo>
                        <a:lnTo>
                          <a:pt x="117" y="66"/>
                        </a:lnTo>
                        <a:lnTo>
                          <a:pt x="118" y="54"/>
                        </a:lnTo>
                        <a:lnTo>
                          <a:pt x="117" y="43"/>
                        </a:lnTo>
                        <a:lnTo>
                          <a:pt x="112" y="32"/>
                        </a:lnTo>
                        <a:lnTo>
                          <a:pt x="106" y="23"/>
                        </a:lnTo>
                        <a:lnTo>
                          <a:pt x="97" y="14"/>
                        </a:lnTo>
                        <a:lnTo>
                          <a:pt x="88" y="9"/>
                        </a:lnTo>
                        <a:lnTo>
                          <a:pt x="77" y="4"/>
                        </a:lnTo>
                        <a:lnTo>
                          <a:pt x="66" y="1"/>
                        </a:lnTo>
                        <a:lnTo>
                          <a:pt x="54" y="0"/>
                        </a:lnTo>
                        <a:lnTo>
                          <a:pt x="44" y="3"/>
                        </a:lnTo>
                        <a:lnTo>
                          <a:pt x="31" y="6"/>
                        </a:lnTo>
                        <a:lnTo>
                          <a:pt x="22" y="13"/>
                        </a:lnTo>
                        <a:lnTo>
                          <a:pt x="14" y="21"/>
                        </a:lnTo>
                        <a:lnTo>
                          <a:pt x="9" y="31"/>
                        </a:lnTo>
                        <a:lnTo>
                          <a:pt x="3" y="41"/>
                        </a:lnTo>
                        <a:lnTo>
                          <a:pt x="1" y="53"/>
                        </a:lnTo>
                        <a:lnTo>
                          <a:pt x="0" y="64"/>
                        </a:lnTo>
                        <a:lnTo>
                          <a:pt x="3" y="76"/>
                        </a:lnTo>
                        <a:lnTo>
                          <a:pt x="6" y="87"/>
                        </a:lnTo>
                        <a:lnTo>
                          <a:pt x="14" y="96"/>
                        </a:lnTo>
                        <a:lnTo>
                          <a:pt x="21" y="103"/>
                        </a:lnTo>
                        <a:lnTo>
                          <a:pt x="31" y="111"/>
                        </a:lnTo>
                        <a:lnTo>
                          <a:pt x="42" y="114"/>
                        </a:lnTo>
                        <a:lnTo>
                          <a:pt x="53" y="117"/>
                        </a:lnTo>
                        <a:lnTo>
                          <a:pt x="64" y="118"/>
                        </a:lnTo>
                        <a:lnTo>
                          <a:pt x="77" y="117"/>
                        </a:lnTo>
                        <a:close/>
                        <a:moveTo>
                          <a:pt x="48" y="14"/>
                        </a:moveTo>
                        <a:lnTo>
                          <a:pt x="56" y="11"/>
                        </a:lnTo>
                        <a:lnTo>
                          <a:pt x="64" y="12"/>
                        </a:lnTo>
                        <a:lnTo>
                          <a:pt x="73" y="13"/>
                        </a:lnTo>
                        <a:lnTo>
                          <a:pt x="83" y="19"/>
                        </a:lnTo>
                        <a:lnTo>
                          <a:pt x="90" y="23"/>
                        </a:lnTo>
                        <a:lnTo>
                          <a:pt x="96" y="30"/>
                        </a:lnTo>
                        <a:lnTo>
                          <a:pt x="102" y="37"/>
                        </a:lnTo>
                        <a:lnTo>
                          <a:pt x="105" y="46"/>
                        </a:lnTo>
                        <a:lnTo>
                          <a:pt x="106" y="55"/>
                        </a:lnTo>
                        <a:lnTo>
                          <a:pt x="106" y="59"/>
                        </a:lnTo>
                        <a:lnTo>
                          <a:pt x="106" y="61"/>
                        </a:lnTo>
                        <a:lnTo>
                          <a:pt x="106" y="62"/>
                        </a:lnTo>
                        <a:lnTo>
                          <a:pt x="107" y="64"/>
                        </a:lnTo>
                        <a:lnTo>
                          <a:pt x="104" y="72"/>
                        </a:lnTo>
                        <a:lnTo>
                          <a:pt x="101" y="83"/>
                        </a:lnTo>
                        <a:lnTo>
                          <a:pt x="94" y="90"/>
                        </a:lnTo>
                        <a:lnTo>
                          <a:pt x="88" y="96"/>
                        </a:lnTo>
                        <a:lnTo>
                          <a:pt x="84" y="98"/>
                        </a:lnTo>
                        <a:lnTo>
                          <a:pt x="82" y="99"/>
                        </a:lnTo>
                        <a:lnTo>
                          <a:pt x="81" y="101"/>
                        </a:lnTo>
                        <a:lnTo>
                          <a:pt x="73" y="104"/>
                        </a:lnTo>
                        <a:lnTo>
                          <a:pt x="62" y="105"/>
                        </a:lnTo>
                        <a:lnTo>
                          <a:pt x="54" y="106"/>
                        </a:lnTo>
                        <a:lnTo>
                          <a:pt x="45" y="104"/>
                        </a:lnTo>
                        <a:lnTo>
                          <a:pt x="36" y="101"/>
                        </a:lnTo>
                        <a:lnTo>
                          <a:pt x="27" y="95"/>
                        </a:lnTo>
                        <a:lnTo>
                          <a:pt x="22" y="89"/>
                        </a:lnTo>
                        <a:lnTo>
                          <a:pt x="17" y="81"/>
                        </a:lnTo>
                        <a:lnTo>
                          <a:pt x="16" y="72"/>
                        </a:lnTo>
                        <a:lnTo>
                          <a:pt x="13" y="62"/>
                        </a:lnTo>
                        <a:lnTo>
                          <a:pt x="12" y="54"/>
                        </a:lnTo>
                        <a:lnTo>
                          <a:pt x="13" y="45"/>
                        </a:lnTo>
                        <a:lnTo>
                          <a:pt x="18" y="37"/>
                        </a:lnTo>
                        <a:lnTo>
                          <a:pt x="23" y="28"/>
                        </a:lnTo>
                        <a:lnTo>
                          <a:pt x="30" y="22"/>
                        </a:lnTo>
                        <a:lnTo>
                          <a:pt x="37" y="16"/>
                        </a:lnTo>
                        <a:lnTo>
                          <a:pt x="48" y="14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3" name="Freeform 519"/>
                  <p:cNvSpPr>
                    <a:spLocks noEditPoints="1"/>
                  </p:cNvSpPr>
                  <p:nvPr/>
                </p:nvSpPr>
                <p:spPr bwMode="auto">
                  <a:xfrm>
                    <a:off x="3394" y="2228"/>
                    <a:ext cx="54" cy="47"/>
                  </a:xfrm>
                  <a:custGeom>
                    <a:avLst/>
                    <a:gdLst>
                      <a:gd name="T0" fmla="*/ 61 w 95"/>
                      <a:gd name="T1" fmla="*/ 2 h 95"/>
                      <a:gd name="T2" fmla="*/ 44 w 95"/>
                      <a:gd name="T3" fmla="*/ 0 h 95"/>
                      <a:gd name="T4" fmla="*/ 25 w 95"/>
                      <a:gd name="T5" fmla="*/ 5 h 95"/>
                      <a:gd name="T6" fmla="*/ 11 w 95"/>
                      <a:gd name="T7" fmla="*/ 17 h 95"/>
                      <a:gd name="T8" fmla="*/ 1 w 95"/>
                      <a:gd name="T9" fmla="*/ 34 h 95"/>
                      <a:gd name="T10" fmla="*/ 1 w 95"/>
                      <a:gd name="T11" fmla="*/ 51 h 95"/>
                      <a:gd name="T12" fmla="*/ 5 w 95"/>
                      <a:gd name="T13" fmla="*/ 70 h 95"/>
                      <a:gd name="T14" fmla="*/ 15 w 95"/>
                      <a:gd name="T15" fmla="*/ 84 h 95"/>
                      <a:gd name="T16" fmla="*/ 33 w 95"/>
                      <a:gd name="T17" fmla="*/ 93 h 95"/>
                      <a:gd name="T18" fmla="*/ 50 w 95"/>
                      <a:gd name="T19" fmla="*/ 94 h 95"/>
                      <a:gd name="T20" fmla="*/ 69 w 95"/>
                      <a:gd name="T21" fmla="*/ 90 h 95"/>
                      <a:gd name="T22" fmla="*/ 72 w 95"/>
                      <a:gd name="T23" fmla="*/ 87 h 95"/>
                      <a:gd name="T24" fmla="*/ 82 w 95"/>
                      <a:gd name="T25" fmla="*/ 79 h 95"/>
                      <a:gd name="T26" fmla="*/ 92 w 95"/>
                      <a:gd name="T27" fmla="*/ 61 h 95"/>
                      <a:gd name="T28" fmla="*/ 94 w 95"/>
                      <a:gd name="T29" fmla="*/ 51 h 95"/>
                      <a:gd name="T30" fmla="*/ 94 w 95"/>
                      <a:gd name="T31" fmla="*/ 48 h 95"/>
                      <a:gd name="T32" fmla="*/ 93 w 95"/>
                      <a:gd name="T33" fmla="*/ 35 h 95"/>
                      <a:gd name="T34" fmla="*/ 84 w 95"/>
                      <a:gd name="T35" fmla="*/ 19 h 95"/>
                      <a:gd name="T36" fmla="*/ 71 w 95"/>
                      <a:gd name="T37" fmla="*/ 8 h 95"/>
                      <a:gd name="T38" fmla="*/ 44 w 95"/>
                      <a:gd name="T39" fmla="*/ 13 h 95"/>
                      <a:gd name="T40" fmla="*/ 58 w 95"/>
                      <a:gd name="T41" fmla="*/ 15 h 95"/>
                      <a:gd name="T42" fmla="*/ 70 w 95"/>
                      <a:gd name="T43" fmla="*/ 22 h 95"/>
                      <a:gd name="T44" fmla="*/ 79 w 95"/>
                      <a:gd name="T45" fmla="*/ 32 h 95"/>
                      <a:gd name="T46" fmla="*/ 82 w 95"/>
                      <a:gd name="T47" fmla="*/ 52 h 95"/>
                      <a:gd name="T48" fmla="*/ 78 w 95"/>
                      <a:gd name="T49" fmla="*/ 65 h 95"/>
                      <a:gd name="T50" fmla="*/ 73 w 95"/>
                      <a:gd name="T51" fmla="*/ 71 h 95"/>
                      <a:gd name="T52" fmla="*/ 63 w 95"/>
                      <a:gd name="T53" fmla="*/ 80 h 95"/>
                      <a:gd name="T54" fmla="*/ 49 w 95"/>
                      <a:gd name="T55" fmla="*/ 84 h 95"/>
                      <a:gd name="T56" fmla="*/ 31 w 95"/>
                      <a:gd name="T57" fmla="*/ 79 h 95"/>
                      <a:gd name="T58" fmla="*/ 15 w 95"/>
                      <a:gd name="T59" fmla="*/ 64 h 95"/>
                      <a:gd name="T60" fmla="*/ 12 w 95"/>
                      <a:gd name="T61" fmla="*/ 45 h 95"/>
                      <a:gd name="T62" fmla="*/ 25 w 95"/>
                      <a:gd name="T63" fmla="*/ 21 h 95"/>
                      <a:gd name="T64" fmla="*/ 38 w 95"/>
                      <a:gd name="T65" fmla="*/ 1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95" h="95">
                        <a:moveTo>
                          <a:pt x="71" y="8"/>
                        </a:moveTo>
                        <a:lnTo>
                          <a:pt x="61" y="2"/>
                        </a:lnTo>
                        <a:lnTo>
                          <a:pt x="52" y="1"/>
                        </a:lnTo>
                        <a:lnTo>
                          <a:pt x="44" y="0"/>
                        </a:lnTo>
                        <a:lnTo>
                          <a:pt x="36" y="3"/>
                        </a:lnTo>
                        <a:lnTo>
                          <a:pt x="25" y="5"/>
                        </a:lnTo>
                        <a:lnTo>
                          <a:pt x="18" y="11"/>
                        </a:lnTo>
                        <a:lnTo>
                          <a:pt x="11" y="17"/>
                        </a:lnTo>
                        <a:lnTo>
                          <a:pt x="6" y="26"/>
                        </a:lnTo>
                        <a:lnTo>
                          <a:pt x="1" y="34"/>
                        </a:lnTo>
                        <a:lnTo>
                          <a:pt x="0" y="43"/>
                        </a:lnTo>
                        <a:lnTo>
                          <a:pt x="1" y="51"/>
                        </a:lnTo>
                        <a:lnTo>
                          <a:pt x="4" y="61"/>
                        </a:lnTo>
                        <a:lnTo>
                          <a:pt x="5" y="70"/>
                        </a:lnTo>
                        <a:lnTo>
                          <a:pt x="10" y="78"/>
                        </a:lnTo>
                        <a:lnTo>
                          <a:pt x="15" y="84"/>
                        </a:lnTo>
                        <a:lnTo>
                          <a:pt x="24" y="90"/>
                        </a:lnTo>
                        <a:lnTo>
                          <a:pt x="33" y="93"/>
                        </a:lnTo>
                        <a:lnTo>
                          <a:pt x="42" y="95"/>
                        </a:lnTo>
                        <a:lnTo>
                          <a:pt x="50" y="94"/>
                        </a:lnTo>
                        <a:lnTo>
                          <a:pt x="61" y="93"/>
                        </a:lnTo>
                        <a:lnTo>
                          <a:pt x="69" y="90"/>
                        </a:lnTo>
                        <a:lnTo>
                          <a:pt x="70" y="88"/>
                        </a:lnTo>
                        <a:lnTo>
                          <a:pt x="72" y="87"/>
                        </a:lnTo>
                        <a:lnTo>
                          <a:pt x="76" y="85"/>
                        </a:lnTo>
                        <a:lnTo>
                          <a:pt x="82" y="79"/>
                        </a:lnTo>
                        <a:lnTo>
                          <a:pt x="89" y="72"/>
                        </a:lnTo>
                        <a:lnTo>
                          <a:pt x="92" y="61"/>
                        </a:lnTo>
                        <a:lnTo>
                          <a:pt x="95" y="53"/>
                        </a:lnTo>
                        <a:lnTo>
                          <a:pt x="94" y="51"/>
                        </a:lnTo>
                        <a:lnTo>
                          <a:pt x="94" y="50"/>
                        </a:lnTo>
                        <a:lnTo>
                          <a:pt x="94" y="48"/>
                        </a:lnTo>
                        <a:lnTo>
                          <a:pt x="94" y="44"/>
                        </a:lnTo>
                        <a:lnTo>
                          <a:pt x="93" y="35"/>
                        </a:lnTo>
                        <a:lnTo>
                          <a:pt x="90" y="26"/>
                        </a:lnTo>
                        <a:lnTo>
                          <a:pt x="84" y="19"/>
                        </a:lnTo>
                        <a:lnTo>
                          <a:pt x="78" y="12"/>
                        </a:lnTo>
                        <a:lnTo>
                          <a:pt x="71" y="8"/>
                        </a:lnTo>
                        <a:close/>
                        <a:moveTo>
                          <a:pt x="38" y="15"/>
                        </a:moveTo>
                        <a:lnTo>
                          <a:pt x="44" y="13"/>
                        </a:lnTo>
                        <a:lnTo>
                          <a:pt x="51" y="14"/>
                        </a:lnTo>
                        <a:lnTo>
                          <a:pt x="58" y="15"/>
                        </a:lnTo>
                        <a:lnTo>
                          <a:pt x="65" y="19"/>
                        </a:lnTo>
                        <a:lnTo>
                          <a:pt x="70" y="22"/>
                        </a:lnTo>
                        <a:lnTo>
                          <a:pt x="75" y="27"/>
                        </a:lnTo>
                        <a:lnTo>
                          <a:pt x="79" y="32"/>
                        </a:lnTo>
                        <a:lnTo>
                          <a:pt x="82" y="40"/>
                        </a:lnTo>
                        <a:lnTo>
                          <a:pt x="82" y="52"/>
                        </a:lnTo>
                        <a:lnTo>
                          <a:pt x="80" y="58"/>
                        </a:lnTo>
                        <a:lnTo>
                          <a:pt x="78" y="65"/>
                        </a:lnTo>
                        <a:lnTo>
                          <a:pt x="75" y="67"/>
                        </a:lnTo>
                        <a:lnTo>
                          <a:pt x="73" y="71"/>
                        </a:lnTo>
                        <a:lnTo>
                          <a:pt x="69" y="76"/>
                        </a:lnTo>
                        <a:lnTo>
                          <a:pt x="63" y="80"/>
                        </a:lnTo>
                        <a:lnTo>
                          <a:pt x="58" y="84"/>
                        </a:lnTo>
                        <a:lnTo>
                          <a:pt x="49" y="84"/>
                        </a:lnTo>
                        <a:lnTo>
                          <a:pt x="43" y="83"/>
                        </a:lnTo>
                        <a:lnTo>
                          <a:pt x="31" y="79"/>
                        </a:lnTo>
                        <a:lnTo>
                          <a:pt x="19" y="70"/>
                        </a:lnTo>
                        <a:lnTo>
                          <a:pt x="15" y="64"/>
                        </a:lnTo>
                        <a:lnTo>
                          <a:pt x="13" y="59"/>
                        </a:lnTo>
                        <a:lnTo>
                          <a:pt x="12" y="45"/>
                        </a:lnTo>
                        <a:lnTo>
                          <a:pt x="17" y="32"/>
                        </a:lnTo>
                        <a:lnTo>
                          <a:pt x="25" y="21"/>
                        </a:lnTo>
                        <a:lnTo>
                          <a:pt x="31" y="17"/>
                        </a:lnTo>
                        <a:lnTo>
                          <a:pt x="38" y="15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4" name="Freeform 520"/>
                  <p:cNvSpPr>
                    <a:spLocks noEditPoints="1"/>
                  </p:cNvSpPr>
                  <p:nvPr/>
                </p:nvSpPr>
                <p:spPr bwMode="auto">
                  <a:xfrm>
                    <a:off x="3403" y="2234"/>
                    <a:ext cx="38" cy="35"/>
                  </a:xfrm>
                  <a:custGeom>
                    <a:avLst/>
                    <a:gdLst>
                      <a:gd name="T0" fmla="*/ 53 w 70"/>
                      <a:gd name="T1" fmla="*/ 6 h 71"/>
                      <a:gd name="T2" fmla="*/ 46 w 70"/>
                      <a:gd name="T3" fmla="*/ 2 h 71"/>
                      <a:gd name="T4" fmla="*/ 39 w 70"/>
                      <a:gd name="T5" fmla="*/ 1 h 71"/>
                      <a:gd name="T6" fmla="*/ 32 w 70"/>
                      <a:gd name="T7" fmla="*/ 0 h 71"/>
                      <a:gd name="T8" fmla="*/ 26 w 70"/>
                      <a:gd name="T9" fmla="*/ 2 h 71"/>
                      <a:gd name="T10" fmla="*/ 19 w 70"/>
                      <a:gd name="T11" fmla="*/ 4 h 71"/>
                      <a:gd name="T12" fmla="*/ 13 w 70"/>
                      <a:gd name="T13" fmla="*/ 8 h 71"/>
                      <a:gd name="T14" fmla="*/ 5 w 70"/>
                      <a:gd name="T15" fmla="*/ 19 h 71"/>
                      <a:gd name="T16" fmla="*/ 0 w 70"/>
                      <a:gd name="T17" fmla="*/ 32 h 71"/>
                      <a:gd name="T18" fmla="*/ 1 w 70"/>
                      <a:gd name="T19" fmla="*/ 46 h 71"/>
                      <a:gd name="T20" fmla="*/ 3 w 70"/>
                      <a:gd name="T21" fmla="*/ 51 h 71"/>
                      <a:gd name="T22" fmla="*/ 7 w 70"/>
                      <a:gd name="T23" fmla="*/ 57 h 71"/>
                      <a:gd name="T24" fmla="*/ 19 w 70"/>
                      <a:gd name="T25" fmla="*/ 66 h 71"/>
                      <a:gd name="T26" fmla="*/ 31 w 70"/>
                      <a:gd name="T27" fmla="*/ 70 h 71"/>
                      <a:gd name="T28" fmla="*/ 37 w 70"/>
                      <a:gd name="T29" fmla="*/ 71 h 71"/>
                      <a:gd name="T30" fmla="*/ 46 w 70"/>
                      <a:gd name="T31" fmla="*/ 71 h 71"/>
                      <a:gd name="T32" fmla="*/ 51 w 70"/>
                      <a:gd name="T33" fmla="*/ 67 h 71"/>
                      <a:gd name="T34" fmla="*/ 57 w 70"/>
                      <a:gd name="T35" fmla="*/ 63 h 71"/>
                      <a:gd name="T36" fmla="*/ 61 w 70"/>
                      <a:gd name="T37" fmla="*/ 58 h 71"/>
                      <a:gd name="T38" fmla="*/ 63 w 70"/>
                      <a:gd name="T39" fmla="*/ 54 h 71"/>
                      <a:gd name="T40" fmla="*/ 66 w 70"/>
                      <a:gd name="T41" fmla="*/ 52 h 71"/>
                      <a:gd name="T42" fmla="*/ 68 w 70"/>
                      <a:gd name="T43" fmla="*/ 45 h 71"/>
                      <a:gd name="T44" fmla="*/ 70 w 70"/>
                      <a:gd name="T45" fmla="*/ 39 h 71"/>
                      <a:gd name="T46" fmla="*/ 70 w 70"/>
                      <a:gd name="T47" fmla="*/ 27 h 71"/>
                      <a:gd name="T48" fmla="*/ 67 w 70"/>
                      <a:gd name="T49" fmla="*/ 19 h 71"/>
                      <a:gd name="T50" fmla="*/ 63 w 70"/>
                      <a:gd name="T51" fmla="*/ 14 h 71"/>
                      <a:gd name="T52" fmla="*/ 58 w 70"/>
                      <a:gd name="T53" fmla="*/ 9 h 71"/>
                      <a:gd name="T54" fmla="*/ 53 w 70"/>
                      <a:gd name="T55" fmla="*/ 6 h 71"/>
                      <a:gd name="T56" fmla="*/ 30 w 70"/>
                      <a:gd name="T57" fmla="*/ 13 h 71"/>
                      <a:gd name="T58" fmla="*/ 38 w 70"/>
                      <a:gd name="T59" fmla="*/ 12 h 71"/>
                      <a:gd name="T60" fmla="*/ 47 w 70"/>
                      <a:gd name="T61" fmla="*/ 15 h 71"/>
                      <a:gd name="T62" fmla="*/ 53 w 70"/>
                      <a:gd name="T63" fmla="*/ 20 h 71"/>
                      <a:gd name="T64" fmla="*/ 58 w 70"/>
                      <a:gd name="T65" fmla="*/ 30 h 71"/>
                      <a:gd name="T66" fmla="*/ 58 w 70"/>
                      <a:gd name="T67" fmla="*/ 34 h 71"/>
                      <a:gd name="T68" fmla="*/ 58 w 70"/>
                      <a:gd name="T69" fmla="*/ 39 h 71"/>
                      <a:gd name="T70" fmla="*/ 56 w 70"/>
                      <a:gd name="T71" fmla="*/ 47 h 71"/>
                      <a:gd name="T72" fmla="*/ 54 w 70"/>
                      <a:gd name="T73" fmla="*/ 48 h 71"/>
                      <a:gd name="T74" fmla="*/ 53 w 70"/>
                      <a:gd name="T75" fmla="*/ 50 h 71"/>
                      <a:gd name="T76" fmla="*/ 51 w 70"/>
                      <a:gd name="T77" fmla="*/ 51 h 71"/>
                      <a:gd name="T78" fmla="*/ 50 w 70"/>
                      <a:gd name="T79" fmla="*/ 53 h 71"/>
                      <a:gd name="T80" fmla="*/ 46 w 70"/>
                      <a:gd name="T81" fmla="*/ 56 h 71"/>
                      <a:gd name="T82" fmla="*/ 43 w 70"/>
                      <a:gd name="T83" fmla="*/ 57 h 71"/>
                      <a:gd name="T84" fmla="*/ 42 w 70"/>
                      <a:gd name="T85" fmla="*/ 59 h 71"/>
                      <a:gd name="T86" fmla="*/ 32 w 70"/>
                      <a:gd name="T87" fmla="*/ 59 h 71"/>
                      <a:gd name="T88" fmla="*/ 24 w 70"/>
                      <a:gd name="T89" fmla="*/ 57 h 71"/>
                      <a:gd name="T90" fmla="*/ 20 w 70"/>
                      <a:gd name="T91" fmla="*/ 53 h 71"/>
                      <a:gd name="T92" fmla="*/ 18 w 70"/>
                      <a:gd name="T93" fmla="*/ 50 h 71"/>
                      <a:gd name="T94" fmla="*/ 14 w 70"/>
                      <a:gd name="T95" fmla="*/ 42 h 71"/>
                      <a:gd name="T96" fmla="*/ 12 w 70"/>
                      <a:gd name="T97" fmla="*/ 33 h 71"/>
                      <a:gd name="T98" fmla="*/ 14 w 70"/>
                      <a:gd name="T99" fmla="*/ 24 h 71"/>
                      <a:gd name="T100" fmla="*/ 21 w 70"/>
                      <a:gd name="T101" fmla="*/ 17 h 71"/>
                      <a:gd name="T102" fmla="*/ 30 w 70"/>
                      <a:gd name="T103" fmla="*/ 13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70" h="71">
                        <a:moveTo>
                          <a:pt x="53" y="6"/>
                        </a:moveTo>
                        <a:lnTo>
                          <a:pt x="46" y="2"/>
                        </a:lnTo>
                        <a:lnTo>
                          <a:pt x="39" y="1"/>
                        </a:lnTo>
                        <a:lnTo>
                          <a:pt x="32" y="0"/>
                        </a:lnTo>
                        <a:lnTo>
                          <a:pt x="26" y="2"/>
                        </a:lnTo>
                        <a:lnTo>
                          <a:pt x="19" y="4"/>
                        </a:lnTo>
                        <a:lnTo>
                          <a:pt x="13" y="8"/>
                        </a:lnTo>
                        <a:lnTo>
                          <a:pt x="5" y="19"/>
                        </a:lnTo>
                        <a:lnTo>
                          <a:pt x="0" y="32"/>
                        </a:lnTo>
                        <a:lnTo>
                          <a:pt x="1" y="46"/>
                        </a:lnTo>
                        <a:lnTo>
                          <a:pt x="3" y="51"/>
                        </a:lnTo>
                        <a:lnTo>
                          <a:pt x="7" y="57"/>
                        </a:lnTo>
                        <a:lnTo>
                          <a:pt x="19" y="66"/>
                        </a:lnTo>
                        <a:lnTo>
                          <a:pt x="31" y="70"/>
                        </a:lnTo>
                        <a:lnTo>
                          <a:pt x="37" y="71"/>
                        </a:lnTo>
                        <a:lnTo>
                          <a:pt x="46" y="71"/>
                        </a:lnTo>
                        <a:lnTo>
                          <a:pt x="51" y="67"/>
                        </a:lnTo>
                        <a:lnTo>
                          <a:pt x="57" y="63"/>
                        </a:lnTo>
                        <a:lnTo>
                          <a:pt x="61" y="58"/>
                        </a:lnTo>
                        <a:lnTo>
                          <a:pt x="63" y="54"/>
                        </a:lnTo>
                        <a:lnTo>
                          <a:pt x="66" y="52"/>
                        </a:lnTo>
                        <a:lnTo>
                          <a:pt x="68" y="45"/>
                        </a:lnTo>
                        <a:lnTo>
                          <a:pt x="70" y="39"/>
                        </a:lnTo>
                        <a:lnTo>
                          <a:pt x="70" y="27"/>
                        </a:lnTo>
                        <a:lnTo>
                          <a:pt x="67" y="19"/>
                        </a:lnTo>
                        <a:lnTo>
                          <a:pt x="63" y="14"/>
                        </a:lnTo>
                        <a:lnTo>
                          <a:pt x="58" y="9"/>
                        </a:lnTo>
                        <a:lnTo>
                          <a:pt x="53" y="6"/>
                        </a:lnTo>
                        <a:close/>
                        <a:moveTo>
                          <a:pt x="30" y="13"/>
                        </a:moveTo>
                        <a:lnTo>
                          <a:pt x="38" y="12"/>
                        </a:lnTo>
                        <a:lnTo>
                          <a:pt x="47" y="15"/>
                        </a:lnTo>
                        <a:lnTo>
                          <a:pt x="53" y="20"/>
                        </a:lnTo>
                        <a:lnTo>
                          <a:pt x="58" y="30"/>
                        </a:lnTo>
                        <a:lnTo>
                          <a:pt x="58" y="34"/>
                        </a:lnTo>
                        <a:lnTo>
                          <a:pt x="58" y="39"/>
                        </a:lnTo>
                        <a:lnTo>
                          <a:pt x="56" y="47"/>
                        </a:lnTo>
                        <a:lnTo>
                          <a:pt x="54" y="48"/>
                        </a:lnTo>
                        <a:lnTo>
                          <a:pt x="53" y="50"/>
                        </a:lnTo>
                        <a:lnTo>
                          <a:pt x="51" y="51"/>
                        </a:lnTo>
                        <a:lnTo>
                          <a:pt x="50" y="53"/>
                        </a:lnTo>
                        <a:lnTo>
                          <a:pt x="46" y="56"/>
                        </a:lnTo>
                        <a:lnTo>
                          <a:pt x="43" y="57"/>
                        </a:lnTo>
                        <a:lnTo>
                          <a:pt x="42" y="59"/>
                        </a:lnTo>
                        <a:lnTo>
                          <a:pt x="32" y="59"/>
                        </a:lnTo>
                        <a:lnTo>
                          <a:pt x="24" y="57"/>
                        </a:lnTo>
                        <a:lnTo>
                          <a:pt x="20" y="53"/>
                        </a:lnTo>
                        <a:lnTo>
                          <a:pt x="18" y="50"/>
                        </a:lnTo>
                        <a:lnTo>
                          <a:pt x="14" y="42"/>
                        </a:lnTo>
                        <a:lnTo>
                          <a:pt x="12" y="33"/>
                        </a:lnTo>
                        <a:lnTo>
                          <a:pt x="14" y="24"/>
                        </a:lnTo>
                        <a:lnTo>
                          <a:pt x="21" y="17"/>
                        </a:lnTo>
                        <a:lnTo>
                          <a:pt x="30" y="13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5" name="Freeform 521"/>
                  <p:cNvSpPr>
                    <a:spLocks noEditPoints="1"/>
                  </p:cNvSpPr>
                  <p:nvPr/>
                </p:nvSpPr>
                <p:spPr bwMode="auto">
                  <a:xfrm>
                    <a:off x="3410" y="2240"/>
                    <a:ext cx="24" cy="23"/>
                  </a:xfrm>
                  <a:custGeom>
                    <a:avLst/>
                    <a:gdLst>
                      <a:gd name="T0" fmla="*/ 35 w 46"/>
                      <a:gd name="T1" fmla="*/ 3 h 47"/>
                      <a:gd name="T2" fmla="*/ 26 w 46"/>
                      <a:gd name="T3" fmla="*/ 0 h 47"/>
                      <a:gd name="T4" fmla="*/ 18 w 46"/>
                      <a:gd name="T5" fmla="*/ 1 h 47"/>
                      <a:gd name="T6" fmla="*/ 9 w 46"/>
                      <a:gd name="T7" fmla="*/ 5 h 47"/>
                      <a:gd name="T8" fmla="*/ 2 w 46"/>
                      <a:gd name="T9" fmla="*/ 12 h 47"/>
                      <a:gd name="T10" fmla="*/ 0 w 46"/>
                      <a:gd name="T11" fmla="*/ 21 h 47"/>
                      <a:gd name="T12" fmla="*/ 2 w 46"/>
                      <a:gd name="T13" fmla="*/ 30 h 47"/>
                      <a:gd name="T14" fmla="*/ 6 w 46"/>
                      <a:gd name="T15" fmla="*/ 38 h 47"/>
                      <a:gd name="T16" fmla="*/ 8 w 46"/>
                      <a:gd name="T17" fmla="*/ 41 h 47"/>
                      <a:gd name="T18" fmla="*/ 12 w 46"/>
                      <a:gd name="T19" fmla="*/ 45 h 47"/>
                      <a:gd name="T20" fmla="*/ 20 w 46"/>
                      <a:gd name="T21" fmla="*/ 47 h 47"/>
                      <a:gd name="T22" fmla="*/ 30 w 46"/>
                      <a:gd name="T23" fmla="*/ 47 h 47"/>
                      <a:gd name="T24" fmla="*/ 31 w 46"/>
                      <a:gd name="T25" fmla="*/ 45 h 47"/>
                      <a:gd name="T26" fmla="*/ 34 w 46"/>
                      <a:gd name="T27" fmla="*/ 44 h 47"/>
                      <a:gd name="T28" fmla="*/ 38 w 46"/>
                      <a:gd name="T29" fmla="*/ 41 h 47"/>
                      <a:gd name="T30" fmla="*/ 39 w 46"/>
                      <a:gd name="T31" fmla="*/ 39 h 47"/>
                      <a:gd name="T32" fmla="*/ 41 w 46"/>
                      <a:gd name="T33" fmla="*/ 38 h 47"/>
                      <a:gd name="T34" fmla="*/ 42 w 46"/>
                      <a:gd name="T35" fmla="*/ 36 h 47"/>
                      <a:gd name="T36" fmla="*/ 44 w 46"/>
                      <a:gd name="T37" fmla="*/ 35 h 47"/>
                      <a:gd name="T38" fmla="*/ 46 w 46"/>
                      <a:gd name="T39" fmla="*/ 27 h 47"/>
                      <a:gd name="T40" fmla="*/ 46 w 46"/>
                      <a:gd name="T41" fmla="*/ 22 h 47"/>
                      <a:gd name="T42" fmla="*/ 46 w 46"/>
                      <a:gd name="T43" fmla="*/ 18 h 47"/>
                      <a:gd name="T44" fmla="*/ 41 w 46"/>
                      <a:gd name="T45" fmla="*/ 8 h 47"/>
                      <a:gd name="T46" fmla="*/ 35 w 46"/>
                      <a:gd name="T47" fmla="*/ 3 h 47"/>
                      <a:gd name="T48" fmla="*/ 28 w 46"/>
                      <a:gd name="T49" fmla="*/ 15 h 47"/>
                      <a:gd name="T50" fmla="*/ 32 w 46"/>
                      <a:gd name="T51" fmla="*/ 17 h 47"/>
                      <a:gd name="T52" fmla="*/ 37 w 46"/>
                      <a:gd name="T53" fmla="*/ 21 h 47"/>
                      <a:gd name="T54" fmla="*/ 36 w 46"/>
                      <a:gd name="T55" fmla="*/ 25 h 47"/>
                      <a:gd name="T56" fmla="*/ 34 w 46"/>
                      <a:gd name="T57" fmla="*/ 29 h 47"/>
                      <a:gd name="T58" fmla="*/ 30 w 46"/>
                      <a:gd name="T59" fmla="*/ 33 h 47"/>
                      <a:gd name="T60" fmla="*/ 28 w 46"/>
                      <a:gd name="T61" fmla="*/ 34 h 47"/>
                      <a:gd name="T62" fmla="*/ 27 w 46"/>
                      <a:gd name="T63" fmla="*/ 36 h 47"/>
                      <a:gd name="T64" fmla="*/ 22 w 46"/>
                      <a:gd name="T65" fmla="*/ 34 h 47"/>
                      <a:gd name="T66" fmla="*/ 18 w 46"/>
                      <a:gd name="T67" fmla="*/ 33 h 47"/>
                      <a:gd name="T68" fmla="*/ 12 w 46"/>
                      <a:gd name="T69" fmla="*/ 28 h 47"/>
                      <a:gd name="T70" fmla="*/ 12 w 46"/>
                      <a:gd name="T71" fmla="*/ 23 h 47"/>
                      <a:gd name="T72" fmla="*/ 14 w 46"/>
                      <a:gd name="T73" fmla="*/ 19 h 47"/>
                      <a:gd name="T74" fmla="*/ 21 w 46"/>
                      <a:gd name="T75" fmla="*/ 12 h 47"/>
                      <a:gd name="T76" fmla="*/ 24 w 46"/>
                      <a:gd name="T77" fmla="*/ 11 h 47"/>
                      <a:gd name="T78" fmla="*/ 28 w 46"/>
                      <a:gd name="T79" fmla="*/ 15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6" h="47">
                        <a:moveTo>
                          <a:pt x="35" y="3"/>
                        </a:moveTo>
                        <a:lnTo>
                          <a:pt x="26" y="0"/>
                        </a:lnTo>
                        <a:lnTo>
                          <a:pt x="18" y="1"/>
                        </a:lnTo>
                        <a:lnTo>
                          <a:pt x="9" y="5"/>
                        </a:lnTo>
                        <a:lnTo>
                          <a:pt x="2" y="12"/>
                        </a:lnTo>
                        <a:lnTo>
                          <a:pt x="0" y="21"/>
                        </a:lnTo>
                        <a:lnTo>
                          <a:pt x="2" y="30"/>
                        </a:lnTo>
                        <a:lnTo>
                          <a:pt x="6" y="38"/>
                        </a:lnTo>
                        <a:lnTo>
                          <a:pt x="8" y="41"/>
                        </a:lnTo>
                        <a:lnTo>
                          <a:pt x="12" y="45"/>
                        </a:lnTo>
                        <a:lnTo>
                          <a:pt x="20" y="47"/>
                        </a:lnTo>
                        <a:lnTo>
                          <a:pt x="30" y="47"/>
                        </a:lnTo>
                        <a:lnTo>
                          <a:pt x="31" y="45"/>
                        </a:lnTo>
                        <a:lnTo>
                          <a:pt x="34" y="44"/>
                        </a:lnTo>
                        <a:lnTo>
                          <a:pt x="38" y="41"/>
                        </a:lnTo>
                        <a:lnTo>
                          <a:pt x="39" y="39"/>
                        </a:lnTo>
                        <a:lnTo>
                          <a:pt x="41" y="38"/>
                        </a:lnTo>
                        <a:lnTo>
                          <a:pt x="42" y="36"/>
                        </a:lnTo>
                        <a:lnTo>
                          <a:pt x="44" y="35"/>
                        </a:lnTo>
                        <a:lnTo>
                          <a:pt x="46" y="27"/>
                        </a:lnTo>
                        <a:lnTo>
                          <a:pt x="46" y="22"/>
                        </a:lnTo>
                        <a:lnTo>
                          <a:pt x="46" y="18"/>
                        </a:lnTo>
                        <a:lnTo>
                          <a:pt x="41" y="8"/>
                        </a:lnTo>
                        <a:lnTo>
                          <a:pt x="35" y="3"/>
                        </a:lnTo>
                        <a:close/>
                        <a:moveTo>
                          <a:pt x="28" y="15"/>
                        </a:moveTo>
                        <a:lnTo>
                          <a:pt x="32" y="17"/>
                        </a:lnTo>
                        <a:lnTo>
                          <a:pt x="37" y="21"/>
                        </a:lnTo>
                        <a:lnTo>
                          <a:pt x="36" y="25"/>
                        </a:lnTo>
                        <a:lnTo>
                          <a:pt x="34" y="29"/>
                        </a:lnTo>
                        <a:lnTo>
                          <a:pt x="30" y="33"/>
                        </a:lnTo>
                        <a:lnTo>
                          <a:pt x="28" y="34"/>
                        </a:lnTo>
                        <a:lnTo>
                          <a:pt x="27" y="36"/>
                        </a:lnTo>
                        <a:lnTo>
                          <a:pt x="22" y="34"/>
                        </a:lnTo>
                        <a:lnTo>
                          <a:pt x="18" y="33"/>
                        </a:lnTo>
                        <a:lnTo>
                          <a:pt x="12" y="28"/>
                        </a:lnTo>
                        <a:lnTo>
                          <a:pt x="12" y="23"/>
                        </a:lnTo>
                        <a:lnTo>
                          <a:pt x="14" y="19"/>
                        </a:lnTo>
                        <a:lnTo>
                          <a:pt x="21" y="12"/>
                        </a:lnTo>
                        <a:lnTo>
                          <a:pt x="24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6" name="Freeform 522"/>
                  <p:cNvSpPr>
                    <a:spLocks/>
                  </p:cNvSpPr>
                  <p:nvPr/>
                </p:nvSpPr>
                <p:spPr bwMode="auto">
                  <a:xfrm>
                    <a:off x="3414" y="2245"/>
                    <a:ext cx="16" cy="12"/>
                  </a:xfrm>
                  <a:custGeom>
                    <a:avLst/>
                    <a:gdLst>
                      <a:gd name="T0" fmla="*/ 25 w 25"/>
                      <a:gd name="T1" fmla="*/ 10 h 25"/>
                      <a:gd name="T2" fmla="*/ 20 w 25"/>
                      <a:gd name="T3" fmla="*/ 6 h 25"/>
                      <a:gd name="T4" fmla="*/ 16 w 25"/>
                      <a:gd name="T5" fmla="*/ 4 h 25"/>
                      <a:gd name="T6" fmla="*/ 12 w 25"/>
                      <a:gd name="T7" fmla="*/ 0 h 25"/>
                      <a:gd name="T8" fmla="*/ 9 w 25"/>
                      <a:gd name="T9" fmla="*/ 1 h 25"/>
                      <a:gd name="T10" fmla="*/ 2 w 25"/>
                      <a:gd name="T11" fmla="*/ 8 h 25"/>
                      <a:gd name="T12" fmla="*/ 0 w 25"/>
                      <a:gd name="T13" fmla="*/ 12 h 25"/>
                      <a:gd name="T14" fmla="*/ 0 w 25"/>
                      <a:gd name="T15" fmla="*/ 17 h 25"/>
                      <a:gd name="T16" fmla="*/ 6 w 25"/>
                      <a:gd name="T17" fmla="*/ 22 h 25"/>
                      <a:gd name="T18" fmla="*/ 10 w 25"/>
                      <a:gd name="T19" fmla="*/ 23 h 25"/>
                      <a:gd name="T20" fmla="*/ 15 w 25"/>
                      <a:gd name="T21" fmla="*/ 25 h 25"/>
                      <a:gd name="T22" fmla="*/ 16 w 25"/>
                      <a:gd name="T23" fmla="*/ 23 h 25"/>
                      <a:gd name="T24" fmla="*/ 18 w 25"/>
                      <a:gd name="T25" fmla="*/ 22 h 25"/>
                      <a:gd name="T26" fmla="*/ 22 w 25"/>
                      <a:gd name="T27" fmla="*/ 18 h 25"/>
                      <a:gd name="T28" fmla="*/ 24 w 25"/>
                      <a:gd name="T29" fmla="*/ 14 h 25"/>
                      <a:gd name="T30" fmla="*/ 25 w 25"/>
                      <a:gd name="T31" fmla="*/ 1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5" h="25">
                        <a:moveTo>
                          <a:pt x="25" y="10"/>
                        </a:moveTo>
                        <a:lnTo>
                          <a:pt x="20" y="6"/>
                        </a:lnTo>
                        <a:lnTo>
                          <a:pt x="16" y="4"/>
                        </a:lnTo>
                        <a:lnTo>
                          <a:pt x="12" y="0"/>
                        </a:lnTo>
                        <a:lnTo>
                          <a:pt x="9" y="1"/>
                        </a:lnTo>
                        <a:lnTo>
                          <a:pt x="2" y="8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6" y="22"/>
                        </a:lnTo>
                        <a:lnTo>
                          <a:pt x="10" y="23"/>
                        </a:lnTo>
                        <a:lnTo>
                          <a:pt x="15" y="25"/>
                        </a:lnTo>
                        <a:lnTo>
                          <a:pt x="16" y="23"/>
                        </a:lnTo>
                        <a:lnTo>
                          <a:pt x="18" y="22"/>
                        </a:lnTo>
                        <a:lnTo>
                          <a:pt x="22" y="18"/>
                        </a:lnTo>
                        <a:lnTo>
                          <a:pt x="24" y="14"/>
                        </a:lnTo>
                        <a:lnTo>
                          <a:pt x="25" y="1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7" name="Freeform 523"/>
                  <p:cNvSpPr>
                    <a:spLocks/>
                  </p:cNvSpPr>
                  <p:nvPr/>
                </p:nvSpPr>
                <p:spPr bwMode="auto">
                  <a:xfrm>
                    <a:off x="3336" y="2091"/>
                    <a:ext cx="98" cy="26"/>
                  </a:xfrm>
                  <a:custGeom>
                    <a:avLst/>
                    <a:gdLst>
                      <a:gd name="T0" fmla="*/ 177 w 177"/>
                      <a:gd name="T1" fmla="*/ 8 h 50"/>
                      <a:gd name="T2" fmla="*/ 168 w 177"/>
                      <a:gd name="T3" fmla="*/ 8 h 50"/>
                      <a:gd name="T4" fmla="*/ 133 w 177"/>
                      <a:gd name="T5" fmla="*/ 2 h 50"/>
                      <a:gd name="T6" fmla="*/ 116 w 177"/>
                      <a:gd name="T7" fmla="*/ 0 h 50"/>
                      <a:gd name="T8" fmla="*/ 99 w 177"/>
                      <a:gd name="T9" fmla="*/ 0 h 50"/>
                      <a:gd name="T10" fmla="*/ 82 w 177"/>
                      <a:gd name="T11" fmla="*/ 3 h 50"/>
                      <a:gd name="T12" fmla="*/ 65 w 177"/>
                      <a:gd name="T13" fmla="*/ 9 h 50"/>
                      <a:gd name="T14" fmla="*/ 46 w 177"/>
                      <a:gd name="T15" fmla="*/ 14 h 50"/>
                      <a:gd name="T16" fmla="*/ 28 w 177"/>
                      <a:gd name="T17" fmla="*/ 21 h 50"/>
                      <a:gd name="T18" fmla="*/ 0 w 177"/>
                      <a:gd name="T19" fmla="*/ 50 h 50"/>
                      <a:gd name="T20" fmla="*/ 33 w 177"/>
                      <a:gd name="T21" fmla="*/ 32 h 50"/>
                      <a:gd name="T22" fmla="*/ 69 w 177"/>
                      <a:gd name="T23" fmla="*/ 20 h 50"/>
                      <a:gd name="T24" fmla="*/ 96 w 177"/>
                      <a:gd name="T25" fmla="*/ 13 h 50"/>
                      <a:gd name="T26" fmla="*/ 123 w 177"/>
                      <a:gd name="T27" fmla="*/ 10 h 50"/>
                      <a:gd name="T28" fmla="*/ 150 w 177"/>
                      <a:gd name="T29" fmla="*/ 6 h 50"/>
                      <a:gd name="T30" fmla="*/ 177 w 177"/>
                      <a:gd name="T31" fmla="*/ 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77" h="50">
                        <a:moveTo>
                          <a:pt x="177" y="8"/>
                        </a:moveTo>
                        <a:lnTo>
                          <a:pt x="168" y="8"/>
                        </a:lnTo>
                        <a:lnTo>
                          <a:pt x="133" y="2"/>
                        </a:lnTo>
                        <a:lnTo>
                          <a:pt x="116" y="0"/>
                        </a:lnTo>
                        <a:lnTo>
                          <a:pt x="99" y="0"/>
                        </a:lnTo>
                        <a:lnTo>
                          <a:pt x="82" y="3"/>
                        </a:lnTo>
                        <a:lnTo>
                          <a:pt x="65" y="9"/>
                        </a:lnTo>
                        <a:lnTo>
                          <a:pt x="46" y="14"/>
                        </a:lnTo>
                        <a:lnTo>
                          <a:pt x="28" y="21"/>
                        </a:lnTo>
                        <a:lnTo>
                          <a:pt x="0" y="50"/>
                        </a:lnTo>
                        <a:lnTo>
                          <a:pt x="33" y="32"/>
                        </a:lnTo>
                        <a:lnTo>
                          <a:pt x="69" y="20"/>
                        </a:lnTo>
                        <a:lnTo>
                          <a:pt x="96" y="13"/>
                        </a:lnTo>
                        <a:lnTo>
                          <a:pt x="123" y="10"/>
                        </a:lnTo>
                        <a:lnTo>
                          <a:pt x="150" y="6"/>
                        </a:lnTo>
                        <a:lnTo>
                          <a:pt x="177" y="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8" name="Freeform 524"/>
                  <p:cNvSpPr>
                    <a:spLocks/>
                  </p:cNvSpPr>
                  <p:nvPr/>
                </p:nvSpPr>
                <p:spPr bwMode="auto">
                  <a:xfrm>
                    <a:off x="3351" y="2091"/>
                    <a:ext cx="41" cy="10"/>
                  </a:xfrm>
                  <a:custGeom>
                    <a:avLst/>
                    <a:gdLst>
                      <a:gd name="T0" fmla="*/ 0 w 71"/>
                      <a:gd name="T1" fmla="*/ 21 h 21"/>
                      <a:gd name="T2" fmla="*/ 18 w 71"/>
                      <a:gd name="T3" fmla="*/ 14 h 21"/>
                      <a:gd name="T4" fmla="*/ 37 w 71"/>
                      <a:gd name="T5" fmla="*/ 9 h 21"/>
                      <a:gd name="T6" fmla="*/ 54 w 71"/>
                      <a:gd name="T7" fmla="*/ 3 h 21"/>
                      <a:gd name="T8" fmla="*/ 71 w 71"/>
                      <a:gd name="T9" fmla="*/ 0 h 21"/>
                      <a:gd name="T10" fmla="*/ 22 w 71"/>
                      <a:gd name="T11" fmla="*/ 1 h 21"/>
                      <a:gd name="T12" fmla="*/ 0 w 71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" h="21">
                        <a:moveTo>
                          <a:pt x="0" y="21"/>
                        </a:moveTo>
                        <a:lnTo>
                          <a:pt x="18" y="14"/>
                        </a:lnTo>
                        <a:lnTo>
                          <a:pt x="37" y="9"/>
                        </a:lnTo>
                        <a:lnTo>
                          <a:pt x="54" y="3"/>
                        </a:lnTo>
                        <a:lnTo>
                          <a:pt x="71" y="0"/>
                        </a:lnTo>
                        <a:lnTo>
                          <a:pt x="22" y="1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09" name="Freeform 525"/>
                  <p:cNvSpPr>
                    <a:spLocks/>
                  </p:cNvSpPr>
                  <p:nvPr/>
                </p:nvSpPr>
                <p:spPr bwMode="auto">
                  <a:xfrm>
                    <a:off x="3244" y="2176"/>
                    <a:ext cx="309" cy="230"/>
                  </a:xfrm>
                  <a:custGeom>
                    <a:avLst/>
                    <a:gdLst>
                      <a:gd name="T0" fmla="*/ 53 w 551"/>
                      <a:gd name="T1" fmla="*/ 0 h 465"/>
                      <a:gd name="T2" fmla="*/ 23 w 551"/>
                      <a:gd name="T3" fmla="*/ 52 h 465"/>
                      <a:gd name="T4" fmla="*/ 3 w 551"/>
                      <a:gd name="T5" fmla="*/ 107 h 465"/>
                      <a:gd name="T6" fmla="*/ 1 w 551"/>
                      <a:gd name="T7" fmla="*/ 170 h 465"/>
                      <a:gd name="T8" fmla="*/ 14 w 551"/>
                      <a:gd name="T9" fmla="*/ 238 h 465"/>
                      <a:gd name="T10" fmla="*/ 29 w 551"/>
                      <a:gd name="T11" fmla="*/ 281 h 465"/>
                      <a:gd name="T12" fmla="*/ 42 w 551"/>
                      <a:gd name="T13" fmla="*/ 308 h 465"/>
                      <a:gd name="T14" fmla="*/ 68 w 551"/>
                      <a:gd name="T15" fmla="*/ 347 h 465"/>
                      <a:gd name="T16" fmla="*/ 109 w 551"/>
                      <a:gd name="T17" fmla="*/ 391 h 465"/>
                      <a:gd name="T18" fmla="*/ 162 w 551"/>
                      <a:gd name="T19" fmla="*/ 427 h 465"/>
                      <a:gd name="T20" fmla="*/ 219 w 551"/>
                      <a:gd name="T21" fmla="*/ 452 h 465"/>
                      <a:gd name="T22" fmla="*/ 279 w 551"/>
                      <a:gd name="T23" fmla="*/ 464 h 465"/>
                      <a:gd name="T24" fmla="*/ 339 w 551"/>
                      <a:gd name="T25" fmla="*/ 464 h 465"/>
                      <a:gd name="T26" fmla="*/ 402 w 551"/>
                      <a:gd name="T27" fmla="*/ 454 h 465"/>
                      <a:gd name="T28" fmla="*/ 418 w 551"/>
                      <a:gd name="T29" fmla="*/ 448 h 465"/>
                      <a:gd name="T30" fmla="*/ 434 w 551"/>
                      <a:gd name="T31" fmla="*/ 442 h 465"/>
                      <a:gd name="T32" fmla="*/ 445 w 551"/>
                      <a:gd name="T33" fmla="*/ 439 h 465"/>
                      <a:gd name="T34" fmla="*/ 455 w 551"/>
                      <a:gd name="T35" fmla="*/ 434 h 465"/>
                      <a:gd name="T36" fmla="*/ 486 w 551"/>
                      <a:gd name="T37" fmla="*/ 420 h 465"/>
                      <a:gd name="T38" fmla="*/ 519 w 551"/>
                      <a:gd name="T39" fmla="*/ 383 h 465"/>
                      <a:gd name="T40" fmla="*/ 551 w 551"/>
                      <a:gd name="T41" fmla="*/ 347 h 465"/>
                      <a:gd name="T42" fmla="*/ 535 w 551"/>
                      <a:gd name="T43" fmla="*/ 363 h 465"/>
                      <a:gd name="T44" fmla="*/ 510 w 551"/>
                      <a:gd name="T45" fmla="*/ 384 h 465"/>
                      <a:gd name="T46" fmla="*/ 492 w 551"/>
                      <a:gd name="T47" fmla="*/ 398 h 465"/>
                      <a:gd name="T48" fmla="*/ 463 w 551"/>
                      <a:gd name="T49" fmla="*/ 417 h 465"/>
                      <a:gd name="T50" fmla="*/ 431 w 551"/>
                      <a:gd name="T51" fmla="*/ 431 h 465"/>
                      <a:gd name="T52" fmla="*/ 399 w 551"/>
                      <a:gd name="T53" fmla="*/ 444 h 465"/>
                      <a:gd name="T54" fmla="*/ 338 w 551"/>
                      <a:gd name="T55" fmla="*/ 455 h 465"/>
                      <a:gd name="T56" fmla="*/ 280 w 551"/>
                      <a:gd name="T57" fmla="*/ 454 h 465"/>
                      <a:gd name="T58" fmla="*/ 222 w 551"/>
                      <a:gd name="T59" fmla="*/ 441 h 465"/>
                      <a:gd name="T60" fmla="*/ 167 w 551"/>
                      <a:gd name="T61" fmla="*/ 418 h 465"/>
                      <a:gd name="T62" fmla="*/ 140 w 551"/>
                      <a:gd name="T63" fmla="*/ 400 h 465"/>
                      <a:gd name="T64" fmla="*/ 95 w 551"/>
                      <a:gd name="T65" fmla="*/ 363 h 465"/>
                      <a:gd name="T66" fmla="*/ 76 w 551"/>
                      <a:gd name="T67" fmla="*/ 341 h 465"/>
                      <a:gd name="T68" fmla="*/ 51 w 551"/>
                      <a:gd name="T69" fmla="*/ 304 h 465"/>
                      <a:gd name="T70" fmla="*/ 33 w 551"/>
                      <a:gd name="T71" fmla="*/ 264 h 465"/>
                      <a:gd name="T72" fmla="*/ 15 w 551"/>
                      <a:gd name="T73" fmla="*/ 205 h 465"/>
                      <a:gd name="T74" fmla="*/ 10 w 551"/>
                      <a:gd name="T75" fmla="*/ 146 h 465"/>
                      <a:gd name="T76" fmla="*/ 16 w 551"/>
                      <a:gd name="T77" fmla="*/ 88 h 465"/>
                      <a:gd name="T78" fmla="*/ 35 w 551"/>
                      <a:gd name="T79" fmla="*/ 31 h 4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551" h="465">
                        <a:moveTo>
                          <a:pt x="49" y="4"/>
                        </a:moveTo>
                        <a:lnTo>
                          <a:pt x="53" y="0"/>
                        </a:lnTo>
                        <a:lnTo>
                          <a:pt x="36" y="25"/>
                        </a:lnTo>
                        <a:lnTo>
                          <a:pt x="23" y="52"/>
                        </a:lnTo>
                        <a:lnTo>
                          <a:pt x="11" y="78"/>
                        </a:lnTo>
                        <a:lnTo>
                          <a:pt x="3" y="107"/>
                        </a:lnTo>
                        <a:lnTo>
                          <a:pt x="0" y="138"/>
                        </a:lnTo>
                        <a:lnTo>
                          <a:pt x="1" y="170"/>
                        </a:lnTo>
                        <a:lnTo>
                          <a:pt x="5" y="204"/>
                        </a:lnTo>
                        <a:lnTo>
                          <a:pt x="14" y="238"/>
                        </a:lnTo>
                        <a:lnTo>
                          <a:pt x="24" y="268"/>
                        </a:lnTo>
                        <a:lnTo>
                          <a:pt x="29" y="281"/>
                        </a:lnTo>
                        <a:lnTo>
                          <a:pt x="36" y="296"/>
                        </a:lnTo>
                        <a:lnTo>
                          <a:pt x="42" y="308"/>
                        </a:lnTo>
                        <a:lnTo>
                          <a:pt x="51" y="321"/>
                        </a:lnTo>
                        <a:lnTo>
                          <a:pt x="68" y="347"/>
                        </a:lnTo>
                        <a:lnTo>
                          <a:pt x="88" y="369"/>
                        </a:lnTo>
                        <a:lnTo>
                          <a:pt x="109" y="391"/>
                        </a:lnTo>
                        <a:lnTo>
                          <a:pt x="134" y="409"/>
                        </a:lnTo>
                        <a:lnTo>
                          <a:pt x="162" y="427"/>
                        </a:lnTo>
                        <a:lnTo>
                          <a:pt x="190" y="440"/>
                        </a:lnTo>
                        <a:lnTo>
                          <a:pt x="219" y="452"/>
                        </a:lnTo>
                        <a:lnTo>
                          <a:pt x="248" y="459"/>
                        </a:lnTo>
                        <a:lnTo>
                          <a:pt x="279" y="464"/>
                        </a:lnTo>
                        <a:lnTo>
                          <a:pt x="308" y="465"/>
                        </a:lnTo>
                        <a:lnTo>
                          <a:pt x="339" y="464"/>
                        </a:lnTo>
                        <a:lnTo>
                          <a:pt x="370" y="460"/>
                        </a:lnTo>
                        <a:lnTo>
                          <a:pt x="402" y="454"/>
                        </a:lnTo>
                        <a:lnTo>
                          <a:pt x="412" y="450"/>
                        </a:lnTo>
                        <a:lnTo>
                          <a:pt x="418" y="448"/>
                        </a:lnTo>
                        <a:lnTo>
                          <a:pt x="424" y="447"/>
                        </a:lnTo>
                        <a:lnTo>
                          <a:pt x="434" y="442"/>
                        </a:lnTo>
                        <a:lnTo>
                          <a:pt x="439" y="440"/>
                        </a:lnTo>
                        <a:lnTo>
                          <a:pt x="445" y="439"/>
                        </a:lnTo>
                        <a:lnTo>
                          <a:pt x="450" y="436"/>
                        </a:lnTo>
                        <a:lnTo>
                          <a:pt x="455" y="434"/>
                        </a:lnTo>
                        <a:lnTo>
                          <a:pt x="465" y="430"/>
                        </a:lnTo>
                        <a:lnTo>
                          <a:pt x="486" y="420"/>
                        </a:lnTo>
                        <a:lnTo>
                          <a:pt x="502" y="401"/>
                        </a:lnTo>
                        <a:lnTo>
                          <a:pt x="519" y="383"/>
                        </a:lnTo>
                        <a:lnTo>
                          <a:pt x="534" y="365"/>
                        </a:lnTo>
                        <a:lnTo>
                          <a:pt x="551" y="347"/>
                        </a:lnTo>
                        <a:lnTo>
                          <a:pt x="543" y="355"/>
                        </a:lnTo>
                        <a:lnTo>
                          <a:pt x="535" y="363"/>
                        </a:lnTo>
                        <a:lnTo>
                          <a:pt x="519" y="378"/>
                        </a:lnTo>
                        <a:lnTo>
                          <a:pt x="510" y="384"/>
                        </a:lnTo>
                        <a:lnTo>
                          <a:pt x="501" y="392"/>
                        </a:lnTo>
                        <a:lnTo>
                          <a:pt x="492" y="398"/>
                        </a:lnTo>
                        <a:lnTo>
                          <a:pt x="484" y="405"/>
                        </a:lnTo>
                        <a:lnTo>
                          <a:pt x="463" y="417"/>
                        </a:lnTo>
                        <a:lnTo>
                          <a:pt x="442" y="427"/>
                        </a:lnTo>
                        <a:lnTo>
                          <a:pt x="431" y="431"/>
                        </a:lnTo>
                        <a:lnTo>
                          <a:pt x="421" y="436"/>
                        </a:lnTo>
                        <a:lnTo>
                          <a:pt x="399" y="444"/>
                        </a:lnTo>
                        <a:lnTo>
                          <a:pt x="368" y="451"/>
                        </a:lnTo>
                        <a:lnTo>
                          <a:pt x="338" y="455"/>
                        </a:lnTo>
                        <a:lnTo>
                          <a:pt x="309" y="455"/>
                        </a:lnTo>
                        <a:lnTo>
                          <a:pt x="280" y="454"/>
                        </a:lnTo>
                        <a:lnTo>
                          <a:pt x="251" y="449"/>
                        </a:lnTo>
                        <a:lnTo>
                          <a:pt x="222" y="441"/>
                        </a:lnTo>
                        <a:lnTo>
                          <a:pt x="194" y="430"/>
                        </a:lnTo>
                        <a:lnTo>
                          <a:pt x="167" y="418"/>
                        </a:lnTo>
                        <a:lnTo>
                          <a:pt x="153" y="408"/>
                        </a:lnTo>
                        <a:lnTo>
                          <a:pt x="140" y="400"/>
                        </a:lnTo>
                        <a:lnTo>
                          <a:pt x="117" y="382"/>
                        </a:lnTo>
                        <a:lnTo>
                          <a:pt x="95" y="363"/>
                        </a:lnTo>
                        <a:lnTo>
                          <a:pt x="85" y="351"/>
                        </a:lnTo>
                        <a:lnTo>
                          <a:pt x="76" y="341"/>
                        </a:lnTo>
                        <a:lnTo>
                          <a:pt x="59" y="317"/>
                        </a:lnTo>
                        <a:lnTo>
                          <a:pt x="51" y="304"/>
                        </a:lnTo>
                        <a:lnTo>
                          <a:pt x="44" y="291"/>
                        </a:lnTo>
                        <a:lnTo>
                          <a:pt x="33" y="264"/>
                        </a:lnTo>
                        <a:lnTo>
                          <a:pt x="24" y="236"/>
                        </a:lnTo>
                        <a:lnTo>
                          <a:pt x="15" y="205"/>
                        </a:lnTo>
                        <a:lnTo>
                          <a:pt x="11" y="175"/>
                        </a:lnTo>
                        <a:lnTo>
                          <a:pt x="10" y="146"/>
                        </a:lnTo>
                        <a:lnTo>
                          <a:pt x="12" y="117"/>
                        </a:lnTo>
                        <a:lnTo>
                          <a:pt x="16" y="88"/>
                        </a:lnTo>
                        <a:lnTo>
                          <a:pt x="25" y="59"/>
                        </a:lnTo>
                        <a:lnTo>
                          <a:pt x="35" y="31"/>
                        </a:lnTo>
                        <a:lnTo>
                          <a:pt x="49" y="4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0" name="Freeform 526"/>
                  <p:cNvSpPr>
                    <a:spLocks/>
                  </p:cNvSpPr>
                  <p:nvPr/>
                </p:nvSpPr>
                <p:spPr bwMode="auto">
                  <a:xfrm>
                    <a:off x="3239" y="2275"/>
                    <a:ext cx="253" cy="141"/>
                  </a:xfrm>
                  <a:custGeom>
                    <a:avLst/>
                    <a:gdLst>
                      <a:gd name="T0" fmla="*/ 9 w 448"/>
                      <a:gd name="T1" fmla="*/ 44 h 286"/>
                      <a:gd name="T2" fmla="*/ 3 w 448"/>
                      <a:gd name="T3" fmla="*/ 21 h 286"/>
                      <a:gd name="T4" fmla="*/ 0 w 448"/>
                      <a:gd name="T5" fmla="*/ 0 h 286"/>
                      <a:gd name="T6" fmla="*/ 2 w 448"/>
                      <a:gd name="T7" fmla="*/ 39 h 286"/>
                      <a:gd name="T8" fmla="*/ 9 w 448"/>
                      <a:gd name="T9" fmla="*/ 79 h 286"/>
                      <a:gd name="T10" fmla="*/ 28 w 448"/>
                      <a:gd name="T11" fmla="*/ 109 h 286"/>
                      <a:gd name="T12" fmla="*/ 47 w 448"/>
                      <a:gd name="T13" fmla="*/ 138 h 286"/>
                      <a:gd name="T14" fmla="*/ 68 w 448"/>
                      <a:gd name="T15" fmla="*/ 164 h 286"/>
                      <a:gd name="T16" fmla="*/ 91 w 448"/>
                      <a:gd name="T17" fmla="*/ 189 h 286"/>
                      <a:gd name="T18" fmla="*/ 113 w 448"/>
                      <a:gd name="T19" fmla="*/ 209 h 286"/>
                      <a:gd name="T20" fmla="*/ 137 w 448"/>
                      <a:gd name="T21" fmla="*/ 229 h 286"/>
                      <a:gd name="T22" fmla="*/ 162 w 448"/>
                      <a:gd name="T23" fmla="*/ 244 h 286"/>
                      <a:gd name="T24" fmla="*/ 189 w 448"/>
                      <a:gd name="T25" fmla="*/ 259 h 286"/>
                      <a:gd name="T26" fmla="*/ 215 w 448"/>
                      <a:gd name="T27" fmla="*/ 268 h 286"/>
                      <a:gd name="T28" fmla="*/ 242 w 448"/>
                      <a:gd name="T29" fmla="*/ 276 h 286"/>
                      <a:gd name="T30" fmla="*/ 269 w 448"/>
                      <a:gd name="T31" fmla="*/ 282 h 286"/>
                      <a:gd name="T32" fmla="*/ 299 w 448"/>
                      <a:gd name="T33" fmla="*/ 286 h 286"/>
                      <a:gd name="T34" fmla="*/ 329 w 448"/>
                      <a:gd name="T35" fmla="*/ 286 h 286"/>
                      <a:gd name="T36" fmla="*/ 360 w 448"/>
                      <a:gd name="T37" fmla="*/ 285 h 286"/>
                      <a:gd name="T38" fmla="*/ 392 w 448"/>
                      <a:gd name="T39" fmla="*/ 280 h 286"/>
                      <a:gd name="T40" fmla="*/ 426 w 448"/>
                      <a:gd name="T41" fmla="*/ 273 h 286"/>
                      <a:gd name="T42" fmla="*/ 436 w 448"/>
                      <a:gd name="T43" fmla="*/ 264 h 286"/>
                      <a:gd name="T44" fmla="*/ 448 w 448"/>
                      <a:gd name="T45" fmla="*/ 258 h 286"/>
                      <a:gd name="T46" fmla="*/ 413 w 448"/>
                      <a:gd name="T47" fmla="*/ 269 h 286"/>
                      <a:gd name="T48" fmla="*/ 380 w 448"/>
                      <a:gd name="T49" fmla="*/ 275 h 286"/>
                      <a:gd name="T50" fmla="*/ 348 w 448"/>
                      <a:gd name="T51" fmla="*/ 280 h 286"/>
                      <a:gd name="T52" fmla="*/ 316 w 448"/>
                      <a:gd name="T53" fmla="*/ 281 h 286"/>
                      <a:gd name="T54" fmla="*/ 285 w 448"/>
                      <a:gd name="T55" fmla="*/ 280 h 286"/>
                      <a:gd name="T56" fmla="*/ 254 w 448"/>
                      <a:gd name="T57" fmla="*/ 273 h 286"/>
                      <a:gd name="T58" fmla="*/ 223 w 448"/>
                      <a:gd name="T59" fmla="*/ 265 h 286"/>
                      <a:gd name="T60" fmla="*/ 193 w 448"/>
                      <a:gd name="T61" fmla="*/ 254 h 286"/>
                      <a:gd name="T62" fmla="*/ 164 w 448"/>
                      <a:gd name="T63" fmla="*/ 240 h 286"/>
                      <a:gd name="T64" fmla="*/ 148 w 448"/>
                      <a:gd name="T65" fmla="*/ 231 h 286"/>
                      <a:gd name="T66" fmla="*/ 135 w 448"/>
                      <a:gd name="T67" fmla="*/ 223 h 286"/>
                      <a:gd name="T68" fmla="*/ 109 w 448"/>
                      <a:gd name="T69" fmla="*/ 203 h 286"/>
                      <a:gd name="T70" fmla="*/ 85 w 448"/>
                      <a:gd name="T71" fmla="*/ 181 h 286"/>
                      <a:gd name="T72" fmla="*/ 66 w 448"/>
                      <a:gd name="T73" fmla="*/ 158 h 286"/>
                      <a:gd name="T74" fmla="*/ 55 w 448"/>
                      <a:gd name="T75" fmla="*/ 144 h 286"/>
                      <a:gd name="T76" fmla="*/ 47 w 448"/>
                      <a:gd name="T77" fmla="*/ 132 h 286"/>
                      <a:gd name="T78" fmla="*/ 32 w 448"/>
                      <a:gd name="T79" fmla="*/ 104 h 286"/>
                      <a:gd name="T80" fmla="*/ 18 w 448"/>
                      <a:gd name="T81" fmla="*/ 74 h 286"/>
                      <a:gd name="T82" fmla="*/ 9 w 448"/>
                      <a:gd name="T83" fmla="*/ 44 h 2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48" h="286">
                        <a:moveTo>
                          <a:pt x="9" y="44"/>
                        </a:moveTo>
                        <a:lnTo>
                          <a:pt x="3" y="21"/>
                        </a:lnTo>
                        <a:lnTo>
                          <a:pt x="0" y="0"/>
                        </a:lnTo>
                        <a:lnTo>
                          <a:pt x="2" y="39"/>
                        </a:lnTo>
                        <a:lnTo>
                          <a:pt x="9" y="79"/>
                        </a:lnTo>
                        <a:lnTo>
                          <a:pt x="28" y="109"/>
                        </a:lnTo>
                        <a:lnTo>
                          <a:pt x="47" y="138"/>
                        </a:lnTo>
                        <a:lnTo>
                          <a:pt x="68" y="164"/>
                        </a:lnTo>
                        <a:lnTo>
                          <a:pt x="91" y="189"/>
                        </a:lnTo>
                        <a:lnTo>
                          <a:pt x="113" y="209"/>
                        </a:lnTo>
                        <a:lnTo>
                          <a:pt x="137" y="229"/>
                        </a:lnTo>
                        <a:lnTo>
                          <a:pt x="162" y="244"/>
                        </a:lnTo>
                        <a:lnTo>
                          <a:pt x="189" y="259"/>
                        </a:lnTo>
                        <a:lnTo>
                          <a:pt x="215" y="268"/>
                        </a:lnTo>
                        <a:lnTo>
                          <a:pt x="242" y="276"/>
                        </a:lnTo>
                        <a:lnTo>
                          <a:pt x="269" y="282"/>
                        </a:lnTo>
                        <a:lnTo>
                          <a:pt x="299" y="286"/>
                        </a:lnTo>
                        <a:lnTo>
                          <a:pt x="329" y="286"/>
                        </a:lnTo>
                        <a:lnTo>
                          <a:pt x="360" y="285"/>
                        </a:lnTo>
                        <a:lnTo>
                          <a:pt x="392" y="280"/>
                        </a:lnTo>
                        <a:lnTo>
                          <a:pt x="426" y="273"/>
                        </a:lnTo>
                        <a:lnTo>
                          <a:pt x="436" y="264"/>
                        </a:lnTo>
                        <a:lnTo>
                          <a:pt x="448" y="258"/>
                        </a:lnTo>
                        <a:lnTo>
                          <a:pt x="413" y="269"/>
                        </a:lnTo>
                        <a:lnTo>
                          <a:pt x="380" y="275"/>
                        </a:lnTo>
                        <a:lnTo>
                          <a:pt x="348" y="280"/>
                        </a:lnTo>
                        <a:lnTo>
                          <a:pt x="316" y="281"/>
                        </a:lnTo>
                        <a:lnTo>
                          <a:pt x="285" y="280"/>
                        </a:lnTo>
                        <a:lnTo>
                          <a:pt x="254" y="273"/>
                        </a:lnTo>
                        <a:lnTo>
                          <a:pt x="223" y="265"/>
                        </a:lnTo>
                        <a:lnTo>
                          <a:pt x="193" y="254"/>
                        </a:lnTo>
                        <a:lnTo>
                          <a:pt x="164" y="240"/>
                        </a:lnTo>
                        <a:lnTo>
                          <a:pt x="148" y="231"/>
                        </a:lnTo>
                        <a:lnTo>
                          <a:pt x="135" y="223"/>
                        </a:lnTo>
                        <a:lnTo>
                          <a:pt x="109" y="203"/>
                        </a:lnTo>
                        <a:lnTo>
                          <a:pt x="85" y="181"/>
                        </a:lnTo>
                        <a:lnTo>
                          <a:pt x="66" y="158"/>
                        </a:lnTo>
                        <a:lnTo>
                          <a:pt x="55" y="144"/>
                        </a:lnTo>
                        <a:lnTo>
                          <a:pt x="47" y="132"/>
                        </a:lnTo>
                        <a:lnTo>
                          <a:pt x="32" y="104"/>
                        </a:lnTo>
                        <a:lnTo>
                          <a:pt x="18" y="74"/>
                        </a:lnTo>
                        <a:lnTo>
                          <a:pt x="9" y="44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1" name="Freeform 527"/>
                  <p:cNvSpPr>
                    <a:spLocks/>
                  </p:cNvSpPr>
                  <p:nvPr/>
                </p:nvSpPr>
                <p:spPr bwMode="auto">
                  <a:xfrm>
                    <a:off x="3239" y="2230"/>
                    <a:ext cx="278" cy="184"/>
                  </a:xfrm>
                  <a:custGeom>
                    <a:avLst/>
                    <a:gdLst>
                      <a:gd name="T0" fmla="*/ 0 w 494"/>
                      <a:gd name="T1" fmla="*/ 91 h 372"/>
                      <a:gd name="T2" fmla="*/ 3 w 494"/>
                      <a:gd name="T3" fmla="*/ 112 h 372"/>
                      <a:gd name="T4" fmla="*/ 9 w 494"/>
                      <a:gd name="T5" fmla="*/ 135 h 372"/>
                      <a:gd name="T6" fmla="*/ 18 w 494"/>
                      <a:gd name="T7" fmla="*/ 165 h 372"/>
                      <a:gd name="T8" fmla="*/ 32 w 494"/>
                      <a:gd name="T9" fmla="*/ 195 h 372"/>
                      <a:gd name="T10" fmla="*/ 47 w 494"/>
                      <a:gd name="T11" fmla="*/ 223 h 372"/>
                      <a:gd name="T12" fmla="*/ 55 w 494"/>
                      <a:gd name="T13" fmla="*/ 235 h 372"/>
                      <a:gd name="T14" fmla="*/ 66 w 494"/>
                      <a:gd name="T15" fmla="*/ 249 h 372"/>
                      <a:gd name="T16" fmla="*/ 85 w 494"/>
                      <a:gd name="T17" fmla="*/ 272 h 372"/>
                      <a:gd name="T18" fmla="*/ 109 w 494"/>
                      <a:gd name="T19" fmla="*/ 294 h 372"/>
                      <a:gd name="T20" fmla="*/ 135 w 494"/>
                      <a:gd name="T21" fmla="*/ 314 h 372"/>
                      <a:gd name="T22" fmla="*/ 148 w 494"/>
                      <a:gd name="T23" fmla="*/ 322 h 372"/>
                      <a:gd name="T24" fmla="*/ 164 w 494"/>
                      <a:gd name="T25" fmla="*/ 331 h 372"/>
                      <a:gd name="T26" fmla="*/ 193 w 494"/>
                      <a:gd name="T27" fmla="*/ 345 h 372"/>
                      <a:gd name="T28" fmla="*/ 223 w 494"/>
                      <a:gd name="T29" fmla="*/ 356 h 372"/>
                      <a:gd name="T30" fmla="*/ 254 w 494"/>
                      <a:gd name="T31" fmla="*/ 364 h 372"/>
                      <a:gd name="T32" fmla="*/ 285 w 494"/>
                      <a:gd name="T33" fmla="*/ 371 h 372"/>
                      <a:gd name="T34" fmla="*/ 316 w 494"/>
                      <a:gd name="T35" fmla="*/ 372 h 372"/>
                      <a:gd name="T36" fmla="*/ 348 w 494"/>
                      <a:gd name="T37" fmla="*/ 371 h 372"/>
                      <a:gd name="T38" fmla="*/ 380 w 494"/>
                      <a:gd name="T39" fmla="*/ 366 h 372"/>
                      <a:gd name="T40" fmla="*/ 413 w 494"/>
                      <a:gd name="T41" fmla="*/ 360 h 372"/>
                      <a:gd name="T42" fmla="*/ 448 w 494"/>
                      <a:gd name="T43" fmla="*/ 349 h 372"/>
                      <a:gd name="T44" fmla="*/ 494 w 494"/>
                      <a:gd name="T45" fmla="*/ 313 h 372"/>
                      <a:gd name="T46" fmla="*/ 473 w 494"/>
                      <a:gd name="T47" fmla="*/ 323 h 372"/>
                      <a:gd name="T48" fmla="*/ 463 w 494"/>
                      <a:gd name="T49" fmla="*/ 327 h 372"/>
                      <a:gd name="T50" fmla="*/ 458 w 494"/>
                      <a:gd name="T51" fmla="*/ 329 h 372"/>
                      <a:gd name="T52" fmla="*/ 453 w 494"/>
                      <a:gd name="T53" fmla="*/ 332 h 372"/>
                      <a:gd name="T54" fmla="*/ 447 w 494"/>
                      <a:gd name="T55" fmla="*/ 333 h 372"/>
                      <a:gd name="T56" fmla="*/ 442 w 494"/>
                      <a:gd name="T57" fmla="*/ 335 h 372"/>
                      <a:gd name="T58" fmla="*/ 432 w 494"/>
                      <a:gd name="T59" fmla="*/ 340 h 372"/>
                      <a:gd name="T60" fmla="*/ 426 w 494"/>
                      <a:gd name="T61" fmla="*/ 341 h 372"/>
                      <a:gd name="T62" fmla="*/ 420 w 494"/>
                      <a:gd name="T63" fmla="*/ 343 h 372"/>
                      <a:gd name="T64" fmla="*/ 410 w 494"/>
                      <a:gd name="T65" fmla="*/ 347 h 372"/>
                      <a:gd name="T66" fmla="*/ 378 w 494"/>
                      <a:gd name="T67" fmla="*/ 353 h 372"/>
                      <a:gd name="T68" fmla="*/ 347 w 494"/>
                      <a:gd name="T69" fmla="*/ 357 h 372"/>
                      <a:gd name="T70" fmla="*/ 316 w 494"/>
                      <a:gd name="T71" fmla="*/ 358 h 372"/>
                      <a:gd name="T72" fmla="*/ 287 w 494"/>
                      <a:gd name="T73" fmla="*/ 357 h 372"/>
                      <a:gd name="T74" fmla="*/ 256 w 494"/>
                      <a:gd name="T75" fmla="*/ 352 h 372"/>
                      <a:gd name="T76" fmla="*/ 227 w 494"/>
                      <a:gd name="T77" fmla="*/ 345 h 372"/>
                      <a:gd name="T78" fmla="*/ 198 w 494"/>
                      <a:gd name="T79" fmla="*/ 333 h 372"/>
                      <a:gd name="T80" fmla="*/ 170 w 494"/>
                      <a:gd name="T81" fmla="*/ 320 h 372"/>
                      <a:gd name="T82" fmla="*/ 142 w 494"/>
                      <a:gd name="T83" fmla="*/ 302 h 372"/>
                      <a:gd name="T84" fmla="*/ 117 w 494"/>
                      <a:gd name="T85" fmla="*/ 284 h 372"/>
                      <a:gd name="T86" fmla="*/ 96 w 494"/>
                      <a:gd name="T87" fmla="*/ 262 h 372"/>
                      <a:gd name="T88" fmla="*/ 76 w 494"/>
                      <a:gd name="T89" fmla="*/ 240 h 372"/>
                      <a:gd name="T90" fmla="*/ 59 w 494"/>
                      <a:gd name="T91" fmla="*/ 214 h 372"/>
                      <a:gd name="T92" fmla="*/ 50 w 494"/>
                      <a:gd name="T93" fmla="*/ 201 h 372"/>
                      <a:gd name="T94" fmla="*/ 44 w 494"/>
                      <a:gd name="T95" fmla="*/ 189 h 372"/>
                      <a:gd name="T96" fmla="*/ 37 w 494"/>
                      <a:gd name="T97" fmla="*/ 174 h 372"/>
                      <a:gd name="T98" fmla="*/ 32 w 494"/>
                      <a:gd name="T99" fmla="*/ 161 h 372"/>
                      <a:gd name="T100" fmla="*/ 22 w 494"/>
                      <a:gd name="T101" fmla="*/ 131 h 372"/>
                      <a:gd name="T102" fmla="*/ 13 w 494"/>
                      <a:gd name="T103" fmla="*/ 97 h 372"/>
                      <a:gd name="T104" fmla="*/ 9 w 494"/>
                      <a:gd name="T105" fmla="*/ 63 h 372"/>
                      <a:gd name="T106" fmla="*/ 8 w 494"/>
                      <a:gd name="T107" fmla="*/ 31 h 372"/>
                      <a:gd name="T108" fmla="*/ 11 w 494"/>
                      <a:gd name="T109" fmla="*/ 0 h 372"/>
                      <a:gd name="T110" fmla="*/ 2 w 494"/>
                      <a:gd name="T111" fmla="*/ 45 h 372"/>
                      <a:gd name="T112" fmla="*/ 0 w 494"/>
                      <a:gd name="T113" fmla="*/ 91 h 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494" h="372">
                        <a:moveTo>
                          <a:pt x="0" y="91"/>
                        </a:moveTo>
                        <a:lnTo>
                          <a:pt x="3" y="112"/>
                        </a:lnTo>
                        <a:lnTo>
                          <a:pt x="9" y="135"/>
                        </a:lnTo>
                        <a:lnTo>
                          <a:pt x="18" y="165"/>
                        </a:lnTo>
                        <a:lnTo>
                          <a:pt x="32" y="195"/>
                        </a:lnTo>
                        <a:lnTo>
                          <a:pt x="47" y="223"/>
                        </a:lnTo>
                        <a:lnTo>
                          <a:pt x="55" y="235"/>
                        </a:lnTo>
                        <a:lnTo>
                          <a:pt x="66" y="249"/>
                        </a:lnTo>
                        <a:lnTo>
                          <a:pt x="85" y="272"/>
                        </a:lnTo>
                        <a:lnTo>
                          <a:pt x="109" y="294"/>
                        </a:lnTo>
                        <a:lnTo>
                          <a:pt x="135" y="314"/>
                        </a:lnTo>
                        <a:lnTo>
                          <a:pt x="148" y="322"/>
                        </a:lnTo>
                        <a:lnTo>
                          <a:pt x="164" y="331"/>
                        </a:lnTo>
                        <a:lnTo>
                          <a:pt x="193" y="345"/>
                        </a:lnTo>
                        <a:lnTo>
                          <a:pt x="223" y="356"/>
                        </a:lnTo>
                        <a:lnTo>
                          <a:pt x="254" y="364"/>
                        </a:lnTo>
                        <a:lnTo>
                          <a:pt x="285" y="371"/>
                        </a:lnTo>
                        <a:lnTo>
                          <a:pt x="316" y="372"/>
                        </a:lnTo>
                        <a:lnTo>
                          <a:pt x="348" y="371"/>
                        </a:lnTo>
                        <a:lnTo>
                          <a:pt x="380" y="366"/>
                        </a:lnTo>
                        <a:lnTo>
                          <a:pt x="413" y="360"/>
                        </a:lnTo>
                        <a:lnTo>
                          <a:pt x="448" y="349"/>
                        </a:lnTo>
                        <a:lnTo>
                          <a:pt x="494" y="313"/>
                        </a:lnTo>
                        <a:lnTo>
                          <a:pt x="473" y="323"/>
                        </a:lnTo>
                        <a:lnTo>
                          <a:pt x="463" y="327"/>
                        </a:lnTo>
                        <a:lnTo>
                          <a:pt x="458" y="329"/>
                        </a:lnTo>
                        <a:lnTo>
                          <a:pt x="453" y="332"/>
                        </a:lnTo>
                        <a:lnTo>
                          <a:pt x="447" y="333"/>
                        </a:lnTo>
                        <a:lnTo>
                          <a:pt x="442" y="335"/>
                        </a:lnTo>
                        <a:lnTo>
                          <a:pt x="432" y="340"/>
                        </a:lnTo>
                        <a:lnTo>
                          <a:pt x="426" y="341"/>
                        </a:lnTo>
                        <a:lnTo>
                          <a:pt x="420" y="343"/>
                        </a:lnTo>
                        <a:lnTo>
                          <a:pt x="410" y="347"/>
                        </a:lnTo>
                        <a:lnTo>
                          <a:pt x="378" y="353"/>
                        </a:lnTo>
                        <a:lnTo>
                          <a:pt x="347" y="357"/>
                        </a:lnTo>
                        <a:lnTo>
                          <a:pt x="316" y="358"/>
                        </a:lnTo>
                        <a:lnTo>
                          <a:pt x="287" y="357"/>
                        </a:lnTo>
                        <a:lnTo>
                          <a:pt x="256" y="352"/>
                        </a:lnTo>
                        <a:lnTo>
                          <a:pt x="227" y="345"/>
                        </a:lnTo>
                        <a:lnTo>
                          <a:pt x="198" y="333"/>
                        </a:lnTo>
                        <a:lnTo>
                          <a:pt x="170" y="320"/>
                        </a:lnTo>
                        <a:lnTo>
                          <a:pt x="142" y="302"/>
                        </a:lnTo>
                        <a:lnTo>
                          <a:pt x="117" y="284"/>
                        </a:lnTo>
                        <a:lnTo>
                          <a:pt x="96" y="262"/>
                        </a:lnTo>
                        <a:lnTo>
                          <a:pt x="76" y="240"/>
                        </a:lnTo>
                        <a:lnTo>
                          <a:pt x="59" y="214"/>
                        </a:lnTo>
                        <a:lnTo>
                          <a:pt x="50" y="201"/>
                        </a:lnTo>
                        <a:lnTo>
                          <a:pt x="44" y="189"/>
                        </a:lnTo>
                        <a:lnTo>
                          <a:pt x="37" y="174"/>
                        </a:lnTo>
                        <a:lnTo>
                          <a:pt x="32" y="161"/>
                        </a:lnTo>
                        <a:lnTo>
                          <a:pt x="22" y="131"/>
                        </a:lnTo>
                        <a:lnTo>
                          <a:pt x="13" y="97"/>
                        </a:lnTo>
                        <a:lnTo>
                          <a:pt x="9" y="63"/>
                        </a:lnTo>
                        <a:lnTo>
                          <a:pt x="8" y="31"/>
                        </a:lnTo>
                        <a:lnTo>
                          <a:pt x="11" y="0"/>
                        </a:lnTo>
                        <a:lnTo>
                          <a:pt x="2" y="45"/>
                        </a:lnTo>
                        <a:lnTo>
                          <a:pt x="0" y="91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2" name="Freeform 528"/>
                  <p:cNvSpPr>
                    <a:spLocks/>
                  </p:cNvSpPr>
                  <p:nvPr/>
                </p:nvSpPr>
                <p:spPr bwMode="auto">
                  <a:xfrm>
                    <a:off x="3947" y="2833"/>
                    <a:ext cx="309" cy="230"/>
                  </a:xfrm>
                  <a:custGeom>
                    <a:avLst/>
                    <a:gdLst>
                      <a:gd name="T0" fmla="*/ 53 w 551"/>
                      <a:gd name="T1" fmla="*/ 0 h 468"/>
                      <a:gd name="T2" fmla="*/ 23 w 551"/>
                      <a:gd name="T3" fmla="*/ 52 h 468"/>
                      <a:gd name="T4" fmla="*/ 3 w 551"/>
                      <a:gd name="T5" fmla="*/ 108 h 468"/>
                      <a:gd name="T6" fmla="*/ 1 w 551"/>
                      <a:gd name="T7" fmla="*/ 172 h 468"/>
                      <a:gd name="T8" fmla="*/ 13 w 551"/>
                      <a:gd name="T9" fmla="*/ 238 h 468"/>
                      <a:gd name="T10" fmla="*/ 35 w 551"/>
                      <a:gd name="T11" fmla="*/ 297 h 468"/>
                      <a:gd name="T12" fmla="*/ 50 w 551"/>
                      <a:gd name="T13" fmla="*/ 323 h 468"/>
                      <a:gd name="T14" fmla="*/ 87 w 551"/>
                      <a:gd name="T15" fmla="*/ 370 h 468"/>
                      <a:gd name="T16" fmla="*/ 110 w 551"/>
                      <a:gd name="T17" fmla="*/ 392 h 468"/>
                      <a:gd name="T18" fmla="*/ 162 w 551"/>
                      <a:gd name="T19" fmla="*/ 428 h 468"/>
                      <a:gd name="T20" fmla="*/ 219 w 551"/>
                      <a:gd name="T21" fmla="*/ 453 h 468"/>
                      <a:gd name="T22" fmla="*/ 279 w 551"/>
                      <a:gd name="T23" fmla="*/ 467 h 468"/>
                      <a:gd name="T24" fmla="*/ 339 w 551"/>
                      <a:gd name="T25" fmla="*/ 467 h 468"/>
                      <a:gd name="T26" fmla="*/ 402 w 551"/>
                      <a:gd name="T27" fmla="*/ 454 h 468"/>
                      <a:gd name="T28" fmla="*/ 418 w 551"/>
                      <a:gd name="T29" fmla="*/ 448 h 468"/>
                      <a:gd name="T30" fmla="*/ 434 w 551"/>
                      <a:gd name="T31" fmla="*/ 443 h 468"/>
                      <a:gd name="T32" fmla="*/ 445 w 551"/>
                      <a:gd name="T33" fmla="*/ 440 h 468"/>
                      <a:gd name="T34" fmla="*/ 455 w 551"/>
                      <a:gd name="T35" fmla="*/ 435 h 468"/>
                      <a:gd name="T36" fmla="*/ 485 w 551"/>
                      <a:gd name="T37" fmla="*/ 420 h 468"/>
                      <a:gd name="T38" fmla="*/ 510 w 551"/>
                      <a:gd name="T39" fmla="*/ 392 h 468"/>
                      <a:gd name="T40" fmla="*/ 534 w 551"/>
                      <a:gd name="T41" fmla="*/ 365 h 468"/>
                      <a:gd name="T42" fmla="*/ 543 w 551"/>
                      <a:gd name="T43" fmla="*/ 355 h 468"/>
                      <a:gd name="T44" fmla="*/ 519 w 551"/>
                      <a:gd name="T45" fmla="*/ 379 h 468"/>
                      <a:gd name="T46" fmla="*/ 501 w 551"/>
                      <a:gd name="T47" fmla="*/ 392 h 468"/>
                      <a:gd name="T48" fmla="*/ 484 w 551"/>
                      <a:gd name="T49" fmla="*/ 406 h 468"/>
                      <a:gd name="T50" fmla="*/ 442 w 551"/>
                      <a:gd name="T51" fmla="*/ 427 h 468"/>
                      <a:gd name="T52" fmla="*/ 421 w 551"/>
                      <a:gd name="T53" fmla="*/ 437 h 468"/>
                      <a:gd name="T54" fmla="*/ 367 w 551"/>
                      <a:gd name="T55" fmla="*/ 451 h 468"/>
                      <a:gd name="T56" fmla="*/ 308 w 551"/>
                      <a:gd name="T57" fmla="*/ 455 h 468"/>
                      <a:gd name="T58" fmla="*/ 250 w 551"/>
                      <a:gd name="T59" fmla="*/ 449 h 468"/>
                      <a:gd name="T60" fmla="*/ 194 w 551"/>
                      <a:gd name="T61" fmla="*/ 430 h 468"/>
                      <a:gd name="T62" fmla="*/ 153 w 551"/>
                      <a:gd name="T63" fmla="*/ 409 h 468"/>
                      <a:gd name="T64" fmla="*/ 117 w 551"/>
                      <a:gd name="T65" fmla="*/ 383 h 468"/>
                      <a:gd name="T66" fmla="*/ 85 w 551"/>
                      <a:gd name="T67" fmla="*/ 352 h 468"/>
                      <a:gd name="T68" fmla="*/ 59 w 551"/>
                      <a:gd name="T69" fmla="*/ 318 h 468"/>
                      <a:gd name="T70" fmla="*/ 44 w 551"/>
                      <a:gd name="T71" fmla="*/ 292 h 468"/>
                      <a:gd name="T72" fmla="*/ 32 w 551"/>
                      <a:gd name="T73" fmla="*/ 264 h 468"/>
                      <a:gd name="T74" fmla="*/ 14 w 551"/>
                      <a:gd name="T75" fmla="*/ 205 h 468"/>
                      <a:gd name="T76" fmla="*/ 9 w 551"/>
                      <a:gd name="T77" fmla="*/ 146 h 468"/>
                      <a:gd name="T78" fmla="*/ 15 w 551"/>
                      <a:gd name="T79" fmla="*/ 88 h 468"/>
                      <a:gd name="T80" fmla="*/ 35 w 551"/>
                      <a:gd name="T81" fmla="*/ 31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51" h="468">
                        <a:moveTo>
                          <a:pt x="50" y="4"/>
                        </a:moveTo>
                        <a:lnTo>
                          <a:pt x="53" y="0"/>
                        </a:lnTo>
                        <a:lnTo>
                          <a:pt x="36" y="25"/>
                        </a:lnTo>
                        <a:lnTo>
                          <a:pt x="23" y="52"/>
                        </a:lnTo>
                        <a:lnTo>
                          <a:pt x="11" y="79"/>
                        </a:lnTo>
                        <a:lnTo>
                          <a:pt x="3" y="108"/>
                        </a:lnTo>
                        <a:lnTo>
                          <a:pt x="0" y="139"/>
                        </a:lnTo>
                        <a:lnTo>
                          <a:pt x="1" y="172"/>
                        </a:lnTo>
                        <a:lnTo>
                          <a:pt x="5" y="205"/>
                        </a:lnTo>
                        <a:lnTo>
                          <a:pt x="13" y="238"/>
                        </a:lnTo>
                        <a:lnTo>
                          <a:pt x="23" y="268"/>
                        </a:lnTo>
                        <a:lnTo>
                          <a:pt x="35" y="297"/>
                        </a:lnTo>
                        <a:lnTo>
                          <a:pt x="41" y="309"/>
                        </a:lnTo>
                        <a:lnTo>
                          <a:pt x="50" y="323"/>
                        </a:lnTo>
                        <a:lnTo>
                          <a:pt x="67" y="349"/>
                        </a:lnTo>
                        <a:lnTo>
                          <a:pt x="87" y="370"/>
                        </a:lnTo>
                        <a:lnTo>
                          <a:pt x="97" y="381"/>
                        </a:lnTo>
                        <a:lnTo>
                          <a:pt x="110" y="392"/>
                        </a:lnTo>
                        <a:lnTo>
                          <a:pt x="134" y="411"/>
                        </a:lnTo>
                        <a:lnTo>
                          <a:pt x="162" y="428"/>
                        </a:lnTo>
                        <a:lnTo>
                          <a:pt x="190" y="442"/>
                        </a:lnTo>
                        <a:lnTo>
                          <a:pt x="219" y="453"/>
                        </a:lnTo>
                        <a:lnTo>
                          <a:pt x="248" y="461"/>
                        </a:lnTo>
                        <a:lnTo>
                          <a:pt x="279" y="467"/>
                        </a:lnTo>
                        <a:lnTo>
                          <a:pt x="308" y="468"/>
                        </a:lnTo>
                        <a:lnTo>
                          <a:pt x="339" y="467"/>
                        </a:lnTo>
                        <a:lnTo>
                          <a:pt x="370" y="461"/>
                        </a:lnTo>
                        <a:lnTo>
                          <a:pt x="402" y="454"/>
                        </a:lnTo>
                        <a:lnTo>
                          <a:pt x="412" y="450"/>
                        </a:lnTo>
                        <a:lnTo>
                          <a:pt x="418" y="448"/>
                        </a:lnTo>
                        <a:lnTo>
                          <a:pt x="424" y="447"/>
                        </a:lnTo>
                        <a:lnTo>
                          <a:pt x="434" y="443"/>
                        </a:lnTo>
                        <a:lnTo>
                          <a:pt x="439" y="441"/>
                        </a:lnTo>
                        <a:lnTo>
                          <a:pt x="445" y="440"/>
                        </a:lnTo>
                        <a:lnTo>
                          <a:pt x="450" y="437"/>
                        </a:lnTo>
                        <a:lnTo>
                          <a:pt x="455" y="435"/>
                        </a:lnTo>
                        <a:lnTo>
                          <a:pt x="465" y="430"/>
                        </a:lnTo>
                        <a:lnTo>
                          <a:pt x="485" y="420"/>
                        </a:lnTo>
                        <a:lnTo>
                          <a:pt x="501" y="402"/>
                        </a:lnTo>
                        <a:lnTo>
                          <a:pt x="510" y="392"/>
                        </a:lnTo>
                        <a:lnTo>
                          <a:pt x="519" y="384"/>
                        </a:lnTo>
                        <a:lnTo>
                          <a:pt x="534" y="365"/>
                        </a:lnTo>
                        <a:lnTo>
                          <a:pt x="551" y="348"/>
                        </a:lnTo>
                        <a:lnTo>
                          <a:pt x="543" y="355"/>
                        </a:lnTo>
                        <a:lnTo>
                          <a:pt x="535" y="363"/>
                        </a:lnTo>
                        <a:lnTo>
                          <a:pt x="519" y="379"/>
                        </a:lnTo>
                        <a:lnTo>
                          <a:pt x="510" y="385"/>
                        </a:lnTo>
                        <a:lnTo>
                          <a:pt x="501" y="392"/>
                        </a:lnTo>
                        <a:lnTo>
                          <a:pt x="492" y="398"/>
                        </a:lnTo>
                        <a:lnTo>
                          <a:pt x="484" y="406"/>
                        </a:lnTo>
                        <a:lnTo>
                          <a:pt x="463" y="417"/>
                        </a:lnTo>
                        <a:lnTo>
                          <a:pt x="442" y="427"/>
                        </a:lnTo>
                        <a:lnTo>
                          <a:pt x="431" y="431"/>
                        </a:lnTo>
                        <a:lnTo>
                          <a:pt x="421" y="437"/>
                        </a:lnTo>
                        <a:lnTo>
                          <a:pt x="398" y="445"/>
                        </a:lnTo>
                        <a:lnTo>
                          <a:pt x="367" y="451"/>
                        </a:lnTo>
                        <a:lnTo>
                          <a:pt x="337" y="455"/>
                        </a:lnTo>
                        <a:lnTo>
                          <a:pt x="308" y="455"/>
                        </a:lnTo>
                        <a:lnTo>
                          <a:pt x="279" y="454"/>
                        </a:lnTo>
                        <a:lnTo>
                          <a:pt x="250" y="449"/>
                        </a:lnTo>
                        <a:lnTo>
                          <a:pt x="222" y="442"/>
                        </a:lnTo>
                        <a:lnTo>
                          <a:pt x="194" y="430"/>
                        </a:lnTo>
                        <a:lnTo>
                          <a:pt x="167" y="418"/>
                        </a:lnTo>
                        <a:lnTo>
                          <a:pt x="153" y="409"/>
                        </a:lnTo>
                        <a:lnTo>
                          <a:pt x="141" y="400"/>
                        </a:lnTo>
                        <a:lnTo>
                          <a:pt x="117" y="383"/>
                        </a:lnTo>
                        <a:lnTo>
                          <a:pt x="95" y="363"/>
                        </a:lnTo>
                        <a:lnTo>
                          <a:pt x="85" y="352"/>
                        </a:lnTo>
                        <a:lnTo>
                          <a:pt x="76" y="342"/>
                        </a:lnTo>
                        <a:lnTo>
                          <a:pt x="59" y="318"/>
                        </a:lnTo>
                        <a:lnTo>
                          <a:pt x="51" y="304"/>
                        </a:lnTo>
                        <a:lnTo>
                          <a:pt x="44" y="292"/>
                        </a:lnTo>
                        <a:lnTo>
                          <a:pt x="37" y="277"/>
                        </a:lnTo>
                        <a:lnTo>
                          <a:pt x="32" y="264"/>
                        </a:lnTo>
                        <a:lnTo>
                          <a:pt x="23" y="236"/>
                        </a:lnTo>
                        <a:lnTo>
                          <a:pt x="14" y="205"/>
                        </a:lnTo>
                        <a:lnTo>
                          <a:pt x="10" y="175"/>
                        </a:lnTo>
                        <a:lnTo>
                          <a:pt x="9" y="146"/>
                        </a:lnTo>
                        <a:lnTo>
                          <a:pt x="11" y="117"/>
                        </a:lnTo>
                        <a:lnTo>
                          <a:pt x="15" y="88"/>
                        </a:lnTo>
                        <a:lnTo>
                          <a:pt x="24" y="59"/>
                        </a:lnTo>
                        <a:lnTo>
                          <a:pt x="35" y="31"/>
                        </a:lnTo>
                        <a:lnTo>
                          <a:pt x="50" y="4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3" name="Freeform 529"/>
                  <p:cNvSpPr>
                    <a:spLocks noEditPoints="1"/>
                  </p:cNvSpPr>
                  <p:nvPr/>
                </p:nvSpPr>
                <p:spPr bwMode="auto">
                  <a:xfrm>
                    <a:off x="3954" y="2756"/>
                    <a:ext cx="340" cy="301"/>
                  </a:xfrm>
                  <a:custGeom>
                    <a:avLst/>
                    <a:gdLst>
                      <a:gd name="T0" fmla="*/ 26 w 609"/>
                      <a:gd name="T1" fmla="*/ 184 h 608"/>
                      <a:gd name="T2" fmla="*/ 2 w 609"/>
                      <a:gd name="T3" fmla="*/ 270 h 608"/>
                      <a:gd name="T4" fmla="*/ 5 w 609"/>
                      <a:gd name="T5" fmla="*/ 358 h 608"/>
                      <a:gd name="T6" fmla="*/ 28 w 609"/>
                      <a:gd name="T7" fmla="*/ 430 h 608"/>
                      <a:gd name="T8" fmla="*/ 50 w 609"/>
                      <a:gd name="T9" fmla="*/ 471 h 608"/>
                      <a:gd name="T10" fmla="*/ 86 w 609"/>
                      <a:gd name="T11" fmla="*/ 516 h 608"/>
                      <a:gd name="T12" fmla="*/ 144 w 609"/>
                      <a:gd name="T13" fmla="*/ 562 h 608"/>
                      <a:gd name="T14" fmla="*/ 213 w 609"/>
                      <a:gd name="T15" fmla="*/ 595 h 608"/>
                      <a:gd name="T16" fmla="*/ 299 w 609"/>
                      <a:gd name="T17" fmla="*/ 608 h 608"/>
                      <a:gd name="T18" fmla="*/ 389 w 609"/>
                      <a:gd name="T19" fmla="*/ 598 h 608"/>
                      <a:gd name="T20" fmla="*/ 433 w 609"/>
                      <a:gd name="T21" fmla="*/ 580 h 608"/>
                      <a:gd name="T22" fmla="*/ 483 w 609"/>
                      <a:gd name="T23" fmla="*/ 551 h 608"/>
                      <a:gd name="T24" fmla="*/ 510 w 609"/>
                      <a:gd name="T25" fmla="*/ 532 h 608"/>
                      <a:gd name="T26" fmla="*/ 542 w 609"/>
                      <a:gd name="T27" fmla="*/ 501 h 608"/>
                      <a:gd name="T28" fmla="*/ 561 w 609"/>
                      <a:gd name="T29" fmla="*/ 468 h 608"/>
                      <a:gd name="T30" fmla="*/ 587 w 609"/>
                      <a:gd name="T31" fmla="*/ 422 h 608"/>
                      <a:gd name="T32" fmla="*/ 606 w 609"/>
                      <a:gd name="T33" fmla="*/ 348 h 608"/>
                      <a:gd name="T34" fmla="*/ 608 w 609"/>
                      <a:gd name="T35" fmla="*/ 320 h 608"/>
                      <a:gd name="T36" fmla="*/ 608 w 609"/>
                      <a:gd name="T37" fmla="*/ 298 h 608"/>
                      <a:gd name="T38" fmla="*/ 603 w 609"/>
                      <a:gd name="T39" fmla="*/ 247 h 608"/>
                      <a:gd name="T40" fmla="*/ 575 w 609"/>
                      <a:gd name="T41" fmla="*/ 165 h 608"/>
                      <a:gd name="T42" fmla="*/ 524 w 609"/>
                      <a:gd name="T43" fmla="*/ 92 h 608"/>
                      <a:gd name="T44" fmla="*/ 454 w 609"/>
                      <a:gd name="T45" fmla="*/ 40 h 608"/>
                      <a:gd name="T46" fmla="*/ 369 w 609"/>
                      <a:gd name="T47" fmla="*/ 7 h 608"/>
                      <a:gd name="T48" fmla="*/ 326 w 609"/>
                      <a:gd name="T49" fmla="*/ 0 h 608"/>
                      <a:gd name="T50" fmla="*/ 251 w 609"/>
                      <a:gd name="T51" fmla="*/ 6 h 608"/>
                      <a:gd name="T52" fmla="*/ 165 w 609"/>
                      <a:gd name="T53" fmla="*/ 34 h 608"/>
                      <a:gd name="T54" fmla="*/ 86 w 609"/>
                      <a:gd name="T55" fmla="*/ 98 h 608"/>
                      <a:gd name="T56" fmla="*/ 227 w 609"/>
                      <a:gd name="T57" fmla="*/ 25 h 608"/>
                      <a:gd name="T58" fmla="*/ 310 w 609"/>
                      <a:gd name="T59" fmla="*/ 13 h 608"/>
                      <a:gd name="T60" fmla="*/ 394 w 609"/>
                      <a:gd name="T61" fmla="*/ 26 h 608"/>
                      <a:gd name="T62" fmla="*/ 472 w 609"/>
                      <a:gd name="T63" fmla="*/ 65 h 608"/>
                      <a:gd name="T64" fmla="*/ 534 w 609"/>
                      <a:gd name="T65" fmla="*/ 123 h 608"/>
                      <a:gd name="T66" fmla="*/ 575 w 609"/>
                      <a:gd name="T67" fmla="*/ 196 h 608"/>
                      <a:gd name="T68" fmla="*/ 589 w 609"/>
                      <a:gd name="T69" fmla="*/ 239 h 608"/>
                      <a:gd name="T70" fmla="*/ 597 w 609"/>
                      <a:gd name="T71" fmla="*/ 309 h 608"/>
                      <a:gd name="T72" fmla="*/ 586 w 609"/>
                      <a:gd name="T73" fmla="*/ 379 h 608"/>
                      <a:gd name="T74" fmla="*/ 561 w 609"/>
                      <a:gd name="T75" fmla="*/ 447 h 608"/>
                      <a:gd name="T76" fmla="*/ 542 w 609"/>
                      <a:gd name="T77" fmla="*/ 473 h 608"/>
                      <a:gd name="T78" fmla="*/ 527 w 609"/>
                      <a:gd name="T79" fmla="*/ 495 h 608"/>
                      <a:gd name="T80" fmla="*/ 497 w 609"/>
                      <a:gd name="T81" fmla="*/ 523 h 608"/>
                      <a:gd name="T82" fmla="*/ 464 w 609"/>
                      <a:gd name="T83" fmla="*/ 549 h 608"/>
                      <a:gd name="T84" fmla="*/ 441 w 609"/>
                      <a:gd name="T85" fmla="*/ 564 h 608"/>
                      <a:gd name="T86" fmla="*/ 415 w 609"/>
                      <a:gd name="T87" fmla="*/ 575 h 608"/>
                      <a:gd name="T88" fmla="*/ 387 w 609"/>
                      <a:gd name="T89" fmla="*/ 586 h 608"/>
                      <a:gd name="T90" fmla="*/ 299 w 609"/>
                      <a:gd name="T91" fmla="*/ 597 h 608"/>
                      <a:gd name="T92" fmla="*/ 217 w 609"/>
                      <a:gd name="T93" fmla="*/ 583 h 608"/>
                      <a:gd name="T94" fmla="*/ 139 w 609"/>
                      <a:gd name="T95" fmla="*/ 544 h 608"/>
                      <a:gd name="T96" fmla="*/ 94 w 609"/>
                      <a:gd name="T97" fmla="*/ 507 h 608"/>
                      <a:gd name="T98" fmla="*/ 60 w 609"/>
                      <a:gd name="T99" fmla="*/ 462 h 608"/>
                      <a:gd name="T100" fmla="*/ 30 w 609"/>
                      <a:gd name="T101" fmla="*/ 398 h 608"/>
                      <a:gd name="T102" fmla="*/ 16 w 609"/>
                      <a:gd name="T103" fmla="*/ 327 h 608"/>
                      <a:gd name="T104" fmla="*/ 21 w 609"/>
                      <a:gd name="T105" fmla="*/ 243 h 608"/>
                      <a:gd name="T106" fmla="*/ 52 w 609"/>
                      <a:gd name="T107" fmla="*/ 164 h 608"/>
                      <a:gd name="T108" fmla="*/ 103 w 609"/>
                      <a:gd name="T109" fmla="*/ 93 h 608"/>
                      <a:gd name="T110" fmla="*/ 172 w 609"/>
                      <a:gd name="T111" fmla="*/ 46 h 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609" h="608">
                        <a:moveTo>
                          <a:pt x="44" y="153"/>
                        </a:moveTo>
                        <a:lnTo>
                          <a:pt x="41" y="157"/>
                        </a:lnTo>
                        <a:lnTo>
                          <a:pt x="26" y="184"/>
                        </a:lnTo>
                        <a:lnTo>
                          <a:pt x="15" y="212"/>
                        </a:lnTo>
                        <a:lnTo>
                          <a:pt x="6" y="241"/>
                        </a:lnTo>
                        <a:lnTo>
                          <a:pt x="2" y="270"/>
                        </a:lnTo>
                        <a:lnTo>
                          <a:pt x="0" y="299"/>
                        </a:lnTo>
                        <a:lnTo>
                          <a:pt x="1" y="328"/>
                        </a:lnTo>
                        <a:lnTo>
                          <a:pt x="5" y="358"/>
                        </a:lnTo>
                        <a:lnTo>
                          <a:pt x="14" y="389"/>
                        </a:lnTo>
                        <a:lnTo>
                          <a:pt x="23" y="417"/>
                        </a:lnTo>
                        <a:lnTo>
                          <a:pt x="28" y="430"/>
                        </a:lnTo>
                        <a:lnTo>
                          <a:pt x="35" y="445"/>
                        </a:lnTo>
                        <a:lnTo>
                          <a:pt x="42" y="457"/>
                        </a:lnTo>
                        <a:lnTo>
                          <a:pt x="50" y="471"/>
                        </a:lnTo>
                        <a:lnTo>
                          <a:pt x="67" y="495"/>
                        </a:lnTo>
                        <a:lnTo>
                          <a:pt x="76" y="505"/>
                        </a:lnTo>
                        <a:lnTo>
                          <a:pt x="86" y="516"/>
                        </a:lnTo>
                        <a:lnTo>
                          <a:pt x="108" y="536"/>
                        </a:lnTo>
                        <a:lnTo>
                          <a:pt x="132" y="553"/>
                        </a:lnTo>
                        <a:lnTo>
                          <a:pt x="144" y="562"/>
                        </a:lnTo>
                        <a:lnTo>
                          <a:pt x="158" y="571"/>
                        </a:lnTo>
                        <a:lnTo>
                          <a:pt x="185" y="583"/>
                        </a:lnTo>
                        <a:lnTo>
                          <a:pt x="213" y="595"/>
                        </a:lnTo>
                        <a:lnTo>
                          <a:pt x="241" y="602"/>
                        </a:lnTo>
                        <a:lnTo>
                          <a:pt x="270" y="607"/>
                        </a:lnTo>
                        <a:lnTo>
                          <a:pt x="299" y="608"/>
                        </a:lnTo>
                        <a:lnTo>
                          <a:pt x="328" y="608"/>
                        </a:lnTo>
                        <a:lnTo>
                          <a:pt x="358" y="604"/>
                        </a:lnTo>
                        <a:lnTo>
                          <a:pt x="389" y="598"/>
                        </a:lnTo>
                        <a:lnTo>
                          <a:pt x="412" y="590"/>
                        </a:lnTo>
                        <a:lnTo>
                          <a:pt x="422" y="584"/>
                        </a:lnTo>
                        <a:lnTo>
                          <a:pt x="433" y="580"/>
                        </a:lnTo>
                        <a:lnTo>
                          <a:pt x="454" y="570"/>
                        </a:lnTo>
                        <a:lnTo>
                          <a:pt x="475" y="559"/>
                        </a:lnTo>
                        <a:lnTo>
                          <a:pt x="483" y="551"/>
                        </a:lnTo>
                        <a:lnTo>
                          <a:pt x="492" y="545"/>
                        </a:lnTo>
                        <a:lnTo>
                          <a:pt x="501" y="538"/>
                        </a:lnTo>
                        <a:lnTo>
                          <a:pt x="510" y="532"/>
                        </a:lnTo>
                        <a:lnTo>
                          <a:pt x="526" y="516"/>
                        </a:lnTo>
                        <a:lnTo>
                          <a:pt x="534" y="508"/>
                        </a:lnTo>
                        <a:lnTo>
                          <a:pt x="542" y="501"/>
                        </a:lnTo>
                        <a:lnTo>
                          <a:pt x="557" y="475"/>
                        </a:lnTo>
                        <a:lnTo>
                          <a:pt x="558" y="471"/>
                        </a:lnTo>
                        <a:lnTo>
                          <a:pt x="561" y="468"/>
                        </a:lnTo>
                        <a:lnTo>
                          <a:pt x="565" y="461"/>
                        </a:lnTo>
                        <a:lnTo>
                          <a:pt x="573" y="449"/>
                        </a:lnTo>
                        <a:lnTo>
                          <a:pt x="587" y="422"/>
                        </a:lnTo>
                        <a:lnTo>
                          <a:pt x="595" y="397"/>
                        </a:lnTo>
                        <a:lnTo>
                          <a:pt x="602" y="373"/>
                        </a:lnTo>
                        <a:lnTo>
                          <a:pt x="606" y="348"/>
                        </a:lnTo>
                        <a:lnTo>
                          <a:pt x="607" y="335"/>
                        </a:lnTo>
                        <a:lnTo>
                          <a:pt x="609" y="324"/>
                        </a:lnTo>
                        <a:lnTo>
                          <a:pt x="608" y="320"/>
                        </a:lnTo>
                        <a:lnTo>
                          <a:pt x="608" y="317"/>
                        </a:lnTo>
                        <a:lnTo>
                          <a:pt x="608" y="311"/>
                        </a:lnTo>
                        <a:lnTo>
                          <a:pt x="608" y="298"/>
                        </a:lnTo>
                        <a:lnTo>
                          <a:pt x="607" y="273"/>
                        </a:lnTo>
                        <a:lnTo>
                          <a:pt x="605" y="260"/>
                        </a:lnTo>
                        <a:lnTo>
                          <a:pt x="603" y="247"/>
                        </a:lnTo>
                        <a:lnTo>
                          <a:pt x="598" y="223"/>
                        </a:lnTo>
                        <a:lnTo>
                          <a:pt x="586" y="193"/>
                        </a:lnTo>
                        <a:lnTo>
                          <a:pt x="575" y="165"/>
                        </a:lnTo>
                        <a:lnTo>
                          <a:pt x="560" y="139"/>
                        </a:lnTo>
                        <a:lnTo>
                          <a:pt x="544" y="115"/>
                        </a:lnTo>
                        <a:lnTo>
                          <a:pt x="524" y="92"/>
                        </a:lnTo>
                        <a:lnTo>
                          <a:pt x="504" y="73"/>
                        </a:lnTo>
                        <a:lnTo>
                          <a:pt x="480" y="55"/>
                        </a:lnTo>
                        <a:lnTo>
                          <a:pt x="454" y="40"/>
                        </a:lnTo>
                        <a:lnTo>
                          <a:pt x="425" y="25"/>
                        </a:lnTo>
                        <a:lnTo>
                          <a:pt x="398" y="15"/>
                        </a:lnTo>
                        <a:lnTo>
                          <a:pt x="369" y="7"/>
                        </a:lnTo>
                        <a:lnTo>
                          <a:pt x="355" y="3"/>
                        </a:lnTo>
                        <a:lnTo>
                          <a:pt x="341" y="2"/>
                        </a:lnTo>
                        <a:lnTo>
                          <a:pt x="326" y="0"/>
                        </a:lnTo>
                        <a:lnTo>
                          <a:pt x="311" y="0"/>
                        </a:lnTo>
                        <a:lnTo>
                          <a:pt x="282" y="1"/>
                        </a:lnTo>
                        <a:lnTo>
                          <a:pt x="251" y="6"/>
                        </a:lnTo>
                        <a:lnTo>
                          <a:pt x="222" y="14"/>
                        </a:lnTo>
                        <a:lnTo>
                          <a:pt x="193" y="23"/>
                        </a:lnTo>
                        <a:lnTo>
                          <a:pt x="165" y="34"/>
                        </a:lnTo>
                        <a:lnTo>
                          <a:pt x="139" y="49"/>
                        </a:lnTo>
                        <a:lnTo>
                          <a:pt x="116" y="67"/>
                        </a:lnTo>
                        <a:lnTo>
                          <a:pt x="86" y="98"/>
                        </a:lnTo>
                        <a:lnTo>
                          <a:pt x="60" y="131"/>
                        </a:lnTo>
                        <a:lnTo>
                          <a:pt x="44" y="153"/>
                        </a:lnTo>
                        <a:close/>
                        <a:moveTo>
                          <a:pt x="227" y="25"/>
                        </a:moveTo>
                        <a:lnTo>
                          <a:pt x="255" y="18"/>
                        </a:lnTo>
                        <a:lnTo>
                          <a:pt x="283" y="14"/>
                        </a:lnTo>
                        <a:lnTo>
                          <a:pt x="310" y="13"/>
                        </a:lnTo>
                        <a:lnTo>
                          <a:pt x="339" y="15"/>
                        </a:lnTo>
                        <a:lnTo>
                          <a:pt x="366" y="19"/>
                        </a:lnTo>
                        <a:lnTo>
                          <a:pt x="394" y="26"/>
                        </a:lnTo>
                        <a:lnTo>
                          <a:pt x="421" y="37"/>
                        </a:lnTo>
                        <a:lnTo>
                          <a:pt x="448" y="51"/>
                        </a:lnTo>
                        <a:lnTo>
                          <a:pt x="472" y="65"/>
                        </a:lnTo>
                        <a:lnTo>
                          <a:pt x="494" y="83"/>
                        </a:lnTo>
                        <a:lnTo>
                          <a:pt x="514" y="102"/>
                        </a:lnTo>
                        <a:lnTo>
                          <a:pt x="534" y="123"/>
                        </a:lnTo>
                        <a:lnTo>
                          <a:pt x="549" y="145"/>
                        </a:lnTo>
                        <a:lnTo>
                          <a:pt x="564" y="170"/>
                        </a:lnTo>
                        <a:lnTo>
                          <a:pt x="575" y="196"/>
                        </a:lnTo>
                        <a:lnTo>
                          <a:pt x="586" y="226"/>
                        </a:lnTo>
                        <a:lnTo>
                          <a:pt x="587" y="232"/>
                        </a:lnTo>
                        <a:lnTo>
                          <a:pt x="589" y="239"/>
                        </a:lnTo>
                        <a:lnTo>
                          <a:pt x="593" y="254"/>
                        </a:lnTo>
                        <a:lnTo>
                          <a:pt x="597" y="283"/>
                        </a:lnTo>
                        <a:lnTo>
                          <a:pt x="597" y="309"/>
                        </a:lnTo>
                        <a:lnTo>
                          <a:pt x="596" y="338"/>
                        </a:lnTo>
                        <a:lnTo>
                          <a:pt x="591" y="365"/>
                        </a:lnTo>
                        <a:lnTo>
                          <a:pt x="586" y="379"/>
                        </a:lnTo>
                        <a:lnTo>
                          <a:pt x="583" y="393"/>
                        </a:lnTo>
                        <a:lnTo>
                          <a:pt x="573" y="420"/>
                        </a:lnTo>
                        <a:lnTo>
                          <a:pt x="561" y="447"/>
                        </a:lnTo>
                        <a:lnTo>
                          <a:pt x="552" y="458"/>
                        </a:lnTo>
                        <a:lnTo>
                          <a:pt x="545" y="471"/>
                        </a:lnTo>
                        <a:lnTo>
                          <a:pt x="542" y="473"/>
                        </a:lnTo>
                        <a:lnTo>
                          <a:pt x="540" y="476"/>
                        </a:lnTo>
                        <a:lnTo>
                          <a:pt x="536" y="482"/>
                        </a:lnTo>
                        <a:lnTo>
                          <a:pt x="527" y="495"/>
                        </a:lnTo>
                        <a:lnTo>
                          <a:pt x="517" y="504"/>
                        </a:lnTo>
                        <a:lnTo>
                          <a:pt x="508" y="514"/>
                        </a:lnTo>
                        <a:lnTo>
                          <a:pt x="497" y="523"/>
                        </a:lnTo>
                        <a:lnTo>
                          <a:pt x="488" y="534"/>
                        </a:lnTo>
                        <a:lnTo>
                          <a:pt x="476" y="541"/>
                        </a:lnTo>
                        <a:lnTo>
                          <a:pt x="464" y="549"/>
                        </a:lnTo>
                        <a:lnTo>
                          <a:pt x="452" y="557"/>
                        </a:lnTo>
                        <a:lnTo>
                          <a:pt x="446" y="560"/>
                        </a:lnTo>
                        <a:lnTo>
                          <a:pt x="441" y="564"/>
                        </a:lnTo>
                        <a:lnTo>
                          <a:pt x="433" y="566"/>
                        </a:lnTo>
                        <a:lnTo>
                          <a:pt x="427" y="569"/>
                        </a:lnTo>
                        <a:lnTo>
                          <a:pt x="415" y="575"/>
                        </a:lnTo>
                        <a:lnTo>
                          <a:pt x="400" y="580"/>
                        </a:lnTo>
                        <a:lnTo>
                          <a:pt x="393" y="582"/>
                        </a:lnTo>
                        <a:lnTo>
                          <a:pt x="387" y="586"/>
                        </a:lnTo>
                        <a:lnTo>
                          <a:pt x="357" y="592"/>
                        </a:lnTo>
                        <a:lnTo>
                          <a:pt x="328" y="596"/>
                        </a:lnTo>
                        <a:lnTo>
                          <a:pt x="299" y="597"/>
                        </a:lnTo>
                        <a:lnTo>
                          <a:pt x="272" y="596"/>
                        </a:lnTo>
                        <a:lnTo>
                          <a:pt x="244" y="591"/>
                        </a:lnTo>
                        <a:lnTo>
                          <a:pt x="217" y="583"/>
                        </a:lnTo>
                        <a:lnTo>
                          <a:pt x="190" y="573"/>
                        </a:lnTo>
                        <a:lnTo>
                          <a:pt x="165" y="561"/>
                        </a:lnTo>
                        <a:lnTo>
                          <a:pt x="139" y="544"/>
                        </a:lnTo>
                        <a:lnTo>
                          <a:pt x="126" y="535"/>
                        </a:lnTo>
                        <a:lnTo>
                          <a:pt x="116" y="527"/>
                        </a:lnTo>
                        <a:lnTo>
                          <a:pt x="94" y="507"/>
                        </a:lnTo>
                        <a:lnTo>
                          <a:pt x="77" y="486"/>
                        </a:lnTo>
                        <a:lnTo>
                          <a:pt x="67" y="474"/>
                        </a:lnTo>
                        <a:lnTo>
                          <a:pt x="60" y="462"/>
                        </a:lnTo>
                        <a:lnTo>
                          <a:pt x="47" y="439"/>
                        </a:lnTo>
                        <a:lnTo>
                          <a:pt x="35" y="413"/>
                        </a:lnTo>
                        <a:lnTo>
                          <a:pt x="30" y="398"/>
                        </a:lnTo>
                        <a:lnTo>
                          <a:pt x="27" y="385"/>
                        </a:lnTo>
                        <a:lnTo>
                          <a:pt x="20" y="356"/>
                        </a:lnTo>
                        <a:lnTo>
                          <a:pt x="16" y="327"/>
                        </a:lnTo>
                        <a:lnTo>
                          <a:pt x="15" y="298"/>
                        </a:lnTo>
                        <a:lnTo>
                          <a:pt x="17" y="271"/>
                        </a:lnTo>
                        <a:lnTo>
                          <a:pt x="21" y="243"/>
                        </a:lnTo>
                        <a:lnTo>
                          <a:pt x="28" y="216"/>
                        </a:lnTo>
                        <a:lnTo>
                          <a:pt x="38" y="190"/>
                        </a:lnTo>
                        <a:lnTo>
                          <a:pt x="52" y="164"/>
                        </a:lnTo>
                        <a:lnTo>
                          <a:pt x="66" y="138"/>
                        </a:lnTo>
                        <a:lnTo>
                          <a:pt x="84" y="115"/>
                        </a:lnTo>
                        <a:lnTo>
                          <a:pt x="103" y="93"/>
                        </a:lnTo>
                        <a:lnTo>
                          <a:pt x="124" y="76"/>
                        </a:lnTo>
                        <a:lnTo>
                          <a:pt x="146" y="59"/>
                        </a:lnTo>
                        <a:lnTo>
                          <a:pt x="172" y="46"/>
                        </a:lnTo>
                        <a:lnTo>
                          <a:pt x="198" y="34"/>
                        </a:lnTo>
                        <a:lnTo>
                          <a:pt x="227" y="25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4" name="Freeform 530"/>
                  <p:cNvSpPr>
                    <a:spLocks noEditPoints="1"/>
                  </p:cNvSpPr>
                  <p:nvPr/>
                </p:nvSpPr>
                <p:spPr bwMode="auto">
                  <a:xfrm>
                    <a:off x="3961" y="2762"/>
                    <a:ext cx="327" cy="289"/>
                  </a:xfrm>
                  <a:custGeom>
                    <a:avLst/>
                    <a:gdLst>
                      <a:gd name="T0" fmla="*/ 379 w 582"/>
                      <a:gd name="T1" fmla="*/ 13 h 584"/>
                      <a:gd name="T2" fmla="*/ 295 w 582"/>
                      <a:gd name="T3" fmla="*/ 0 h 584"/>
                      <a:gd name="T4" fmla="*/ 212 w 582"/>
                      <a:gd name="T5" fmla="*/ 12 h 584"/>
                      <a:gd name="T6" fmla="*/ 131 w 582"/>
                      <a:gd name="T7" fmla="*/ 46 h 584"/>
                      <a:gd name="T8" fmla="*/ 69 w 582"/>
                      <a:gd name="T9" fmla="*/ 102 h 584"/>
                      <a:gd name="T10" fmla="*/ 23 w 582"/>
                      <a:gd name="T11" fmla="*/ 177 h 584"/>
                      <a:gd name="T12" fmla="*/ 2 w 582"/>
                      <a:gd name="T13" fmla="*/ 258 h 584"/>
                      <a:gd name="T14" fmla="*/ 5 w 582"/>
                      <a:gd name="T15" fmla="*/ 343 h 584"/>
                      <a:gd name="T16" fmla="*/ 20 w 582"/>
                      <a:gd name="T17" fmla="*/ 400 h 584"/>
                      <a:gd name="T18" fmla="*/ 52 w 582"/>
                      <a:gd name="T19" fmla="*/ 461 h 584"/>
                      <a:gd name="T20" fmla="*/ 101 w 582"/>
                      <a:gd name="T21" fmla="*/ 514 h 584"/>
                      <a:gd name="T22" fmla="*/ 150 w 582"/>
                      <a:gd name="T23" fmla="*/ 548 h 584"/>
                      <a:gd name="T24" fmla="*/ 229 w 582"/>
                      <a:gd name="T25" fmla="*/ 578 h 584"/>
                      <a:gd name="T26" fmla="*/ 313 w 582"/>
                      <a:gd name="T27" fmla="*/ 583 h 584"/>
                      <a:gd name="T28" fmla="*/ 378 w 582"/>
                      <a:gd name="T29" fmla="*/ 569 h 584"/>
                      <a:gd name="T30" fmla="*/ 412 w 582"/>
                      <a:gd name="T31" fmla="*/ 556 h 584"/>
                      <a:gd name="T32" fmla="*/ 431 w 582"/>
                      <a:gd name="T33" fmla="*/ 547 h 584"/>
                      <a:gd name="T34" fmla="*/ 461 w 582"/>
                      <a:gd name="T35" fmla="*/ 528 h 584"/>
                      <a:gd name="T36" fmla="*/ 493 w 582"/>
                      <a:gd name="T37" fmla="*/ 501 h 584"/>
                      <a:gd name="T38" fmla="*/ 521 w 582"/>
                      <a:gd name="T39" fmla="*/ 469 h 584"/>
                      <a:gd name="T40" fmla="*/ 530 w 582"/>
                      <a:gd name="T41" fmla="*/ 458 h 584"/>
                      <a:gd name="T42" fmla="*/ 558 w 582"/>
                      <a:gd name="T43" fmla="*/ 407 h 584"/>
                      <a:gd name="T44" fmla="*/ 576 w 582"/>
                      <a:gd name="T45" fmla="*/ 352 h 584"/>
                      <a:gd name="T46" fmla="*/ 582 w 582"/>
                      <a:gd name="T47" fmla="*/ 270 h 584"/>
                      <a:gd name="T48" fmla="*/ 572 w 582"/>
                      <a:gd name="T49" fmla="*/ 219 h 584"/>
                      <a:gd name="T50" fmla="*/ 549 w 582"/>
                      <a:gd name="T51" fmla="*/ 157 h 584"/>
                      <a:gd name="T52" fmla="*/ 499 w 582"/>
                      <a:gd name="T53" fmla="*/ 89 h 584"/>
                      <a:gd name="T54" fmla="*/ 433 w 582"/>
                      <a:gd name="T55" fmla="*/ 38 h 584"/>
                      <a:gd name="T56" fmla="*/ 268 w 582"/>
                      <a:gd name="T57" fmla="*/ 11 h 584"/>
                      <a:gd name="T58" fmla="*/ 335 w 582"/>
                      <a:gd name="T59" fmla="*/ 13 h 584"/>
                      <a:gd name="T60" fmla="*/ 387 w 582"/>
                      <a:gd name="T61" fmla="*/ 28 h 584"/>
                      <a:gd name="T62" fmla="*/ 451 w 582"/>
                      <a:gd name="T63" fmla="*/ 61 h 584"/>
                      <a:gd name="T64" fmla="*/ 511 w 582"/>
                      <a:gd name="T65" fmla="*/ 118 h 584"/>
                      <a:gd name="T66" fmla="*/ 552 w 582"/>
                      <a:gd name="T67" fmla="*/ 188 h 584"/>
                      <a:gd name="T68" fmla="*/ 569 w 582"/>
                      <a:gd name="T69" fmla="*/ 256 h 584"/>
                      <a:gd name="T70" fmla="*/ 570 w 582"/>
                      <a:gd name="T71" fmla="*/ 324 h 584"/>
                      <a:gd name="T72" fmla="*/ 558 w 582"/>
                      <a:gd name="T73" fmla="*/ 377 h 584"/>
                      <a:gd name="T74" fmla="*/ 528 w 582"/>
                      <a:gd name="T75" fmla="*/ 440 h 584"/>
                      <a:gd name="T76" fmla="*/ 503 w 582"/>
                      <a:gd name="T77" fmla="*/ 474 h 584"/>
                      <a:gd name="T78" fmla="*/ 469 w 582"/>
                      <a:gd name="T79" fmla="*/ 507 h 584"/>
                      <a:gd name="T80" fmla="*/ 454 w 582"/>
                      <a:gd name="T81" fmla="*/ 520 h 584"/>
                      <a:gd name="T82" fmla="*/ 425 w 582"/>
                      <a:gd name="T83" fmla="*/ 537 h 584"/>
                      <a:gd name="T84" fmla="*/ 381 w 582"/>
                      <a:gd name="T85" fmla="*/ 557 h 584"/>
                      <a:gd name="T86" fmla="*/ 312 w 582"/>
                      <a:gd name="T87" fmla="*/ 571 h 584"/>
                      <a:gd name="T88" fmla="*/ 231 w 582"/>
                      <a:gd name="T89" fmla="*/ 566 h 584"/>
                      <a:gd name="T90" fmla="*/ 155 w 582"/>
                      <a:gd name="T91" fmla="*/ 537 h 584"/>
                      <a:gd name="T92" fmla="*/ 88 w 582"/>
                      <a:gd name="T93" fmla="*/ 486 h 584"/>
                      <a:gd name="T94" fmla="*/ 41 w 582"/>
                      <a:gd name="T95" fmla="*/ 421 h 584"/>
                      <a:gd name="T96" fmla="*/ 21 w 582"/>
                      <a:gd name="T97" fmla="*/ 369 h 584"/>
                      <a:gd name="T98" fmla="*/ 9 w 582"/>
                      <a:gd name="T99" fmla="*/ 286 h 584"/>
                      <a:gd name="T100" fmla="*/ 22 w 582"/>
                      <a:gd name="T101" fmla="*/ 207 h 584"/>
                      <a:gd name="T102" fmla="*/ 60 w 582"/>
                      <a:gd name="T103" fmla="*/ 130 h 584"/>
                      <a:gd name="T104" fmla="*/ 117 w 582"/>
                      <a:gd name="T105" fmla="*/ 71 h 584"/>
                      <a:gd name="T106" fmla="*/ 187 w 582"/>
                      <a:gd name="T107" fmla="*/ 31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82" h="584">
                        <a:moveTo>
                          <a:pt x="433" y="38"/>
                        </a:moveTo>
                        <a:lnTo>
                          <a:pt x="406" y="24"/>
                        </a:lnTo>
                        <a:lnTo>
                          <a:pt x="379" y="13"/>
                        </a:lnTo>
                        <a:lnTo>
                          <a:pt x="351" y="6"/>
                        </a:lnTo>
                        <a:lnTo>
                          <a:pt x="324" y="2"/>
                        </a:lnTo>
                        <a:lnTo>
                          <a:pt x="295" y="0"/>
                        </a:lnTo>
                        <a:lnTo>
                          <a:pt x="268" y="1"/>
                        </a:lnTo>
                        <a:lnTo>
                          <a:pt x="240" y="5"/>
                        </a:lnTo>
                        <a:lnTo>
                          <a:pt x="212" y="12"/>
                        </a:lnTo>
                        <a:lnTo>
                          <a:pt x="183" y="21"/>
                        </a:lnTo>
                        <a:lnTo>
                          <a:pt x="157" y="33"/>
                        </a:lnTo>
                        <a:lnTo>
                          <a:pt x="131" y="46"/>
                        </a:lnTo>
                        <a:lnTo>
                          <a:pt x="109" y="63"/>
                        </a:lnTo>
                        <a:lnTo>
                          <a:pt x="88" y="80"/>
                        </a:lnTo>
                        <a:lnTo>
                          <a:pt x="69" y="102"/>
                        </a:lnTo>
                        <a:lnTo>
                          <a:pt x="51" y="125"/>
                        </a:lnTo>
                        <a:lnTo>
                          <a:pt x="37" y="151"/>
                        </a:lnTo>
                        <a:lnTo>
                          <a:pt x="23" y="177"/>
                        </a:lnTo>
                        <a:lnTo>
                          <a:pt x="13" y="203"/>
                        </a:lnTo>
                        <a:lnTo>
                          <a:pt x="6" y="230"/>
                        </a:lnTo>
                        <a:lnTo>
                          <a:pt x="2" y="258"/>
                        </a:lnTo>
                        <a:lnTo>
                          <a:pt x="0" y="285"/>
                        </a:lnTo>
                        <a:lnTo>
                          <a:pt x="1" y="314"/>
                        </a:lnTo>
                        <a:lnTo>
                          <a:pt x="5" y="343"/>
                        </a:lnTo>
                        <a:lnTo>
                          <a:pt x="12" y="372"/>
                        </a:lnTo>
                        <a:lnTo>
                          <a:pt x="15" y="385"/>
                        </a:lnTo>
                        <a:lnTo>
                          <a:pt x="20" y="400"/>
                        </a:lnTo>
                        <a:lnTo>
                          <a:pt x="32" y="426"/>
                        </a:lnTo>
                        <a:lnTo>
                          <a:pt x="45" y="449"/>
                        </a:lnTo>
                        <a:lnTo>
                          <a:pt x="52" y="461"/>
                        </a:lnTo>
                        <a:lnTo>
                          <a:pt x="62" y="473"/>
                        </a:lnTo>
                        <a:lnTo>
                          <a:pt x="79" y="494"/>
                        </a:lnTo>
                        <a:lnTo>
                          <a:pt x="101" y="514"/>
                        </a:lnTo>
                        <a:lnTo>
                          <a:pt x="111" y="522"/>
                        </a:lnTo>
                        <a:lnTo>
                          <a:pt x="124" y="531"/>
                        </a:lnTo>
                        <a:lnTo>
                          <a:pt x="150" y="548"/>
                        </a:lnTo>
                        <a:lnTo>
                          <a:pt x="175" y="560"/>
                        </a:lnTo>
                        <a:lnTo>
                          <a:pt x="202" y="570"/>
                        </a:lnTo>
                        <a:lnTo>
                          <a:pt x="229" y="578"/>
                        </a:lnTo>
                        <a:lnTo>
                          <a:pt x="257" y="583"/>
                        </a:lnTo>
                        <a:lnTo>
                          <a:pt x="284" y="584"/>
                        </a:lnTo>
                        <a:lnTo>
                          <a:pt x="313" y="583"/>
                        </a:lnTo>
                        <a:lnTo>
                          <a:pt x="342" y="579"/>
                        </a:lnTo>
                        <a:lnTo>
                          <a:pt x="372" y="573"/>
                        </a:lnTo>
                        <a:lnTo>
                          <a:pt x="378" y="569"/>
                        </a:lnTo>
                        <a:lnTo>
                          <a:pt x="385" y="567"/>
                        </a:lnTo>
                        <a:lnTo>
                          <a:pt x="400" y="562"/>
                        </a:lnTo>
                        <a:lnTo>
                          <a:pt x="412" y="556"/>
                        </a:lnTo>
                        <a:lnTo>
                          <a:pt x="418" y="553"/>
                        </a:lnTo>
                        <a:lnTo>
                          <a:pt x="426" y="551"/>
                        </a:lnTo>
                        <a:lnTo>
                          <a:pt x="431" y="547"/>
                        </a:lnTo>
                        <a:lnTo>
                          <a:pt x="437" y="544"/>
                        </a:lnTo>
                        <a:lnTo>
                          <a:pt x="449" y="536"/>
                        </a:lnTo>
                        <a:lnTo>
                          <a:pt x="461" y="528"/>
                        </a:lnTo>
                        <a:lnTo>
                          <a:pt x="473" y="521"/>
                        </a:lnTo>
                        <a:lnTo>
                          <a:pt x="482" y="510"/>
                        </a:lnTo>
                        <a:lnTo>
                          <a:pt x="493" y="501"/>
                        </a:lnTo>
                        <a:lnTo>
                          <a:pt x="502" y="491"/>
                        </a:lnTo>
                        <a:lnTo>
                          <a:pt x="512" y="482"/>
                        </a:lnTo>
                        <a:lnTo>
                          <a:pt x="521" y="469"/>
                        </a:lnTo>
                        <a:lnTo>
                          <a:pt x="525" y="463"/>
                        </a:lnTo>
                        <a:lnTo>
                          <a:pt x="527" y="460"/>
                        </a:lnTo>
                        <a:lnTo>
                          <a:pt x="530" y="458"/>
                        </a:lnTo>
                        <a:lnTo>
                          <a:pt x="537" y="445"/>
                        </a:lnTo>
                        <a:lnTo>
                          <a:pt x="546" y="434"/>
                        </a:lnTo>
                        <a:lnTo>
                          <a:pt x="558" y="407"/>
                        </a:lnTo>
                        <a:lnTo>
                          <a:pt x="568" y="380"/>
                        </a:lnTo>
                        <a:lnTo>
                          <a:pt x="571" y="366"/>
                        </a:lnTo>
                        <a:lnTo>
                          <a:pt x="576" y="352"/>
                        </a:lnTo>
                        <a:lnTo>
                          <a:pt x="581" y="325"/>
                        </a:lnTo>
                        <a:lnTo>
                          <a:pt x="582" y="296"/>
                        </a:lnTo>
                        <a:lnTo>
                          <a:pt x="582" y="270"/>
                        </a:lnTo>
                        <a:lnTo>
                          <a:pt x="578" y="241"/>
                        </a:lnTo>
                        <a:lnTo>
                          <a:pt x="574" y="226"/>
                        </a:lnTo>
                        <a:lnTo>
                          <a:pt x="572" y="219"/>
                        </a:lnTo>
                        <a:lnTo>
                          <a:pt x="571" y="213"/>
                        </a:lnTo>
                        <a:lnTo>
                          <a:pt x="560" y="183"/>
                        </a:lnTo>
                        <a:lnTo>
                          <a:pt x="549" y="157"/>
                        </a:lnTo>
                        <a:lnTo>
                          <a:pt x="534" y="132"/>
                        </a:lnTo>
                        <a:lnTo>
                          <a:pt x="519" y="110"/>
                        </a:lnTo>
                        <a:lnTo>
                          <a:pt x="499" y="89"/>
                        </a:lnTo>
                        <a:lnTo>
                          <a:pt x="479" y="70"/>
                        </a:lnTo>
                        <a:lnTo>
                          <a:pt x="457" y="52"/>
                        </a:lnTo>
                        <a:lnTo>
                          <a:pt x="433" y="38"/>
                        </a:lnTo>
                        <a:close/>
                        <a:moveTo>
                          <a:pt x="215" y="22"/>
                        </a:moveTo>
                        <a:lnTo>
                          <a:pt x="242" y="15"/>
                        </a:lnTo>
                        <a:lnTo>
                          <a:pt x="268" y="11"/>
                        </a:lnTo>
                        <a:lnTo>
                          <a:pt x="295" y="10"/>
                        </a:lnTo>
                        <a:lnTo>
                          <a:pt x="322" y="12"/>
                        </a:lnTo>
                        <a:lnTo>
                          <a:pt x="335" y="13"/>
                        </a:lnTo>
                        <a:lnTo>
                          <a:pt x="348" y="16"/>
                        </a:lnTo>
                        <a:lnTo>
                          <a:pt x="375" y="24"/>
                        </a:lnTo>
                        <a:lnTo>
                          <a:pt x="387" y="28"/>
                        </a:lnTo>
                        <a:lnTo>
                          <a:pt x="401" y="34"/>
                        </a:lnTo>
                        <a:lnTo>
                          <a:pt x="428" y="47"/>
                        </a:lnTo>
                        <a:lnTo>
                          <a:pt x="451" y="61"/>
                        </a:lnTo>
                        <a:lnTo>
                          <a:pt x="473" y="78"/>
                        </a:lnTo>
                        <a:lnTo>
                          <a:pt x="493" y="96"/>
                        </a:lnTo>
                        <a:lnTo>
                          <a:pt x="511" y="118"/>
                        </a:lnTo>
                        <a:lnTo>
                          <a:pt x="527" y="139"/>
                        </a:lnTo>
                        <a:lnTo>
                          <a:pt x="540" y="163"/>
                        </a:lnTo>
                        <a:lnTo>
                          <a:pt x="552" y="188"/>
                        </a:lnTo>
                        <a:lnTo>
                          <a:pt x="562" y="216"/>
                        </a:lnTo>
                        <a:lnTo>
                          <a:pt x="567" y="243"/>
                        </a:lnTo>
                        <a:lnTo>
                          <a:pt x="569" y="256"/>
                        </a:lnTo>
                        <a:lnTo>
                          <a:pt x="571" y="271"/>
                        </a:lnTo>
                        <a:lnTo>
                          <a:pt x="571" y="298"/>
                        </a:lnTo>
                        <a:lnTo>
                          <a:pt x="570" y="324"/>
                        </a:lnTo>
                        <a:lnTo>
                          <a:pt x="567" y="337"/>
                        </a:lnTo>
                        <a:lnTo>
                          <a:pt x="565" y="350"/>
                        </a:lnTo>
                        <a:lnTo>
                          <a:pt x="558" y="377"/>
                        </a:lnTo>
                        <a:lnTo>
                          <a:pt x="548" y="402"/>
                        </a:lnTo>
                        <a:lnTo>
                          <a:pt x="536" y="429"/>
                        </a:lnTo>
                        <a:lnTo>
                          <a:pt x="528" y="440"/>
                        </a:lnTo>
                        <a:lnTo>
                          <a:pt x="521" y="453"/>
                        </a:lnTo>
                        <a:lnTo>
                          <a:pt x="511" y="463"/>
                        </a:lnTo>
                        <a:lnTo>
                          <a:pt x="503" y="474"/>
                        </a:lnTo>
                        <a:lnTo>
                          <a:pt x="485" y="494"/>
                        </a:lnTo>
                        <a:lnTo>
                          <a:pt x="474" y="503"/>
                        </a:lnTo>
                        <a:lnTo>
                          <a:pt x="469" y="507"/>
                        </a:lnTo>
                        <a:lnTo>
                          <a:pt x="465" y="513"/>
                        </a:lnTo>
                        <a:lnTo>
                          <a:pt x="459" y="516"/>
                        </a:lnTo>
                        <a:lnTo>
                          <a:pt x="454" y="520"/>
                        </a:lnTo>
                        <a:lnTo>
                          <a:pt x="443" y="528"/>
                        </a:lnTo>
                        <a:lnTo>
                          <a:pt x="431" y="534"/>
                        </a:lnTo>
                        <a:lnTo>
                          <a:pt x="425" y="537"/>
                        </a:lnTo>
                        <a:lnTo>
                          <a:pt x="419" y="542"/>
                        </a:lnTo>
                        <a:lnTo>
                          <a:pt x="395" y="553"/>
                        </a:lnTo>
                        <a:lnTo>
                          <a:pt x="381" y="557"/>
                        </a:lnTo>
                        <a:lnTo>
                          <a:pt x="369" y="562"/>
                        </a:lnTo>
                        <a:lnTo>
                          <a:pt x="340" y="567"/>
                        </a:lnTo>
                        <a:lnTo>
                          <a:pt x="312" y="571"/>
                        </a:lnTo>
                        <a:lnTo>
                          <a:pt x="285" y="573"/>
                        </a:lnTo>
                        <a:lnTo>
                          <a:pt x="258" y="571"/>
                        </a:lnTo>
                        <a:lnTo>
                          <a:pt x="231" y="566"/>
                        </a:lnTo>
                        <a:lnTo>
                          <a:pt x="205" y="559"/>
                        </a:lnTo>
                        <a:lnTo>
                          <a:pt x="180" y="549"/>
                        </a:lnTo>
                        <a:lnTo>
                          <a:pt x="155" y="537"/>
                        </a:lnTo>
                        <a:lnTo>
                          <a:pt x="129" y="522"/>
                        </a:lnTo>
                        <a:lnTo>
                          <a:pt x="107" y="504"/>
                        </a:lnTo>
                        <a:lnTo>
                          <a:pt x="88" y="486"/>
                        </a:lnTo>
                        <a:lnTo>
                          <a:pt x="70" y="466"/>
                        </a:lnTo>
                        <a:lnTo>
                          <a:pt x="54" y="444"/>
                        </a:lnTo>
                        <a:lnTo>
                          <a:pt x="41" y="421"/>
                        </a:lnTo>
                        <a:lnTo>
                          <a:pt x="30" y="395"/>
                        </a:lnTo>
                        <a:lnTo>
                          <a:pt x="25" y="381"/>
                        </a:lnTo>
                        <a:lnTo>
                          <a:pt x="21" y="369"/>
                        </a:lnTo>
                        <a:lnTo>
                          <a:pt x="14" y="340"/>
                        </a:lnTo>
                        <a:lnTo>
                          <a:pt x="10" y="313"/>
                        </a:lnTo>
                        <a:lnTo>
                          <a:pt x="9" y="286"/>
                        </a:lnTo>
                        <a:lnTo>
                          <a:pt x="11" y="259"/>
                        </a:lnTo>
                        <a:lnTo>
                          <a:pt x="15" y="232"/>
                        </a:lnTo>
                        <a:lnTo>
                          <a:pt x="22" y="207"/>
                        </a:lnTo>
                        <a:lnTo>
                          <a:pt x="33" y="181"/>
                        </a:lnTo>
                        <a:lnTo>
                          <a:pt x="46" y="156"/>
                        </a:lnTo>
                        <a:lnTo>
                          <a:pt x="60" y="130"/>
                        </a:lnTo>
                        <a:lnTo>
                          <a:pt x="77" y="108"/>
                        </a:lnTo>
                        <a:lnTo>
                          <a:pt x="95" y="89"/>
                        </a:lnTo>
                        <a:lnTo>
                          <a:pt x="117" y="71"/>
                        </a:lnTo>
                        <a:lnTo>
                          <a:pt x="138" y="56"/>
                        </a:lnTo>
                        <a:lnTo>
                          <a:pt x="162" y="42"/>
                        </a:lnTo>
                        <a:lnTo>
                          <a:pt x="187" y="31"/>
                        </a:lnTo>
                        <a:lnTo>
                          <a:pt x="215" y="22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5" name="Freeform 531"/>
                  <p:cNvSpPr>
                    <a:spLocks noEditPoints="1"/>
                  </p:cNvSpPr>
                  <p:nvPr/>
                </p:nvSpPr>
                <p:spPr bwMode="auto">
                  <a:xfrm>
                    <a:off x="3967" y="2768"/>
                    <a:ext cx="314" cy="279"/>
                  </a:xfrm>
                  <a:custGeom>
                    <a:avLst/>
                    <a:gdLst>
                      <a:gd name="T0" fmla="*/ 378 w 562"/>
                      <a:gd name="T1" fmla="*/ 18 h 563"/>
                      <a:gd name="T2" fmla="*/ 326 w 562"/>
                      <a:gd name="T3" fmla="*/ 3 h 563"/>
                      <a:gd name="T4" fmla="*/ 259 w 562"/>
                      <a:gd name="T5" fmla="*/ 1 h 563"/>
                      <a:gd name="T6" fmla="*/ 178 w 562"/>
                      <a:gd name="T7" fmla="*/ 21 h 563"/>
                      <a:gd name="T8" fmla="*/ 108 w 562"/>
                      <a:gd name="T9" fmla="*/ 61 h 563"/>
                      <a:gd name="T10" fmla="*/ 51 w 562"/>
                      <a:gd name="T11" fmla="*/ 120 h 563"/>
                      <a:gd name="T12" fmla="*/ 13 w 562"/>
                      <a:gd name="T13" fmla="*/ 197 h 563"/>
                      <a:gd name="T14" fmla="*/ 0 w 562"/>
                      <a:gd name="T15" fmla="*/ 276 h 563"/>
                      <a:gd name="T16" fmla="*/ 12 w 562"/>
                      <a:gd name="T17" fmla="*/ 359 h 563"/>
                      <a:gd name="T18" fmla="*/ 32 w 562"/>
                      <a:gd name="T19" fmla="*/ 411 h 563"/>
                      <a:gd name="T20" fmla="*/ 79 w 562"/>
                      <a:gd name="T21" fmla="*/ 476 h 563"/>
                      <a:gd name="T22" fmla="*/ 146 w 562"/>
                      <a:gd name="T23" fmla="*/ 527 h 563"/>
                      <a:gd name="T24" fmla="*/ 222 w 562"/>
                      <a:gd name="T25" fmla="*/ 556 h 563"/>
                      <a:gd name="T26" fmla="*/ 303 w 562"/>
                      <a:gd name="T27" fmla="*/ 561 h 563"/>
                      <a:gd name="T28" fmla="*/ 372 w 562"/>
                      <a:gd name="T29" fmla="*/ 547 h 563"/>
                      <a:gd name="T30" fmla="*/ 416 w 562"/>
                      <a:gd name="T31" fmla="*/ 527 h 563"/>
                      <a:gd name="T32" fmla="*/ 445 w 562"/>
                      <a:gd name="T33" fmla="*/ 510 h 563"/>
                      <a:gd name="T34" fmla="*/ 460 w 562"/>
                      <a:gd name="T35" fmla="*/ 497 h 563"/>
                      <a:gd name="T36" fmla="*/ 494 w 562"/>
                      <a:gd name="T37" fmla="*/ 464 h 563"/>
                      <a:gd name="T38" fmla="*/ 519 w 562"/>
                      <a:gd name="T39" fmla="*/ 430 h 563"/>
                      <a:gd name="T40" fmla="*/ 549 w 562"/>
                      <a:gd name="T41" fmla="*/ 367 h 563"/>
                      <a:gd name="T42" fmla="*/ 561 w 562"/>
                      <a:gd name="T43" fmla="*/ 314 h 563"/>
                      <a:gd name="T44" fmla="*/ 560 w 562"/>
                      <a:gd name="T45" fmla="*/ 246 h 563"/>
                      <a:gd name="T46" fmla="*/ 543 w 562"/>
                      <a:gd name="T47" fmla="*/ 178 h 563"/>
                      <a:gd name="T48" fmla="*/ 502 w 562"/>
                      <a:gd name="T49" fmla="*/ 108 h 563"/>
                      <a:gd name="T50" fmla="*/ 442 w 562"/>
                      <a:gd name="T51" fmla="*/ 51 h 563"/>
                      <a:gd name="T52" fmla="*/ 235 w 562"/>
                      <a:gd name="T53" fmla="*/ 18 h 563"/>
                      <a:gd name="T54" fmla="*/ 313 w 562"/>
                      <a:gd name="T55" fmla="*/ 15 h 563"/>
                      <a:gd name="T56" fmla="*/ 389 w 562"/>
                      <a:gd name="T57" fmla="*/ 35 h 563"/>
                      <a:gd name="T58" fmla="*/ 457 w 562"/>
                      <a:gd name="T59" fmla="*/ 78 h 563"/>
                      <a:gd name="T60" fmla="*/ 507 w 562"/>
                      <a:gd name="T61" fmla="*/ 134 h 563"/>
                      <a:gd name="T62" fmla="*/ 540 w 562"/>
                      <a:gd name="T63" fmla="*/ 209 h 563"/>
                      <a:gd name="T64" fmla="*/ 546 w 562"/>
                      <a:gd name="T65" fmla="*/ 235 h 563"/>
                      <a:gd name="T66" fmla="*/ 550 w 562"/>
                      <a:gd name="T67" fmla="*/ 313 h 563"/>
                      <a:gd name="T68" fmla="*/ 540 w 562"/>
                      <a:gd name="T69" fmla="*/ 357 h 563"/>
                      <a:gd name="T70" fmla="*/ 539 w 562"/>
                      <a:gd name="T71" fmla="*/ 364 h 563"/>
                      <a:gd name="T72" fmla="*/ 510 w 562"/>
                      <a:gd name="T73" fmla="*/ 424 h 563"/>
                      <a:gd name="T74" fmla="*/ 494 w 562"/>
                      <a:gd name="T75" fmla="*/ 446 h 563"/>
                      <a:gd name="T76" fmla="*/ 482 w 562"/>
                      <a:gd name="T77" fmla="*/ 461 h 563"/>
                      <a:gd name="T78" fmla="*/ 459 w 562"/>
                      <a:gd name="T79" fmla="*/ 484 h 563"/>
                      <a:gd name="T80" fmla="*/ 438 w 562"/>
                      <a:gd name="T81" fmla="*/ 499 h 563"/>
                      <a:gd name="T82" fmla="*/ 393 w 562"/>
                      <a:gd name="T83" fmla="*/ 525 h 563"/>
                      <a:gd name="T84" fmla="*/ 384 w 562"/>
                      <a:gd name="T85" fmla="*/ 528 h 563"/>
                      <a:gd name="T86" fmla="*/ 356 w 562"/>
                      <a:gd name="T87" fmla="*/ 540 h 563"/>
                      <a:gd name="T88" fmla="*/ 276 w 562"/>
                      <a:gd name="T89" fmla="*/ 550 h 563"/>
                      <a:gd name="T90" fmla="*/ 201 w 562"/>
                      <a:gd name="T91" fmla="*/ 539 h 563"/>
                      <a:gd name="T92" fmla="*/ 128 w 562"/>
                      <a:gd name="T93" fmla="*/ 503 h 563"/>
                      <a:gd name="T94" fmla="*/ 71 w 562"/>
                      <a:gd name="T95" fmla="*/ 450 h 563"/>
                      <a:gd name="T96" fmla="*/ 32 w 562"/>
                      <a:gd name="T97" fmla="*/ 382 h 563"/>
                      <a:gd name="T98" fmla="*/ 13 w 562"/>
                      <a:gd name="T99" fmla="*/ 302 h 563"/>
                      <a:gd name="T100" fmla="*/ 18 w 562"/>
                      <a:gd name="T101" fmla="*/ 224 h 563"/>
                      <a:gd name="T102" fmla="*/ 47 w 562"/>
                      <a:gd name="T103" fmla="*/ 151 h 563"/>
                      <a:gd name="T104" fmla="*/ 94 w 562"/>
                      <a:gd name="T105" fmla="*/ 86 h 563"/>
                      <a:gd name="T106" fmla="*/ 158 w 562"/>
                      <a:gd name="T107" fmla="*/ 44 h 5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62" h="563">
                        <a:moveTo>
                          <a:pt x="419" y="37"/>
                        </a:moveTo>
                        <a:lnTo>
                          <a:pt x="392" y="24"/>
                        </a:lnTo>
                        <a:lnTo>
                          <a:pt x="378" y="18"/>
                        </a:lnTo>
                        <a:lnTo>
                          <a:pt x="366" y="14"/>
                        </a:lnTo>
                        <a:lnTo>
                          <a:pt x="339" y="6"/>
                        </a:lnTo>
                        <a:lnTo>
                          <a:pt x="326" y="3"/>
                        </a:lnTo>
                        <a:lnTo>
                          <a:pt x="313" y="2"/>
                        </a:lnTo>
                        <a:lnTo>
                          <a:pt x="286" y="0"/>
                        </a:lnTo>
                        <a:lnTo>
                          <a:pt x="259" y="1"/>
                        </a:lnTo>
                        <a:lnTo>
                          <a:pt x="233" y="5"/>
                        </a:lnTo>
                        <a:lnTo>
                          <a:pt x="206" y="12"/>
                        </a:lnTo>
                        <a:lnTo>
                          <a:pt x="178" y="21"/>
                        </a:lnTo>
                        <a:lnTo>
                          <a:pt x="153" y="32"/>
                        </a:lnTo>
                        <a:lnTo>
                          <a:pt x="129" y="46"/>
                        </a:lnTo>
                        <a:lnTo>
                          <a:pt x="108" y="61"/>
                        </a:lnTo>
                        <a:lnTo>
                          <a:pt x="86" y="79"/>
                        </a:lnTo>
                        <a:lnTo>
                          <a:pt x="68" y="98"/>
                        </a:lnTo>
                        <a:lnTo>
                          <a:pt x="51" y="120"/>
                        </a:lnTo>
                        <a:lnTo>
                          <a:pt x="37" y="146"/>
                        </a:lnTo>
                        <a:lnTo>
                          <a:pt x="24" y="171"/>
                        </a:lnTo>
                        <a:lnTo>
                          <a:pt x="13" y="197"/>
                        </a:lnTo>
                        <a:lnTo>
                          <a:pt x="6" y="222"/>
                        </a:lnTo>
                        <a:lnTo>
                          <a:pt x="2" y="249"/>
                        </a:lnTo>
                        <a:lnTo>
                          <a:pt x="0" y="276"/>
                        </a:lnTo>
                        <a:lnTo>
                          <a:pt x="1" y="303"/>
                        </a:lnTo>
                        <a:lnTo>
                          <a:pt x="5" y="330"/>
                        </a:lnTo>
                        <a:lnTo>
                          <a:pt x="12" y="359"/>
                        </a:lnTo>
                        <a:lnTo>
                          <a:pt x="16" y="371"/>
                        </a:lnTo>
                        <a:lnTo>
                          <a:pt x="21" y="385"/>
                        </a:lnTo>
                        <a:lnTo>
                          <a:pt x="32" y="411"/>
                        </a:lnTo>
                        <a:lnTo>
                          <a:pt x="45" y="434"/>
                        </a:lnTo>
                        <a:lnTo>
                          <a:pt x="61" y="456"/>
                        </a:lnTo>
                        <a:lnTo>
                          <a:pt x="79" y="476"/>
                        </a:lnTo>
                        <a:lnTo>
                          <a:pt x="98" y="494"/>
                        </a:lnTo>
                        <a:lnTo>
                          <a:pt x="120" y="512"/>
                        </a:lnTo>
                        <a:lnTo>
                          <a:pt x="146" y="527"/>
                        </a:lnTo>
                        <a:lnTo>
                          <a:pt x="171" y="539"/>
                        </a:lnTo>
                        <a:lnTo>
                          <a:pt x="196" y="549"/>
                        </a:lnTo>
                        <a:lnTo>
                          <a:pt x="222" y="556"/>
                        </a:lnTo>
                        <a:lnTo>
                          <a:pt x="249" y="561"/>
                        </a:lnTo>
                        <a:lnTo>
                          <a:pt x="276" y="563"/>
                        </a:lnTo>
                        <a:lnTo>
                          <a:pt x="303" y="561"/>
                        </a:lnTo>
                        <a:lnTo>
                          <a:pt x="331" y="557"/>
                        </a:lnTo>
                        <a:lnTo>
                          <a:pt x="360" y="552"/>
                        </a:lnTo>
                        <a:lnTo>
                          <a:pt x="372" y="547"/>
                        </a:lnTo>
                        <a:lnTo>
                          <a:pt x="386" y="543"/>
                        </a:lnTo>
                        <a:lnTo>
                          <a:pt x="410" y="532"/>
                        </a:lnTo>
                        <a:lnTo>
                          <a:pt x="416" y="527"/>
                        </a:lnTo>
                        <a:lnTo>
                          <a:pt x="422" y="524"/>
                        </a:lnTo>
                        <a:lnTo>
                          <a:pt x="434" y="518"/>
                        </a:lnTo>
                        <a:lnTo>
                          <a:pt x="445" y="510"/>
                        </a:lnTo>
                        <a:lnTo>
                          <a:pt x="450" y="506"/>
                        </a:lnTo>
                        <a:lnTo>
                          <a:pt x="456" y="503"/>
                        </a:lnTo>
                        <a:lnTo>
                          <a:pt x="460" y="497"/>
                        </a:lnTo>
                        <a:lnTo>
                          <a:pt x="465" y="493"/>
                        </a:lnTo>
                        <a:lnTo>
                          <a:pt x="476" y="484"/>
                        </a:lnTo>
                        <a:lnTo>
                          <a:pt x="494" y="464"/>
                        </a:lnTo>
                        <a:lnTo>
                          <a:pt x="502" y="453"/>
                        </a:lnTo>
                        <a:lnTo>
                          <a:pt x="512" y="443"/>
                        </a:lnTo>
                        <a:lnTo>
                          <a:pt x="519" y="430"/>
                        </a:lnTo>
                        <a:lnTo>
                          <a:pt x="527" y="419"/>
                        </a:lnTo>
                        <a:lnTo>
                          <a:pt x="539" y="392"/>
                        </a:lnTo>
                        <a:lnTo>
                          <a:pt x="549" y="367"/>
                        </a:lnTo>
                        <a:lnTo>
                          <a:pt x="556" y="340"/>
                        </a:lnTo>
                        <a:lnTo>
                          <a:pt x="558" y="327"/>
                        </a:lnTo>
                        <a:lnTo>
                          <a:pt x="561" y="314"/>
                        </a:lnTo>
                        <a:lnTo>
                          <a:pt x="562" y="288"/>
                        </a:lnTo>
                        <a:lnTo>
                          <a:pt x="562" y="261"/>
                        </a:lnTo>
                        <a:lnTo>
                          <a:pt x="560" y="246"/>
                        </a:lnTo>
                        <a:lnTo>
                          <a:pt x="558" y="233"/>
                        </a:lnTo>
                        <a:lnTo>
                          <a:pt x="553" y="206"/>
                        </a:lnTo>
                        <a:lnTo>
                          <a:pt x="543" y="178"/>
                        </a:lnTo>
                        <a:lnTo>
                          <a:pt x="531" y="153"/>
                        </a:lnTo>
                        <a:lnTo>
                          <a:pt x="518" y="129"/>
                        </a:lnTo>
                        <a:lnTo>
                          <a:pt x="502" y="108"/>
                        </a:lnTo>
                        <a:lnTo>
                          <a:pt x="484" y="86"/>
                        </a:lnTo>
                        <a:lnTo>
                          <a:pt x="464" y="68"/>
                        </a:lnTo>
                        <a:lnTo>
                          <a:pt x="442" y="51"/>
                        </a:lnTo>
                        <a:lnTo>
                          <a:pt x="419" y="37"/>
                        </a:lnTo>
                        <a:close/>
                        <a:moveTo>
                          <a:pt x="209" y="25"/>
                        </a:moveTo>
                        <a:lnTo>
                          <a:pt x="235" y="18"/>
                        </a:lnTo>
                        <a:lnTo>
                          <a:pt x="262" y="14"/>
                        </a:lnTo>
                        <a:lnTo>
                          <a:pt x="286" y="12"/>
                        </a:lnTo>
                        <a:lnTo>
                          <a:pt x="313" y="15"/>
                        </a:lnTo>
                        <a:lnTo>
                          <a:pt x="338" y="19"/>
                        </a:lnTo>
                        <a:lnTo>
                          <a:pt x="364" y="26"/>
                        </a:lnTo>
                        <a:lnTo>
                          <a:pt x="389" y="35"/>
                        </a:lnTo>
                        <a:lnTo>
                          <a:pt x="414" y="48"/>
                        </a:lnTo>
                        <a:lnTo>
                          <a:pt x="435" y="61"/>
                        </a:lnTo>
                        <a:lnTo>
                          <a:pt x="457" y="78"/>
                        </a:lnTo>
                        <a:lnTo>
                          <a:pt x="476" y="95"/>
                        </a:lnTo>
                        <a:lnTo>
                          <a:pt x="493" y="115"/>
                        </a:lnTo>
                        <a:lnTo>
                          <a:pt x="507" y="134"/>
                        </a:lnTo>
                        <a:lnTo>
                          <a:pt x="520" y="158"/>
                        </a:lnTo>
                        <a:lnTo>
                          <a:pt x="530" y="182"/>
                        </a:lnTo>
                        <a:lnTo>
                          <a:pt x="540" y="209"/>
                        </a:lnTo>
                        <a:lnTo>
                          <a:pt x="543" y="221"/>
                        </a:lnTo>
                        <a:lnTo>
                          <a:pt x="544" y="228"/>
                        </a:lnTo>
                        <a:lnTo>
                          <a:pt x="546" y="235"/>
                        </a:lnTo>
                        <a:lnTo>
                          <a:pt x="550" y="262"/>
                        </a:lnTo>
                        <a:lnTo>
                          <a:pt x="551" y="286"/>
                        </a:lnTo>
                        <a:lnTo>
                          <a:pt x="550" y="313"/>
                        </a:lnTo>
                        <a:lnTo>
                          <a:pt x="545" y="338"/>
                        </a:lnTo>
                        <a:lnTo>
                          <a:pt x="542" y="351"/>
                        </a:lnTo>
                        <a:lnTo>
                          <a:pt x="540" y="357"/>
                        </a:lnTo>
                        <a:lnTo>
                          <a:pt x="539" y="358"/>
                        </a:lnTo>
                        <a:lnTo>
                          <a:pt x="539" y="360"/>
                        </a:lnTo>
                        <a:lnTo>
                          <a:pt x="539" y="364"/>
                        </a:lnTo>
                        <a:lnTo>
                          <a:pt x="529" y="389"/>
                        </a:lnTo>
                        <a:lnTo>
                          <a:pt x="518" y="414"/>
                        </a:lnTo>
                        <a:lnTo>
                          <a:pt x="510" y="424"/>
                        </a:lnTo>
                        <a:lnTo>
                          <a:pt x="506" y="429"/>
                        </a:lnTo>
                        <a:lnTo>
                          <a:pt x="502" y="435"/>
                        </a:lnTo>
                        <a:lnTo>
                          <a:pt x="494" y="446"/>
                        </a:lnTo>
                        <a:lnTo>
                          <a:pt x="490" y="451"/>
                        </a:lnTo>
                        <a:lnTo>
                          <a:pt x="487" y="457"/>
                        </a:lnTo>
                        <a:lnTo>
                          <a:pt x="482" y="461"/>
                        </a:lnTo>
                        <a:lnTo>
                          <a:pt x="478" y="466"/>
                        </a:lnTo>
                        <a:lnTo>
                          <a:pt x="469" y="476"/>
                        </a:lnTo>
                        <a:lnTo>
                          <a:pt x="459" y="484"/>
                        </a:lnTo>
                        <a:lnTo>
                          <a:pt x="454" y="488"/>
                        </a:lnTo>
                        <a:lnTo>
                          <a:pt x="450" y="493"/>
                        </a:lnTo>
                        <a:lnTo>
                          <a:pt x="438" y="499"/>
                        </a:lnTo>
                        <a:lnTo>
                          <a:pt x="428" y="507"/>
                        </a:lnTo>
                        <a:lnTo>
                          <a:pt x="405" y="520"/>
                        </a:lnTo>
                        <a:lnTo>
                          <a:pt x="393" y="525"/>
                        </a:lnTo>
                        <a:lnTo>
                          <a:pt x="387" y="527"/>
                        </a:lnTo>
                        <a:lnTo>
                          <a:pt x="385" y="527"/>
                        </a:lnTo>
                        <a:lnTo>
                          <a:pt x="384" y="528"/>
                        </a:lnTo>
                        <a:lnTo>
                          <a:pt x="381" y="530"/>
                        </a:lnTo>
                        <a:lnTo>
                          <a:pt x="368" y="535"/>
                        </a:lnTo>
                        <a:lnTo>
                          <a:pt x="356" y="540"/>
                        </a:lnTo>
                        <a:lnTo>
                          <a:pt x="329" y="545"/>
                        </a:lnTo>
                        <a:lnTo>
                          <a:pt x="302" y="549"/>
                        </a:lnTo>
                        <a:lnTo>
                          <a:pt x="276" y="550"/>
                        </a:lnTo>
                        <a:lnTo>
                          <a:pt x="251" y="550"/>
                        </a:lnTo>
                        <a:lnTo>
                          <a:pt x="225" y="545"/>
                        </a:lnTo>
                        <a:lnTo>
                          <a:pt x="201" y="539"/>
                        </a:lnTo>
                        <a:lnTo>
                          <a:pt x="176" y="529"/>
                        </a:lnTo>
                        <a:lnTo>
                          <a:pt x="152" y="518"/>
                        </a:lnTo>
                        <a:lnTo>
                          <a:pt x="128" y="503"/>
                        </a:lnTo>
                        <a:lnTo>
                          <a:pt x="106" y="487"/>
                        </a:lnTo>
                        <a:lnTo>
                          <a:pt x="87" y="469"/>
                        </a:lnTo>
                        <a:lnTo>
                          <a:pt x="71" y="450"/>
                        </a:lnTo>
                        <a:lnTo>
                          <a:pt x="56" y="428"/>
                        </a:lnTo>
                        <a:lnTo>
                          <a:pt x="43" y="405"/>
                        </a:lnTo>
                        <a:lnTo>
                          <a:pt x="32" y="382"/>
                        </a:lnTo>
                        <a:lnTo>
                          <a:pt x="25" y="356"/>
                        </a:lnTo>
                        <a:lnTo>
                          <a:pt x="18" y="329"/>
                        </a:lnTo>
                        <a:lnTo>
                          <a:pt x="13" y="302"/>
                        </a:lnTo>
                        <a:lnTo>
                          <a:pt x="11" y="275"/>
                        </a:lnTo>
                        <a:lnTo>
                          <a:pt x="13" y="250"/>
                        </a:lnTo>
                        <a:lnTo>
                          <a:pt x="18" y="224"/>
                        </a:lnTo>
                        <a:lnTo>
                          <a:pt x="25" y="200"/>
                        </a:lnTo>
                        <a:lnTo>
                          <a:pt x="34" y="175"/>
                        </a:lnTo>
                        <a:lnTo>
                          <a:pt x="47" y="151"/>
                        </a:lnTo>
                        <a:lnTo>
                          <a:pt x="60" y="127"/>
                        </a:lnTo>
                        <a:lnTo>
                          <a:pt x="77" y="106"/>
                        </a:lnTo>
                        <a:lnTo>
                          <a:pt x="94" y="86"/>
                        </a:lnTo>
                        <a:lnTo>
                          <a:pt x="114" y="70"/>
                        </a:lnTo>
                        <a:lnTo>
                          <a:pt x="134" y="55"/>
                        </a:lnTo>
                        <a:lnTo>
                          <a:pt x="158" y="44"/>
                        </a:lnTo>
                        <a:lnTo>
                          <a:pt x="182" y="32"/>
                        </a:lnTo>
                        <a:lnTo>
                          <a:pt x="209" y="25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6" name="Freeform 532"/>
                  <p:cNvSpPr>
                    <a:spLocks noEditPoints="1"/>
                  </p:cNvSpPr>
                  <p:nvPr/>
                </p:nvSpPr>
                <p:spPr bwMode="auto">
                  <a:xfrm>
                    <a:off x="3974" y="2774"/>
                    <a:ext cx="302" cy="267"/>
                  </a:xfrm>
                  <a:custGeom>
                    <a:avLst/>
                    <a:gdLst>
                      <a:gd name="T0" fmla="*/ 353 w 540"/>
                      <a:gd name="T1" fmla="*/ 14 h 538"/>
                      <a:gd name="T2" fmla="*/ 275 w 540"/>
                      <a:gd name="T3" fmla="*/ 0 h 538"/>
                      <a:gd name="T4" fmla="*/ 198 w 540"/>
                      <a:gd name="T5" fmla="*/ 13 h 538"/>
                      <a:gd name="T6" fmla="*/ 123 w 540"/>
                      <a:gd name="T7" fmla="*/ 43 h 538"/>
                      <a:gd name="T8" fmla="*/ 66 w 540"/>
                      <a:gd name="T9" fmla="*/ 94 h 538"/>
                      <a:gd name="T10" fmla="*/ 23 w 540"/>
                      <a:gd name="T11" fmla="*/ 163 h 538"/>
                      <a:gd name="T12" fmla="*/ 2 w 540"/>
                      <a:gd name="T13" fmla="*/ 238 h 538"/>
                      <a:gd name="T14" fmla="*/ 7 w 540"/>
                      <a:gd name="T15" fmla="*/ 317 h 538"/>
                      <a:gd name="T16" fmla="*/ 32 w 540"/>
                      <a:gd name="T17" fmla="*/ 393 h 538"/>
                      <a:gd name="T18" fmla="*/ 76 w 540"/>
                      <a:gd name="T19" fmla="*/ 457 h 538"/>
                      <a:gd name="T20" fmla="*/ 141 w 540"/>
                      <a:gd name="T21" fmla="*/ 506 h 538"/>
                      <a:gd name="T22" fmla="*/ 214 w 540"/>
                      <a:gd name="T23" fmla="*/ 533 h 538"/>
                      <a:gd name="T24" fmla="*/ 291 w 540"/>
                      <a:gd name="T25" fmla="*/ 537 h 538"/>
                      <a:gd name="T26" fmla="*/ 357 w 540"/>
                      <a:gd name="T27" fmla="*/ 523 h 538"/>
                      <a:gd name="T28" fmla="*/ 374 w 540"/>
                      <a:gd name="T29" fmla="*/ 515 h 538"/>
                      <a:gd name="T30" fmla="*/ 394 w 540"/>
                      <a:gd name="T31" fmla="*/ 508 h 538"/>
                      <a:gd name="T32" fmla="*/ 439 w 540"/>
                      <a:gd name="T33" fmla="*/ 481 h 538"/>
                      <a:gd name="T34" fmla="*/ 458 w 540"/>
                      <a:gd name="T35" fmla="*/ 464 h 538"/>
                      <a:gd name="T36" fmla="*/ 476 w 540"/>
                      <a:gd name="T37" fmla="*/ 445 h 538"/>
                      <a:gd name="T38" fmla="*/ 491 w 540"/>
                      <a:gd name="T39" fmla="*/ 423 h 538"/>
                      <a:gd name="T40" fmla="*/ 507 w 540"/>
                      <a:gd name="T41" fmla="*/ 402 h 538"/>
                      <a:gd name="T42" fmla="*/ 528 w 540"/>
                      <a:gd name="T43" fmla="*/ 348 h 538"/>
                      <a:gd name="T44" fmla="*/ 531 w 540"/>
                      <a:gd name="T45" fmla="*/ 339 h 538"/>
                      <a:gd name="T46" fmla="*/ 540 w 540"/>
                      <a:gd name="T47" fmla="*/ 274 h 538"/>
                      <a:gd name="T48" fmla="*/ 533 w 540"/>
                      <a:gd name="T49" fmla="*/ 216 h 538"/>
                      <a:gd name="T50" fmla="*/ 519 w 540"/>
                      <a:gd name="T51" fmla="*/ 170 h 538"/>
                      <a:gd name="T52" fmla="*/ 482 w 540"/>
                      <a:gd name="T53" fmla="*/ 103 h 538"/>
                      <a:gd name="T54" fmla="*/ 424 w 540"/>
                      <a:gd name="T55" fmla="*/ 49 h 538"/>
                      <a:gd name="T56" fmla="*/ 226 w 540"/>
                      <a:gd name="T57" fmla="*/ 16 h 538"/>
                      <a:gd name="T58" fmla="*/ 301 w 540"/>
                      <a:gd name="T59" fmla="*/ 14 h 538"/>
                      <a:gd name="T60" fmla="*/ 372 w 540"/>
                      <a:gd name="T61" fmla="*/ 34 h 538"/>
                      <a:gd name="T62" fmla="*/ 438 w 540"/>
                      <a:gd name="T63" fmla="*/ 74 h 538"/>
                      <a:gd name="T64" fmla="*/ 486 w 540"/>
                      <a:gd name="T65" fmla="*/ 130 h 538"/>
                      <a:gd name="T66" fmla="*/ 519 w 540"/>
                      <a:gd name="T67" fmla="*/ 200 h 538"/>
                      <a:gd name="T68" fmla="*/ 528 w 540"/>
                      <a:gd name="T69" fmla="*/ 251 h 538"/>
                      <a:gd name="T70" fmla="*/ 521 w 540"/>
                      <a:gd name="T71" fmla="*/ 323 h 538"/>
                      <a:gd name="T72" fmla="*/ 496 w 540"/>
                      <a:gd name="T73" fmla="*/ 395 h 538"/>
                      <a:gd name="T74" fmla="*/ 466 w 540"/>
                      <a:gd name="T75" fmla="*/ 437 h 538"/>
                      <a:gd name="T76" fmla="*/ 431 w 540"/>
                      <a:gd name="T77" fmla="*/ 472 h 538"/>
                      <a:gd name="T78" fmla="*/ 389 w 540"/>
                      <a:gd name="T79" fmla="*/ 499 h 538"/>
                      <a:gd name="T80" fmla="*/ 348 w 540"/>
                      <a:gd name="T81" fmla="*/ 515 h 538"/>
                      <a:gd name="T82" fmla="*/ 343 w 540"/>
                      <a:gd name="T83" fmla="*/ 518 h 538"/>
                      <a:gd name="T84" fmla="*/ 266 w 540"/>
                      <a:gd name="T85" fmla="*/ 527 h 538"/>
                      <a:gd name="T86" fmla="*/ 193 w 540"/>
                      <a:gd name="T87" fmla="*/ 514 h 538"/>
                      <a:gd name="T88" fmla="*/ 123 w 540"/>
                      <a:gd name="T89" fmla="*/ 480 h 538"/>
                      <a:gd name="T90" fmla="*/ 70 w 540"/>
                      <a:gd name="T91" fmla="*/ 430 h 538"/>
                      <a:gd name="T92" fmla="*/ 31 w 540"/>
                      <a:gd name="T93" fmla="*/ 364 h 538"/>
                      <a:gd name="T94" fmla="*/ 14 w 540"/>
                      <a:gd name="T95" fmla="*/ 289 h 538"/>
                      <a:gd name="T96" fmla="*/ 18 w 540"/>
                      <a:gd name="T97" fmla="*/ 216 h 538"/>
                      <a:gd name="T98" fmla="*/ 47 w 540"/>
                      <a:gd name="T99" fmla="*/ 145 h 538"/>
                      <a:gd name="T100" fmla="*/ 91 w 540"/>
                      <a:gd name="T101" fmla="*/ 83 h 538"/>
                      <a:gd name="T102" fmla="*/ 152 w 540"/>
                      <a:gd name="T103" fmla="*/ 41 h 5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40" h="538">
                        <a:moveTo>
                          <a:pt x="403" y="36"/>
                        </a:moveTo>
                        <a:lnTo>
                          <a:pt x="378" y="23"/>
                        </a:lnTo>
                        <a:lnTo>
                          <a:pt x="353" y="14"/>
                        </a:lnTo>
                        <a:lnTo>
                          <a:pt x="327" y="7"/>
                        </a:lnTo>
                        <a:lnTo>
                          <a:pt x="302" y="3"/>
                        </a:lnTo>
                        <a:lnTo>
                          <a:pt x="275" y="0"/>
                        </a:lnTo>
                        <a:lnTo>
                          <a:pt x="251" y="2"/>
                        </a:lnTo>
                        <a:lnTo>
                          <a:pt x="224" y="6"/>
                        </a:lnTo>
                        <a:lnTo>
                          <a:pt x="198" y="13"/>
                        </a:lnTo>
                        <a:lnTo>
                          <a:pt x="171" y="20"/>
                        </a:lnTo>
                        <a:lnTo>
                          <a:pt x="147" y="32"/>
                        </a:lnTo>
                        <a:lnTo>
                          <a:pt x="123" y="43"/>
                        </a:lnTo>
                        <a:lnTo>
                          <a:pt x="103" y="58"/>
                        </a:lnTo>
                        <a:lnTo>
                          <a:pt x="83" y="74"/>
                        </a:lnTo>
                        <a:lnTo>
                          <a:pt x="66" y="94"/>
                        </a:lnTo>
                        <a:lnTo>
                          <a:pt x="49" y="115"/>
                        </a:lnTo>
                        <a:lnTo>
                          <a:pt x="36" y="139"/>
                        </a:lnTo>
                        <a:lnTo>
                          <a:pt x="23" y="163"/>
                        </a:lnTo>
                        <a:lnTo>
                          <a:pt x="14" y="188"/>
                        </a:lnTo>
                        <a:lnTo>
                          <a:pt x="7" y="212"/>
                        </a:lnTo>
                        <a:lnTo>
                          <a:pt x="2" y="238"/>
                        </a:lnTo>
                        <a:lnTo>
                          <a:pt x="0" y="263"/>
                        </a:lnTo>
                        <a:lnTo>
                          <a:pt x="2" y="290"/>
                        </a:lnTo>
                        <a:lnTo>
                          <a:pt x="7" y="317"/>
                        </a:lnTo>
                        <a:lnTo>
                          <a:pt x="14" y="344"/>
                        </a:lnTo>
                        <a:lnTo>
                          <a:pt x="21" y="370"/>
                        </a:lnTo>
                        <a:lnTo>
                          <a:pt x="32" y="393"/>
                        </a:lnTo>
                        <a:lnTo>
                          <a:pt x="45" y="416"/>
                        </a:lnTo>
                        <a:lnTo>
                          <a:pt x="60" y="438"/>
                        </a:lnTo>
                        <a:lnTo>
                          <a:pt x="76" y="457"/>
                        </a:lnTo>
                        <a:lnTo>
                          <a:pt x="95" y="475"/>
                        </a:lnTo>
                        <a:lnTo>
                          <a:pt x="117" y="491"/>
                        </a:lnTo>
                        <a:lnTo>
                          <a:pt x="141" y="506"/>
                        </a:lnTo>
                        <a:lnTo>
                          <a:pt x="165" y="517"/>
                        </a:lnTo>
                        <a:lnTo>
                          <a:pt x="190" y="527"/>
                        </a:lnTo>
                        <a:lnTo>
                          <a:pt x="214" y="533"/>
                        </a:lnTo>
                        <a:lnTo>
                          <a:pt x="240" y="538"/>
                        </a:lnTo>
                        <a:lnTo>
                          <a:pt x="265" y="538"/>
                        </a:lnTo>
                        <a:lnTo>
                          <a:pt x="291" y="537"/>
                        </a:lnTo>
                        <a:lnTo>
                          <a:pt x="318" y="533"/>
                        </a:lnTo>
                        <a:lnTo>
                          <a:pt x="345" y="528"/>
                        </a:lnTo>
                        <a:lnTo>
                          <a:pt x="357" y="523"/>
                        </a:lnTo>
                        <a:lnTo>
                          <a:pt x="370" y="518"/>
                        </a:lnTo>
                        <a:lnTo>
                          <a:pt x="373" y="516"/>
                        </a:lnTo>
                        <a:lnTo>
                          <a:pt x="374" y="515"/>
                        </a:lnTo>
                        <a:lnTo>
                          <a:pt x="376" y="515"/>
                        </a:lnTo>
                        <a:lnTo>
                          <a:pt x="382" y="513"/>
                        </a:lnTo>
                        <a:lnTo>
                          <a:pt x="394" y="508"/>
                        </a:lnTo>
                        <a:lnTo>
                          <a:pt x="417" y="495"/>
                        </a:lnTo>
                        <a:lnTo>
                          <a:pt x="427" y="487"/>
                        </a:lnTo>
                        <a:lnTo>
                          <a:pt x="439" y="481"/>
                        </a:lnTo>
                        <a:lnTo>
                          <a:pt x="443" y="476"/>
                        </a:lnTo>
                        <a:lnTo>
                          <a:pt x="448" y="472"/>
                        </a:lnTo>
                        <a:lnTo>
                          <a:pt x="458" y="464"/>
                        </a:lnTo>
                        <a:lnTo>
                          <a:pt x="467" y="454"/>
                        </a:lnTo>
                        <a:lnTo>
                          <a:pt x="471" y="449"/>
                        </a:lnTo>
                        <a:lnTo>
                          <a:pt x="476" y="445"/>
                        </a:lnTo>
                        <a:lnTo>
                          <a:pt x="479" y="439"/>
                        </a:lnTo>
                        <a:lnTo>
                          <a:pt x="483" y="434"/>
                        </a:lnTo>
                        <a:lnTo>
                          <a:pt x="491" y="423"/>
                        </a:lnTo>
                        <a:lnTo>
                          <a:pt x="495" y="417"/>
                        </a:lnTo>
                        <a:lnTo>
                          <a:pt x="499" y="412"/>
                        </a:lnTo>
                        <a:lnTo>
                          <a:pt x="507" y="402"/>
                        </a:lnTo>
                        <a:lnTo>
                          <a:pt x="518" y="377"/>
                        </a:lnTo>
                        <a:lnTo>
                          <a:pt x="528" y="352"/>
                        </a:lnTo>
                        <a:lnTo>
                          <a:pt x="528" y="348"/>
                        </a:lnTo>
                        <a:lnTo>
                          <a:pt x="528" y="346"/>
                        </a:lnTo>
                        <a:lnTo>
                          <a:pt x="529" y="345"/>
                        </a:lnTo>
                        <a:lnTo>
                          <a:pt x="531" y="339"/>
                        </a:lnTo>
                        <a:lnTo>
                          <a:pt x="534" y="326"/>
                        </a:lnTo>
                        <a:lnTo>
                          <a:pt x="539" y="301"/>
                        </a:lnTo>
                        <a:lnTo>
                          <a:pt x="540" y="274"/>
                        </a:lnTo>
                        <a:lnTo>
                          <a:pt x="539" y="250"/>
                        </a:lnTo>
                        <a:lnTo>
                          <a:pt x="535" y="223"/>
                        </a:lnTo>
                        <a:lnTo>
                          <a:pt x="533" y="216"/>
                        </a:lnTo>
                        <a:lnTo>
                          <a:pt x="532" y="209"/>
                        </a:lnTo>
                        <a:lnTo>
                          <a:pt x="529" y="197"/>
                        </a:lnTo>
                        <a:lnTo>
                          <a:pt x="519" y="170"/>
                        </a:lnTo>
                        <a:lnTo>
                          <a:pt x="509" y="146"/>
                        </a:lnTo>
                        <a:lnTo>
                          <a:pt x="496" y="122"/>
                        </a:lnTo>
                        <a:lnTo>
                          <a:pt x="482" y="103"/>
                        </a:lnTo>
                        <a:lnTo>
                          <a:pt x="465" y="83"/>
                        </a:lnTo>
                        <a:lnTo>
                          <a:pt x="446" y="66"/>
                        </a:lnTo>
                        <a:lnTo>
                          <a:pt x="424" y="49"/>
                        </a:lnTo>
                        <a:lnTo>
                          <a:pt x="403" y="36"/>
                        </a:lnTo>
                        <a:close/>
                        <a:moveTo>
                          <a:pt x="201" y="22"/>
                        </a:moveTo>
                        <a:lnTo>
                          <a:pt x="226" y="16"/>
                        </a:lnTo>
                        <a:lnTo>
                          <a:pt x="252" y="13"/>
                        </a:lnTo>
                        <a:lnTo>
                          <a:pt x="276" y="12"/>
                        </a:lnTo>
                        <a:lnTo>
                          <a:pt x="301" y="14"/>
                        </a:lnTo>
                        <a:lnTo>
                          <a:pt x="324" y="17"/>
                        </a:lnTo>
                        <a:lnTo>
                          <a:pt x="349" y="24"/>
                        </a:lnTo>
                        <a:lnTo>
                          <a:pt x="372" y="34"/>
                        </a:lnTo>
                        <a:lnTo>
                          <a:pt x="396" y="46"/>
                        </a:lnTo>
                        <a:lnTo>
                          <a:pt x="418" y="58"/>
                        </a:lnTo>
                        <a:lnTo>
                          <a:pt x="438" y="74"/>
                        </a:lnTo>
                        <a:lnTo>
                          <a:pt x="455" y="90"/>
                        </a:lnTo>
                        <a:lnTo>
                          <a:pt x="473" y="110"/>
                        </a:lnTo>
                        <a:lnTo>
                          <a:pt x="486" y="130"/>
                        </a:lnTo>
                        <a:lnTo>
                          <a:pt x="500" y="151"/>
                        </a:lnTo>
                        <a:lnTo>
                          <a:pt x="510" y="174"/>
                        </a:lnTo>
                        <a:lnTo>
                          <a:pt x="519" y="200"/>
                        </a:lnTo>
                        <a:lnTo>
                          <a:pt x="525" y="225"/>
                        </a:lnTo>
                        <a:lnTo>
                          <a:pt x="526" y="237"/>
                        </a:lnTo>
                        <a:lnTo>
                          <a:pt x="528" y="251"/>
                        </a:lnTo>
                        <a:lnTo>
                          <a:pt x="528" y="276"/>
                        </a:lnTo>
                        <a:lnTo>
                          <a:pt x="527" y="300"/>
                        </a:lnTo>
                        <a:lnTo>
                          <a:pt x="521" y="323"/>
                        </a:lnTo>
                        <a:lnTo>
                          <a:pt x="515" y="348"/>
                        </a:lnTo>
                        <a:lnTo>
                          <a:pt x="506" y="371"/>
                        </a:lnTo>
                        <a:lnTo>
                          <a:pt x="496" y="395"/>
                        </a:lnTo>
                        <a:lnTo>
                          <a:pt x="481" y="417"/>
                        </a:lnTo>
                        <a:lnTo>
                          <a:pt x="473" y="426"/>
                        </a:lnTo>
                        <a:lnTo>
                          <a:pt x="466" y="437"/>
                        </a:lnTo>
                        <a:lnTo>
                          <a:pt x="449" y="454"/>
                        </a:lnTo>
                        <a:lnTo>
                          <a:pt x="440" y="463"/>
                        </a:lnTo>
                        <a:lnTo>
                          <a:pt x="431" y="472"/>
                        </a:lnTo>
                        <a:lnTo>
                          <a:pt x="411" y="485"/>
                        </a:lnTo>
                        <a:lnTo>
                          <a:pt x="399" y="492"/>
                        </a:lnTo>
                        <a:lnTo>
                          <a:pt x="389" y="499"/>
                        </a:lnTo>
                        <a:lnTo>
                          <a:pt x="366" y="509"/>
                        </a:lnTo>
                        <a:lnTo>
                          <a:pt x="354" y="513"/>
                        </a:lnTo>
                        <a:lnTo>
                          <a:pt x="348" y="515"/>
                        </a:lnTo>
                        <a:lnTo>
                          <a:pt x="346" y="515"/>
                        </a:lnTo>
                        <a:lnTo>
                          <a:pt x="345" y="516"/>
                        </a:lnTo>
                        <a:lnTo>
                          <a:pt x="343" y="518"/>
                        </a:lnTo>
                        <a:lnTo>
                          <a:pt x="316" y="524"/>
                        </a:lnTo>
                        <a:lnTo>
                          <a:pt x="291" y="527"/>
                        </a:lnTo>
                        <a:lnTo>
                          <a:pt x="266" y="527"/>
                        </a:lnTo>
                        <a:lnTo>
                          <a:pt x="241" y="526"/>
                        </a:lnTo>
                        <a:lnTo>
                          <a:pt x="216" y="521"/>
                        </a:lnTo>
                        <a:lnTo>
                          <a:pt x="193" y="514"/>
                        </a:lnTo>
                        <a:lnTo>
                          <a:pt x="170" y="505"/>
                        </a:lnTo>
                        <a:lnTo>
                          <a:pt x="147" y="495"/>
                        </a:lnTo>
                        <a:lnTo>
                          <a:pt x="123" y="480"/>
                        </a:lnTo>
                        <a:lnTo>
                          <a:pt x="104" y="465"/>
                        </a:lnTo>
                        <a:lnTo>
                          <a:pt x="85" y="447"/>
                        </a:lnTo>
                        <a:lnTo>
                          <a:pt x="70" y="430"/>
                        </a:lnTo>
                        <a:lnTo>
                          <a:pt x="54" y="409"/>
                        </a:lnTo>
                        <a:lnTo>
                          <a:pt x="43" y="387"/>
                        </a:lnTo>
                        <a:lnTo>
                          <a:pt x="31" y="364"/>
                        </a:lnTo>
                        <a:lnTo>
                          <a:pt x="24" y="341"/>
                        </a:lnTo>
                        <a:lnTo>
                          <a:pt x="17" y="314"/>
                        </a:lnTo>
                        <a:lnTo>
                          <a:pt x="14" y="289"/>
                        </a:lnTo>
                        <a:lnTo>
                          <a:pt x="13" y="264"/>
                        </a:lnTo>
                        <a:lnTo>
                          <a:pt x="15" y="240"/>
                        </a:lnTo>
                        <a:lnTo>
                          <a:pt x="18" y="216"/>
                        </a:lnTo>
                        <a:lnTo>
                          <a:pt x="25" y="192"/>
                        </a:lnTo>
                        <a:lnTo>
                          <a:pt x="34" y="168"/>
                        </a:lnTo>
                        <a:lnTo>
                          <a:pt x="47" y="145"/>
                        </a:lnTo>
                        <a:lnTo>
                          <a:pt x="59" y="121"/>
                        </a:lnTo>
                        <a:lnTo>
                          <a:pt x="75" y="102"/>
                        </a:lnTo>
                        <a:lnTo>
                          <a:pt x="91" y="83"/>
                        </a:lnTo>
                        <a:lnTo>
                          <a:pt x="111" y="68"/>
                        </a:lnTo>
                        <a:lnTo>
                          <a:pt x="131" y="52"/>
                        </a:lnTo>
                        <a:lnTo>
                          <a:pt x="152" y="41"/>
                        </a:lnTo>
                        <a:lnTo>
                          <a:pt x="175" y="29"/>
                        </a:lnTo>
                        <a:lnTo>
                          <a:pt x="201" y="22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7" name="Freeform 533"/>
                  <p:cNvSpPr>
                    <a:spLocks noEditPoints="1"/>
                  </p:cNvSpPr>
                  <p:nvPr/>
                </p:nvSpPr>
                <p:spPr bwMode="auto">
                  <a:xfrm>
                    <a:off x="3981" y="2780"/>
                    <a:ext cx="286" cy="255"/>
                  </a:xfrm>
                  <a:custGeom>
                    <a:avLst/>
                    <a:gdLst>
                      <a:gd name="T0" fmla="*/ 336 w 515"/>
                      <a:gd name="T1" fmla="*/ 12 h 515"/>
                      <a:gd name="T2" fmla="*/ 263 w 515"/>
                      <a:gd name="T3" fmla="*/ 0 h 515"/>
                      <a:gd name="T4" fmla="*/ 188 w 515"/>
                      <a:gd name="T5" fmla="*/ 10 h 515"/>
                      <a:gd name="T6" fmla="*/ 118 w 515"/>
                      <a:gd name="T7" fmla="*/ 40 h 515"/>
                      <a:gd name="T8" fmla="*/ 62 w 515"/>
                      <a:gd name="T9" fmla="*/ 90 h 515"/>
                      <a:gd name="T10" fmla="*/ 21 w 515"/>
                      <a:gd name="T11" fmla="*/ 156 h 515"/>
                      <a:gd name="T12" fmla="*/ 2 w 515"/>
                      <a:gd name="T13" fmla="*/ 228 h 515"/>
                      <a:gd name="T14" fmla="*/ 4 w 515"/>
                      <a:gd name="T15" fmla="*/ 302 h 515"/>
                      <a:gd name="T16" fmla="*/ 30 w 515"/>
                      <a:gd name="T17" fmla="*/ 375 h 515"/>
                      <a:gd name="T18" fmla="*/ 72 w 515"/>
                      <a:gd name="T19" fmla="*/ 435 h 515"/>
                      <a:gd name="T20" fmla="*/ 134 w 515"/>
                      <a:gd name="T21" fmla="*/ 483 h 515"/>
                      <a:gd name="T22" fmla="*/ 203 w 515"/>
                      <a:gd name="T23" fmla="*/ 509 h 515"/>
                      <a:gd name="T24" fmla="*/ 278 w 515"/>
                      <a:gd name="T25" fmla="*/ 515 h 515"/>
                      <a:gd name="T26" fmla="*/ 332 w 515"/>
                      <a:gd name="T27" fmla="*/ 504 h 515"/>
                      <a:gd name="T28" fmla="*/ 341 w 515"/>
                      <a:gd name="T29" fmla="*/ 501 h 515"/>
                      <a:gd name="T30" fmla="*/ 386 w 515"/>
                      <a:gd name="T31" fmla="*/ 480 h 515"/>
                      <a:gd name="T32" fmla="*/ 427 w 515"/>
                      <a:gd name="T33" fmla="*/ 451 h 515"/>
                      <a:gd name="T34" fmla="*/ 460 w 515"/>
                      <a:gd name="T35" fmla="*/ 414 h 515"/>
                      <a:gd name="T36" fmla="*/ 493 w 515"/>
                      <a:gd name="T37" fmla="*/ 359 h 515"/>
                      <a:gd name="T38" fmla="*/ 514 w 515"/>
                      <a:gd name="T39" fmla="*/ 288 h 515"/>
                      <a:gd name="T40" fmla="*/ 513 w 515"/>
                      <a:gd name="T41" fmla="*/ 225 h 515"/>
                      <a:gd name="T42" fmla="*/ 497 w 515"/>
                      <a:gd name="T43" fmla="*/ 162 h 515"/>
                      <a:gd name="T44" fmla="*/ 460 w 515"/>
                      <a:gd name="T45" fmla="*/ 98 h 515"/>
                      <a:gd name="T46" fmla="*/ 405 w 515"/>
                      <a:gd name="T47" fmla="*/ 46 h 515"/>
                      <a:gd name="T48" fmla="*/ 215 w 515"/>
                      <a:gd name="T49" fmla="*/ 15 h 515"/>
                      <a:gd name="T50" fmla="*/ 287 w 515"/>
                      <a:gd name="T51" fmla="*/ 13 h 515"/>
                      <a:gd name="T52" fmla="*/ 355 w 515"/>
                      <a:gd name="T53" fmla="*/ 33 h 515"/>
                      <a:gd name="T54" fmla="*/ 418 w 515"/>
                      <a:gd name="T55" fmla="*/ 71 h 515"/>
                      <a:gd name="T56" fmla="*/ 465 w 515"/>
                      <a:gd name="T57" fmla="*/ 124 h 515"/>
                      <a:gd name="T58" fmla="*/ 494 w 515"/>
                      <a:gd name="T59" fmla="*/ 191 h 515"/>
                      <a:gd name="T60" fmla="*/ 504 w 515"/>
                      <a:gd name="T61" fmla="*/ 261 h 515"/>
                      <a:gd name="T62" fmla="*/ 493 w 515"/>
                      <a:gd name="T63" fmla="*/ 332 h 515"/>
                      <a:gd name="T64" fmla="*/ 460 w 515"/>
                      <a:gd name="T65" fmla="*/ 398 h 515"/>
                      <a:gd name="T66" fmla="*/ 427 w 515"/>
                      <a:gd name="T67" fmla="*/ 435 h 515"/>
                      <a:gd name="T68" fmla="*/ 420 w 515"/>
                      <a:gd name="T69" fmla="*/ 442 h 515"/>
                      <a:gd name="T70" fmla="*/ 399 w 515"/>
                      <a:gd name="T71" fmla="*/ 457 h 515"/>
                      <a:gd name="T72" fmla="*/ 392 w 515"/>
                      <a:gd name="T73" fmla="*/ 464 h 515"/>
                      <a:gd name="T74" fmla="*/ 325 w 515"/>
                      <a:gd name="T75" fmla="*/ 494 h 515"/>
                      <a:gd name="T76" fmla="*/ 253 w 515"/>
                      <a:gd name="T77" fmla="*/ 504 h 515"/>
                      <a:gd name="T78" fmla="*/ 184 w 515"/>
                      <a:gd name="T79" fmla="*/ 493 h 515"/>
                      <a:gd name="T80" fmla="*/ 118 w 515"/>
                      <a:gd name="T81" fmla="*/ 460 h 515"/>
                      <a:gd name="T82" fmla="*/ 66 w 515"/>
                      <a:gd name="T83" fmla="*/ 411 h 515"/>
                      <a:gd name="T84" fmla="*/ 31 w 515"/>
                      <a:gd name="T85" fmla="*/ 348 h 515"/>
                      <a:gd name="T86" fmla="*/ 12 w 515"/>
                      <a:gd name="T87" fmla="*/ 277 h 515"/>
                      <a:gd name="T88" fmla="*/ 16 w 515"/>
                      <a:gd name="T89" fmla="*/ 206 h 515"/>
                      <a:gd name="T90" fmla="*/ 43 w 515"/>
                      <a:gd name="T91" fmla="*/ 138 h 515"/>
                      <a:gd name="T92" fmla="*/ 87 w 515"/>
                      <a:gd name="T93" fmla="*/ 79 h 515"/>
                      <a:gd name="T94" fmla="*/ 146 w 515"/>
                      <a:gd name="T95" fmla="*/ 39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515" h="515">
                        <a:moveTo>
                          <a:pt x="383" y="34"/>
                        </a:moveTo>
                        <a:lnTo>
                          <a:pt x="359" y="22"/>
                        </a:lnTo>
                        <a:lnTo>
                          <a:pt x="336" y="12"/>
                        </a:lnTo>
                        <a:lnTo>
                          <a:pt x="311" y="5"/>
                        </a:lnTo>
                        <a:lnTo>
                          <a:pt x="288" y="2"/>
                        </a:lnTo>
                        <a:lnTo>
                          <a:pt x="263" y="0"/>
                        </a:lnTo>
                        <a:lnTo>
                          <a:pt x="239" y="1"/>
                        </a:lnTo>
                        <a:lnTo>
                          <a:pt x="213" y="4"/>
                        </a:lnTo>
                        <a:lnTo>
                          <a:pt x="188" y="10"/>
                        </a:lnTo>
                        <a:lnTo>
                          <a:pt x="162" y="17"/>
                        </a:lnTo>
                        <a:lnTo>
                          <a:pt x="139" y="29"/>
                        </a:lnTo>
                        <a:lnTo>
                          <a:pt x="118" y="40"/>
                        </a:lnTo>
                        <a:lnTo>
                          <a:pt x="98" y="56"/>
                        </a:lnTo>
                        <a:lnTo>
                          <a:pt x="78" y="71"/>
                        </a:lnTo>
                        <a:lnTo>
                          <a:pt x="62" y="90"/>
                        </a:lnTo>
                        <a:lnTo>
                          <a:pt x="46" y="109"/>
                        </a:lnTo>
                        <a:lnTo>
                          <a:pt x="34" y="133"/>
                        </a:lnTo>
                        <a:lnTo>
                          <a:pt x="21" y="156"/>
                        </a:lnTo>
                        <a:lnTo>
                          <a:pt x="12" y="180"/>
                        </a:lnTo>
                        <a:lnTo>
                          <a:pt x="5" y="204"/>
                        </a:lnTo>
                        <a:lnTo>
                          <a:pt x="2" y="228"/>
                        </a:lnTo>
                        <a:lnTo>
                          <a:pt x="0" y="252"/>
                        </a:lnTo>
                        <a:lnTo>
                          <a:pt x="1" y="277"/>
                        </a:lnTo>
                        <a:lnTo>
                          <a:pt x="4" y="302"/>
                        </a:lnTo>
                        <a:lnTo>
                          <a:pt x="11" y="329"/>
                        </a:lnTo>
                        <a:lnTo>
                          <a:pt x="18" y="352"/>
                        </a:lnTo>
                        <a:lnTo>
                          <a:pt x="30" y="375"/>
                        </a:lnTo>
                        <a:lnTo>
                          <a:pt x="41" y="397"/>
                        </a:lnTo>
                        <a:lnTo>
                          <a:pt x="57" y="418"/>
                        </a:lnTo>
                        <a:lnTo>
                          <a:pt x="72" y="435"/>
                        </a:lnTo>
                        <a:lnTo>
                          <a:pt x="91" y="453"/>
                        </a:lnTo>
                        <a:lnTo>
                          <a:pt x="110" y="468"/>
                        </a:lnTo>
                        <a:lnTo>
                          <a:pt x="134" y="483"/>
                        </a:lnTo>
                        <a:lnTo>
                          <a:pt x="157" y="493"/>
                        </a:lnTo>
                        <a:lnTo>
                          <a:pt x="180" y="502"/>
                        </a:lnTo>
                        <a:lnTo>
                          <a:pt x="203" y="509"/>
                        </a:lnTo>
                        <a:lnTo>
                          <a:pt x="228" y="514"/>
                        </a:lnTo>
                        <a:lnTo>
                          <a:pt x="253" y="515"/>
                        </a:lnTo>
                        <a:lnTo>
                          <a:pt x="278" y="515"/>
                        </a:lnTo>
                        <a:lnTo>
                          <a:pt x="303" y="512"/>
                        </a:lnTo>
                        <a:lnTo>
                          <a:pt x="330" y="506"/>
                        </a:lnTo>
                        <a:lnTo>
                          <a:pt x="332" y="504"/>
                        </a:lnTo>
                        <a:lnTo>
                          <a:pt x="333" y="503"/>
                        </a:lnTo>
                        <a:lnTo>
                          <a:pt x="335" y="503"/>
                        </a:lnTo>
                        <a:lnTo>
                          <a:pt x="341" y="501"/>
                        </a:lnTo>
                        <a:lnTo>
                          <a:pt x="353" y="497"/>
                        </a:lnTo>
                        <a:lnTo>
                          <a:pt x="376" y="487"/>
                        </a:lnTo>
                        <a:lnTo>
                          <a:pt x="386" y="480"/>
                        </a:lnTo>
                        <a:lnTo>
                          <a:pt x="398" y="473"/>
                        </a:lnTo>
                        <a:lnTo>
                          <a:pt x="418" y="460"/>
                        </a:lnTo>
                        <a:lnTo>
                          <a:pt x="427" y="451"/>
                        </a:lnTo>
                        <a:lnTo>
                          <a:pt x="436" y="442"/>
                        </a:lnTo>
                        <a:lnTo>
                          <a:pt x="453" y="425"/>
                        </a:lnTo>
                        <a:lnTo>
                          <a:pt x="460" y="414"/>
                        </a:lnTo>
                        <a:lnTo>
                          <a:pt x="468" y="405"/>
                        </a:lnTo>
                        <a:lnTo>
                          <a:pt x="483" y="383"/>
                        </a:lnTo>
                        <a:lnTo>
                          <a:pt x="493" y="359"/>
                        </a:lnTo>
                        <a:lnTo>
                          <a:pt x="502" y="336"/>
                        </a:lnTo>
                        <a:lnTo>
                          <a:pt x="508" y="311"/>
                        </a:lnTo>
                        <a:lnTo>
                          <a:pt x="514" y="288"/>
                        </a:lnTo>
                        <a:lnTo>
                          <a:pt x="515" y="264"/>
                        </a:lnTo>
                        <a:lnTo>
                          <a:pt x="515" y="239"/>
                        </a:lnTo>
                        <a:lnTo>
                          <a:pt x="513" y="225"/>
                        </a:lnTo>
                        <a:lnTo>
                          <a:pt x="512" y="213"/>
                        </a:lnTo>
                        <a:lnTo>
                          <a:pt x="506" y="188"/>
                        </a:lnTo>
                        <a:lnTo>
                          <a:pt x="497" y="162"/>
                        </a:lnTo>
                        <a:lnTo>
                          <a:pt x="487" y="139"/>
                        </a:lnTo>
                        <a:lnTo>
                          <a:pt x="473" y="118"/>
                        </a:lnTo>
                        <a:lnTo>
                          <a:pt x="460" y="98"/>
                        </a:lnTo>
                        <a:lnTo>
                          <a:pt x="442" y="78"/>
                        </a:lnTo>
                        <a:lnTo>
                          <a:pt x="425" y="62"/>
                        </a:lnTo>
                        <a:lnTo>
                          <a:pt x="405" y="46"/>
                        </a:lnTo>
                        <a:lnTo>
                          <a:pt x="383" y="34"/>
                        </a:lnTo>
                        <a:close/>
                        <a:moveTo>
                          <a:pt x="192" y="23"/>
                        </a:moveTo>
                        <a:lnTo>
                          <a:pt x="215" y="15"/>
                        </a:lnTo>
                        <a:lnTo>
                          <a:pt x="240" y="12"/>
                        </a:lnTo>
                        <a:lnTo>
                          <a:pt x="262" y="11"/>
                        </a:lnTo>
                        <a:lnTo>
                          <a:pt x="287" y="13"/>
                        </a:lnTo>
                        <a:lnTo>
                          <a:pt x="310" y="16"/>
                        </a:lnTo>
                        <a:lnTo>
                          <a:pt x="333" y="24"/>
                        </a:lnTo>
                        <a:lnTo>
                          <a:pt x="355" y="33"/>
                        </a:lnTo>
                        <a:lnTo>
                          <a:pt x="378" y="44"/>
                        </a:lnTo>
                        <a:lnTo>
                          <a:pt x="399" y="57"/>
                        </a:lnTo>
                        <a:lnTo>
                          <a:pt x="418" y="71"/>
                        </a:lnTo>
                        <a:lnTo>
                          <a:pt x="436" y="87"/>
                        </a:lnTo>
                        <a:lnTo>
                          <a:pt x="452" y="105"/>
                        </a:lnTo>
                        <a:lnTo>
                          <a:pt x="465" y="124"/>
                        </a:lnTo>
                        <a:lnTo>
                          <a:pt x="476" y="145"/>
                        </a:lnTo>
                        <a:lnTo>
                          <a:pt x="486" y="166"/>
                        </a:lnTo>
                        <a:lnTo>
                          <a:pt x="494" y="191"/>
                        </a:lnTo>
                        <a:lnTo>
                          <a:pt x="499" y="214"/>
                        </a:lnTo>
                        <a:lnTo>
                          <a:pt x="503" y="239"/>
                        </a:lnTo>
                        <a:lnTo>
                          <a:pt x="504" y="261"/>
                        </a:lnTo>
                        <a:lnTo>
                          <a:pt x="503" y="286"/>
                        </a:lnTo>
                        <a:lnTo>
                          <a:pt x="498" y="309"/>
                        </a:lnTo>
                        <a:lnTo>
                          <a:pt x="493" y="332"/>
                        </a:lnTo>
                        <a:lnTo>
                          <a:pt x="484" y="354"/>
                        </a:lnTo>
                        <a:lnTo>
                          <a:pt x="473" y="377"/>
                        </a:lnTo>
                        <a:lnTo>
                          <a:pt x="460" y="398"/>
                        </a:lnTo>
                        <a:lnTo>
                          <a:pt x="445" y="418"/>
                        </a:lnTo>
                        <a:lnTo>
                          <a:pt x="429" y="435"/>
                        </a:lnTo>
                        <a:lnTo>
                          <a:pt x="427" y="435"/>
                        </a:lnTo>
                        <a:lnTo>
                          <a:pt x="426" y="436"/>
                        </a:lnTo>
                        <a:lnTo>
                          <a:pt x="424" y="438"/>
                        </a:lnTo>
                        <a:lnTo>
                          <a:pt x="420" y="442"/>
                        </a:lnTo>
                        <a:lnTo>
                          <a:pt x="411" y="451"/>
                        </a:lnTo>
                        <a:lnTo>
                          <a:pt x="401" y="457"/>
                        </a:lnTo>
                        <a:lnTo>
                          <a:pt x="399" y="457"/>
                        </a:lnTo>
                        <a:lnTo>
                          <a:pt x="398" y="458"/>
                        </a:lnTo>
                        <a:lnTo>
                          <a:pt x="396" y="460"/>
                        </a:lnTo>
                        <a:lnTo>
                          <a:pt x="392" y="464"/>
                        </a:lnTo>
                        <a:lnTo>
                          <a:pt x="371" y="475"/>
                        </a:lnTo>
                        <a:lnTo>
                          <a:pt x="348" y="485"/>
                        </a:lnTo>
                        <a:lnTo>
                          <a:pt x="325" y="494"/>
                        </a:lnTo>
                        <a:lnTo>
                          <a:pt x="301" y="499"/>
                        </a:lnTo>
                        <a:lnTo>
                          <a:pt x="277" y="503"/>
                        </a:lnTo>
                        <a:lnTo>
                          <a:pt x="253" y="504"/>
                        </a:lnTo>
                        <a:lnTo>
                          <a:pt x="230" y="503"/>
                        </a:lnTo>
                        <a:lnTo>
                          <a:pt x="207" y="498"/>
                        </a:lnTo>
                        <a:lnTo>
                          <a:pt x="184" y="493"/>
                        </a:lnTo>
                        <a:lnTo>
                          <a:pt x="161" y="484"/>
                        </a:lnTo>
                        <a:lnTo>
                          <a:pt x="139" y="473"/>
                        </a:lnTo>
                        <a:lnTo>
                          <a:pt x="118" y="460"/>
                        </a:lnTo>
                        <a:lnTo>
                          <a:pt x="98" y="445"/>
                        </a:lnTo>
                        <a:lnTo>
                          <a:pt x="80" y="429"/>
                        </a:lnTo>
                        <a:lnTo>
                          <a:pt x="66" y="411"/>
                        </a:lnTo>
                        <a:lnTo>
                          <a:pt x="51" y="392"/>
                        </a:lnTo>
                        <a:lnTo>
                          <a:pt x="40" y="371"/>
                        </a:lnTo>
                        <a:lnTo>
                          <a:pt x="31" y="348"/>
                        </a:lnTo>
                        <a:lnTo>
                          <a:pt x="24" y="326"/>
                        </a:lnTo>
                        <a:lnTo>
                          <a:pt x="16" y="301"/>
                        </a:lnTo>
                        <a:lnTo>
                          <a:pt x="12" y="277"/>
                        </a:lnTo>
                        <a:lnTo>
                          <a:pt x="11" y="252"/>
                        </a:lnTo>
                        <a:lnTo>
                          <a:pt x="13" y="229"/>
                        </a:lnTo>
                        <a:lnTo>
                          <a:pt x="16" y="206"/>
                        </a:lnTo>
                        <a:lnTo>
                          <a:pt x="23" y="183"/>
                        </a:lnTo>
                        <a:lnTo>
                          <a:pt x="32" y="160"/>
                        </a:lnTo>
                        <a:lnTo>
                          <a:pt x="43" y="138"/>
                        </a:lnTo>
                        <a:lnTo>
                          <a:pt x="56" y="117"/>
                        </a:lnTo>
                        <a:lnTo>
                          <a:pt x="71" y="97"/>
                        </a:lnTo>
                        <a:lnTo>
                          <a:pt x="87" y="79"/>
                        </a:lnTo>
                        <a:lnTo>
                          <a:pt x="105" y="65"/>
                        </a:lnTo>
                        <a:lnTo>
                          <a:pt x="124" y="51"/>
                        </a:lnTo>
                        <a:lnTo>
                          <a:pt x="146" y="39"/>
                        </a:lnTo>
                        <a:lnTo>
                          <a:pt x="167" y="30"/>
                        </a:lnTo>
                        <a:lnTo>
                          <a:pt x="192" y="23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8" name="Freeform 534"/>
                  <p:cNvSpPr>
                    <a:spLocks noEditPoints="1"/>
                  </p:cNvSpPr>
                  <p:nvPr/>
                </p:nvSpPr>
                <p:spPr bwMode="auto">
                  <a:xfrm>
                    <a:off x="3987" y="2786"/>
                    <a:ext cx="276" cy="243"/>
                  </a:xfrm>
                  <a:custGeom>
                    <a:avLst/>
                    <a:gdLst>
                      <a:gd name="T0" fmla="*/ 322 w 493"/>
                      <a:gd name="T1" fmla="*/ 13 h 493"/>
                      <a:gd name="T2" fmla="*/ 251 w 493"/>
                      <a:gd name="T3" fmla="*/ 0 h 493"/>
                      <a:gd name="T4" fmla="*/ 181 w 493"/>
                      <a:gd name="T5" fmla="*/ 12 h 493"/>
                      <a:gd name="T6" fmla="*/ 113 w 493"/>
                      <a:gd name="T7" fmla="*/ 40 h 493"/>
                      <a:gd name="T8" fmla="*/ 60 w 493"/>
                      <a:gd name="T9" fmla="*/ 86 h 493"/>
                      <a:gd name="T10" fmla="*/ 21 w 493"/>
                      <a:gd name="T11" fmla="*/ 149 h 493"/>
                      <a:gd name="T12" fmla="*/ 2 w 493"/>
                      <a:gd name="T13" fmla="*/ 218 h 493"/>
                      <a:gd name="T14" fmla="*/ 5 w 493"/>
                      <a:gd name="T15" fmla="*/ 290 h 493"/>
                      <a:gd name="T16" fmla="*/ 29 w 493"/>
                      <a:gd name="T17" fmla="*/ 360 h 493"/>
                      <a:gd name="T18" fmla="*/ 69 w 493"/>
                      <a:gd name="T19" fmla="*/ 418 h 493"/>
                      <a:gd name="T20" fmla="*/ 128 w 493"/>
                      <a:gd name="T21" fmla="*/ 462 h 493"/>
                      <a:gd name="T22" fmla="*/ 196 w 493"/>
                      <a:gd name="T23" fmla="*/ 487 h 493"/>
                      <a:gd name="T24" fmla="*/ 266 w 493"/>
                      <a:gd name="T25" fmla="*/ 492 h 493"/>
                      <a:gd name="T26" fmla="*/ 337 w 493"/>
                      <a:gd name="T27" fmla="*/ 474 h 493"/>
                      <a:gd name="T28" fmla="*/ 385 w 493"/>
                      <a:gd name="T29" fmla="*/ 449 h 493"/>
                      <a:gd name="T30" fmla="*/ 390 w 493"/>
                      <a:gd name="T31" fmla="*/ 446 h 493"/>
                      <a:gd name="T32" fmla="*/ 413 w 493"/>
                      <a:gd name="T33" fmla="*/ 427 h 493"/>
                      <a:gd name="T34" fmla="*/ 418 w 493"/>
                      <a:gd name="T35" fmla="*/ 424 h 493"/>
                      <a:gd name="T36" fmla="*/ 462 w 493"/>
                      <a:gd name="T37" fmla="*/ 366 h 493"/>
                      <a:gd name="T38" fmla="*/ 487 w 493"/>
                      <a:gd name="T39" fmla="*/ 298 h 493"/>
                      <a:gd name="T40" fmla="*/ 492 w 493"/>
                      <a:gd name="T41" fmla="*/ 228 h 493"/>
                      <a:gd name="T42" fmla="*/ 475 w 493"/>
                      <a:gd name="T43" fmla="*/ 155 h 493"/>
                      <a:gd name="T44" fmla="*/ 441 w 493"/>
                      <a:gd name="T45" fmla="*/ 94 h 493"/>
                      <a:gd name="T46" fmla="*/ 388 w 493"/>
                      <a:gd name="T47" fmla="*/ 46 h 493"/>
                      <a:gd name="T48" fmla="*/ 206 w 493"/>
                      <a:gd name="T49" fmla="*/ 16 h 493"/>
                      <a:gd name="T50" fmla="*/ 274 w 493"/>
                      <a:gd name="T51" fmla="*/ 14 h 493"/>
                      <a:gd name="T52" fmla="*/ 338 w 493"/>
                      <a:gd name="T53" fmla="*/ 32 h 493"/>
                      <a:gd name="T54" fmla="*/ 398 w 493"/>
                      <a:gd name="T55" fmla="*/ 70 h 493"/>
                      <a:gd name="T56" fmla="*/ 443 w 493"/>
                      <a:gd name="T57" fmla="*/ 119 h 493"/>
                      <a:gd name="T58" fmla="*/ 473 w 493"/>
                      <a:gd name="T59" fmla="*/ 183 h 493"/>
                      <a:gd name="T60" fmla="*/ 480 w 493"/>
                      <a:gd name="T61" fmla="*/ 239 h 493"/>
                      <a:gd name="T62" fmla="*/ 480 w 493"/>
                      <a:gd name="T63" fmla="*/ 273 h 493"/>
                      <a:gd name="T64" fmla="*/ 460 w 493"/>
                      <a:gd name="T65" fmla="*/ 337 h 493"/>
                      <a:gd name="T66" fmla="*/ 445 w 493"/>
                      <a:gd name="T67" fmla="*/ 366 h 493"/>
                      <a:gd name="T68" fmla="*/ 437 w 493"/>
                      <a:gd name="T69" fmla="*/ 380 h 493"/>
                      <a:gd name="T70" fmla="*/ 392 w 493"/>
                      <a:gd name="T71" fmla="*/ 430 h 493"/>
                      <a:gd name="T72" fmla="*/ 354 w 493"/>
                      <a:gd name="T73" fmla="*/ 454 h 493"/>
                      <a:gd name="T74" fmla="*/ 311 w 493"/>
                      <a:gd name="T75" fmla="*/ 473 h 493"/>
                      <a:gd name="T76" fmla="*/ 242 w 493"/>
                      <a:gd name="T77" fmla="*/ 480 h 493"/>
                      <a:gd name="T78" fmla="*/ 176 w 493"/>
                      <a:gd name="T79" fmla="*/ 469 h 493"/>
                      <a:gd name="T80" fmla="*/ 113 w 493"/>
                      <a:gd name="T81" fmla="*/ 438 h 493"/>
                      <a:gd name="T82" fmla="*/ 63 w 493"/>
                      <a:gd name="T83" fmla="*/ 392 h 493"/>
                      <a:gd name="T84" fmla="*/ 29 w 493"/>
                      <a:gd name="T85" fmla="*/ 333 h 493"/>
                      <a:gd name="T86" fmla="*/ 14 w 493"/>
                      <a:gd name="T87" fmla="*/ 265 h 493"/>
                      <a:gd name="T88" fmla="*/ 18 w 493"/>
                      <a:gd name="T89" fmla="*/ 198 h 493"/>
                      <a:gd name="T90" fmla="*/ 44 w 493"/>
                      <a:gd name="T91" fmla="*/ 134 h 493"/>
                      <a:gd name="T92" fmla="*/ 84 w 493"/>
                      <a:gd name="T93" fmla="*/ 77 h 493"/>
                      <a:gd name="T94" fmla="*/ 139 w 493"/>
                      <a:gd name="T95" fmla="*/ 38 h 4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3" h="493">
                        <a:moveTo>
                          <a:pt x="367" y="33"/>
                        </a:moveTo>
                        <a:lnTo>
                          <a:pt x="344" y="22"/>
                        </a:lnTo>
                        <a:lnTo>
                          <a:pt x="322" y="13"/>
                        </a:lnTo>
                        <a:lnTo>
                          <a:pt x="299" y="5"/>
                        </a:lnTo>
                        <a:lnTo>
                          <a:pt x="276" y="2"/>
                        </a:lnTo>
                        <a:lnTo>
                          <a:pt x="251" y="0"/>
                        </a:lnTo>
                        <a:lnTo>
                          <a:pt x="229" y="1"/>
                        </a:lnTo>
                        <a:lnTo>
                          <a:pt x="204" y="4"/>
                        </a:lnTo>
                        <a:lnTo>
                          <a:pt x="181" y="12"/>
                        </a:lnTo>
                        <a:lnTo>
                          <a:pt x="156" y="19"/>
                        </a:lnTo>
                        <a:lnTo>
                          <a:pt x="135" y="28"/>
                        </a:lnTo>
                        <a:lnTo>
                          <a:pt x="113" y="40"/>
                        </a:lnTo>
                        <a:lnTo>
                          <a:pt x="94" y="54"/>
                        </a:lnTo>
                        <a:lnTo>
                          <a:pt x="76" y="68"/>
                        </a:lnTo>
                        <a:lnTo>
                          <a:pt x="60" y="86"/>
                        </a:lnTo>
                        <a:lnTo>
                          <a:pt x="45" y="106"/>
                        </a:lnTo>
                        <a:lnTo>
                          <a:pt x="32" y="127"/>
                        </a:lnTo>
                        <a:lnTo>
                          <a:pt x="21" y="149"/>
                        </a:lnTo>
                        <a:lnTo>
                          <a:pt x="12" y="172"/>
                        </a:lnTo>
                        <a:lnTo>
                          <a:pt x="5" y="195"/>
                        </a:lnTo>
                        <a:lnTo>
                          <a:pt x="2" y="218"/>
                        </a:lnTo>
                        <a:lnTo>
                          <a:pt x="0" y="241"/>
                        </a:lnTo>
                        <a:lnTo>
                          <a:pt x="1" y="266"/>
                        </a:lnTo>
                        <a:lnTo>
                          <a:pt x="5" y="290"/>
                        </a:lnTo>
                        <a:lnTo>
                          <a:pt x="13" y="315"/>
                        </a:lnTo>
                        <a:lnTo>
                          <a:pt x="20" y="337"/>
                        </a:lnTo>
                        <a:lnTo>
                          <a:pt x="29" y="360"/>
                        </a:lnTo>
                        <a:lnTo>
                          <a:pt x="40" y="381"/>
                        </a:lnTo>
                        <a:lnTo>
                          <a:pt x="55" y="400"/>
                        </a:lnTo>
                        <a:lnTo>
                          <a:pt x="69" y="418"/>
                        </a:lnTo>
                        <a:lnTo>
                          <a:pt x="87" y="434"/>
                        </a:lnTo>
                        <a:lnTo>
                          <a:pt x="107" y="449"/>
                        </a:lnTo>
                        <a:lnTo>
                          <a:pt x="128" y="462"/>
                        </a:lnTo>
                        <a:lnTo>
                          <a:pt x="150" y="473"/>
                        </a:lnTo>
                        <a:lnTo>
                          <a:pt x="173" y="482"/>
                        </a:lnTo>
                        <a:lnTo>
                          <a:pt x="196" y="487"/>
                        </a:lnTo>
                        <a:lnTo>
                          <a:pt x="219" y="492"/>
                        </a:lnTo>
                        <a:lnTo>
                          <a:pt x="242" y="493"/>
                        </a:lnTo>
                        <a:lnTo>
                          <a:pt x="266" y="492"/>
                        </a:lnTo>
                        <a:lnTo>
                          <a:pt x="290" y="488"/>
                        </a:lnTo>
                        <a:lnTo>
                          <a:pt x="314" y="483"/>
                        </a:lnTo>
                        <a:lnTo>
                          <a:pt x="337" y="474"/>
                        </a:lnTo>
                        <a:lnTo>
                          <a:pt x="360" y="464"/>
                        </a:lnTo>
                        <a:lnTo>
                          <a:pt x="381" y="453"/>
                        </a:lnTo>
                        <a:lnTo>
                          <a:pt x="385" y="449"/>
                        </a:lnTo>
                        <a:lnTo>
                          <a:pt x="387" y="447"/>
                        </a:lnTo>
                        <a:lnTo>
                          <a:pt x="388" y="446"/>
                        </a:lnTo>
                        <a:lnTo>
                          <a:pt x="390" y="446"/>
                        </a:lnTo>
                        <a:lnTo>
                          <a:pt x="400" y="440"/>
                        </a:lnTo>
                        <a:lnTo>
                          <a:pt x="409" y="431"/>
                        </a:lnTo>
                        <a:lnTo>
                          <a:pt x="413" y="427"/>
                        </a:lnTo>
                        <a:lnTo>
                          <a:pt x="415" y="425"/>
                        </a:lnTo>
                        <a:lnTo>
                          <a:pt x="416" y="424"/>
                        </a:lnTo>
                        <a:lnTo>
                          <a:pt x="418" y="424"/>
                        </a:lnTo>
                        <a:lnTo>
                          <a:pt x="434" y="407"/>
                        </a:lnTo>
                        <a:lnTo>
                          <a:pt x="449" y="387"/>
                        </a:lnTo>
                        <a:lnTo>
                          <a:pt x="462" y="366"/>
                        </a:lnTo>
                        <a:lnTo>
                          <a:pt x="473" y="343"/>
                        </a:lnTo>
                        <a:lnTo>
                          <a:pt x="482" y="321"/>
                        </a:lnTo>
                        <a:lnTo>
                          <a:pt x="487" y="298"/>
                        </a:lnTo>
                        <a:lnTo>
                          <a:pt x="492" y="275"/>
                        </a:lnTo>
                        <a:lnTo>
                          <a:pt x="493" y="250"/>
                        </a:lnTo>
                        <a:lnTo>
                          <a:pt x="492" y="228"/>
                        </a:lnTo>
                        <a:lnTo>
                          <a:pt x="488" y="203"/>
                        </a:lnTo>
                        <a:lnTo>
                          <a:pt x="483" y="180"/>
                        </a:lnTo>
                        <a:lnTo>
                          <a:pt x="475" y="155"/>
                        </a:lnTo>
                        <a:lnTo>
                          <a:pt x="465" y="134"/>
                        </a:lnTo>
                        <a:lnTo>
                          <a:pt x="454" y="113"/>
                        </a:lnTo>
                        <a:lnTo>
                          <a:pt x="441" y="94"/>
                        </a:lnTo>
                        <a:lnTo>
                          <a:pt x="425" y="76"/>
                        </a:lnTo>
                        <a:lnTo>
                          <a:pt x="407" y="60"/>
                        </a:lnTo>
                        <a:lnTo>
                          <a:pt x="388" y="46"/>
                        </a:lnTo>
                        <a:lnTo>
                          <a:pt x="367" y="33"/>
                        </a:lnTo>
                        <a:close/>
                        <a:moveTo>
                          <a:pt x="183" y="22"/>
                        </a:moveTo>
                        <a:lnTo>
                          <a:pt x="206" y="16"/>
                        </a:lnTo>
                        <a:lnTo>
                          <a:pt x="229" y="13"/>
                        </a:lnTo>
                        <a:lnTo>
                          <a:pt x="251" y="12"/>
                        </a:lnTo>
                        <a:lnTo>
                          <a:pt x="274" y="14"/>
                        </a:lnTo>
                        <a:lnTo>
                          <a:pt x="295" y="17"/>
                        </a:lnTo>
                        <a:lnTo>
                          <a:pt x="318" y="24"/>
                        </a:lnTo>
                        <a:lnTo>
                          <a:pt x="338" y="32"/>
                        </a:lnTo>
                        <a:lnTo>
                          <a:pt x="361" y="44"/>
                        </a:lnTo>
                        <a:lnTo>
                          <a:pt x="381" y="55"/>
                        </a:lnTo>
                        <a:lnTo>
                          <a:pt x="398" y="70"/>
                        </a:lnTo>
                        <a:lnTo>
                          <a:pt x="415" y="84"/>
                        </a:lnTo>
                        <a:lnTo>
                          <a:pt x="430" y="102"/>
                        </a:lnTo>
                        <a:lnTo>
                          <a:pt x="443" y="119"/>
                        </a:lnTo>
                        <a:lnTo>
                          <a:pt x="454" y="139"/>
                        </a:lnTo>
                        <a:lnTo>
                          <a:pt x="463" y="159"/>
                        </a:lnTo>
                        <a:lnTo>
                          <a:pt x="473" y="183"/>
                        </a:lnTo>
                        <a:lnTo>
                          <a:pt x="477" y="206"/>
                        </a:lnTo>
                        <a:lnTo>
                          <a:pt x="480" y="229"/>
                        </a:lnTo>
                        <a:lnTo>
                          <a:pt x="480" y="239"/>
                        </a:lnTo>
                        <a:lnTo>
                          <a:pt x="480" y="244"/>
                        </a:lnTo>
                        <a:lnTo>
                          <a:pt x="481" y="250"/>
                        </a:lnTo>
                        <a:lnTo>
                          <a:pt x="480" y="273"/>
                        </a:lnTo>
                        <a:lnTo>
                          <a:pt x="475" y="294"/>
                        </a:lnTo>
                        <a:lnTo>
                          <a:pt x="469" y="317"/>
                        </a:lnTo>
                        <a:lnTo>
                          <a:pt x="460" y="337"/>
                        </a:lnTo>
                        <a:lnTo>
                          <a:pt x="451" y="360"/>
                        </a:lnTo>
                        <a:lnTo>
                          <a:pt x="447" y="364"/>
                        </a:lnTo>
                        <a:lnTo>
                          <a:pt x="445" y="366"/>
                        </a:lnTo>
                        <a:lnTo>
                          <a:pt x="444" y="367"/>
                        </a:lnTo>
                        <a:lnTo>
                          <a:pt x="444" y="369"/>
                        </a:lnTo>
                        <a:lnTo>
                          <a:pt x="437" y="380"/>
                        </a:lnTo>
                        <a:lnTo>
                          <a:pt x="424" y="398"/>
                        </a:lnTo>
                        <a:lnTo>
                          <a:pt x="409" y="415"/>
                        </a:lnTo>
                        <a:lnTo>
                          <a:pt x="392" y="430"/>
                        </a:lnTo>
                        <a:lnTo>
                          <a:pt x="373" y="443"/>
                        </a:lnTo>
                        <a:lnTo>
                          <a:pt x="363" y="448"/>
                        </a:lnTo>
                        <a:lnTo>
                          <a:pt x="354" y="454"/>
                        </a:lnTo>
                        <a:lnTo>
                          <a:pt x="333" y="463"/>
                        </a:lnTo>
                        <a:lnTo>
                          <a:pt x="322" y="468"/>
                        </a:lnTo>
                        <a:lnTo>
                          <a:pt x="311" y="473"/>
                        </a:lnTo>
                        <a:lnTo>
                          <a:pt x="288" y="477"/>
                        </a:lnTo>
                        <a:lnTo>
                          <a:pt x="265" y="480"/>
                        </a:lnTo>
                        <a:lnTo>
                          <a:pt x="242" y="480"/>
                        </a:lnTo>
                        <a:lnTo>
                          <a:pt x="220" y="479"/>
                        </a:lnTo>
                        <a:lnTo>
                          <a:pt x="198" y="474"/>
                        </a:lnTo>
                        <a:lnTo>
                          <a:pt x="176" y="469"/>
                        </a:lnTo>
                        <a:lnTo>
                          <a:pt x="155" y="460"/>
                        </a:lnTo>
                        <a:lnTo>
                          <a:pt x="135" y="451"/>
                        </a:lnTo>
                        <a:lnTo>
                          <a:pt x="113" y="438"/>
                        </a:lnTo>
                        <a:lnTo>
                          <a:pt x="95" y="424"/>
                        </a:lnTo>
                        <a:lnTo>
                          <a:pt x="78" y="409"/>
                        </a:lnTo>
                        <a:lnTo>
                          <a:pt x="63" y="392"/>
                        </a:lnTo>
                        <a:lnTo>
                          <a:pt x="50" y="373"/>
                        </a:lnTo>
                        <a:lnTo>
                          <a:pt x="38" y="354"/>
                        </a:lnTo>
                        <a:lnTo>
                          <a:pt x="29" y="333"/>
                        </a:lnTo>
                        <a:lnTo>
                          <a:pt x="22" y="311"/>
                        </a:lnTo>
                        <a:lnTo>
                          <a:pt x="17" y="288"/>
                        </a:lnTo>
                        <a:lnTo>
                          <a:pt x="14" y="265"/>
                        </a:lnTo>
                        <a:lnTo>
                          <a:pt x="13" y="242"/>
                        </a:lnTo>
                        <a:lnTo>
                          <a:pt x="15" y="220"/>
                        </a:lnTo>
                        <a:lnTo>
                          <a:pt x="18" y="198"/>
                        </a:lnTo>
                        <a:lnTo>
                          <a:pt x="24" y="176"/>
                        </a:lnTo>
                        <a:lnTo>
                          <a:pt x="32" y="154"/>
                        </a:lnTo>
                        <a:lnTo>
                          <a:pt x="44" y="134"/>
                        </a:lnTo>
                        <a:lnTo>
                          <a:pt x="55" y="112"/>
                        </a:lnTo>
                        <a:lnTo>
                          <a:pt x="69" y="94"/>
                        </a:lnTo>
                        <a:lnTo>
                          <a:pt x="84" y="77"/>
                        </a:lnTo>
                        <a:lnTo>
                          <a:pt x="101" y="63"/>
                        </a:lnTo>
                        <a:lnTo>
                          <a:pt x="119" y="50"/>
                        </a:lnTo>
                        <a:lnTo>
                          <a:pt x="139" y="38"/>
                        </a:lnTo>
                        <a:lnTo>
                          <a:pt x="159" y="29"/>
                        </a:lnTo>
                        <a:lnTo>
                          <a:pt x="183" y="22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19" name="Freeform 535"/>
                  <p:cNvSpPr>
                    <a:spLocks noEditPoints="1"/>
                  </p:cNvSpPr>
                  <p:nvPr/>
                </p:nvSpPr>
                <p:spPr bwMode="auto">
                  <a:xfrm>
                    <a:off x="3994" y="2792"/>
                    <a:ext cx="262" cy="232"/>
                  </a:xfrm>
                  <a:custGeom>
                    <a:avLst/>
                    <a:gdLst>
                      <a:gd name="T0" fmla="*/ 305 w 468"/>
                      <a:gd name="T1" fmla="*/ 12 h 468"/>
                      <a:gd name="T2" fmla="*/ 238 w 468"/>
                      <a:gd name="T3" fmla="*/ 0 h 468"/>
                      <a:gd name="T4" fmla="*/ 170 w 468"/>
                      <a:gd name="T5" fmla="*/ 10 h 468"/>
                      <a:gd name="T6" fmla="*/ 106 w 468"/>
                      <a:gd name="T7" fmla="*/ 38 h 468"/>
                      <a:gd name="T8" fmla="*/ 56 w 468"/>
                      <a:gd name="T9" fmla="*/ 82 h 468"/>
                      <a:gd name="T10" fmla="*/ 19 w 468"/>
                      <a:gd name="T11" fmla="*/ 142 h 468"/>
                      <a:gd name="T12" fmla="*/ 2 w 468"/>
                      <a:gd name="T13" fmla="*/ 208 h 468"/>
                      <a:gd name="T14" fmla="*/ 4 w 468"/>
                      <a:gd name="T15" fmla="*/ 276 h 468"/>
                      <a:gd name="T16" fmla="*/ 25 w 468"/>
                      <a:gd name="T17" fmla="*/ 342 h 468"/>
                      <a:gd name="T18" fmla="*/ 65 w 468"/>
                      <a:gd name="T19" fmla="*/ 397 h 468"/>
                      <a:gd name="T20" fmla="*/ 122 w 468"/>
                      <a:gd name="T21" fmla="*/ 439 h 468"/>
                      <a:gd name="T22" fmla="*/ 185 w 468"/>
                      <a:gd name="T23" fmla="*/ 462 h 468"/>
                      <a:gd name="T24" fmla="*/ 252 w 468"/>
                      <a:gd name="T25" fmla="*/ 468 h 468"/>
                      <a:gd name="T26" fmla="*/ 309 w 468"/>
                      <a:gd name="T27" fmla="*/ 456 h 468"/>
                      <a:gd name="T28" fmla="*/ 350 w 468"/>
                      <a:gd name="T29" fmla="*/ 436 h 468"/>
                      <a:gd name="T30" fmla="*/ 396 w 468"/>
                      <a:gd name="T31" fmla="*/ 403 h 468"/>
                      <a:gd name="T32" fmla="*/ 431 w 468"/>
                      <a:gd name="T33" fmla="*/ 357 h 468"/>
                      <a:gd name="T34" fmla="*/ 434 w 468"/>
                      <a:gd name="T35" fmla="*/ 352 h 468"/>
                      <a:gd name="T36" fmla="*/ 456 w 468"/>
                      <a:gd name="T37" fmla="*/ 305 h 468"/>
                      <a:gd name="T38" fmla="*/ 468 w 468"/>
                      <a:gd name="T39" fmla="*/ 238 h 468"/>
                      <a:gd name="T40" fmla="*/ 467 w 468"/>
                      <a:gd name="T41" fmla="*/ 217 h 468"/>
                      <a:gd name="T42" fmla="*/ 450 w 468"/>
                      <a:gd name="T43" fmla="*/ 147 h 468"/>
                      <a:gd name="T44" fmla="*/ 417 w 468"/>
                      <a:gd name="T45" fmla="*/ 90 h 468"/>
                      <a:gd name="T46" fmla="*/ 368 w 468"/>
                      <a:gd name="T47" fmla="*/ 43 h 468"/>
                      <a:gd name="T48" fmla="*/ 195 w 468"/>
                      <a:gd name="T49" fmla="*/ 17 h 468"/>
                      <a:gd name="T50" fmla="*/ 260 w 468"/>
                      <a:gd name="T51" fmla="*/ 14 h 468"/>
                      <a:gd name="T52" fmla="*/ 322 w 468"/>
                      <a:gd name="T53" fmla="*/ 31 h 468"/>
                      <a:gd name="T54" fmla="*/ 378 w 468"/>
                      <a:gd name="T55" fmla="*/ 66 h 468"/>
                      <a:gd name="T56" fmla="*/ 419 w 468"/>
                      <a:gd name="T57" fmla="*/ 113 h 468"/>
                      <a:gd name="T58" fmla="*/ 447 w 468"/>
                      <a:gd name="T59" fmla="*/ 175 h 468"/>
                      <a:gd name="T60" fmla="*/ 454 w 468"/>
                      <a:gd name="T61" fmla="*/ 218 h 468"/>
                      <a:gd name="T62" fmla="*/ 454 w 468"/>
                      <a:gd name="T63" fmla="*/ 260 h 468"/>
                      <a:gd name="T64" fmla="*/ 438 w 468"/>
                      <a:gd name="T65" fmla="*/ 322 h 468"/>
                      <a:gd name="T66" fmla="*/ 409 w 468"/>
                      <a:gd name="T67" fmla="*/ 370 h 468"/>
                      <a:gd name="T68" fmla="*/ 373 w 468"/>
                      <a:gd name="T69" fmla="*/ 409 h 468"/>
                      <a:gd name="T70" fmla="*/ 355 w 468"/>
                      <a:gd name="T71" fmla="*/ 420 h 468"/>
                      <a:gd name="T72" fmla="*/ 295 w 468"/>
                      <a:gd name="T73" fmla="*/ 449 h 468"/>
                      <a:gd name="T74" fmla="*/ 229 w 468"/>
                      <a:gd name="T75" fmla="*/ 458 h 468"/>
                      <a:gd name="T76" fmla="*/ 166 w 468"/>
                      <a:gd name="T77" fmla="*/ 446 h 468"/>
                      <a:gd name="T78" fmla="*/ 107 w 468"/>
                      <a:gd name="T79" fmla="*/ 417 h 468"/>
                      <a:gd name="T80" fmla="*/ 61 w 468"/>
                      <a:gd name="T81" fmla="*/ 374 h 468"/>
                      <a:gd name="T82" fmla="*/ 29 w 468"/>
                      <a:gd name="T83" fmla="*/ 317 h 468"/>
                      <a:gd name="T84" fmla="*/ 13 w 468"/>
                      <a:gd name="T85" fmla="*/ 251 h 468"/>
                      <a:gd name="T86" fmla="*/ 16 w 468"/>
                      <a:gd name="T87" fmla="*/ 187 h 468"/>
                      <a:gd name="T88" fmla="*/ 40 w 468"/>
                      <a:gd name="T89" fmla="*/ 127 h 468"/>
                      <a:gd name="T90" fmla="*/ 78 w 468"/>
                      <a:gd name="T91" fmla="*/ 74 h 468"/>
                      <a:gd name="T92" fmla="*/ 131 w 468"/>
                      <a:gd name="T93" fmla="*/ 38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68" h="468">
                        <a:moveTo>
                          <a:pt x="348" y="32"/>
                        </a:moveTo>
                        <a:lnTo>
                          <a:pt x="325" y="20"/>
                        </a:lnTo>
                        <a:lnTo>
                          <a:pt x="305" y="12"/>
                        </a:lnTo>
                        <a:lnTo>
                          <a:pt x="282" y="5"/>
                        </a:lnTo>
                        <a:lnTo>
                          <a:pt x="261" y="2"/>
                        </a:lnTo>
                        <a:lnTo>
                          <a:pt x="238" y="0"/>
                        </a:lnTo>
                        <a:lnTo>
                          <a:pt x="216" y="1"/>
                        </a:lnTo>
                        <a:lnTo>
                          <a:pt x="193" y="4"/>
                        </a:lnTo>
                        <a:lnTo>
                          <a:pt x="170" y="10"/>
                        </a:lnTo>
                        <a:lnTo>
                          <a:pt x="146" y="17"/>
                        </a:lnTo>
                        <a:lnTo>
                          <a:pt x="126" y="26"/>
                        </a:lnTo>
                        <a:lnTo>
                          <a:pt x="106" y="38"/>
                        </a:lnTo>
                        <a:lnTo>
                          <a:pt x="88" y="51"/>
                        </a:lnTo>
                        <a:lnTo>
                          <a:pt x="71" y="65"/>
                        </a:lnTo>
                        <a:lnTo>
                          <a:pt x="56" y="82"/>
                        </a:lnTo>
                        <a:lnTo>
                          <a:pt x="42" y="100"/>
                        </a:lnTo>
                        <a:lnTo>
                          <a:pt x="31" y="122"/>
                        </a:lnTo>
                        <a:lnTo>
                          <a:pt x="19" y="142"/>
                        </a:lnTo>
                        <a:lnTo>
                          <a:pt x="11" y="164"/>
                        </a:lnTo>
                        <a:lnTo>
                          <a:pt x="5" y="186"/>
                        </a:lnTo>
                        <a:lnTo>
                          <a:pt x="2" y="208"/>
                        </a:lnTo>
                        <a:lnTo>
                          <a:pt x="0" y="230"/>
                        </a:lnTo>
                        <a:lnTo>
                          <a:pt x="1" y="253"/>
                        </a:lnTo>
                        <a:lnTo>
                          <a:pt x="4" y="276"/>
                        </a:lnTo>
                        <a:lnTo>
                          <a:pt x="9" y="299"/>
                        </a:lnTo>
                        <a:lnTo>
                          <a:pt x="16" y="321"/>
                        </a:lnTo>
                        <a:lnTo>
                          <a:pt x="25" y="342"/>
                        </a:lnTo>
                        <a:lnTo>
                          <a:pt x="37" y="361"/>
                        </a:lnTo>
                        <a:lnTo>
                          <a:pt x="50" y="380"/>
                        </a:lnTo>
                        <a:lnTo>
                          <a:pt x="65" y="397"/>
                        </a:lnTo>
                        <a:lnTo>
                          <a:pt x="82" y="412"/>
                        </a:lnTo>
                        <a:lnTo>
                          <a:pt x="100" y="426"/>
                        </a:lnTo>
                        <a:lnTo>
                          <a:pt x="122" y="439"/>
                        </a:lnTo>
                        <a:lnTo>
                          <a:pt x="142" y="448"/>
                        </a:lnTo>
                        <a:lnTo>
                          <a:pt x="163" y="457"/>
                        </a:lnTo>
                        <a:lnTo>
                          <a:pt x="185" y="462"/>
                        </a:lnTo>
                        <a:lnTo>
                          <a:pt x="207" y="467"/>
                        </a:lnTo>
                        <a:lnTo>
                          <a:pt x="229" y="468"/>
                        </a:lnTo>
                        <a:lnTo>
                          <a:pt x="252" y="468"/>
                        </a:lnTo>
                        <a:lnTo>
                          <a:pt x="275" y="465"/>
                        </a:lnTo>
                        <a:lnTo>
                          <a:pt x="298" y="461"/>
                        </a:lnTo>
                        <a:lnTo>
                          <a:pt x="309" y="456"/>
                        </a:lnTo>
                        <a:lnTo>
                          <a:pt x="320" y="451"/>
                        </a:lnTo>
                        <a:lnTo>
                          <a:pt x="341" y="442"/>
                        </a:lnTo>
                        <a:lnTo>
                          <a:pt x="350" y="436"/>
                        </a:lnTo>
                        <a:lnTo>
                          <a:pt x="360" y="431"/>
                        </a:lnTo>
                        <a:lnTo>
                          <a:pt x="379" y="418"/>
                        </a:lnTo>
                        <a:lnTo>
                          <a:pt x="396" y="403"/>
                        </a:lnTo>
                        <a:lnTo>
                          <a:pt x="411" y="386"/>
                        </a:lnTo>
                        <a:lnTo>
                          <a:pt x="424" y="368"/>
                        </a:lnTo>
                        <a:lnTo>
                          <a:pt x="431" y="357"/>
                        </a:lnTo>
                        <a:lnTo>
                          <a:pt x="431" y="355"/>
                        </a:lnTo>
                        <a:lnTo>
                          <a:pt x="432" y="354"/>
                        </a:lnTo>
                        <a:lnTo>
                          <a:pt x="434" y="352"/>
                        </a:lnTo>
                        <a:lnTo>
                          <a:pt x="438" y="348"/>
                        </a:lnTo>
                        <a:lnTo>
                          <a:pt x="447" y="325"/>
                        </a:lnTo>
                        <a:lnTo>
                          <a:pt x="456" y="305"/>
                        </a:lnTo>
                        <a:lnTo>
                          <a:pt x="462" y="282"/>
                        </a:lnTo>
                        <a:lnTo>
                          <a:pt x="467" y="261"/>
                        </a:lnTo>
                        <a:lnTo>
                          <a:pt x="468" y="238"/>
                        </a:lnTo>
                        <a:lnTo>
                          <a:pt x="467" y="232"/>
                        </a:lnTo>
                        <a:lnTo>
                          <a:pt x="467" y="227"/>
                        </a:lnTo>
                        <a:lnTo>
                          <a:pt x="467" y="217"/>
                        </a:lnTo>
                        <a:lnTo>
                          <a:pt x="464" y="194"/>
                        </a:lnTo>
                        <a:lnTo>
                          <a:pt x="460" y="171"/>
                        </a:lnTo>
                        <a:lnTo>
                          <a:pt x="450" y="147"/>
                        </a:lnTo>
                        <a:lnTo>
                          <a:pt x="441" y="127"/>
                        </a:lnTo>
                        <a:lnTo>
                          <a:pt x="430" y="107"/>
                        </a:lnTo>
                        <a:lnTo>
                          <a:pt x="417" y="90"/>
                        </a:lnTo>
                        <a:lnTo>
                          <a:pt x="402" y="72"/>
                        </a:lnTo>
                        <a:lnTo>
                          <a:pt x="385" y="58"/>
                        </a:lnTo>
                        <a:lnTo>
                          <a:pt x="368" y="43"/>
                        </a:lnTo>
                        <a:lnTo>
                          <a:pt x="348" y="32"/>
                        </a:lnTo>
                        <a:close/>
                        <a:moveTo>
                          <a:pt x="174" y="22"/>
                        </a:moveTo>
                        <a:lnTo>
                          <a:pt x="195" y="17"/>
                        </a:lnTo>
                        <a:lnTo>
                          <a:pt x="218" y="14"/>
                        </a:lnTo>
                        <a:lnTo>
                          <a:pt x="238" y="13"/>
                        </a:lnTo>
                        <a:lnTo>
                          <a:pt x="260" y="14"/>
                        </a:lnTo>
                        <a:lnTo>
                          <a:pt x="281" y="17"/>
                        </a:lnTo>
                        <a:lnTo>
                          <a:pt x="301" y="23"/>
                        </a:lnTo>
                        <a:lnTo>
                          <a:pt x="322" y="31"/>
                        </a:lnTo>
                        <a:lnTo>
                          <a:pt x="343" y="42"/>
                        </a:lnTo>
                        <a:lnTo>
                          <a:pt x="360" y="52"/>
                        </a:lnTo>
                        <a:lnTo>
                          <a:pt x="378" y="66"/>
                        </a:lnTo>
                        <a:lnTo>
                          <a:pt x="393" y="80"/>
                        </a:lnTo>
                        <a:lnTo>
                          <a:pt x="408" y="97"/>
                        </a:lnTo>
                        <a:lnTo>
                          <a:pt x="419" y="113"/>
                        </a:lnTo>
                        <a:lnTo>
                          <a:pt x="431" y="133"/>
                        </a:lnTo>
                        <a:lnTo>
                          <a:pt x="440" y="153"/>
                        </a:lnTo>
                        <a:lnTo>
                          <a:pt x="447" y="175"/>
                        </a:lnTo>
                        <a:lnTo>
                          <a:pt x="451" y="196"/>
                        </a:lnTo>
                        <a:lnTo>
                          <a:pt x="452" y="206"/>
                        </a:lnTo>
                        <a:lnTo>
                          <a:pt x="454" y="218"/>
                        </a:lnTo>
                        <a:lnTo>
                          <a:pt x="455" y="238"/>
                        </a:lnTo>
                        <a:lnTo>
                          <a:pt x="454" y="249"/>
                        </a:lnTo>
                        <a:lnTo>
                          <a:pt x="454" y="260"/>
                        </a:lnTo>
                        <a:lnTo>
                          <a:pt x="450" y="281"/>
                        </a:lnTo>
                        <a:lnTo>
                          <a:pt x="445" y="302"/>
                        </a:lnTo>
                        <a:lnTo>
                          <a:pt x="438" y="322"/>
                        </a:lnTo>
                        <a:lnTo>
                          <a:pt x="429" y="343"/>
                        </a:lnTo>
                        <a:lnTo>
                          <a:pt x="416" y="361"/>
                        </a:lnTo>
                        <a:lnTo>
                          <a:pt x="409" y="370"/>
                        </a:lnTo>
                        <a:lnTo>
                          <a:pt x="403" y="379"/>
                        </a:lnTo>
                        <a:lnTo>
                          <a:pt x="388" y="395"/>
                        </a:lnTo>
                        <a:lnTo>
                          <a:pt x="373" y="409"/>
                        </a:lnTo>
                        <a:lnTo>
                          <a:pt x="368" y="411"/>
                        </a:lnTo>
                        <a:lnTo>
                          <a:pt x="363" y="414"/>
                        </a:lnTo>
                        <a:lnTo>
                          <a:pt x="355" y="420"/>
                        </a:lnTo>
                        <a:lnTo>
                          <a:pt x="337" y="432"/>
                        </a:lnTo>
                        <a:lnTo>
                          <a:pt x="316" y="441"/>
                        </a:lnTo>
                        <a:lnTo>
                          <a:pt x="295" y="449"/>
                        </a:lnTo>
                        <a:lnTo>
                          <a:pt x="272" y="453"/>
                        </a:lnTo>
                        <a:lnTo>
                          <a:pt x="251" y="457"/>
                        </a:lnTo>
                        <a:lnTo>
                          <a:pt x="229" y="458"/>
                        </a:lnTo>
                        <a:lnTo>
                          <a:pt x="208" y="457"/>
                        </a:lnTo>
                        <a:lnTo>
                          <a:pt x="187" y="451"/>
                        </a:lnTo>
                        <a:lnTo>
                          <a:pt x="166" y="446"/>
                        </a:lnTo>
                        <a:lnTo>
                          <a:pt x="145" y="439"/>
                        </a:lnTo>
                        <a:lnTo>
                          <a:pt x="127" y="430"/>
                        </a:lnTo>
                        <a:lnTo>
                          <a:pt x="107" y="417"/>
                        </a:lnTo>
                        <a:lnTo>
                          <a:pt x="90" y="404"/>
                        </a:lnTo>
                        <a:lnTo>
                          <a:pt x="74" y="389"/>
                        </a:lnTo>
                        <a:lnTo>
                          <a:pt x="61" y="374"/>
                        </a:lnTo>
                        <a:lnTo>
                          <a:pt x="47" y="356"/>
                        </a:lnTo>
                        <a:lnTo>
                          <a:pt x="38" y="338"/>
                        </a:lnTo>
                        <a:lnTo>
                          <a:pt x="29" y="317"/>
                        </a:lnTo>
                        <a:lnTo>
                          <a:pt x="22" y="296"/>
                        </a:lnTo>
                        <a:lnTo>
                          <a:pt x="16" y="274"/>
                        </a:lnTo>
                        <a:lnTo>
                          <a:pt x="13" y="251"/>
                        </a:lnTo>
                        <a:lnTo>
                          <a:pt x="12" y="229"/>
                        </a:lnTo>
                        <a:lnTo>
                          <a:pt x="13" y="208"/>
                        </a:lnTo>
                        <a:lnTo>
                          <a:pt x="16" y="187"/>
                        </a:lnTo>
                        <a:lnTo>
                          <a:pt x="21" y="166"/>
                        </a:lnTo>
                        <a:lnTo>
                          <a:pt x="29" y="145"/>
                        </a:lnTo>
                        <a:lnTo>
                          <a:pt x="40" y="127"/>
                        </a:lnTo>
                        <a:lnTo>
                          <a:pt x="50" y="107"/>
                        </a:lnTo>
                        <a:lnTo>
                          <a:pt x="64" y="90"/>
                        </a:lnTo>
                        <a:lnTo>
                          <a:pt x="78" y="74"/>
                        </a:lnTo>
                        <a:lnTo>
                          <a:pt x="95" y="61"/>
                        </a:lnTo>
                        <a:lnTo>
                          <a:pt x="111" y="47"/>
                        </a:lnTo>
                        <a:lnTo>
                          <a:pt x="131" y="38"/>
                        </a:lnTo>
                        <a:lnTo>
                          <a:pt x="152" y="29"/>
                        </a:lnTo>
                        <a:lnTo>
                          <a:pt x="174" y="22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0" name="Freeform 536"/>
                  <p:cNvSpPr>
                    <a:spLocks noEditPoints="1"/>
                  </p:cNvSpPr>
                  <p:nvPr/>
                </p:nvSpPr>
                <p:spPr bwMode="auto">
                  <a:xfrm>
                    <a:off x="4001" y="2798"/>
                    <a:ext cx="249" cy="220"/>
                  </a:xfrm>
                  <a:custGeom>
                    <a:avLst/>
                    <a:gdLst>
                      <a:gd name="T0" fmla="*/ 289 w 443"/>
                      <a:gd name="T1" fmla="*/ 10 h 445"/>
                      <a:gd name="T2" fmla="*/ 226 w 443"/>
                      <a:gd name="T3" fmla="*/ 0 h 445"/>
                      <a:gd name="T4" fmla="*/ 162 w 443"/>
                      <a:gd name="T5" fmla="*/ 9 h 445"/>
                      <a:gd name="T6" fmla="*/ 99 w 443"/>
                      <a:gd name="T7" fmla="*/ 34 h 445"/>
                      <a:gd name="T8" fmla="*/ 52 w 443"/>
                      <a:gd name="T9" fmla="*/ 77 h 445"/>
                      <a:gd name="T10" fmla="*/ 17 w 443"/>
                      <a:gd name="T11" fmla="*/ 132 h 445"/>
                      <a:gd name="T12" fmla="*/ 1 w 443"/>
                      <a:gd name="T13" fmla="*/ 195 h 445"/>
                      <a:gd name="T14" fmla="*/ 4 w 443"/>
                      <a:gd name="T15" fmla="*/ 261 h 445"/>
                      <a:gd name="T16" fmla="*/ 26 w 443"/>
                      <a:gd name="T17" fmla="*/ 325 h 445"/>
                      <a:gd name="T18" fmla="*/ 62 w 443"/>
                      <a:gd name="T19" fmla="*/ 376 h 445"/>
                      <a:gd name="T20" fmla="*/ 115 w 443"/>
                      <a:gd name="T21" fmla="*/ 417 h 445"/>
                      <a:gd name="T22" fmla="*/ 175 w 443"/>
                      <a:gd name="T23" fmla="*/ 438 h 445"/>
                      <a:gd name="T24" fmla="*/ 239 w 443"/>
                      <a:gd name="T25" fmla="*/ 444 h 445"/>
                      <a:gd name="T26" fmla="*/ 304 w 443"/>
                      <a:gd name="T27" fmla="*/ 428 h 445"/>
                      <a:gd name="T28" fmla="*/ 351 w 443"/>
                      <a:gd name="T29" fmla="*/ 401 h 445"/>
                      <a:gd name="T30" fmla="*/ 376 w 443"/>
                      <a:gd name="T31" fmla="*/ 382 h 445"/>
                      <a:gd name="T32" fmla="*/ 404 w 443"/>
                      <a:gd name="T33" fmla="*/ 348 h 445"/>
                      <a:gd name="T34" fmla="*/ 433 w 443"/>
                      <a:gd name="T35" fmla="*/ 289 h 445"/>
                      <a:gd name="T36" fmla="*/ 442 w 443"/>
                      <a:gd name="T37" fmla="*/ 236 h 445"/>
                      <a:gd name="T38" fmla="*/ 440 w 443"/>
                      <a:gd name="T39" fmla="*/ 193 h 445"/>
                      <a:gd name="T40" fmla="*/ 428 w 443"/>
                      <a:gd name="T41" fmla="*/ 140 h 445"/>
                      <a:gd name="T42" fmla="*/ 396 w 443"/>
                      <a:gd name="T43" fmla="*/ 84 h 445"/>
                      <a:gd name="T44" fmla="*/ 348 w 443"/>
                      <a:gd name="T45" fmla="*/ 39 h 445"/>
                      <a:gd name="T46" fmla="*/ 185 w 443"/>
                      <a:gd name="T47" fmla="*/ 15 h 445"/>
                      <a:gd name="T48" fmla="*/ 246 w 443"/>
                      <a:gd name="T49" fmla="*/ 12 h 445"/>
                      <a:gd name="T50" fmla="*/ 304 w 443"/>
                      <a:gd name="T51" fmla="*/ 28 h 445"/>
                      <a:gd name="T52" fmla="*/ 359 w 443"/>
                      <a:gd name="T53" fmla="*/ 62 h 445"/>
                      <a:gd name="T54" fmla="*/ 399 w 443"/>
                      <a:gd name="T55" fmla="*/ 107 h 445"/>
                      <a:gd name="T56" fmla="*/ 426 w 443"/>
                      <a:gd name="T57" fmla="*/ 164 h 445"/>
                      <a:gd name="T58" fmla="*/ 426 w 443"/>
                      <a:gd name="T59" fmla="*/ 172 h 445"/>
                      <a:gd name="T60" fmla="*/ 432 w 443"/>
                      <a:gd name="T61" fmla="*/ 205 h 445"/>
                      <a:gd name="T62" fmla="*/ 427 w 443"/>
                      <a:gd name="T63" fmla="*/ 264 h 445"/>
                      <a:gd name="T64" fmla="*/ 405 w 443"/>
                      <a:gd name="T65" fmla="*/ 324 h 445"/>
                      <a:gd name="T66" fmla="*/ 376 w 443"/>
                      <a:gd name="T67" fmla="*/ 361 h 445"/>
                      <a:gd name="T68" fmla="*/ 352 w 443"/>
                      <a:gd name="T69" fmla="*/ 387 h 445"/>
                      <a:gd name="T70" fmla="*/ 300 w 443"/>
                      <a:gd name="T71" fmla="*/ 418 h 445"/>
                      <a:gd name="T72" fmla="*/ 239 w 443"/>
                      <a:gd name="T73" fmla="*/ 432 h 445"/>
                      <a:gd name="T74" fmla="*/ 178 w 443"/>
                      <a:gd name="T75" fmla="*/ 427 h 445"/>
                      <a:gd name="T76" fmla="*/ 121 w 443"/>
                      <a:gd name="T77" fmla="*/ 405 h 445"/>
                      <a:gd name="T78" fmla="*/ 69 w 443"/>
                      <a:gd name="T79" fmla="*/ 367 h 445"/>
                      <a:gd name="T80" fmla="*/ 35 w 443"/>
                      <a:gd name="T81" fmla="*/ 318 h 445"/>
                      <a:gd name="T82" fmla="*/ 14 w 443"/>
                      <a:gd name="T83" fmla="*/ 260 h 445"/>
                      <a:gd name="T84" fmla="*/ 15 w 443"/>
                      <a:gd name="T85" fmla="*/ 178 h 445"/>
                      <a:gd name="T86" fmla="*/ 39 w 443"/>
                      <a:gd name="T87" fmla="*/ 120 h 445"/>
                      <a:gd name="T88" fmla="*/ 75 w 443"/>
                      <a:gd name="T89" fmla="*/ 68 h 445"/>
                      <a:gd name="T90" fmla="*/ 125 w 443"/>
                      <a:gd name="T91" fmla="*/ 34 h 4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43" h="445">
                        <a:moveTo>
                          <a:pt x="331" y="29"/>
                        </a:moveTo>
                        <a:lnTo>
                          <a:pt x="310" y="18"/>
                        </a:lnTo>
                        <a:lnTo>
                          <a:pt x="289" y="10"/>
                        </a:lnTo>
                        <a:lnTo>
                          <a:pt x="269" y="4"/>
                        </a:lnTo>
                        <a:lnTo>
                          <a:pt x="248" y="1"/>
                        </a:lnTo>
                        <a:lnTo>
                          <a:pt x="226" y="0"/>
                        </a:lnTo>
                        <a:lnTo>
                          <a:pt x="206" y="1"/>
                        </a:lnTo>
                        <a:lnTo>
                          <a:pt x="183" y="4"/>
                        </a:lnTo>
                        <a:lnTo>
                          <a:pt x="162" y="9"/>
                        </a:lnTo>
                        <a:lnTo>
                          <a:pt x="140" y="16"/>
                        </a:lnTo>
                        <a:lnTo>
                          <a:pt x="119" y="25"/>
                        </a:lnTo>
                        <a:lnTo>
                          <a:pt x="99" y="34"/>
                        </a:lnTo>
                        <a:lnTo>
                          <a:pt x="83" y="48"/>
                        </a:lnTo>
                        <a:lnTo>
                          <a:pt x="66" y="61"/>
                        </a:lnTo>
                        <a:lnTo>
                          <a:pt x="52" y="77"/>
                        </a:lnTo>
                        <a:lnTo>
                          <a:pt x="38" y="94"/>
                        </a:lnTo>
                        <a:lnTo>
                          <a:pt x="28" y="114"/>
                        </a:lnTo>
                        <a:lnTo>
                          <a:pt x="17" y="132"/>
                        </a:lnTo>
                        <a:lnTo>
                          <a:pt x="9" y="153"/>
                        </a:lnTo>
                        <a:lnTo>
                          <a:pt x="4" y="174"/>
                        </a:lnTo>
                        <a:lnTo>
                          <a:pt x="1" y="195"/>
                        </a:lnTo>
                        <a:lnTo>
                          <a:pt x="0" y="216"/>
                        </a:lnTo>
                        <a:lnTo>
                          <a:pt x="1" y="238"/>
                        </a:lnTo>
                        <a:lnTo>
                          <a:pt x="4" y="261"/>
                        </a:lnTo>
                        <a:lnTo>
                          <a:pt x="10" y="283"/>
                        </a:lnTo>
                        <a:lnTo>
                          <a:pt x="17" y="304"/>
                        </a:lnTo>
                        <a:lnTo>
                          <a:pt x="26" y="325"/>
                        </a:lnTo>
                        <a:lnTo>
                          <a:pt x="35" y="343"/>
                        </a:lnTo>
                        <a:lnTo>
                          <a:pt x="49" y="361"/>
                        </a:lnTo>
                        <a:lnTo>
                          <a:pt x="62" y="376"/>
                        </a:lnTo>
                        <a:lnTo>
                          <a:pt x="78" y="391"/>
                        </a:lnTo>
                        <a:lnTo>
                          <a:pt x="95" y="404"/>
                        </a:lnTo>
                        <a:lnTo>
                          <a:pt x="115" y="417"/>
                        </a:lnTo>
                        <a:lnTo>
                          <a:pt x="133" y="426"/>
                        </a:lnTo>
                        <a:lnTo>
                          <a:pt x="154" y="433"/>
                        </a:lnTo>
                        <a:lnTo>
                          <a:pt x="175" y="438"/>
                        </a:lnTo>
                        <a:lnTo>
                          <a:pt x="196" y="444"/>
                        </a:lnTo>
                        <a:lnTo>
                          <a:pt x="217" y="445"/>
                        </a:lnTo>
                        <a:lnTo>
                          <a:pt x="239" y="444"/>
                        </a:lnTo>
                        <a:lnTo>
                          <a:pt x="260" y="440"/>
                        </a:lnTo>
                        <a:lnTo>
                          <a:pt x="283" y="436"/>
                        </a:lnTo>
                        <a:lnTo>
                          <a:pt x="304" y="428"/>
                        </a:lnTo>
                        <a:lnTo>
                          <a:pt x="325" y="419"/>
                        </a:lnTo>
                        <a:lnTo>
                          <a:pt x="343" y="407"/>
                        </a:lnTo>
                        <a:lnTo>
                          <a:pt x="351" y="401"/>
                        </a:lnTo>
                        <a:lnTo>
                          <a:pt x="356" y="398"/>
                        </a:lnTo>
                        <a:lnTo>
                          <a:pt x="361" y="396"/>
                        </a:lnTo>
                        <a:lnTo>
                          <a:pt x="376" y="382"/>
                        </a:lnTo>
                        <a:lnTo>
                          <a:pt x="391" y="366"/>
                        </a:lnTo>
                        <a:lnTo>
                          <a:pt x="397" y="357"/>
                        </a:lnTo>
                        <a:lnTo>
                          <a:pt x="404" y="348"/>
                        </a:lnTo>
                        <a:lnTo>
                          <a:pt x="417" y="330"/>
                        </a:lnTo>
                        <a:lnTo>
                          <a:pt x="426" y="309"/>
                        </a:lnTo>
                        <a:lnTo>
                          <a:pt x="433" y="289"/>
                        </a:lnTo>
                        <a:lnTo>
                          <a:pt x="438" y="268"/>
                        </a:lnTo>
                        <a:lnTo>
                          <a:pt x="442" y="247"/>
                        </a:lnTo>
                        <a:lnTo>
                          <a:pt x="442" y="236"/>
                        </a:lnTo>
                        <a:lnTo>
                          <a:pt x="443" y="225"/>
                        </a:lnTo>
                        <a:lnTo>
                          <a:pt x="442" y="205"/>
                        </a:lnTo>
                        <a:lnTo>
                          <a:pt x="440" y="193"/>
                        </a:lnTo>
                        <a:lnTo>
                          <a:pt x="439" y="183"/>
                        </a:lnTo>
                        <a:lnTo>
                          <a:pt x="435" y="162"/>
                        </a:lnTo>
                        <a:lnTo>
                          <a:pt x="428" y="140"/>
                        </a:lnTo>
                        <a:lnTo>
                          <a:pt x="419" y="120"/>
                        </a:lnTo>
                        <a:lnTo>
                          <a:pt x="407" y="100"/>
                        </a:lnTo>
                        <a:lnTo>
                          <a:pt x="396" y="84"/>
                        </a:lnTo>
                        <a:lnTo>
                          <a:pt x="381" y="67"/>
                        </a:lnTo>
                        <a:lnTo>
                          <a:pt x="366" y="53"/>
                        </a:lnTo>
                        <a:lnTo>
                          <a:pt x="348" y="39"/>
                        </a:lnTo>
                        <a:lnTo>
                          <a:pt x="331" y="29"/>
                        </a:lnTo>
                        <a:close/>
                        <a:moveTo>
                          <a:pt x="165" y="20"/>
                        </a:moveTo>
                        <a:lnTo>
                          <a:pt x="185" y="15"/>
                        </a:lnTo>
                        <a:lnTo>
                          <a:pt x="206" y="11"/>
                        </a:lnTo>
                        <a:lnTo>
                          <a:pt x="225" y="10"/>
                        </a:lnTo>
                        <a:lnTo>
                          <a:pt x="246" y="12"/>
                        </a:lnTo>
                        <a:lnTo>
                          <a:pt x="265" y="16"/>
                        </a:lnTo>
                        <a:lnTo>
                          <a:pt x="285" y="21"/>
                        </a:lnTo>
                        <a:lnTo>
                          <a:pt x="304" y="28"/>
                        </a:lnTo>
                        <a:lnTo>
                          <a:pt x="325" y="39"/>
                        </a:lnTo>
                        <a:lnTo>
                          <a:pt x="342" y="50"/>
                        </a:lnTo>
                        <a:lnTo>
                          <a:pt x="359" y="62"/>
                        </a:lnTo>
                        <a:lnTo>
                          <a:pt x="374" y="76"/>
                        </a:lnTo>
                        <a:lnTo>
                          <a:pt x="388" y="91"/>
                        </a:lnTo>
                        <a:lnTo>
                          <a:pt x="399" y="107"/>
                        </a:lnTo>
                        <a:lnTo>
                          <a:pt x="409" y="125"/>
                        </a:lnTo>
                        <a:lnTo>
                          <a:pt x="419" y="144"/>
                        </a:lnTo>
                        <a:lnTo>
                          <a:pt x="426" y="164"/>
                        </a:lnTo>
                        <a:lnTo>
                          <a:pt x="426" y="169"/>
                        </a:lnTo>
                        <a:lnTo>
                          <a:pt x="426" y="171"/>
                        </a:lnTo>
                        <a:lnTo>
                          <a:pt x="426" y="172"/>
                        </a:lnTo>
                        <a:lnTo>
                          <a:pt x="427" y="174"/>
                        </a:lnTo>
                        <a:lnTo>
                          <a:pt x="429" y="184"/>
                        </a:lnTo>
                        <a:lnTo>
                          <a:pt x="432" y="205"/>
                        </a:lnTo>
                        <a:lnTo>
                          <a:pt x="432" y="224"/>
                        </a:lnTo>
                        <a:lnTo>
                          <a:pt x="431" y="245"/>
                        </a:lnTo>
                        <a:lnTo>
                          <a:pt x="427" y="264"/>
                        </a:lnTo>
                        <a:lnTo>
                          <a:pt x="422" y="284"/>
                        </a:lnTo>
                        <a:lnTo>
                          <a:pt x="415" y="303"/>
                        </a:lnTo>
                        <a:lnTo>
                          <a:pt x="405" y="324"/>
                        </a:lnTo>
                        <a:lnTo>
                          <a:pt x="393" y="341"/>
                        </a:lnTo>
                        <a:lnTo>
                          <a:pt x="380" y="358"/>
                        </a:lnTo>
                        <a:lnTo>
                          <a:pt x="376" y="361"/>
                        </a:lnTo>
                        <a:lnTo>
                          <a:pt x="373" y="365"/>
                        </a:lnTo>
                        <a:lnTo>
                          <a:pt x="367" y="373"/>
                        </a:lnTo>
                        <a:lnTo>
                          <a:pt x="352" y="387"/>
                        </a:lnTo>
                        <a:lnTo>
                          <a:pt x="336" y="398"/>
                        </a:lnTo>
                        <a:lnTo>
                          <a:pt x="318" y="408"/>
                        </a:lnTo>
                        <a:lnTo>
                          <a:pt x="300" y="418"/>
                        </a:lnTo>
                        <a:lnTo>
                          <a:pt x="280" y="426"/>
                        </a:lnTo>
                        <a:lnTo>
                          <a:pt x="259" y="429"/>
                        </a:lnTo>
                        <a:lnTo>
                          <a:pt x="239" y="432"/>
                        </a:lnTo>
                        <a:lnTo>
                          <a:pt x="218" y="432"/>
                        </a:lnTo>
                        <a:lnTo>
                          <a:pt x="198" y="431"/>
                        </a:lnTo>
                        <a:lnTo>
                          <a:pt x="178" y="427"/>
                        </a:lnTo>
                        <a:lnTo>
                          <a:pt x="159" y="422"/>
                        </a:lnTo>
                        <a:lnTo>
                          <a:pt x="140" y="415"/>
                        </a:lnTo>
                        <a:lnTo>
                          <a:pt x="121" y="405"/>
                        </a:lnTo>
                        <a:lnTo>
                          <a:pt x="101" y="393"/>
                        </a:lnTo>
                        <a:lnTo>
                          <a:pt x="85" y="381"/>
                        </a:lnTo>
                        <a:lnTo>
                          <a:pt x="69" y="367"/>
                        </a:lnTo>
                        <a:lnTo>
                          <a:pt x="57" y="353"/>
                        </a:lnTo>
                        <a:lnTo>
                          <a:pt x="44" y="336"/>
                        </a:lnTo>
                        <a:lnTo>
                          <a:pt x="35" y="318"/>
                        </a:lnTo>
                        <a:lnTo>
                          <a:pt x="26" y="300"/>
                        </a:lnTo>
                        <a:lnTo>
                          <a:pt x="20" y="281"/>
                        </a:lnTo>
                        <a:lnTo>
                          <a:pt x="14" y="260"/>
                        </a:lnTo>
                        <a:lnTo>
                          <a:pt x="11" y="239"/>
                        </a:lnTo>
                        <a:lnTo>
                          <a:pt x="12" y="199"/>
                        </a:lnTo>
                        <a:lnTo>
                          <a:pt x="15" y="178"/>
                        </a:lnTo>
                        <a:lnTo>
                          <a:pt x="21" y="158"/>
                        </a:lnTo>
                        <a:lnTo>
                          <a:pt x="28" y="139"/>
                        </a:lnTo>
                        <a:lnTo>
                          <a:pt x="39" y="120"/>
                        </a:lnTo>
                        <a:lnTo>
                          <a:pt x="50" y="100"/>
                        </a:lnTo>
                        <a:lnTo>
                          <a:pt x="62" y="84"/>
                        </a:lnTo>
                        <a:lnTo>
                          <a:pt x="75" y="68"/>
                        </a:lnTo>
                        <a:lnTo>
                          <a:pt x="91" y="56"/>
                        </a:lnTo>
                        <a:lnTo>
                          <a:pt x="106" y="43"/>
                        </a:lnTo>
                        <a:lnTo>
                          <a:pt x="125" y="34"/>
                        </a:lnTo>
                        <a:lnTo>
                          <a:pt x="144" y="25"/>
                        </a:lnTo>
                        <a:lnTo>
                          <a:pt x="165" y="20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1" name="Freeform 537"/>
                  <p:cNvSpPr>
                    <a:spLocks noEditPoints="1"/>
                  </p:cNvSpPr>
                  <p:nvPr/>
                </p:nvSpPr>
                <p:spPr bwMode="auto">
                  <a:xfrm>
                    <a:off x="4008" y="2804"/>
                    <a:ext cx="235" cy="208"/>
                  </a:xfrm>
                  <a:custGeom>
                    <a:avLst/>
                    <a:gdLst>
                      <a:gd name="T0" fmla="*/ 274 w 421"/>
                      <a:gd name="T1" fmla="*/ 11 h 422"/>
                      <a:gd name="T2" fmla="*/ 214 w 421"/>
                      <a:gd name="T3" fmla="*/ 0 h 422"/>
                      <a:gd name="T4" fmla="*/ 154 w 421"/>
                      <a:gd name="T5" fmla="*/ 10 h 422"/>
                      <a:gd name="T6" fmla="*/ 95 w 421"/>
                      <a:gd name="T7" fmla="*/ 33 h 422"/>
                      <a:gd name="T8" fmla="*/ 51 w 421"/>
                      <a:gd name="T9" fmla="*/ 74 h 422"/>
                      <a:gd name="T10" fmla="*/ 17 w 421"/>
                      <a:gd name="T11" fmla="*/ 129 h 422"/>
                      <a:gd name="T12" fmla="*/ 1 w 421"/>
                      <a:gd name="T13" fmla="*/ 189 h 422"/>
                      <a:gd name="T14" fmla="*/ 9 w 421"/>
                      <a:gd name="T15" fmla="*/ 271 h 422"/>
                      <a:gd name="T16" fmla="*/ 33 w 421"/>
                      <a:gd name="T17" fmla="*/ 326 h 422"/>
                      <a:gd name="T18" fmla="*/ 74 w 421"/>
                      <a:gd name="T19" fmla="*/ 371 h 422"/>
                      <a:gd name="T20" fmla="*/ 129 w 421"/>
                      <a:gd name="T21" fmla="*/ 405 h 422"/>
                      <a:gd name="T22" fmla="*/ 187 w 421"/>
                      <a:gd name="T23" fmla="*/ 421 h 422"/>
                      <a:gd name="T24" fmla="*/ 248 w 421"/>
                      <a:gd name="T25" fmla="*/ 419 h 422"/>
                      <a:gd name="T26" fmla="*/ 307 w 421"/>
                      <a:gd name="T27" fmla="*/ 398 h 422"/>
                      <a:gd name="T28" fmla="*/ 356 w 421"/>
                      <a:gd name="T29" fmla="*/ 363 h 422"/>
                      <a:gd name="T30" fmla="*/ 369 w 421"/>
                      <a:gd name="T31" fmla="*/ 348 h 422"/>
                      <a:gd name="T32" fmla="*/ 404 w 421"/>
                      <a:gd name="T33" fmla="*/ 293 h 422"/>
                      <a:gd name="T34" fmla="*/ 420 w 421"/>
                      <a:gd name="T35" fmla="*/ 235 h 422"/>
                      <a:gd name="T36" fmla="*/ 418 w 421"/>
                      <a:gd name="T37" fmla="*/ 174 h 422"/>
                      <a:gd name="T38" fmla="*/ 415 w 421"/>
                      <a:gd name="T39" fmla="*/ 161 h 422"/>
                      <a:gd name="T40" fmla="*/ 408 w 421"/>
                      <a:gd name="T41" fmla="*/ 134 h 422"/>
                      <a:gd name="T42" fmla="*/ 377 w 421"/>
                      <a:gd name="T43" fmla="*/ 81 h 422"/>
                      <a:gd name="T44" fmla="*/ 331 w 421"/>
                      <a:gd name="T45" fmla="*/ 40 h 422"/>
                      <a:gd name="T46" fmla="*/ 175 w 421"/>
                      <a:gd name="T47" fmla="*/ 17 h 422"/>
                      <a:gd name="T48" fmla="*/ 234 w 421"/>
                      <a:gd name="T49" fmla="*/ 15 h 422"/>
                      <a:gd name="T50" fmla="*/ 290 w 421"/>
                      <a:gd name="T51" fmla="*/ 30 h 422"/>
                      <a:gd name="T52" fmla="*/ 340 w 421"/>
                      <a:gd name="T53" fmla="*/ 61 h 422"/>
                      <a:gd name="T54" fmla="*/ 377 w 421"/>
                      <a:gd name="T55" fmla="*/ 103 h 422"/>
                      <a:gd name="T56" fmla="*/ 401 w 421"/>
                      <a:gd name="T57" fmla="*/ 159 h 422"/>
                      <a:gd name="T58" fmla="*/ 406 w 421"/>
                      <a:gd name="T59" fmla="*/ 183 h 422"/>
                      <a:gd name="T60" fmla="*/ 409 w 421"/>
                      <a:gd name="T61" fmla="*/ 197 h 422"/>
                      <a:gd name="T62" fmla="*/ 409 w 421"/>
                      <a:gd name="T63" fmla="*/ 225 h 422"/>
                      <a:gd name="T64" fmla="*/ 406 w 421"/>
                      <a:gd name="T65" fmla="*/ 247 h 422"/>
                      <a:gd name="T66" fmla="*/ 393 w 421"/>
                      <a:gd name="T67" fmla="*/ 290 h 422"/>
                      <a:gd name="T68" fmla="*/ 367 w 421"/>
                      <a:gd name="T69" fmla="*/ 332 h 422"/>
                      <a:gd name="T70" fmla="*/ 341 w 421"/>
                      <a:gd name="T71" fmla="*/ 361 h 422"/>
                      <a:gd name="T72" fmla="*/ 302 w 421"/>
                      <a:gd name="T73" fmla="*/ 388 h 422"/>
                      <a:gd name="T74" fmla="*/ 244 w 421"/>
                      <a:gd name="T75" fmla="*/ 407 h 422"/>
                      <a:gd name="T76" fmla="*/ 187 w 421"/>
                      <a:gd name="T77" fmla="*/ 410 h 422"/>
                      <a:gd name="T78" fmla="*/ 132 w 421"/>
                      <a:gd name="T79" fmla="*/ 394 h 422"/>
                      <a:gd name="T80" fmla="*/ 81 w 421"/>
                      <a:gd name="T81" fmla="*/ 362 h 422"/>
                      <a:gd name="T82" fmla="*/ 43 w 421"/>
                      <a:gd name="T83" fmla="*/ 320 h 422"/>
                      <a:gd name="T84" fmla="*/ 20 w 421"/>
                      <a:gd name="T85" fmla="*/ 267 h 422"/>
                      <a:gd name="T86" fmla="*/ 13 w 421"/>
                      <a:gd name="T87" fmla="*/ 189 h 422"/>
                      <a:gd name="T88" fmla="*/ 28 w 421"/>
                      <a:gd name="T89" fmla="*/ 133 h 422"/>
                      <a:gd name="T90" fmla="*/ 59 w 421"/>
                      <a:gd name="T91" fmla="*/ 81 h 422"/>
                      <a:gd name="T92" fmla="*/ 102 w 421"/>
                      <a:gd name="T93" fmla="*/ 44 h 422"/>
                      <a:gd name="T94" fmla="*/ 156 w 421"/>
                      <a:gd name="T95" fmla="*/ 22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21" h="422">
                        <a:moveTo>
                          <a:pt x="314" y="29"/>
                        </a:moveTo>
                        <a:lnTo>
                          <a:pt x="293" y="18"/>
                        </a:lnTo>
                        <a:lnTo>
                          <a:pt x="274" y="11"/>
                        </a:lnTo>
                        <a:lnTo>
                          <a:pt x="254" y="6"/>
                        </a:lnTo>
                        <a:lnTo>
                          <a:pt x="235" y="2"/>
                        </a:lnTo>
                        <a:lnTo>
                          <a:pt x="214" y="0"/>
                        </a:lnTo>
                        <a:lnTo>
                          <a:pt x="195" y="1"/>
                        </a:lnTo>
                        <a:lnTo>
                          <a:pt x="174" y="5"/>
                        </a:lnTo>
                        <a:lnTo>
                          <a:pt x="154" y="10"/>
                        </a:lnTo>
                        <a:lnTo>
                          <a:pt x="133" y="15"/>
                        </a:lnTo>
                        <a:lnTo>
                          <a:pt x="114" y="24"/>
                        </a:lnTo>
                        <a:lnTo>
                          <a:pt x="95" y="33"/>
                        </a:lnTo>
                        <a:lnTo>
                          <a:pt x="80" y="46"/>
                        </a:lnTo>
                        <a:lnTo>
                          <a:pt x="64" y="58"/>
                        </a:lnTo>
                        <a:lnTo>
                          <a:pt x="51" y="74"/>
                        </a:lnTo>
                        <a:lnTo>
                          <a:pt x="39" y="90"/>
                        </a:lnTo>
                        <a:lnTo>
                          <a:pt x="28" y="110"/>
                        </a:lnTo>
                        <a:lnTo>
                          <a:pt x="17" y="129"/>
                        </a:lnTo>
                        <a:lnTo>
                          <a:pt x="10" y="148"/>
                        </a:lnTo>
                        <a:lnTo>
                          <a:pt x="4" y="168"/>
                        </a:lnTo>
                        <a:lnTo>
                          <a:pt x="1" y="189"/>
                        </a:lnTo>
                        <a:lnTo>
                          <a:pt x="0" y="229"/>
                        </a:lnTo>
                        <a:lnTo>
                          <a:pt x="3" y="250"/>
                        </a:lnTo>
                        <a:lnTo>
                          <a:pt x="9" y="271"/>
                        </a:lnTo>
                        <a:lnTo>
                          <a:pt x="15" y="290"/>
                        </a:lnTo>
                        <a:lnTo>
                          <a:pt x="24" y="308"/>
                        </a:lnTo>
                        <a:lnTo>
                          <a:pt x="33" y="326"/>
                        </a:lnTo>
                        <a:lnTo>
                          <a:pt x="46" y="343"/>
                        </a:lnTo>
                        <a:lnTo>
                          <a:pt x="58" y="357"/>
                        </a:lnTo>
                        <a:lnTo>
                          <a:pt x="74" y="371"/>
                        </a:lnTo>
                        <a:lnTo>
                          <a:pt x="90" y="383"/>
                        </a:lnTo>
                        <a:lnTo>
                          <a:pt x="110" y="395"/>
                        </a:lnTo>
                        <a:lnTo>
                          <a:pt x="129" y="405"/>
                        </a:lnTo>
                        <a:lnTo>
                          <a:pt x="148" y="412"/>
                        </a:lnTo>
                        <a:lnTo>
                          <a:pt x="167" y="417"/>
                        </a:lnTo>
                        <a:lnTo>
                          <a:pt x="187" y="421"/>
                        </a:lnTo>
                        <a:lnTo>
                          <a:pt x="207" y="422"/>
                        </a:lnTo>
                        <a:lnTo>
                          <a:pt x="228" y="422"/>
                        </a:lnTo>
                        <a:lnTo>
                          <a:pt x="248" y="419"/>
                        </a:lnTo>
                        <a:lnTo>
                          <a:pt x="269" y="416"/>
                        </a:lnTo>
                        <a:lnTo>
                          <a:pt x="289" y="408"/>
                        </a:lnTo>
                        <a:lnTo>
                          <a:pt x="307" y="398"/>
                        </a:lnTo>
                        <a:lnTo>
                          <a:pt x="325" y="388"/>
                        </a:lnTo>
                        <a:lnTo>
                          <a:pt x="341" y="377"/>
                        </a:lnTo>
                        <a:lnTo>
                          <a:pt x="356" y="363"/>
                        </a:lnTo>
                        <a:lnTo>
                          <a:pt x="362" y="355"/>
                        </a:lnTo>
                        <a:lnTo>
                          <a:pt x="365" y="351"/>
                        </a:lnTo>
                        <a:lnTo>
                          <a:pt x="369" y="348"/>
                        </a:lnTo>
                        <a:lnTo>
                          <a:pt x="382" y="331"/>
                        </a:lnTo>
                        <a:lnTo>
                          <a:pt x="394" y="314"/>
                        </a:lnTo>
                        <a:lnTo>
                          <a:pt x="404" y="293"/>
                        </a:lnTo>
                        <a:lnTo>
                          <a:pt x="411" y="274"/>
                        </a:lnTo>
                        <a:lnTo>
                          <a:pt x="416" y="254"/>
                        </a:lnTo>
                        <a:lnTo>
                          <a:pt x="420" y="235"/>
                        </a:lnTo>
                        <a:lnTo>
                          <a:pt x="421" y="214"/>
                        </a:lnTo>
                        <a:lnTo>
                          <a:pt x="421" y="195"/>
                        </a:lnTo>
                        <a:lnTo>
                          <a:pt x="418" y="174"/>
                        </a:lnTo>
                        <a:lnTo>
                          <a:pt x="416" y="164"/>
                        </a:lnTo>
                        <a:lnTo>
                          <a:pt x="415" y="162"/>
                        </a:lnTo>
                        <a:lnTo>
                          <a:pt x="415" y="161"/>
                        </a:lnTo>
                        <a:lnTo>
                          <a:pt x="415" y="159"/>
                        </a:lnTo>
                        <a:lnTo>
                          <a:pt x="415" y="154"/>
                        </a:lnTo>
                        <a:lnTo>
                          <a:pt x="408" y="134"/>
                        </a:lnTo>
                        <a:lnTo>
                          <a:pt x="398" y="115"/>
                        </a:lnTo>
                        <a:lnTo>
                          <a:pt x="388" y="97"/>
                        </a:lnTo>
                        <a:lnTo>
                          <a:pt x="377" y="81"/>
                        </a:lnTo>
                        <a:lnTo>
                          <a:pt x="363" y="66"/>
                        </a:lnTo>
                        <a:lnTo>
                          <a:pt x="348" y="52"/>
                        </a:lnTo>
                        <a:lnTo>
                          <a:pt x="331" y="40"/>
                        </a:lnTo>
                        <a:lnTo>
                          <a:pt x="314" y="29"/>
                        </a:lnTo>
                        <a:close/>
                        <a:moveTo>
                          <a:pt x="156" y="22"/>
                        </a:moveTo>
                        <a:lnTo>
                          <a:pt x="175" y="17"/>
                        </a:lnTo>
                        <a:lnTo>
                          <a:pt x="196" y="14"/>
                        </a:lnTo>
                        <a:lnTo>
                          <a:pt x="214" y="13"/>
                        </a:lnTo>
                        <a:lnTo>
                          <a:pt x="234" y="15"/>
                        </a:lnTo>
                        <a:lnTo>
                          <a:pt x="253" y="18"/>
                        </a:lnTo>
                        <a:lnTo>
                          <a:pt x="271" y="23"/>
                        </a:lnTo>
                        <a:lnTo>
                          <a:pt x="290" y="30"/>
                        </a:lnTo>
                        <a:lnTo>
                          <a:pt x="308" y="40"/>
                        </a:lnTo>
                        <a:lnTo>
                          <a:pt x="325" y="49"/>
                        </a:lnTo>
                        <a:lnTo>
                          <a:pt x="340" y="61"/>
                        </a:lnTo>
                        <a:lnTo>
                          <a:pt x="354" y="74"/>
                        </a:lnTo>
                        <a:lnTo>
                          <a:pt x="366" y="88"/>
                        </a:lnTo>
                        <a:lnTo>
                          <a:pt x="377" y="103"/>
                        </a:lnTo>
                        <a:lnTo>
                          <a:pt x="386" y="120"/>
                        </a:lnTo>
                        <a:lnTo>
                          <a:pt x="394" y="138"/>
                        </a:lnTo>
                        <a:lnTo>
                          <a:pt x="401" y="159"/>
                        </a:lnTo>
                        <a:lnTo>
                          <a:pt x="406" y="177"/>
                        </a:lnTo>
                        <a:lnTo>
                          <a:pt x="406" y="181"/>
                        </a:lnTo>
                        <a:lnTo>
                          <a:pt x="406" y="183"/>
                        </a:lnTo>
                        <a:lnTo>
                          <a:pt x="406" y="184"/>
                        </a:lnTo>
                        <a:lnTo>
                          <a:pt x="407" y="186"/>
                        </a:lnTo>
                        <a:lnTo>
                          <a:pt x="409" y="197"/>
                        </a:lnTo>
                        <a:lnTo>
                          <a:pt x="410" y="215"/>
                        </a:lnTo>
                        <a:lnTo>
                          <a:pt x="409" y="220"/>
                        </a:lnTo>
                        <a:lnTo>
                          <a:pt x="409" y="225"/>
                        </a:lnTo>
                        <a:lnTo>
                          <a:pt x="409" y="235"/>
                        </a:lnTo>
                        <a:lnTo>
                          <a:pt x="407" y="243"/>
                        </a:lnTo>
                        <a:lnTo>
                          <a:pt x="406" y="247"/>
                        </a:lnTo>
                        <a:lnTo>
                          <a:pt x="406" y="253"/>
                        </a:lnTo>
                        <a:lnTo>
                          <a:pt x="400" y="271"/>
                        </a:lnTo>
                        <a:lnTo>
                          <a:pt x="393" y="290"/>
                        </a:lnTo>
                        <a:lnTo>
                          <a:pt x="385" y="308"/>
                        </a:lnTo>
                        <a:lnTo>
                          <a:pt x="374" y="325"/>
                        </a:lnTo>
                        <a:lnTo>
                          <a:pt x="367" y="332"/>
                        </a:lnTo>
                        <a:lnTo>
                          <a:pt x="362" y="341"/>
                        </a:lnTo>
                        <a:lnTo>
                          <a:pt x="349" y="355"/>
                        </a:lnTo>
                        <a:lnTo>
                          <a:pt x="341" y="361"/>
                        </a:lnTo>
                        <a:lnTo>
                          <a:pt x="335" y="368"/>
                        </a:lnTo>
                        <a:lnTo>
                          <a:pt x="319" y="379"/>
                        </a:lnTo>
                        <a:lnTo>
                          <a:pt x="302" y="388"/>
                        </a:lnTo>
                        <a:lnTo>
                          <a:pt x="284" y="396"/>
                        </a:lnTo>
                        <a:lnTo>
                          <a:pt x="265" y="404"/>
                        </a:lnTo>
                        <a:lnTo>
                          <a:pt x="244" y="407"/>
                        </a:lnTo>
                        <a:lnTo>
                          <a:pt x="226" y="410"/>
                        </a:lnTo>
                        <a:lnTo>
                          <a:pt x="206" y="411"/>
                        </a:lnTo>
                        <a:lnTo>
                          <a:pt x="187" y="410"/>
                        </a:lnTo>
                        <a:lnTo>
                          <a:pt x="169" y="407"/>
                        </a:lnTo>
                        <a:lnTo>
                          <a:pt x="150" y="402"/>
                        </a:lnTo>
                        <a:lnTo>
                          <a:pt x="132" y="394"/>
                        </a:lnTo>
                        <a:lnTo>
                          <a:pt x="115" y="386"/>
                        </a:lnTo>
                        <a:lnTo>
                          <a:pt x="96" y="375"/>
                        </a:lnTo>
                        <a:lnTo>
                          <a:pt x="81" y="362"/>
                        </a:lnTo>
                        <a:lnTo>
                          <a:pt x="67" y="349"/>
                        </a:lnTo>
                        <a:lnTo>
                          <a:pt x="55" y="335"/>
                        </a:lnTo>
                        <a:lnTo>
                          <a:pt x="43" y="320"/>
                        </a:lnTo>
                        <a:lnTo>
                          <a:pt x="33" y="303"/>
                        </a:lnTo>
                        <a:lnTo>
                          <a:pt x="25" y="286"/>
                        </a:lnTo>
                        <a:lnTo>
                          <a:pt x="20" y="267"/>
                        </a:lnTo>
                        <a:lnTo>
                          <a:pt x="15" y="246"/>
                        </a:lnTo>
                        <a:lnTo>
                          <a:pt x="12" y="227"/>
                        </a:lnTo>
                        <a:lnTo>
                          <a:pt x="13" y="189"/>
                        </a:lnTo>
                        <a:lnTo>
                          <a:pt x="16" y="170"/>
                        </a:lnTo>
                        <a:lnTo>
                          <a:pt x="21" y="151"/>
                        </a:lnTo>
                        <a:lnTo>
                          <a:pt x="28" y="133"/>
                        </a:lnTo>
                        <a:lnTo>
                          <a:pt x="38" y="115"/>
                        </a:lnTo>
                        <a:lnTo>
                          <a:pt x="47" y="97"/>
                        </a:lnTo>
                        <a:lnTo>
                          <a:pt x="59" y="81"/>
                        </a:lnTo>
                        <a:lnTo>
                          <a:pt x="72" y="67"/>
                        </a:lnTo>
                        <a:lnTo>
                          <a:pt x="87" y="55"/>
                        </a:lnTo>
                        <a:lnTo>
                          <a:pt x="102" y="44"/>
                        </a:lnTo>
                        <a:lnTo>
                          <a:pt x="119" y="36"/>
                        </a:lnTo>
                        <a:lnTo>
                          <a:pt x="137" y="27"/>
                        </a:lnTo>
                        <a:lnTo>
                          <a:pt x="156" y="22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2" name="Freeform 538"/>
                  <p:cNvSpPr>
                    <a:spLocks noEditPoints="1"/>
                  </p:cNvSpPr>
                  <p:nvPr/>
                </p:nvSpPr>
                <p:spPr bwMode="auto">
                  <a:xfrm>
                    <a:off x="4012" y="2810"/>
                    <a:ext cx="224" cy="196"/>
                  </a:xfrm>
                  <a:custGeom>
                    <a:avLst/>
                    <a:gdLst>
                      <a:gd name="T0" fmla="*/ 259 w 398"/>
                      <a:gd name="T1" fmla="*/ 10 h 398"/>
                      <a:gd name="T2" fmla="*/ 202 w 398"/>
                      <a:gd name="T3" fmla="*/ 0 h 398"/>
                      <a:gd name="T4" fmla="*/ 144 w 398"/>
                      <a:gd name="T5" fmla="*/ 9 h 398"/>
                      <a:gd name="T6" fmla="*/ 90 w 398"/>
                      <a:gd name="T7" fmla="*/ 31 h 398"/>
                      <a:gd name="T8" fmla="*/ 47 w 398"/>
                      <a:gd name="T9" fmla="*/ 68 h 398"/>
                      <a:gd name="T10" fmla="*/ 16 w 398"/>
                      <a:gd name="T11" fmla="*/ 120 h 398"/>
                      <a:gd name="T12" fmla="*/ 1 w 398"/>
                      <a:gd name="T13" fmla="*/ 176 h 398"/>
                      <a:gd name="T14" fmla="*/ 8 w 398"/>
                      <a:gd name="T15" fmla="*/ 254 h 398"/>
                      <a:gd name="T16" fmla="*/ 31 w 398"/>
                      <a:gd name="T17" fmla="*/ 307 h 398"/>
                      <a:gd name="T18" fmla="*/ 69 w 398"/>
                      <a:gd name="T19" fmla="*/ 349 h 398"/>
                      <a:gd name="T20" fmla="*/ 120 w 398"/>
                      <a:gd name="T21" fmla="*/ 381 h 398"/>
                      <a:gd name="T22" fmla="*/ 175 w 398"/>
                      <a:gd name="T23" fmla="*/ 397 h 398"/>
                      <a:gd name="T24" fmla="*/ 232 w 398"/>
                      <a:gd name="T25" fmla="*/ 394 h 398"/>
                      <a:gd name="T26" fmla="*/ 290 w 398"/>
                      <a:gd name="T27" fmla="*/ 375 h 398"/>
                      <a:gd name="T28" fmla="*/ 329 w 398"/>
                      <a:gd name="T29" fmla="*/ 348 h 398"/>
                      <a:gd name="T30" fmla="*/ 355 w 398"/>
                      <a:gd name="T31" fmla="*/ 319 h 398"/>
                      <a:gd name="T32" fmla="*/ 381 w 398"/>
                      <a:gd name="T33" fmla="*/ 277 h 398"/>
                      <a:gd name="T34" fmla="*/ 394 w 398"/>
                      <a:gd name="T35" fmla="*/ 234 h 398"/>
                      <a:gd name="T36" fmla="*/ 397 w 398"/>
                      <a:gd name="T37" fmla="*/ 212 h 398"/>
                      <a:gd name="T38" fmla="*/ 397 w 398"/>
                      <a:gd name="T39" fmla="*/ 184 h 398"/>
                      <a:gd name="T40" fmla="*/ 394 w 398"/>
                      <a:gd name="T41" fmla="*/ 170 h 398"/>
                      <a:gd name="T42" fmla="*/ 389 w 398"/>
                      <a:gd name="T43" fmla="*/ 146 h 398"/>
                      <a:gd name="T44" fmla="*/ 365 w 398"/>
                      <a:gd name="T45" fmla="*/ 90 h 398"/>
                      <a:gd name="T46" fmla="*/ 328 w 398"/>
                      <a:gd name="T47" fmla="*/ 48 h 398"/>
                      <a:gd name="T48" fmla="*/ 149 w 398"/>
                      <a:gd name="T49" fmla="*/ 18 h 398"/>
                      <a:gd name="T50" fmla="*/ 202 w 398"/>
                      <a:gd name="T51" fmla="*/ 10 h 398"/>
                      <a:gd name="T52" fmla="*/ 273 w 398"/>
                      <a:gd name="T53" fmla="*/ 27 h 398"/>
                      <a:gd name="T54" fmla="*/ 321 w 398"/>
                      <a:gd name="T55" fmla="*/ 57 h 398"/>
                      <a:gd name="T56" fmla="*/ 357 w 398"/>
                      <a:gd name="T57" fmla="*/ 96 h 398"/>
                      <a:gd name="T58" fmla="*/ 380 w 398"/>
                      <a:gd name="T59" fmla="*/ 148 h 398"/>
                      <a:gd name="T60" fmla="*/ 386 w 398"/>
                      <a:gd name="T61" fmla="*/ 184 h 398"/>
                      <a:gd name="T62" fmla="*/ 382 w 398"/>
                      <a:gd name="T63" fmla="*/ 237 h 398"/>
                      <a:gd name="T64" fmla="*/ 363 w 398"/>
                      <a:gd name="T65" fmla="*/ 290 h 398"/>
                      <a:gd name="T66" fmla="*/ 345 w 398"/>
                      <a:gd name="T67" fmla="*/ 313 h 398"/>
                      <a:gd name="T68" fmla="*/ 315 w 398"/>
                      <a:gd name="T69" fmla="*/ 347 h 398"/>
                      <a:gd name="T70" fmla="*/ 287 w 398"/>
                      <a:gd name="T71" fmla="*/ 364 h 398"/>
                      <a:gd name="T72" fmla="*/ 267 w 398"/>
                      <a:gd name="T73" fmla="*/ 374 h 398"/>
                      <a:gd name="T74" fmla="*/ 214 w 398"/>
                      <a:gd name="T75" fmla="*/ 386 h 398"/>
                      <a:gd name="T76" fmla="*/ 159 w 398"/>
                      <a:gd name="T77" fmla="*/ 383 h 398"/>
                      <a:gd name="T78" fmla="*/ 108 w 398"/>
                      <a:gd name="T79" fmla="*/ 364 h 398"/>
                      <a:gd name="T80" fmla="*/ 63 w 398"/>
                      <a:gd name="T81" fmla="*/ 329 h 398"/>
                      <a:gd name="T82" fmla="*/ 32 w 398"/>
                      <a:gd name="T83" fmla="*/ 285 h 398"/>
                      <a:gd name="T84" fmla="*/ 14 w 398"/>
                      <a:gd name="T85" fmla="*/ 232 h 398"/>
                      <a:gd name="T86" fmla="*/ 11 w 398"/>
                      <a:gd name="T87" fmla="*/ 178 h 398"/>
                      <a:gd name="T88" fmla="*/ 35 w 398"/>
                      <a:gd name="T89" fmla="*/ 108 h 398"/>
                      <a:gd name="T90" fmla="*/ 67 w 398"/>
                      <a:gd name="T91" fmla="*/ 63 h 398"/>
                      <a:gd name="T92" fmla="*/ 112 w 398"/>
                      <a:gd name="T93" fmla="*/ 32 h 3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398" h="398">
                        <a:moveTo>
                          <a:pt x="296" y="27"/>
                        </a:moveTo>
                        <a:lnTo>
                          <a:pt x="278" y="17"/>
                        </a:lnTo>
                        <a:lnTo>
                          <a:pt x="259" y="10"/>
                        </a:lnTo>
                        <a:lnTo>
                          <a:pt x="241" y="5"/>
                        </a:lnTo>
                        <a:lnTo>
                          <a:pt x="222" y="2"/>
                        </a:lnTo>
                        <a:lnTo>
                          <a:pt x="202" y="0"/>
                        </a:lnTo>
                        <a:lnTo>
                          <a:pt x="184" y="1"/>
                        </a:lnTo>
                        <a:lnTo>
                          <a:pt x="163" y="4"/>
                        </a:lnTo>
                        <a:lnTo>
                          <a:pt x="144" y="9"/>
                        </a:lnTo>
                        <a:lnTo>
                          <a:pt x="125" y="14"/>
                        </a:lnTo>
                        <a:lnTo>
                          <a:pt x="107" y="23"/>
                        </a:lnTo>
                        <a:lnTo>
                          <a:pt x="90" y="31"/>
                        </a:lnTo>
                        <a:lnTo>
                          <a:pt x="75" y="42"/>
                        </a:lnTo>
                        <a:lnTo>
                          <a:pt x="60" y="54"/>
                        </a:lnTo>
                        <a:lnTo>
                          <a:pt x="47" y="68"/>
                        </a:lnTo>
                        <a:lnTo>
                          <a:pt x="35" y="84"/>
                        </a:lnTo>
                        <a:lnTo>
                          <a:pt x="26" y="102"/>
                        </a:lnTo>
                        <a:lnTo>
                          <a:pt x="16" y="120"/>
                        </a:lnTo>
                        <a:lnTo>
                          <a:pt x="9" y="138"/>
                        </a:lnTo>
                        <a:lnTo>
                          <a:pt x="4" y="157"/>
                        </a:lnTo>
                        <a:lnTo>
                          <a:pt x="1" y="176"/>
                        </a:lnTo>
                        <a:lnTo>
                          <a:pt x="0" y="214"/>
                        </a:lnTo>
                        <a:lnTo>
                          <a:pt x="3" y="233"/>
                        </a:lnTo>
                        <a:lnTo>
                          <a:pt x="8" y="254"/>
                        </a:lnTo>
                        <a:lnTo>
                          <a:pt x="13" y="273"/>
                        </a:lnTo>
                        <a:lnTo>
                          <a:pt x="21" y="290"/>
                        </a:lnTo>
                        <a:lnTo>
                          <a:pt x="31" y="307"/>
                        </a:lnTo>
                        <a:lnTo>
                          <a:pt x="43" y="322"/>
                        </a:lnTo>
                        <a:lnTo>
                          <a:pt x="55" y="336"/>
                        </a:lnTo>
                        <a:lnTo>
                          <a:pt x="69" y="349"/>
                        </a:lnTo>
                        <a:lnTo>
                          <a:pt x="84" y="362"/>
                        </a:lnTo>
                        <a:lnTo>
                          <a:pt x="103" y="373"/>
                        </a:lnTo>
                        <a:lnTo>
                          <a:pt x="120" y="381"/>
                        </a:lnTo>
                        <a:lnTo>
                          <a:pt x="138" y="389"/>
                        </a:lnTo>
                        <a:lnTo>
                          <a:pt x="157" y="394"/>
                        </a:lnTo>
                        <a:lnTo>
                          <a:pt x="175" y="397"/>
                        </a:lnTo>
                        <a:lnTo>
                          <a:pt x="194" y="398"/>
                        </a:lnTo>
                        <a:lnTo>
                          <a:pt x="214" y="397"/>
                        </a:lnTo>
                        <a:lnTo>
                          <a:pt x="232" y="394"/>
                        </a:lnTo>
                        <a:lnTo>
                          <a:pt x="253" y="391"/>
                        </a:lnTo>
                        <a:lnTo>
                          <a:pt x="272" y="383"/>
                        </a:lnTo>
                        <a:lnTo>
                          <a:pt x="290" y="375"/>
                        </a:lnTo>
                        <a:lnTo>
                          <a:pt x="307" y="366"/>
                        </a:lnTo>
                        <a:lnTo>
                          <a:pt x="323" y="355"/>
                        </a:lnTo>
                        <a:lnTo>
                          <a:pt x="329" y="348"/>
                        </a:lnTo>
                        <a:lnTo>
                          <a:pt x="337" y="342"/>
                        </a:lnTo>
                        <a:lnTo>
                          <a:pt x="350" y="328"/>
                        </a:lnTo>
                        <a:lnTo>
                          <a:pt x="355" y="319"/>
                        </a:lnTo>
                        <a:lnTo>
                          <a:pt x="362" y="312"/>
                        </a:lnTo>
                        <a:lnTo>
                          <a:pt x="373" y="295"/>
                        </a:lnTo>
                        <a:lnTo>
                          <a:pt x="381" y="277"/>
                        </a:lnTo>
                        <a:lnTo>
                          <a:pt x="388" y="258"/>
                        </a:lnTo>
                        <a:lnTo>
                          <a:pt x="394" y="240"/>
                        </a:lnTo>
                        <a:lnTo>
                          <a:pt x="394" y="234"/>
                        </a:lnTo>
                        <a:lnTo>
                          <a:pt x="395" y="230"/>
                        </a:lnTo>
                        <a:lnTo>
                          <a:pt x="397" y="222"/>
                        </a:lnTo>
                        <a:lnTo>
                          <a:pt x="397" y="212"/>
                        </a:lnTo>
                        <a:lnTo>
                          <a:pt x="397" y="207"/>
                        </a:lnTo>
                        <a:lnTo>
                          <a:pt x="398" y="202"/>
                        </a:lnTo>
                        <a:lnTo>
                          <a:pt x="397" y="184"/>
                        </a:lnTo>
                        <a:lnTo>
                          <a:pt x="395" y="173"/>
                        </a:lnTo>
                        <a:lnTo>
                          <a:pt x="394" y="171"/>
                        </a:lnTo>
                        <a:lnTo>
                          <a:pt x="394" y="170"/>
                        </a:lnTo>
                        <a:lnTo>
                          <a:pt x="394" y="168"/>
                        </a:lnTo>
                        <a:lnTo>
                          <a:pt x="394" y="164"/>
                        </a:lnTo>
                        <a:lnTo>
                          <a:pt x="389" y="146"/>
                        </a:lnTo>
                        <a:lnTo>
                          <a:pt x="382" y="125"/>
                        </a:lnTo>
                        <a:lnTo>
                          <a:pt x="374" y="107"/>
                        </a:lnTo>
                        <a:lnTo>
                          <a:pt x="365" y="90"/>
                        </a:lnTo>
                        <a:lnTo>
                          <a:pt x="354" y="75"/>
                        </a:lnTo>
                        <a:lnTo>
                          <a:pt x="342" y="61"/>
                        </a:lnTo>
                        <a:lnTo>
                          <a:pt x="328" y="48"/>
                        </a:lnTo>
                        <a:lnTo>
                          <a:pt x="313" y="36"/>
                        </a:lnTo>
                        <a:lnTo>
                          <a:pt x="296" y="27"/>
                        </a:lnTo>
                        <a:close/>
                        <a:moveTo>
                          <a:pt x="149" y="18"/>
                        </a:moveTo>
                        <a:lnTo>
                          <a:pt x="166" y="13"/>
                        </a:lnTo>
                        <a:lnTo>
                          <a:pt x="185" y="11"/>
                        </a:lnTo>
                        <a:lnTo>
                          <a:pt x="202" y="10"/>
                        </a:lnTo>
                        <a:lnTo>
                          <a:pt x="221" y="12"/>
                        </a:lnTo>
                        <a:lnTo>
                          <a:pt x="256" y="19"/>
                        </a:lnTo>
                        <a:lnTo>
                          <a:pt x="273" y="27"/>
                        </a:lnTo>
                        <a:lnTo>
                          <a:pt x="291" y="36"/>
                        </a:lnTo>
                        <a:lnTo>
                          <a:pt x="307" y="45"/>
                        </a:lnTo>
                        <a:lnTo>
                          <a:pt x="321" y="57"/>
                        </a:lnTo>
                        <a:lnTo>
                          <a:pt x="335" y="68"/>
                        </a:lnTo>
                        <a:lnTo>
                          <a:pt x="347" y="83"/>
                        </a:lnTo>
                        <a:lnTo>
                          <a:pt x="357" y="96"/>
                        </a:lnTo>
                        <a:lnTo>
                          <a:pt x="367" y="112"/>
                        </a:lnTo>
                        <a:lnTo>
                          <a:pt x="374" y="129"/>
                        </a:lnTo>
                        <a:lnTo>
                          <a:pt x="380" y="148"/>
                        </a:lnTo>
                        <a:lnTo>
                          <a:pt x="381" y="156"/>
                        </a:lnTo>
                        <a:lnTo>
                          <a:pt x="383" y="165"/>
                        </a:lnTo>
                        <a:lnTo>
                          <a:pt x="386" y="184"/>
                        </a:lnTo>
                        <a:lnTo>
                          <a:pt x="386" y="201"/>
                        </a:lnTo>
                        <a:lnTo>
                          <a:pt x="385" y="220"/>
                        </a:lnTo>
                        <a:lnTo>
                          <a:pt x="382" y="237"/>
                        </a:lnTo>
                        <a:lnTo>
                          <a:pt x="377" y="255"/>
                        </a:lnTo>
                        <a:lnTo>
                          <a:pt x="370" y="272"/>
                        </a:lnTo>
                        <a:lnTo>
                          <a:pt x="363" y="290"/>
                        </a:lnTo>
                        <a:lnTo>
                          <a:pt x="356" y="298"/>
                        </a:lnTo>
                        <a:lnTo>
                          <a:pt x="351" y="306"/>
                        </a:lnTo>
                        <a:lnTo>
                          <a:pt x="345" y="313"/>
                        </a:lnTo>
                        <a:lnTo>
                          <a:pt x="340" y="321"/>
                        </a:lnTo>
                        <a:lnTo>
                          <a:pt x="327" y="335"/>
                        </a:lnTo>
                        <a:lnTo>
                          <a:pt x="315" y="347"/>
                        </a:lnTo>
                        <a:lnTo>
                          <a:pt x="300" y="358"/>
                        </a:lnTo>
                        <a:lnTo>
                          <a:pt x="291" y="362"/>
                        </a:lnTo>
                        <a:lnTo>
                          <a:pt x="287" y="364"/>
                        </a:lnTo>
                        <a:lnTo>
                          <a:pt x="285" y="365"/>
                        </a:lnTo>
                        <a:lnTo>
                          <a:pt x="284" y="367"/>
                        </a:lnTo>
                        <a:lnTo>
                          <a:pt x="267" y="374"/>
                        </a:lnTo>
                        <a:lnTo>
                          <a:pt x="251" y="380"/>
                        </a:lnTo>
                        <a:lnTo>
                          <a:pt x="232" y="383"/>
                        </a:lnTo>
                        <a:lnTo>
                          <a:pt x="214" y="386"/>
                        </a:lnTo>
                        <a:lnTo>
                          <a:pt x="195" y="388"/>
                        </a:lnTo>
                        <a:lnTo>
                          <a:pt x="178" y="386"/>
                        </a:lnTo>
                        <a:lnTo>
                          <a:pt x="159" y="383"/>
                        </a:lnTo>
                        <a:lnTo>
                          <a:pt x="142" y="378"/>
                        </a:lnTo>
                        <a:lnTo>
                          <a:pt x="125" y="371"/>
                        </a:lnTo>
                        <a:lnTo>
                          <a:pt x="108" y="364"/>
                        </a:lnTo>
                        <a:lnTo>
                          <a:pt x="91" y="352"/>
                        </a:lnTo>
                        <a:lnTo>
                          <a:pt x="76" y="341"/>
                        </a:lnTo>
                        <a:lnTo>
                          <a:pt x="63" y="329"/>
                        </a:lnTo>
                        <a:lnTo>
                          <a:pt x="51" y="316"/>
                        </a:lnTo>
                        <a:lnTo>
                          <a:pt x="40" y="301"/>
                        </a:lnTo>
                        <a:lnTo>
                          <a:pt x="32" y="285"/>
                        </a:lnTo>
                        <a:lnTo>
                          <a:pt x="25" y="269"/>
                        </a:lnTo>
                        <a:lnTo>
                          <a:pt x="19" y="251"/>
                        </a:lnTo>
                        <a:lnTo>
                          <a:pt x="14" y="232"/>
                        </a:lnTo>
                        <a:lnTo>
                          <a:pt x="11" y="214"/>
                        </a:lnTo>
                        <a:lnTo>
                          <a:pt x="10" y="195"/>
                        </a:lnTo>
                        <a:lnTo>
                          <a:pt x="11" y="178"/>
                        </a:lnTo>
                        <a:lnTo>
                          <a:pt x="18" y="142"/>
                        </a:lnTo>
                        <a:lnTo>
                          <a:pt x="26" y="125"/>
                        </a:lnTo>
                        <a:lnTo>
                          <a:pt x="35" y="108"/>
                        </a:lnTo>
                        <a:lnTo>
                          <a:pt x="44" y="91"/>
                        </a:lnTo>
                        <a:lnTo>
                          <a:pt x="56" y="76"/>
                        </a:lnTo>
                        <a:lnTo>
                          <a:pt x="67" y="63"/>
                        </a:lnTo>
                        <a:lnTo>
                          <a:pt x="81" y="51"/>
                        </a:lnTo>
                        <a:lnTo>
                          <a:pt x="96" y="40"/>
                        </a:lnTo>
                        <a:lnTo>
                          <a:pt x="112" y="32"/>
                        </a:lnTo>
                        <a:lnTo>
                          <a:pt x="129" y="24"/>
                        </a:lnTo>
                        <a:lnTo>
                          <a:pt x="149" y="18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3" name="Freeform 539"/>
                  <p:cNvSpPr>
                    <a:spLocks noEditPoints="1"/>
                  </p:cNvSpPr>
                  <p:nvPr/>
                </p:nvSpPr>
                <p:spPr bwMode="auto">
                  <a:xfrm>
                    <a:off x="4019" y="2814"/>
                    <a:ext cx="210" cy="188"/>
                  </a:xfrm>
                  <a:custGeom>
                    <a:avLst/>
                    <a:gdLst>
                      <a:gd name="T0" fmla="*/ 246 w 376"/>
                      <a:gd name="T1" fmla="*/ 9 h 378"/>
                      <a:gd name="T2" fmla="*/ 175 w 376"/>
                      <a:gd name="T3" fmla="*/ 1 h 378"/>
                      <a:gd name="T4" fmla="*/ 119 w 376"/>
                      <a:gd name="T5" fmla="*/ 14 h 378"/>
                      <a:gd name="T6" fmla="*/ 71 w 376"/>
                      <a:gd name="T7" fmla="*/ 41 h 378"/>
                      <a:gd name="T8" fmla="*/ 34 w 376"/>
                      <a:gd name="T9" fmla="*/ 81 h 378"/>
                      <a:gd name="T10" fmla="*/ 8 w 376"/>
                      <a:gd name="T11" fmla="*/ 132 h 378"/>
                      <a:gd name="T12" fmla="*/ 1 w 376"/>
                      <a:gd name="T13" fmla="*/ 204 h 378"/>
                      <a:gd name="T14" fmla="*/ 15 w 376"/>
                      <a:gd name="T15" fmla="*/ 259 h 378"/>
                      <a:gd name="T16" fmla="*/ 41 w 376"/>
                      <a:gd name="T17" fmla="*/ 306 h 378"/>
                      <a:gd name="T18" fmla="*/ 81 w 376"/>
                      <a:gd name="T19" fmla="*/ 342 h 378"/>
                      <a:gd name="T20" fmla="*/ 132 w 376"/>
                      <a:gd name="T21" fmla="*/ 368 h 378"/>
                      <a:gd name="T22" fmla="*/ 185 w 376"/>
                      <a:gd name="T23" fmla="*/ 378 h 378"/>
                      <a:gd name="T24" fmla="*/ 241 w 376"/>
                      <a:gd name="T25" fmla="*/ 370 h 378"/>
                      <a:gd name="T26" fmla="*/ 275 w 376"/>
                      <a:gd name="T27" fmla="*/ 355 h 378"/>
                      <a:gd name="T28" fmla="*/ 290 w 376"/>
                      <a:gd name="T29" fmla="*/ 348 h 378"/>
                      <a:gd name="T30" fmla="*/ 330 w 376"/>
                      <a:gd name="T31" fmla="*/ 311 h 378"/>
                      <a:gd name="T32" fmla="*/ 346 w 376"/>
                      <a:gd name="T33" fmla="*/ 288 h 378"/>
                      <a:gd name="T34" fmla="*/ 367 w 376"/>
                      <a:gd name="T35" fmla="*/ 245 h 378"/>
                      <a:gd name="T36" fmla="*/ 376 w 376"/>
                      <a:gd name="T37" fmla="*/ 191 h 378"/>
                      <a:gd name="T38" fmla="*/ 371 w 376"/>
                      <a:gd name="T39" fmla="*/ 146 h 378"/>
                      <a:gd name="T40" fmla="*/ 357 w 376"/>
                      <a:gd name="T41" fmla="*/ 102 h 378"/>
                      <a:gd name="T42" fmla="*/ 325 w 376"/>
                      <a:gd name="T43" fmla="*/ 58 h 378"/>
                      <a:gd name="T44" fmla="*/ 281 w 376"/>
                      <a:gd name="T45" fmla="*/ 26 h 378"/>
                      <a:gd name="T46" fmla="*/ 191 w 376"/>
                      <a:gd name="T47" fmla="*/ 14 h 378"/>
                      <a:gd name="T48" fmla="*/ 258 w 376"/>
                      <a:gd name="T49" fmla="*/ 28 h 378"/>
                      <a:gd name="T50" fmla="*/ 303 w 376"/>
                      <a:gd name="T51" fmla="*/ 56 h 378"/>
                      <a:gd name="T52" fmla="*/ 336 w 376"/>
                      <a:gd name="T53" fmla="*/ 93 h 378"/>
                      <a:gd name="T54" fmla="*/ 359 w 376"/>
                      <a:gd name="T55" fmla="*/ 142 h 378"/>
                      <a:gd name="T56" fmla="*/ 365 w 376"/>
                      <a:gd name="T57" fmla="*/ 191 h 378"/>
                      <a:gd name="T58" fmla="*/ 362 w 376"/>
                      <a:gd name="T59" fmla="*/ 216 h 378"/>
                      <a:gd name="T60" fmla="*/ 349 w 376"/>
                      <a:gd name="T61" fmla="*/ 258 h 378"/>
                      <a:gd name="T62" fmla="*/ 322 w 376"/>
                      <a:gd name="T63" fmla="*/ 303 h 378"/>
                      <a:gd name="T64" fmla="*/ 283 w 376"/>
                      <a:gd name="T65" fmla="*/ 336 h 378"/>
                      <a:gd name="T66" fmla="*/ 253 w 376"/>
                      <a:gd name="T67" fmla="*/ 352 h 378"/>
                      <a:gd name="T68" fmla="*/ 203 w 376"/>
                      <a:gd name="T69" fmla="*/ 363 h 378"/>
                      <a:gd name="T70" fmla="*/ 152 w 376"/>
                      <a:gd name="T71" fmla="*/ 360 h 378"/>
                      <a:gd name="T72" fmla="*/ 104 w 376"/>
                      <a:gd name="T73" fmla="*/ 342 h 378"/>
                      <a:gd name="T74" fmla="*/ 61 w 376"/>
                      <a:gd name="T75" fmla="*/ 310 h 378"/>
                      <a:gd name="T76" fmla="*/ 32 w 376"/>
                      <a:gd name="T77" fmla="*/ 269 h 378"/>
                      <a:gd name="T78" fmla="*/ 13 w 376"/>
                      <a:gd name="T79" fmla="*/ 203 h 378"/>
                      <a:gd name="T80" fmla="*/ 27 w 376"/>
                      <a:gd name="T81" fmla="*/ 120 h 378"/>
                      <a:gd name="T82" fmla="*/ 55 w 376"/>
                      <a:gd name="T83" fmla="*/ 75 h 378"/>
                      <a:gd name="T84" fmla="*/ 93 w 376"/>
                      <a:gd name="T85" fmla="*/ 41 h 378"/>
                      <a:gd name="T86" fmla="*/ 142 w 376"/>
                      <a:gd name="T87" fmla="*/ 22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76" h="378">
                        <a:moveTo>
                          <a:pt x="281" y="26"/>
                        </a:moveTo>
                        <a:lnTo>
                          <a:pt x="263" y="17"/>
                        </a:lnTo>
                        <a:lnTo>
                          <a:pt x="246" y="9"/>
                        </a:lnTo>
                        <a:lnTo>
                          <a:pt x="211" y="2"/>
                        </a:lnTo>
                        <a:lnTo>
                          <a:pt x="192" y="0"/>
                        </a:lnTo>
                        <a:lnTo>
                          <a:pt x="175" y="1"/>
                        </a:lnTo>
                        <a:lnTo>
                          <a:pt x="156" y="3"/>
                        </a:lnTo>
                        <a:lnTo>
                          <a:pt x="139" y="8"/>
                        </a:lnTo>
                        <a:lnTo>
                          <a:pt x="119" y="14"/>
                        </a:lnTo>
                        <a:lnTo>
                          <a:pt x="102" y="22"/>
                        </a:lnTo>
                        <a:lnTo>
                          <a:pt x="86" y="30"/>
                        </a:lnTo>
                        <a:lnTo>
                          <a:pt x="71" y="41"/>
                        </a:lnTo>
                        <a:lnTo>
                          <a:pt x="57" y="53"/>
                        </a:lnTo>
                        <a:lnTo>
                          <a:pt x="46" y="66"/>
                        </a:lnTo>
                        <a:lnTo>
                          <a:pt x="34" y="81"/>
                        </a:lnTo>
                        <a:lnTo>
                          <a:pt x="25" y="98"/>
                        </a:lnTo>
                        <a:lnTo>
                          <a:pt x="16" y="115"/>
                        </a:lnTo>
                        <a:lnTo>
                          <a:pt x="8" y="132"/>
                        </a:lnTo>
                        <a:lnTo>
                          <a:pt x="1" y="168"/>
                        </a:lnTo>
                        <a:lnTo>
                          <a:pt x="0" y="185"/>
                        </a:lnTo>
                        <a:lnTo>
                          <a:pt x="1" y="204"/>
                        </a:lnTo>
                        <a:lnTo>
                          <a:pt x="4" y="222"/>
                        </a:lnTo>
                        <a:lnTo>
                          <a:pt x="9" y="241"/>
                        </a:lnTo>
                        <a:lnTo>
                          <a:pt x="15" y="259"/>
                        </a:lnTo>
                        <a:lnTo>
                          <a:pt x="22" y="275"/>
                        </a:lnTo>
                        <a:lnTo>
                          <a:pt x="30" y="291"/>
                        </a:lnTo>
                        <a:lnTo>
                          <a:pt x="41" y="306"/>
                        </a:lnTo>
                        <a:lnTo>
                          <a:pt x="53" y="319"/>
                        </a:lnTo>
                        <a:lnTo>
                          <a:pt x="66" y="331"/>
                        </a:lnTo>
                        <a:lnTo>
                          <a:pt x="81" y="342"/>
                        </a:lnTo>
                        <a:lnTo>
                          <a:pt x="98" y="354"/>
                        </a:lnTo>
                        <a:lnTo>
                          <a:pt x="115" y="361"/>
                        </a:lnTo>
                        <a:lnTo>
                          <a:pt x="132" y="368"/>
                        </a:lnTo>
                        <a:lnTo>
                          <a:pt x="149" y="373"/>
                        </a:lnTo>
                        <a:lnTo>
                          <a:pt x="168" y="376"/>
                        </a:lnTo>
                        <a:lnTo>
                          <a:pt x="185" y="378"/>
                        </a:lnTo>
                        <a:lnTo>
                          <a:pt x="204" y="376"/>
                        </a:lnTo>
                        <a:lnTo>
                          <a:pt x="222" y="373"/>
                        </a:lnTo>
                        <a:lnTo>
                          <a:pt x="241" y="370"/>
                        </a:lnTo>
                        <a:lnTo>
                          <a:pt x="257" y="364"/>
                        </a:lnTo>
                        <a:lnTo>
                          <a:pt x="274" y="357"/>
                        </a:lnTo>
                        <a:lnTo>
                          <a:pt x="275" y="355"/>
                        </a:lnTo>
                        <a:lnTo>
                          <a:pt x="277" y="354"/>
                        </a:lnTo>
                        <a:lnTo>
                          <a:pt x="281" y="352"/>
                        </a:lnTo>
                        <a:lnTo>
                          <a:pt x="290" y="348"/>
                        </a:lnTo>
                        <a:lnTo>
                          <a:pt x="305" y="337"/>
                        </a:lnTo>
                        <a:lnTo>
                          <a:pt x="317" y="325"/>
                        </a:lnTo>
                        <a:lnTo>
                          <a:pt x="330" y="311"/>
                        </a:lnTo>
                        <a:lnTo>
                          <a:pt x="335" y="303"/>
                        </a:lnTo>
                        <a:lnTo>
                          <a:pt x="341" y="296"/>
                        </a:lnTo>
                        <a:lnTo>
                          <a:pt x="346" y="288"/>
                        </a:lnTo>
                        <a:lnTo>
                          <a:pt x="353" y="280"/>
                        </a:lnTo>
                        <a:lnTo>
                          <a:pt x="360" y="262"/>
                        </a:lnTo>
                        <a:lnTo>
                          <a:pt x="367" y="245"/>
                        </a:lnTo>
                        <a:lnTo>
                          <a:pt x="372" y="227"/>
                        </a:lnTo>
                        <a:lnTo>
                          <a:pt x="375" y="210"/>
                        </a:lnTo>
                        <a:lnTo>
                          <a:pt x="376" y="191"/>
                        </a:lnTo>
                        <a:lnTo>
                          <a:pt x="376" y="174"/>
                        </a:lnTo>
                        <a:lnTo>
                          <a:pt x="373" y="155"/>
                        </a:lnTo>
                        <a:lnTo>
                          <a:pt x="371" y="146"/>
                        </a:lnTo>
                        <a:lnTo>
                          <a:pt x="370" y="138"/>
                        </a:lnTo>
                        <a:lnTo>
                          <a:pt x="364" y="119"/>
                        </a:lnTo>
                        <a:lnTo>
                          <a:pt x="357" y="102"/>
                        </a:lnTo>
                        <a:lnTo>
                          <a:pt x="347" y="86"/>
                        </a:lnTo>
                        <a:lnTo>
                          <a:pt x="337" y="73"/>
                        </a:lnTo>
                        <a:lnTo>
                          <a:pt x="325" y="58"/>
                        </a:lnTo>
                        <a:lnTo>
                          <a:pt x="311" y="47"/>
                        </a:lnTo>
                        <a:lnTo>
                          <a:pt x="297" y="35"/>
                        </a:lnTo>
                        <a:lnTo>
                          <a:pt x="281" y="26"/>
                        </a:lnTo>
                        <a:close/>
                        <a:moveTo>
                          <a:pt x="142" y="22"/>
                        </a:moveTo>
                        <a:lnTo>
                          <a:pt x="175" y="15"/>
                        </a:lnTo>
                        <a:lnTo>
                          <a:pt x="191" y="14"/>
                        </a:lnTo>
                        <a:lnTo>
                          <a:pt x="209" y="16"/>
                        </a:lnTo>
                        <a:lnTo>
                          <a:pt x="242" y="23"/>
                        </a:lnTo>
                        <a:lnTo>
                          <a:pt x="258" y="28"/>
                        </a:lnTo>
                        <a:lnTo>
                          <a:pt x="275" y="37"/>
                        </a:lnTo>
                        <a:lnTo>
                          <a:pt x="290" y="46"/>
                        </a:lnTo>
                        <a:lnTo>
                          <a:pt x="303" y="56"/>
                        </a:lnTo>
                        <a:lnTo>
                          <a:pt x="315" y="67"/>
                        </a:lnTo>
                        <a:lnTo>
                          <a:pt x="327" y="81"/>
                        </a:lnTo>
                        <a:lnTo>
                          <a:pt x="336" y="93"/>
                        </a:lnTo>
                        <a:lnTo>
                          <a:pt x="345" y="109"/>
                        </a:lnTo>
                        <a:lnTo>
                          <a:pt x="353" y="124"/>
                        </a:lnTo>
                        <a:lnTo>
                          <a:pt x="359" y="142"/>
                        </a:lnTo>
                        <a:lnTo>
                          <a:pt x="362" y="158"/>
                        </a:lnTo>
                        <a:lnTo>
                          <a:pt x="364" y="175"/>
                        </a:lnTo>
                        <a:lnTo>
                          <a:pt x="365" y="191"/>
                        </a:lnTo>
                        <a:lnTo>
                          <a:pt x="364" y="200"/>
                        </a:lnTo>
                        <a:lnTo>
                          <a:pt x="364" y="209"/>
                        </a:lnTo>
                        <a:lnTo>
                          <a:pt x="362" y="216"/>
                        </a:lnTo>
                        <a:lnTo>
                          <a:pt x="361" y="224"/>
                        </a:lnTo>
                        <a:lnTo>
                          <a:pt x="356" y="241"/>
                        </a:lnTo>
                        <a:lnTo>
                          <a:pt x="349" y="258"/>
                        </a:lnTo>
                        <a:lnTo>
                          <a:pt x="342" y="274"/>
                        </a:lnTo>
                        <a:lnTo>
                          <a:pt x="332" y="289"/>
                        </a:lnTo>
                        <a:lnTo>
                          <a:pt x="322" y="303"/>
                        </a:lnTo>
                        <a:lnTo>
                          <a:pt x="310" y="315"/>
                        </a:lnTo>
                        <a:lnTo>
                          <a:pt x="298" y="327"/>
                        </a:lnTo>
                        <a:lnTo>
                          <a:pt x="283" y="336"/>
                        </a:lnTo>
                        <a:lnTo>
                          <a:pt x="269" y="344"/>
                        </a:lnTo>
                        <a:lnTo>
                          <a:pt x="261" y="348"/>
                        </a:lnTo>
                        <a:lnTo>
                          <a:pt x="253" y="352"/>
                        </a:lnTo>
                        <a:lnTo>
                          <a:pt x="238" y="358"/>
                        </a:lnTo>
                        <a:lnTo>
                          <a:pt x="219" y="361"/>
                        </a:lnTo>
                        <a:lnTo>
                          <a:pt x="203" y="363"/>
                        </a:lnTo>
                        <a:lnTo>
                          <a:pt x="185" y="364"/>
                        </a:lnTo>
                        <a:lnTo>
                          <a:pt x="169" y="363"/>
                        </a:lnTo>
                        <a:lnTo>
                          <a:pt x="152" y="360"/>
                        </a:lnTo>
                        <a:lnTo>
                          <a:pt x="135" y="356"/>
                        </a:lnTo>
                        <a:lnTo>
                          <a:pt x="119" y="350"/>
                        </a:lnTo>
                        <a:lnTo>
                          <a:pt x="104" y="342"/>
                        </a:lnTo>
                        <a:lnTo>
                          <a:pt x="88" y="332"/>
                        </a:lnTo>
                        <a:lnTo>
                          <a:pt x="74" y="322"/>
                        </a:lnTo>
                        <a:lnTo>
                          <a:pt x="61" y="310"/>
                        </a:lnTo>
                        <a:lnTo>
                          <a:pt x="51" y="298"/>
                        </a:lnTo>
                        <a:lnTo>
                          <a:pt x="40" y="283"/>
                        </a:lnTo>
                        <a:lnTo>
                          <a:pt x="32" y="269"/>
                        </a:lnTo>
                        <a:lnTo>
                          <a:pt x="25" y="253"/>
                        </a:lnTo>
                        <a:lnTo>
                          <a:pt x="21" y="238"/>
                        </a:lnTo>
                        <a:lnTo>
                          <a:pt x="13" y="203"/>
                        </a:lnTo>
                        <a:lnTo>
                          <a:pt x="15" y="170"/>
                        </a:lnTo>
                        <a:lnTo>
                          <a:pt x="22" y="137"/>
                        </a:lnTo>
                        <a:lnTo>
                          <a:pt x="27" y="120"/>
                        </a:lnTo>
                        <a:lnTo>
                          <a:pt x="36" y="105"/>
                        </a:lnTo>
                        <a:lnTo>
                          <a:pt x="45" y="88"/>
                        </a:lnTo>
                        <a:lnTo>
                          <a:pt x="55" y="75"/>
                        </a:lnTo>
                        <a:lnTo>
                          <a:pt x="66" y="62"/>
                        </a:lnTo>
                        <a:lnTo>
                          <a:pt x="80" y="52"/>
                        </a:lnTo>
                        <a:lnTo>
                          <a:pt x="93" y="41"/>
                        </a:lnTo>
                        <a:lnTo>
                          <a:pt x="109" y="33"/>
                        </a:lnTo>
                        <a:lnTo>
                          <a:pt x="124" y="26"/>
                        </a:lnTo>
                        <a:lnTo>
                          <a:pt x="142" y="22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4" name="Freeform 540"/>
                  <p:cNvSpPr>
                    <a:spLocks noEditPoints="1"/>
                  </p:cNvSpPr>
                  <p:nvPr/>
                </p:nvSpPr>
                <p:spPr bwMode="auto">
                  <a:xfrm>
                    <a:off x="4026" y="2822"/>
                    <a:ext cx="197" cy="172"/>
                  </a:xfrm>
                  <a:custGeom>
                    <a:avLst/>
                    <a:gdLst>
                      <a:gd name="T0" fmla="*/ 245 w 352"/>
                      <a:gd name="T1" fmla="*/ 14 h 350"/>
                      <a:gd name="T2" fmla="*/ 196 w 352"/>
                      <a:gd name="T3" fmla="*/ 2 h 350"/>
                      <a:gd name="T4" fmla="*/ 162 w 352"/>
                      <a:gd name="T5" fmla="*/ 1 h 350"/>
                      <a:gd name="T6" fmla="*/ 111 w 352"/>
                      <a:gd name="T7" fmla="*/ 12 h 350"/>
                      <a:gd name="T8" fmla="*/ 80 w 352"/>
                      <a:gd name="T9" fmla="*/ 27 h 350"/>
                      <a:gd name="T10" fmla="*/ 53 w 352"/>
                      <a:gd name="T11" fmla="*/ 48 h 350"/>
                      <a:gd name="T12" fmla="*/ 32 w 352"/>
                      <a:gd name="T13" fmla="*/ 74 h 350"/>
                      <a:gd name="T14" fmla="*/ 14 w 352"/>
                      <a:gd name="T15" fmla="*/ 106 h 350"/>
                      <a:gd name="T16" fmla="*/ 2 w 352"/>
                      <a:gd name="T17" fmla="*/ 156 h 350"/>
                      <a:gd name="T18" fmla="*/ 8 w 352"/>
                      <a:gd name="T19" fmla="*/ 224 h 350"/>
                      <a:gd name="T20" fmla="*/ 19 w 352"/>
                      <a:gd name="T21" fmla="*/ 255 h 350"/>
                      <a:gd name="T22" fmla="*/ 38 w 352"/>
                      <a:gd name="T23" fmla="*/ 284 h 350"/>
                      <a:gd name="T24" fmla="*/ 61 w 352"/>
                      <a:gd name="T25" fmla="*/ 308 h 350"/>
                      <a:gd name="T26" fmla="*/ 91 w 352"/>
                      <a:gd name="T27" fmla="*/ 328 h 350"/>
                      <a:gd name="T28" fmla="*/ 122 w 352"/>
                      <a:gd name="T29" fmla="*/ 342 h 350"/>
                      <a:gd name="T30" fmla="*/ 156 w 352"/>
                      <a:gd name="T31" fmla="*/ 349 h 350"/>
                      <a:gd name="T32" fmla="*/ 190 w 352"/>
                      <a:gd name="T33" fmla="*/ 349 h 350"/>
                      <a:gd name="T34" fmla="*/ 225 w 352"/>
                      <a:gd name="T35" fmla="*/ 344 h 350"/>
                      <a:gd name="T36" fmla="*/ 248 w 352"/>
                      <a:gd name="T37" fmla="*/ 334 h 350"/>
                      <a:gd name="T38" fmla="*/ 270 w 352"/>
                      <a:gd name="T39" fmla="*/ 322 h 350"/>
                      <a:gd name="T40" fmla="*/ 297 w 352"/>
                      <a:gd name="T41" fmla="*/ 301 h 350"/>
                      <a:gd name="T42" fmla="*/ 319 w 352"/>
                      <a:gd name="T43" fmla="*/ 275 h 350"/>
                      <a:gd name="T44" fmla="*/ 336 w 352"/>
                      <a:gd name="T45" fmla="*/ 244 h 350"/>
                      <a:gd name="T46" fmla="*/ 348 w 352"/>
                      <a:gd name="T47" fmla="*/ 210 h 350"/>
                      <a:gd name="T48" fmla="*/ 351 w 352"/>
                      <a:gd name="T49" fmla="*/ 195 h 350"/>
                      <a:gd name="T50" fmla="*/ 352 w 352"/>
                      <a:gd name="T51" fmla="*/ 177 h 350"/>
                      <a:gd name="T52" fmla="*/ 349 w 352"/>
                      <a:gd name="T53" fmla="*/ 144 h 350"/>
                      <a:gd name="T54" fmla="*/ 340 w 352"/>
                      <a:gd name="T55" fmla="*/ 110 h 350"/>
                      <a:gd name="T56" fmla="*/ 323 w 352"/>
                      <a:gd name="T57" fmla="*/ 79 h 350"/>
                      <a:gd name="T58" fmla="*/ 302 w 352"/>
                      <a:gd name="T59" fmla="*/ 53 h 350"/>
                      <a:gd name="T60" fmla="*/ 277 w 352"/>
                      <a:gd name="T61" fmla="*/ 32 h 350"/>
                      <a:gd name="T62" fmla="*/ 131 w 352"/>
                      <a:gd name="T63" fmla="*/ 17 h 350"/>
                      <a:gd name="T64" fmla="*/ 163 w 352"/>
                      <a:gd name="T65" fmla="*/ 11 h 350"/>
                      <a:gd name="T66" fmla="*/ 195 w 352"/>
                      <a:gd name="T67" fmla="*/ 12 h 350"/>
                      <a:gd name="T68" fmla="*/ 225 w 352"/>
                      <a:gd name="T69" fmla="*/ 19 h 350"/>
                      <a:gd name="T70" fmla="*/ 269 w 352"/>
                      <a:gd name="T71" fmla="*/ 41 h 350"/>
                      <a:gd name="T72" fmla="*/ 293 w 352"/>
                      <a:gd name="T73" fmla="*/ 61 h 350"/>
                      <a:gd name="T74" fmla="*/ 321 w 352"/>
                      <a:gd name="T75" fmla="*/ 99 h 350"/>
                      <a:gd name="T76" fmla="*/ 333 w 352"/>
                      <a:gd name="T77" fmla="*/ 130 h 350"/>
                      <a:gd name="T78" fmla="*/ 334 w 352"/>
                      <a:gd name="T79" fmla="*/ 137 h 350"/>
                      <a:gd name="T80" fmla="*/ 339 w 352"/>
                      <a:gd name="T81" fmla="*/ 162 h 350"/>
                      <a:gd name="T82" fmla="*/ 340 w 352"/>
                      <a:gd name="T83" fmla="*/ 177 h 350"/>
                      <a:gd name="T84" fmla="*/ 335 w 352"/>
                      <a:gd name="T85" fmla="*/ 208 h 350"/>
                      <a:gd name="T86" fmla="*/ 326 w 352"/>
                      <a:gd name="T87" fmla="*/ 238 h 350"/>
                      <a:gd name="T88" fmla="*/ 314 w 352"/>
                      <a:gd name="T89" fmla="*/ 261 h 350"/>
                      <a:gd name="T90" fmla="*/ 300 w 352"/>
                      <a:gd name="T91" fmla="*/ 281 h 350"/>
                      <a:gd name="T92" fmla="*/ 289 w 352"/>
                      <a:gd name="T93" fmla="*/ 292 h 350"/>
                      <a:gd name="T94" fmla="*/ 264 w 352"/>
                      <a:gd name="T95" fmla="*/ 311 h 350"/>
                      <a:gd name="T96" fmla="*/ 236 w 352"/>
                      <a:gd name="T97" fmla="*/ 325 h 350"/>
                      <a:gd name="T98" fmla="*/ 204 w 352"/>
                      <a:gd name="T99" fmla="*/ 335 h 350"/>
                      <a:gd name="T100" fmla="*/ 171 w 352"/>
                      <a:gd name="T101" fmla="*/ 339 h 350"/>
                      <a:gd name="T102" fmla="*/ 140 w 352"/>
                      <a:gd name="T103" fmla="*/ 336 h 350"/>
                      <a:gd name="T104" fmla="*/ 111 w 352"/>
                      <a:gd name="T105" fmla="*/ 326 h 350"/>
                      <a:gd name="T106" fmla="*/ 81 w 352"/>
                      <a:gd name="T107" fmla="*/ 310 h 350"/>
                      <a:gd name="T108" fmla="*/ 56 w 352"/>
                      <a:gd name="T109" fmla="*/ 288 h 350"/>
                      <a:gd name="T110" fmla="*/ 37 w 352"/>
                      <a:gd name="T111" fmla="*/ 263 h 350"/>
                      <a:gd name="T112" fmla="*/ 22 w 352"/>
                      <a:gd name="T113" fmla="*/ 234 h 350"/>
                      <a:gd name="T114" fmla="*/ 11 w 352"/>
                      <a:gd name="T115" fmla="*/ 187 h 350"/>
                      <a:gd name="T116" fmla="*/ 19 w 352"/>
                      <a:gd name="T117" fmla="*/ 125 h 350"/>
                      <a:gd name="T118" fmla="*/ 50 w 352"/>
                      <a:gd name="T119" fmla="*/ 68 h 350"/>
                      <a:gd name="T120" fmla="*/ 73 w 352"/>
                      <a:gd name="T121" fmla="*/ 46 h 350"/>
                      <a:gd name="T122" fmla="*/ 100 w 352"/>
                      <a:gd name="T123" fmla="*/ 29 h 350"/>
                      <a:gd name="T124" fmla="*/ 131 w 352"/>
                      <a:gd name="T125" fmla="*/ 17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52" h="350">
                        <a:moveTo>
                          <a:pt x="262" y="23"/>
                        </a:moveTo>
                        <a:lnTo>
                          <a:pt x="245" y="14"/>
                        </a:lnTo>
                        <a:lnTo>
                          <a:pt x="229" y="9"/>
                        </a:lnTo>
                        <a:lnTo>
                          <a:pt x="196" y="2"/>
                        </a:lnTo>
                        <a:lnTo>
                          <a:pt x="178" y="0"/>
                        </a:lnTo>
                        <a:lnTo>
                          <a:pt x="162" y="1"/>
                        </a:lnTo>
                        <a:lnTo>
                          <a:pt x="129" y="8"/>
                        </a:lnTo>
                        <a:lnTo>
                          <a:pt x="111" y="12"/>
                        </a:lnTo>
                        <a:lnTo>
                          <a:pt x="96" y="19"/>
                        </a:lnTo>
                        <a:lnTo>
                          <a:pt x="80" y="27"/>
                        </a:lnTo>
                        <a:lnTo>
                          <a:pt x="67" y="38"/>
                        </a:lnTo>
                        <a:lnTo>
                          <a:pt x="53" y="48"/>
                        </a:lnTo>
                        <a:lnTo>
                          <a:pt x="42" y="61"/>
                        </a:lnTo>
                        <a:lnTo>
                          <a:pt x="32" y="74"/>
                        </a:lnTo>
                        <a:lnTo>
                          <a:pt x="23" y="91"/>
                        </a:lnTo>
                        <a:lnTo>
                          <a:pt x="14" y="106"/>
                        </a:lnTo>
                        <a:lnTo>
                          <a:pt x="9" y="123"/>
                        </a:lnTo>
                        <a:lnTo>
                          <a:pt x="2" y="156"/>
                        </a:lnTo>
                        <a:lnTo>
                          <a:pt x="0" y="189"/>
                        </a:lnTo>
                        <a:lnTo>
                          <a:pt x="8" y="224"/>
                        </a:lnTo>
                        <a:lnTo>
                          <a:pt x="12" y="239"/>
                        </a:lnTo>
                        <a:lnTo>
                          <a:pt x="19" y="255"/>
                        </a:lnTo>
                        <a:lnTo>
                          <a:pt x="27" y="269"/>
                        </a:lnTo>
                        <a:lnTo>
                          <a:pt x="38" y="284"/>
                        </a:lnTo>
                        <a:lnTo>
                          <a:pt x="48" y="296"/>
                        </a:lnTo>
                        <a:lnTo>
                          <a:pt x="61" y="308"/>
                        </a:lnTo>
                        <a:lnTo>
                          <a:pt x="75" y="318"/>
                        </a:lnTo>
                        <a:lnTo>
                          <a:pt x="91" y="328"/>
                        </a:lnTo>
                        <a:lnTo>
                          <a:pt x="106" y="336"/>
                        </a:lnTo>
                        <a:lnTo>
                          <a:pt x="122" y="342"/>
                        </a:lnTo>
                        <a:lnTo>
                          <a:pt x="139" y="346"/>
                        </a:lnTo>
                        <a:lnTo>
                          <a:pt x="156" y="349"/>
                        </a:lnTo>
                        <a:lnTo>
                          <a:pt x="172" y="350"/>
                        </a:lnTo>
                        <a:lnTo>
                          <a:pt x="190" y="349"/>
                        </a:lnTo>
                        <a:lnTo>
                          <a:pt x="206" y="347"/>
                        </a:lnTo>
                        <a:lnTo>
                          <a:pt x="225" y="344"/>
                        </a:lnTo>
                        <a:lnTo>
                          <a:pt x="240" y="338"/>
                        </a:lnTo>
                        <a:lnTo>
                          <a:pt x="248" y="334"/>
                        </a:lnTo>
                        <a:lnTo>
                          <a:pt x="256" y="330"/>
                        </a:lnTo>
                        <a:lnTo>
                          <a:pt x="270" y="322"/>
                        </a:lnTo>
                        <a:lnTo>
                          <a:pt x="285" y="313"/>
                        </a:lnTo>
                        <a:lnTo>
                          <a:pt x="297" y="301"/>
                        </a:lnTo>
                        <a:lnTo>
                          <a:pt x="309" y="289"/>
                        </a:lnTo>
                        <a:lnTo>
                          <a:pt x="319" y="275"/>
                        </a:lnTo>
                        <a:lnTo>
                          <a:pt x="329" y="260"/>
                        </a:lnTo>
                        <a:lnTo>
                          <a:pt x="336" y="244"/>
                        </a:lnTo>
                        <a:lnTo>
                          <a:pt x="343" y="227"/>
                        </a:lnTo>
                        <a:lnTo>
                          <a:pt x="348" y="210"/>
                        </a:lnTo>
                        <a:lnTo>
                          <a:pt x="349" y="202"/>
                        </a:lnTo>
                        <a:lnTo>
                          <a:pt x="351" y="195"/>
                        </a:lnTo>
                        <a:lnTo>
                          <a:pt x="351" y="186"/>
                        </a:lnTo>
                        <a:lnTo>
                          <a:pt x="352" y="177"/>
                        </a:lnTo>
                        <a:lnTo>
                          <a:pt x="351" y="161"/>
                        </a:lnTo>
                        <a:lnTo>
                          <a:pt x="349" y="144"/>
                        </a:lnTo>
                        <a:lnTo>
                          <a:pt x="346" y="128"/>
                        </a:lnTo>
                        <a:lnTo>
                          <a:pt x="340" y="110"/>
                        </a:lnTo>
                        <a:lnTo>
                          <a:pt x="332" y="95"/>
                        </a:lnTo>
                        <a:lnTo>
                          <a:pt x="323" y="79"/>
                        </a:lnTo>
                        <a:lnTo>
                          <a:pt x="314" y="67"/>
                        </a:lnTo>
                        <a:lnTo>
                          <a:pt x="302" y="53"/>
                        </a:lnTo>
                        <a:lnTo>
                          <a:pt x="290" y="42"/>
                        </a:lnTo>
                        <a:lnTo>
                          <a:pt x="277" y="32"/>
                        </a:lnTo>
                        <a:lnTo>
                          <a:pt x="262" y="23"/>
                        </a:lnTo>
                        <a:close/>
                        <a:moveTo>
                          <a:pt x="131" y="17"/>
                        </a:moveTo>
                        <a:lnTo>
                          <a:pt x="146" y="12"/>
                        </a:lnTo>
                        <a:lnTo>
                          <a:pt x="163" y="11"/>
                        </a:lnTo>
                        <a:lnTo>
                          <a:pt x="178" y="10"/>
                        </a:lnTo>
                        <a:lnTo>
                          <a:pt x="195" y="12"/>
                        </a:lnTo>
                        <a:lnTo>
                          <a:pt x="209" y="14"/>
                        </a:lnTo>
                        <a:lnTo>
                          <a:pt x="225" y="19"/>
                        </a:lnTo>
                        <a:lnTo>
                          <a:pt x="256" y="33"/>
                        </a:lnTo>
                        <a:lnTo>
                          <a:pt x="269" y="41"/>
                        </a:lnTo>
                        <a:lnTo>
                          <a:pt x="282" y="50"/>
                        </a:lnTo>
                        <a:lnTo>
                          <a:pt x="293" y="61"/>
                        </a:lnTo>
                        <a:lnTo>
                          <a:pt x="304" y="73"/>
                        </a:lnTo>
                        <a:lnTo>
                          <a:pt x="321" y="99"/>
                        </a:lnTo>
                        <a:lnTo>
                          <a:pt x="327" y="113"/>
                        </a:lnTo>
                        <a:lnTo>
                          <a:pt x="333" y="130"/>
                        </a:lnTo>
                        <a:lnTo>
                          <a:pt x="333" y="133"/>
                        </a:lnTo>
                        <a:lnTo>
                          <a:pt x="334" y="137"/>
                        </a:lnTo>
                        <a:lnTo>
                          <a:pt x="336" y="145"/>
                        </a:lnTo>
                        <a:lnTo>
                          <a:pt x="339" y="162"/>
                        </a:lnTo>
                        <a:lnTo>
                          <a:pt x="339" y="169"/>
                        </a:lnTo>
                        <a:lnTo>
                          <a:pt x="340" y="177"/>
                        </a:lnTo>
                        <a:lnTo>
                          <a:pt x="339" y="194"/>
                        </a:lnTo>
                        <a:lnTo>
                          <a:pt x="335" y="208"/>
                        </a:lnTo>
                        <a:lnTo>
                          <a:pt x="331" y="224"/>
                        </a:lnTo>
                        <a:lnTo>
                          <a:pt x="326" y="238"/>
                        </a:lnTo>
                        <a:lnTo>
                          <a:pt x="319" y="255"/>
                        </a:lnTo>
                        <a:lnTo>
                          <a:pt x="314" y="261"/>
                        </a:lnTo>
                        <a:lnTo>
                          <a:pt x="310" y="268"/>
                        </a:lnTo>
                        <a:lnTo>
                          <a:pt x="300" y="281"/>
                        </a:lnTo>
                        <a:lnTo>
                          <a:pt x="294" y="286"/>
                        </a:lnTo>
                        <a:lnTo>
                          <a:pt x="289" y="292"/>
                        </a:lnTo>
                        <a:lnTo>
                          <a:pt x="278" y="303"/>
                        </a:lnTo>
                        <a:lnTo>
                          <a:pt x="264" y="311"/>
                        </a:lnTo>
                        <a:lnTo>
                          <a:pt x="251" y="319"/>
                        </a:lnTo>
                        <a:lnTo>
                          <a:pt x="236" y="325"/>
                        </a:lnTo>
                        <a:lnTo>
                          <a:pt x="221" y="331"/>
                        </a:lnTo>
                        <a:lnTo>
                          <a:pt x="204" y="335"/>
                        </a:lnTo>
                        <a:lnTo>
                          <a:pt x="188" y="338"/>
                        </a:lnTo>
                        <a:lnTo>
                          <a:pt x="171" y="339"/>
                        </a:lnTo>
                        <a:lnTo>
                          <a:pt x="157" y="339"/>
                        </a:lnTo>
                        <a:lnTo>
                          <a:pt x="140" y="336"/>
                        </a:lnTo>
                        <a:lnTo>
                          <a:pt x="126" y="331"/>
                        </a:lnTo>
                        <a:lnTo>
                          <a:pt x="111" y="326"/>
                        </a:lnTo>
                        <a:lnTo>
                          <a:pt x="97" y="319"/>
                        </a:lnTo>
                        <a:lnTo>
                          <a:pt x="81" y="310"/>
                        </a:lnTo>
                        <a:lnTo>
                          <a:pt x="69" y="299"/>
                        </a:lnTo>
                        <a:lnTo>
                          <a:pt x="56" y="288"/>
                        </a:lnTo>
                        <a:lnTo>
                          <a:pt x="47" y="277"/>
                        </a:lnTo>
                        <a:lnTo>
                          <a:pt x="37" y="263"/>
                        </a:lnTo>
                        <a:lnTo>
                          <a:pt x="29" y="250"/>
                        </a:lnTo>
                        <a:lnTo>
                          <a:pt x="22" y="234"/>
                        </a:lnTo>
                        <a:lnTo>
                          <a:pt x="18" y="219"/>
                        </a:lnTo>
                        <a:lnTo>
                          <a:pt x="11" y="187"/>
                        </a:lnTo>
                        <a:lnTo>
                          <a:pt x="12" y="156"/>
                        </a:lnTo>
                        <a:lnTo>
                          <a:pt x="19" y="125"/>
                        </a:lnTo>
                        <a:lnTo>
                          <a:pt x="33" y="96"/>
                        </a:lnTo>
                        <a:lnTo>
                          <a:pt x="50" y="68"/>
                        </a:lnTo>
                        <a:lnTo>
                          <a:pt x="60" y="55"/>
                        </a:lnTo>
                        <a:lnTo>
                          <a:pt x="73" y="46"/>
                        </a:lnTo>
                        <a:lnTo>
                          <a:pt x="85" y="36"/>
                        </a:lnTo>
                        <a:lnTo>
                          <a:pt x="100" y="29"/>
                        </a:lnTo>
                        <a:lnTo>
                          <a:pt x="114" y="21"/>
                        </a:lnTo>
                        <a:lnTo>
                          <a:pt x="131" y="17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5" name="Freeform 541"/>
                  <p:cNvSpPr>
                    <a:spLocks noEditPoints="1"/>
                  </p:cNvSpPr>
                  <p:nvPr/>
                </p:nvSpPr>
                <p:spPr bwMode="auto">
                  <a:xfrm>
                    <a:off x="4032" y="2826"/>
                    <a:ext cx="184" cy="162"/>
                  </a:xfrm>
                  <a:custGeom>
                    <a:avLst/>
                    <a:gdLst>
                      <a:gd name="T0" fmla="*/ 214 w 329"/>
                      <a:gd name="T1" fmla="*/ 9 h 329"/>
                      <a:gd name="T2" fmla="*/ 184 w 329"/>
                      <a:gd name="T3" fmla="*/ 2 h 329"/>
                      <a:gd name="T4" fmla="*/ 152 w 329"/>
                      <a:gd name="T5" fmla="*/ 1 h 329"/>
                      <a:gd name="T6" fmla="*/ 120 w 329"/>
                      <a:gd name="T7" fmla="*/ 7 h 329"/>
                      <a:gd name="T8" fmla="*/ 89 w 329"/>
                      <a:gd name="T9" fmla="*/ 19 h 329"/>
                      <a:gd name="T10" fmla="*/ 62 w 329"/>
                      <a:gd name="T11" fmla="*/ 36 h 329"/>
                      <a:gd name="T12" fmla="*/ 39 w 329"/>
                      <a:gd name="T13" fmla="*/ 58 h 329"/>
                      <a:gd name="T14" fmla="*/ 8 w 329"/>
                      <a:gd name="T15" fmla="*/ 115 h 329"/>
                      <a:gd name="T16" fmla="*/ 0 w 329"/>
                      <a:gd name="T17" fmla="*/ 177 h 329"/>
                      <a:gd name="T18" fmla="*/ 11 w 329"/>
                      <a:gd name="T19" fmla="*/ 224 h 329"/>
                      <a:gd name="T20" fmla="*/ 26 w 329"/>
                      <a:gd name="T21" fmla="*/ 253 h 329"/>
                      <a:gd name="T22" fmla="*/ 45 w 329"/>
                      <a:gd name="T23" fmla="*/ 278 h 329"/>
                      <a:gd name="T24" fmla="*/ 70 w 329"/>
                      <a:gd name="T25" fmla="*/ 300 h 329"/>
                      <a:gd name="T26" fmla="*/ 100 w 329"/>
                      <a:gd name="T27" fmla="*/ 316 h 329"/>
                      <a:gd name="T28" fmla="*/ 129 w 329"/>
                      <a:gd name="T29" fmla="*/ 326 h 329"/>
                      <a:gd name="T30" fmla="*/ 160 w 329"/>
                      <a:gd name="T31" fmla="*/ 329 h 329"/>
                      <a:gd name="T32" fmla="*/ 193 w 329"/>
                      <a:gd name="T33" fmla="*/ 325 h 329"/>
                      <a:gd name="T34" fmla="*/ 225 w 329"/>
                      <a:gd name="T35" fmla="*/ 315 h 329"/>
                      <a:gd name="T36" fmla="*/ 253 w 329"/>
                      <a:gd name="T37" fmla="*/ 301 h 329"/>
                      <a:gd name="T38" fmla="*/ 278 w 329"/>
                      <a:gd name="T39" fmla="*/ 282 h 329"/>
                      <a:gd name="T40" fmla="*/ 289 w 329"/>
                      <a:gd name="T41" fmla="*/ 271 h 329"/>
                      <a:gd name="T42" fmla="*/ 303 w 329"/>
                      <a:gd name="T43" fmla="*/ 251 h 329"/>
                      <a:gd name="T44" fmla="*/ 315 w 329"/>
                      <a:gd name="T45" fmla="*/ 228 h 329"/>
                      <a:gd name="T46" fmla="*/ 324 w 329"/>
                      <a:gd name="T47" fmla="*/ 198 h 329"/>
                      <a:gd name="T48" fmla="*/ 329 w 329"/>
                      <a:gd name="T49" fmla="*/ 167 h 329"/>
                      <a:gd name="T50" fmla="*/ 328 w 329"/>
                      <a:gd name="T51" fmla="*/ 152 h 329"/>
                      <a:gd name="T52" fmla="*/ 323 w 329"/>
                      <a:gd name="T53" fmla="*/ 127 h 329"/>
                      <a:gd name="T54" fmla="*/ 322 w 329"/>
                      <a:gd name="T55" fmla="*/ 120 h 329"/>
                      <a:gd name="T56" fmla="*/ 310 w 329"/>
                      <a:gd name="T57" fmla="*/ 89 h 329"/>
                      <a:gd name="T58" fmla="*/ 282 w 329"/>
                      <a:gd name="T59" fmla="*/ 51 h 329"/>
                      <a:gd name="T60" fmla="*/ 258 w 329"/>
                      <a:gd name="T61" fmla="*/ 31 h 329"/>
                      <a:gd name="T62" fmla="*/ 124 w 329"/>
                      <a:gd name="T63" fmla="*/ 20 h 329"/>
                      <a:gd name="T64" fmla="*/ 182 w 329"/>
                      <a:gd name="T65" fmla="*/ 14 h 329"/>
                      <a:gd name="T66" fmla="*/ 210 w 329"/>
                      <a:gd name="T67" fmla="*/ 21 h 329"/>
                      <a:gd name="T68" fmla="*/ 251 w 329"/>
                      <a:gd name="T69" fmla="*/ 41 h 329"/>
                      <a:gd name="T70" fmla="*/ 274 w 329"/>
                      <a:gd name="T71" fmla="*/ 60 h 329"/>
                      <a:gd name="T72" fmla="*/ 292 w 329"/>
                      <a:gd name="T73" fmla="*/ 83 h 329"/>
                      <a:gd name="T74" fmla="*/ 306 w 329"/>
                      <a:gd name="T75" fmla="*/ 108 h 329"/>
                      <a:gd name="T76" fmla="*/ 315 w 329"/>
                      <a:gd name="T77" fmla="*/ 138 h 329"/>
                      <a:gd name="T78" fmla="*/ 317 w 329"/>
                      <a:gd name="T79" fmla="*/ 167 h 329"/>
                      <a:gd name="T80" fmla="*/ 314 w 329"/>
                      <a:gd name="T81" fmla="*/ 188 h 329"/>
                      <a:gd name="T82" fmla="*/ 313 w 329"/>
                      <a:gd name="T83" fmla="*/ 189 h 329"/>
                      <a:gd name="T84" fmla="*/ 313 w 329"/>
                      <a:gd name="T85" fmla="*/ 195 h 329"/>
                      <a:gd name="T86" fmla="*/ 304 w 329"/>
                      <a:gd name="T87" fmla="*/ 224 h 329"/>
                      <a:gd name="T88" fmla="*/ 288 w 329"/>
                      <a:gd name="T89" fmla="*/ 251 h 329"/>
                      <a:gd name="T90" fmla="*/ 270 w 329"/>
                      <a:gd name="T91" fmla="*/ 274 h 329"/>
                      <a:gd name="T92" fmla="*/ 247 w 329"/>
                      <a:gd name="T93" fmla="*/ 293 h 329"/>
                      <a:gd name="T94" fmla="*/ 221 w 329"/>
                      <a:gd name="T95" fmla="*/ 306 h 329"/>
                      <a:gd name="T96" fmla="*/ 208 w 329"/>
                      <a:gd name="T97" fmla="*/ 311 h 329"/>
                      <a:gd name="T98" fmla="*/ 178 w 329"/>
                      <a:gd name="T99" fmla="*/ 316 h 329"/>
                      <a:gd name="T100" fmla="*/ 134 w 329"/>
                      <a:gd name="T101" fmla="*/ 313 h 329"/>
                      <a:gd name="T102" fmla="*/ 105 w 329"/>
                      <a:gd name="T103" fmla="*/ 304 h 329"/>
                      <a:gd name="T104" fmla="*/ 77 w 329"/>
                      <a:gd name="T105" fmla="*/ 288 h 329"/>
                      <a:gd name="T106" fmla="*/ 55 w 329"/>
                      <a:gd name="T107" fmla="*/ 270 h 329"/>
                      <a:gd name="T108" fmla="*/ 36 w 329"/>
                      <a:gd name="T109" fmla="*/ 247 h 329"/>
                      <a:gd name="T110" fmla="*/ 24 w 329"/>
                      <a:gd name="T111" fmla="*/ 220 h 329"/>
                      <a:gd name="T112" fmla="*/ 12 w 329"/>
                      <a:gd name="T113" fmla="*/ 177 h 329"/>
                      <a:gd name="T114" fmla="*/ 19 w 329"/>
                      <a:gd name="T115" fmla="*/ 119 h 329"/>
                      <a:gd name="T116" fmla="*/ 40 w 329"/>
                      <a:gd name="T117" fmla="*/ 77 h 329"/>
                      <a:gd name="T118" fmla="*/ 71 w 329"/>
                      <a:gd name="T119" fmla="*/ 45 h 329"/>
                      <a:gd name="T120" fmla="*/ 108 w 329"/>
                      <a:gd name="T121" fmla="*/ 24 h 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29" h="329">
                        <a:moveTo>
                          <a:pt x="245" y="23"/>
                        </a:moveTo>
                        <a:lnTo>
                          <a:pt x="214" y="9"/>
                        </a:lnTo>
                        <a:lnTo>
                          <a:pt x="198" y="4"/>
                        </a:lnTo>
                        <a:lnTo>
                          <a:pt x="184" y="2"/>
                        </a:lnTo>
                        <a:lnTo>
                          <a:pt x="167" y="0"/>
                        </a:lnTo>
                        <a:lnTo>
                          <a:pt x="152" y="1"/>
                        </a:lnTo>
                        <a:lnTo>
                          <a:pt x="135" y="2"/>
                        </a:lnTo>
                        <a:lnTo>
                          <a:pt x="120" y="7"/>
                        </a:lnTo>
                        <a:lnTo>
                          <a:pt x="103" y="11"/>
                        </a:lnTo>
                        <a:lnTo>
                          <a:pt x="89" y="19"/>
                        </a:lnTo>
                        <a:lnTo>
                          <a:pt x="74" y="26"/>
                        </a:lnTo>
                        <a:lnTo>
                          <a:pt x="62" y="36"/>
                        </a:lnTo>
                        <a:lnTo>
                          <a:pt x="49" y="45"/>
                        </a:lnTo>
                        <a:lnTo>
                          <a:pt x="39" y="58"/>
                        </a:lnTo>
                        <a:lnTo>
                          <a:pt x="22" y="86"/>
                        </a:lnTo>
                        <a:lnTo>
                          <a:pt x="8" y="115"/>
                        </a:lnTo>
                        <a:lnTo>
                          <a:pt x="1" y="146"/>
                        </a:lnTo>
                        <a:lnTo>
                          <a:pt x="0" y="177"/>
                        </a:lnTo>
                        <a:lnTo>
                          <a:pt x="7" y="209"/>
                        </a:lnTo>
                        <a:lnTo>
                          <a:pt x="11" y="224"/>
                        </a:lnTo>
                        <a:lnTo>
                          <a:pt x="18" y="240"/>
                        </a:lnTo>
                        <a:lnTo>
                          <a:pt x="26" y="253"/>
                        </a:lnTo>
                        <a:lnTo>
                          <a:pt x="36" y="267"/>
                        </a:lnTo>
                        <a:lnTo>
                          <a:pt x="45" y="278"/>
                        </a:lnTo>
                        <a:lnTo>
                          <a:pt x="58" y="289"/>
                        </a:lnTo>
                        <a:lnTo>
                          <a:pt x="70" y="300"/>
                        </a:lnTo>
                        <a:lnTo>
                          <a:pt x="86" y="309"/>
                        </a:lnTo>
                        <a:lnTo>
                          <a:pt x="100" y="316"/>
                        </a:lnTo>
                        <a:lnTo>
                          <a:pt x="115" y="321"/>
                        </a:lnTo>
                        <a:lnTo>
                          <a:pt x="129" y="326"/>
                        </a:lnTo>
                        <a:lnTo>
                          <a:pt x="146" y="329"/>
                        </a:lnTo>
                        <a:lnTo>
                          <a:pt x="160" y="329"/>
                        </a:lnTo>
                        <a:lnTo>
                          <a:pt x="177" y="328"/>
                        </a:lnTo>
                        <a:lnTo>
                          <a:pt x="193" y="325"/>
                        </a:lnTo>
                        <a:lnTo>
                          <a:pt x="210" y="321"/>
                        </a:lnTo>
                        <a:lnTo>
                          <a:pt x="225" y="315"/>
                        </a:lnTo>
                        <a:lnTo>
                          <a:pt x="240" y="309"/>
                        </a:lnTo>
                        <a:lnTo>
                          <a:pt x="253" y="301"/>
                        </a:lnTo>
                        <a:lnTo>
                          <a:pt x="267" y="293"/>
                        </a:lnTo>
                        <a:lnTo>
                          <a:pt x="278" y="282"/>
                        </a:lnTo>
                        <a:lnTo>
                          <a:pt x="283" y="276"/>
                        </a:lnTo>
                        <a:lnTo>
                          <a:pt x="289" y="271"/>
                        </a:lnTo>
                        <a:lnTo>
                          <a:pt x="299" y="258"/>
                        </a:lnTo>
                        <a:lnTo>
                          <a:pt x="303" y="251"/>
                        </a:lnTo>
                        <a:lnTo>
                          <a:pt x="308" y="245"/>
                        </a:lnTo>
                        <a:lnTo>
                          <a:pt x="315" y="228"/>
                        </a:lnTo>
                        <a:lnTo>
                          <a:pt x="320" y="214"/>
                        </a:lnTo>
                        <a:lnTo>
                          <a:pt x="324" y="198"/>
                        </a:lnTo>
                        <a:lnTo>
                          <a:pt x="328" y="184"/>
                        </a:lnTo>
                        <a:lnTo>
                          <a:pt x="329" y="167"/>
                        </a:lnTo>
                        <a:lnTo>
                          <a:pt x="328" y="159"/>
                        </a:lnTo>
                        <a:lnTo>
                          <a:pt x="328" y="152"/>
                        </a:lnTo>
                        <a:lnTo>
                          <a:pt x="325" y="135"/>
                        </a:lnTo>
                        <a:lnTo>
                          <a:pt x="323" y="127"/>
                        </a:lnTo>
                        <a:lnTo>
                          <a:pt x="322" y="123"/>
                        </a:lnTo>
                        <a:lnTo>
                          <a:pt x="322" y="120"/>
                        </a:lnTo>
                        <a:lnTo>
                          <a:pt x="316" y="103"/>
                        </a:lnTo>
                        <a:lnTo>
                          <a:pt x="310" y="89"/>
                        </a:lnTo>
                        <a:lnTo>
                          <a:pt x="293" y="63"/>
                        </a:lnTo>
                        <a:lnTo>
                          <a:pt x="282" y="51"/>
                        </a:lnTo>
                        <a:lnTo>
                          <a:pt x="271" y="40"/>
                        </a:lnTo>
                        <a:lnTo>
                          <a:pt x="258" y="31"/>
                        </a:lnTo>
                        <a:lnTo>
                          <a:pt x="245" y="23"/>
                        </a:lnTo>
                        <a:close/>
                        <a:moveTo>
                          <a:pt x="124" y="20"/>
                        </a:moveTo>
                        <a:lnTo>
                          <a:pt x="153" y="13"/>
                        </a:lnTo>
                        <a:lnTo>
                          <a:pt x="182" y="14"/>
                        </a:lnTo>
                        <a:lnTo>
                          <a:pt x="195" y="16"/>
                        </a:lnTo>
                        <a:lnTo>
                          <a:pt x="210" y="21"/>
                        </a:lnTo>
                        <a:lnTo>
                          <a:pt x="239" y="34"/>
                        </a:lnTo>
                        <a:lnTo>
                          <a:pt x="251" y="41"/>
                        </a:lnTo>
                        <a:lnTo>
                          <a:pt x="263" y="51"/>
                        </a:lnTo>
                        <a:lnTo>
                          <a:pt x="274" y="60"/>
                        </a:lnTo>
                        <a:lnTo>
                          <a:pt x="284" y="71"/>
                        </a:lnTo>
                        <a:lnTo>
                          <a:pt x="292" y="83"/>
                        </a:lnTo>
                        <a:lnTo>
                          <a:pt x="300" y="95"/>
                        </a:lnTo>
                        <a:lnTo>
                          <a:pt x="306" y="108"/>
                        </a:lnTo>
                        <a:lnTo>
                          <a:pt x="312" y="124"/>
                        </a:lnTo>
                        <a:lnTo>
                          <a:pt x="315" y="138"/>
                        </a:lnTo>
                        <a:lnTo>
                          <a:pt x="317" y="153"/>
                        </a:lnTo>
                        <a:lnTo>
                          <a:pt x="317" y="167"/>
                        </a:lnTo>
                        <a:lnTo>
                          <a:pt x="316" y="182"/>
                        </a:lnTo>
                        <a:lnTo>
                          <a:pt x="314" y="188"/>
                        </a:lnTo>
                        <a:lnTo>
                          <a:pt x="313" y="188"/>
                        </a:lnTo>
                        <a:lnTo>
                          <a:pt x="313" y="189"/>
                        </a:lnTo>
                        <a:lnTo>
                          <a:pt x="313" y="191"/>
                        </a:lnTo>
                        <a:lnTo>
                          <a:pt x="313" y="195"/>
                        </a:lnTo>
                        <a:lnTo>
                          <a:pt x="309" y="210"/>
                        </a:lnTo>
                        <a:lnTo>
                          <a:pt x="304" y="224"/>
                        </a:lnTo>
                        <a:lnTo>
                          <a:pt x="298" y="239"/>
                        </a:lnTo>
                        <a:lnTo>
                          <a:pt x="288" y="251"/>
                        </a:lnTo>
                        <a:lnTo>
                          <a:pt x="280" y="264"/>
                        </a:lnTo>
                        <a:lnTo>
                          <a:pt x="270" y="274"/>
                        </a:lnTo>
                        <a:lnTo>
                          <a:pt x="259" y="284"/>
                        </a:lnTo>
                        <a:lnTo>
                          <a:pt x="247" y="293"/>
                        </a:lnTo>
                        <a:lnTo>
                          <a:pt x="234" y="300"/>
                        </a:lnTo>
                        <a:lnTo>
                          <a:pt x="221" y="306"/>
                        </a:lnTo>
                        <a:lnTo>
                          <a:pt x="214" y="308"/>
                        </a:lnTo>
                        <a:lnTo>
                          <a:pt x="208" y="311"/>
                        </a:lnTo>
                        <a:lnTo>
                          <a:pt x="192" y="314"/>
                        </a:lnTo>
                        <a:lnTo>
                          <a:pt x="178" y="316"/>
                        </a:lnTo>
                        <a:lnTo>
                          <a:pt x="149" y="316"/>
                        </a:lnTo>
                        <a:lnTo>
                          <a:pt x="134" y="313"/>
                        </a:lnTo>
                        <a:lnTo>
                          <a:pt x="120" y="309"/>
                        </a:lnTo>
                        <a:lnTo>
                          <a:pt x="105" y="304"/>
                        </a:lnTo>
                        <a:lnTo>
                          <a:pt x="92" y="298"/>
                        </a:lnTo>
                        <a:lnTo>
                          <a:pt x="77" y="288"/>
                        </a:lnTo>
                        <a:lnTo>
                          <a:pt x="66" y="280"/>
                        </a:lnTo>
                        <a:lnTo>
                          <a:pt x="55" y="270"/>
                        </a:lnTo>
                        <a:lnTo>
                          <a:pt x="45" y="259"/>
                        </a:lnTo>
                        <a:lnTo>
                          <a:pt x="36" y="247"/>
                        </a:lnTo>
                        <a:lnTo>
                          <a:pt x="30" y="235"/>
                        </a:lnTo>
                        <a:lnTo>
                          <a:pt x="24" y="220"/>
                        </a:lnTo>
                        <a:lnTo>
                          <a:pt x="19" y="207"/>
                        </a:lnTo>
                        <a:lnTo>
                          <a:pt x="12" y="177"/>
                        </a:lnTo>
                        <a:lnTo>
                          <a:pt x="13" y="148"/>
                        </a:lnTo>
                        <a:lnTo>
                          <a:pt x="19" y="119"/>
                        </a:lnTo>
                        <a:lnTo>
                          <a:pt x="33" y="92"/>
                        </a:lnTo>
                        <a:lnTo>
                          <a:pt x="40" y="77"/>
                        </a:lnTo>
                        <a:lnTo>
                          <a:pt x="49" y="66"/>
                        </a:lnTo>
                        <a:lnTo>
                          <a:pt x="71" y="45"/>
                        </a:lnTo>
                        <a:lnTo>
                          <a:pt x="95" y="30"/>
                        </a:lnTo>
                        <a:lnTo>
                          <a:pt x="108" y="24"/>
                        </a:lnTo>
                        <a:lnTo>
                          <a:pt x="124" y="20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6" name="Freeform 542"/>
                  <p:cNvSpPr>
                    <a:spLocks noEditPoints="1"/>
                  </p:cNvSpPr>
                  <p:nvPr/>
                </p:nvSpPr>
                <p:spPr bwMode="auto">
                  <a:xfrm>
                    <a:off x="4039" y="2833"/>
                    <a:ext cx="170" cy="149"/>
                  </a:xfrm>
                  <a:custGeom>
                    <a:avLst/>
                    <a:gdLst>
                      <a:gd name="T0" fmla="*/ 198 w 305"/>
                      <a:gd name="T1" fmla="*/ 8 h 303"/>
                      <a:gd name="T2" fmla="*/ 170 w 305"/>
                      <a:gd name="T3" fmla="*/ 1 h 303"/>
                      <a:gd name="T4" fmla="*/ 112 w 305"/>
                      <a:gd name="T5" fmla="*/ 7 h 303"/>
                      <a:gd name="T6" fmla="*/ 83 w 305"/>
                      <a:gd name="T7" fmla="*/ 17 h 303"/>
                      <a:gd name="T8" fmla="*/ 37 w 305"/>
                      <a:gd name="T9" fmla="*/ 53 h 303"/>
                      <a:gd name="T10" fmla="*/ 21 w 305"/>
                      <a:gd name="T11" fmla="*/ 79 h 303"/>
                      <a:gd name="T12" fmla="*/ 1 w 305"/>
                      <a:gd name="T13" fmla="*/ 135 h 303"/>
                      <a:gd name="T14" fmla="*/ 7 w 305"/>
                      <a:gd name="T15" fmla="*/ 194 h 303"/>
                      <a:gd name="T16" fmla="*/ 18 w 305"/>
                      <a:gd name="T17" fmla="*/ 222 h 303"/>
                      <a:gd name="T18" fmla="*/ 33 w 305"/>
                      <a:gd name="T19" fmla="*/ 246 h 303"/>
                      <a:gd name="T20" fmla="*/ 54 w 305"/>
                      <a:gd name="T21" fmla="*/ 267 h 303"/>
                      <a:gd name="T22" fmla="*/ 80 w 305"/>
                      <a:gd name="T23" fmla="*/ 285 h 303"/>
                      <a:gd name="T24" fmla="*/ 108 w 305"/>
                      <a:gd name="T25" fmla="*/ 296 h 303"/>
                      <a:gd name="T26" fmla="*/ 137 w 305"/>
                      <a:gd name="T27" fmla="*/ 303 h 303"/>
                      <a:gd name="T28" fmla="*/ 180 w 305"/>
                      <a:gd name="T29" fmla="*/ 301 h 303"/>
                      <a:gd name="T30" fmla="*/ 202 w 305"/>
                      <a:gd name="T31" fmla="*/ 295 h 303"/>
                      <a:gd name="T32" fmla="*/ 222 w 305"/>
                      <a:gd name="T33" fmla="*/ 287 h 303"/>
                      <a:gd name="T34" fmla="*/ 247 w 305"/>
                      <a:gd name="T35" fmla="*/ 271 h 303"/>
                      <a:gd name="T36" fmla="*/ 268 w 305"/>
                      <a:gd name="T37" fmla="*/ 251 h 303"/>
                      <a:gd name="T38" fmla="*/ 286 w 305"/>
                      <a:gd name="T39" fmla="*/ 226 h 303"/>
                      <a:gd name="T40" fmla="*/ 297 w 305"/>
                      <a:gd name="T41" fmla="*/ 197 h 303"/>
                      <a:gd name="T42" fmla="*/ 301 w 305"/>
                      <a:gd name="T43" fmla="*/ 178 h 303"/>
                      <a:gd name="T44" fmla="*/ 301 w 305"/>
                      <a:gd name="T45" fmla="*/ 175 h 303"/>
                      <a:gd name="T46" fmla="*/ 304 w 305"/>
                      <a:gd name="T47" fmla="*/ 169 h 303"/>
                      <a:gd name="T48" fmla="*/ 305 w 305"/>
                      <a:gd name="T49" fmla="*/ 140 h 303"/>
                      <a:gd name="T50" fmla="*/ 300 w 305"/>
                      <a:gd name="T51" fmla="*/ 111 h 303"/>
                      <a:gd name="T52" fmla="*/ 288 w 305"/>
                      <a:gd name="T53" fmla="*/ 82 h 303"/>
                      <a:gd name="T54" fmla="*/ 272 w 305"/>
                      <a:gd name="T55" fmla="*/ 58 h 303"/>
                      <a:gd name="T56" fmla="*/ 251 w 305"/>
                      <a:gd name="T57" fmla="*/ 38 h 303"/>
                      <a:gd name="T58" fmla="*/ 227 w 305"/>
                      <a:gd name="T59" fmla="*/ 21 h 303"/>
                      <a:gd name="T60" fmla="*/ 128 w 305"/>
                      <a:gd name="T61" fmla="*/ 14 h 303"/>
                      <a:gd name="T62" fmla="*/ 169 w 305"/>
                      <a:gd name="T63" fmla="*/ 13 h 303"/>
                      <a:gd name="T64" fmla="*/ 195 w 305"/>
                      <a:gd name="T65" fmla="*/ 18 h 303"/>
                      <a:gd name="T66" fmla="*/ 233 w 305"/>
                      <a:gd name="T67" fmla="*/ 37 h 303"/>
                      <a:gd name="T68" fmla="*/ 263 w 305"/>
                      <a:gd name="T69" fmla="*/ 64 h 303"/>
                      <a:gd name="T70" fmla="*/ 277 w 305"/>
                      <a:gd name="T71" fmla="*/ 87 h 303"/>
                      <a:gd name="T72" fmla="*/ 288 w 305"/>
                      <a:gd name="T73" fmla="*/ 114 h 303"/>
                      <a:gd name="T74" fmla="*/ 293 w 305"/>
                      <a:gd name="T75" fmla="*/ 141 h 303"/>
                      <a:gd name="T76" fmla="*/ 290 w 305"/>
                      <a:gd name="T77" fmla="*/ 180 h 303"/>
                      <a:gd name="T78" fmla="*/ 287 w 305"/>
                      <a:gd name="T79" fmla="*/ 186 h 303"/>
                      <a:gd name="T80" fmla="*/ 287 w 305"/>
                      <a:gd name="T81" fmla="*/ 190 h 303"/>
                      <a:gd name="T82" fmla="*/ 281 w 305"/>
                      <a:gd name="T83" fmla="*/ 206 h 303"/>
                      <a:gd name="T84" fmla="*/ 267 w 305"/>
                      <a:gd name="T85" fmla="*/ 232 h 303"/>
                      <a:gd name="T86" fmla="*/ 254 w 305"/>
                      <a:gd name="T87" fmla="*/ 247 h 303"/>
                      <a:gd name="T88" fmla="*/ 244 w 305"/>
                      <a:gd name="T89" fmla="*/ 257 h 303"/>
                      <a:gd name="T90" fmla="*/ 234 w 305"/>
                      <a:gd name="T91" fmla="*/ 265 h 303"/>
                      <a:gd name="T92" fmla="*/ 217 w 305"/>
                      <a:gd name="T93" fmla="*/ 275 h 303"/>
                      <a:gd name="T94" fmla="*/ 204 w 305"/>
                      <a:gd name="T95" fmla="*/ 281 h 303"/>
                      <a:gd name="T96" fmla="*/ 177 w 305"/>
                      <a:gd name="T97" fmla="*/ 289 h 303"/>
                      <a:gd name="T98" fmla="*/ 137 w 305"/>
                      <a:gd name="T99" fmla="*/ 291 h 303"/>
                      <a:gd name="T100" fmla="*/ 110 w 305"/>
                      <a:gd name="T101" fmla="*/ 286 h 303"/>
                      <a:gd name="T102" fmla="*/ 72 w 305"/>
                      <a:gd name="T103" fmla="*/ 267 h 303"/>
                      <a:gd name="T104" fmla="*/ 51 w 305"/>
                      <a:gd name="T105" fmla="*/ 248 h 303"/>
                      <a:gd name="T106" fmla="*/ 34 w 305"/>
                      <a:gd name="T107" fmla="*/ 228 h 303"/>
                      <a:gd name="T108" fmla="*/ 23 w 305"/>
                      <a:gd name="T109" fmla="*/ 203 h 303"/>
                      <a:gd name="T110" fmla="*/ 13 w 305"/>
                      <a:gd name="T111" fmla="*/ 163 h 303"/>
                      <a:gd name="T112" fmla="*/ 18 w 305"/>
                      <a:gd name="T113" fmla="*/ 109 h 303"/>
                      <a:gd name="T114" fmla="*/ 46 w 305"/>
                      <a:gd name="T115" fmla="*/ 60 h 303"/>
                      <a:gd name="T116" fmla="*/ 76 w 305"/>
                      <a:gd name="T117" fmla="*/ 33 h 303"/>
                      <a:gd name="T118" fmla="*/ 116 w 305"/>
                      <a:gd name="T119" fmla="*/ 19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05" h="303">
                        <a:moveTo>
                          <a:pt x="227" y="21"/>
                        </a:moveTo>
                        <a:lnTo>
                          <a:pt x="198" y="8"/>
                        </a:lnTo>
                        <a:lnTo>
                          <a:pt x="183" y="3"/>
                        </a:lnTo>
                        <a:lnTo>
                          <a:pt x="170" y="1"/>
                        </a:lnTo>
                        <a:lnTo>
                          <a:pt x="141" y="0"/>
                        </a:lnTo>
                        <a:lnTo>
                          <a:pt x="112" y="7"/>
                        </a:lnTo>
                        <a:lnTo>
                          <a:pt x="96" y="11"/>
                        </a:lnTo>
                        <a:lnTo>
                          <a:pt x="83" y="17"/>
                        </a:lnTo>
                        <a:lnTo>
                          <a:pt x="59" y="32"/>
                        </a:lnTo>
                        <a:lnTo>
                          <a:pt x="37" y="53"/>
                        </a:lnTo>
                        <a:lnTo>
                          <a:pt x="28" y="64"/>
                        </a:lnTo>
                        <a:lnTo>
                          <a:pt x="21" y="79"/>
                        </a:lnTo>
                        <a:lnTo>
                          <a:pt x="7" y="106"/>
                        </a:lnTo>
                        <a:lnTo>
                          <a:pt x="1" y="135"/>
                        </a:lnTo>
                        <a:lnTo>
                          <a:pt x="0" y="164"/>
                        </a:lnTo>
                        <a:lnTo>
                          <a:pt x="7" y="194"/>
                        </a:lnTo>
                        <a:lnTo>
                          <a:pt x="12" y="207"/>
                        </a:lnTo>
                        <a:lnTo>
                          <a:pt x="18" y="222"/>
                        </a:lnTo>
                        <a:lnTo>
                          <a:pt x="24" y="234"/>
                        </a:lnTo>
                        <a:lnTo>
                          <a:pt x="33" y="246"/>
                        </a:lnTo>
                        <a:lnTo>
                          <a:pt x="43" y="257"/>
                        </a:lnTo>
                        <a:lnTo>
                          <a:pt x="54" y="267"/>
                        </a:lnTo>
                        <a:lnTo>
                          <a:pt x="65" y="275"/>
                        </a:lnTo>
                        <a:lnTo>
                          <a:pt x="80" y="285"/>
                        </a:lnTo>
                        <a:lnTo>
                          <a:pt x="93" y="291"/>
                        </a:lnTo>
                        <a:lnTo>
                          <a:pt x="108" y="296"/>
                        </a:lnTo>
                        <a:lnTo>
                          <a:pt x="122" y="300"/>
                        </a:lnTo>
                        <a:lnTo>
                          <a:pt x="137" y="303"/>
                        </a:lnTo>
                        <a:lnTo>
                          <a:pt x="166" y="303"/>
                        </a:lnTo>
                        <a:lnTo>
                          <a:pt x="180" y="301"/>
                        </a:lnTo>
                        <a:lnTo>
                          <a:pt x="196" y="298"/>
                        </a:lnTo>
                        <a:lnTo>
                          <a:pt x="202" y="295"/>
                        </a:lnTo>
                        <a:lnTo>
                          <a:pt x="209" y="293"/>
                        </a:lnTo>
                        <a:lnTo>
                          <a:pt x="222" y="287"/>
                        </a:lnTo>
                        <a:lnTo>
                          <a:pt x="235" y="280"/>
                        </a:lnTo>
                        <a:lnTo>
                          <a:pt x="247" y="271"/>
                        </a:lnTo>
                        <a:lnTo>
                          <a:pt x="258" y="261"/>
                        </a:lnTo>
                        <a:lnTo>
                          <a:pt x="268" y="251"/>
                        </a:lnTo>
                        <a:lnTo>
                          <a:pt x="276" y="238"/>
                        </a:lnTo>
                        <a:lnTo>
                          <a:pt x="286" y="226"/>
                        </a:lnTo>
                        <a:lnTo>
                          <a:pt x="292" y="211"/>
                        </a:lnTo>
                        <a:lnTo>
                          <a:pt x="297" y="197"/>
                        </a:lnTo>
                        <a:lnTo>
                          <a:pt x="301" y="182"/>
                        </a:lnTo>
                        <a:lnTo>
                          <a:pt x="301" y="178"/>
                        </a:lnTo>
                        <a:lnTo>
                          <a:pt x="301" y="176"/>
                        </a:lnTo>
                        <a:lnTo>
                          <a:pt x="301" y="175"/>
                        </a:lnTo>
                        <a:lnTo>
                          <a:pt x="302" y="175"/>
                        </a:lnTo>
                        <a:lnTo>
                          <a:pt x="304" y="169"/>
                        </a:lnTo>
                        <a:lnTo>
                          <a:pt x="305" y="154"/>
                        </a:lnTo>
                        <a:lnTo>
                          <a:pt x="305" y="140"/>
                        </a:lnTo>
                        <a:lnTo>
                          <a:pt x="303" y="125"/>
                        </a:lnTo>
                        <a:lnTo>
                          <a:pt x="300" y="111"/>
                        </a:lnTo>
                        <a:lnTo>
                          <a:pt x="294" y="95"/>
                        </a:lnTo>
                        <a:lnTo>
                          <a:pt x="288" y="82"/>
                        </a:lnTo>
                        <a:lnTo>
                          <a:pt x="280" y="70"/>
                        </a:lnTo>
                        <a:lnTo>
                          <a:pt x="272" y="58"/>
                        </a:lnTo>
                        <a:lnTo>
                          <a:pt x="262" y="47"/>
                        </a:lnTo>
                        <a:lnTo>
                          <a:pt x="251" y="38"/>
                        </a:lnTo>
                        <a:lnTo>
                          <a:pt x="239" y="28"/>
                        </a:lnTo>
                        <a:lnTo>
                          <a:pt x="227" y="21"/>
                        </a:lnTo>
                        <a:close/>
                        <a:moveTo>
                          <a:pt x="116" y="19"/>
                        </a:moveTo>
                        <a:lnTo>
                          <a:pt x="128" y="14"/>
                        </a:lnTo>
                        <a:lnTo>
                          <a:pt x="142" y="12"/>
                        </a:lnTo>
                        <a:lnTo>
                          <a:pt x="169" y="13"/>
                        </a:lnTo>
                        <a:lnTo>
                          <a:pt x="181" y="14"/>
                        </a:lnTo>
                        <a:lnTo>
                          <a:pt x="195" y="18"/>
                        </a:lnTo>
                        <a:lnTo>
                          <a:pt x="221" y="30"/>
                        </a:lnTo>
                        <a:lnTo>
                          <a:pt x="233" y="37"/>
                        </a:lnTo>
                        <a:lnTo>
                          <a:pt x="244" y="45"/>
                        </a:lnTo>
                        <a:lnTo>
                          <a:pt x="263" y="64"/>
                        </a:lnTo>
                        <a:lnTo>
                          <a:pt x="270" y="75"/>
                        </a:lnTo>
                        <a:lnTo>
                          <a:pt x="277" y="87"/>
                        </a:lnTo>
                        <a:lnTo>
                          <a:pt x="282" y="100"/>
                        </a:lnTo>
                        <a:lnTo>
                          <a:pt x="288" y="114"/>
                        </a:lnTo>
                        <a:lnTo>
                          <a:pt x="291" y="126"/>
                        </a:lnTo>
                        <a:lnTo>
                          <a:pt x="293" y="141"/>
                        </a:lnTo>
                        <a:lnTo>
                          <a:pt x="293" y="168"/>
                        </a:lnTo>
                        <a:lnTo>
                          <a:pt x="290" y="180"/>
                        </a:lnTo>
                        <a:lnTo>
                          <a:pt x="288" y="186"/>
                        </a:lnTo>
                        <a:lnTo>
                          <a:pt x="287" y="186"/>
                        </a:lnTo>
                        <a:lnTo>
                          <a:pt x="287" y="187"/>
                        </a:lnTo>
                        <a:lnTo>
                          <a:pt x="287" y="190"/>
                        </a:lnTo>
                        <a:lnTo>
                          <a:pt x="287" y="194"/>
                        </a:lnTo>
                        <a:lnTo>
                          <a:pt x="281" y="206"/>
                        </a:lnTo>
                        <a:lnTo>
                          <a:pt x="275" y="221"/>
                        </a:lnTo>
                        <a:lnTo>
                          <a:pt x="267" y="232"/>
                        </a:lnTo>
                        <a:lnTo>
                          <a:pt x="259" y="243"/>
                        </a:lnTo>
                        <a:lnTo>
                          <a:pt x="254" y="247"/>
                        </a:lnTo>
                        <a:lnTo>
                          <a:pt x="249" y="253"/>
                        </a:lnTo>
                        <a:lnTo>
                          <a:pt x="244" y="257"/>
                        </a:lnTo>
                        <a:lnTo>
                          <a:pt x="240" y="262"/>
                        </a:lnTo>
                        <a:lnTo>
                          <a:pt x="234" y="265"/>
                        </a:lnTo>
                        <a:lnTo>
                          <a:pt x="229" y="269"/>
                        </a:lnTo>
                        <a:lnTo>
                          <a:pt x="217" y="275"/>
                        </a:lnTo>
                        <a:lnTo>
                          <a:pt x="210" y="277"/>
                        </a:lnTo>
                        <a:lnTo>
                          <a:pt x="204" y="281"/>
                        </a:lnTo>
                        <a:lnTo>
                          <a:pt x="191" y="286"/>
                        </a:lnTo>
                        <a:lnTo>
                          <a:pt x="177" y="289"/>
                        </a:lnTo>
                        <a:lnTo>
                          <a:pt x="164" y="291"/>
                        </a:lnTo>
                        <a:lnTo>
                          <a:pt x="137" y="291"/>
                        </a:lnTo>
                        <a:lnTo>
                          <a:pt x="122" y="289"/>
                        </a:lnTo>
                        <a:lnTo>
                          <a:pt x="110" y="286"/>
                        </a:lnTo>
                        <a:lnTo>
                          <a:pt x="85" y="275"/>
                        </a:lnTo>
                        <a:lnTo>
                          <a:pt x="72" y="267"/>
                        </a:lnTo>
                        <a:lnTo>
                          <a:pt x="61" y="259"/>
                        </a:lnTo>
                        <a:lnTo>
                          <a:pt x="51" y="248"/>
                        </a:lnTo>
                        <a:lnTo>
                          <a:pt x="43" y="239"/>
                        </a:lnTo>
                        <a:lnTo>
                          <a:pt x="34" y="228"/>
                        </a:lnTo>
                        <a:lnTo>
                          <a:pt x="28" y="216"/>
                        </a:lnTo>
                        <a:lnTo>
                          <a:pt x="23" y="203"/>
                        </a:lnTo>
                        <a:lnTo>
                          <a:pt x="20" y="191"/>
                        </a:lnTo>
                        <a:lnTo>
                          <a:pt x="13" y="163"/>
                        </a:lnTo>
                        <a:lnTo>
                          <a:pt x="13" y="136"/>
                        </a:lnTo>
                        <a:lnTo>
                          <a:pt x="18" y="109"/>
                        </a:lnTo>
                        <a:lnTo>
                          <a:pt x="30" y="84"/>
                        </a:lnTo>
                        <a:lnTo>
                          <a:pt x="46" y="60"/>
                        </a:lnTo>
                        <a:lnTo>
                          <a:pt x="65" y="42"/>
                        </a:lnTo>
                        <a:lnTo>
                          <a:pt x="76" y="33"/>
                        </a:lnTo>
                        <a:lnTo>
                          <a:pt x="88" y="27"/>
                        </a:lnTo>
                        <a:lnTo>
                          <a:pt x="116" y="19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7" name="Freeform 543"/>
                  <p:cNvSpPr>
                    <a:spLocks noEditPoints="1"/>
                  </p:cNvSpPr>
                  <p:nvPr/>
                </p:nvSpPr>
                <p:spPr bwMode="auto">
                  <a:xfrm>
                    <a:off x="4046" y="2837"/>
                    <a:ext cx="156" cy="139"/>
                  </a:xfrm>
                  <a:custGeom>
                    <a:avLst/>
                    <a:gdLst>
                      <a:gd name="T0" fmla="*/ 182 w 280"/>
                      <a:gd name="T1" fmla="*/ 6 h 279"/>
                      <a:gd name="T2" fmla="*/ 156 w 280"/>
                      <a:gd name="T3" fmla="*/ 1 h 279"/>
                      <a:gd name="T4" fmla="*/ 115 w 280"/>
                      <a:gd name="T5" fmla="*/ 2 h 279"/>
                      <a:gd name="T6" fmla="*/ 75 w 280"/>
                      <a:gd name="T7" fmla="*/ 15 h 279"/>
                      <a:gd name="T8" fmla="*/ 52 w 280"/>
                      <a:gd name="T9" fmla="*/ 30 h 279"/>
                      <a:gd name="T10" fmla="*/ 17 w 280"/>
                      <a:gd name="T11" fmla="*/ 72 h 279"/>
                      <a:gd name="T12" fmla="*/ 0 w 280"/>
                      <a:gd name="T13" fmla="*/ 124 h 279"/>
                      <a:gd name="T14" fmla="*/ 7 w 280"/>
                      <a:gd name="T15" fmla="*/ 179 h 279"/>
                      <a:gd name="T16" fmla="*/ 15 w 280"/>
                      <a:gd name="T17" fmla="*/ 204 h 279"/>
                      <a:gd name="T18" fmla="*/ 30 w 280"/>
                      <a:gd name="T19" fmla="*/ 227 h 279"/>
                      <a:gd name="T20" fmla="*/ 48 w 280"/>
                      <a:gd name="T21" fmla="*/ 247 h 279"/>
                      <a:gd name="T22" fmla="*/ 72 w 280"/>
                      <a:gd name="T23" fmla="*/ 263 h 279"/>
                      <a:gd name="T24" fmla="*/ 109 w 280"/>
                      <a:gd name="T25" fmla="*/ 277 h 279"/>
                      <a:gd name="T26" fmla="*/ 151 w 280"/>
                      <a:gd name="T27" fmla="*/ 279 h 279"/>
                      <a:gd name="T28" fmla="*/ 178 w 280"/>
                      <a:gd name="T29" fmla="*/ 274 h 279"/>
                      <a:gd name="T30" fmla="*/ 197 w 280"/>
                      <a:gd name="T31" fmla="*/ 265 h 279"/>
                      <a:gd name="T32" fmla="*/ 216 w 280"/>
                      <a:gd name="T33" fmla="*/ 257 h 279"/>
                      <a:gd name="T34" fmla="*/ 227 w 280"/>
                      <a:gd name="T35" fmla="*/ 250 h 279"/>
                      <a:gd name="T36" fmla="*/ 236 w 280"/>
                      <a:gd name="T37" fmla="*/ 241 h 279"/>
                      <a:gd name="T38" fmla="*/ 246 w 280"/>
                      <a:gd name="T39" fmla="*/ 231 h 279"/>
                      <a:gd name="T40" fmla="*/ 262 w 280"/>
                      <a:gd name="T41" fmla="*/ 209 h 279"/>
                      <a:gd name="T42" fmla="*/ 274 w 280"/>
                      <a:gd name="T43" fmla="*/ 182 h 279"/>
                      <a:gd name="T44" fmla="*/ 274 w 280"/>
                      <a:gd name="T45" fmla="*/ 175 h 279"/>
                      <a:gd name="T46" fmla="*/ 275 w 280"/>
                      <a:gd name="T47" fmla="*/ 174 h 279"/>
                      <a:gd name="T48" fmla="*/ 280 w 280"/>
                      <a:gd name="T49" fmla="*/ 156 h 279"/>
                      <a:gd name="T50" fmla="*/ 278 w 280"/>
                      <a:gd name="T51" fmla="*/ 114 h 279"/>
                      <a:gd name="T52" fmla="*/ 269 w 280"/>
                      <a:gd name="T53" fmla="*/ 88 h 279"/>
                      <a:gd name="T54" fmla="*/ 257 w 280"/>
                      <a:gd name="T55" fmla="*/ 63 h 279"/>
                      <a:gd name="T56" fmla="*/ 231 w 280"/>
                      <a:gd name="T57" fmla="*/ 33 h 279"/>
                      <a:gd name="T58" fmla="*/ 208 w 280"/>
                      <a:gd name="T59" fmla="*/ 18 h 279"/>
                      <a:gd name="T60" fmla="*/ 130 w 280"/>
                      <a:gd name="T61" fmla="*/ 11 h 279"/>
                      <a:gd name="T62" fmla="*/ 166 w 280"/>
                      <a:gd name="T63" fmla="*/ 12 h 279"/>
                      <a:gd name="T64" fmla="*/ 203 w 280"/>
                      <a:gd name="T65" fmla="*/ 28 h 279"/>
                      <a:gd name="T66" fmla="*/ 232 w 280"/>
                      <a:gd name="T67" fmla="*/ 49 h 279"/>
                      <a:gd name="T68" fmla="*/ 247 w 280"/>
                      <a:gd name="T69" fmla="*/ 69 h 279"/>
                      <a:gd name="T70" fmla="*/ 259 w 280"/>
                      <a:gd name="T71" fmla="*/ 92 h 279"/>
                      <a:gd name="T72" fmla="*/ 268 w 280"/>
                      <a:gd name="T73" fmla="*/ 130 h 279"/>
                      <a:gd name="T74" fmla="*/ 268 w 280"/>
                      <a:gd name="T75" fmla="*/ 156 h 279"/>
                      <a:gd name="T76" fmla="*/ 265 w 280"/>
                      <a:gd name="T77" fmla="*/ 167 h 279"/>
                      <a:gd name="T78" fmla="*/ 258 w 280"/>
                      <a:gd name="T79" fmla="*/ 191 h 279"/>
                      <a:gd name="T80" fmla="*/ 245 w 280"/>
                      <a:gd name="T81" fmla="*/ 214 h 279"/>
                      <a:gd name="T82" fmla="*/ 228 w 280"/>
                      <a:gd name="T83" fmla="*/ 232 h 279"/>
                      <a:gd name="T84" fmla="*/ 209 w 280"/>
                      <a:gd name="T85" fmla="*/ 248 h 279"/>
                      <a:gd name="T86" fmla="*/ 187 w 280"/>
                      <a:gd name="T87" fmla="*/ 259 h 279"/>
                      <a:gd name="T88" fmla="*/ 178 w 280"/>
                      <a:gd name="T89" fmla="*/ 261 h 279"/>
                      <a:gd name="T90" fmla="*/ 177 w 280"/>
                      <a:gd name="T91" fmla="*/ 262 h 279"/>
                      <a:gd name="T92" fmla="*/ 149 w 280"/>
                      <a:gd name="T93" fmla="*/ 269 h 279"/>
                      <a:gd name="T94" fmla="*/ 111 w 280"/>
                      <a:gd name="T95" fmla="*/ 266 h 279"/>
                      <a:gd name="T96" fmla="*/ 88 w 280"/>
                      <a:gd name="T97" fmla="*/ 259 h 279"/>
                      <a:gd name="T98" fmla="*/ 65 w 280"/>
                      <a:gd name="T99" fmla="*/ 246 h 279"/>
                      <a:gd name="T100" fmla="*/ 45 w 280"/>
                      <a:gd name="T101" fmla="*/ 229 h 279"/>
                      <a:gd name="T102" fmla="*/ 24 w 280"/>
                      <a:gd name="T103" fmla="*/ 199 h 279"/>
                      <a:gd name="T104" fmla="*/ 16 w 280"/>
                      <a:gd name="T105" fmla="*/ 175 h 279"/>
                      <a:gd name="T106" fmla="*/ 11 w 280"/>
                      <a:gd name="T107" fmla="*/ 125 h 279"/>
                      <a:gd name="T108" fmla="*/ 28 w 280"/>
                      <a:gd name="T109" fmla="*/ 77 h 279"/>
                      <a:gd name="T110" fmla="*/ 49 w 280"/>
                      <a:gd name="T111" fmla="*/ 46 h 279"/>
                      <a:gd name="T112" fmla="*/ 69 w 280"/>
                      <a:gd name="T113" fmla="*/ 31 h 279"/>
                      <a:gd name="T114" fmla="*/ 92 w 280"/>
                      <a:gd name="T115" fmla="*/ 19 h 2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280" h="279">
                        <a:moveTo>
                          <a:pt x="208" y="18"/>
                        </a:moveTo>
                        <a:lnTo>
                          <a:pt x="182" y="6"/>
                        </a:lnTo>
                        <a:lnTo>
                          <a:pt x="168" y="2"/>
                        </a:lnTo>
                        <a:lnTo>
                          <a:pt x="156" y="1"/>
                        </a:lnTo>
                        <a:lnTo>
                          <a:pt x="129" y="0"/>
                        </a:lnTo>
                        <a:lnTo>
                          <a:pt x="115" y="2"/>
                        </a:lnTo>
                        <a:lnTo>
                          <a:pt x="103" y="7"/>
                        </a:lnTo>
                        <a:lnTo>
                          <a:pt x="75" y="15"/>
                        </a:lnTo>
                        <a:lnTo>
                          <a:pt x="63" y="21"/>
                        </a:lnTo>
                        <a:lnTo>
                          <a:pt x="52" y="30"/>
                        </a:lnTo>
                        <a:lnTo>
                          <a:pt x="33" y="48"/>
                        </a:lnTo>
                        <a:lnTo>
                          <a:pt x="17" y="72"/>
                        </a:lnTo>
                        <a:lnTo>
                          <a:pt x="5" y="97"/>
                        </a:lnTo>
                        <a:lnTo>
                          <a:pt x="0" y="124"/>
                        </a:lnTo>
                        <a:lnTo>
                          <a:pt x="0" y="151"/>
                        </a:lnTo>
                        <a:lnTo>
                          <a:pt x="7" y="179"/>
                        </a:lnTo>
                        <a:lnTo>
                          <a:pt x="10" y="191"/>
                        </a:lnTo>
                        <a:lnTo>
                          <a:pt x="15" y="204"/>
                        </a:lnTo>
                        <a:lnTo>
                          <a:pt x="21" y="216"/>
                        </a:lnTo>
                        <a:lnTo>
                          <a:pt x="30" y="227"/>
                        </a:lnTo>
                        <a:lnTo>
                          <a:pt x="38" y="236"/>
                        </a:lnTo>
                        <a:lnTo>
                          <a:pt x="48" y="247"/>
                        </a:lnTo>
                        <a:lnTo>
                          <a:pt x="59" y="255"/>
                        </a:lnTo>
                        <a:lnTo>
                          <a:pt x="72" y="263"/>
                        </a:lnTo>
                        <a:lnTo>
                          <a:pt x="97" y="274"/>
                        </a:lnTo>
                        <a:lnTo>
                          <a:pt x="109" y="277"/>
                        </a:lnTo>
                        <a:lnTo>
                          <a:pt x="124" y="279"/>
                        </a:lnTo>
                        <a:lnTo>
                          <a:pt x="151" y="279"/>
                        </a:lnTo>
                        <a:lnTo>
                          <a:pt x="164" y="277"/>
                        </a:lnTo>
                        <a:lnTo>
                          <a:pt x="178" y="274"/>
                        </a:lnTo>
                        <a:lnTo>
                          <a:pt x="191" y="269"/>
                        </a:lnTo>
                        <a:lnTo>
                          <a:pt x="197" y="265"/>
                        </a:lnTo>
                        <a:lnTo>
                          <a:pt x="204" y="263"/>
                        </a:lnTo>
                        <a:lnTo>
                          <a:pt x="216" y="257"/>
                        </a:lnTo>
                        <a:lnTo>
                          <a:pt x="221" y="253"/>
                        </a:lnTo>
                        <a:lnTo>
                          <a:pt x="227" y="250"/>
                        </a:lnTo>
                        <a:lnTo>
                          <a:pt x="231" y="245"/>
                        </a:lnTo>
                        <a:lnTo>
                          <a:pt x="236" y="241"/>
                        </a:lnTo>
                        <a:lnTo>
                          <a:pt x="241" y="235"/>
                        </a:lnTo>
                        <a:lnTo>
                          <a:pt x="246" y="231"/>
                        </a:lnTo>
                        <a:lnTo>
                          <a:pt x="254" y="220"/>
                        </a:lnTo>
                        <a:lnTo>
                          <a:pt x="262" y="209"/>
                        </a:lnTo>
                        <a:lnTo>
                          <a:pt x="268" y="194"/>
                        </a:lnTo>
                        <a:lnTo>
                          <a:pt x="274" y="182"/>
                        </a:lnTo>
                        <a:lnTo>
                          <a:pt x="274" y="178"/>
                        </a:lnTo>
                        <a:lnTo>
                          <a:pt x="274" y="175"/>
                        </a:lnTo>
                        <a:lnTo>
                          <a:pt x="274" y="174"/>
                        </a:lnTo>
                        <a:lnTo>
                          <a:pt x="275" y="174"/>
                        </a:lnTo>
                        <a:lnTo>
                          <a:pt x="277" y="168"/>
                        </a:lnTo>
                        <a:lnTo>
                          <a:pt x="280" y="156"/>
                        </a:lnTo>
                        <a:lnTo>
                          <a:pt x="280" y="129"/>
                        </a:lnTo>
                        <a:lnTo>
                          <a:pt x="278" y="114"/>
                        </a:lnTo>
                        <a:lnTo>
                          <a:pt x="275" y="102"/>
                        </a:lnTo>
                        <a:lnTo>
                          <a:pt x="269" y="88"/>
                        </a:lnTo>
                        <a:lnTo>
                          <a:pt x="264" y="75"/>
                        </a:lnTo>
                        <a:lnTo>
                          <a:pt x="257" y="63"/>
                        </a:lnTo>
                        <a:lnTo>
                          <a:pt x="250" y="52"/>
                        </a:lnTo>
                        <a:lnTo>
                          <a:pt x="231" y="33"/>
                        </a:lnTo>
                        <a:lnTo>
                          <a:pt x="220" y="25"/>
                        </a:lnTo>
                        <a:lnTo>
                          <a:pt x="208" y="18"/>
                        </a:lnTo>
                        <a:close/>
                        <a:moveTo>
                          <a:pt x="105" y="16"/>
                        </a:moveTo>
                        <a:lnTo>
                          <a:pt x="130" y="11"/>
                        </a:lnTo>
                        <a:lnTo>
                          <a:pt x="155" y="11"/>
                        </a:lnTo>
                        <a:lnTo>
                          <a:pt x="166" y="12"/>
                        </a:lnTo>
                        <a:lnTo>
                          <a:pt x="178" y="16"/>
                        </a:lnTo>
                        <a:lnTo>
                          <a:pt x="203" y="28"/>
                        </a:lnTo>
                        <a:lnTo>
                          <a:pt x="224" y="41"/>
                        </a:lnTo>
                        <a:lnTo>
                          <a:pt x="232" y="49"/>
                        </a:lnTo>
                        <a:lnTo>
                          <a:pt x="241" y="60"/>
                        </a:lnTo>
                        <a:lnTo>
                          <a:pt x="247" y="69"/>
                        </a:lnTo>
                        <a:lnTo>
                          <a:pt x="254" y="80"/>
                        </a:lnTo>
                        <a:lnTo>
                          <a:pt x="259" y="92"/>
                        </a:lnTo>
                        <a:lnTo>
                          <a:pt x="264" y="105"/>
                        </a:lnTo>
                        <a:lnTo>
                          <a:pt x="268" y="130"/>
                        </a:lnTo>
                        <a:lnTo>
                          <a:pt x="268" y="142"/>
                        </a:lnTo>
                        <a:lnTo>
                          <a:pt x="268" y="156"/>
                        </a:lnTo>
                        <a:lnTo>
                          <a:pt x="266" y="161"/>
                        </a:lnTo>
                        <a:lnTo>
                          <a:pt x="265" y="167"/>
                        </a:lnTo>
                        <a:lnTo>
                          <a:pt x="262" y="180"/>
                        </a:lnTo>
                        <a:lnTo>
                          <a:pt x="258" y="191"/>
                        </a:lnTo>
                        <a:lnTo>
                          <a:pt x="253" y="203"/>
                        </a:lnTo>
                        <a:lnTo>
                          <a:pt x="245" y="214"/>
                        </a:lnTo>
                        <a:lnTo>
                          <a:pt x="237" y="224"/>
                        </a:lnTo>
                        <a:lnTo>
                          <a:pt x="228" y="232"/>
                        </a:lnTo>
                        <a:lnTo>
                          <a:pt x="220" y="242"/>
                        </a:lnTo>
                        <a:lnTo>
                          <a:pt x="209" y="248"/>
                        </a:lnTo>
                        <a:lnTo>
                          <a:pt x="199" y="254"/>
                        </a:lnTo>
                        <a:lnTo>
                          <a:pt x="187" y="259"/>
                        </a:lnTo>
                        <a:lnTo>
                          <a:pt x="181" y="261"/>
                        </a:lnTo>
                        <a:lnTo>
                          <a:pt x="178" y="261"/>
                        </a:lnTo>
                        <a:lnTo>
                          <a:pt x="177" y="261"/>
                        </a:lnTo>
                        <a:lnTo>
                          <a:pt x="177" y="262"/>
                        </a:lnTo>
                        <a:lnTo>
                          <a:pt x="175" y="264"/>
                        </a:lnTo>
                        <a:lnTo>
                          <a:pt x="149" y="269"/>
                        </a:lnTo>
                        <a:lnTo>
                          <a:pt x="124" y="269"/>
                        </a:lnTo>
                        <a:lnTo>
                          <a:pt x="111" y="266"/>
                        </a:lnTo>
                        <a:lnTo>
                          <a:pt x="100" y="263"/>
                        </a:lnTo>
                        <a:lnTo>
                          <a:pt x="88" y="259"/>
                        </a:lnTo>
                        <a:lnTo>
                          <a:pt x="77" y="254"/>
                        </a:lnTo>
                        <a:lnTo>
                          <a:pt x="65" y="246"/>
                        </a:lnTo>
                        <a:lnTo>
                          <a:pt x="54" y="239"/>
                        </a:lnTo>
                        <a:lnTo>
                          <a:pt x="45" y="229"/>
                        </a:lnTo>
                        <a:lnTo>
                          <a:pt x="38" y="221"/>
                        </a:lnTo>
                        <a:lnTo>
                          <a:pt x="24" y="199"/>
                        </a:lnTo>
                        <a:lnTo>
                          <a:pt x="19" y="187"/>
                        </a:lnTo>
                        <a:lnTo>
                          <a:pt x="16" y="175"/>
                        </a:lnTo>
                        <a:lnTo>
                          <a:pt x="11" y="150"/>
                        </a:lnTo>
                        <a:lnTo>
                          <a:pt x="11" y="125"/>
                        </a:lnTo>
                        <a:lnTo>
                          <a:pt x="16" y="100"/>
                        </a:lnTo>
                        <a:lnTo>
                          <a:pt x="28" y="77"/>
                        </a:lnTo>
                        <a:lnTo>
                          <a:pt x="41" y="56"/>
                        </a:lnTo>
                        <a:lnTo>
                          <a:pt x="49" y="46"/>
                        </a:lnTo>
                        <a:lnTo>
                          <a:pt x="60" y="39"/>
                        </a:lnTo>
                        <a:lnTo>
                          <a:pt x="69" y="31"/>
                        </a:lnTo>
                        <a:lnTo>
                          <a:pt x="80" y="25"/>
                        </a:lnTo>
                        <a:lnTo>
                          <a:pt x="92" y="19"/>
                        </a:lnTo>
                        <a:lnTo>
                          <a:pt x="105" y="16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8" name="Freeform 544"/>
                  <p:cNvSpPr>
                    <a:spLocks noEditPoints="1"/>
                  </p:cNvSpPr>
                  <p:nvPr/>
                </p:nvSpPr>
                <p:spPr bwMode="auto">
                  <a:xfrm>
                    <a:off x="4052" y="2843"/>
                    <a:ext cx="144" cy="129"/>
                  </a:xfrm>
                  <a:custGeom>
                    <a:avLst/>
                    <a:gdLst>
                      <a:gd name="T0" fmla="*/ 167 w 257"/>
                      <a:gd name="T1" fmla="*/ 5 h 258"/>
                      <a:gd name="T2" fmla="*/ 144 w 257"/>
                      <a:gd name="T3" fmla="*/ 0 h 258"/>
                      <a:gd name="T4" fmla="*/ 94 w 257"/>
                      <a:gd name="T5" fmla="*/ 5 h 258"/>
                      <a:gd name="T6" fmla="*/ 69 w 257"/>
                      <a:gd name="T7" fmla="*/ 14 h 258"/>
                      <a:gd name="T8" fmla="*/ 49 w 257"/>
                      <a:gd name="T9" fmla="*/ 28 h 258"/>
                      <a:gd name="T10" fmla="*/ 30 w 257"/>
                      <a:gd name="T11" fmla="*/ 45 h 258"/>
                      <a:gd name="T12" fmla="*/ 5 w 257"/>
                      <a:gd name="T13" fmla="*/ 89 h 258"/>
                      <a:gd name="T14" fmla="*/ 0 w 257"/>
                      <a:gd name="T15" fmla="*/ 139 h 258"/>
                      <a:gd name="T16" fmla="*/ 8 w 257"/>
                      <a:gd name="T17" fmla="*/ 176 h 258"/>
                      <a:gd name="T18" fmla="*/ 27 w 257"/>
                      <a:gd name="T19" fmla="*/ 210 h 258"/>
                      <a:gd name="T20" fmla="*/ 43 w 257"/>
                      <a:gd name="T21" fmla="*/ 228 h 258"/>
                      <a:gd name="T22" fmla="*/ 66 w 257"/>
                      <a:gd name="T23" fmla="*/ 243 h 258"/>
                      <a:gd name="T24" fmla="*/ 89 w 257"/>
                      <a:gd name="T25" fmla="*/ 252 h 258"/>
                      <a:gd name="T26" fmla="*/ 113 w 257"/>
                      <a:gd name="T27" fmla="*/ 258 h 258"/>
                      <a:gd name="T28" fmla="*/ 164 w 257"/>
                      <a:gd name="T29" fmla="*/ 253 h 258"/>
                      <a:gd name="T30" fmla="*/ 166 w 257"/>
                      <a:gd name="T31" fmla="*/ 250 h 258"/>
                      <a:gd name="T32" fmla="*/ 170 w 257"/>
                      <a:gd name="T33" fmla="*/ 250 h 258"/>
                      <a:gd name="T34" fmla="*/ 188 w 257"/>
                      <a:gd name="T35" fmla="*/ 243 h 258"/>
                      <a:gd name="T36" fmla="*/ 209 w 257"/>
                      <a:gd name="T37" fmla="*/ 231 h 258"/>
                      <a:gd name="T38" fmla="*/ 226 w 257"/>
                      <a:gd name="T39" fmla="*/ 213 h 258"/>
                      <a:gd name="T40" fmla="*/ 242 w 257"/>
                      <a:gd name="T41" fmla="*/ 192 h 258"/>
                      <a:gd name="T42" fmla="*/ 251 w 257"/>
                      <a:gd name="T43" fmla="*/ 169 h 258"/>
                      <a:gd name="T44" fmla="*/ 255 w 257"/>
                      <a:gd name="T45" fmla="*/ 150 h 258"/>
                      <a:gd name="T46" fmla="*/ 257 w 257"/>
                      <a:gd name="T47" fmla="*/ 131 h 258"/>
                      <a:gd name="T48" fmla="*/ 253 w 257"/>
                      <a:gd name="T49" fmla="*/ 94 h 258"/>
                      <a:gd name="T50" fmla="*/ 243 w 257"/>
                      <a:gd name="T51" fmla="*/ 69 h 258"/>
                      <a:gd name="T52" fmla="*/ 230 w 257"/>
                      <a:gd name="T53" fmla="*/ 49 h 258"/>
                      <a:gd name="T54" fmla="*/ 213 w 257"/>
                      <a:gd name="T55" fmla="*/ 30 h 258"/>
                      <a:gd name="T56" fmla="*/ 98 w 257"/>
                      <a:gd name="T57" fmla="*/ 18 h 258"/>
                      <a:gd name="T58" fmla="*/ 142 w 257"/>
                      <a:gd name="T59" fmla="*/ 13 h 258"/>
                      <a:gd name="T60" fmla="*/ 163 w 257"/>
                      <a:gd name="T61" fmla="*/ 18 h 258"/>
                      <a:gd name="T62" fmla="*/ 195 w 257"/>
                      <a:gd name="T63" fmla="*/ 33 h 258"/>
                      <a:gd name="T64" fmla="*/ 212 w 257"/>
                      <a:gd name="T65" fmla="*/ 48 h 258"/>
                      <a:gd name="T66" fmla="*/ 226 w 257"/>
                      <a:gd name="T67" fmla="*/ 65 h 258"/>
                      <a:gd name="T68" fmla="*/ 241 w 257"/>
                      <a:gd name="T69" fmla="*/ 97 h 258"/>
                      <a:gd name="T70" fmla="*/ 243 w 257"/>
                      <a:gd name="T71" fmla="*/ 113 h 258"/>
                      <a:gd name="T72" fmla="*/ 244 w 257"/>
                      <a:gd name="T73" fmla="*/ 142 h 258"/>
                      <a:gd name="T74" fmla="*/ 240 w 257"/>
                      <a:gd name="T75" fmla="*/ 157 h 258"/>
                      <a:gd name="T76" fmla="*/ 231 w 257"/>
                      <a:gd name="T77" fmla="*/ 186 h 258"/>
                      <a:gd name="T78" fmla="*/ 224 w 257"/>
                      <a:gd name="T79" fmla="*/ 192 h 258"/>
                      <a:gd name="T80" fmla="*/ 223 w 257"/>
                      <a:gd name="T81" fmla="*/ 193 h 258"/>
                      <a:gd name="T82" fmla="*/ 219 w 257"/>
                      <a:gd name="T83" fmla="*/ 200 h 258"/>
                      <a:gd name="T84" fmla="*/ 216 w 257"/>
                      <a:gd name="T85" fmla="*/ 202 h 258"/>
                      <a:gd name="T86" fmla="*/ 216 w 257"/>
                      <a:gd name="T87" fmla="*/ 205 h 258"/>
                      <a:gd name="T88" fmla="*/ 201 w 257"/>
                      <a:gd name="T89" fmla="*/ 221 h 258"/>
                      <a:gd name="T90" fmla="*/ 191 w 257"/>
                      <a:gd name="T91" fmla="*/ 227 h 258"/>
                      <a:gd name="T92" fmla="*/ 172 w 257"/>
                      <a:gd name="T93" fmla="*/ 237 h 258"/>
                      <a:gd name="T94" fmla="*/ 138 w 257"/>
                      <a:gd name="T95" fmla="*/ 245 h 258"/>
                      <a:gd name="T96" fmla="*/ 103 w 257"/>
                      <a:gd name="T97" fmla="*/ 243 h 258"/>
                      <a:gd name="T98" fmla="*/ 72 w 257"/>
                      <a:gd name="T99" fmla="*/ 232 h 258"/>
                      <a:gd name="T100" fmla="*/ 52 w 257"/>
                      <a:gd name="T101" fmla="*/ 217 h 258"/>
                      <a:gd name="T102" fmla="*/ 37 w 257"/>
                      <a:gd name="T103" fmla="*/ 202 h 258"/>
                      <a:gd name="T104" fmla="*/ 25 w 257"/>
                      <a:gd name="T105" fmla="*/ 182 h 258"/>
                      <a:gd name="T106" fmla="*/ 19 w 257"/>
                      <a:gd name="T107" fmla="*/ 161 h 258"/>
                      <a:gd name="T108" fmla="*/ 12 w 257"/>
                      <a:gd name="T109" fmla="*/ 116 h 258"/>
                      <a:gd name="T110" fmla="*/ 27 w 257"/>
                      <a:gd name="T111" fmla="*/ 72 h 258"/>
                      <a:gd name="T112" fmla="*/ 39 w 257"/>
                      <a:gd name="T113" fmla="*/ 52 h 258"/>
                      <a:gd name="T114" fmla="*/ 56 w 257"/>
                      <a:gd name="T115" fmla="*/ 37 h 258"/>
                      <a:gd name="T116" fmla="*/ 98 w 257"/>
                      <a:gd name="T117" fmla="*/ 1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57" h="258">
                        <a:moveTo>
                          <a:pt x="192" y="17"/>
                        </a:moveTo>
                        <a:lnTo>
                          <a:pt x="167" y="5"/>
                        </a:lnTo>
                        <a:lnTo>
                          <a:pt x="155" y="1"/>
                        </a:lnTo>
                        <a:lnTo>
                          <a:pt x="144" y="0"/>
                        </a:lnTo>
                        <a:lnTo>
                          <a:pt x="119" y="0"/>
                        </a:lnTo>
                        <a:lnTo>
                          <a:pt x="94" y="5"/>
                        </a:lnTo>
                        <a:lnTo>
                          <a:pt x="81" y="8"/>
                        </a:lnTo>
                        <a:lnTo>
                          <a:pt x="69" y="14"/>
                        </a:lnTo>
                        <a:lnTo>
                          <a:pt x="58" y="20"/>
                        </a:lnTo>
                        <a:lnTo>
                          <a:pt x="49" y="28"/>
                        </a:lnTo>
                        <a:lnTo>
                          <a:pt x="38" y="35"/>
                        </a:lnTo>
                        <a:lnTo>
                          <a:pt x="30" y="45"/>
                        </a:lnTo>
                        <a:lnTo>
                          <a:pt x="17" y="66"/>
                        </a:lnTo>
                        <a:lnTo>
                          <a:pt x="5" y="89"/>
                        </a:lnTo>
                        <a:lnTo>
                          <a:pt x="0" y="114"/>
                        </a:lnTo>
                        <a:lnTo>
                          <a:pt x="0" y="139"/>
                        </a:lnTo>
                        <a:lnTo>
                          <a:pt x="5" y="164"/>
                        </a:lnTo>
                        <a:lnTo>
                          <a:pt x="8" y="176"/>
                        </a:lnTo>
                        <a:lnTo>
                          <a:pt x="13" y="188"/>
                        </a:lnTo>
                        <a:lnTo>
                          <a:pt x="27" y="210"/>
                        </a:lnTo>
                        <a:lnTo>
                          <a:pt x="34" y="218"/>
                        </a:lnTo>
                        <a:lnTo>
                          <a:pt x="43" y="228"/>
                        </a:lnTo>
                        <a:lnTo>
                          <a:pt x="54" y="235"/>
                        </a:lnTo>
                        <a:lnTo>
                          <a:pt x="66" y="243"/>
                        </a:lnTo>
                        <a:lnTo>
                          <a:pt x="77" y="248"/>
                        </a:lnTo>
                        <a:lnTo>
                          <a:pt x="89" y="252"/>
                        </a:lnTo>
                        <a:lnTo>
                          <a:pt x="100" y="255"/>
                        </a:lnTo>
                        <a:lnTo>
                          <a:pt x="113" y="258"/>
                        </a:lnTo>
                        <a:lnTo>
                          <a:pt x="138" y="258"/>
                        </a:lnTo>
                        <a:lnTo>
                          <a:pt x="164" y="253"/>
                        </a:lnTo>
                        <a:lnTo>
                          <a:pt x="166" y="251"/>
                        </a:lnTo>
                        <a:lnTo>
                          <a:pt x="166" y="250"/>
                        </a:lnTo>
                        <a:lnTo>
                          <a:pt x="167" y="250"/>
                        </a:lnTo>
                        <a:lnTo>
                          <a:pt x="170" y="250"/>
                        </a:lnTo>
                        <a:lnTo>
                          <a:pt x="176" y="248"/>
                        </a:lnTo>
                        <a:lnTo>
                          <a:pt x="188" y="243"/>
                        </a:lnTo>
                        <a:lnTo>
                          <a:pt x="198" y="237"/>
                        </a:lnTo>
                        <a:lnTo>
                          <a:pt x="209" y="231"/>
                        </a:lnTo>
                        <a:lnTo>
                          <a:pt x="217" y="221"/>
                        </a:lnTo>
                        <a:lnTo>
                          <a:pt x="226" y="213"/>
                        </a:lnTo>
                        <a:lnTo>
                          <a:pt x="234" y="203"/>
                        </a:lnTo>
                        <a:lnTo>
                          <a:pt x="242" y="192"/>
                        </a:lnTo>
                        <a:lnTo>
                          <a:pt x="247" y="180"/>
                        </a:lnTo>
                        <a:lnTo>
                          <a:pt x="251" y="169"/>
                        </a:lnTo>
                        <a:lnTo>
                          <a:pt x="254" y="156"/>
                        </a:lnTo>
                        <a:lnTo>
                          <a:pt x="255" y="150"/>
                        </a:lnTo>
                        <a:lnTo>
                          <a:pt x="257" y="145"/>
                        </a:lnTo>
                        <a:lnTo>
                          <a:pt x="257" y="131"/>
                        </a:lnTo>
                        <a:lnTo>
                          <a:pt x="257" y="119"/>
                        </a:lnTo>
                        <a:lnTo>
                          <a:pt x="253" y="94"/>
                        </a:lnTo>
                        <a:lnTo>
                          <a:pt x="248" y="81"/>
                        </a:lnTo>
                        <a:lnTo>
                          <a:pt x="243" y="69"/>
                        </a:lnTo>
                        <a:lnTo>
                          <a:pt x="236" y="58"/>
                        </a:lnTo>
                        <a:lnTo>
                          <a:pt x="230" y="49"/>
                        </a:lnTo>
                        <a:lnTo>
                          <a:pt x="221" y="38"/>
                        </a:lnTo>
                        <a:lnTo>
                          <a:pt x="213" y="30"/>
                        </a:lnTo>
                        <a:lnTo>
                          <a:pt x="192" y="17"/>
                        </a:lnTo>
                        <a:close/>
                        <a:moveTo>
                          <a:pt x="98" y="18"/>
                        </a:moveTo>
                        <a:lnTo>
                          <a:pt x="119" y="13"/>
                        </a:lnTo>
                        <a:lnTo>
                          <a:pt x="142" y="13"/>
                        </a:lnTo>
                        <a:lnTo>
                          <a:pt x="152" y="14"/>
                        </a:lnTo>
                        <a:lnTo>
                          <a:pt x="163" y="18"/>
                        </a:lnTo>
                        <a:lnTo>
                          <a:pt x="186" y="28"/>
                        </a:lnTo>
                        <a:lnTo>
                          <a:pt x="195" y="33"/>
                        </a:lnTo>
                        <a:lnTo>
                          <a:pt x="205" y="40"/>
                        </a:lnTo>
                        <a:lnTo>
                          <a:pt x="212" y="48"/>
                        </a:lnTo>
                        <a:lnTo>
                          <a:pt x="220" y="57"/>
                        </a:lnTo>
                        <a:lnTo>
                          <a:pt x="226" y="65"/>
                        </a:lnTo>
                        <a:lnTo>
                          <a:pt x="233" y="76"/>
                        </a:lnTo>
                        <a:lnTo>
                          <a:pt x="241" y="97"/>
                        </a:lnTo>
                        <a:lnTo>
                          <a:pt x="243" y="108"/>
                        </a:lnTo>
                        <a:lnTo>
                          <a:pt x="243" y="113"/>
                        </a:lnTo>
                        <a:lnTo>
                          <a:pt x="244" y="119"/>
                        </a:lnTo>
                        <a:lnTo>
                          <a:pt x="244" y="142"/>
                        </a:lnTo>
                        <a:lnTo>
                          <a:pt x="242" y="152"/>
                        </a:lnTo>
                        <a:lnTo>
                          <a:pt x="240" y="157"/>
                        </a:lnTo>
                        <a:lnTo>
                          <a:pt x="239" y="163"/>
                        </a:lnTo>
                        <a:lnTo>
                          <a:pt x="231" y="186"/>
                        </a:lnTo>
                        <a:lnTo>
                          <a:pt x="226" y="190"/>
                        </a:lnTo>
                        <a:lnTo>
                          <a:pt x="224" y="192"/>
                        </a:lnTo>
                        <a:lnTo>
                          <a:pt x="223" y="192"/>
                        </a:lnTo>
                        <a:lnTo>
                          <a:pt x="223" y="193"/>
                        </a:lnTo>
                        <a:lnTo>
                          <a:pt x="223" y="196"/>
                        </a:lnTo>
                        <a:lnTo>
                          <a:pt x="219" y="200"/>
                        </a:lnTo>
                        <a:lnTo>
                          <a:pt x="217" y="202"/>
                        </a:lnTo>
                        <a:lnTo>
                          <a:pt x="216" y="202"/>
                        </a:lnTo>
                        <a:lnTo>
                          <a:pt x="216" y="203"/>
                        </a:lnTo>
                        <a:lnTo>
                          <a:pt x="216" y="205"/>
                        </a:lnTo>
                        <a:lnTo>
                          <a:pt x="208" y="213"/>
                        </a:lnTo>
                        <a:lnTo>
                          <a:pt x="201" y="221"/>
                        </a:lnTo>
                        <a:lnTo>
                          <a:pt x="195" y="223"/>
                        </a:lnTo>
                        <a:lnTo>
                          <a:pt x="191" y="227"/>
                        </a:lnTo>
                        <a:lnTo>
                          <a:pt x="182" y="233"/>
                        </a:lnTo>
                        <a:lnTo>
                          <a:pt x="172" y="237"/>
                        </a:lnTo>
                        <a:lnTo>
                          <a:pt x="161" y="241"/>
                        </a:lnTo>
                        <a:lnTo>
                          <a:pt x="138" y="245"/>
                        </a:lnTo>
                        <a:lnTo>
                          <a:pt x="115" y="245"/>
                        </a:lnTo>
                        <a:lnTo>
                          <a:pt x="103" y="243"/>
                        </a:lnTo>
                        <a:lnTo>
                          <a:pt x="93" y="240"/>
                        </a:lnTo>
                        <a:lnTo>
                          <a:pt x="72" y="232"/>
                        </a:lnTo>
                        <a:lnTo>
                          <a:pt x="61" y="224"/>
                        </a:lnTo>
                        <a:lnTo>
                          <a:pt x="52" y="217"/>
                        </a:lnTo>
                        <a:lnTo>
                          <a:pt x="43" y="209"/>
                        </a:lnTo>
                        <a:lnTo>
                          <a:pt x="37" y="202"/>
                        </a:lnTo>
                        <a:lnTo>
                          <a:pt x="30" y="191"/>
                        </a:lnTo>
                        <a:lnTo>
                          <a:pt x="25" y="182"/>
                        </a:lnTo>
                        <a:lnTo>
                          <a:pt x="21" y="172"/>
                        </a:lnTo>
                        <a:lnTo>
                          <a:pt x="19" y="161"/>
                        </a:lnTo>
                        <a:lnTo>
                          <a:pt x="12" y="139"/>
                        </a:lnTo>
                        <a:lnTo>
                          <a:pt x="12" y="116"/>
                        </a:lnTo>
                        <a:lnTo>
                          <a:pt x="17" y="93"/>
                        </a:lnTo>
                        <a:lnTo>
                          <a:pt x="27" y="72"/>
                        </a:lnTo>
                        <a:lnTo>
                          <a:pt x="32" y="61"/>
                        </a:lnTo>
                        <a:lnTo>
                          <a:pt x="39" y="52"/>
                        </a:lnTo>
                        <a:lnTo>
                          <a:pt x="47" y="44"/>
                        </a:lnTo>
                        <a:lnTo>
                          <a:pt x="56" y="37"/>
                        </a:lnTo>
                        <a:lnTo>
                          <a:pt x="75" y="25"/>
                        </a:lnTo>
                        <a:lnTo>
                          <a:pt x="98" y="18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29" name="Freeform 545"/>
                  <p:cNvSpPr>
                    <a:spLocks noEditPoints="1"/>
                  </p:cNvSpPr>
                  <p:nvPr/>
                </p:nvSpPr>
                <p:spPr bwMode="auto">
                  <a:xfrm>
                    <a:off x="4059" y="2849"/>
                    <a:ext cx="130" cy="117"/>
                  </a:xfrm>
                  <a:custGeom>
                    <a:avLst/>
                    <a:gdLst>
                      <a:gd name="T0" fmla="*/ 151 w 232"/>
                      <a:gd name="T1" fmla="*/ 5 h 232"/>
                      <a:gd name="T2" fmla="*/ 130 w 232"/>
                      <a:gd name="T3" fmla="*/ 0 h 232"/>
                      <a:gd name="T4" fmla="*/ 86 w 232"/>
                      <a:gd name="T5" fmla="*/ 5 h 232"/>
                      <a:gd name="T6" fmla="*/ 44 w 232"/>
                      <a:gd name="T7" fmla="*/ 24 h 232"/>
                      <a:gd name="T8" fmla="*/ 27 w 232"/>
                      <a:gd name="T9" fmla="*/ 39 h 232"/>
                      <a:gd name="T10" fmla="*/ 15 w 232"/>
                      <a:gd name="T11" fmla="*/ 59 h 232"/>
                      <a:gd name="T12" fmla="*/ 0 w 232"/>
                      <a:gd name="T13" fmla="*/ 103 h 232"/>
                      <a:gd name="T14" fmla="*/ 7 w 232"/>
                      <a:gd name="T15" fmla="*/ 148 h 232"/>
                      <a:gd name="T16" fmla="*/ 13 w 232"/>
                      <a:gd name="T17" fmla="*/ 169 h 232"/>
                      <a:gd name="T18" fmla="*/ 25 w 232"/>
                      <a:gd name="T19" fmla="*/ 189 h 232"/>
                      <a:gd name="T20" fmla="*/ 40 w 232"/>
                      <a:gd name="T21" fmla="*/ 204 h 232"/>
                      <a:gd name="T22" fmla="*/ 60 w 232"/>
                      <a:gd name="T23" fmla="*/ 219 h 232"/>
                      <a:gd name="T24" fmla="*/ 91 w 232"/>
                      <a:gd name="T25" fmla="*/ 230 h 232"/>
                      <a:gd name="T26" fmla="*/ 126 w 232"/>
                      <a:gd name="T27" fmla="*/ 232 h 232"/>
                      <a:gd name="T28" fmla="*/ 160 w 232"/>
                      <a:gd name="T29" fmla="*/ 224 h 232"/>
                      <a:gd name="T30" fmla="*/ 179 w 232"/>
                      <a:gd name="T31" fmla="*/ 214 h 232"/>
                      <a:gd name="T32" fmla="*/ 189 w 232"/>
                      <a:gd name="T33" fmla="*/ 208 h 232"/>
                      <a:gd name="T34" fmla="*/ 204 w 232"/>
                      <a:gd name="T35" fmla="*/ 192 h 232"/>
                      <a:gd name="T36" fmla="*/ 204 w 232"/>
                      <a:gd name="T37" fmla="*/ 189 h 232"/>
                      <a:gd name="T38" fmla="*/ 207 w 232"/>
                      <a:gd name="T39" fmla="*/ 187 h 232"/>
                      <a:gd name="T40" fmla="*/ 211 w 232"/>
                      <a:gd name="T41" fmla="*/ 180 h 232"/>
                      <a:gd name="T42" fmla="*/ 212 w 232"/>
                      <a:gd name="T43" fmla="*/ 179 h 232"/>
                      <a:gd name="T44" fmla="*/ 219 w 232"/>
                      <a:gd name="T45" fmla="*/ 173 h 232"/>
                      <a:gd name="T46" fmla="*/ 228 w 232"/>
                      <a:gd name="T47" fmla="*/ 144 h 232"/>
                      <a:gd name="T48" fmla="*/ 232 w 232"/>
                      <a:gd name="T49" fmla="*/ 129 h 232"/>
                      <a:gd name="T50" fmla="*/ 231 w 232"/>
                      <a:gd name="T51" fmla="*/ 100 h 232"/>
                      <a:gd name="T52" fmla="*/ 229 w 232"/>
                      <a:gd name="T53" fmla="*/ 84 h 232"/>
                      <a:gd name="T54" fmla="*/ 214 w 232"/>
                      <a:gd name="T55" fmla="*/ 52 h 232"/>
                      <a:gd name="T56" fmla="*/ 200 w 232"/>
                      <a:gd name="T57" fmla="*/ 35 h 232"/>
                      <a:gd name="T58" fmla="*/ 183 w 232"/>
                      <a:gd name="T59" fmla="*/ 20 h 232"/>
                      <a:gd name="T60" fmla="*/ 88 w 232"/>
                      <a:gd name="T61" fmla="*/ 15 h 232"/>
                      <a:gd name="T62" fmla="*/ 108 w 232"/>
                      <a:gd name="T63" fmla="*/ 11 h 232"/>
                      <a:gd name="T64" fmla="*/ 138 w 232"/>
                      <a:gd name="T65" fmla="*/ 12 h 232"/>
                      <a:gd name="T66" fmla="*/ 169 w 232"/>
                      <a:gd name="T67" fmla="*/ 24 h 232"/>
                      <a:gd name="T68" fmla="*/ 193 w 232"/>
                      <a:gd name="T69" fmla="*/ 42 h 232"/>
                      <a:gd name="T70" fmla="*/ 205 w 232"/>
                      <a:gd name="T71" fmla="*/ 57 h 232"/>
                      <a:gd name="T72" fmla="*/ 214 w 232"/>
                      <a:gd name="T73" fmla="*/ 76 h 232"/>
                      <a:gd name="T74" fmla="*/ 221 w 232"/>
                      <a:gd name="T75" fmla="*/ 97 h 232"/>
                      <a:gd name="T76" fmla="*/ 222 w 232"/>
                      <a:gd name="T77" fmla="*/ 128 h 232"/>
                      <a:gd name="T78" fmla="*/ 218 w 232"/>
                      <a:gd name="T79" fmla="*/ 147 h 232"/>
                      <a:gd name="T80" fmla="*/ 203 w 232"/>
                      <a:gd name="T81" fmla="*/ 176 h 232"/>
                      <a:gd name="T82" fmla="*/ 193 w 232"/>
                      <a:gd name="T83" fmla="*/ 188 h 232"/>
                      <a:gd name="T84" fmla="*/ 185 w 232"/>
                      <a:gd name="T85" fmla="*/ 195 h 232"/>
                      <a:gd name="T86" fmla="*/ 177 w 232"/>
                      <a:gd name="T87" fmla="*/ 201 h 232"/>
                      <a:gd name="T88" fmla="*/ 165 w 232"/>
                      <a:gd name="T89" fmla="*/ 209 h 232"/>
                      <a:gd name="T90" fmla="*/ 146 w 232"/>
                      <a:gd name="T91" fmla="*/ 218 h 232"/>
                      <a:gd name="T92" fmla="*/ 105 w 232"/>
                      <a:gd name="T93" fmla="*/ 222 h 232"/>
                      <a:gd name="T94" fmla="*/ 67 w 232"/>
                      <a:gd name="T95" fmla="*/ 209 h 232"/>
                      <a:gd name="T96" fmla="*/ 48 w 232"/>
                      <a:gd name="T97" fmla="*/ 196 h 232"/>
                      <a:gd name="T98" fmla="*/ 23 w 232"/>
                      <a:gd name="T99" fmla="*/ 164 h 232"/>
                      <a:gd name="T100" fmla="*/ 12 w 232"/>
                      <a:gd name="T101" fmla="*/ 124 h 232"/>
                      <a:gd name="T102" fmla="*/ 16 w 232"/>
                      <a:gd name="T103" fmla="*/ 83 h 232"/>
                      <a:gd name="T104" fmla="*/ 37 w 232"/>
                      <a:gd name="T105" fmla="*/ 46 h 232"/>
                      <a:gd name="T106" fmla="*/ 69 w 232"/>
                      <a:gd name="T107" fmla="*/ 21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32" h="232">
                        <a:moveTo>
                          <a:pt x="174" y="15"/>
                        </a:moveTo>
                        <a:lnTo>
                          <a:pt x="151" y="5"/>
                        </a:lnTo>
                        <a:lnTo>
                          <a:pt x="140" y="1"/>
                        </a:lnTo>
                        <a:lnTo>
                          <a:pt x="130" y="0"/>
                        </a:lnTo>
                        <a:lnTo>
                          <a:pt x="107" y="0"/>
                        </a:lnTo>
                        <a:lnTo>
                          <a:pt x="86" y="5"/>
                        </a:lnTo>
                        <a:lnTo>
                          <a:pt x="63" y="12"/>
                        </a:lnTo>
                        <a:lnTo>
                          <a:pt x="44" y="24"/>
                        </a:lnTo>
                        <a:lnTo>
                          <a:pt x="35" y="31"/>
                        </a:lnTo>
                        <a:lnTo>
                          <a:pt x="27" y="39"/>
                        </a:lnTo>
                        <a:lnTo>
                          <a:pt x="20" y="48"/>
                        </a:lnTo>
                        <a:lnTo>
                          <a:pt x="15" y="59"/>
                        </a:lnTo>
                        <a:lnTo>
                          <a:pt x="5" y="80"/>
                        </a:lnTo>
                        <a:lnTo>
                          <a:pt x="0" y="103"/>
                        </a:lnTo>
                        <a:lnTo>
                          <a:pt x="0" y="126"/>
                        </a:lnTo>
                        <a:lnTo>
                          <a:pt x="7" y="148"/>
                        </a:lnTo>
                        <a:lnTo>
                          <a:pt x="9" y="159"/>
                        </a:lnTo>
                        <a:lnTo>
                          <a:pt x="13" y="169"/>
                        </a:lnTo>
                        <a:lnTo>
                          <a:pt x="18" y="178"/>
                        </a:lnTo>
                        <a:lnTo>
                          <a:pt x="25" y="189"/>
                        </a:lnTo>
                        <a:lnTo>
                          <a:pt x="31" y="196"/>
                        </a:lnTo>
                        <a:lnTo>
                          <a:pt x="40" y="204"/>
                        </a:lnTo>
                        <a:lnTo>
                          <a:pt x="49" y="211"/>
                        </a:lnTo>
                        <a:lnTo>
                          <a:pt x="60" y="219"/>
                        </a:lnTo>
                        <a:lnTo>
                          <a:pt x="81" y="227"/>
                        </a:lnTo>
                        <a:lnTo>
                          <a:pt x="91" y="230"/>
                        </a:lnTo>
                        <a:lnTo>
                          <a:pt x="103" y="232"/>
                        </a:lnTo>
                        <a:lnTo>
                          <a:pt x="126" y="232"/>
                        </a:lnTo>
                        <a:lnTo>
                          <a:pt x="149" y="228"/>
                        </a:lnTo>
                        <a:lnTo>
                          <a:pt x="160" y="224"/>
                        </a:lnTo>
                        <a:lnTo>
                          <a:pt x="170" y="220"/>
                        </a:lnTo>
                        <a:lnTo>
                          <a:pt x="179" y="214"/>
                        </a:lnTo>
                        <a:lnTo>
                          <a:pt x="183" y="210"/>
                        </a:lnTo>
                        <a:lnTo>
                          <a:pt x="189" y="208"/>
                        </a:lnTo>
                        <a:lnTo>
                          <a:pt x="196" y="200"/>
                        </a:lnTo>
                        <a:lnTo>
                          <a:pt x="204" y="192"/>
                        </a:lnTo>
                        <a:lnTo>
                          <a:pt x="204" y="190"/>
                        </a:lnTo>
                        <a:lnTo>
                          <a:pt x="204" y="189"/>
                        </a:lnTo>
                        <a:lnTo>
                          <a:pt x="205" y="189"/>
                        </a:lnTo>
                        <a:lnTo>
                          <a:pt x="207" y="187"/>
                        </a:lnTo>
                        <a:lnTo>
                          <a:pt x="211" y="183"/>
                        </a:lnTo>
                        <a:lnTo>
                          <a:pt x="211" y="180"/>
                        </a:lnTo>
                        <a:lnTo>
                          <a:pt x="211" y="179"/>
                        </a:lnTo>
                        <a:lnTo>
                          <a:pt x="212" y="179"/>
                        </a:lnTo>
                        <a:lnTo>
                          <a:pt x="214" y="177"/>
                        </a:lnTo>
                        <a:lnTo>
                          <a:pt x="219" y="173"/>
                        </a:lnTo>
                        <a:lnTo>
                          <a:pt x="227" y="150"/>
                        </a:lnTo>
                        <a:lnTo>
                          <a:pt x="228" y="144"/>
                        </a:lnTo>
                        <a:lnTo>
                          <a:pt x="230" y="139"/>
                        </a:lnTo>
                        <a:lnTo>
                          <a:pt x="232" y="129"/>
                        </a:lnTo>
                        <a:lnTo>
                          <a:pt x="232" y="106"/>
                        </a:lnTo>
                        <a:lnTo>
                          <a:pt x="231" y="100"/>
                        </a:lnTo>
                        <a:lnTo>
                          <a:pt x="231" y="95"/>
                        </a:lnTo>
                        <a:lnTo>
                          <a:pt x="229" y="84"/>
                        </a:lnTo>
                        <a:lnTo>
                          <a:pt x="221" y="63"/>
                        </a:lnTo>
                        <a:lnTo>
                          <a:pt x="214" y="52"/>
                        </a:lnTo>
                        <a:lnTo>
                          <a:pt x="208" y="44"/>
                        </a:lnTo>
                        <a:lnTo>
                          <a:pt x="200" y="35"/>
                        </a:lnTo>
                        <a:lnTo>
                          <a:pt x="193" y="27"/>
                        </a:lnTo>
                        <a:lnTo>
                          <a:pt x="183" y="20"/>
                        </a:lnTo>
                        <a:lnTo>
                          <a:pt x="174" y="15"/>
                        </a:lnTo>
                        <a:close/>
                        <a:moveTo>
                          <a:pt x="88" y="15"/>
                        </a:moveTo>
                        <a:lnTo>
                          <a:pt x="98" y="12"/>
                        </a:lnTo>
                        <a:lnTo>
                          <a:pt x="108" y="11"/>
                        </a:lnTo>
                        <a:lnTo>
                          <a:pt x="129" y="11"/>
                        </a:lnTo>
                        <a:lnTo>
                          <a:pt x="138" y="12"/>
                        </a:lnTo>
                        <a:lnTo>
                          <a:pt x="148" y="15"/>
                        </a:lnTo>
                        <a:lnTo>
                          <a:pt x="169" y="24"/>
                        </a:lnTo>
                        <a:lnTo>
                          <a:pt x="185" y="36"/>
                        </a:lnTo>
                        <a:lnTo>
                          <a:pt x="193" y="42"/>
                        </a:lnTo>
                        <a:lnTo>
                          <a:pt x="200" y="50"/>
                        </a:lnTo>
                        <a:lnTo>
                          <a:pt x="205" y="57"/>
                        </a:lnTo>
                        <a:lnTo>
                          <a:pt x="210" y="67"/>
                        </a:lnTo>
                        <a:lnTo>
                          <a:pt x="214" y="76"/>
                        </a:lnTo>
                        <a:lnTo>
                          <a:pt x="219" y="87"/>
                        </a:lnTo>
                        <a:lnTo>
                          <a:pt x="221" y="97"/>
                        </a:lnTo>
                        <a:lnTo>
                          <a:pt x="222" y="107"/>
                        </a:lnTo>
                        <a:lnTo>
                          <a:pt x="222" y="128"/>
                        </a:lnTo>
                        <a:lnTo>
                          <a:pt x="220" y="137"/>
                        </a:lnTo>
                        <a:lnTo>
                          <a:pt x="218" y="147"/>
                        </a:lnTo>
                        <a:lnTo>
                          <a:pt x="209" y="168"/>
                        </a:lnTo>
                        <a:lnTo>
                          <a:pt x="203" y="176"/>
                        </a:lnTo>
                        <a:lnTo>
                          <a:pt x="197" y="185"/>
                        </a:lnTo>
                        <a:lnTo>
                          <a:pt x="193" y="188"/>
                        </a:lnTo>
                        <a:lnTo>
                          <a:pt x="190" y="192"/>
                        </a:lnTo>
                        <a:lnTo>
                          <a:pt x="185" y="195"/>
                        </a:lnTo>
                        <a:lnTo>
                          <a:pt x="182" y="199"/>
                        </a:lnTo>
                        <a:lnTo>
                          <a:pt x="177" y="201"/>
                        </a:lnTo>
                        <a:lnTo>
                          <a:pt x="173" y="204"/>
                        </a:lnTo>
                        <a:lnTo>
                          <a:pt x="165" y="209"/>
                        </a:lnTo>
                        <a:lnTo>
                          <a:pt x="155" y="214"/>
                        </a:lnTo>
                        <a:lnTo>
                          <a:pt x="146" y="218"/>
                        </a:lnTo>
                        <a:lnTo>
                          <a:pt x="126" y="222"/>
                        </a:lnTo>
                        <a:lnTo>
                          <a:pt x="105" y="222"/>
                        </a:lnTo>
                        <a:lnTo>
                          <a:pt x="85" y="218"/>
                        </a:lnTo>
                        <a:lnTo>
                          <a:pt x="67" y="209"/>
                        </a:lnTo>
                        <a:lnTo>
                          <a:pt x="56" y="202"/>
                        </a:lnTo>
                        <a:lnTo>
                          <a:pt x="48" y="196"/>
                        </a:lnTo>
                        <a:lnTo>
                          <a:pt x="35" y="181"/>
                        </a:lnTo>
                        <a:lnTo>
                          <a:pt x="23" y="164"/>
                        </a:lnTo>
                        <a:lnTo>
                          <a:pt x="16" y="145"/>
                        </a:lnTo>
                        <a:lnTo>
                          <a:pt x="12" y="124"/>
                        </a:lnTo>
                        <a:lnTo>
                          <a:pt x="12" y="103"/>
                        </a:lnTo>
                        <a:lnTo>
                          <a:pt x="16" y="83"/>
                        </a:lnTo>
                        <a:lnTo>
                          <a:pt x="25" y="65"/>
                        </a:lnTo>
                        <a:lnTo>
                          <a:pt x="37" y="46"/>
                        </a:lnTo>
                        <a:lnTo>
                          <a:pt x="51" y="33"/>
                        </a:lnTo>
                        <a:lnTo>
                          <a:pt x="69" y="21"/>
                        </a:lnTo>
                        <a:lnTo>
                          <a:pt x="88" y="15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0" name="Freeform 546"/>
                  <p:cNvSpPr>
                    <a:spLocks noEditPoints="1"/>
                  </p:cNvSpPr>
                  <p:nvPr/>
                </p:nvSpPr>
                <p:spPr bwMode="auto">
                  <a:xfrm>
                    <a:off x="4066" y="2855"/>
                    <a:ext cx="116" cy="105"/>
                  </a:xfrm>
                  <a:custGeom>
                    <a:avLst/>
                    <a:gdLst>
                      <a:gd name="T0" fmla="*/ 136 w 210"/>
                      <a:gd name="T1" fmla="*/ 4 h 211"/>
                      <a:gd name="T2" fmla="*/ 117 w 210"/>
                      <a:gd name="T3" fmla="*/ 0 h 211"/>
                      <a:gd name="T4" fmla="*/ 86 w 210"/>
                      <a:gd name="T5" fmla="*/ 1 h 211"/>
                      <a:gd name="T6" fmla="*/ 57 w 210"/>
                      <a:gd name="T7" fmla="*/ 10 h 211"/>
                      <a:gd name="T8" fmla="*/ 25 w 210"/>
                      <a:gd name="T9" fmla="*/ 35 h 211"/>
                      <a:gd name="T10" fmla="*/ 4 w 210"/>
                      <a:gd name="T11" fmla="*/ 72 h 211"/>
                      <a:gd name="T12" fmla="*/ 0 w 210"/>
                      <a:gd name="T13" fmla="*/ 113 h 211"/>
                      <a:gd name="T14" fmla="*/ 11 w 210"/>
                      <a:gd name="T15" fmla="*/ 153 h 211"/>
                      <a:gd name="T16" fmla="*/ 36 w 210"/>
                      <a:gd name="T17" fmla="*/ 185 h 211"/>
                      <a:gd name="T18" fmla="*/ 55 w 210"/>
                      <a:gd name="T19" fmla="*/ 198 h 211"/>
                      <a:gd name="T20" fmla="*/ 93 w 210"/>
                      <a:gd name="T21" fmla="*/ 211 h 211"/>
                      <a:gd name="T22" fmla="*/ 134 w 210"/>
                      <a:gd name="T23" fmla="*/ 207 h 211"/>
                      <a:gd name="T24" fmla="*/ 153 w 210"/>
                      <a:gd name="T25" fmla="*/ 198 h 211"/>
                      <a:gd name="T26" fmla="*/ 165 w 210"/>
                      <a:gd name="T27" fmla="*/ 190 h 211"/>
                      <a:gd name="T28" fmla="*/ 173 w 210"/>
                      <a:gd name="T29" fmla="*/ 184 h 211"/>
                      <a:gd name="T30" fmla="*/ 181 w 210"/>
                      <a:gd name="T31" fmla="*/ 177 h 211"/>
                      <a:gd name="T32" fmla="*/ 191 w 210"/>
                      <a:gd name="T33" fmla="*/ 165 h 211"/>
                      <a:gd name="T34" fmla="*/ 206 w 210"/>
                      <a:gd name="T35" fmla="*/ 136 h 211"/>
                      <a:gd name="T36" fmla="*/ 210 w 210"/>
                      <a:gd name="T37" fmla="*/ 117 h 211"/>
                      <a:gd name="T38" fmla="*/ 209 w 210"/>
                      <a:gd name="T39" fmla="*/ 86 h 211"/>
                      <a:gd name="T40" fmla="*/ 202 w 210"/>
                      <a:gd name="T41" fmla="*/ 65 h 211"/>
                      <a:gd name="T42" fmla="*/ 193 w 210"/>
                      <a:gd name="T43" fmla="*/ 46 h 211"/>
                      <a:gd name="T44" fmla="*/ 181 w 210"/>
                      <a:gd name="T45" fmla="*/ 31 h 211"/>
                      <a:gd name="T46" fmla="*/ 157 w 210"/>
                      <a:gd name="T47" fmla="*/ 13 h 211"/>
                      <a:gd name="T48" fmla="*/ 165 w 210"/>
                      <a:gd name="T49" fmla="*/ 34 h 211"/>
                      <a:gd name="T50" fmla="*/ 187 w 210"/>
                      <a:gd name="T51" fmla="*/ 63 h 211"/>
                      <a:gd name="T52" fmla="*/ 195 w 210"/>
                      <a:gd name="T53" fmla="*/ 89 h 211"/>
                      <a:gd name="T54" fmla="*/ 197 w 210"/>
                      <a:gd name="T55" fmla="*/ 117 h 211"/>
                      <a:gd name="T56" fmla="*/ 189 w 210"/>
                      <a:gd name="T57" fmla="*/ 142 h 211"/>
                      <a:gd name="T58" fmla="*/ 186 w 210"/>
                      <a:gd name="T59" fmla="*/ 148 h 211"/>
                      <a:gd name="T60" fmla="*/ 180 w 210"/>
                      <a:gd name="T61" fmla="*/ 158 h 211"/>
                      <a:gd name="T62" fmla="*/ 177 w 210"/>
                      <a:gd name="T63" fmla="*/ 161 h 211"/>
                      <a:gd name="T64" fmla="*/ 168 w 210"/>
                      <a:gd name="T65" fmla="*/ 172 h 211"/>
                      <a:gd name="T66" fmla="*/ 154 w 210"/>
                      <a:gd name="T67" fmla="*/ 183 h 211"/>
                      <a:gd name="T68" fmla="*/ 148 w 210"/>
                      <a:gd name="T69" fmla="*/ 186 h 211"/>
                      <a:gd name="T70" fmla="*/ 138 w 210"/>
                      <a:gd name="T71" fmla="*/ 191 h 211"/>
                      <a:gd name="T72" fmla="*/ 111 w 210"/>
                      <a:gd name="T73" fmla="*/ 198 h 211"/>
                      <a:gd name="T74" fmla="*/ 77 w 210"/>
                      <a:gd name="T75" fmla="*/ 194 h 211"/>
                      <a:gd name="T76" fmla="*/ 45 w 210"/>
                      <a:gd name="T77" fmla="*/ 176 h 211"/>
                      <a:gd name="T78" fmla="*/ 33 w 210"/>
                      <a:gd name="T79" fmla="*/ 163 h 211"/>
                      <a:gd name="T80" fmla="*/ 23 w 210"/>
                      <a:gd name="T81" fmla="*/ 148 h 211"/>
                      <a:gd name="T82" fmla="*/ 11 w 210"/>
                      <a:gd name="T83" fmla="*/ 113 h 211"/>
                      <a:gd name="T84" fmla="*/ 15 w 210"/>
                      <a:gd name="T85" fmla="*/ 76 h 211"/>
                      <a:gd name="T86" fmla="*/ 33 w 210"/>
                      <a:gd name="T87" fmla="*/ 44 h 211"/>
                      <a:gd name="T88" fmla="*/ 62 w 210"/>
                      <a:gd name="T89" fmla="*/ 23 h 211"/>
                      <a:gd name="T90" fmla="*/ 88 w 210"/>
                      <a:gd name="T91" fmla="*/ 13 h 211"/>
                      <a:gd name="T92" fmla="*/ 116 w 210"/>
                      <a:gd name="T93" fmla="*/ 13 h 211"/>
                      <a:gd name="T94" fmla="*/ 141 w 210"/>
                      <a:gd name="T95" fmla="*/ 20 h 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10" h="211">
                        <a:moveTo>
                          <a:pt x="157" y="13"/>
                        </a:moveTo>
                        <a:lnTo>
                          <a:pt x="136" y="4"/>
                        </a:lnTo>
                        <a:lnTo>
                          <a:pt x="126" y="1"/>
                        </a:lnTo>
                        <a:lnTo>
                          <a:pt x="117" y="0"/>
                        </a:lnTo>
                        <a:lnTo>
                          <a:pt x="96" y="0"/>
                        </a:lnTo>
                        <a:lnTo>
                          <a:pt x="86" y="1"/>
                        </a:lnTo>
                        <a:lnTo>
                          <a:pt x="76" y="4"/>
                        </a:lnTo>
                        <a:lnTo>
                          <a:pt x="57" y="10"/>
                        </a:lnTo>
                        <a:lnTo>
                          <a:pt x="39" y="22"/>
                        </a:lnTo>
                        <a:lnTo>
                          <a:pt x="25" y="35"/>
                        </a:lnTo>
                        <a:lnTo>
                          <a:pt x="13" y="54"/>
                        </a:lnTo>
                        <a:lnTo>
                          <a:pt x="4" y="72"/>
                        </a:lnTo>
                        <a:lnTo>
                          <a:pt x="0" y="92"/>
                        </a:lnTo>
                        <a:lnTo>
                          <a:pt x="0" y="113"/>
                        </a:lnTo>
                        <a:lnTo>
                          <a:pt x="4" y="134"/>
                        </a:lnTo>
                        <a:lnTo>
                          <a:pt x="11" y="153"/>
                        </a:lnTo>
                        <a:lnTo>
                          <a:pt x="23" y="170"/>
                        </a:lnTo>
                        <a:lnTo>
                          <a:pt x="36" y="185"/>
                        </a:lnTo>
                        <a:lnTo>
                          <a:pt x="44" y="191"/>
                        </a:lnTo>
                        <a:lnTo>
                          <a:pt x="55" y="198"/>
                        </a:lnTo>
                        <a:lnTo>
                          <a:pt x="73" y="207"/>
                        </a:lnTo>
                        <a:lnTo>
                          <a:pt x="93" y="211"/>
                        </a:lnTo>
                        <a:lnTo>
                          <a:pt x="114" y="211"/>
                        </a:lnTo>
                        <a:lnTo>
                          <a:pt x="134" y="207"/>
                        </a:lnTo>
                        <a:lnTo>
                          <a:pt x="143" y="203"/>
                        </a:lnTo>
                        <a:lnTo>
                          <a:pt x="153" y="198"/>
                        </a:lnTo>
                        <a:lnTo>
                          <a:pt x="161" y="193"/>
                        </a:lnTo>
                        <a:lnTo>
                          <a:pt x="165" y="190"/>
                        </a:lnTo>
                        <a:lnTo>
                          <a:pt x="170" y="188"/>
                        </a:lnTo>
                        <a:lnTo>
                          <a:pt x="173" y="184"/>
                        </a:lnTo>
                        <a:lnTo>
                          <a:pt x="178" y="181"/>
                        </a:lnTo>
                        <a:lnTo>
                          <a:pt x="181" y="177"/>
                        </a:lnTo>
                        <a:lnTo>
                          <a:pt x="185" y="174"/>
                        </a:lnTo>
                        <a:lnTo>
                          <a:pt x="191" y="165"/>
                        </a:lnTo>
                        <a:lnTo>
                          <a:pt x="197" y="157"/>
                        </a:lnTo>
                        <a:lnTo>
                          <a:pt x="206" y="136"/>
                        </a:lnTo>
                        <a:lnTo>
                          <a:pt x="208" y="126"/>
                        </a:lnTo>
                        <a:lnTo>
                          <a:pt x="210" y="117"/>
                        </a:lnTo>
                        <a:lnTo>
                          <a:pt x="210" y="96"/>
                        </a:lnTo>
                        <a:lnTo>
                          <a:pt x="209" y="86"/>
                        </a:lnTo>
                        <a:lnTo>
                          <a:pt x="207" y="76"/>
                        </a:lnTo>
                        <a:lnTo>
                          <a:pt x="202" y="65"/>
                        </a:lnTo>
                        <a:lnTo>
                          <a:pt x="198" y="56"/>
                        </a:lnTo>
                        <a:lnTo>
                          <a:pt x="193" y="46"/>
                        </a:lnTo>
                        <a:lnTo>
                          <a:pt x="188" y="39"/>
                        </a:lnTo>
                        <a:lnTo>
                          <a:pt x="181" y="31"/>
                        </a:lnTo>
                        <a:lnTo>
                          <a:pt x="173" y="25"/>
                        </a:lnTo>
                        <a:lnTo>
                          <a:pt x="157" y="13"/>
                        </a:lnTo>
                        <a:close/>
                        <a:moveTo>
                          <a:pt x="151" y="25"/>
                        </a:moveTo>
                        <a:lnTo>
                          <a:pt x="165" y="34"/>
                        </a:lnTo>
                        <a:lnTo>
                          <a:pt x="178" y="47"/>
                        </a:lnTo>
                        <a:lnTo>
                          <a:pt x="187" y="63"/>
                        </a:lnTo>
                        <a:lnTo>
                          <a:pt x="194" y="81"/>
                        </a:lnTo>
                        <a:lnTo>
                          <a:pt x="195" y="89"/>
                        </a:lnTo>
                        <a:lnTo>
                          <a:pt x="197" y="98"/>
                        </a:lnTo>
                        <a:lnTo>
                          <a:pt x="197" y="117"/>
                        </a:lnTo>
                        <a:lnTo>
                          <a:pt x="193" y="133"/>
                        </a:lnTo>
                        <a:lnTo>
                          <a:pt x="189" y="142"/>
                        </a:lnTo>
                        <a:lnTo>
                          <a:pt x="187" y="146"/>
                        </a:lnTo>
                        <a:lnTo>
                          <a:pt x="186" y="148"/>
                        </a:lnTo>
                        <a:lnTo>
                          <a:pt x="186" y="151"/>
                        </a:lnTo>
                        <a:lnTo>
                          <a:pt x="180" y="158"/>
                        </a:lnTo>
                        <a:lnTo>
                          <a:pt x="178" y="159"/>
                        </a:lnTo>
                        <a:lnTo>
                          <a:pt x="177" y="161"/>
                        </a:lnTo>
                        <a:lnTo>
                          <a:pt x="174" y="165"/>
                        </a:lnTo>
                        <a:lnTo>
                          <a:pt x="168" y="172"/>
                        </a:lnTo>
                        <a:lnTo>
                          <a:pt x="162" y="179"/>
                        </a:lnTo>
                        <a:lnTo>
                          <a:pt x="154" y="183"/>
                        </a:lnTo>
                        <a:lnTo>
                          <a:pt x="150" y="185"/>
                        </a:lnTo>
                        <a:lnTo>
                          <a:pt x="148" y="186"/>
                        </a:lnTo>
                        <a:lnTo>
                          <a:pt x="147" y="188"/>
                        </a:lnTo>
                        <a:lnTo>
                          <a:pt x="138" y="191"/>
                        </a:lnTo>
                        <a:lnTo>
                          <a:pt x="130" y="195"/>
                        </a:lnTo>
                        <a:lnTo>
                          <a:pt x="111" y="198"/>
                        </a:lnTo>
                        <a:lnTo>
                          <a:pt x="94" y="198"/>
                        </a:lnTo>
                        <a:lnTo>
                          <a:pt x="77" y="194"/>
                        </a:lnTo>
                        <a:lnTo>
                          <a:pt x="61" y="187"/>
                        </a:lnTo>
                        <a:lnTo>
                          <a:pt x="45" y="176"/>
                        </a:lnTo>
                        <a:lnTo>
                          <a:pt x="38" y="169"/>
                        </a:lnTo>
                        <a:lnTo>
                          <a:pt x="33" y="163"/>
                        </a:lnTo>
                        <a:lnTo>
                          <a:pt x="27" y="155"/>
                        </a:lnTo>
                        <a:lnTo>
                          <a:pt x="23" y="148"/>
                        </a:lnTo>
                        <a:lnTo>
                          <a:pt x="15" y="131"/>
                        </a:lnTo>
                        <a:lnTo>
                          <a:pt x="11" y="113"/>
                        </a:lnTo>
                        <a:lnTo>
                          <a:pt x="12" y="94"/>
                        </a:lnTo>
                        <a:lnTo>
                          <a:pt x="15" y="76"/>
                        </a:lnTo>
                        <a:lnTo>
                          <a:pt x="24" y="60"/>
                        </a:lnTo>
                        <a:lnTo>
                          <a:pt x="33" y="44"/>
                        </a:lnTo>
                        <a:lnTo>
                          <a:pt x="46" y="32"/>
                        </a:lnTo>
                        <a:lnTo>
                          <a:pt x="62" y="23"/>
                        </a:lnTo>
                        <a:lnTo>
                          <a:pt x="79" y="16"/>
                        </a:lnTo>
                        <a:lnTo>
                          <a:pt x="88" y="13"/>
                        </a:lnTo>
                        <a:lnTo>
                          <a:pt x="97" y="12"/>
                        </a:lnTo>
                        <a:lnTo>
                          <a:pt x="116" y="13"/>
                        </a:lnTo>
                        <a:lnTo>
                          <a:pt x="133" y="16"/>
                        </a:lnTo>
                        <a:lnTo>
                          <a:pt x="141" y="20"/>
                        </a:lnTo>
                        <a:lnTo>
                          <a:pt x="151" y="25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1" name="Freeform 547"/>
                  <p:cNvSpPr>
                    <a:spLocks noEditPoints="1"/>
                  </p:cNvSpPr>
                  <p:nvPr/>
                </p:nvSpPr>
                <p:spPr bwMode="auto">
                  <a:xfrm>
                    <a:off x="4073" y="2861"/>
                    <a:ext cx="103" cy="93"/>
                  </a:xfrm>
                  <a:custGeom>
                    <a:avLst/>
                    <a:gdLst>
                      <a:gd name="T0" fmla="*/ 176 w 186"/>
                      <a:gd name="T1" fmla="*/ 51 h 186"/>
                      <a:gd name="T2" fmla="*/ 154 w 186"/>
                      <a:gd name="T3" fmla="*/ 22 h 186"/>
                      <a:gd name="T4" fmla="*/ 130 w 186"/>
                      <a:gd name="T5" fmla="*/ 8 h 186"/>
                      <a:gd name="T6" fmla="*/ 105 w 186"/>
                      <a:gd name="T7" fmla="*/ 1 h 186"/>
                      <a:gd name="T8" fmla="*/ 77 w 186"/>
                      <a:gd name="T9" fmla="*/ 1 h 186"/>
                      <a:gd name="T10" fmla="*/ 51 w 186"/>
                      <a:gd name="T11" fmla="*/ 11 h 186"/>
                      <a:gd name="T12" fmla="*/ 22 w 186"/>
                      <a:gd name="T13" fmla="*/ 32 h 186"/>
                      <a:gd name="T14" fmla="*/ 4 w 186"/>
                      <a:gd name="T15" fmla="*/ 64 h 186"/>
                      <a:gd name="T16" fmla="*/ 0 w 186"/>
                      <a:gd name="T17" fmla="*/ 101 h 186"/>
                      <a:gd name="T18" fmla="*/ 12 w 186"/>
                      <a:gd name="T19" fmla="*/ 136 h 186"/>
                      <a:gd name="T20" fmla="*/ 22 w 186"/>
                      <a:gd name="T21" fmla="*/ 151 h 186"/>
                      <a:gd name="T22" fmla="*/ 34 w 186"/>
                      <a:gd name="T23" fmla="*/ 164 h 186"/>
                      <a:gd name="T24" fmla="*/ 66 w 186"/>
                      <a:gd name="T25" fmla="*/ 182 h 186"/>
                      <a:gd name="T26" fmla="*/ 100 w 186"/>
                      <a:gd name="T27" fmla="*/ 186 h 186"/>
                      <a:gd name="T28" fmla="*/ 127 w 186"/>
                      <a:gd name="T29" fmla="*/ 179 h 186"/>
                      <a:gd name="T30" fmla="*/ 137 w 186"/>
                      <a:gd name="T31" fmla="*/ 174 h 186"/>
                      <a:gd name="T32" fmla="*/ 143 w 186"/>
                      <a:gd name="T33" fmla="*/ 171 h 186"/>
                      <a:gd name="T34" fmla="*/ 157 w 186"/>
                      <a:gd name="T35" fmla="*/ 160 h 186"/>
                      <a:gd name="T36" fmla="*/ 166 w 186"/>
                      <a:gd name="T37" fmla="*/ 149 h 186"/>
                      <a:gd name="T38" fmla="*/ 169 w 186"/>
                      <a:gd name="T39" fmla="*/ 146 h 186"/>
                      <a:gd name="T40" fmla="*/ 175 w 186"/>
                      <a:gd name="T41" fmla="*/ 136 h 186"/>
                      <a:gd name="T42" fmla="*/ 178 w 186"/>
                      <a:gd name="T43" fmla="*/ 130 h 186"/>
                      <a:gd name="T44" fmla="*/ 186 w 186"/>
                      <a:gd name="T45" fmla="*/ 105 h 186"/>
                      <a:gd name="T46" fmla="*/ 184 w 186"/>
                      <a:gd name="T47" fmla="*/ 77 h 186"/>
                      <a:gd name="T48" fmla="*/ 135 w 186"/>
                      <a:gd name="T49" fmla="*/ 22 h 186"/>
                      <a:gd name="T50" fmla="*/ 158 w 186"/>
                      <a:gd name="T51" fmla="*/ 42 h 186"/>
                      <a:gd name="T52" fmla="*/ 174 w 186"/>
                      <a:gd name="T53" fmla="*/ 71 h 186"/>
                      <a:gd name="T54" fmla="*/ 176 w 186"/>
                      <a:gd name="T55" fmla="*/ 102 h 186"/>
                      <a:gd name="T56" fmla="*/ 166 w 186"/>
                      <a:gd name="T57" fmla="*/ 133 h 186"/>
                      <a:gd name="T58" fmla="*/ 156 w 186"/>
                      <a:gd name="T59" fmla="*/ 146 h 186"/>
                      <a:gd name="T60" fmla="*/ 145 w 186"/>
                      <a:gd name="T61" fmla="*/ 157 h 186"/>
                      <a:gd name="T62" fmla="*/ 131 w 186"/>
                      <a:gd name="T63" fmla="*/ 166 h 186"/>
                      <a:gd name="T64" fmla="*/ 100 w 186"/>
                      <a:gd name="T65" fmla="*/ 175 h 186"/>
                      <a:gd name="T66" fmla="*/ 69 w 186"/>
                      <a:gd name="T67" fmla="*/ 172 h 186"/>
                      <a:gd name="T68" fmla="*/ 47 w 186"/>
                      <a:gd name="T69" fmla="*/ 161 h 186"/>
                      <a:gd name="T70" fmla="*/ 29 w 186"/>
                      <a:gd name="T71" fmla="*/ 145 h 186"/>
                      <a:gd name="T72" fmla="*/ 21 w 186"/>
                      <a:gd name="T73" fmla="*/ 132 h 186"/>
                      <a:gd name="T74" fmla="*/ 12 w 186"/>
                      <a:gd name="T75" fmla="*/ 100 h 186"/>
                      <a:gd name="T76" fmla="*/ 16 w 186"/>
                      <a:gd name="T77" fmla="*/ 67 h 186"/>
                      <a:gd name="T78" fmla="*/ 32 w 186"/>
                      <a:gd name="T79" fmla="*/ 39 h 186"/>
                      <a:gd name="T80" fmla="*/ 57 w 186"/>
                      <a:gd name="T81" fmla="*/ 19 h 186"/>
                      <a:gd name="T82" fmla="*/ 87 w 186"/>
                      <a:gd name="T83" fmla="*/ 11 h 186"/>
                      <a:gd name="T84" fmla="*/ 118 w 186"/>
                      <a:gd name="T85" fmla="*/ 1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" h="186">
                        <a:moveTo>
                          <a:pt x="183" y="69"/>
                        </a:moveTo>
                        <a:lnTo>
                          <a:pt x="176" y="51"/>
                        </a:lnTo>
                        <a:lnTo>
                          <a:pt x="167" y="35"/>
                        </a:lnTo>
                        <a:lnTo>
                          <a:pt x="154" y="22"/>
                        </a:lnTo>
                        <a:lnTo>
                          <a:pt x="140" y="13"/>
                        </a:lnTo>
                        <a:lnTo>
                          <a:pt x="130" y="8"/>
                        </a:lnTo>
                        <a:lnTo>
                          <a:pt x="122" y="4"/>
                        </a:lnTo>
                        <a:lnTo>
                          <a:pt x="105" y="1"/>
                        </a:lnTo>
                        <a:lnTo>
                          <a:pt x="86" y="0"/>
                        </a:lnTo>
                        <a:lnTo>
                          <a:pt x="77" y="1"/>
                        </a:lnTo>
                        <a:lnTo>
                          <a:pt x="68" y="4"/>
                        </a:lnTo>
                        <a:lnTo>
                          <a:pt x="51" y="11"/>
                        </a:lnTo>
                        <a:lnTo>
                          <a:pt x="35" y="20"/>
                        </a:lnTo>
                        <a:lnTo>
                          <a:pt x="22" y="32"/>
                        </a:lnTo>
                        <a:lnTo>
                          <a:pt x="13" y="48"/>
                        </a:lnTo>
                        <a:lnTo>
                          <a:pt x="4" y="64"/>
                        </a:lnTo>
                        <a:lnTo>
                          <a:pt x="1" y="82"/>
                        </a:lnTo>
                        <a:lnTo>
                          <a:pt x="0" y="101"/>
                        </a:lnTo>
                        <a:lnTo>
                          <a:pt x="4" y="119"/>
                        </a:lnTo>
                        <a:lnTo>
                          <a:pt x="12" y="136"/>
                        </a:lnTo>
                        <a:lnTo>
                          <a:pt x="16" y="143"/>
                        </a:lnTo>
                        <a:lnTo>
                          <a:pt x="22" y="151"/>
                        </a:lnTo>
                        <a:lnTo>
                          <a:pt x="27" y="157"/>
                        </a:lnTo>
                        <a:lnTo>
                          <a:pt x="34" y="164"/>
                        </a:lnTo>
                        <a:lnTo>
                          <a:pt x="50" y="175"/>
                        </a:lnTo>
                        <a:lnTo>
                          <a:pt x="66" y="182"/>
                        </a:lnTo>
                        <a:lnTo>
                          <a:pt x="83" y="186"/>
                        </a:lnTo>
                        <a:lnTo>
                          <a:pt x="100" y="186"/>
                        </a:lnTo>
                        <a:lnTo>
                          <a:pt x="119" y="183"/>
                        </a:lnTo>
                        <a:lnTo>
                          <a:pt x="127" y="179"/>
                        </a:lnTo>
                        <a:lnTo>
                          <a:pt x="136" y="176"/>
                        </a:lnTo>
                        <a:lnTo>
                          <a:pt x="137" y="174"/>
                        </a:lnTo>
                        <a:lnTo>
                          <a:pt x="139" y="173"/>
                        </a:lnTo>
                        <a:lnTo>
                          <a:pt x="143" y="171"/>
                        </a:lnTo>
                        <a:lnTo>
                          <a:pt x="151" y="167"/>
                        </a:lnTo>
                        <a:lnTo>
                          <a:pt x="157" y="160"/>
                        </a:lnTo>
                        <a:lnTo>
                          <a:pt x="163" y="153"/>
                        </a:lnTo>
                        <a:lnTo>
                          <a:pt x="166" y="149"/>
                        </a:lnTo>
                        <a:lnTo>
                          <a:pt x="167" y="147"/>
                        </a:lnTo>
                        <a:lnTo>
                          <a:pt x="169" y="146"/>
                        </a:lnTo>
                        <a:lnTo>
                          <a:pt x="175" y="139"/>
                        </a:lnTo>
                        <a:lnTo>
                          <a:pt x="175" y="136"/>
                        </a:lnTo>
                        <a:lnTo>
                          <a:pt x="176" y="134"/>
                        </a:lnTo>
                        <a:lnTo>
                          <a:pt x="178" y="130"/>
                        </a:lnTo>
                        <a:lnTo>
                          <a:pt x="182" y="121"/>
                        </a:lnTo>
                        <a:lnTo>
                          <a:pt x="186" y="105"/>
                        </a:lnTo>
                        <a:lnTo>
                          <a:pt x="186" y="86"/>
                        </a:lnTo>
                        <a:lnTo>
                          <a:pt x="184" y="77"/>
                        </a:lnTo>
                        <a:lnTo>
                          <a:pt x="183" y="69"/>
                        </a:lnTo>
                        <a:close/>
                        <a:moveTo>
                          <a:pt x="135" y="22"/>
                        </a:moveTo>
                        <a:lnTo>
                          <a:pt x="147" y="30"/>
                        </a:lnTo>
                        <a:lnTo>
                          <a:pt x="158" y="42"/>
                        </a:lnTo>
                        <a:lnTo>
                          <a:pt x="167" y="55"/>
                        </a:lnTo>
                        <a:lnTo>
                          <a:pt x="174" y="71"/>
                        </a:lnTo>
                        <a:lnTo>
                          <a:pt x="176" y="85"/>
                        </a:lnTo>
                        <a:lnTo>
                          <a:pt x="176" y="102"/>
                        </a:lnTo>
                        <a:lnTo>
                          <a:pt x="172" y="116"/>
                        </a:lnTo>
                        <a:lnTo>
                          <a:pt x="166" y="133"/>
                        </a:lnTo>
                        <a:lnTo>
                          <a:pt x="160" y="139"/>
                        </a:lnTo>
                        <a:lnTo>
                          <a:pt x="156" y="146"/>
                        </a:lnTo>
                        <a:lnTo>
                          <a:pt x="150" y="151"/>
                        </a:lnTo>
                        <a:lnTo>
                          <a:pt x="145" y="157"/>
                        </a:lnTo>
                        <a:lnTo>
                          <a:pt x="138" y="162"/>
                        </a:lnTo>
                        <a:lnTo>
                          <a:pt x="131" y="166"/>
                        </a:lnTo>
                        <a:lnTo>
                          <a:pt x="117" y="173"/>
                        </a:lnTo>
                        <a:lnTo>
                          <a:pt x="100" y="175"/>
                        </a:lnTo>
                        <a:lnTo>
                          <a:pt x="85" y="175"/>
                        </a:lnTo>
                        <a:lnTo>
                          <a:pt x="69" y="172"/>
                        </a:lnTo>
                        <a:lnTo>
                          <a:pt x="55" y="166"/>
                        </a:lnTo>
                        <a:lnTo>
                          <a:pt x="47" y="161"/>
                        </a:lnTo>
                        <a:lnTo>
                          <a:pt x="40" y="156"/>
                        </a:lnTo>
                        <a:lnTo>
                          <a:pt x="29" y="145"/>
                        </a:lnTo>
                        <a:lnTo>
                          <a:pt x="24" y="138"/>
                        </a:lnTo>
                        <a:lnTo>
                          <a:pt x="21" y="132"/>
                        </a:lnTo>
                        <a:lnTo>
                          <a:pt x="16" y="116"/>
                        </a:lnTo>
                        <a:lnTo>
                          <a:pt x="12" y="100"/>
                        </a:lnTo>
                        <a:lnTo>
                          <a:pt x="13" y="84"/>
                        </a:lnTo>
                        <a:lnTo>
                          <a:pt x="16" y="67"/>
                        </a:lnTo>
                        <a:lnTo>
                          <a:pt x="23" y="53"/>
                        </a:lnTo>
                        <a:lnTo>
                          <a:pt x="32" y="39"/>
                        </a:lnTo>
                        <a:lnTo>
                          <a:pt x="44" y="27"/>
                        </a:lnTo>
                        <a:lnTo>
                          <a:pt x="57" y="19"/>
                        </a:lnTo>
                        <a:lnTo>
                          <a:pt x="73" y="14"/>
                        </a:lnTo>
                        <a:lnTo>
                          <a:pt x="87" y="11"/>
                        </a:lnTo>
                        <a:lnTo>
                          <a:pt x="104" y="12"/>
                        </a:lnTo>
                        <a:lnTo>
                          <a:pt x="118" y="15"/>
                        </a:lnTo>
                        <a:lnTo>
                          <a:pt x="135" y="22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2" name="Freeform 548"/>
                  <p:cNvSpPr>
                    <a:spLocks noEditPoints="1"/>
                  </p:cNvSpPr>
                  <p:nvPr/>
                </p:nvSpPr>
                <p:spPr bwMode="auto">
                  <a:xfrm>
                    <a:off x="4079" y="2867"/>
                    <a:ext cx="92" cy="81"/>
                  </a:xfrm>
                  <a:custGeom>
                    <a:avLst/>
                    <a:gdLst>
                      <a:gd name="T0" fmla="*/ 155 w 164"/>
                      <a:gd name="T1" fmla="*/ 44 h 164"/>
                      <a:gd name="T2" fmla="*/ 135 w 164"/>
                      <a:gd name="T3" fmla="*/ 19 h 164"/>
                      <a:gd name="T4" fmla="*/ 106 w 164"/>
                      <a:gd name="T5" fmla="*/ 4 h 164"/>
                      <a:gd name="T6" fmla="*/ 75 w 164"/>
                      <a:gd name="T7" fmla="*/ 0 h 164"/>
                      <a:gd name="T8" fmla="*/ 45 w 164"/>
                      <a:gd name="T9" fmla="*/ 8 h 164"/>
                      <a:gd name="T10" fmla="*/ 20 w 164"/>
                      <a:gd name="T11" fmla="*/ 28 h 164"/>
                      <a:gd name="T12" fmla="*/ 4 w 164"/>
                      <a:gd name="T13" fmla="*/ 56 h 164"/>
                      <a:gd name="T14" fmla="*/ 0 w 164"/>
                      <a:gd name="T15" fmla="*/ 89 h 164"/>
                      <a:gd name="T16" fmla="*/ 9 w 164"/>
                      <a:gd name="T17" fmla="*/ 121 h 164"/>
                      <a:gd name="T18" fmla="*/ 17 w 164"/>
                      <a:gd name="T19" fmla="*/ 134 h 164"/>
                      <a:gd name="T20" fmla="*/ 35 w 164"/>
                      <a:gd name="T21" fmla="*/ 150 h 164"/>
                      <a:gd name="T22" fmla="*/ 57 w 164"/>
                      <a:gd name="T23" fmla="*/ 161 h 164"/>
                      <a:gd name="T24" fmla="*/ 88 w 164"/>
                      <a:gd name="T25" fmla="*/ 164 h 164"/>
                      <a:gd name="T26" fmla="*/ 119 w 164"/>
                      <a:gd name="T27" fmla="*/ 155 h 164"/>
                      <a:gd name="T28" fmla="*/ 133 w 164"/>
                      <a:gd name="T29" fmla="*/ 146 h 164"/>
                      <a:gd name="T30" fmla="*/ 144 w 164"/>
                      <a:gd name="T31" fmla="*/ 135 h 164"/>
                      <a:gd name="T32" fmla="*/ 154 w 164"/>
                      <a:gd name="T33" fmla="*/ 122 h 164"/>
                      <a:gd name="T34" fmla="*/ 164 w 164"/>
                      <a:gd name="T35" fmla="*/ 91 h 164"/>
                      <a:gd name="T36" fmla="*/ 162 w 164"/>
                      <a:gd name="T37" fmla="*/ 60 h 164"/>
                      <a:gd name="T38" fmla="*/ 127 w 164"/>
                      <a:gd name="T39" fmla="*/ 30 h 164"/>
                      <a:gd name="T40" fmla="*/ 143 w 164"/>
                      <a:gd name="T41" fmla="*/ 50 h 164"/>
                      <a:gd name="T42" fmla="*/ 150 w 164"/>
                      <a:gd name="T43" fmla="*/ 76 h 164"/>
                      <a:gd name="T44" fmla="*/ 150 w 164"/>
                      <a:gd name="T45" fmla="*/ 90 h 164"/>
                      <a:gd name="T46" fmla="*/ 144 w 164"/>
                      <a:gd name="T47" fmla="*/ 108 h 164"/>
                      <a:gd name="T48" fmla="*/ 134 w 164"/>
                      <a:gd name="T49" fmla="*/ 127 h 164"/>
                      <a:gd name="T50" fmla="*/ 125 w 164"/>
                      <a:gd name="T51" fmla="*/ 136 h 164"/>
                      <a:gd name="T52" fmla="*/ 113 w 164"/>
                      <a:gd name="T53" fmla="*/ 143 h 164"/>
                      <a:gd name="T54" fmla="*/ 86 w 164"/>
                      <a:gd name="T55" fmla="*/ 152 h 164"/>
                      <a:gd name="T56" fmla="*/ 62 w 164"/>
                      <a:gd name="T57" fmla="*/ 149 h 164"/>
                      <a:gd name="T58" fmla="*/ 37 w 164"/>
                      <a:gd name="T59" fmla="*/ 135 h 164"/>
                      <a:gd name="T60" fmla="*/ 20 w 164"/>
                      <a:gd name="T61" fmla="*/ 114 h 164"/>
                      <a:gd name="T62" fmla="*/ 12 w 164"/>
                      <a:gd name="T63" fmla="*/ 88 h 164"/>
                      <a:gd name="T64" fmla="*/ 15 w 164"/>
                      <a:gd name="T65" fmla="*/ 61 h 164"/>
                      <a:gd name="T66" fmla="*/ 28 w 164"/>
                      <a:gd name="T67" fmla="*/ 37 h 164"/>
                      <a:gd name="T68" fmla="*/ 49 w 164"/>
                      <a:gd name="T69" fmla="*/ 20 h 164"/>
                      <a:gd name="T70" fmla="*/ 75 w 164"/>
                      <a:gd name="T71" fmla="*/ 13 h 164"/>
                      <a:gd name="T72" fmla="*/ 102 w 164"/>
                      <a:gd name="T73" fmla="*/ 16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64" h="164">
                        <a:moveTo>
                          <a:pt x="162" y="60"/>
                        </a:moveTo>
                        <a:lnTo>
                          <a:pt x="155" y="44"/>
                        </a:lnTo>
                        <a:lnTo>
                          <a:pt x="146" y="31"/>
                        </a:lnTo>
                        <a:lnTo>
                          <a:pt x="135" y="19"/>
                        </a:lnTo>
                        <a:lnTo>
                          <a:pt x="123" y="11"/>
                        </a:lnTo>
                        <a:lnTo>
                          <a:pt x="106" y="4"/>
                        </a:lnTo>
                        <a:lnTo>
                          <a:pt x="92" y="1"/>
                        </a:lnTo>
                        <a:lnTo>
                          <a:pt x="75" y="0"/>
                        </a:lnTo>
                        <a:lnTo>
                          <a:pt x="61" y="3"/>
                        </a:lnTo>
                        <a:lnTo>
                          <a:pt x="45" y="8"/>
                        </a:lnTo>
                        <a:lnTo>
                          <a:pt x="32" y="16"/>
                        </a:lnTo>
                        <a:lnTo>
                          <a:pt x="20" y="28"/>
                        </a:lnTo>
                        <a:lnTo>
                          <a:pt x="11" y="42"/>
                        </a:lnTo>
                        <a:lnTo>
                          <a:pt x="4" y="56"/>
                        </a:lnTo>
                        <a:lnTo>
                          <a:pt x="1" y="73"/>
                        </a:lnTo>
                        <a:lnTo>
                          <a:pt x="0" y="89"/>
                        </a:lnTo>
                        <a:lnTo>
                          <a:pt x="4" y="105"/>
                        </a:lnTo>
                        <a:lnTo>
                          <a:pt x="9" y="121"/>
                        </a:lnTo>
                        <a:lnTo>
                          <a:pt x="12" y="127"/>
                        </a:lnTo>
                        <a:lnTo>
                          <a:pt x="17" y="134"/>
                        </a:lnTo>
                        <a:lnTo>
                          <a:pt x="28" y="145"/>
                        </a:lnTo>
                        <a:lnTo>
                          <a:pt x="35" y="150"/>
                        </a:lnTo>
                        <a:lnTo>
                          <a:pt x="43" y="155"/>
                        </a:lnTo>
                        <a:lnTo>
                          <a:pt x="57" y="161"/>
                        </a:lnTo>
                        <a:lnTo>
                          <a:pt x="73" y="164"/>
                        </a:lnTo>
                        <a:lnTo>
                          <a:pt x="88" y="164"/>
                        </a:lnTo>
                        <a:lnTo>
                          <a:pt x="105" y="162"/>
                        </a:lnTo>
                        <a:lnTo>
                          <a:pt x="119" y="155"/>
                        </a:lnTo>
                        <a:lnTo>
                          <a:pt x="126" y="151"/>
                        </a:lnTo>
                        <a:lnTo>
                          <a:pt x="133" y="146"/>
                        </a:lnTo>
                        <a:lnTo>
                          <a:pt x="138" y="140"/>
                        </a:lnTo>
                        <a:lnTo>
                          <a:pt x="144" y="135"/>
                        </a:lnTo>
                        <a:lnTo>
                          <a:pt x="148" y="128"/>
                        </a:lnTo>
                        <a:lnTo>
                          <a:pt x="154" y="122"/>
                        </a:lnTo>
                        <a:lnTo>
                          <a:pt x="160" y="105"/>
                        </a:lnTo>
                        <a:lnTo>
                          <a:pt x="164" y="91"/>
                        </a:lnTo>
                        <a:lnTo>
                          <a:pt x="164" y="74"/>
                        </a:lnTo>
                        <a:lnTo>
                          <a:pt x="162" y="60"/>
                        </a:lnTo>
                        <a:close/>
                        <a:moveTo>
                          <a:pt x="116" y="22"/>
                        </a:moveTo>
                        <a:lnTo>
                          <a:pt x="127" y="30"/>
                        </a:lnTo>
                        <a:lnTo>
                          <a:pt x="136" y="40"/>
                        </a:lnTo>
                        <a:lnTo>
                          <a:pt x="143" y="50"/>
                        </a:lnTo>
                        <a:lnTo>
                          <a:pt x="148" y="64"/>
                        </a:lnTo>
                        <a:lnTo>
                          <a:pt x="150" y="76"/>
                        </a:lnTo>
                        <a:lnTo>
                          <a:pt x="150" y="82"/>
                        </a:lnTo>
                        <a:lnTo>
                          <a:pt x="150" y="90"/>
                        </a:lnTo>
                        <a:lnTo>
                          <a:pt x="147" y="102"/>
                        </a:lnTo>
                        <a:lnTo>
                          <a:pt x="144" y="108"/>
                        </a:lnTo>
                        <a:lnTo>
                          <a:pt x="142" y="115"/>
                        </a:lnTo>
                        <a:lnTo>
                          <a:pt x="134" y="127"/>
                        </a:lnTo>
                        <a:lnTo>
                          <a:pt x="129" y="131"/>
                        </a:lnTo>
                        <a:lnTo>
                          <a:pt x="125" y="136"/>
                        </a:lnTo>
                        <a:lnTo>
                          <a:pt x="118" y="139"/>
                        </a:lnTo>
                        <a:lnTo>
                          <a:pt x="113" y="143"/>
                        </a:lnTo>
                        <a:lnTo>
                          <a:pt x="101" y="150"/>
                        </a:lnTo>
                        <a:lnTo>
                          <a:pt x="86" y="152"/>
                        </a:lnTo>
                        <a:lnTo>
                          <a:pt x="74" y="152"/>
                        </a:lnTo>
                        <a:lnTo>
                          <a:pt x="62" y="149"/>
                        </a:lnTo>
                        <a:lnTo>
                          <a:pt x="49" y="143"/>
                        </a:lnTo>
                        <a:lnTo>
                          <a:pt x="37" y="135"/>
                        </a:lnTo>
                        <a:lnTo>
                          <a:pt x="27" y="126"/>
                        </a:lnTo>
                        <a:lnTo>
                          <a:pt x="20" y="114"/>
                        </a:lnTo>
                        <a:lnTo>
                          <a:pt x="15" y="102"/>
                        </a:lnTo>
                        <a:lnTo>
                          <a:pt x="12" y="88"/>
                        </a:lnTo>
                        <a:lnTo>
                          <a:pt x="12" y="74"/>
                        </a:lnTo>
                        <a:lnTo>
                          <a:pt x="15" y="61"/>
                        </a:lnTo>
                        <a:lnTo>
                          <a:pt x="21" y="48"/>
                        </a:lnTo>
                        <a:lnTo>
                          <a:pt x="28" y="37"/>
                        </a:lnTo>
                        <a:lnTo>
                          <a:pt x="39" y="28"/>
                        </a:lnTo>
                        <a:lnTo>
                          <a:pt x="49" y="20"/>
                        </a:lnTo>
                        <a:lnTo>
                          <a:pt x="63" y="16"/>
                        </a:lnTo>
                        <a:lnTo>
                          <a:pt x="75" y="13"/>
                        </a:lnTo>
                        <a:lnTo>
                          <a:pt x="89" y="13"/>
                        </a:lnTo>
                        <a:lnTo>
                          <a:pt x="102" y="16"/>
                        </a:lnTo>
                        <a:lnTo>
                          <a:pt x="116" y="22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3" name="Freeform 549"/>
                  <p:cNvSpPr>
                    <a:spLocks noEditPoints="1"/>
                  </p:cNvSpPr>
                  <p:nvPr/>
                </p:nvSpPr>
                <p:spPr bwMode="auto">
                  <a:xfrm>
                    <a:off x="4086" y="2873"/>
                    <a:ext cx="76" cy="69"/>
                  </a:xfrm>
                  <a:custGeom>
                    <a:avLst/>
                    <a:gdLst>
                      <a:gd name="T0" fmla="*/ 131 w 138"/>
                      <a:gd name="T1" fmla="*/ 37 h 139"/>
                      <a:gd name="T2" fmla="*/ 115 w 138"/>
                      <a:gd name="T3" fmla="*/ 17 h 139"/>
                      <a:gd name="T4" fmla="*/ 90 w 138"/>
                      <a:gd name="T5" fmla="*/ 3 h 139"/>
                      <a:gd name="T6" fmla="*/ 63 w 138"/>
                      <a:gd name="T7" fmla="*/ 0 h 139"/>
                      <a:gd name="T8" fmla="*/ 37 w 138"/>
                      <a:gd name="T9" fmla="*/ 7 h 139"/>
                      <a:gd name="T10" fmla="*/ 16 w 138"/>
                      <a:gd name="T11" fmla="*/ 24 h 139"/>
                      <a:gd name="T12" fmla="*/ 3 w 138"/>
                      <a:gd name="T13" fmla="*/ 48 h 139"/>
                      <a:gd name="T14" fmla="*/ 0 w 138"/>
                      <a:gd name="T15" fmla="*/ 75 h 139"/>
                      <a:gd name="T16" fmla="*/ 8 w 138"/>
                      <a:gd name="T17" fmla="*/ 101 h 139"/>
                      <a:gd name="T18" fmla="*/ 25 w 138"/>
                      <a:gd name="T19" fmla="*/ 122 h 139"/>
                      <a:gd name="T20" fmla="*/ 50 w 138"/>
                      <a:gd name="T21" fmla="*/ 136 h 139"/>
                      <a:gd name="T22" fmla="*/ 74 w 138"/>
                      <a:gd name="T23" fmla="*/ 139 h 139"/>
                      <a:gd name="T24" fmla="*/ 101 w 138"/>
                      <a:gd name="T25" fmla="*/ 130 h 139"/>
                      <a:gd name="T26" fmla="*/ 113 w 138"/>
                      <a:gd name="T27" fmla="*/ 123 h 139"/>
                      <a:gd name="T28" fmla="*/ 122 w 138"/>
                      <a:gd name="T29" fmla="*/ 114 h 139"/>
                      <a:gd name="T30" fmla="*/ 132 w 138"/>
                      <a:gd name="T31" fmla="*/ 95 h 139"/>
                      <a:gd name="T32" fmla="*/ 138 w 138"/>
                      <a:gd name="T33" fmla="*/ 77 h 139"/>
                      <a:gd name="T34" fmla="*/ 138 w 138"/>
                      <a:gd name="T35" fmla="*/ 63 h 139"/>
                      <a:gd name="T36" fmla="*/ 127 w 138"/>
                      <a:gd name="T37" fmla="*/ 54 h 139"/>
                      <a:gd name="T38" fmla="*/ 127 w 138"/>
                      <a:gd name="T39" fmla="*/ 66 h 139"/>
                      <a:gd name="T40" fmla="*/ 127 w 138"/>
                      <a:gd name="T41" fmla="*/ 76 h 139"/>
                      <a:gd name="T42" fmla="*/ 122 w 138"/>
                      <a:gd name="T43" fmla="*/ 91 h 139"/>
                      <a:gd name="T44" fmla="*/ 117 w 138"/>
                      <a:gd name="T45" fmla="*/ 101 h 139"/>
                      <a:gd name="T46" fmla="*/ 114 w 138"/>
                      <a:gd name="T47" fmla="*/ 103 h 139"/>
                      <a:gd name="T48" fmla="*/ 114 w 138"/>
                      <a:gd name="T49" fmla="*/ 107 h 139"/>
                      <a:gd name="T50" fmla="*/ 97 w 138"/>
                      <a:gd name="T51" fmla="*/ 121 h 139"/>
                      <a:gd name="T52" fmla="*/ 74 w 138"/>
                      <a:gd name="T53" fmla="*/ 128 h 139"/>
                      <a:gd name="T54" fmla="*/ 53 w 138"/>
                      <a:gd name="T55" fmla="*/ 124 h 139"/>
                      <a:gd name="T56" fmla="*/ 32 w 138"/>
                      <a:gd name="T57" fmla="*/ 114 h 139"/>
                      <a:gd name="T58" fmla="*/ 18 w 138"/>
                      <a:gd name="T59" fmla="*/ 96 h 139"/>
                      <a:gd name="T60" fmla="*/ 10 w 138"/>
                      <a:gd name="T61" fmla="*/ 73 h 139"/>
                      <a:gd name="T62" fmla="*/ 14 w 138"/>
                      <a:gd name="T63" fmla="*/ 51 h 139"/>
                      <a:gd name="T64" fmla="*/ 25 w 138"/>
                      <a:gd name="T65" fmla="*/ 30 h 139"/>
                      <a:gd name="T66" fmla="*/ 42 w 138"/>
                      <a:gd name="T67" fmla="*/ 16 h 139"/>
                      <a:gd name="T68" fmla="*/ 65 w 138"/>
                      <a:gd name="T69" fmla="*/ 9 h 139"/>
                      <a:gd name="T70" fmla="*/ 88 w 138"/>
                      <a:gd name="T71" fmla="*/ 14 h 139"/>
                      <a:gd name="T72" fmla="*/ 108 w 138"/>
                      <a:gd name="T73" fmla="*/ 24 h 139"/>
                      <a:gd name="T74" fmla="*/ 122 w 138"/>
                      <a:gd name="T75" fmla="*/ 41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38" h="139">
                        <a:moveTo>
                          <a:pt x="136" y="51"/>
                        </a:moveTo>
                        <a:lnTo>
                          <a:pt x="131" y="37"/>
                        </a:lnTo>
                        <a:lnTo>
                          <a:pt x="124" y="27"/>
                        </a:lnTo>
                        <a:lnTo>
                          <a:pt x="115" y="17"/>
                        </a:lnTo>
                        <a:lnTo>
                          <a:pt x="104" y="9"/>
                        </a:lnTo>
                        <a:lnTo>
                          <a:pt x="90" y="3"/>
                        </a:lnTo>
                        <a:lnTo>
                          <a:pt x="77" y="0"/>
                        </a:lnTo>
                        <a:lnTo>
                          <a:pt x="63" y="0"/>
                        </a:lnTo>
                        <a:lnTo>
                          <a:pt x="51" y="3"/>
                        </a:lnTo>
                        <a:lnTo>
                          <a:pt x="37" y="7"/>
                        </a:lnTo>
                        <a:lnTo>
                          <a:pt x="27" y="15"/>
                        </a:lnTo>
                        <a:lnTo>
                          <a:pt x="16" y="24"/>
                        </a:lnTo>
                        <a:lnTo>
                          <a:pt x="9" y="35"/>
                        </a:lnTo>
                        <a:lnTo>
                          <a:pt x="3" y="48"/>
                        </a:lnTo>
                        <a:lnTo>
                          <a:pt x="0" y="61"/>
                        </a:lnTo>
                        <a:lnTo>
                          <a:pt x="0" y="75"/>
                        </a:lnTo>
                        <a:lnTo>
                          <a:pt x="3" y="89"/>
                        </a:lnTo>
                        <a:lnTo>
                          <a:pt x="8" y="101"/>
                        </a:lnTo>
                        <a:lnTo>
                          <a:pt x="15" y="113"/>
                        </a:lnTo>
                        <a:lnTo>
                          <a:pt x="25" y="122"/>
                        </a:lnTo>
                        <a:lnTo>
                          <a:pt x="37" y="130"/>
                        </a:lnTo>
                        <a:lnTo>
                          <a:pt x="50" y="136"/>
                        </a:lnTo>
                        <a:lnTo>
                          <a:pt x="62" y="139"/>
                        </a:lnTo>
                        <a:lnTo>
                          <a:pt x="74" y="139"/>
                        </a:lnTo>
                        <a:lnTo>
                          <a:pt x="89" y="137"/>
                        </a:lnTo>
                        <a:lnTo>
                          <a:pt x="101" y="130"/>
                        </a:lnTo>
                        <a:lnTo>
                          <a:pt x="106" y="126"/>
                        </a:lnTo>
                        <a:lnTo>
                          <a:pt x="113" y="123"/>
                        </a:lnTo>
                        <a:lnTo>
                          <a:pt x="117" y="118"/>
                        </a:lnTo>
                        <a:lnTo>
                          <a:pt x="122" y="114"/>
                        </a:lnTo>
                        <a:lnTo>
                          <a:pt x="130" y="102"/>
                        </a:lnTo>
                        <a:lnTo>
                          <a:pt x="132" y="95"/>
                        </a:lnTo>
                        <a:lnTo>
                          <a:pt x="135" y="89"/>
                        </a:lnTo>
                        <a:lnTo>
                          <a:pt x="138" y="77"/>
                        </a:lnTo>
                        <a:lnTo>
                          <a:pt x="138" y="69"/>
                        </a:lnTo>
                        <a:lnTo>
                          <a:pt x="138" y="63"/>
                        </a:lnTo>
                        <a:lnTo>
                          <a:pt x="136" y="51"/>
                        </a:lnTo>
                        <a:close/>
                        <a:moveTo>
                          <a:pt x="127" y="54"/>
                        </a:moveTo>
                        <a:lnTo>
                          <a:pt x="128" y="64"/>
                        </a:lnTo>
                        <a:lnTo>
                          <a:pt x="127" y="66"/>
                        </a:lnTo>
                        <a:lnTo>
                          <a:pt x="127" y="69"/>
                        </a:lnTo>
                        <a:lnTo>
                          <a:pt x="127" y="76"/>
                        </a:lnTo>
                        <a:lnTo>
                          <a:pt x="124" y="86"/>
                        </a:lnTo>
                        <a:lnTo>
                          <a:pt x="122" y="91"/>
                        </a:lnTo>
                        <a:lnTo>
                          <a:pt x="121" y="97"/>
                        </a:lnTo>
                        <a:lnTo>
                          <a:pt x="117" y="101"/>
                        </a:lnTo>
                        <a:lnTo>
                          <a:pt x="115" y="103"/>
                        </a:lnTo>
                        <a:lnTo>
                          <a:pt x="114" y="103"/>
                        </a:lnTo>
                        <a:lnTo>
                          <a:pt x="114" y="104"/>
                        </a:lnTo>
                        <a:lnTo>
                          <a:pt x="114" y="107"/>
                        </a:lnTo>
                        <a:lnTo>
                          <a:pt x="106" y="115"/>
                        </a:lnTo>
                        <a:lnTo>
                          <a:pt x="97" y="121"/>
                        </a:lnTo>
                        <a:lnTo>
                          <a:pt x="87" y="127"/>
                        </a:lnTo>
                        <a:lnTo>
                          <a:pt x="74" y="128"/>
                        </a:lnTo>
                        <a:lnTo>
                          <a:pt x="63" y="127"/>
                        </a:lnTo>
                        <a:lnTo>
                          <a:pt x="53" y="124"/>
                        </a:lnTo>
                        <a:lnTo>
                          <a:pt x="42" y="121"/>
                        </a:lnTo>
                        <a:lnTo>
                          <a:pt x="32" y="114"/>
                        </a:lnTo>
                        <a:lnTo>
                          <a:pt x="25" y="106"/>
                        </a:lnTo>
                        <a:lnTo>
                          <a:pt x="18" y="96"/>
                        </a:lnTo>
                        <a:lnTo>
                          <a:pt x="13" y="86"/>
                        </a:lnTo>
                        <a:lnTo>
                          <a:pt x="10" y="73"/>
                        </a:lnTo>
                        <a:lnTo>
                          <a:pt x="11" y="62"/>
                        </a:lnTo>
                        <a:lnTo>
                          <a:pt x="14" y="51"/>
                        </a:lnTo>
                        <a:lnTo>
                          <a:pt x="20" y="40"/>
                        </a:lnTo>
                        <a:lnTo>
                          <a:pt x="25" y="30"/>
                        </a:lnTo>
                        <a:lnTo>
                          <a:pt x="33" y="23"/>
                        </a:lnTo>
                        <a:lnTo>
                          <a:pt x="42" y="16"/>
                        </a:lnTo>
                        <a:lnTo>
                          <a:pt x="54" y="12"/>
                        </a:lnTo>
                        <a:lnTo>
                          <a:pt x="65" y="9"/>
                        </a:lnTo>
                        <a:lnTo>
                          <a:pt x="77" y="10"/>
                        </a:lnTo>
                        <a:lnTo>
                          <a:pt x="88" y="14"/>
                        </a:lnTo>
                        <a:lnTo>
                          <a:pt x="99" y="19"/>
                        </a:lnTo>
                        <a:lnTo>
                          <a:pt x="108" y="24"/>
                        </a:lnTo>
                        <a:lnTo>
                          <a:pt x="116" y="32"/>
                        </a:lnTo>
                        <a:lnTo>
                          <a:pt x="122" y="41"/>
                        </a:lnTo>
                        <a:lnTo>
                          <a:pt x="127" y="54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4" name="Freeform 550"/>
                  <p:cNvSpPr>
                    <a:spLocks noEditPoints="1"/>
                  </p:cNvSpPr>
                  <p:nvPr/>
                </p:nvSpPr>
                <p:spPr bwMode="auto">
                  <a:xfrm>
                    <a:off x="4090" y="2879"/>
                    <a:ext cx="68" cy="57"/>
                  </a:xfrm>
                  <a:custGeom>
                    <a:avLst/>
                    <a:gdLst>
                      <a:gd name="T0" fmla="*/ 112 w 118"/>
                      <a:gd name="T1" fmla="*/ 82 h 119"/>
                      <a:gd name="T2" fmla="*/ 117 w 118"/>
                      <a:gd name="T3" fmla="*/ 67 h 119"/>
                      <a:gd name="T4" fmla="*/ 117 w 118"/>
                      <a:gd name="T5" fmla="*/ 57 h 119"/>
                      <a:gd name="T6" fmla="*/ 117 w 118"/>
                      <a:gd name="T7" fmla="*/ 45 h 119"/>
                      <a:gd name="T8" fmla="*/ 106 w 118"/>
                      <a:gd name="T9" fmla="*/ 23 h 119"/>
                      <a:gd name="T10" fmla="*/ 89 w 118"/>
                      <a:gd name="T11" fmla="*/ 10 h 119"/>
                      <a:gd name="T12" fmla="*/ 67 w 118"/>
                      <a:gd name="T13" fmla="*/ 1 h 119"/>
                      <a:gd name="T14" fmla="*/ 44 w 118"/>
                      <a:gd name="T15" fmla="*/ 3 h 119"/>
                      <a:gd name="T16" fmla="*/ 23 w 118"/>
                      <a:gd name="T17" fmla="*/ 14 h 119"/>
                      <a:gd name="T18" fmla="*/ 10 w 118"/>
                      <a:gd name="T19" fmla="*/ 31 h 119"/>
                      <a:gd name="T20" fmla="*/ 1 w 118"/>
                      <a:gd name="T21" fmla="*/ 53 h 119"/>
                      <a:gd name="T22" fmla="*/ 3 w 118"/>
                      <a:gd name="T23" fmla="*/ 77 h 119"/>
                      <a:gd name="T24" fmla="*/ 15 w 118"/>
                      <a:gd name="T25" fmla="*/ 97 h 119"/>
                      <a:gd name="T26" fmla="*/ 32 w 118"/>
                      <a:gd name="T27" fmla="*/ 112 h 119"/>
                      <a:gd name="T28" fmla="*/ 53 w 118"/>
                      <a:gd name="T29" fmla="*/ 118 h 119"/>
                      <a:gd name="T30" fmla="*/ 77 w 118"/>
                      <a:gd name="T31" fmla="*/ 118 h 119"/>
                      <a:gd name="T32" fmla="*/ 96 w 118"/>
                      <a:gd name="T33" fmla="*/ 106 h 119"/>
                      <a:gd name="T34" fmla="*/ 104 w 118"/>
                      <a:gd name="T35" fmla="*/ 95 h 119"/>
                      <a:gd name="T36" fmla="*/ 105 w 118"/>
                      <a:gd name="T37" fmla="*/ 94 h 119"/>
                      <a:gd name="T38" fmla="*/ 111 w 118"/>
                      <a:gd name="T39" fmla="*/ 88 h 119"/>
                      <a:gd name="T40" fmla="*/ 107 w 118"/>
                      <a:gd name="T41" fmla="*/ 56 h 119"/>
                      <a:gd name="T42" fmla="*/ 105 w 118"/>
                      <a:gd name="T43" fmla="*/ 73 h 119"/>
                      <a:gd name="T44" fmla="*/ 95 w 118"/>
                      <a:gd name="T45" fmla="*/ 90 h 119"/>
                      <a:gd name="T46" fmla="*/ 85 w 118"/>
                      <a:gd name="T47" fmla="*/ 99 h 119"/>
                      <a:gd name="T48" fmla="*/ 82 w 118"/>
                      <a:gd name="T49" fmla="*/ 102 h 119"/>
                      <a:gd name="T50" fmla="*/ 63 w 118"/>
                      <a:gd name="T51" fmla="*/ 106 h 119"/>
                      <a:gd name="T52" fmla="*/ 46 w 118"/>
                      <a:gd name="T53" fmla="*/ 105 h 119"/>
                      <a:gd name="T54" fmla="*/ 28 w 118"/>
                      <a:gd name="T55" fmla="*/ 95 h 119"/>
                      <a:gd name="T56" fmla="*/ 18 w 118"/>
                      <a:gd name="T57" fmla="*/ 81 h 119"/>
                      <a:gd name="T58" fmla="*/ 13 w 118"/>
                      <a:gd name="T59" fmla="*/ 54 h 119"/>
                      <a:gd name="T60" fmla="*/ 19 w 118"/>
                      <a:gd name="T61" fmla="*/ 38 h 119"/>
                      <a:gd name="T62" fmla="*/ 31 w 118"/>
                      <a:gd name="T63" fmla="*/ 23 h 119"/>
                      <a:gd name="T64" fmla="*/ 48 w 118"/>
                      <a:gd name="T65" fmla="*/ 16 h 119"/>
                      <a:gd name="T66" fmla="*/ 60 w 118"/>
                      <a:gd name="T67" fmla="*/ 12 h 119"/>
                      <a:gd name="T68" fmla="*/ 74 w 118"/>
                      <a:gd name="T69" fmla="*/ 14 h 119"/>
                      <a:gd name="T70" fmla="*/ 91 w 118"/>
                      <a:gd name="T71" fmla="*/ 23 h 119"/>
                      <a:gd name="T72" fmla="*/ 103 w 118"/>
                      <a:gd name="T73" fmla="*/ 38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8" h="119">
                        <a:moveTo>
                          <a:pt x="111" y="88"/>
                        </a:moveTo>
                        <a:lnTo>
                          <a:pt x="112" y="82"/>
                        </a:lnTo>
                        <a:lnTo>
                          <a:pt x="114" y="77"/>
                        </a:lnTo>
                        <a:lnTo>
                          <a:pt x="117" y="67"/>
                        </a:lnTo>
                        <a:lnTo>
                          <a:pt x="117" y="60"/>
                        </a:lnTo>
                        <a:lnTo>
                          <a:pt x="117" y="57"/>
                        </a:lnTo>
                        <a:lnTo>
                          <a:pt x="118" y="55"/>
                        </a:lnTo>
                        <a:lnTo>
                          <a:pt x="117" y="45"/>
                        </a:lnTo>
                        <a:lnTo>
                          <a:pt x="112" y="32"/>
                        </a:lnTo>
                        <a:lnTo>
                          <a:pt x="106" y="23"/>
                        </a:lnTo>
                        <a:lnTo>
                          <a:pt x="98" y="15"/>
                        </a:lnTo>
                        <a:lnTo>
                          <a:pt x="89" y="10"/>
                        </a:lnTo>
                        <a:lnTo>
                          <a:pt x="78" y="5"/>
                        </a:lnTo>
                        <a:lnTo>
                          <a:pt x="67" y="1"/>
                        </a:lnTo>
                        <a:lnTo>
                          <a:pt x="55" y="0"/>
                        </a:lnTo>
                        <a:lnTo>
                          <a:pt x="44" y="3"/>
                        </a:lnTo>
                        <a:lnTo>
                          <a:pt x="32" y="7"/>
                        </a:lnTo>
                        <a:lnTo>
                          <a:pt x="23" y="14"/>
                        </a:lnTo>
                        <a:lnTo>
                          <a:pt x="15" y="21"/>
                        </a:lnTo>
                        <a:lnTo>
                          <a:pt x="10" y="31"/>
                        </a:lnTo>
                        <a:lnTo>
                          <a:pt x="4" y="42"/>
                        </a:lnTo>
                        <a:lnTo>
                          <a:pt x="1" y="53"/>
                        </a:lnTo>
                        <a:lnTo>
                          <a:pt x="0" y="64"/>
                        </a:lnTo>
                        <a:lnTo>
                          <a:pt x="3" y="77"/>
                        </a:lnTo>
                        <a:lnTo>
                          <a:pt x="8" y="87"/>
                        </a:lnTo>
                        <a:lnTo>
                          <a:pt x="15" y="97"/>
                        </a:lnTo>
                        <a:lnTo>
                          <a:pt x="22" y="105"/>
                        </a:lnTo>
                        <a:lnTo>
                          <a:pt x="32" y="112"/>
                        </a:lnTo>
                        <a:lnTo>
                          <a:pt x="43" y="115"/>
                        </a:lnTo>
                        <a:lnTo>
                          <a:pt x="53" y="118"/>
                        </a:lnTo>
                        <a:lnTo>
                          <a:pt x="64" y="119"/>
                        </a:lnTo>
                        <a:lnTo>
                          <a:pt x="77" y="118"/>
                        </a:lnTo>
                        <a:lnTo>
                          <a:pt x="87" y="112"/>
                        </a:lnTo>
                        <a:lnTo>
                          <a:pt x="96" y="106"/>
                        </a:lnTo>
                        <a:lnTo>
                          <a:pt x="104" y="98"/>
                        </a:lnTo>
                        <a:lnTo>
                          <a:pt x="104" y="95"/>
                        </a:lnTo>
                        <a:lnTo>
                          <a:pt x="104" y="94"/>
                        </a:lnTo>
                        <a:lnTo>
                          <a:pt x="105" y="94"/>
                        </a:lnTo>
                        <a:lnTo>
                          <a:pt x="107" y="92"/>
                        </a:lnTo>
                        <a:lnTo>
                          <a:pt x="111" y="88"/>
                        </a:lnTo>
                        <a:close/>
                        <a:moveTo>
                          <a:pt x="106" y="48"/>
                        </a:moveTo>
                        <a:lnTo>
                          <a:pt x="107" y="56"/>
                        </a:lnTo>
                        <a:lnTo>
                          <a:pt x="108" y="64"/>
                        </a:lnTo>
                        <a:lnTo>
                          <a:pt x="105" y="73"/>
                        </a:lnTo>
                        <a:lnTo>
                          <a:pt x="102" y="83"/>
                        </a:lnTo>
                        <a:lnTo>
                          <a:pt x="95" y="90"/>
                        </a:lnTo>
                        <a:lnTo>
                          <a:pt x="89" y="97"/>
                        </a:lnTo>
                        <a:lnTo>
                          <a:pt x="85" y="99"/>
                        </a:lnTo>
                        <a:lnTo>
                          <a:pt x="83" y="100"/>
                        </a:lnTo>
                        <a:lnTo>
                          <a:pt x="82" y="102"/>
                        </a:lnTo>
                        <a:lnTo>
                          <a:pt x="74" y="105"/>
                        </a:lnTo>
                        <a:lnTo>
                          <a:pt x="63" y="106"/>
                        </a:lnTo>
                        <a:lnTo>
                          <a:pt x="55" y="107"/>
                        </a:lnTo>
                        <a:lnTo>
                          <a:pt x="46" y="105"/>
                        </a:lnTo>
                        <a:lnTo>
                          <a:pt x="37" y="102"/>
                        </a:lnTo>
                        <a:lnTo>
                          <a:pt x="28" y="95"/>
                        </a:lnTo>
                        <a:lnTo>
                          <a:pt x="23" y="89"/>
                        </a:lnTo>
                        <a:lnTo>
                          <a:pt x="18" y="81"/>
                        </a:lnTo>
                        <a:lnTo>
                          <a:pt x="16" y="73"/>
                        </a:lnTo>
                        <a:lnTo>
                          <a:pt x="13" y="54"/>
                        </a:lnTo>
                        <a:lnTo>
                          <a:pt x="14" y="46"/>
                        </a:lnTo>
                        <a:lnTo>
                          <a:pt x="19" y="38"/>
                        </a:lnTo>
                        <a:lnTo>
                          <a:pt x="24" y="28"/>
                        </a:lnTo>
                        <a:lnTo>
                          <a:pt x="31" y="23"/>
                        </a:lnTo>
                        <a:lnTo>
                          <a:pt x="39" y="18"/>
                        </a:lnTo>
                        <a:lnTo>
                          <a:pt x="48" y="16"/>
                        </a:lnTo>
                        <a:lnTo>
                          <a:pt x="56" y="13"/>
                        </a:lnTo>
                        <a:lnTo>
                          <a:pt x="60" y="12"/>
                        </a:lnTo>
                        <a:lnTo>
                          <a:pt x="65" y="13"/>
                        </a:lnTo>
                        <a:lnTo>
                          <a:pt x="74" y="14"/>
                        </a:lnTo>
                        <a:lnTo>
                          <a:pt x="84" y="19"/>
                        </a:lnTo>
                        <a:lnTo>
                          <a:pt x="91" y="23"/>
                        </a:lnTo>
                        <a:lnTo>
                          <a:pt x="97" y="30"/>
                        </a:lnTo>
                        <a:lnTo>
                          <a:pt x="103" y="38"/>
                        </a:lnTo>
                        <a:lnTo>
                          <a:pt x="106" y="48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5" name="Freeform 551"/>
                  <p:cNvSpPr>
                    <a:spLocks noEditPoints="1"/>
                  </p:cNvSpPr>
                  <p:nvPr/>
                </p:nvSpPr>
                <p:spPr bwMode="auto">
                  <a:xfrm>
                    <a:off x="4097" y="2883"/>
                    <a:ext cx="54" cy="47"/>
                  </a:xfrm>
                  <a:custGeom>
                    <a:avLst/>
                    <a:gdLst>
                      <a:gd name="T0" fmla="*/ 89 w 95"/>
                      <a:gd name="T1" fmla="*/ 71 h 95"/>
                      <a:gd name="T2" fmla="*/ 92 w 95"/>
                      <a:gd name="T3" fmla="*/ 61 h 95"/>
                      <a:gd name="T4" fmla="*/ 95 w 95"/>
                      <a:gd name="T5" fmla="*/ 52 h 95"/>
                      <a:gd name="T6" fmla="*/ 94 w 95"/>
                      <a:gd name="T7" fmla="*/ 44 h 95"/>
                      <a:gd name="T8" fmla="*/ 93 w 95"/>
                      <a:gd name="T9" fmla="*/ 36 h 95"/>
                      <a:gd name="T10" fmla="*/ 90 w 95"/>
                      <a:gd name="T11" fmla="*/ 26 h 95"/>
                      <a:gd name="T12" fmla="*/ 84 w 95"/>
                      <a:gd name="T13" fmla="*/ 18 h 95"/>
                      <a:gd name="T14" fmla="*/ 78 w 95"/>
                      <a:gd name="T15" fmla="*/ 11 h 95"/>
                      <a:gd name="T16" fmla="*/ 71 w 95"/>
                      <a:gd name="T17" fmla="*/ 7 h 95"/>
                      <a:gd name="T18" fmla="*/ 61 w 95"/>
                      <a:gd name="T19" fmla="*/ 2 h 95"/>
                      <a:gd name="T20" fmla="*/ 52 w 95"/>
                      <a:gd name="T21" fmla="*/ 1 h 95"/>
                      <a:gd name="T22" fmla="*/ 47 w 95"/>
                      <a:gd name="T23" fmla="*/ 0 h 95"/>
                      <a:gd name="T24" fmla="*/ 43 w 95"/>
                      <a:gd name="T25" fmla="*/ 1 h 95"/>
                      <a:gd name="T26" fmla="*/ 35 w 95"/>
                      <a:gd name="T27" fmla="*/ 4 h 95"/>
                      <a:gd name="T28" fmla="*/ 26 w 95"/>
                      <a:gd name="T29" fmla="*/ 6 h 95"/>
                      <a:gd name="T30" fmla="*/ 18 w 95"/>
                      <a:gd name="T31" fmla="*/ 11 h 95"/>
                      <a:gd name="T32" fmla="*/ 11 w 95"/>
                      <a:gd name="T33" fmla="*/ 16 h 95"/>
                      <a:gd name="T34" fmla="*/ 6 w 95"/>
                      <a:gd name="T35" fmla="*/ 26 h 95"/>
                      <a:gd name="T36" fmla="*/ 1 w 95"/>
                      <a:gd name="T37" fmla="*/ 34 h 95"/>
                      <a:gd name="T38" fmla="*/ 0 w 95"/>
                      <a:gd name="T39" fmla="*/ 42 h 95"/>
                      <a:gd name="T40" fmla="*/ 3 w 95"/>
                      <a:gd name="T41" fmla="*/ 61 h 95"/>
                      <a:gd name="T42" fmla="*/ 5 w 95"/>
                      <a:gd name="T43" fmla="*/ 69 h 95"/>
                      <a:gd name="T44" fmla="*/ 10 w 95"/>
                      <a:gd name="T45" fmla="*/ 77 h 95"/>
                      <a:gd name="T46" fmla="*/ 15 w 95"/>
                      <a:gd name="T47" fmla="*/ 83 h 95"/>
                      <a:gd name="T48" fmla="*/ 24 w 95"/>
                      <a:gd name="T49" fmla="*/ 90 h 95"/>
                      <a:gd name="T50" fmla="*/ 33 w 95"/>
                      <a:gd name="T51" fmla="*/ 93 h 95"/>
                      <a:gd name="T52" fmla="*/ 42 w 95"/>
                      <a:gd name="T53" fmla="*/ 95 h 95"/>
                      <a:gd name="T54" fmla="*/ 50 w 95"/>
                      <a:gd name="T55" fmla="*/ 94 h 95"/>
                      <a:gd name="T56" fmla="*/ 61 w 95"/>
                      <a:gd name="T57" fmla="*/ 93 h 95"/>
                      <a:gd name="T58" fmla="*/ 69 w 95"/>
                      <a:gd name="T59" fmla="*/ 90 h 95"/>
                      <a:gd name="T60" fmla="*/ 70 w 95"/>
                      <a:gd name="T61" fmla="*/ 88 h 95"/>
                      <a:gd name="T62" fmla="*/ 72 w 95"/>
                      <a:gd name="T63" fmla="*/ 87 h 95"/>
                      <a:gd name="T64" fmla="*/ 76 w 95"/>
                      <a:gd name="T65" fmla="*/ 85 h 95"/>
                      <a:gd name="T66" fmla="*/ 82 w 95"/>
                      <a:gd name="T67" fmla="*/ 78 h 95"/>
                      <a:gd name="T68" fmla="*/ 89 w 95"/>
                      <a:gd name="T69" fmla="*/ 71 h 95"/>
                      <a:gd name="T70" fmla="*/ 81 w 95"/>
                      <a:gd name="T71" fmla="*/ 39 h 95"/>
                      <a:gd name="T72" fmla="*/ 81 w 95"/>
                      <a:gd name="T73" fmla="*/ 51 h 95"/>
                      <a:gd name="T74" fmla="*/ 79 w 95"/>
                      <a:gd name="T75" fmla="*/ 58 h 95"/>
                      <a:gd name="T76" fmla="*/ 77 w 95"/>
                      <a:gd name="T77" fmla="*/ 65 h 95"/>
                      <a:gd name="T78" fmla="*/ 74 w 95"/>
                      <a:gd name="T79" fmla="*/ 67 h 95"/>
                      <a:gd name="T80" fmla="*/ 72 w 95"/>
                      <a:gd name="T81" fmla="*/ 70 h 95"/>
                      <a:gd name="T82" fmla="*/ 68 w 95"/>
                      <a:gd name="T83" fmla="*/ 75 h 95"/>
                      <a:gd name="T84" fmla="*/ 62 w 95"/>
                      <a:gd name="T85" fmla="*/ 79 h 95"/>
                      <a:gd name="T86" fmla="*/ 57 w 95"/>
                      <a:gd name="T87" fmla="*/ 83 h 95"/>
                      <a:gd name="T88" fmla="*/ 43 w 95"/>
                      <a:gd name="T89" fmla="*/ 83 h 95"/>
                      <a:gd name="T90" fmla="*/ 31 w 95"/>
                      <a:gd name="T91" fmla="*/ 79 h 95"/>
                      <a:gd name="T92" fmla="*/ 19 w 95"/>
                      <a:gd name="T93" fmla="*/ 70 h 95"/>
                      <a:gd name="T94" fmla="*/ 12 w 95"/>
                      <a:gd name="T95" fmla="*/ 59 h 95"/>
                      <a:gd name="T96" fmla="*/ 12 w 95"/>
                      <a:gd name="T97" fmla="*/ 44 h 95"/>
                      <a:gd name="T98" fmla="*/ 17 w 95"/>
                      <a:gd name="T99" fmla="*/ 32 h 95"/>
                      <a:gd name="T100" fmla="*/ 26 w 95"/>
                      <a:gd name="T101" fmla="*/ 20 h 95"/>
                      <a:gd name="T102" fmla="*/ 37 w 95"/>
                      <a:gd name="T103" fmla="*/ 14 h 95"/>
                      <a:gd name="T104" fmla="*/ 51 w 95"/>
                      <a:gd name="T105" fmla="*/ 13 h 95"/>
                      <a:gd name="T106" fmla="*/ 58 w 95"/>
                      <a:gd name="T107" fmla="*/ 14 h 95"/>
                      <a:gd name="T108" fmla="*/ 65 w 95"/>
                      <a:gd name="T109" fmla="*/ 18 h 95"/>
                      <a:gd name="T110" fmla="*/ 70 w 95"/>
                      <a:gd name="T111" fmla="*/ 21 h 95"/>
                      <a:gd name="T112" fmla="*/ 75 w 95"/>
                      <a:gd name="T113" fmla="*/ 27 h 95"/>
                      <a:gd name="T114" fmla="*/ 78 w 95"/>
                      <a:gd name="T115" fmla="*/ 32 h 95"/>
                      <a:gd name="T116" fmla="*/ 81 w 95"/>
                      <a:gd name="T117" fmla="*/ 39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95" h="95">
                        <a:moveTo>
                          <a:pt x="89" y="71"/>
                        </a:moveTo>
                        <a:lnTo>
                          <a:pt x="92" y="61"/>
                        </a:lnTo>
                        <a:lnTo>
                          <a:pt x="95" y="52"/>
                        </a:lnTo>
                        <a:lnTo>
                          <a:pt x="94" y="44"/>
                        </a:lnTo>
                        <a:lnTo>
                          <a:pt x="93" y="36"/>
                        </a:lnTo>
                        <a:lnTo>
                          <a:pt x="90" y="26"/>
                        </a:lnTo>
                        <a:lnTo>
                          <a:pt x="84" y="18"/>
                        </a:lnTo>
                        <a:lnTo>
                          <a:pt x="78" y="11"/>
                        </a:lnTo>
                        <a:lnTo>
                          <a:pt x="71" y="7"/>
                        </a:lnTo>
                        <a:lnTo>
                          <a:pt x="61" y="2"/>
                        </a:lnTo>
                        <a:lnTo>
                          <a:pt x="52" y="1"/>
                        </a:lnTo>
                        <a:lnTo>
                          <a:pt x="47" y="0"/>
                        </a:lnTo>
                        <a:lnTo>
                          <a:pt x="43" y="1"/>
                        </a:lnTo>
                        <a:lnTo>
                          <a:pt x="35" y="4"/>
                        </a:lnTo>
                        <a:lnTo>
                          <a:pt x="26" y="6"/>
                        </a:lnTo>
                        <a:lnTo>
                          <a:pt x="18" y="11"/>
                        </a:lnTo>
                        <a:lnTo>
                          <a:pt x="11" y="16"/>
                        </a:lnTo>
                        <a:lnTo>
                          <a:pt x="6" y="26"/>
                        </a:lnTo>
                        <a:lnTo>
                          <a:pt x="1" y="34"/>
                        </a:lnTo>
                        <a:lnTo>
                          <a:pt x="0" y="42"/>
                        </a:lnTo>
                        <a:lnTo>
                          <a:pt x="3" y="61"/>
                        </a:lnTo>
                        <a:lnTo>
                          <a:pt x="5" y="69"/>
                        </a:lnTo>
                        <a:lnTo>
                          <a:pt x="10" y="77"/>
                        </a:lnTo>
                        <a:lnTo>
                          <a:pt x="15" y="83"/>
                        </a:lnTo>
                        <a:lnTo>
                          <a:pt x="24" y="90"/>
                        </a:lnTo>
                        <a:lnTo>
                          <a:pt x="33" y="93"/>
                        </a:lnTo>
                        <a:lnTo>
                          <a:pt x="42" y="95"/>
                        </a:lnTo>
                        <a:lnTo>
                          <a:pt x="50" y="94"/>
                        </a:lnTo>
                        <a:lnTo>
                          <a:pt x="61" y="93"/>
                        </a:lnTo>
                        <a:lnTo>
                          <a:pt x="69" y="90"/>
                        </a:lnTo>
                        <a:lnTo>
                          <a:pt x="70" y="88"/>
                        </a:lnTo>
                        <a:lnTo>
                          <a:pt x="72" y="87"/>
                        </a:lnTo>
                        <a:lnTo>
                          <a:pt x="76" y="85"/>
                        </a:lnTo>
                        <a:lnTo>
                          <a:pt x="82" y="78"/>
                        </a:lnTo>
                        <a:lnTo>
                          <a:pt x="89" y="71"/>
                        </a:lnTo>
                        <a:close/>
                        <a:moveTo>
                          <a:pt x="81" y="39"/>
                        </a:moveTo>
                        <a:lnTo>
                          <a:pt x="81" y="51"/>
                        </a:lnTo>
                        <a:lnTo>
                          <a:pt x="79" y="58"/>
                        </a:lnTo>
                        <a:lnTo>
                          <a:pt x="77" y="65"/>
                        </a:lnTo>
                        <a:lnTo>
                          <a:pt x="74" y="67"/>
                        </a:lnTo>
                        <a:lnTo>
                          <a:pt x="72" y="70"/>
                        </a:lnTo>
                        <a:lnTo>
                          <a:pt x="68" y="75"/>
                        </a:lnTo>
                        <a:lnTo>
                          <a:pt x="62" y="79"/>
                        </a:lnTo>
                        <a:lnTo>
                          <a:pt x="57" y="83"/>
                        </a:lnTo>
                        <a:lnTo>
                          <a:pt x="43" y="83"/>
                        </a:lnTo>
                        <a:lnTo>
                          <a:pt x="31" y="79"/>
                        </a:lnTo>
                        <a:lnTo>
                          <a:pt x="19" y="70"/>
                        </a:lnTo>
                        <a:lnTo>
                          <a:pt x="12" y="59"/>
                        </a:lnTo>
                        <a:lnTo>
                          <a:pt x="12" y="44"/>
                        </a:lnTo>
                        <a:lnTo>
                          <a:pt x="17" y="32"/>
                        </a:lnTo>
                        <a:lnTo>
                          <a:pt x="26" y="20"/>
                        </a:lnTo>
                        <a:lnTo>
                          <a:pt x="37" y="14"/>
                        </a:lnTo>
                        <a:lnTo>
                          <a:pt x="51" y="13"/>
                        </a:lnTo>
                        <a:lnTo>
                          <a:pt x="58" y="14"/>
                        </a:lnTo>
                        <a:lnTo>
                          <a:pt x="65" y="18"/>
                        </a:lnTo>
                        <a:lnTo>
                          <a:pt x="70" y="21"/>
                        </a:lnTo>
                        <a:lnTo>
                          <a:pt x="75" y="27"/>
                        </a:lnTo>
                        <a:lnTo>
                          <a:pt x="78" y="32"/>
                        </a:lnTo>
                        <a:lnTo>
                          <a:pt x="81" y="39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6" name="Freeform 552"/>
                  <p:cNvSpPr>
                    <a:spLocks noEditPoints="1"/>
                  </p:cNvSpPr>
                  <p:nvPr/>
                </p:nvSpPr>
                <p:spPr bwMode="auto">
                  <a:xfrm>
                    <a:off x="4106" y="2891"/>
                    <a:ext cx="38" cy="34"/>
                  </a:xfrm>
                  <a:custGeom>
                    <a:avLst/>
                    <a:gdLst>
                      <a:gd name="T0" fmla="*/ 65 w 69"/>
                      <a:gd name="T1" fmla="*/ 52 h 70"/>
                      <a:gd name="T2" fmla="*/ 67 w 69"/>
                      <a:gd name="T3" fmla="*/ 45 h 70"/>
                      <a:gd name="T4" fmla="*/ 69 w 69"/>
                      <a:gd name="T5" fmla="*/ 38 h 70"/>
                      <a:gd name="T6" fmla="*/ 69 w 69"/>
                      <a:gd name="T7" fmla="*/ 26 h 70"/>
                      <a:gd name="T8" fmla="*/ 66 w 69"/>
                      <a:gd name="T9" fmla="*/ 19 h 70"/>
                      <a:gd name="T10" fmla="*/ 63 w 69"/>
                      <a:gd name="T11" fmla="*/ 14 h 70"/>
                      <a:gd name="T12" fmla="*/ 58 w 69"/>
                      <a:gd name="T13" fmla="*/ 8 h 70"/>
                      <a:gd name="T14" fmla="*/ 53 w 69"/>
                      <a:gd name="T15" fmla="*/ 5 h 70"/>
                      <a:gd name="T16" fmla="*/ 46 w 69"/>
                      <a:gd name="T17" fmla="*/ 1 h 70"/>
                      <a:gd name="T18" fmla="*/ 39 w 69"/>
                      <a:gd name="T19" fmla="*/ 0 h 70"/>
                      <a:gd name="T20" fmla="*/ 25 w 69"/>
                      <a:gd name="T21" fmla="*/ 1 h 70"/>
                      <a:gd name="T22" fmla="*/ 14 w 69"/>
                      <a:gd name="T23" fmla="*/ 7 h 70"/>
                      <a:gd name="T24" fmla="*/ 5 w 69"/>
                      <a:gd name="T25" fmla="*/ 19 h 70"/>
                      <a:gd name="T26" fmla="*/ 0 w 69"/>
                      <a:gd name="T27" fmla="*/ 31 h 70"/>
                      <a:gd name="T28" fmla="*/ 0 w 69"/>
                      <a:gd name="T29" fmla="*/ 46 h 70"/>
                      <a:gd name="T30" fmla="*/ 7 w 69"/>
                      <a:gd name="T31" fmla="*/ 57 h 70"/>
                      <a:gd name="T32" fmla="*/ 19 w 69"/>
                      <a:gd name="T33" fmla="*/ 66 h 70"/>
                      <a:gd name="T34" fmla="*/ 31 w 69"/>
                      <a:gd name="T35" fmla="*/ 70 h 70"/>
                      <a:gd name="T36" fmla="*/ 45 w 69"/>
                      <a:gd name="T37" fmla="*/ 70 h 70"/>
                      <a:gd name="T38" fmla="*/ 50 w 69"/>
                      <a:gd name="T39" fmla="*/ 66 h 70"/>
                      <a:gd name="T40" fmla="*/ 56 w 69"/>
                      <a:gd name="T41" fmla="*/ 62 h 70"/>
                      <a:gd name="T42" fmla="*/ 60 w 69"/>
                      <a:gd name="T43" fmla="*/ 57 h 70"/>
                      <a:gd name="T44" fmla="*/ 62 w 69"/>
                      <a:gd name="T45" fmla="*/ 54 h 70"/>
                      <a:gd name="T46" fmla="*/ 65 w 69"/>
                      <a:gd name="T47" fmla="*/ 52 h 70"/>
                      <a:gd name="T48" fmla="*/ 47 w 69"/>
                      <a:gd name="T49" fmla="*/ 15 h 70"/>
                      <a:gd name="T50" fmla="*/ 53 w 69"/>
                      <a:gd name="T51" fmla="*/ 20 h 70"/>
                      <a:gd name="T52" fmla="*/ 55 w 69"/>
                      <a:gd name="T53" fmla="*/ 24 h 70"/>
                      <a:gd name="T54" fmla="*/ 58 w 69"/>
                      <a:gd name="T55" fmla="*/ 30 h 70"/>
                      <a:gd name="T56" fmla="*/ 58 w 69"/>
                      <a:gd name="T57" fmla="*/ 38 h 70"/>
                      <a:gd name="T58" fmla="*/ 56 w 69"/>
                      <a:gd name="T59" fmla="*/ 47 h 70"/>
                      <a:gd name="T60" fmla="*/ 54 w 69"/>
                      <a:gd name="T61" fmla="*/ 48 h 70"/>
                      <a:gd name="T62" fmla="*/ 53 w 69"/>
                      <a:gd name="T63" fmla="*/ 50 h 70"/>
                      <a:gd name="T64" fmla="*/ 51 w 69"/>
                      <a:gd name="T65" fmla="*/ 51 h 70"/>
                      <a:gd name="T66" fmla="*/ 50 w 69"/>
                      <a:gd name="T67" fmla="*/ 53 h 70"/>
                      <a:gd name="T68" fmla="*/ 46 w 69"/>
                      <a:gd name="T69" fmla="*/ 55 h 70"/>
                      <a:gd name="T70" fmla="*/ 44 w 69"/>
                      <a:gd name="T71" fmla="*/ 56 h 70"/>
                      <a:gd name="T72" fmla="*/ 42 w 69"/>
                      <a:gd name="T73" fmla="*/ 58 h 70"/>
                      <a:gd name="T74" fmla="*/ 32 w 69"/>
                      <a:gd name="T75" fmla="*/ 58 h 70"/>
                      <a:gd name="T76" fmla="*/ 24 w 69"/>
                      <a:gd name="T77" fmla="*/ 56 h 70"/>
                      <a:gd name="T78" fmla="*/ 17 w 69"/>
                      <a:gd name="T79" fmla="*/ 50 h 70"/>
                      <a:gd name="T80" fmla="*/ 14 w 69"/>
                      <a:gd name="T81" fmla="*/ 42 h 70"/>
                      <a:gd name="T82" fmla="*/ 11 w 69"/>
                      <a:gd name="T83" fmla="*/ 32 h 70"/>
                      <a:gd name="T84" fmla="*/ 15 w 69"/>
                      <a:gd name="T85" fmla="*/ 24 h 70"/>
                      <a:gd name="T86" fmla="*/ 20 w 69"/>
                      <a:gd name="T87" fmla="*/ 17 h 70"/>
                      <a:gd name="T88" fmla="*/ 29 w 69"/>
                      <a:gd name="T89" fmla="*/ 14 h 70"/>
                      <a:gd name="T90" fmla="*/ 37 w 69"/>
                      <a:gd name="T91" fmla="*/ 12 h 70"/>
                      <a:gd name="T92" fmla="*/ 47 w 69"/>
                      <a:gd name="T93" fmla="*/ 15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69" h="70">
                        <a:moveTo>
                          <a:pt x="65" y="52"/>
                        </a:moveTo>
                        <a:lnTo>
                          <a:pt x="67" y="45"/>
                        </a:lnTo>
                        <a:lnTo>
                          <a:pt x="69" y="38"/>
                        </a:lnTo>
                        <a:lnTo>
                          <a:pt x="69" y="26"/>
                        </a:lnTo>
                        <a:lnTo>
                          <a:pt x="66" y="19"/>
                        </a:lnTo>
                        <a:lnTo>
                          <a:pt x="63" y="14"/>
                        </a:lnTo>
                        <a:lnTo>
                          <a:pt x="58" y="8"/>
                        </a:lnTo>
                        <a:lnTo>
                          <a:pt x="53" y="5"/>
                        </a:lnTo>
                        <a:lnTo>
                          <a:pt x="46" y="1"/>
                        </a:lnTo>
                        <a:lnTo>
                          <a:pt x="39" y="0"/>
                        </a:lnTo>
                        <a:lnTo>
                          <a:pt x="25" y="1"/>
                        </a:lnTo>
                        <a:lnTo>
                          <a:pt x="14" y="7"/>
                        </a:lnTo>
                        <a:lnTo>
                          <a:pt x="5" y="19"/>
                        </a:lnTo>
                        <a:lnTo>
                          <a:pt x="0" y="31"/>
                        </a:lnTo>
                        <a:lnTo>
                          <a:pt x="0" y="46"/>
                        </a:lnTo>
                        <a:lnTo>
                          <a:pt x="7" y="57"/>
                        </a:lnTo>
                        <a:lnTo>
                          <a:pt x="19" y="66"/>
                        </a:lnTo>
                        <a:lnTo>
                          <a:pt x="31" y="70"/>
                        </a:lnTo>
                        <a:lnTo>
                          <a:pt x="45" y="70"/>
                        </a:lnTo>
                        <a:lnTo>
                          <a:pt x="50" y="66"/>
                        </a:lnTo>
                        <a:lnTo>
                          <a:pt x="56" y="62"/>
                        </a:lnTo>
                        <a:lnTo>
                          <a:pt x="60" y="57"/>
                        </a:lnTo>
                        <a:lnTo>
                          <a:pt x="62" y="54"/>
                        </a:lnTo>
                        <a:lnTo>
                          <a:pt x="65" y="52"/>
                        </a:lnTo>
                        <a:close/>
                        <a:moveTo>
                          <a:pt x="47" y="15"/>
                        </a:moveTo>
                        <a:lnTo>
                          <a:pt x="53" y="20"/>
                        </a:lnTo>
                        <a:lnTo>
                          <a:pt x="55" y="24"/>
                        </a:lnTo>
                        <a:lnTo>
                          <a:pt x="58" y="30"/>
                        </a:lnTo>
                        <a:lnTo>
                          <a:pt x="58" y="38"/>
                        </a:lnTo>
                        <a:lnTo>
                          <a:pt x="56" y="47"/>
                        </a:lnTo>
                        <a:lnTo>
                          <a:pt x="54" y="48"/>
                        </a:lnTo>
                        <a:lnTo>
                          <a:pt x="53" y="50"/>
                        </a:lnTo>
                        <a:lnTo>
                          <a:pt x="51" y="51"/>
                        </a:lnTo>
                        <a:lnTo>
                          <a:pt x="50" y="53"/>
                        </a:lnTo>
                        <a:lnTo>
                          <a:pt x="46" y="55"/>
                        </a:lnTo>
                        <a:lnTo>
                          <a:pt x="44" y="56"/>
                        </a:lnTo>
                        <a:lnTo>
                          <a:pt x="42" y="58"/>
                        </a:lnTo>
                        <a:lnTo>
                          <a:pt x="32" y="58"/>
                        </a:lnTo>
                        <a:lnTo>
                          <a:pt x="24" y="56"/>
                        </a:lnTo>
                        <a:lnTo>
                          <a:pt x="17" y="50"/>
                        </a:lnTo>
                        <a:lnTo>
                          <a:pt x="14" y="42"/>
                        </a:lnTo>
                        <a:lnTo>
                          <a:pt x="11" y="32"/>
                        </a:lnTo>
                        <a:lnTo>
                          <a:pt x="15" y="24"/>
                        </a:lnTo>
                        <a:lnTo>
                          <a:pt x="20" y="17"/>
                        </a:lnTo>
                        <a:lnTo>
                          <a:pt x="29" y="14"/>
                        </a:lnTo>
                        <a:lnTo>
                          <a:pt x="37" y="12"/>
                        </a:lnTo>
                        <a:lnTo>
                          <a:pt x="47" y="15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7" name="Freeform 553"/>
                  <p:cNvSpPr>
                    <a:spLocks noEditPoints="1"/>
                  </p:cNvSpPr>
                  <p:nvPr/>
                </p:nvSpPr>
                <p:spPr bwMode="auto">
                  <a:xfrm>
                    <a:off x="4111" y="2897"/>
                    <a:ext cx="27" cy="22"/>
                  </a:xfrm>
                  <a:custGeom>
                    <a:avLst/>
                    <a:gdLst>
                      <a:gd name="T0" fmla="*/ 47 w 47"/>
                      <a:gd name="T1" fmla="*/ 18 h 46"/>
                      <a:gd name="T2" fmla="*/ 44 w 47"/>
                      <a:gd name="T3" fmla="*/ 12 h 46"/>
                      <a:gd name="T4" fmla="*/ 42 w 47"/>
                      <a:gd name="T5" fmla="*/ 8 h 46"/>
                      <a:gd name="T6" fmla="*/ 36 w 47"/>
                      <a:gd name="T7" fmla="*/ 3 h 46"/>
                      <a:gd name="T8" fmla="*/ 26 w 47"/>
                      <a:gd name="T9" fmla="*/ 0 h 46"/>
                      <a:gd name="T10" fmla="*/ 18 w 47"/>
                      <a:gd name="T11" fmla="*/ 2 h 46"/>
                      <a:gd name="T12" fmla="*/ 9 w 47"/>
                      <a:gd name="T13" fmla="*/ 5 h 46"/>
                      <a:gd name="T14" fmla="*/ 4 w 47"/>
                      <a:gd name="T15" fmla="*/ 12 h 46"/>
                      <a:gd name="T16" fmla="*/ 0 w 47"/>
                      <a:gd name="T17" fmla="*/ 20 h 46"/>
                      <a:gd name="T18" fmla="*/ 3 w 47"/>
                      <a:gd name="T19" fmla="*/ 30 h 46"/>
                      <a:gd name="T20" fmla="*/ 6 w 47"/>
                      <a:gd name="T21" fmla="*/ 38 h 46"/>
                      <a:gd name="T22" fmla="*/ 13 w 47"/>
                      <a:gd name="T23" fmla="*/ 44 h 46"/>
                      <a:gd name="T24" fmla="*/ 21 w 47"/>
                      <a:gd name="T25" fmla="*/ 46 h 46"/>
                      <a:gd name="T26" fmla="*/ 31 w 47"/>
                      <a:gd name="T27" fmla="*/ 46 h 46"/>
                      <a:gd name="T28" fmla="*/ 33 w 47"/>
                      <a:gd name="T29" fmla="*/ 44 h 46"/>
                      <a:gd name="T30" fmla="*/ 35 w 47"/>
                      <a:gd name="T31" fmla="*/ 43 h 46"/>
                      <a:gd name="T32" fmla="*/ 39 w 47"/>
                      <a:gd name="T33" fmla="*/ 41 h 46"/>
                      <a:gd name="T34" fmla="*/ 40 w 47"/>
                      <a:gd name="T35" fmla="*/ 39 h 46"/>
                      <a:gd name="T36" fmla="*/ 42 w 47"/>
                      <a:gd name="T37" fmla="*/ 38 h 46"/>
                      <a:gd name="T38" fmla="*/ 43 w 47"/>
                      <a:gd name="T39" fmla="*/ 36 h 46"/>
                      <a:gd name="T40" fmla="*/ 45 w 47"/>
                      <a:gd name="T41" fmla="*/ 35 h 46"/>
                      <a:gd name="T42" fmla="*/ 47 w 47"/>
                      <a:gd name="T43" fmla="*/ 26 h 46"/>
                      <a:gd name="T44" fmla="*/ 47 w 47"/>
                      <a:gd name="T45" fmla="*/ 18 h 46"/>
                      <a:gd name="T46" fmla="*/ 15 w 47"/>
                      <a:gd name="T47" fmla="*/ 18 h 46"/>
                      <a:gd name="T48" fmla="*/ 21 w 47"/>
                      <a:gd name="T49" fmla="*/ 12 h 46"/>
                      <a:gd name="T50" fmla="*/ 24 w 47"/>
                      <a:gd name="T51" fmla="*/ 11 h 46"/>
                      <a:gd name="T52" fmla="*/ 29 w 47"/>
                      <a:gd name="T53" fmla="*/ 14 h 46"/>
                      <a:gd name="T54" fmla="*/ 38 w 47"/>
                      <a:gd name="T55" fmla="*/ 20 h 46"/>
                      <a:gd name="T56" fmla="*/ 34 w 47"/>
                      <a:gd name="T57" fmla="*/ 29 h 46"/>
                      <a:gd name="T58" fmla="*/ 30 w 47"/>
                      <a:gd name="T59" fmla="*/ 33 h 46"/>
                      <a:gd name="T60" fmla="*/ 28 w 47"/>
                      <a:gd name="T61" fmla="*/ 36 h 46"/>
                      <a:gd name="T62" fmla="*/ 19 w 47"/>
                      <a:gd name="T63" fmla="*/ 34 h 46"/>
                      <a:gd name="T64" fmla="*/ 12 w 47"/>
                      <a:gd name="T65" fmla="*/ 27 h 46"/>
                      <a:gd name="T66" fmla="*/ 15 w 47"/>
                      <a:gd name="T67" fmla="*/ 18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7" h="46">
                        <a:moveTo>
                          <a:pt x="47" y="18"/>
                        </a:moveTo>
                        <a:lnTo>
                          <a:pt x="44" y="12"/>
                        </a:lnTo>
                        <a:lnTo>
                          <a:pt x="42" y="8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8" y="2"/>
                        </a:lnTo>
                        <a:lnTo>
                          <a:pt x="9" y="5"/>
                        </a:lnTo>
                        <a:lnTo>
                          <a:pt x="4" y="12"/>
                        </a:lnTo>
                        <a:lnTo>
                          <a:pt x="0" y="20"/>
                        </a:lnTo>
                        <a:lnTo>
                          <a:pt x="3" y="30"/>
                        </a:lnTo>
                        <a:lnTo>
                          <a:pt x="6" y="38"/>
                        </a:lnTo>
                        <a:lnTo>
                          <a:pt x="13" y="44"/>
                        </a:lnTo>
                        <a:lnTo>
                          <a:pt x="21" y="46"/>
                        </a:lnTo>
                        <a:lnTo>
                          <a:pt x="31" y="46"/>
                        </a:lnTo>
                        <a:lnTo>
                          <a:pt x="33" y="44"/>
                        </a:lnTo>
                        <a:lnTo>
                          <a:pt x="35" y="43"/>
                        </a:lnTo>
                        <a:lnTo>
                          <a:pt x="39" y="41"/>
                        </a:lnTo>
                        <a:lnTo>
                          <a:pt x="40" y="39"/>
                        </a:lnTo>
                        <a:lnTo>
                          <a:pt x="42" y="38"/>
                        </a:lnTo>
                        <a:lnTo>
                          <a:pt x="43" y="36"/>
                        </a:lnTo>
                        <a:lnTo>
                          <a:pt x="45" y="35"/>
                        </a:lnTo>
                        <a:lnTo>
                          <a:pt x="47" y="26"/>
                        </a:lnTo>
                        <a:lnTo>
                          <a:pt x="47" y="18"/>
                        </a:lnTo>
                        <a:close/>
                        <a:moveTo>
                          <a:pt x="15" y="18"/>
                        </a:moveTo>
                        <a:lnTo>
                          <a:pt x="21" y="12"/>
                        </a:lnTo>
                        <a:lnTo>
                          <a:pt x="24" y="11"/>
                        </a:lnTo>
                        <a:lnTo>
                          <a:pt x="29" y="14"/>
                        </a:lnTo>
                        <a:lnTo>
                          <a:pt x="38" y="20"/>
                        </a:lnTo>
                        <a:lnTo>
                          <a:pt x="34" y="29"/>
                        </a:lnTo>
                        <a:lnTo>
                          <a:pt x="30" y="33"/>
                        </a:lnTo>
                        <a:lnTo>
                          <a:pt x="28" y="36"/>
                        </a:lnTo>
                        <a:lnTo>
                          <a:pt x="19" y="34"/>
                        </a:lnTo>
                        <a:lnTo>
                          <a:pt x="12" y="27"/>
                        </a:lnTo>
                        <a:lnTo>
                          <a:pt x="15" y="18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8" name="Freeform 554"/>
                  <p:cNvSpPr>
                    <a:spLocks/>
                  </p:cNvSpPr>
                  <p:nvPr/>
                </p:nvSpPr>
                <p:spPr bwMode="auto">
                  <a:xfrm>
                    <a:off x="4117" y="2901"/>
                    <a:ext cx="16" cy="14"/>
                  </a:xfrm>
                  <a:custGeom>
                    <a:avLst/>
                    <a:gdLst>
                      <a:gd name="T0" fmla="*/ 9 w 26"/>
                      <a:gd name="T1" fmla="*/ 1 h 25"/>
                      <a:gd name="T2" fmla="*/ 3 w 26"/>
                      <a:gd name="T3" fmla="*/ 7 h 25"/>
                      <a:gd name="T4" fmla="*/ 0 w 26"/>
                      <a:gd name="T5" fmla="*/ 16 h 25"/>
                      <a:gd name="T6" fmla="*/ 7 w 26"/>
                      <a:gd name="T7" fmla="*/ 23 h 25"/>
                      <a:gd name="T8" fmla="*/ 16 w 26"/>
                      <a:gd name="T9" fmla="*/ 25 h 25"/>
                      <a:gd name="T10" fmla="*/ 18 w 26"/>
                      <a:gd name="T11" fmla="*/ 22 h 25"/>
                      <a:gd name="T12" fmla="*/ 22 w 26"/>
                      <a:gd name="T13" fmla="*/ 18 h 25"/>
                      <a:gd name="T14" fmla="*/ 26 w 26"/>
                      <a:gd name="T15" fmla="*/ 9 h 25"/>
                      <a:gd name="T16" fmla="*/ 17 w 26"/>
                      <a:gd name="T17" fmla="*/ 3 h 25"/>
                      <a:gd name="T18" fmla="*/ 12 w 26"/>
                      <a:gd name="T19" fmla="*/ 0 h 25"/>
                      <a:gd name="T20" fmla="*/ 9 w 26"/>
                      <a:gd name="T21" fmla="*/ 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25">
                        <a:moveTo>
                          <a:pt x="9" y="1"/>
                        </a:moveTo>
                        <a:lnTo>
                          <a:pt x="3" y="7"/>
                        </a:lnTo>
                        <a:lnTo>
                          <a:pt x="0" y="16"/>
                        </a:lnTo>
                        <a:lnTo>
                          <a:pt x="7" y="23"/>
                        </a:lnTo>
                        <a:lnTo>
                          <a:pt x="16" y="25"/>
                        </a:lnTo>
                        <a:lnTo>
                          <a:pt x="18" y="22"/>
                        </a:lnTo>
                        <a:lnTo>
                          <a:pt x="22" y="18"/>
                        </a:lnTo>
                        <a:lnTo>
                          <a:pt x="26" y="9"/>
                        </a:lnTo>
                        <a:lnTo>
                          <a:pt x="17" y="3"/>
                        </a:lnTo>
                        <a:lnTo>
                          <a:pt x="12" y="0"/>
                        </a:lnTo>
                        <a:lnTo>
                          <a:pt x="9" y="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39" name="Freeform 555"/>
                  <p:cNvSpPr>
                    <a:spLocks/>
                  </p:cNvSpPr>
                  <p:nvPr/>
                </p:nvSpPr>
                <p:spPr bwMode="auto">
                  <a:xfrm>
                    <a:off x="4290" y="2855"/>
                    <a:ext cx="15" cy="62"/>
                  </a:xfrm>
                  <a:custGeom>
                    <a:avLst/>
                    <a:gdLst>
                      <a:gd name="T0" fmla="*/ 6 w 25"/>
                      <a:gd name="T1" fmla="*/ 22 h 126"/>
                      <a:gd name="T2" fmla="*/ 11 w 25"/>
                      <a:gd name="T3" fmla="*/ 46 h 126"/>
                      <a:gd name="T4" fmla="*/ 16 w 25"/>
                      <a:gd name="T5" fmla="*/ 73 h 126"/>
                      <a:gd name="T6" fmla="*/ 16 w 25"/>
                      <a:gd name="T7" fmla="*/ 86 h 126"/>
                      <a:gd name="T8" fmla="*/ 16 w 25"/>
                      <a:gd name="T9" fmla="*/ 92 h 126"/>
                      <a:gd name="T10" fmla="*/ 16 w 25"/>
                      <a:gd name="T11" fmla="*/ 95 h 126"/>
                      <a:gd name="T12" fmla="*/ 18 w 25"/>
                      <a:gd name="T13" fmla="*/ 99 h 126"/>
                      <a:gd name="T14" fmla="*/ 19 w 25"/>
                      <a:gd name="T15" fmla="*/ 126 h 126"/>
                      <a:gd name="T16" fmla="*/ 25 w 25"/>
                      <a:gd name="T17" fmla="*/ 99 h 126"/>
                      <a:gd name="T18" fmla="*/ 23 w 25"/>
                      <a:gd name="T19" fmla="*/ 84 h 126"/>
                      <a:gd name="T20" fmla="*/ 22 w 25"/>
                      <a:gd name="T21" fmla="*/ 70 h 126"/>
                      <a:gd name="T22" fmla="*/ 18 w 25"/>
                      <a:gd name="T23" fmla="*/ 44 h 126"/>
                      <a:gd name="T24" fmla="*/ 9 w 25"/>
                      <a:gd name="T25" fmla="*/ 20 h 126"/>
                      <a:gd name="T26" fmla="*/ 4 w 25"/>
                      <a:gd name="T27" fmla="*/ 9 h 126"/>
                      <a:gd name="T28" fmla="*/ 0 w 25"/>
                      <a:gd name="T29" fmla="*/ 0 h 126"/>
                      <a:gd name="T30" fmla="*/ 2 w 25"/>
                      <a:gd name="T31" fmla="*/ 9 h 126"/>
                      <a:gd name="T32" fmla="*/ 6 w 25"/>
                      <a:gd name="T33" fmla="*/ 22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5" h="126">
                        <a:moveTo>
                          <a:pt x="6" y="22"/>
                        </a:moveTo>
                        <a:lnTo>
                          <a:pt x="11" y="46"/>
                        </a:lnTo>
                        <a:lnTo>
                          <a:pt x="16" y="73"/>
                        </a:lnTo>
                        <a:lnTo>
                          <a:pt x="16" y="86"/>
                        </a:lnTo>
                        <a:lnTo>
                          <a:pt x="16" y="92"/>
                        </a:lnTo>
                        <a:lnTo>
                          <a:pt x="16" y="95"/>
                        </a:lnTo>
                        <a:lnTo>
                          <a:pt x="18" y="99"/>
                        </a:lnTo>
                        <a:lnTo>
                          <a:pt x="19" y="126"/>
                        </a:lnTo>
                        <a:lnTo>
                          <a:pt x="25" y="99"/>
                        </a:lnTo>
                        <a:lnTo>
                          <a:pt x="23" y="84"/>
                        </a:lnTo>
                        <a:lnTo>
                          <a:pt x="22" y="70"/>
                        </a:lnTo>
                        <a:lnTo>
                          <a:pt x="18" y="44"/>
                        </a:lnTo>
                        <a:lnTo>
                          <a:pt x="9" y="20"/>
                        </a:lnTo>
                        <a:lnTo>
                          <a:pt x="4" y="9"/>
                        </a:lnTo>
                        <a:lnTo>
                          <a:pt x="0" y="0"/>
                        </a:lnTo>
                        <a:lnTo>
                          <a:pt x="2" y="9"/>
                        </a:lnTo>
                        <a:lnTo>
                          <a:pt x="6" y="22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0" name="Freeform 556"/>
                  <p:cNvSpPr>
                    <a:spLocks/>
                  </p:cNvSpPr>
                  <p:nvPr/>
                </p:nvSpPr>
                <p:spPr bwMode="auto">
                  <a:xfrm>
                    <a:off x="4019" y="2750"/>
                    <a:ext cx="282" cy="216"/>
                  </a:xfrm>
                  <a:custGeom>
                    <a:avLst/>
                    <a:gdLst>
                      <a:gd name="T0" fmla="*/ 505 w 506"/>
                      <a:gd name="T1" fmla="*/ 308 h 433"/>
                      <a:gd name="T2" fmla="*/ 503 w 506"/>
                      <a:gd name="T3" fmla="*/ 301 h 433"/>
                      <a:gd name="T4" fmla="*/ 503 w 506"/>
                      <a:gd name="T5" fmla="*/ 282 h 433"/>
                      <a:gd name="T6" fmla="*/ 493 w 506"/>
                      <a:gd name="T7" fmla="*/ 231 h 433"/>
                      <a:gd name="T8" fmla="*/ 487 w 506"/>
                      <a:gd name="T9" fmla="*/ 209 h 433"/>
                      <a:gd name="T10" fmla="*/ 482 w 506"/>
                      <a:gd name="T11" fmla="*/ 202 h 433"/>
                      <a:gd name="T12" fmla="*/ 444 w 506"/>
                      <a:gd name="T13" fmla="*/ 140 h 433"/>
                      <a:gd name="T14" fmla="*/ 402 w 506"/>
                      <a:gd name="T15" fmla="*/ 82 h 433"/>
                      <a:gd name="T16" fmla="*/ 359 w 506"/>
                      <a:gd name="T17" fmla="*/ 50 h 433"/>
                      <a:gd name="T18" fmla="*/ 305 w 506"/>
                      <a:gd name="T19" fmla="*/ 22 h 433"/>
                      <a:gd name="T20" fmla="*/ 267 w 506"/>
                      <a:gd name="T21" fmla="*/ 10 h 433"/>
                      <a:gd name="T22" fmla="*/ 212 w 506"/>
                      <a:gd name="T23" fmla="*/ 1 h 433"/>
                      <a:gd name="T24" fmla="*/ 158 w 506"/>
                      <a:gd name="T25" fmla="*/ 3 h 433"/>
                      <a:gd name="T26" fmla="*/ 104 w 506"/>
                      <a:gd name="T27" fmla="*/ 14 h 433"/>
                      <a:gd name="T28" fmla="*/ 36 w 506"/>
                      <a:gd name="T29" fmla="*/ 43 h 433"/>
                      <a:gd name="T30" fmla="*/ 23 w 506"/>
                      <a:gd name="T31" fmla="*/ 60 h 433"/>
                      <a:gd name="T32" fmla="*/ 77 w 506"/>
                      <a:gd name="T33" fmla="*/ 34 h 433"/>
                      <a:gd name="T34" fmla="*/ 135 w 506"/>
                      <a:gd name="T35" fmla="*/ 17 h 433"/>
                      <a:gd name="T36" fmla="*/ 195 w 506"/>
                      <a:gd name="T37" fmla="*/ 11 h 433"/>
                      <a:gd name="T38" fmla="*/ 225 w 506"/>
                      <a:gd name="T39" fmla="*/ 13 h 433"/>
                      <a:gd name="T40" fmla="*/ 253 w 506"/>
                      <a:gd name="T41" fmla="*/ 18 h 433"/>
                      <a:gd name="T42" fmla="*/ 309 w 506"/>
                      <a:gd name="T43" fmla="*/ 36 h 433"/>
                      <a:gd name="T44" fmla="*/ 364 w 506"/>
                      <a:gd name="T45" fmla="*/ 66 h 433"/>
                      <a:gd name="T46" fmla="*/ 408 w 506"/>
                      <a:gd name="T47" fmla="*/ 103 h 433"/>
                      <a:gd name="T48" fmla="*/ 444 w 506"/>
                      <a:gd name="T49" fmla="*/ 150 h 433"/>
                      <a:gd name="T50" fmla="*/ 470 w 506"/>
                      <a:gd name="T51" fmla="*/ 204 h 433"/>
                      <a:gd name="T52" fmla="*/ 487 w 506"/>
                      <a:gd name="T53" fmla="*/ 258 h 433"/>
                      <a:gd name="T54" fmla="*/ 491 w 506"/>
                      <a:gd name="T55" fmla="*/ 284 h 433"/>
                      <a:gd name="T56" fmla="*/ 492 w 506"/>
                      <a:gd name="T57" fmla="*/ 322 h 433"/>
                      <a:gd name="T58" fmla="*/ 492 w 506"/>
                      <a:gd name="T59" fmla="*/ 331 h 433"/>
                      <a:gd name="T60" fmla="*/ 491 w 506"/>
                      <a:gd name="T61" fmla="*/ 346 h 433"/>
                      <a:gd name="T62" fmla="*/ 486 w 506"/>
                      <a:gd name="T63" fmla="*/ 384 h 433"/>
                      <a:gd name="T64" fmla="*/ 471 w 506"/>
                      <a:gd name="T65" fmla="*/ 433 h 433"/>
                      <a:gd name="T66" fmla="*/ 485 w 506"/>
                      <a:gd name="T67" fmla="*/ 396 h 433"/>
                      <a:gd name="T68" fmla="*/ 487 w 506"/>
                      <a:gd name="T69" fmla="*/ 388 h 433"/>
                      <a:gd name="T70" fmla="*/ 488 w 506"/>
                      <a:gd name="T71" fmla="*/ 387 h 433"/>
                      <a:gd name="T72" fmla="*/ 498 w 506"/>
                      <a:gd name="T73" fmla="*/ 360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6" h="433">
                        <a:moveTo>
                          <a:pt x="506" y="335"/>
                        </a:moveTo>
                        <a:lnTo>
                          <a:pt x="505" y="308"/>
                        </a:lnTo>
                        <a:lnTo>
                          <a:pt x="503" y="304"/>
                        </a:lnTo>
                        <a:lnTo>
                          <a:pt x="503" y="301"/>
                        </a:lnTo>
                        <a:lnTo>
                          <a:pt x="503" y="295"/>
                        </a:lnTo>
                        <a:lnTo>
                          <a:pt x="503" y="282"/>
                        </a:lnTo>
                        <a:lnTo>
                          <a:pt x="498" y="255"/>
                        </a:lnTo>
                        <a:lnTo>
                          <a:pt x="493" y="231"/>
                        </a:lnTo>
                        <a:lnTo>
                          <a:pt x="489" y="218"/>
                        </a:lnTo>
                        <a:lnTo>
                          <a:pt x="487" y="209"/>
                        </a:lnTo>
                        <a:lnTo>
                          <a:pt x="483" y="204"/>
                        </a:lnTo>
                        <a:lnTo>
                          <a:pt x="482" y="202"/>
                        </a:lnTo>
                        <a:lnTo>
                          <a:pt x="462" y="170"/>
                        </a:lnTo>
                        <a:lnTo>
                          <a:pt x="444" y="140"/>
                        </a:lnTo>
                        <a:lnTo>
                          <a:pt x="423" y="110"/>
                        </a:lnTo>
                        <a:lnTo>
                          <a:pt x="402" y="82"/>
                        </a:lnTo>
                        <a:lnTo>
                          <a:pt x="374" y="60"/>
                        </a:lnTo>
                        <a:lnTo>
                          <a:pt x="359" y="50"/>
                        </a:lnTo>
                        <a:lnTo>
                          <a:pt x="344" y="41"/>
                        </a:lnTo>
                        <a:lnTo>
                          <a:pt x="305" y="22"/>
                        </a:lnTo>
                        <a:lnTo>
                          <a:pt x="285" y="14"/>
                        </a:lnTo>
                        <a:lnTo>
                          <a:pt x="267" y="10"/>
                        </a:lnTo>
                        <a:lnTo>
                          <a:pt x="239" y="4"/>
                        </a:lnTo>
                        <a:lnTo>
                          <a:pt x="212" y="1"/>
                        </a:lnTo>
                        <a:lnTo>
                          <a:pt x="185" y="0"/>
                        </a:lnTo>
                        <a:lnTo>
                          <a:pt x="158" y="3"/>
                        </a:lnTo>
                        <a:lnTo>
                          <a:pt x="131" y="7"/>
                        </a:lnTo>
                        <a:lnTo>
                          <a:pt x="104" y="14"/>
                        </a:lnTo>
                        <a:lnTo>
                          <a:pt x="68" y="27"/>
                        </a:lnTo>
                        <a:lnTo>
                          <a:pt x="36" y="43"/>
                        </a:lnTo>
                        <a:lnTo>
                          <a:pt x="0" y="78"/>
                        </a:lnTo>
                        <a:lnTo>
                          <a:pt x="23" y="60"/>
                        </a:lnTo>
                        <a:lnTo>
                          <a:pt x="49" y="45"/>
                        </a:lnTo>
                        <a:lnTo>
                          <a:pt x="77" y="34"/>
                        </a:lnTo>
                        <a:lnTo>
                          <a:pt x="106" y="25"/>
                        </a:lnTo>
                        <a:lnTo>
                          <a:pt x="135" y="17"/>
                        </a:lnTo>
                        <a:lnTo>
                          <a:pt x="166" y="12"/>
                        </a:lnTo>
                        <a:lnTo>
                          <a:pt x="195" y="11"/>
                        </a:lnTo>
                        <a:lnTo>
                          <a:pt x="210" y="11"/>
                        </a:lnTo>
                        <a:lnTo>
                          <a:pt x="225" y="13"/>
                        </a:lnTo>
                        <a:lnTo>
                          <a:pt x="239" y="14"/>
                        </a:lnTo>
                        <a:lnTo>
                          <a:pt x="253" y="18"/>
                        </a:lnTo>
                        <a:lnTo>
                          <a:pt x="282" y="26"/>
                        </a:lnTo>
                        <a:lnTo>
                          <a:pt x="309" y="36"/>
                        </a:lnTo>
                        <a:lnTo>
                          <a:pt x="338" y="51"/>
                        </a:lnTo>
                        <a:lnTo>
                          <a:pt x="364" y="66"/>
                        </a:lnTo>
                        <a:lnTo>
                          <a:pt x="388" y="84"/>
                        </a:lnTo>
                        <a:lnTo>
                          <a:pt x="408" y="103"/>
                        </a:lnTo>
                        <a:lnTo>
                          <a:pt x="428" y="126"/>
                        </a:lnTo>
                        <a:lnTo>
                          <a:pt x="444" y="150"/>
                        </a:lnTo>
                        <a:lnTo>
                          <a:pt x="459" y="176"/>
                        </a:lnTo>
                        <a:lnTo>
                          <a:pt x="470" y="204"/>
                        </a:lnTo>
                        <a:lnTo>
                          <a:pt x="482" y="234"/>
                        </a:lnTo>
                        <a:lnTo>
                          <a:pt x="487" y="258"/>
                        </a:lnTo>
                        <a:lnTo>
                          <a:pt x="489" y="271"/>
                        </a:lnTo>
                        <a:lnTo>
                          <a:pt x="491" y="284"/>
                        </a:lnTo>
                        <a:lnTo>
                          <a:pt x="492" y="309"/>
                        </a:lnTo>
                        <a:lnTo>
                          <a:pt x="492" y="322"/>
                        </a:lnTo>
                        <a:lnTo>
                          <a:pt x="492" y="328"/>
                        </a:lnTo>
                        <a:lnTo>
                          <a:pt x="492" y="331"/>
                        </a:lnTo>
                        <a:lnTo>
                          <a:pt x="493" y="335"/>
                        </a:lnTo>
                        <a:lnTo>
                          <a:pt x="491" y="346"/>
                        </a:lnTo>
                        <a:lnTo>
                          <a:pt x="490" y="359"/>
                        </a:lnTo>
                        <a:lnTo>
                          <a:pt x="486" y="384"/>
                        </a:lnTo>
                        <a:lnTo>
                          <a:pt x="479" y="408"/>
                        </a:lnTo>
                        <a:lnTo>
                          <a:pt x="471" y="433"/>
                        </a:lnTo>
                        <a:lnTo>
                          <a:pt x="481" y="408"/>
                        </a:lnTo>
                        <a:lnTo>
                          <a:pt x="485" y="396"/>
                        </a:lnTo>
                        <a:lnTo>
                          <a:pt x="487" y="390"/>
                        </a:lnTo>
                        <a:lnTo>
                          <a:pt x="487" y="388"/>
                        </a:lnTo>
                        <a:lnTo>
                          <a:pt x="487" y="387"/>
                        </a:lnTo>
                        <a:lnTo>
                          <a:pt x="488" y="387"/>
                        </a:lnTo>
                        <a:lnTo>
                          <a:pt x="490" y="385"/>
                        </a:lnTo>
                        <a:lnTo>
                          <a:pt x="498" y="360"/>
                        </a:lnTo>
                        <a:lnTo>
                          <a:pt x="506" y="335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1" name="Freeform 557"/>
                  <p:cNvSpPr>
                    <a:spLocks/>
                  </p:cNvSpPr>
                  <p:nvPr/>
                </p:nvSpPr>
                <p:spPr bwMode="auto">
                  <a:xfrm>
                    <a:off x="4218" y="2768"/>
                    <a:ext cx="5" cy="2"/>
                  </a:xfrm>
                  <a:custGeom>
                    <a:avLst/>
                    <a:gdLst>
                      <a:gd name="T0" fmla="*/ 0 w 7"/>
                      <a:gd name="T1" fmla="*/ 0 h 4"/>
                      <a:gd name="T2" fmla="*/ 7 w 7"/>
                      <a:gd name="T3" fmla="*/ 4 h 4"/>
                      <a:gd name="T4" fmla="*/ 5 w 7"/>
                      <a:gd name="T5" fmla="*/ 3 h 4"/>
                      <a:gd name="T6" fmla="*/ 4 w 7"/>
                      <a:gd name="T7" fmla="*/ 3 h 4"/>
                      <a:gd name="T8" fmla="*/ 0 w 7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4">
                        <a:moveTo>
                          <a:pt x="0" y="0"/>
                        </a:moveTo>
                        <a:lnTo>
                          <a:pt x="7" y="4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2" name="Freeform 558"/>
                  <p:cNvSpPr>
                    <a:spLocks/>
                  </p:cNvSpPr>
                  <p:nvPr/>
                </p:nvSpPr>
                <p:spPr bwMode="auto">
                  <a:xfrm>
                    <a:off x="4167" y="2756"/>
                    <a:ext cx="76" cy="36"/>
                  </a:xfrm>
                  <a:custGeom>
                    <a:avLst/>
                    <a:gdLst>
                      <a:gd name="T0" fmla="*/ 99 w 135"/>
                      <a:gd name="T1" fmla="*/ 28 h 72"/>
                      <a:gd name="T2" fmla="*/ 92 w 135"/>
                      <a:gd name="T3" fmla="*/ 24 h 72"/>
                      <a:gd name="T4" fmla="*/ 45 w 135"/>
                      <a:gd name="T5" fmla="*/ 11 h 72"/>
                      <a:gd name="T6" fmla="*/ 0 w 135"/>
                      <a:gd name="T7" fmla="*/ 0 h 72"/>
                      <a:gd name="T8" fmla="*/ 18 w 135"/>
                      <a:gd name="T9" fmla="*/ 4 h 72"/>
                      <a:gd name="T10" fmla="*/ 38 w 135"/>
                      <a:gd name="T11" fmla="*/ 12 h 72"/>
                      <a:gd name="T12" fmla="*/ 77 w 135"/>
                      <a:gd name="T13" fmla="*/ 31 h 72"/>
                      <a:gd name="T14" fmla="*/ 92 w 135"/>
                      <a:gd name="T15" fmla="*/ 40 h 72"/>
                      <a:gd name="T16" fmla="*/ 107 w 135"/>
                      <a:gd name="T17" fmla="*/ 50 h 72"/>
                      <a:gd name="T18" fmla="*/ 135 w 135"/>
                      <a:gd name="T19" fmla="*/ 72 h 72"/>
                      <a:gd name="T20" fmla="*/ 99 w 135"/>
                      <a:gd name="T21" fmla="*/ 28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5" h="72">
                        <a:moveTo>
                          <a:pt x="99" y="28"/>
                        </a:moveTo>
                        <a:lnTo>
                          <a:pt x="92" y="24"/>
                        </a:lnTo>
                        <a:lnTo>
                          <a:pt x="45" y="11"/>
                        </a:lnTo>
                        <a:lnTo>
                          <a:pt x="0" y="0"/>
                        </a:lnTo>
                        <a:lnTo>
                          <a:pt x="18" y="4"/>
                        </a:lnTo>
                        <a:lnTo>
                          <a:pt x="38" y="12"/>
                        </a:lnTo>
                        <a:lnTo>
                          <a:pt x="77" y="31"/>
                        </a:lnTo>
                        <a:lnTo>
                          <a:pt x="92" y="40"/>
                        </a:lnTo>
                        <a:lnTo>
                          <a:pt x="107" y="50"/>
                        </a:lnTo>
                        <a:lnTo>
                          <a:pt x="135" y="72"/>
                        </a:lnTo>
                        <a:lnTo>
                          <a:pt x="99" y="2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3" name="Freeform 559"/>
                  <p:cNvSpPr>
                    <a:spLocks/>
                  </p:cNvSpPr>
                  <p:nvPr/>
                </p:nvSpPr>
                <p:spPr bwMode="auto">
                  <a:xfrm>
                    <a:off x="4039" y="2748"/>
                    <a:ext cx="99" cy="24"/>
                  </a:xfrm>
                  <a:custGeom>
                    <a:avLst/>
                    <a:gdLst>
                      <a:gd name="T0" fmla="*/ 176 w 176"/>
                      <a:gd name="T1" fmla="*/ 7 h 49"/>
                      <a:gd name="T2" fmla="*/ 168 w 176"/>
                      <a:gd name="T3" fmla="*/ 7 h 49"/>
                      <a:gd name="T4" fmla="*/ 133 w 176"/>
                      <a:gd name="T5" fmla="*/ 2 h 49"/>
                      <a:gd name="T6" fmla="*/ 115 w 176"/>
                      <a:gd name="T7" fmla="*/ 0 h 49"/>
                      <a:gd name="T8" fmla="*/ 98 w 176"/>
                      <a:gd name="T9" fmla="*/ 0 h 49"/>
                      <a:gd name="T10" fmla="*/ 81 w 176"/>
                      <a:gd name="T11" fmla="*/ 3 h 49"/>
                      <a:gd name="T12" fmla="*/ 64 w 176"/>
                      <a:gd name="T13" fmla="*/ 8 h 49"/>
                      <a:gd name="T14" fmla="*/ 45 w 176"/>
                      <a:gd name="T15" fmla="*/ 13 h 49"/>
                      <a:gd name="T16" fmla="*/ 28 w 176"/>
                      <a:gd name="T17" fmla="*/ 21 h 49"/>
                      <a:gd name="T18" fmla="*/ 0 w 176"/>
                      <a:gd name="T19" fmla="*/ 49 h 49"/>
                      <a:gd name="T20" fmla="*/ 32 w 176"/>
                      <a:gd name="T21" fmla="*/ 33 h 49"/>
                      <a:gd name="T22" fmla="*/ 68 w 176"/>
                      <a:gd name="T23" fmla="*/ 20 h 49"/>
                      <a:gd name="T24" fmla="*/ 95 w 176"/>
                      <a:gd name="T25" fmla="*/ 13 h 49"/>
                      <a:gd name="T26" fmla="*/ 122 w 176"/>
                      <a:gd name="T27" fmla="*/ 9 h 49"/>
                      <a:gd name="T28" fmla="*/ 149 w 176"/>
                      <a:gd name="T29" fmla="*/ 6 h 49"/>
                      <a:gd name="T30" fmla="*/ 176 w 176"/>
                      <a:gd name="T31" fmla="*/ 7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76" h="49">
                        <a:moveTo>
                          <a:pt x="176" y="7"/>
                        </a:moveTo>
                        <a:lnTo>
                          <a:pt x="168" y="7"/>
                        </a:lnTo>
                        <a:lnTo>
                          <a:pt x="133" y="2"/>
                        </a:lnTo>
                        <a:lnTo>
                          <a:pt x="115" y="0"/>
                        </a:lnTo>
                        <a:lnTo>
                          <a:pt x="98" y="0"/>
                        </a:lnTo>
                        <a:lnTo>
                          <a:pt x="81" y="3"/>
                        </a:lnTo>
                        <a:lnTo>
                          <a:pt x="64" y="8"/>
                        </a:lnTo>
                        <a:lnTo>
                          <a:pt x="45" y="13"/>
                        </a:lnTo>
                        <a:lnTo>
                          <a:pt x="28" y="21"/>
                        </a:lnTo>
                        <a:lnTo>
                          <a:pt x="0" y="49"/>
                        </a:lnTo>
                        <a:lnTo>
                          <a:pt x="32" y="33"/>
                        </a:lnTo>
                        <a:lnTo>
                          <a:pt x="68" y="20"/>
                        </a:lnTo>
                        <a:lnTo>
                          <a:pt x="95" y="13"/>
                        </a:lnTo>
                        <a:lnTo>
                          <a:pt x="122" y="9"/>
                        </a:lnTo>
                        <a:lnTo>
                          <a:pt x="149" y="6"/>
                        </a:lnTo>
                        <a:lnTo>
                          <a:pt x="176" y="7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4" name="Freeform 560"/>
                  <p:cNvSpPr>
                    <a:spLocks/>
                  </p:cNvSpPr>
                  <p:nvPr/>
                </p:nvSpPr>
                <p:spPr bwMode="auto">
                  <a:xfrm>
                    <a:off x="4055" y="2748"/>
                    <a:ext cx="38" cy="10"/>
                  </a:xfrm>
                  <a:custGeom>
                    <a:avLst/>
                    <a:gdLst>
                      <a:gd name="T0" fmla="*/ 36 w 70"/>
                      <a:gd name="T1" fmla="*/ 9 h 22"/>
                      <a:gd name="T2" fmla="*/ 53 w 70"/>
                      <a:gd name="T3" fmla="*/ 4 h 22"/>
                      <a:gd name="T4" fmla="*/ 70 w 70"/>
                      <a:gd name="T5" fmla="*/ 1 h 22"/>
                      <a:gd name="T6" fmla="*/ 46 w 70"/>
                      <a:gd name="T7" fmla="*/ 0 h 22"/>
                      <a:gd name="T8" fmla="*/ 22 w 70"/>
                      <a:gd name="T9" fmla="*/ 2 h 22"/>
                      <a:gd name="T10" fmla="*/ 0 w 70"/>
                      <a:gd name="T11" fmla="*/ 22 h 22"/>
                      <a:gd name="T12" fmla="*/ 17 w 70"/>
                      <a:gd name="T13" fmla="*/ 14 h 22"/>
                      <a:gd name="T14" fmla="*/ 36 w 70"/>
                      <a:gd name="T15" fmla="*/ 9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0" h="22">
                        <a:moveTo>
                          <a:pt x="36" y="9"/>
                        </a:moveTo>
                        <a:lnTo>
                          <a:pt x="53" y="4"/>
                        </a:lnTo>
                        <a:lnTo>
                          <a:pt x="70" y="1"/>
                        </a:lnTo>
                        <a:lnTo>
                          <a:pt x="46" y="0"/>
                        </a:lnTo>
                        <a:lnTo>
                          <a:pt x="22" y="2"/>
                        </a:lnTo>
                        <a:lnTo>
                          <a:pt x="0" y="22"/>
                        </a:lnTo>
                        <a:lnTo>
                          <a:pt x="17" y="14"/>
                        </a:lnTo>
                        <a:lnTo>
                          <a:pt x="36" y="9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5" name="Freeform 561"/>
                  <p:cNvSpPr>
                    <a:spLocks/>
                  </p:cNvSpPr>
                  <p:nvPr/>
                </p:nvSpPr>
                <p:spPr bwMode="auto">
                  <a:xfrm>
                    <a:off x="3943" y="2930"/>
                    <a:ext cx="253" cy="143"/>
                  </a:xfrm>
                  <a:custGeom>
                    <a:avLst/>
                    <a:gdLst>
                      <a:gd name="T0" fmla="*/ 9 w 448"/>
                      <a:gd name="T1" fmla="*/ 43 h 285"/>
                      <a:gd name="T2" fmla="*/ 3 w 448"/>
                      <a:gd name="T3" fmla="*/ 21 h 285"/>
                      <a:gd name="T4" fmla="*/ 0 w 448"/>
                      <a:gd name="T5" fmla="*/ 0 h 285"/>
                      <a:gd name="T6" fmla="*/ 2 w 448"/>
                      <a:gd name="T7" fmla="*/ 38 h 285"/>
                      <a:gd name="T8" fmla="*/ 8 w 448"/>
                      <a:gd name="T9" fmla="*/ 78 h 285"/>
                      <a:gd name="T10" fmla="*/ 27 w 448"/>
                      <a:gd name="T11" fmla="*/ 108 h 285"/>
                      <a:gd name="T12" fmla="*/ 47 w 448"/>
                      <a:gd name="T13" fmla="*/ 137 h 285"/>
                      <a:gd name="T14" fmla="*/ 68 w 448"/>
                      <a:gd name="T15" fmla="*/ 163 h 285"/>
                      <a:gd name="T16" fmla="*/ 91 w 448"/>
                      <a:gd name="T17" fmla="*/ 188 h 285"/>
                      <a:gd name="T18" fmla="*/ 113 w 448"/>
                      <a:gd name="T19" fmla="*/ 209 h 285"/>
                      <a:gd name="T20" fmla="*/ 137 w 448"/>
                      <a:gd name="T21" fmla="*/ 228 h 285"/>
                      <a:gd name="T22" fmla="*/ 162 w 448"/>
                      <a:gd name="T23" fmla="*/ 244 h 285"/>
                      <a:gd name="T24" fmla="*/ 188 w 448"/>
                      <a:gd name="T25" fmla="*/ 258 h 285"/>
                      <a:gd name="T26" fmla="*/ 214 w 448"/>
                      <a:gd name="T27" fmla="*/ 268 h 285"/>
                      <a:gd name="T28" fmla="*/ 241 w 448"/>
                      <a:gd name="T29" fmla="*/ 276 h 285"/>
                      <a:gd name="T30" fmla="*/ 268 w 448"/>
                      <a:gd name="T31" fmla="*/ 281 h 285"/>
                      <a:gd name="T32" fmla="*/ 298 w 448"/>
                      <a:gd name="T33" fmla="*/ 285 h 285"/>
                      <a:gd name="T34" fmla="*/ 328 w 448"/>
                      <a:gd name="T35" fmla="*/ 285 h 285"/>
                      <a:gd name="T36" fmla="*/ 359 w 448"/>
                      <a:gd name="T37" fmla="*/ 284 h 285"/>
                      <a:gd name="T38" fmla="*/ 391 w 448"/>
                      <a:gd name="T39" fmla="*/ 279 h 285"/>
                      <a:gd name="T40" fmla="*/ 425 w 448"/>
                      <a:gd name="T41" fmla="*/ 273 h 285"/>
                      <a:gd name="T42" fmla="*/ 448 w 448"/>
                      <a:gd name="T43" fmla="*/ 257 h 285"/>
                      <a:gd name="T44" fmla="*/ 413 w 448"/>
                      <a:gd name="T45" fmla="*/ 269 h 285"/>
                      <a:gd name="T46" fmla="*/ 380 w 448"/>
                      <a:gd name="T47" fmla="*/ 275 h 285"/>
                      <a:gd name="T48" fmla="*/ 348 w 448"/>
                      <a:gd name="T49" fmla="*/ 279 h 285"/>
                      <a:gd name="T50" fmla="*/ 316 w 448"/>
                      <a:gd name="T51" fmla="*/ 280 h 285"/>
                      <a:gd name="T52" fmla="*/ 285 w 448"/>
                      <a:gd name="T53" fmla="*/ 279 h 285"/>
                      <a:gd name="T54" fmla="*/ 254 w 448"/>
                      <a:gd name="T55" fmla="*/ 273 h 285"/>
                      <a:gd name="T56" fmla="*/ 223 w 448"/>
                      <a:gd name="T57" fmla="*/ 265 h 285"/>
                      <a:gd name="T58" fmla="*/ 193 w 448"/>
                      <a:gd name="T59" fmla="*/ 253 h 285"/>
                      <a:gd name="T60" fmla="*/ 164 w 448"/>
                      <a:gd name="T61" fmla="*/ 240 h 285"/>
                      <a:gd name="T62" fmla="*/ 149 w 448"/>
                      <a:gd name="T63" fmla="*/ 230 h 285"/>
                      <a:gd name="T64" fmla="*/ 135 w 448"/>
                      <a:gd name="T65" fmla="*/ 222 h 285"/>
                      <a:gd name="T66" fmla="*/ 109 w 448"/>
                      <a:gd name="T67" fmla="*/ 203 h 285"/>
                      <a:gd name="T68" fmla="*/ 85 w 448"/>
                      <a:gd name="T69" fmla="*/ 181 h 285"/>
                      <a:gd name="T70" fmla="*/ 66 w 448"/>
                      <a:gd name="T71" fmla="*/ 157 h 285"/>
                      <a:gd name="T72" fmla="*/ 55 w 448"/>
                      <a:gd name="T73" fmla="*/ 144 h 285"/>
                      <a:gd name="T74" fmla="*/ 47 w 448"/>
                      <a:gd name="T75" fmla="*/ 131 h 285"/>
                      <a:gd name="T76" fmla="*/ 32 w 448"/>
                      <a:gd name="T77" fmla="*/ 103 h 285"/>
                      <a:gd name="T78" fmla="*/ 18 w 448"/>
                      <a:gd name="T79" fmla="*/ 73 h 285"/>
                      <a:gd name="T80" fmla="*/ 9 w 448"/>
                      <a:gd name="T81" fmla="*/ 43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48" h="285">
                        <a:moveTo>
                          <a:pt x="9" y="43"/>
                        </a:moveTo>
                        <a:lnTo>
                          <a:pt x="3" y="21"/>
                        </a:lnTo>
                        <a:lnTo>
                          <a:pt x="0" y="0"/>
                        </a:lnTo>
                        <a:lnTo>
                          <a:pt x="2" y="38"/>
                        </a:lnTo>
                        <a:lnTo>
                          <a:pt x="8" y="78"/>
                        </a:lnTo>
                        <a:lnTo>
                          <a:pt x="27" y="108"/>
                        </a:lnTo>
                        <a:lnTo>
                          <a:pt x="47" y="137"/>
                        </a:lnTo>
                        <a:lnTo>
                          <a:pt x="68" y="163"/>
                        </a:lnTo>
                        <a:lnTo>
                          <a:pt x="91" y="188"/>
                        </a:lnTo>
                        <a:lnTo>
                          <a:pt x="113" y="209"/>
                        </a:lnTo>
                        <a:lnTo>
                          <a:pt x="137" y="228"/>
                        </a:lnTo>
                        <a:lnTo>
                          <a:pt x="162" y="244"/>
                        </a:lnTo>
                        <a:lnTo>
                          <a:pt x="188" y="258"/>
                        </a:lnTo>
                        <a:lnTo>
                          <a:pt x="214" y="268"/>
                        </a:lnTo>
                        <a:lnTo>
                          <a:pt x="241" y="276"/>
                        </a:lnTo>
                        <a:lnTo>
                          <a:pt x="268" y="281"/>
                        </a:lnTo>
                        <a:lnTo>
                          <a:pt x="298" y="285"/>
                        </a:lnTo>
                        <a:lnTo>
                          <a:pt x="328" y="285"/>
                        </a:lnTo>
                        <a:lnTo>
                          <a:pt x="359" y="284"/>
                        </a:lnTo>
                        <a:lnTo>
                          <a:pt x="391" y="279"/>
                        </a:lnTo>
                        <a:lnTo>
                          <a:pt x="425" y="273"/>
                        </a:lnTo>
                        <a:lnTo>
                          <a:pt x="448" y="257"/>
                        </a:lnTo>
                        <a:lnTo>
                          <a:pt x="413" y="269"/>
                        </a:lnTo>
                        <a:lnTo>
                          <a:pt x="380" y="275"/>
                        </a:lnTo>
                        <a:lnTo>
                          <a:pt x="348" y="279"/>
                        </a:lnTo>
                        <a:lnTo>
                          <a:pt x="316" y="280"/>
                        </a:lnTo>
                        <a:lnTo>
                          <a:pt x="285" y="279"/>
                        </a:lnTo>
                        <a:lnTo>
                          <a:pt x="254" y="273"/>
                        </a:lnTo>
                        <a:lnTo>
                          <a:pt x="223" y="265"/>
                        </a:lnTo>
                        <a:lnTo>
                          <a:pt x="193" y="253"/>
                        </a:lnTo>
                        <a:lnTo>
                          <a:pt x="164" y="240"/>
                        </a:lnTo>
                        <a:lnTo>
                          <a:pt x="149" y="230"/>
                        </a:lnTo>
                        <a:lnTo>
                          <a:pt x="135" y="222"/>
                        </a:lnTo>
                        <a:lnTo>
                          <a:pt x="109" y="203"/>
                        </a:lnTo>
                        <a:lnTo>
                          <a:pt x="85" y="181"/>
                        </a:lnTo>
                        <a:lnTo>
                          <a:pt x="66" y="157"/>
                        </a:lnTo>
                        <a:lnTo>
                          <a:pt x="55" y="144"/>
                        </a:lnTo>
                        <a:lnTo>
                          <a:pt x="47" y="131"/>
                        </a:lnTo>
                        <a:lnTo>
                          <a:pt x="32" y="103"/>
                        </a:lnTo>
                        <a:lnTo>
                          <a:pt x="18" y="73"/>
                        </a:lnTo>
                        <a:lnTo>
                          <a:pt x="9" y="43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6" name="Freeform 562"/>
                  <p:cNvSpPr>
                    <a:spLocks/>
                  </p:cNvSpPr>
                  <p:nvPr/>
                </p:nvSpPr>
                <p:spPr bwMode="auto">
                  <a:xfrm>
                    <a:off x="3943" y="2885"/>
                    <a:ext cx="277" cy="184"/>
                  </a:xfrm>
                  <a:custGeom>
                    <a:avLst/>
                    <a:gdLst>
                      <a:gd name="T0" fmla="*/ 0 w 493"/>
                      <a:gd name="T1" fmla="*/ 91 h 371"/>
                      <a:gd name="T2" fmla="*/ 3 w 493"/>
                      <a:gd name="T3" fmla="*/ 112 h 371"/>
                      <a:gd name="T4" fmla="*/ 9 w 493"/>
                      <a:gd name="T5" fmla="*/ 134 h 371"/>
                      <a:gd name="T6" fmla="*/ 18 w 493"/>
                      <a:gd name="T7" fmla="*/ 164 h 371"/>
                      <a:gd name="T8" fmla="*/ 32 w 493"/>
                      <a:gd name="T9" fmla="*/ 194 h 371"/>
                      <a:gd name="T10" fmla="*/ 47 w 493"/>
                      <a:gd name="T11" fmla="*/ 222 h 371"/>
                      <a:gd name="T12" fmla="*/ 55 w 493"/>
                      <a:gd name="T13" fmla="*/ 235 h 371"/>
                      <a:gd name="T14" fmla="*/ 66 w 493"/>
                      <a:gd name="T15" fmla="*/ 248 h 371"/>
                      <a:gd name="T16" fmla="*/ 85 w 493"/>
                      <a:gd name="T17" fmla="*/ 272 h 371"/>
                      <a:gd name="T18" fmla="*/ 109 w 493"/>
                      <a:gd name="T19" fmla="*/ 294 h 371"/>
                      <a:gd name="T20" fmla="*/ 135 w 493"/>
                      <a:gd name="T21" fmla="*/ 313 h 371"/>
                      <a:gd name="T22" fmla="*/ 149 w 493"/>
                      <a:gd name="T23" fmla="*/ 321 h 371"/>
                      <a:gd name="T24" fmla="*/ 164 w 493"/>
                      <a:gd name="T25" fmla="*/ 331 h 371"/>
                      <a:gd name="T26" fmla="*/ 193 w 493"/>
                      <a:gd name="T27" fmla="*/ 344 h 371"/>
                      <a:gd name="T28" fmla="*/ 223 w 493"/>
                      <a:gd name="T29" fmla="*/ 356 h 371"/>
                      <a:gd name="T30" fmla="*/ 254 w 493"/>
                      <a:gd name="T31" fmla="*/ 364 h 371"/>
                      <a:gd name="T32" fmla="*/ 285 w 493"/>
                      <a:gd name="T33" fmla="*/ 370 h 371"/>
                      <a:gd name="T34" fmla="*/ 316 w 493"/>
                      <a:gd name="T35" fmla="*/ 371 h 371"/>
                      <a:gd name="T36" fmla="*/ 348 w 493"/>
                      <a:gd name="T37" fmla="*/ 370 h 371"/>
                      <a:gd name="T38" fmla="*/ 380 w 493"/>
                      <a:gd name="T39" fmla="*/ 366 h 371"/>
                      <a:gd name="T40" fmla="*/ 413 w 493"/>
                      <a:gd name="T41" fmla="*/ 360 h 371"/>
                      <a:gd name="T42" fmla="*/ 448 w 493"/>
                      <a:gd name="T43" fmla="*/ 348 h 371"/>
                      <a:gd name="T44" fmla="*/ 493 w 493"/>
                      <a:gd name="T45" fmla="*/ 312 h 371"/>
                      <a:gd name="T46" fmla="*/ 473 w 493"/>
                      <a:gd name="T47" fmla="*/ 322 h 371"/>
                      <a:gd name="T48" fmla="*/ 463 w 493"/>
                      <a:gd name="T49" fmla="*/ 327 h 371"/>
                      <a:gd name="T50" fmla="*/ 458 w 493"/>
                      <a:gd name="T51" fmla="*/ 329 h 371"/>
                      <a:gd name="T52" fmla="*/ 453 w 493"/>
                      <a:gd name="T53" fmla="*/ 332 h 371"/>
                      <a:gd name="T54" fmla="*/ 447 w 493"/>
                      <a:gd name="T55" fmla="*/ 333 h 371"/>
                      <a:gd name="T56" fmla="*/ 442 w 493"/>
                      <a:gd name="T57" fmla="*/ 335 h 371"/>
                      <a:gd name="T58" fmla="*/ 432 w 493"/>
                      <a:gd name="T59" fmla="*/ 339 h 371"/>
                      <a:gd name="T60" fmla="*/ 426 w 493"/>
                      <a:gd name="T61" fmla="*/ 340 h 371"/>
                      <a:gd name="T62" fmla="*/ 420 w 493"/>
                      <a:gd name="T63" fmla="*/ 342 h 371"/>
                      <a:gd name="T64" fmla="*/ 410 w 493"/>
                      <a:gd name="T65" fmla="*/ 346 h 371"/>
                      <a:gd name="T66" fmla="*/ 378 w 493"/>
                      <a:gd name="T67" fmla="*/ 353 h 371"/>
                      <a:gd name="T68" fmla="*/ 347 w 493"/>
                      <a:gd name="T69" fmla="*/ 359 h 371"/>
                      <a:gd name="T70" fmla="*/ 316 w 493"/>
                      <a:gd name="T71" fmla="*/ 360 h 371"/>
                      <a:gd name="T72" fmla="*/ 287 w 493"/>
                      <a:gd name="T73" fmla="*/ 359 h 371"/>
                      <a:gd name="T74" fmla="*/ 256 w 493"/>
                      <a:gd name="T75" fmla="*/ 353 h 371"/>
                      <a:gd name="T76" fmla="*/ 227 w 493"/>
                      <a:gd name="T77" fmla="*/ 345 h 371"/>
                      <a:gd name="T78" fmla="*/ 198 w 493"/>
                      <a:gd name="T79" fmla="*/ 334 h 371"/>
                      <a:gd name="T80" fmla="*/ 170 w 493"/>
                      <a:gd name="T81" fmla="*/ 320 h 371"/>
                      <a:gd name="T82" fmla="*/ 142 w 493"/>
                      <a:gd name="T83" fmla="*/ 303 h 371"/>
                      <a:gd name="T84" fmla="*/ 118 w 493"/>
                      <a:gd name="T85" fmla="*/ 284 h 371"/>
                      <a:gd name="T86" fmla="*/ 105 w 493"/>
                      <a:gd name="T87" fmla="*/ 273 h 371"/>
                      <a:gd name="T88" fmla="*/ 95 w 493"/>
                      <a:gd name="T89" fmla="*/ 262 h 371"/>
                      <a:gd name="T90" fmla="*/ 75 w 493"/>
                      <a:gd name="T91" fmla="*/ 241 h 371"/>
                      <a:gd name="T92" fmla="*/ 58 w 493"/>
                      <a:gd name="T93" fmla="*/ 215 h 371"/>
                      <a:gd name="T94" fmla="*/ 49 w 493"/>
                      <a:gd name="T95" fmla="*/ 201 h 371"/>
                      <a:gd name="T96" fmla="*/ 43 w 493"/>
                      <a:gd name="T97" fmla="*/ 189 h 371"/>
                      <a:gd name="T98" fmla="*/ 31 w 493"/>
                      <a:gd name="T99" fmla="*/ 160 h 371"/>
                      <a:gd name="T100" fmla="*/ 21 w 493"/>
                      <a:gd name="T101" fmla="*/ 130 h 371"/>
                      <a:gd name="T102" fmla="*/ 13 w 493"/>
                      <a:gd name="T103" fmla="*/ 97 h 371"/>
                      <a:gd name="T104" fmla="*/ 9 w 493"/>
                      <a:gd name="T105" fmla="*/ 64 h 371"/>
                      <a:gd name="T106" fmla="*/ 8 w 493"/>
                      <a:gd name="T107" fmla="*/ 31 h 371"/>
                      <a:gd name="T108" fmla="*/ 11 w 493"/>
                      <a:gd name="T109" fmla="*/ 0 h 371"/>
                      <a:gd name="T110" fmla="*/ 2 w 493"/>
                      <a:gd name="T111" fmla="*/ 44 h 371"/>
                      <a:gd name="T112" fmla="*/ 0 w 493"/>
                      <a:gd name="T113" fmla="*/ 91 h 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493" h="371">
                        <a:moveTo>
                          <a:pt x="0" y="91"/>
                        </a:moveTo>
                        <a:lnTo>
                          <a:pt x="3" y="112"/>
                        </a:lnTo>
                        <a:lnTo>
                          <a:pt x="9" y="134"/>
                        </a:lnTo>
                        <a:lnTo>
                          <a:pt x="18" y="164"/>
                        </a:lnTo>
                        <a:lnTo>
                          <a:pt x="32" y="194"/>
                        </a:lnTo>
                        <a:lnTo>
                          <a:pt x="47" y="222"/>
                        </a:lnTo>
                        <a:lnTo>
                          <a:pt x="55" y="235"/>
                        </a:lnTo>
                        <a:lnTo>
                          <a:pt x="66" y="248"/>
                        </a:lnTo>
                        <a:lnTo>
                          <a:pt x="85" y="272"/>
                        </a:lnTo>
                        <a:lnTo>
                          <a:pt x="109" y="294"/>
                        </a:lnTo>
                        <a:lnTo>
                          <a:pt x="135" y="313"/>
                        </a:lnTo>
                        <a:lnTo>
                          <a:pt x="149" y="321"/>
                        </a:lnTo>
                        <a:lnTo>
                          <a:pt x="164" y="331"/>
                        </a:lnTo>
                        <a:lnTo>
                          <a:pt x="193" y="344"/>
                        </a:lnTo>
                        <a:lnTo>
                          <a:pt x="223" y="356"/>
                        </a:lnTo>
                        <a:lnTo>
                          <a:pt x="254" y="364"/>
                        </a:lnTo>
                        <a:lnTo>
                          <a:pt x="285" y="370"/>
                        </a:lnTo>
                        <a:lnTo>
                          <a:pt x="316" y="371"/>
                        </a:lnTo>
                        <a:lnTo>
                          <a:pt x="348" y="370"/>
                        </a:lnTo>
                        <a:lnTo>
                          <a:pt x="380" y="366"/>
                        </a:lnTo>
                        <a:lnTo>
                          <a:pt x="413" y="360"/>
                        </a:lnTo>
                        <a:lnTo>
                          <a:pt x="448" y="348"/>
                        </a:lnTo>
                        <a:lnTo>
                          <a:pt x="493" y="312"/>
                        </a:lnTo>
                        <a:lnTo>
                          <a:pt x="473" y="322"/>
                        </a:lnTo>
                        <a:lnTo>
                          <a:pt x="463" y="327"/>
                        </a:lnTo>
                        <a:lnTo>
                          <a:pt x="458" y="329"/>
                        </a:lnTo>
                        <a:lnTo>
                          <a:pt x="453" y="332"/>
                        </a:lnTo>
                        <a:lnTo>
                          <a:pt x="447" y="333"/>
                        </a:lnTo>
                        <a:lnTo>
                          <a:pt x="442" y="335"/>
                        </a:lnTo>
                        <a:lnTo>
                          <a:pt x="432" y="339"/>
                        </a:lnTo>
                        <a:lnTo>
                          <a:pt x="426" y="340"/>
                        </a:lnTo>
                        <a:lnTo>
                          <a:pt x="420" y="342"/>
                        </a:lnTo>
                        <a:lnTo>
                          <a:pt x="410" y="346"/>
                        </a:lnTo>
                        <a:lnTo>
                          <a:pt x="378" y="353"/>
                        </a:lnTo>
                        <a:lnTo>
                          <a:pt x="347" y="359"/>
                        </a:lnTo>
                        <a:lnTo>
                          <a:pt x="316" y="360"/>
                        </a:lnTo>
                        <a:lnTo>
                          <a:pt x="287" y="359"/>
                        </a:lnTo>
                        <a:lnTo>
                          <a:pt x="256" y="353"/>
                        </a:lnTo>
                        <a:lnTo>
                          <a:pt x="227" y="345"/>
                        </a:lnTo>
                        <a:lnTo>
                          <a:pt x="198" y="334"/>
                        </a:lnTo>
                        <a:lnTo>
                          <a:pt x="170" y="320"/>
                        </a:lnTo>
                        <a:lnTo>
                          <a:pt x="142" y="303"/>
                        </a:lnTo>
                        <a:lnTo>
                          <a:pt x="118" y="284"/>
                        </a:lnTo>
                        <a:lnTo>
                          <a:pt x="105" y="273"/>
                        </a:lnTo>
                        <a:lnTo>
                          <a:pt x="95" y="262"/>
                        </a:lnTo>
                        <a:lnTo>
                          <a:pt x="75" y="241"/>
                        </a:lnTo>
                        <a:lnTo>
                          <a:pt x="58" y="215"/>
                        </a:lnTo>
                        <a:lnTo>
                          <a:pt x="49" y="201"/>
                        </a:lnTo>
                        <a:lnTo>
                          <a:pt x="43" y="189"/>
                        </a:lnTo>
                        <a:lnTo>
                          <a:pt x="31" y="160"/>
                        </a:lnTo>
                        <a:lnTo>
                          <a:pt x="21" y="130"/>
                        </a:lnTo>
                        <a:lnTo>
                          <a:pt x="13" y="97"/>
                        </a:lnTo>
                        <a:lnTo>
                          <a:pt x="9" y="64"/>
                        </a:lnTo>
                        <a:lnTo>
                          <a:pt x="8" y="31"/>
                        </a:lnTo>
                        <a:lnTo>
                          <a:pt x="11" y="0"/>
                        </a:lnTo>
                        <a:lnTo>
                          <a:pt x="2" y="44"/>
                        </a:lnTo>
                        <a:lnTo>
                          <a:pt x="0" y="91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7" name="Freeform 563"/>
                  <p:cNvSpPr>
                    <a:spLocks/>
                  </p:cNvSpPr>
                  <p:nvPr/>
                </p:nvSpPr>
                <p:spPr bwMode="auto">
                  <a:xfrm>
                    <a:off x="1600" y="1960"/>
                    <a:ext cx="13" cy="58"/>
                  </a:xfrm>
                  <a:custGeom>
                    <a:avLst/>
                    <a:gdLst>
                      <a:gd name="T0" fmla="*/ 6 w 24"/>
                      <a:gd name="T1" fmla="*/ 15 h 112"/>
                      <a:gd name="T2" fmla="*/ 8 w 24"/>
                      <a:gd name="T3" fmla="*/ 27 h 112"/>
                      <a:gd name="T4" fmla="*/ 11 w 24"/>
                      <a:gd name="T5" fmla="*/ 39 h 112"/>
                      <a:gd name="T6" fmla="*/ 16 w 24"/>
                      <a:gd name="T7" fmla="*/ 64 h 112"/>
                      <a:gd name="T8" fmla="*/ 16 w 24"/>
                      <a:gd name="T9" fmla="*/ 69 h 112"/>
                      <a:gd name="T10" fmla="*/ 17 w 24"/>
                      <a:gd name="T11" fmla="*/ 75 h 112"/>
                      <a:gd name="T12" fmla="*/ 19 w 24"/>
                      <a:gd name="T13" fmla="*/ 88 h 112"/>
                      <a:gd name="T14" fmla="*/ 21 w 24"/>
                      <a:gd name="T15" fmla="*/ 112 h 112"/>
                      <a:gd name="T16" fmla="*/ 24 w 24"/>
                      <a:gd name="T17" fmla="*/ 92 h 112"/>
                      <a:gd name="T18" fmla="*/ 21 w 24"/>
                      <a:gd name="T19" fmla="*/ 66 h 112"/>
                      <a:gd name="T20" fmla="*/ 16 w 24"/>
                      <a:gd name="T21" fmla="*/ 42 h 112"/>
                      <a:gd name="T22" fmla="*/ 9 w 24"/>
                      <a:gd name="T23" fmla="*/ 19 h 112"/>
                      <a:gd name="T24" fmla="*/ 0 w 24"/>
                      <a:gd name="T25" fmla="*/ 0 h 112"/>
                      <a:gd name="T26" fmla="*/ 0 w 24"/>
                      <a:gd name="T27" fmla="*/ 1 h 112"/>
                      <a:gd name="T28" fmla="*/ 1 w 24"/>
                      <a:gd name="T29" fmla="*/ 3 h 112"/>
                      <a:gd name="T30" fmla="*/ 3 w 24"/>
                      <a:gd name="T31" fmla="*/ 7 h 112"/>
                      <a:gd name="T32" fmla="*/ 6 w 24"/>
                      <a:gd name="T33" fmla="*/ 15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4" h="112">
                        <a:moveTo>
                          <a:pt x="6" y="15"/>
                        </a:moveTo>
                        <a:lnTo>
                          <a:pt x="8" y="27"/>
                        </a:lnTo>
                        <a:lnTo>
                          <a:pt x="11" y="39"/>
                        </a:lnTo>
                        <a:lnTo>
                          <a:pt x="16" y="64"/>
                        </a:lnTo>
                        <a:lnTo>
                          <a:pt x="16" y="69"/>
                        </a:lnTo>
                        <a:lnTo>
                          <a:pt x="17" y="75"/>
                        </a:lnTo>
                        <a:lnTo>
                          <a:pt x="19" y="88"/>
                        </a:lnTo>
                        <a:lnTo>
                          <a:pt x="21" y="112"/>
                        </a:lnTo>
                        <a:lnTo>
                          <a:pt x="24" y="92"/>
                        </a:lnTo>
                        <a:lnTo>
                          <a:pt x="21" y="66"/>
                        </a:lnTo>
                        <a:lnTo>
                          <a:pt x="16" y="42"/>
                        </a:lnTo>
                        <a:lnTo>
                          <a:pt x="9" y="19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3"/>
                        </a:lnTo>
                        <a:lnTo>
                          <a:pt x="3" y="7"/>
                        </a:lnTo>
                        <a:lnTo>
                          <a:pt x="6" y="15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8" name="Freeform 564"/>
                  <p:cNvSpPr>
                    <a:spLocks/>
                  </p:cNvSpPr>
                  <p:nvPr/>
                </p:nvSpPr>
                <p:spPr bwMode="auto">
                  <a:xfrm>
                    <a:off x="1322" y="1855"/>
                    <a:ext cx="289" cy="202"/>
                  </a:xfrm>
                  <a:custGeom>
                    <a:avLst/>
                    <a:gdLst>
                      <a:gd name="T0" fmla="*/ 514 w 516"/>
                      <a:gd name="T1" fmla="*/ 303 h 408"/>
                      <a:gd name="T2" fmla="*/ 511 w 516"/>
                      <a:gd name="T3" fmla="*/ 284 h 408"/>
                      <a:gd name="T4" fmla="*/ 506 w 516"/>
                      <a:gd name="T5" fmla="*/ 254 h 408"/>
                      <a:gd name="T6" fmla="*/ 501 w 516"/>
                      <a:gd name="T7" fmla="*/ 230 h 408"/>
                      <a:gd name="T8" fmla="*/ 496 w 516"/>
                      <a:gd name="T9" fmla="*/ 218 h 408"/>
                      <a:gd name="T10" fmla="*/ 495 w 516"/>
                      <a:gd name="T11" fmla="*/ 215 h 408"/>
                      <a:gd name="T12" fmla="*/ 489 w 516"/>
                      <a:gd name="T13" fmla="*/ 200 h 408"/>
                      <a:gd name="T14" fmla="*/ 428 w 516"/>
                      <a:gd name="T15" fmla="*/ 107 h 408"/>
                      <a:gd name="T16" fmla="*/ 392 w 516"/>
                      <a:gd name="T17" fmla="*/ 68 h 408"/>
                      <a:gd name="T18" fmla="*/ 352 w 516"/>
                      <a:gd name="T19" fmla="*/ 41 h 408"/>
                      <a:gd name="T20" fmla="*/ 312 w 516"/>
                      <a:gd name="T21" fmla="*/ 21 h 408"/>
                      <a:gd name="T22" fmla="*/ 251 w 516"/>
                      <a:gd name="T23" fmla="*/ 4 h 408"/>
                      <a:gd name="T24" fmla="*/ 223 w 516"/>
                      <a:gd name="T25" fmla="*/ 1 h 408"/>
                      <a:gd name="T26" fmla="*/ 193 w 516"/>
                      <a:gd name="T27" fmla="*/ 0 h 408"/>
                      <a:gd name="T28" fmla="*/ 139 w 516"/>
                      <a:gd name="T29" fmla="*/ 7 h 408"/>
                      <a:gd name="T30" fmla="*/ 74 w 516"/>
                      <a:gd name="T31" fmla="*/ 26 h 408"/>
                      <a:gd name="T32" fmla="*/ 0 w 516"/>
                      <a:gd name="T33" fmla="*/ 86 h 408"/>
                      <a:gd name="T34" fmla="*/ 53 w 516"/>
                      <a:gd name="T35" fmla="*/ 48 h 408"/>
                      <a:gd name="T36" fmla="*/ 115 w 516"/>
                      <a:gd name="T37" fmla="*/ 23 h 408"/>
                      <a:gd name="T38" fmla="*/ 175 w 516"/>
                      <a:gd name="T39" fmla="*/ 11 h 408"/>
                      <a:gd name="T40" fmla="*/ 219 w 516"/>
                      <a:gd name="T41" fmla="*/ 10 h 408"/>
                      <a:gd name="T42" fmla="*/ 248 w 516"/>
                      <a:gd name="T43" fmla="*/ 13 h 408"/>
                      <a:gd name="T44" fmla="*/ 291 w 516"/>
                      <a:gd name="T45" fmla="*/ 24 h 408"/>
                      <a:gd name="T46" fmla="*/ 347 w 516"/>
                      <a:gd name="T47" fmla="*/ 50 h 408"/>
                      <a:gd name="T48" fmla="*/ 397 w 516"/>
                      <a:gd name="T49" fmla="*/ 83 h 408"/>
                      <a:gd name="T50" fmla="*/ 438 w 516"/>
                      <a:gd name="T51" fmla="*/ 126 h 408"/>
                      <a:gd name="T52" fmla="*/ 469 w 516"/>
                      <a:gd name="T53" fmla="*/ 174 h 408"/>
                      <a:gd name="T54" fmla="*/ 492 w 516"/>
                      <a:gd name="T55" fmla="*/ 232 h 408"/>
                      <a:gd name="T56" fmla="*/ 500 w 516"/>
                      <a:gd name="T57" fmla="*/ 276 h 408"/>
                      <a:gd name="T58" fmla="*/ 503 w 516"/>
                      <a:gd name="T59" fmla="*/ 320 h 408"/>
                      <a:gd name="T60" fmla="*/ 499 w 516"/>
                      <a:gd name="T61" fmla="*/ 364 h 408"/>
                      <a:gd name="T62" fmla="*/ 490 w 516"/>
                      <a:gd name="T63" fmla="*/ 408 h 408"/>
                      <a:gd name="T64" fmla="*/ 499 w 516"/>
                      <a:gd name="T65" fmla="*/ 377 h 408"/>
                      <a:gd name="T66" fmla="*/ 509 w 516"/>
                      <a:gd name="T67" fmla="*/ 347 h 4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516" h="408">
                        <a:moveTo>
                          <a:pt x="516" y="327"/>
                        </a:moveTo>
                        <a:lnTo>
                          <a:pt x="514" y="303"/>
                        </a:lnTo>
                        <a:lnTo>
                          <a:pt x="512" y="290"/>
                        </a:lnTo>
                        <a:lnTo>
                          <a:pt x="511" y="284"/>
                        </a:lnTo>
                        <a:lnTo>
                          <a:pt x="511" y="279"/>
                        </a:lnTo>
                        <a:lnTo>
                          <a:pt x="506" y="254"/>
                        </a:lnTo>
                        <a:lnTo>
                          <a:pt x="503" y="242"/>
                        </a:lnTo>
                        <a:lnTo>
                          <a:pt x="501" y="230"/>
                        </a:lnTo>
                        <a:lnTo>
                          <a:pt x="498" y="222"/>
                        </a:lnTo>
                        <a:lnTo>
                          <a:pt x="496" y="218"/>
                        </a:lnTo>
                        <a:lnTo>
                          <a:pt x="495" y="216"/>
                        </a:lnTo>
                        <a:lnTo>
                          <a:pt x="495" y="215"/>
                        </a:lnTo>
                        <a:lnTo>
                          <a:pt x="491" y="205"/>
                        </a:lnTo>
                        <a:lnTo>
                          <a:pt x="489" y="200"/>
                        </a:lnTo>
                        <a:lnTo>
                          <a:pt x="449" y="137"/>
                        </a:lnTo>
                        <a:lnTo>
                          <a:pt x="428" y="107"/>
                        </a:lnTo>
                        <a:lnTo>
                          <a:pt x="406" y="79"/>
                        </a:lnTo>
                        <a:lnTo>
                          <a:pt x="392" y="68"/>
                        </a:lnTo>
                        <a:lnTo>
                          <a:pt x="380" y="59"/>
                        </a:lnTo>
                        <a:lnTo>
                          <a:pt x="352" y="41"/>
                        </a:lnTo>
                        <a:lnTo>
                          <a:pt x="331" y="30"/>
                        </a:lnTo>
                        <a:lnTo>
                          <a:pt x="312" y="21"/>
                        </a:lnTo>
                        <a:lnTo>
                          <a:pt x="273" y="9"/>
                        </a:lnTo>
                        <a:lnTo>
                          <a:pt x="251" y="4"/>
                        </a:lnTo>
                        <a:lnTo>
                          <a:pt x="230" y="2"/>
                        </a:lnTo>
                        <a:lnTo>
                          <a:pt x="223" y="1"/>
                        </a:lnTo>
                        <a:lnTo>
                          <a:pt x="220" y="1"/>
                        </a:lnTo>
                        <a:lnTo>
                          <a:pt x="193" y="0"/>
                        </a:lnTo>
                        <a:lnTo>
                          <a:pt x="166" y="2"/>
                        </a:lnTo>
                        <a:lnTo>
                          <a:pt x="139" y="7"/>
                        </a:lnTo>
                        <a:lnTo>
                          <a:pt x="112" y="14"/>
                        </a:lnTo>
                        <a:lnTo>
                          <a:pt x="74" y="26"/>
                        </a:lnTo>
                        <a:lnTo>
                          <a:pt x="40" y="44"/>
                        </a:lnTo>
                        <a:lnTo>
                          <a:pt x="0" y="86"/>
                        </a:lnTo>
                        <a:lnTo>
                          <a:pt x="25" y="66"/>
                        </a:lnTo>
                        <a:lnTo>
                          <a:pt x="53" y="48"/>
                        </a:lnTo>
                        <a:lnTo>
                          <a:pt x="83" y="34"/>
                        </a:lnTo>
                        <a:lnTo>
                          <a:pt x="115" y="23"/>
                        </a:lnTo>
                        <a:lnTo>
                          <a:pt x="144" y="15"/>
                        </a:lnTo>
                        <a:lnTo>
                          <a:pt x="175" y="11"/>
                        </a:lnTo>
                        <a:lnTo>
                          <a:pt x="204" y="10"/>
                        </a:lnTo>
                        <a:lnTo>
                          <a:pt x="219" y="10"/>
                        </a:lnTo>
                        <a:lnTo>
                          <a:pt x="234" y="12"/>
                        </a:lnTo>
                        <a:lnTo>
                          <a:pt x="248" y="13"/>
                        </a:lnTo>
                        <a:lnTo>
                          <a:pt x="262" y="16"/>
                        </a:lnTo>
                        <a:lnTo>
                          <a:pt x="291" y="24"/>
                        </a:lnTo>
                        <a:lnTo>
                          <a:pt x="318" y="36"/>
                        </a:lnTo>
                        <a:lnTo>
                          <a:pt x="347" y="50"/>
                        </a:lnTo>
                        <a:lnTo>
                          <a:pt x="373" y="66"/>
                        </a:lnTo>
                        <a:lnTo>
                          <a:pt x="397" y="83"/>
                        </a:lnTo>
                        <a:lnTo>
                          <a:pt x="418" y="103"/>
                        </a:lnTo>
                        <a:lnTo>
                          <a:pt x="438" y="126"/>
                        </a:lnTo>
                        <a:lnTo>
                          <a:pt x="453" y="148"/>
                        </a:lnTo>
                        <a:lnTo>
                          <a:pt x="469" y="174"/>
                        </a:lnTo>
                        <a:lnTo>
                          <a:pt x="480" y="202"/>
                        </a:lnTo>
                        <a:lnTo>
                          <a:pt x="492" y="232"/>
                        </a:lnTo>
                        <a:lnTo>
                          <a:pt x="497" y="253"/>
                        </a:lnTo>
                        <a:lnTo>
                          <a:pt x="500" y="276"/>
                        </a:lnTo>
                        <a:lnTo>
                          <a:pt x="502" y="297"/>
                        </a:lnTo>
                        <a:lnTo>
                          <a:pt x="503" y="320"/>
                        </a:lnTo>
                        <a:lnTo>
                          <a:pt x="502" y="341"/>
                        </a:lnTo>
                        <a:lnTo>
                          <a:pt x="499" y="364"/>
                        </a:lnTo>
                        <a:lnTo>
                          <a:pt x="495" y="385"/>
                        </a:lnTo>
                        <a:lnTo>
                          <a:pt x="490" y="408"/>
                        </a:lnTo>
                        <a:lnTo>
                          <a:pt x="496" y="387"/>
                        </a:lnTo>
                        <a:lnTo>
                          <a:pt x="499" y="377"/>
                        </a:lnTo>
                        <a:lnTo>
                          <a:pt x="503" y="368"/>
                        </a:lnTo>
                        <a:lnTo>
                          <a:pt x="509" y="347"/>
                        </a:lnTo>
                        <a:lnTo>
                          <a:pt x="516" y="327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49" name="Freeform 565"/>
                  <p:cNvSpPr>
                    <a:spLocks/>
                  </p:cNvSpPr>
                  <p:nvPr/>
                </p:nvSpPr>
                <p:spPr bwMode="auto">
                  <a:xfrm>
                    <a:off x="1475" y="1859"/>
                    <a:ext cx="76" cy="36"/>
                  </a:xfrm>
                  <a:custGeom>
                    <a:avLst/>
                    <a:gdLst>
                      <a:gd name="T0" fmla="*/ 79 w 133"/>
                      <a:gd name="T1" fmla="*/ 32 h 70"/>
                      <a:gd name="T2" fmla="*/ 107 w 133"/>
                      <a:gd name="T3" fmla="*/ 50 h 70"/>
                      <a:gd name="T4" fmla="*/ 119 w 133"/>
                      <a:gd name="T5" fmla="*/ 59 h 70"/>
                      <a:gd name="T6" fmla="*/ 133 w 133"/>
                      <a:gd name="T7" fmla="*/ 70 h 70"/>
                      <a:gd name="T8" fmla="*/ 97 w 133"/>
                      <a:gd name="T9" fmla="*/ 27 h 70"/>
                      <a:gd name="T10" fmla="*/ 72 w 133"/>
                      <a:gd name="T11" fmla="*/ 17 h 70"/>
                      <a:gd name="T12" fmla="*/ 48 w 133"/>
                      <a:gd name="T13" fmla="*/ 10 h 70"/>
                      <a:gd name="T14" fmla="*/ 23 w 133"/>
                      <a:gd name="T15" fmla="*/ 4 h 70"/>
                      <a:gd name="T16" fmla="*/ 0 w 133"/>
                      <a:gd name="T17" fmla="*/ 0 h 70"/>
                      <a:gd name="T18" fmla="*/ 39 w 133"/>
                      <a:gd name="T19" fmla="*/ 12 h 70"/>
                      <a:gd name="T20" fmla="*/ 58 w 133"/>
                      <a:gd name="T21" fmla="*/ 21 h 70"/>
                      <a:gd name="T22" fmla="*/ 79 w 133"/>
                      <a:gd name="T23" fmla="*/ 3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3" h="70">
                        <a:moveTo>
                          <a:pt x="79" y="32"/>
                        </a:moveTo>
                        <a:lnTo>
                          <a:pt x="107" y="50"/>
                        </a:lnTo>
                        <a:lnTo>
                          <a:pt x="119" y="59"/>
                        </a:lnTo>
                        <a:lnTo>
                          <a:pt x="133" y="70"/>
                        </a:lnTo>
                        <a:lnTo>
                          <a:pt x="97" y="27"/>
                        </a:lnTo>
                        <a:lnTo>
                          <a:pt x="72" y="17"/>
                        </a:lnTo>
                        <a:lnTo>
                          <a:pt x="48" y="10"/>
                        </a:lnTo>
                        <a:lnTo>
                          <a:pt x="23" y="4"/>
                        </a:lnTo>
                        <a:lnTo>
                          <a:pt x="0" y="0"/>
                        </a:lnTo>
                        <a:lnTo>
                          <a:pt x="39" y="12"/>
                        </a:lnTo>
                        <a:lnTo>
                          <a:pt x="58" y="21"/>
                        </a:lnTo>
                        <a:lnTo>
                          <a:pt x="79" y="32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0" name="Freeform 566"/>
                  <p:cNvSpPr>
                    <a:spLocks noEditPoints="1"/>
                  </p:cNvSpPr>
                  <p:nvPr/>
                </p:nvSpPr>
                <p:spPr bwMode="auto">
                  <a:xfrm>
                    <a:off x="1264" y="1859"/>
                    <a:ext cx="340" cy="301"/>
                  </a:xfrm>
                  <a:custGeom>
                    <a:avLst/>
                    <a:gdLst>
                      <a:gd name="T0" fmla="*/ 597 w 610"/>
                      <a:gd name="T1" fmla="*/ 398 h 609"/>
                      <a:gd name="T2" fmla="*/ 609 w 610"/>
                      <a:gd name="T3" fmla="*/ 331 h 609"/>
                      <a:gd name="T4" fmla="*/ 607 w 610"/>
                      <a:gd name="T5" fmla="*/ 266 h 609"/>
                      <a:gd name="T6" fmla="*/ 587 w 610"/>
                      <a:gd name="T7" fmla="*/ 192 h 609"/>
                      <a:gd name="T8" fmla="*/ 545 w 610"/>
                      <a:gd name="T9" fmla="*/ 116 h 609"/>
                      <a:gd name="T10" fmla="*/ 480 w 610"/>
                      <a:gd name="T11" fmla="*/ 56 h 609"/>
                      <a:gd name="T12" fmla="*/ 398 w 610"/>
                      <a:gd name="T13" fmla="*/ 14 h 609"/>
                      <a:gd name="T14" fmla="*/ 341 w 610"/>
                      <a:gd name="T15" fmla="*/ 2 h 609"/>
                      <a:gd name="T16" fmla="*/ 282 w 610"/>
                      <a:gd name="T17" fmla="*/ 1 h 609"/>
                      <a:gd name="T18" fmla="*/ 190 w 610"/>
                      <a:gd name="T19" fmla="*/ 24 h 609"/>
                      <a:gd name="T20" fmla="*/ 107 w 610"/>
                      <a:gd name="T21" fmla="*/ 76 h 609"/>
                      <a:gd name="T22" fmla="*/ 40 w 610"/>
                      <a:gd name="T23" fmla="*/ 158 h 609"/>
                      <a:gd name="T24" fmla="*/ 6 w 610"/>
                      <a:gd name="T25" fmla="*/ 242 h 609"/>
                      <a:gd name="T26" fmla="*/ 1 w 610"/>
                      <a:gd name="T27" fmla="*/ 329 h 609"/>
                      <a:gd name="T28" fmla="*/ 23 w 610"/>
                      <a:gd name="T29" fmla="*/ 418 h 609"/>
                      <a:gd name="T30" fmla="*/ 42 w 610"/>
                      <a:gd name="T31" fmla="*/ 458 h 609"/>
                      <a:gd name="T32" fmla="*/ 76 w 610"/>
                      <a:gd name="T33" fmla="*/ 506 h 609"/>
                      <a:gd name="T34" fmla="*/ 131 w 610"/>
                      <a:gd name="T35" fmla="*/ 554 h 609"/>
                      <a:gd name="T36" fmla="*/ 185 w 610"/>
                      <a:gd name="T37" fmla="*/ 584 h 609"/>
                      <a:gd name="T38" fmla="*/ 271 w 610"/>
                      <a:gd name="T39" fmla="*/ 608 h 609"/>
                      <a:gd name="T40" fmla="*/ 359 w 610"/>
                      <a:gd name="T41" fmla="*/ 605 h 609"/>
                      <a:gd name="T42" fmla="*/ 418 w 610"/>
                      <a:gd name="T43" fmla="*/ 587 h 609"/>
                      <a:gd name="T44" fmla="*/ 454 w 610"/>
                      <a:gd name="T45" fmla="*/ 571 h 609"/>
                      <a:gd name="T46" fmla="*/ 479 w 610"/>
                      <a:gd name="T47" fmla="*/ 555 h 609"/>
                      <a:gd name="T48" fmla="*/ 513 w 610"/>
                      <a:gd name="T49" fmla="*/ 527 h 609"/>
                      <a:gd name="T50" fmla="*/ 540 w 610"/>
                      <a:gd name="T51" fmla="*/ 497 h 609"/>
                      <a:gd name="T52" fmla="*/ 588 w 610"/>
                      <a:gd name="T53" fmla="*/ 240 h 609"/>
                      <a:gd name="T54" fmla="*/ 597 w 610"/>
                      <a:gd name="T55" fmla="*/ 310 h 609"/>
                      <a:gd name="T56" fmla="*/ 586 w 610"/>
                      <a:gd name="T57" fmla="*/ 379 h 609"/>
                      <a:gd name="T58" fmla="*/ 560 w 610"/>
                      <a:gd name="T59" fmla="*/ 448 h 609"/>
                      <a:gd name="T60" fmla="*/ 539 w 610"/>
                      <a:gd name="T61" fmla="*/ 477 h 609"/>
                      <a:gd name="T62" fmla="*/ 516 w 610"/>
                      <a:gd name="T63" fmla="*/ 503 h 609"/>
                      <a:gd name="T64" fmla="*/ 487 w 610"/>
                      <a:gd name="T65" fmla="*/ 533 h 609"/>
                      <a:gd name="T66" fmla="*/ 451 w 610"/>
                      <a:gd name="T67" fmla="*/ 556 h 609"/>
                      <a:gd name="T68" fmla="*/ 432 w 610"/>
                      <a:gd name="T69" fmla="*/ 565 h 609"/>
                      <a:gd name="T70" fmla="*/ 399 w 610"/>
                      <a:gd name="T71" fmla="*/ 580 h 609"/>
                      <a:gd name="T72" fmla="*/ 328 w 610"/>
                      <a:gd name="T73" fmla="*/ 596 h 609"/>
                      <a:gd name="T74" fmla="*/ 244 w 610"/>
                      <a:gd name="T75" fmla="*/ 590 h 609"/>
                      <a:gd name="T76" fmla="*/ 165 w 610"/>
                      <a:gd name="T77" fmla="*/ 560 h 609"/>
                      <a:gd name="T78" fmla="*/ 116 w 610"/>
                      <a:gd name="T79" fmla="*/ 527 h 609"/>
                      <a:gd name="T80" fmla="*/ 67 w 610"/>
                      <a:gd name="T81" fmla="*/ 474 h 609"/>
                      <a:gd name="T82" fmla="*/ 35 w 610"/>
                      <a:gd name="T83" fmla="*/ 413 h 609"/>
                      <a:gd name="T84" fmla="*/ 15 w 610"/>
                      <a:gd name="T85" fmla="*/ 327 h 609"/>
                      <a:gd name="T86" fmla="*/ 20 w 610"/>
                      <a:gd name="T87" fmla="*/ 243 h 609"/>
                      <a:gd name="T88" fmla="*/ 52 w 610"/>
                      <a:gd name="T89" fmla="*/ 164 h 609"/>
                      <a:gd name="T90" fmla="*/ 103 w 610"/>
                      <a:gd name="T91" fmla="*/ 94 h 609"/>
                      <a:gd name="T92" fmla="*/ 171 w 610"/>
                      <a:gd name="T93" fmla="*/ 46 h 609"/>
                      <a:gd name="T94" fmla="*/ 254 w 610"/>
                      <a:gd name="T95" fmla="*/ 19 h 609"/>
                      <a:gd name="T96" fmla="*/ 339 w 610"/>
                      <a:gd name="T97" fmla="*/ 15 h 609"/>
                      <a:gd name="T98" fmla="*/ 394 w 610"/>
                      <a:gd name="T99" fmla="*/ 28 h 609"/>
                      <a:gd name="T100" fmla="*/ 472 w 610"/>
                      <a:gd name="T101" fmla="*/ 66 h 609"/>
                      <a:gd name="T102" fmla="*/ 535 w 610"/>
                      <a:gd name="T103" fmla="*/ 124 h 609"/>
                      <a:gd name="T104" fmla="*/ 576 w 610"/>
                      <a:gd name="T105" fmla="*/ 197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610" h="609">
                        <a:moveTo>
                          <a:pt x="555" y="477"/>
                        </a:moveTo>
                        <a:lnTo>
                          <a:pt x="578" y="437"/>
                        </a:lnTo>
                        <a:lnTo>
                          <a:pt x="597" y="398"/>
                        </a:lnTo>
                        <a:lnTo>
                          <a:pt x="602" y="375"/>
                        </a:lnTo>
                        <a:lnTo>
                          <a:pt x="606" y="354"/>
                        </a:lnTo>
                        <a:lnTo>
                          <a:pt x="609" y="331"/>
                        </a:lnTo>
                        <a:lnTo>
                          <a:pt x="610" y="310"/>
                        </a:lnTo>
                        <a:lnTo>
                          <a:pt x="609" y="287"/>
                        </a:lnTo>
                        <a:lnTo>
                          <a:pt x="607" y="266"/>
                        </a:lnTo>
                        <a:lnTo>
                          <a:pt x="604" y="243"/>
                        </a:lnTo>
                        <a:lnTo>
                          <a:pt x="599" y="222"/>
                        </a:lnTo>
                        <a:lnTo>
                          <a:pt x="587" y="192"/>
                        </a:lnTo>
                        <a:lnTo>
                          <a:pt x="576" y="164"/>
                        </a:lnTo>
                        <a:lnTo>
                          <a:pt x="560" y="138"/>
                        </a:lnTo>
                        <a:lnTo>
                          <a:pt x="545" y="116"/>
                        </a:lnTo>
                        <a:lnTo>
                          <a:pt x="525" y="93"/>
                        </a:lnTo>
                        <a:lnTo>
                          <a:pt x="504" y="73"/>
                        </a:lnTo>
                        <a:lnTo>
                          <a:pt x="480" y="56"/>
                        </a:lnTo>
                        <a:lnTo>
                          <a:pt x="454" y="40"/>
                        </a:lnTo>
                        <a:lnTo>
                          <a:pt x="425" y="26"/>
                        </a:lnTo>
                        <a:lnTo>
                          <a:pt x="398" y="14"/>
                        </a:lnTo>
                        <a:lnTo>
                          <a:pt x="369" y="6"/>
                        </a:lnTo>
                        <a:lnTo>
                          <a:pt x="355" y="3"/>
                        </a:lnTo>
                        <a:lnTo>
                          <a:pt x="341" y="2"/>
                        </a:lnTo>
                        <a:lnTo>
                          <a:pt x="326" y="0"/>
                        </a:lnTo>
                        <a:lnTo>
                          <a:pt x="311" y="0"/>
                        </a:lnTo>
                        <a:lnTo>
                          <a:pt x="282" y="1"/>
                        </a:lnTo>
                        <a:lnTo>
                          <a:pt x="251" y="5"/>
                        </a:lnTo>
                        <a:lnTo>
                          <a:pt x="222" y="13"/>
                        </a:lnTo>
                        <a:lnTo>
                          <a:pt x="190" y="24"/>
                        </a:lnTo>
                        <a:lnTo>
                          <a:pt x="160" y="38"/>
                        </a:lnTo>
                        <a:lnTo>
                          <a:pt x="132" y="56"/>
                        </a:lnTo>
                        <a:lnTo>
                          <a:pt x="107" y="76"/>
                        </a:lnTo>
                        <a:lnTo>
                          <a:pt x="82" y="102"/>
                        </a:lnTo>
                        <a:lnTo>
                          <a:pt x="58" y="130"/>
                        </a:lnTo>
                        <a:lnTo>
                          <a:pt x="40" y="158"/>
                        </a:lnTo>
                        <a:lnTo>
                          <a:pt x="26" y="185"/>
                        </a:lnTo>
                        <a:lnTo>
                          <a:pt x="15" y="213"/>
                        </a:lnTo>
                        <a:lnTo>
                          <a:pt x="6" y="242"/>
                        </a:lnTo>
                        <a:lnTo>
                          <a:pt x="2" y="271"/>
                        </a:lnTo>
                        <a:lnTo>
                          <a:pt x="0" y="300"/>
                        </a:lnTo>
                        <a:lnTo>
                          <a:pt x="1" y="329"/>
                        </a:lnTo>
                        <a:lnTo>
                          <a:pt x="5" y="359"/>
                        </a:lnTo>
                        <a:lnTo>
                          <a:pt x="14" y="390"/>
                        </a:lnTo>
                        <a:lnTo>
                          <a:pt x="23" y="418"/>
                        </a:lnTo>
                        <a:lnTo>
                          <a:pt x="28" y="431"/>
                        </a:lnTo>
                        <a:lnTo>
                          <a:pt x="35" y="446"/>
                        </a:lnTo>
                        <a:lnTo>
                          <a:pt x="42" y="458"/>
                        </a:lnTo>
                        <a:lnTo>
                          <a:pt x="50" y="471"/>
                        </a:lnTo>
                        <a:lnTo>
                          <a:pt x="67" y="495"/>
                        </a:lnTo>
                        <a:lnTo>
                          <a:pt x="76" y="506"/>
                        </a:lnTo>
                        <a:lnTo>
                          <a:pt x="86" y="517"/>
                        </a:lnTo>
                        <a:lnTo>
                          <a:pt x="108" y="537"/>
                        </a:lnTo>
                        <a:lnTo>
                          <a:pt x="131" y="554"/>
                        </a:lnTo>
                        <a:lnTo>
                          <a:pt x="144" y="562"/>
                        </a:lnTo>
                        <a:lnTo>
                          <a:pt x="158" y="572"/>
                        </a:lnTo>
                        <a:lnTo>
                          <a:pt x="185" y="584"/>
                        </a:lnTo>
                        <a:lnTo>
                          <a:pt x="213" y="595"/>
                        </a:lnTo>
                        <a:lnTo>
                          <a:pt x="242" y="603"/>
                        </a:lnTo>
                        <a:lnTo>
                          <a:pt x="271" y="608"/>
                        </a:lnTo>
                        <a:lnTo>
                          <a:pt x="300" y="609"/>
                        </a:lnTo>
                        <a:lnTo>
                          <a:pt x="329" y="609"/>
                        </a:lnTo>
                        <a:lnTo>
                          <a:pt x="359" y="605"/>
                        </a:lnTo>
                        <a:lnTo>
                          <a:pt x="390" y="599"/>
                        </a:lnTo>
                        <a:lnTo>
                          <a:pt x="409" y="591"/>
                        </a:lnTo>
                        <a:lnTo>
                          <a:pt x="418" y="587"/>
                        </a:lnTo>
                        <a:lnTo>
                          <a:pt x="428" y="584"/>
                        </a:lnTo>
                        <a:lnTo>
                          <a:pt x="446" y="576"/>
                        </a:lnTo>
                        <a:lnTo>
                          <a:pt x="454" y="571"/>
                        </a:lnTo>
                        <a:lnTo>
                          <a:pt x="463" y="567"/>
                        </a:lnTo>
                        <a:lnTo>
                          <a:pt x="471" y="560"/>
                        </a:lnTo>
                        <a:lnTo>
                          <a:pt x="479" y="555"/>
                        </a:lnTo>
                        <a:lnTo>
                          <a:pt x="495" y="544"/>
                        </a:lnTo>
                        <a:lnTo>
                          <a:pt x="510" y="531"/>
                        </a:lnTo>
                        <a:lnTo>
                          <a:pt x="513" y="527"/>
                        </a:lnTo>
                        <a:lnTo>
                          <a:pt x="517" y="524"/>
                        </a:lnTo>
                        <a:lnTo>
                          <a:pt x="525" y="518"/>
                        </a:lnTo>
                        <a:lnTo>
                          <a:pt x="540" y="497"/>
                        </a:lnTo>
                        <a:lnTo>
                          <a:pt x="555" y="477"/>
                        </a:lnTo>
                        <a:close/>
                        <a:moveTo>
                          <a:pt x="586" y="226"/>
                        </a:moveTo>
                        <a:lnTo>
                          <a:pt x="588" y="240"/>
                        </a:lnTo>
                        <a:lnTo>
                          <a:pt x="591" y="254"/>
                        </a:lnTo>
                        <a:lnTo>
                          <a:pt x="596" y="283"/>
                        </a:lnTo>
                        <a:lnTo>
                          <a:pt x="597" y="310"/>
                        </a:lnTo>
                        <a:lnTo>
                          <a:pt x="596" y="339"/>
                        </a:lnTo>
                        <a:lnTo>
                          <a:pt x="590" y="366"/>
                        </a:lnTo>
                        <a:lnTo>
                          <a:pt x="586" y="379"/>
                        </a:lnTo>
                        <a:lnTo>
                          <a:pt x="583" y="394"/>
                        </a:lnTo>
                        <a:lnTo>
                          <a:pt x="573" y="421"/>
                        </a:lnTo>
                        <a:lnTo>
                          <a:pt x="560" y="448"/>
                        </a:lnTo>
                        <a:lnTo>
                          <a:pt x="544" y="471"/>
                        </a:lnTo>
                        <a:lnTo>
                          <a:pt x="541" y="473"/>
                        </a:lnTo>
                        <a:lnTo>
                          <a:pt x="539" y="477"/>
                        </a:lnTo>
                        <a:lnTo>
                          <a:pt x="535" y="483"/>
                        </a:lnTo>
                        <a:lnTo>
                          <a:pt x="526" y="494"/>
                        </a:lnTo>
                        <a:lnTo>
                          <a:pt x="516" y="503"/>
                        </a:lnTo>
                        <a:lnTo>
                          <a:pt x="507" y="514"/>
                        </a:lnTo>
                        <a:lnTo>
                          <a:pt x="496" y="523"/>
                        </a:lnTo>
                        <a:lnTo>
                          <a:pt x="487" y="533"/>
                        </a:lnTo>
                        <a:lnTo>
                          <a:pt x="475" y="541"/>
                        </a:lnTo>
                        <a:lnTo>
                          <a:pt x="463" y="549"/>
                        </a:lnTo>
                        <a:lnTo>
                          <a:pt x="451" y="556"/>
                        </a:lnTo>
                        <a:lnTo>
                          <a:pt x="445" y="559"/>
                        </a:lnTo>
                        <a:lnTo>
                          <a:pt x="440" y="563"/>
                        </a:lnTo>
                        <a:lnTo>
                          <a:pt x="432" y="565"/>
                        </a:lnTo>
                        <a:lnTo>
                          <a:pt x="426" y="569"/>
                        </a:lnTo>
                        <a:lnTo>
                          <a:pt x="414" y="575"/>
                        </a:lnTo>
                        <a:lnTo>
                          <a:pt x="399" y="580"/>
                        </a:lnTo>
                        <a:lnTo>
                          <a:pt x="386" y="586"/>
                        </a:lnTo>
                        <a:lnTo>
                          <a:pt x="357" y="592"/>
                        </a:lnTo>
                        <a:lnTo>
                          <a:pt x="328" y="596"/>
                        </a:lnTo>
                        <a:lnTo>
                          <a:pt x="299" y="596"/>
                        </a:lnTo>
                        <a:lnTo>
                          <a:pt x="272" y="595"/>
                        </a:lnTo>
                        <a:lnTo>
                          <a:pt x="244" y="590"/>
                        </a:lnTo>
                        <a:lnTo>
                          <a:pt x="217" y="583"/>
                        </a:lnTo>
                        <a:lnTo>
                          <a:pt x="190" y="573"/>
                        </a:lnTo>
                        <a:lnTo>
                          <a:pt x="165" y="560"/>
                        </a:lnTo>
                        <a:lnTo>
                          <a:pt x="139" y="545"/>
                        </a:lnTo>
                        <a:lnTo>
                          <a:pt x="126" y="535"/>
                        </a:lnTo>
                        <a:lnTo>
                          <a:pt x="116" y="527"/>
                        </a:lnTo>
                        <a:lnTo>
                          <a:pt x="94" y="508"/>
                        </a:lnTo>
                        <a:lnTo>
                          <a:pt x="77" y="487"/>
                        </a:lnTo>
                        <a:lnTo>
                          <a:pt x="67" y="474"/>
                        </a:lnTo>
                        <a:lnTo>
                          <a:pt x="60" y="463"/>
                        </a:lnTo>
                        <a:lnTo>
                          <a:pt x="47" y="439"/>
                        </a:lnTo>
                        <a:lnTo>
                          <a:pt x="35" y="413"/>
                        </a:lnTo>
                        <a:lnTo>
                          <a:pt x="26" y="386"/>
                        </a:lnTo>
                        <a:lnTo>
                          <a:pt x="19" y="356"/>
                        </a:lnTo>
                        <a:lnTo>
                          <a:pt x="15" y="327"/>
                        </a:lnTo>
                        <a:lnTo>
                          <a:pt x="14" y="298"/>
                        </a:lnTo>
                        <a:lnTo>
                          <a:pt x="16" y="271"/>
                        </a:lnTo>
                        <a:lnTo>
                          <a:pt x="20" y="243"/>
                        </a:lnTo>
                        <a:lnTo>
                          <a:pt x="27" y="216"/>
                        </a:lnTo>
                        <a:lnTo>
                          <a:pt x="37" y="189"/>
                        </a:lnTo>
                        <a:lnTo>
                          <a:pt x="52" y="164"/>
                        </a:lnTo>
                        <a:lnTo>
                          <a:pt x="66" y="138"/>
                        </a:lnTo>
                        <a:lnTo>
                          <a:pt x="84" y="116"/>
                        </a:lnTo>
                        <a:lnTo>
                          <a:pt x="103" y="94"/>
                        </a:lnTo>
                        <a:lnTo>
                          <a:pt x="124" y="76"/>
                        </a:lnTo>
                        <a:lnTo>
                          <a:pt x="146" y="60"/>
                        </a:lnTo>
                        <a:lnTo>
                          <a:pt x="171" y="46"/>
                        </a:lnTo>
                        <a:lnTo>
                          <a:pt x="197" y="35"/>
                        </a:lnTo>
                        <a:lnTo>
                          <a:pt x="227" y="26"/>
                        </a:lnTo>
                        <a:lnTo>
                          <a:pt x="254" y="19"/>
                        </a:lnTo>
                        <a:lnTo>
                          <a:pt x="283" y="14"/>
                        </a:lnTo>
                        <a:lnTo>
                          <a:pt x="310" y="13"/>
                        </a:lnTo>
                        <a:lnTo>
                          <a:pt x="339" y="15"/>
                        </a:lnTo>
                        <a:lnTo>
                          <a:pt x="366" y="20"/>
                        </a:lnTo>
                        <a:lnTo>
                          <a:pt x="380" y="23"/>
                        </a:lnTo>
                        <a:lnTo>
                          <a:pt x="394" y="28"/>
                        </a:lnTo>
                        <a:lnTo>
                          <a:pt x="421" y="38"/>
                        </a:lnTo>
                        <a:lnTo>
                          <a:pt x="448" y="52"/>
                        </a:lnTo>
                        <a:lnTo>
                          <a:pt x="472" y="66"/>
                        </a:lnTo>
                        <a:lnTo>
                          <a:pt x="495" y="84"/>
                        </a:lnTo>
                        <a:lnTo>
                          <a:pt x="515" y="102"/>
                        </a:lnTo>
                        <a:lnTo>
                          <a:pt x="535" y="124"/>
                        </a:lnTo>
                        <a:lnTo>
                          <a:pt x="550" y="146"/>
                        </a:lnTo>
                        <a:lnTo>
                          <a:pt x="565" y="172"/>
                        </a:lnTo>
                        <a:lnTo>
                          <a:pt x="576" y="197"/>
                        </a:lnTo>
                        <a:lnTo>
                          <a:pt x="586" y="226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1" name="Freeform 567"/>
                  <p:cNvSpPr>
                    <a:spLocks noEditPoints="1"/>
                  </p:cNvSpPr>
                  <p:nvPr/>
                </p:nvSpPr>
                <p:spPr bwMode="auto">
                  <a:xfrm>
                    <a:off x="1271" y="1867"/>
                    <a:ext cx="327" cy="287"/>
                  </a:xfrm>
                  <a:custGeom>
                    <a:avLst/>
                    <a:gdLst>
                      <a:gd name="T0" fmla="*/ 569 w 583"/>
                      <a:gd name="T1" fmla="*/ 381 h 583"/>
                      <a:gd name="T2" fmla="*/ 582 w 583"/>
                      <a:gd name="T3" fmla="*/ 326 h 583"/>
                      <a:gd name="T4" fmla="*/ 577 w 583"/>
                      <a:gd name="T5" fmla="*/ 241 h 583"/>
                      <a:gd name="T6" fmla="*/ 562 w 583"/>
                      <a:gd name="T7" fmla="*/ 184 h 583"/>
                      <a:gd name="T8" fmla="*/ 521 w 583"/>
                      <a:gd name="T9" fmla="*/ 111 h 583"/>
                      <a:gd name="T10" fmla="*/ 458 w 583"/>
                      <a:gd name="T11" fmla="*/ 53 h 583"/>
                      <a:gd name="T12" fmla="*/ 380 w 583"/>
                      <a:gd name="T13" fmla="*/ 15 h 583"/>
                      <a:gd name="T14" fmla="*/ 325 w 583"/>
                      <a:gd name="T15" fmla="*/ 2 h 583"/>
                      <a:gd name="T16" fmla="*/ 240 w 583"/>
                      <a:gd name="T17" fmla="*/ 6 h 583"/>
                      <a:gd name="T18" fmla="*/ 157 w 583"/>
                      <a:gd name="T19" fmla="*/ 33 h 583"/>
                      <a:gd name="T20" fmla="*/ 89 w 583"/>
                      <a:gd name="T21" fmla="*/ 81 h 583"/>
                      <a:gd name="T22" fmla="*/ 38 w 583"/>
                      <a:gd name="T23" fmla="*/ 151 h 583"/>
                      <a:gd name="T24" fmla="*/ 6 w 583"/>
                      <a:gd name="T25" fmla="*/ 230 h 583"/>
                      <a:gd name="T26" fmla="*/ 1 w 583"/>
                      <a:gd name="T27" fmla="*/ 314 h 583"/>
                      <a:gd name="T28" fmla="*/ 21 w 583"/>
                      <a:gd name="T29" fmla="*/ 400 h 583"/>
                      <a:gd name="T30" fmla="*/ 53 w 583"/>
                      <a:gd name="T31" fmla="*/ 461 h 583"/>
                      <a:gd name="T32" fmla="*/ 102 w 583"/>
                      <a:gd name="T33" fmla="*/ 514 h 583"/>
                      <a:gd name="T34" fmla="*/ 151 w 583"/>
                      <a:gd name="T35" fmla="*/ 547 h 583"/>
                      <a:gd name="T36" fmla="*/ 230 w 583"/>
                      <a:gd name="T37" fmla="*/ 577 h 583"/>
                      <a:gd name="T38" fmla="*/ 314 w 583"/>
                      <a:gd name="T39" fmla="*/ 583 h 583"/>
                      <a:gd name="T40" fmla="*/ 385 w 583"/>
                      <a:gd name="T41" fmla="*/ 567 h 583"/>
                      <a:gd name="T42" fmla="*/ 418 w 583"/>
                      <a:gd name="T43" fmla="*/ 552 h 583"/>
                      <a:gd name="T44" fmla="*/ 437 w 583"/>
                      <a:gd name="T45" fmla="*/ 543 h 583"/>
                      <a:gd name="T46" fmla="*/ 473 w 583"/>
                      <a:gd name="T47" fmla="*/ 520 h 583"/>
                      <a:gd name="T48" fmla="*/ 502 w 583"/>
                      <a:gd name="T49" fmla="*/ 490 h 583"/>
                      <a:gd name="T50" fmla="*/ 525 w 583"/>
                      <a:gd name="T51" fmla="*/ 464 h 583"/>
                      <a:gd name="T52" fmla="*/ 546 w 583"/>
                      <a:gd name="T53" fmla="*/ 435 h 583"/>
                      <a:gd name="T54" fmla="*/ 571 w 583"/>
                      <a:gd name="T55" fmla="*/ 270 h 583"/>
                      <a:gd name="T56" fmla="*/ 568 w 583"/>
                      <a:gd name="T57" fmla="*/ 336 h 583"/>
                      <a:gd name="T58" fmla="*/ 554 w 583"/>
                      <a:gd name="T59" fmla="*/ 389 h 583"/>
                      <a:gd name="T60" fmla="*/ 537 w 583"/>
                      <a:gd name="T61" fmla="*/ 429 h 583"/>
                      <a:gd name="T62" fmla="*/ 512 w 583"/>
                      <a:gd name="T63" fmla="*/ 464 h 583"/>
                      <a:gd name="T64" fmla="*/ 475 w 583"/>
                      <a:gd name="T65" fmla="*/ 504 h 583"/>
                      <a:gd name="T66" fmla="*/ 460 w 583"/>
                      <a:gd name="T67" fmla="*/ 516 h 583"/>
                      <a:gd name="T68" fmla="*/ 432 w 583"/>
                      <a:gd name="T69" fmla="*/ 535 h 583"/>
                      <a:gd name="T70" fmla="*/ 413 w 583"/>
                      <a:gd name="T71" fmla="*/ 544 h 583"/>
                      <a:gd name="T72" fmla="*/ 387 w 583"/>
                      <a:gd name="T73" fmla="*/ 556 h 583"/>
                      <a:gd name="T74" fmla="*/ 340 w 583"/>
                      <a:gd name="T75" fmla="*/ 569 h 583"/>
                      <a:gd name="T76" fmla="*/ 259 w 583"/>
                      <a:gd name="T77" fmla="*/ 572 h 583"/>
                      <a:gd name="T78" fmla="*/ 181 w 583"/>
                      <a:gd name="T79" fmla="*/ 549 h 583"/>
                      <a:gd name="T80" fmla="*/ 108 w 583"/>
                      <a:gd name="T81" fmla="*/ 505 h 583"/>
                      <a:gd name="T82" fmla="*/ 55 w 583"/>
                      <a:gd name="T83" fmla="*/ 445 h 583"/>
                      <a:gd name="T84" fmla="*/ 21 w 583"/>
                      <a:gd name="T85" fmla="*/ 371 h 583"/>
                      <a:gd name="T86" fmla="*/ 10 w 583"/>
                      <a:gd name="T87" fmla="*/ 287 h 583"/>
                      <a:gd name="T88" fmla="*/ 23 w 583"/>
                      <a:gd name="T89" fmla="*/ 207 h 583"/>
                      <a:gd name="T90" fmla="*/ 61 w 583"/>
                      <a:gd name="T91" fmla="*/ 131 h 583"/>
                      <a:gd name="T92" fmla="*/ 116 w 583"/>
                      <a:gd name="T93" fmla="*/ 72 h 583"/>
                      <a:gd name="T94" fmla="*/ 187 w 583"/>
                      <a:gd name="T95" fmla="*/ 31 h 583"/>
                      <a:gd name="T96" fmla="*/ 255 w 583"/>
                      <a:gd name="T97" fmla="*/ 13 h 583"/>
                      <a:gd name="T98" fmla="*/ 310 w 583"/>
                      <a:gd name="T99" fmla="*/ 11 h 583"/>
                      <a:gd name="T100" fmla="*/ 350 w 583"/>
                      <a:gd name="T101" fmla="*/ 17 h 583"/>
                      <a:gd name="T102" fmla="*/ 429 w 583"/>
                      <a:gd name="T103" fmla="*/ 48 h 583"/>
                      <a:gd name="T104" fmla="*/ 494 w 583"/>
                      <a:gd name="T105" fmla="*/ 97 h 583"/>
                      <a:gd name="T106" fmla="*/ 541 w 583"/>
                      <a:gd name="T107" fmla="*/ 164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83" h="583">
                        <a:moveTo>
                          <a:pt x="546" y="435"/>
                        </a:moveTo>
                        <a:lnTo>
                          <a:pt x="559" y="408"/>
                        </a:lnTo>
                        <a:lnTo>
                          <a:pt x="569" y="381"/>
                        </a:lnTo>
                        <a:lnTo>
                          <a:pt x="572" y="366"/>
                        </a:lnTo>
                        <a:lnTo>
                          <a:pt x="576" y="353"/>
                        </a:lnTo>
                        <a:lnTo>
                          <a:pt x="582" y="326"/>
                        </a:lnTo>
                        <a:lnTo>
                          <a:pt x="583" y="297"/>
                        </a:lnTo>
                        <a:lnTo>
                          <a:pt x="582" y="270"/>
                        </a:lnTo>
                        <a:lnTo>
                          <a:pt x="577" y="241"/>
                        </a:lnTo>
                        <a:lnTo>
                          <a:pt x="574" y="227"/>
                        </a:lnTo>
                        <a:lnTo>
                          <a:pt x="572" y="213"/>
                        </a:lnTo>
                        <a:lnTo>
                          <a:pt x="562" y="184"/>
                        </a:lnTo>
                        <a:lnTo>
                          <a:pt x="551" y="159"/>
                        </a:lnTo>
                        <a:lnTo>
                          <a:pt x="536" y="133"/>
                        </a:lnTo>
                        <a:lnTo>
                          <a:pt x="521" y="111"/>
                        </a:lnTo>
                        <a:lnTo>
                          <a:pt x="501" y="89"/>
                        </a:lnTo>
                        <a:lnTo>
                          <a:pt x="481" y="71"/>
                        </a:lnTo>
                        <a:lnTo>
                          <a:pt x="458" y="53"/>
                        </a:lnTo>
                        <a:lnTo>
                          <a:pt x="434" y="39"/>
                        </a:lnTo>
                        <a:lnTo>
                          <a:pt x="407" y="25"/>
                        </a:lnTo>
                        <a:lnTo>
                          <a:pt x="380" y="15"/>
                        </a:lnTo>
                        <a:lnTo>
                          <a:pt x="366" y="10"/>
                        </a:lnTo>
                        <a:lnTo>
                          <a:pt x="352" y="7"/>
                        </a:lnTo>
                        <a:lnTo>
                          <a:pt x="325" y="2"/>
                        </a:lnTo>
                        <a:lnTo>
                          <a:pt x="296" y="0"/>
                        </a:lnTo>
                        <a:lnTo>
                          <a:pt x="269" y="1"/>
                        </a:lnTo>
                        <a:lnTo>
                          <a:pt x="240" y="6"/>
                        </a:lnTo>
                        <a:lnTo>
                          <a:pt x="213" y="13"/>
                        </a:lnTo>
                        <a:lnTo>
                          <a:pt x="183" y="22"/>
                        </a:lnTo>
                        <a:lnTo>
                          <a:pt x="157" y="33"/>
                        </a:lnTo>
                        <a:lnTo>
                          <a:pt x="132" y="47"/>
                        </a:lnTo>
                        <a:lnTo>
                          <a:pt x="110" y="63"/>
                        </a:lnTo>
                        <a:lnTo>
                          <a:pt x="89" y="81"/>
                        </a:lnTo>
                        <a:lnTo>
                          <a:pt x="70" y="103"/>
                        </a:lnTo>
                        <a:lnTo>
                          <a:pt x="52" y="125"/>
                        </a:lnTo>
                        <a:lnTo>
                          <a:pt x="38" y="151"/>
                        </a:lnTo>
                        <a:lnTo>
                          <a:pt x="23" y="176"/>
                        </a:lnTo>
                        <a:lnTo>
                          <a:pt x="13" y="203"/>
                        </a:lnTo>
                        <a:lnTo>
                          <a:pt x="6" y="230"/>
                        </a:lnTo>
                        <a:lnTo>
                          <a:pt x="2" y="258"/>
                        </a:lnTo>
                        <a:lnTo>
                          <a:pt x="0" y="285"/>
                        </a:lnTo>
                        <a:lnTo>
                          <a:pt x="1" y="314"/>
                        </a:lnTo>
                        <a:lnTo>
                          <a:pt x="5" y="343"/>
                        </a:lnTo>
                        <a:lnTo>
                          <a:pt x="12" y="373"/>
                        </a:lnTo>
                        <a:lnTo>
                          <a:pt x="21" y="400"/>
                        </a:lnTo>
                        <a:lnTo>
                          <a:pt x="33" y="426"/>
                        </a:lnTo>
                        <a:lnTo>
                          <a:pt x="46" y="450"/>
                        </a:lnTo>
                        <a:lnTo>
                          <a:pt x="53" y="461"/>
                        </a:lnTo>
                        <a:lnTo>
                          <a:pt x="63" y="474"/>
                        </a:lnTo>
                        <a:lnTo>
                          <a:pt x="80" y="495"/>
                        </a:lnTo>
                        <a:lnTo>
                          <a:pt x="102" y="514"/>
                        </a:lnTo>
                        <a:lnTo>
                          <a:pt x="112" y="522"/>
                        </a:lnTo>
                        <a:lnTo>
                          <a:pt x="125" y="532"/>
                        </a:lnTo>
                        <a:lnTo>
                          <a:pt x="151" y="547"/>
                        </a:lnTo>
                        <a:lnTo>
                          <a:pt x="176" y="560"/>
                        </a:lnTo>
                        <a:lnTo>
                          <a:pt x="203" y="570"/>
                        </a:lnTo>
                        <a:lnTo>
                          <a:pt x="230" y="577"/>
                        </a:lnTo>
                        <a:lnTo>
                          <a:pt x="258" y="582"/>
                        </a:lnTo>
                        <a:lnTo>
                          <a:pt x="285" y="583"/>
                        </a:lnTo>
                        <a:lnTo>
                          <a:pt x="314" y="583"/>
                        </a:lnTo>
                        <a:lnTo>
                          <a:pt x="343" y="579"/>
                        </a:lnTo>
                        <a:lnTo>
                          <a:pt x="372" y="573"/>
                        </a:lnTo>
                        <a:lnTo>
                          <a:pt x="385" y="567"/>
                        </a:lnTo>
                        <a:lnTo>
                          <a:pt x="400" y="562"/>
                        </a:lnTo>
                        <a:lnTo>
                          <a:pt x="412" y="556"/>
                        </a:lnTo>
                        <a:lnTo>
                          <a:pt x="418" y="552"/>
                        </a:lnTo>
                        <a:lnTo>
                          <a:pt x="426" y="550"/>
                        </a:lnTo>
                        <a:lnTo>
                          <a:pt x="431" y="546"/>
                        </a:lnTo>
                        <a:lnTo>
                          <a:pt x="437" y="543"/>
                        </a:lnTo>
                        <a:lnTo>
                          <a:pt x="449" y="536"/>
                        </a:lnTo>
                        <a:lnTo>
                          <a:pt x="461" y="528"/>
                        </a:lnTo>
                        <a:lnTo>
                          <a:pt x="473" y="520"/>
                        </a:lnTo>
                        <a:lnTo>
                          <a:pt x="482" y="510"/>
                        </a:lnTo>
                        <a:lnTo>
                          <a:pt x="493" y="501"/>
                        </a:lnTo>
                        <a:lnTo>
                          <a:pt x="502" y="490"/>
                        </a:lnTo>
                        <a:lnTo>
                          <a:pt x="512" y="481"/>
                        </a:lnTo>
                        <a:lnTo>
                          <a:pt x="521" y="470"/>
                        </a:lnTo>
                        <a:lnTo>
                          <a:pt x="525" y="464"/>
                        </a:lnTo>
                        <a:lnTo>
                          <a:pt x="527" y="460"/>
                        </a:lnTo>
                        <a:lnTo>
                          <a:pt x="530" y="458"/>
                        </a:lnTo>
                        <a:lnTo>
                          <a:pt x="546" y="435"/>
                        </a:lnTo>
                        <a:close/>
                        <a:moveTo>
                          <a:pt x="562" y="216"/>
                        </a:moveTo>
                        <a:lnTo>
                          <a:pt x="567" y="243"/>
                        </a:lnTo>
                        <a:lnTo>
                          <a:pt x="571" y="270"/>
                        </a:lnTo>
                        <a:lnTo>
                          <a:pt x="572" y="297"/>
                        </a:lnTo>
                        <a:lnTo>
                          <a:pt x="571" y="324"/>
                        </a:lnTo>
                        <a:lnTo>
                          <a:pt x="568" y="336"/>
                        </a:lnTo>
                        <a:lnTo>
                          <a:pt x="566" y="350"/>
                        </a:lnTo>
                        <a:lnTo>
                          <a:pt x="559" y="377"/>
                        </a:lnTo>
                        <a:lnTo>
                          <a:pt x="554" y="389"/>
                        </a:lnTo>
                        <a:lnTo>
                          <a:pt x="551" y="395"/>
                        </a:lnTo>
                        <a:lnTo>
                          <a:pt x="549" y="403"/>
                        </a:lnTo>
                        <a:lnTo>
                          <a:pt x="537" y="429"/>
                        </a:lnTo>
                        <a:lnTo>
                          <a:pt x="529" y="441"/>
                        </a:lnTo>
                        <a:lnTo>
                          <a:pt x="522" y="453"/>
                        </a:lnTo>
                        <a:lnTo>
                          <a:pt x="512" y="464"/>
                        </a:lnTo>
                        <a:lnTo>
                          <a:pt x="504" y="475"/>
                        </a:lnTo>
                        <a:lnTo>
                          <a:pt x="485" y="495"/>
                        </a:lnTo>
                        <a:lnTo>
                          <a:pt x="475" y="504"/>
                        </a:lnTo>
                        <a:lnTo>
                          <a:pt x="470" y="508"/>
                        </a:lnTo>
                        <a:lnTo>
                          <a:pt x="466" y="513"/>
                        </a:lnTo>
                        <a:lnTo>
                          <a:pt x="460" y="516"/>
                        </a:lnTo>
                        <a:lnTo>
                          <a:pt x="454" y="520"/>
                        </a:lnTo>
                        <a:lnTo>
                          <a:pt x="444" y="529"/>
                        </a:lnTo>
                        <a:lnTo>
                          <a:pt x="432" y="535"/>
                        </a:lnTo>
                        <a:lnTo>
                          <a:pt x="426" y="538"/>
                        </a:lnTo>
                        <a:lnTo>
                          <a:pt x="420" y="542"/>
                        </a:lnTo>
                        <a:lnTo>
                          <a:pt x="413" y="544"/>
                        </a:lnTo>
                        <a:lnTo>
                          <a:pt x="407" y="547"/>
                        </a:lnTo>
                        <a:lnTo>
                          <a:pt x="395" y="554"/>
                        </a:lnTo>
                        <a:lnTo>
                          <a:pt x="387" y="556"/>
                        </a:lnTo>
                        <a:lnTo>
                          <a:pt x="381" y="559"/>
                        </a:lnTo>
                        <a:lnTo>
                          <a:pt x="369" y="564"/>
                        </a:lnTo>
                        <a:lnTo>
                          <a:pt x="340" y="569"/>
                        </a:lnTo>
                        <a:lnTo>
                          <a:pt x="313" y="573"/>
                        </a:lnTo>
                        <a:lnTo>
                          <a:pt x="286" y="573"/>
                        </a:lnTo>
                        <a:lnTo>
                          <a:pt x="259" y="572"/>
                        </a:lnTo>
                        <a:lnTo>
                          <a:pt x="232" y="567"/>
                        </a:lnTo>
                        <a:lnTo>
                          <a:pt x="206" y="560"/>
                        </a:lnTo>
                        <a:lnTo>
                          <a:pt x="181" y="549"/>
                        </a:lnTo>
                        <a:lnTo>
                          <a:pt x="156" y="538"/>
                        </a:lnTo>
                        <a:lnTo>
                          <a:pt x="130" y="522"/>
                        </a:lnTo>
                        <a:lnTo>
                          <a:pt x="108" y="505"/>
                        </a:lnTo>
                        <a:lnTo>
                          <a:pt x="89" y="486"/>
                        </a:lnTo>
                        <a:lnTo>
                          <a:pt x="71" y="467"/>
                        </a:lnTo>
                        <a:lnTo>
                          <a:pt x="55" y="445"/>
                        </a:lnTo>
                        <a:lnTo>
                          <a:pt x="42" y="421"/>
                        </a:lnTo>
                        <a:lnTo>
                          <a:pt x="31" y="396"/>
                        </a:lnTo>
                        <a:lnTo>
                          <a:pt x="21" y="371"/>
                        </a:lnTo>
                        <a:lnTo>
                          <a:pt x="14" y="342"/>
                        </a:lnTo>
                        <a:lnTo>
                          <a:pt x="11" y="314"/>
                        </a:lnTo>
                        <a:lnTo>
                          <a:pt x="10" y="287"/>
                        </a:lnTo>
                        <a:lnTo>
                          <a:pt x="12" y="260"/>
                        </a:lnTo>
                        <a:lnTo>
                          <a:pt x="16" y="233"/>
                        </a:lnTo>
                        <a:lnTo>
                          <a:pt x="23" y="207"/>
                        </a:lnTo>
                        <a:lnTo>
                          <a:pt x="34" y="181"/>
                        </a:lnTo>
                        <a:lnTo>
                          <a:pt x="47" y="156"/>
                        </a:lnTo>
                        <a:lnTo>
                          <a:pt x="61" y="131"/>
                        </a:lnTo>
                        <a:lnTo>
                          <a:pt x="78" y="109"/>
                        </a:lnTo>
                        <a:lnTo>
                          <a:pt x="96" y="89"/>
                        </a:lnTo>
                        <a:lnTo>
                          <a:pt x="116" y="72"/>
                        </a:lnTo>
                        <a:lnTo>
                          <a:pt x="138" y="56"/>
                        </a:lnTo>
                        <a:lnTo>
                          <a:pt x="162" y="43"/>
                        </a:lnTo>
                        <a:lnTo>
                          <a:pt x="187" y="31"/>
                        </a:lnTo>
                        <a:lnTo>
                          <a:pt x="215" y="23"/>
                        </a:lnTo>
                        <a:lnTo>
                          <a:pt x="242" y="16"/>
                        </a:lnTo>
                        <a:lnTo>
                          <a:pt x="255" y="13"/>
                        </a:lnTo>
                        <a:lnTo>
                          <a:pt x="269" y="12"/>
                        </a:lnTo>
                        <a:lnTo>
                          <a:pt x="296" y="11"/>
                        </a:lnTo>
                        <a:lnTo>
                          <a:pt x="310" y="11"/>
                        </a:lnTo>
                        <a:lnTo>
                          <a:pt x="324" y="13"/>
                        </a:lnTo>
                        <a:lnTo>
                          <a:pt x="337" y="14"/>
                        </a:lnTo>
                        <a:lnTo>
                          <a:pt x="350" y="17"/>
                        </a:lnTo>
                        <a:lnTo>
                          <a:pt x="377" y="24"/>
                        </a:lnTo>
                        <a:lnTo>
                          <a:pt x="402" y="34"/>
                        </a:lnTo>
                        <a:lnTo>
                          <a:pt x="429" y="48"/>
                        </a:lnTo>
                        <a:lnTo>
                          <a:pt x="452" y="61"/>
                        </a:lnTo>
                        <a:lnTo>
                          <a:pt x="474" y="79"/>
                        </a:lnTo>
                        <a:lnTo>
                          <a:pt x="494" y="97"/>
                        </a:lnTo>
                        <a:lnTo>
                          <a:pt x="512" y="118"/>
                        </a:lnTo>
                        <a:lnTo>
                          <a:pt x="528" y="140"/>
                        </a:lnTo>
                        <a:lnTo>
                          <a:pt x="541" y="164"/>
                        </a:lnTo>
                        <a:lnTo>
                          <a:pt x="553" y="189"/>
                        </a:lnTo>
                        <a:lnTo>
                          <a:pt x="562" y="216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2" name="Freeform 568"/>
                  <p:cNvSpPr>
                    <a:spLocks noEditPoints="1"/>
                  </p:cNvSpPr>
                  <p:nvPr/>
                </p:nvSpPr>
                <p:spPr bwMode="auto">
                  <a:xfrm>
                    <a:off x="1275" y="1871"/>
                    <a:ext cx="316" cy="279"/>
                  </a:xfrm>
                  <a:custGeom>
                    <a:avLst/>
                    <a:gdLst>
                      <a:gd name="T0" fmla="*/ 541 w 562"/>
                      <a:gd name="T1" fmla="*/ 384 h 562"/>
                      <a:gd name="T2" fmla="*/ 556 w 562"/>
                      <a:gd name="T3" fmla="*/ 339 h 562"/>
                      <a:gd name="T4" fmla="*/ 562 w 562"/>
                      <a:gd name="T5" fmla="*/ 286 h 562"/>
                      <a:gd name="T6" fmla="*/ 552 w 562"/>
                      <a:gd name="T7" fmla="*/ 205 h 562"/>
                      <a:gd name="T8" fmla="*/ 518 w 562"/>
                      <a:gd name="T9" fmla="*/ 129 h 562"/>
                      <a:gd name="T10" fmla="*/ 464 w 562"/>
                      <a:gd name="T11" fmla="*/ 68 h 562"/>
                      <a:gd name="T12" fmla="*/ 392 w 562"/>
                      <a:gd name="T13" fmla="*/ 23 h 562"/>
                      <a:gd name="T14" fmla="*/ 327 w 562"/>
                      <a:gd name="T15" fmla="*/ 3 h 562"/>
                      <a:gd name="T16" fmla="*/ 286 w 562"/>
                      <a:gd name="T17" fmla="*/ 0 h 562"/>
                      <a:gd name="T18" fmla="*/ 232 w 562"/>
                      <a:gd name="T19" fmla="*/ 5 h 562"/>
                      <a:gd name="T20" fmla="*/ 152 w 562"/>
                      <a:gd name="T21" fmla="*/ 32 h 562"/>
                      <a:gd name="T22" fmla="*/ 86 w 562"/>
                      <a:gd name="T23" fmla="*/ 78 h 562"/>
                      <a:gd name="T24" fmla="*/ 37 w 562"/>
                      <a:gd name="T25" fmla="*/ 145 h 562"/>
                      <a:gd name="T26" fmla="*/ 6 w 562"/>
                      <a:gd name="T27" fmla="*/ 222 h 562"/>
                      <a:gd name="T28" fmla="*/ 1 w 562"/>
                      <a:gd name="T29" fmla="*/ 303 h 562"/>
                      <a:gd name="T30" fmla="*/ 21 w 562"/>
                      <a:gd name="T31" fmla="*/ 385 h 562"/>
                      <a:gd name="T32" fmla="*/ 61 w 562"/>
                      <a:gd name="T33" fmla="*/ 456 h 562"/>
                      <a:gd name="T34" fmla="*/ 120 w 562"/>
                      <a:gd name="T35" fmla="*/ 511 h 562"/>
                      <a:gd name="T36" fmla="*/ 196 w 562"/>
                      <a:gd name="T37" fmla="*/ 549 h 562"/>
                      <a:gd name="T38" fmla="*/ 276 w 562"/>
                      <a:gd name="T39" fmla="*/ 562 h 562"/>
                      <a:gd name="T40" fmla="*/ 359 w 562"/>
                      <a:gd name="T41" fmla="*/ 553 h 562"/>
                      <a:gd name="T42" fmla="*/ 385 w 562"/>
                      <a:gd name="T43" fmla="*/ 543 h 562"/>
                      <a:gd name="T44" fmla="*/ 410 w 562"/>
                      <a:gd name="T45" fmla="*/ 531 h 562"/>
                      <a:gd name="T46" fmla="*/ 434 w 562"/>
                      <a:gd name="T47" fmla="*/ 518 h 562"/>
                      <a:gd name="T48" fmla="*/ 456 w 562"/>
                      <a:gd name="T49" fmla="*/ 502 h 562"/>
                      <a:gd name="T50" fmla="*/ 475 w 562"/>
                      <a:gd name="T51" fmla="*/ 484 h 562"/>
                      <a:gd name="T52" fmla="*/ 512 w 562"/>
                      <a:gd name="T53" fmla="*/ 442 h 562"/>
                      <a:gd name="T54" fmla="*/ 540 w 562"/>
                      <a:gd name="T55" fmla="*/ 209 h 562"/>
                      <a:gd name="T56" fmla="*/ 545 w 562"/>
                      <a:gd name="T57" fmla="*/ 234 h 562"/>
                      <a:gd name="T58" fmla="*/ 550 w 562"/>
                      <a:gd name="T59" fmla="*/ 313 h 562"/>
                      <a:gd name="T60" fmla="*/ 540 w 562"/>
                      <a:gd name="T61" fmla="*/ 356 h 562"/>
                      <a:gd name="T62" fmla="*/ 539 w 562"/>
                      <a:gd name="T63" fmla="*/ 364 h 562"/>
                      <a:gd name="T64" fmla="*/ 510 w 562"/>
                      <a:gd name="T65" fmla="*/ 424 h 562"/>
                      <a:gd name="T66" fmla="*/ 486 w 562"/>
                      <a:gd name="T67" fmla="*/ 457 h 562"/>
                      <a:gd name="T68" fmla="*/ 468 w 562"/>
                      <a:gd name="T69" fmla="*/ 475 h 562"/>
                      <a:gd name="T70" fmla="*/ 428 w 562"/>
                      <a:gd name="T71" fmla="*/ 506 h 562"/>
                      <a:gd name="T72" fmla="*/ 387 w 562"/>
                      <a:gd name="T73" fmla="*/ 527 h 562"/>
                      <a:gd name="T74" fmla="*/ 381 w 562"/>
                      <a:gd name="T75" fmla="*/ 530 h 562"/>
                      <a:gd name="T76" fmla="*/ 329 w 562"/>
                      <a:gd name="T77" fmla="*/ 545 h 562"/>
                      <a:gd name="T78" fmla="*/ 250 w 562"/>
                      <a:gd name="T79" fmla="*/ 550 h 562"/>
                      <a:gd name="T80" fmla="*/ 175 w 562"/>
                      <a:gd name="T81" fmla="*/ 529 h 562"/>
                      <a:gd name="T82" fmla="*/ 105 w 562"/>
                      <a:gd name="T83" fmla="*/ 487 h 562"/>
                      <a:gd name="T84" fmla="*/ 55 w 562"/>
                      <a:gd name="T85" fmla="*/ 428 h 562"/>
                      <a:gd name="T86" fmla="*/ 25 w 562"/>
                      <a:gd name="T87" fmla="*/ 355 h 562"/>
                      <a:gd name="T88" fmla="*/ 11 w 562"/>
                      <a:gd name="T89" fmla="*/ 275 h 562"/>
                      <a:gd name="T90" fmla="*/ 24 w 562"/>
                      <a:gd name="T91" fmla="*/ 199 h 562"/>
                      <a:gd name="T92" fmla="*/ 60 w 562"/>
                      <a:gd name="T93" fmla="*/ 127 h 562"/>
                      <a:gd name="T94" fmla="*/ 114 w 562"/>
                      <a:gd name="T95" fmla="*/ 70 h 562"/>
                      <a:gd name="T96" fmla="*/ 181 w 562"/>
                      <a:gd name="T97" fmla="*/ 32 h 562"/>
                      <a:gd name="T98" fmla="*/ 261 w 562"/>
                      <a:gd name="T99" fmla="*/ 13 h 562"/>
                      <a:gd name="T100" fmla="*/ 338 w 562"/>
                      <a:gd name="T101" fmla="*/ 17 h 562"/>
                      <a:gd name="T102" fmla="*/ 413 w 562"/>
                      <a:gd name="T103" fmla="*/ 46 h 562"/>
                      <a:gd name="T104" fmla="*/ 475 w 562"/>
                      <a:gd name="T105" fmla="*/ 94 h 562"/>
                      <a:gd name="T106" fmla="*/ 520 w 562"/>
                      <a:gd name="T107" fmla="*/ 157 h 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62" h="562">
                        <a:moveTo>
                          <a:pt x="527" y="418"/>
                        </a:moveTo>
                        <a:lnTo>
                          <a:pt x="539" y="392"/>
                        </a:lnTo>
                        <a:lnTo>
                          <a:pt x="541" y="384"/>
                        </a:lnTo>
                        <a:lnTo>
                          <a:pt x="544" y="378"/>
                        </a:lnTo>
                        <a:lnTo>
                          <a:pt x="549" y="366"/>
                        </a:lnTo>
                        <a:lnTo>
                          <a:pt x="556" y="339"/>
                        </a:lnTo>
                        <a:lnTo>
                          <a:pt x="558" y="325"/>
                        </a:lnTo>
                        <a:lnTo>
                          <a:pt x="561" y="313"/>
                        </a:lnTo>
                        <a:lnTo>
                          <a:pt x="562" y="286"/>
                        </a:lnTo>
                        <a:lnTo>
                          <a:pt x="561" y="259"/>
                        </a:lnTo>
                        <a:lnTo>
                          <a:pt x="557" y="232"/>
                        </a:lnTo>
                        <a:lnTo>
                          <a:pt x="552" y="205"/>
                        </a:lnTo>
                        <a:lnTo>
                          <a:pt x="543" y="178"/>
                        </a:lnTo>
                        <a:lnTo>
                          <a:pt x="531" y="153"/>
                        </a:lnTo>
                        <a:lnTo>
                          <a:pt x="518" y="129"/>
                        </a:lnTo>
                        <a:lnTo>
                          <a:pt x="502" y="107"/>
                        </a:lnTo>
                        <a:lnTo>
                          <a:pt x="484" y="86"/>
                        </a:lnTo>
                        <a:lnTo>
                          <a:pt x="464" y="68"/>
                        </a:lnTo>
                        <a:lnTo>
                          <a:pt x="442" y="50"/>
                        </a:lnTo>
                        <a:lnTo>
                          <a:pt x="419" y="37"/>
                        </a:lnTo>
                        <a:lnTo>
                          <a:pt x="392" y="23"/>
                        </a:lnTo>
                        <a:lnTo>
                          <a:pt x="367" y="13"/>
                        </a:lnTo>
                        <a:lnTo>
                          <a:pt x="340" y="6"/>
                        </a:lnTo>
                        <a:lnTo>
                          <a:pt x="327" y="3"/>
                        </a:lnTo>
                        <a:lnTo>
                          <a:pt x="314" y="2"/>
                        </a:lnTo>
                        <a:lnTo>
                          <a:pt x="300" y="0"/>
                        </a:lnTo>
                        <a:lnTo>
                          <a:pt x="286" y="0"/>
                        </a:lnTo>
                        <a:lnTo>
                          <a:pt x="259" y="1"/>
                        </a:lnTo>
                        <a:lnTo>
                          <a:pt x="245" y="2"/>
                        </a:lnTo>
                        <a:lnTo>
                          <a:pt x="232" y="5"/>
                        </a:lnTo>
                        <a:lnTo>
                          <a:pt x="205" y="12"/>
                        </a:lnTo>
                        <a:lnTo>
                          <a:pt x="177" y="20"/>
                        </a:lnTo>
                        <a:lnTo>
                          <a:pt x="152" y="32"/>
                        </a:lnTo>
                        <a:lnTo>
                          <a:pt x="128" y="45"/>
                        </a:lnTo>
                        <a:lnTo>
                          <a:pt x="106" y="61"/>
                        </a:lnTo>
                        <a:lnTo>
                          <a:pt x="86" y="78"/>
                        </a:lnTo>
                        <a:lnTo>
                          <a:pt x="68" y="98"/>
                        </a:lnTo>
                        <a:lnTo>
                          <a:pt x="51" y="120"/>
                        </a:lnTo>
                        <a:lnTo>
                          <a:pt x="37" y="145"/>
                        </a:lnTo>
                        <a:lnTo>
                          <a:pt x="24" y="170"/>
                        </a:lnTo>
                        <a:lnTo>
                          <a:pt x="13" y="196"/>
                        </a:lnTo>
                        <a:lnTo>
                          <a:pt x="6" y="222"/>
                        </a:lnTo>
                        <a:lnTo>
                          <a:pt x="2" y="249"/>
                        </a:lnTo>
                        <a:lnTo>
                          <a:pt x="0" y="276"/>
                        </a:lnTo>
                        <a:lnTo>
                          <a:pt x="1" y="303"/>
                        </a:lnTo>
                        <a:lnTo>
                          <a:pt x="4" y="331"/>
                        </a:lnTo>
                        <a:lnTo>
                          <a:pt x="11" y="360"/>
                        </a:lnTo>
                        <a:lnTo>
                          <a:pt x="21" y="385"/>
                        </a:lnTo>
                        <a:lnTo>
                          <a:pt x="32" y="410"/>
                        </a:lnTo>
                        <a:lnTo>
                          <a:pt x="45" y="434"/>
                        </a:lnTo>
                        <a:lnTo>
                          <a:pt x="61" y="456"/>
                        </a:lnTo>
                        <a:lnTo>
                          <a:pt x="79" y="475"/>
                        </a:lnTo>
                        <a:lnTo>
                          <a:pt x="98" y="494"/>
                        </a:lnTo>
                        <a:lnTo>
                          <a:pt x="120" y="511"/>
                        </a:lnTo>
                        <a:lnTo>
                          <a:pt x="146" y="527"/>
                        </a:lnTo>
                        <a:lnTo>
                          <a:pt x="171" y="538"/>
                        </a:lnTo>
                        <a:lnTo>
                          <a:pt x="196" y="549"/>
                        </a:lnTo>
                        <a:lnTo>
                          <a:pt x="222" y="556"/>
                        </a:lnTo>
                        <a:lnTo>
                          <a:pt x="249" y="561"/>
                        </a:lnTo>
                        <a:lnTo>
                          <a:pt x="276" y="562"/>
                        </a:lnTo>
                        <a:lnTo>
                          <a:pt x="303" y="562"/>
                        </a:lnTo>
                        <a:lnTo>
                          <a:pt x="330" y="558"/>
                        </a:lnTo>
                        <a:lnTo>
                          <a:pt x="359" y="553"/>
                        </a:lnTo>
                        <a:lnTo>
                          <a:pt x="371" y="548"/>
                        </a:lnTo>
                        <a:lnTo>
                          <a:pt x="377" y="545"/>
                        </a:lnTo>
                        <a:lnTo>
                          <a:pt x="385" y="543"/>
                        </a:lnTo>
                        <a:lnTo>
                          <a:pt x="397" y="536"/>
                        </a:lnTo>
                        <a:lnTo>
                          <a:pt x="403" y="533"/>
                        </a:lnTo>
                        <a:lnTo>
                          <a:pt x="410" y="531"/>
                        </a:lnTo>
                        <a:lnTo>
                          <a:pt x="416" y="527"/>
                        </a:lnTo>
                        <a:lnTo>
                          <a:pt x="422" y="524"/>
                        </a:lnTo>
                        <a:lnTo>
                          <a:pt x="434" y="518"/>
                        </a:lnTo>
                        <a:lnTo>
                          <a:pt x="444" y="509"/>
                        </a:lnTo>
                        <a:lnTo>
                          <a:pt x="450" y="505"/>
                        </a:lnTo>
                        <a:lnTo>
                          <a:pt x="456" y="502"/>
                        </a:lnTo>
                        <a:lnTo>
                          <a:pt x="460" y="497"/>
                        </a:lnTo>
                        <a:lnTo>
                          <a:pt x="465" y="493"/>
                        </a:lnTo>
                        <a:lnTo>
                          <a:pt x="475" y="484"/>
                        </a:lnTo>
                        <a:lnTo>
                          <a:pt x="494" y="464"/>
                        </a:lnTo>
                        <a:lnTo>
                          <a:pt x="502" y="453"/>
                        </a:lnTo>
                        <a:lnTo>
                          <a:pt x="512" y="442"/>
                        </a:lnTo>
                        <a:lnTo>
                          <a:pt x="519" y="430"/>
                        </a:lnTo>
                        <a:lnTo>
                          <a:pt x="527" y="418"/>
                        </a:lnTo>
                        <a:close/>
                        <a:moveTo>
                          <a:pt x="540" y="209"/>
                        </a:moveTo>
                        <a:lnTo>
                          <a:pt x="542" y="221"/>
                        </a:lnTo>
                        <a:lnTo>
                          <a:pt x="543" y="227"/>
                        </a:lnTo>
                        <a:lnTo>
                          <a:pt x="545" y="234"/>
                        </a:lnTo>
                        <a:lnTo>
                          <a:pt x="549" y="261"/>
                        </a:lnTo>
                        <a:lnTo>
                          <a:pt x="550" y="286"/>
                        </a:lnTo>
                        <a:lnTo>
                          <a:pt x="550" y="313"/>
                        </a:lnTo>
                        <a:lnTo>
                          <a:pt x="545" y="338"/>
                        </a:lnTo>
                        <a:lnTo>
                          <a:pt x="542" y="350"/>
                        </a:lnTo>
                        <a:lnTo>
                          <a:pt x="540" y="356"/>
                        </a:lnTo>
                        <a:lnTo>
                          <a:pt x="539" y="357"/>
                        </a:lnTo>
                        <a:lnTo>
                          <a:pt x="539" y="360"/>
                        </a:lnTo>
                        <a:lnTo>
                          <a:pt x="539" y="364"/>
                        </a:lnTo>
                        <a:lnTo>
                          <a:pt x="529" y="388"/>
                        </a:lnTo>
                        <a:lnTo>
                          <a:pt x="518" y="413"/>
                        </a:lnTo>
                        <a:lnTo>
                          <a:pt x="510" y="424"/>
                        </a:lnTo>
                        <a:lnTo>
                          <a:pt x="505" y="429"/>
                        </a:lnTo>
                        <a:lnTo>
                          <a:pt x="502" y="435"/>
                        </a:lnTo>
                        <a:lnTo>
                          <a:pt x="486" y="457"/>
                        </a:lnTo>
                        <a:lnTo>
                          <a:pt x="481" y="461"/>
                        </a:lnTo>
                        <a:lnTo>
                          <a:pt x="477" y="466"/>
                        </a:lnTo>
                        <a:lnTo>
                          <a:pt x="468" y="475"/>
                        </a:lnTo>
                        <a:lnTo>
                          <a:pt x="450" y="493"/>
                        </a:lnTo>
                        <a:lnTo>
                          <a:pt x="438" y="499"/>
                        </a:lnTo>
                        <a:lnTo>
                          <a:pt x="428" y="506"/>
                        </a:lnTo>
                        <a:lnTo>
                          <a:pt x="405" y="520"/>
                        </a:lnTo>
                        <a:lnTo>
                          <a:pt x="393" y="525"/>
                        </a:lnTo>
                        <a:lnTo>
                          <a:pt x="387" y="527"/>
                        </a:lnTo>
                        <a:lnTo>
                          <a:pt x="385" y="527"/>
                        </a:lnTo>
                        <a:lnTo>
                          <a:pt x="383" y="528"/>
                        </a:lnTo>
                        <a:lnTo>
                          <a:pt x="381" y="530"/>
                        </a:lnTo>
                        <a:lnTo>
                          <a:pt x="368" y="534"/>
                        </a:lnTo>
                        <a:lnTo>
                          <a:pt x="356" y="539"/>
                        </a:lnTo>
                        <a:lnTo>
                          <a:pt x="329" y="545"/>
                        </a:lnTo>
                        <a:lnTo>
                          <a:pt x="302" y="549"/>
                        </a:lnTo>
                        <a:lnTo>
                          <a:pt x="275" y="550"/>
                        </a:lnTo>
                        <a:lnTo>
                          <a:pt x="250" y="550"/>
                        </a:lnTo>
                        <a:lnTo>
                          <a:pt x="224" y="545"/>
                        </a:lnTo>
                        <a:lnTo>
                          <a:pt x="199" y="538"/>
                        </a:lnTo>
                        <a:lnTo>
                          <a:pt x="175" y="529"/>
                        </a:lnTo>
                        <a:lnTo>
                          <a:pt x="151" y="518"/>
                        </a:lnTo>
                        <a:lnTo>
                          <a:pt x="127" y="502"/>
                        </a:lnTo>
                        <a:lnTo>
                          <a:pt x="105" y="487"/>
                        </a:lnTo>
                        <a:lnTo>
                          <a:pt x="86" y="469"/>
                        </a:lnTo>
                        <a:lnTo>
                          <a:pt x="70" y="449"/>
                        </a:lnTo>
                        <a:lnTo>
                          <a:pt x="55" y="428"/>
                        </a:lnTo>
                        <a:lnTo>
                          <a:pt x="43" y="405"/>
                        </a:lnTo>
                        <a:lnTo>
                          <a:pt x="32" y="381"/>
                        </a:lnTo>
                        <a:lnTo>
                          <a:pt x="25" y="355"/>
                        </a:lnTo>
                        <a:lnTo>
                          <a:pt x="18" y="328"/>
                        </a:lnTo>
                        <a:lnTo>
                          <a:pt x="13" y="302"/>
                        </a:lnTo>
                        <a:lnTo>
                          <a:pt x="11" y="275"/>
                        </a:lnTo>
                        <a:lnTo>
                          <a:pt x="13" y="250"/>
                        </a:lnTo>
                        <a:lnTo>
                          <a:pt x="16" y="224"/>
                        </a:lnTo>
                        <a:lnTo>
                          <a:pt x="24" y="199"/>
                        </a:lnTo>
                        <a:lnTo>
                          <a:pt x="33" y="174"/>
                        </a:lnTo>
                        <a:lnTo>
                          <a:pt x="46" y="151"/>
                        </a:lnTo>
                        <a:lnTo>
                          <a:pt x="60" y="127"/>
                        </a:lnTo>
                        <a:lnTo>
                          <a:pt x="76" y="105"/>
                        </a:lnTo>
                        <a:lnTo>
                          <a:pt x="94" y="86"/>
                        </a:lnTo>
                        <a:lnTo>
                          <a:pt x="114" y="70"/>
                        </a:lnTo>
                        <a:lnTo>
                          <a:pt x="133" y="55"/>
                        </a:lnTo>
                        <a:lnTo>
                          <a:pt x="157" y="43"/>
                        </a:lnTo>
                        <a:lnTo>
                          <a:pt x="181" y="32"/>
                        </a:lnTo>
                        <a:lnTo>
                          <a:pt x="209" y="25"/>
                        </a:lnTo>
                        <a:lnTo>
                          <a:pt x="235" y="17"/>
                        </a:lnTo>
                        <a:lnTo>
                          <a:pt x="261" y="13"/>
                        </a:lnTo>
                        <a:lnTo>
                          <a:pt x="286" y="11"/>
                        </a:lnTo>
                        <a:lnTo>
                          <a:pt x="313" y="13"/>
                        </a:lnTo>
                        <a:lnTo>
                          <a:pt x="338" y="17"/>
                        </a:lnTo>
                        <a:lnTo>
                          <a:pt x="364" y="25"/>
                        </a:lnTo>
                        <a:lnTo>
                          <a:pt x="389" y="34"/>
                        </a:lnTo>
                        <a:lnTo>
                          <a:pt x="413" y="46"/>
                        </a:lnTo>
                        <a:lnTo>
                          <a:pt x="435" y="60"/>
                        </a:lnTo>
                        <a:lnTo>
                          <a:pt x="457" y="76"/>
                        </a:lnTo>
                        <a:lnTo>
                          <a:pt x="475" y="94"/>
                        </a:lnTo>
                        <a:lnTo>
                          <a:pt x="493" y="113"/>
                        </a:lnTo>
                        <a:lnTo>
                          <a:pt x="507" y="133"/>
                        </a:lnTo>
                        <a:lnTo>
                          <a:pt x="520" y="157"/>
                        </a:lnTo>
                        <a:lnTo>
                          <a:pt x="530" y="181"/>
                        </a:lnTo>
                        <a:lnTo>
                          <a:pt x="540" y="209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3" name="Freeform 569"/>
                  <p:cNvSpPr>
                    <a:spLocks noEditPoints="1"/>
                  </p:cNvSpPr>
                  <p:nvPr/>
                </p:nvSpPr>
                <p:spPr bwMode="auto">
                  <a:xfrm>
                    <a:off x="1282" y="1877"/>
                    <a:ext cx="302" cy="268"/>
                  </a:xfrm>
                  <a:custGeom>
                    <a:avLst/>
                    <a:gdLst>
                      <a:gd name="T0" fmla="*/ 528 w 539"/>
                      <a:gd name="T1" fmla="*/ 353 h 539"/>
                      <a:gd name="T2" fmla="*/ 529 w 539"/>
                      <a:gd name="T3" fmla="*/ 345 h 539"/>
                      <a:gd name="T4" fmla="*/ 539 w 539"/>
                      <a:gd name="T5" fmla="*/ 302 h 539"/>
                      <a:gd name="T6" fmla="*/ 534 w 539"/>
                      <a:gd name="T7" fmla="*/ 223 h 539"/>
                      <a:gd name="T8" fmla="*/ 529 w 539"/>
                      <a:gd name="T9" fmla="*/ 198 h 539"/>
                      <a:gd name="T10" fmla="*/ 496 w 539"/>
                      <a:gd name="T11" fmla="*/ 122 h 539"/>
                      <a:gd name="T12" fmla="*/ 446 w 539"/>
                      <a:gd name="T13" fmla="*/ 65 h 539"/>
                      <a:gd name="T14" fmla="*/ 378 w 539"/>
                      <a:gd name="T15" fmla="*/ 23 h 539"/>
                      <a:gd name="T16" fmla="*/ 302 w 539"/>
                      <a:gd name="T17" fmla="*/ 2 h 539"/>
                      <a:gd name="T18" fmla="*/ 224 w 539"/>
                      <a:gd name="T19" fmla="*/ 6 h 539"/>
                      <a:gd name="T20" fmla="*/ 146 w 539"/>
                      <a:gd name="T21" fmla="*/ 32 h 539"/>
                      <a:gd name="T22" fmla="*/ 83 w 539"/>
                      <a:gd name="T23" fmla="*/ 75 h 539"/>
                      <a:gd name="T24" fmla="*/ 35 w 539"/>
                      <a:gd name="T25" fmla="*/ 140 h 539"/>
                      <a:gd name="T26" fmla="*/ 5 w 539"/>
                      <a:gd name="T27" fmla="*/ 213 h 539"/>
                      <a:gd name="T28" fmla="*/ 2 w 539"/>
                      <a:gd name="T29" fmla="*/ 291 h 539"/>
                      <a:gd name="T30" fmla="*/ 21 w 539"/>
                      <a:gd name="T31" fmla="*/ 370 h 539"/>
                      <a:gd name="T32" fmla="*/ 59 w 539"/>
                      <a:gd name="T33" fmla="*/ 438 h 539"/>
                      <a:gd name="T34" fmla="*/ 116 w 539"/>
                      <a:gd name="T35" fmla="*/ 491 h 539"/>
                      <a:gd name="T36" fmla="*/ 188 w 539"/>
                      <a:gd name="T37" fmla="*/ 527 h 539"/>
                      <a:gd name="T38" fmla="*/ 264 w 539"/>
                      <a:gd name="T39" fmla="*/ 539 h 539"/>
                      <a:gd name="T40" fmla="*/ 345 w 539"/>
                      <a:gd name="T41" fmla="*/ 528 h 539"/>
                      <a:gd name="T42" fmla="*/ 372 w 539"/>
                      <a:gd name="T43" fmla="*/ 517 h 539"/>
                      <a:gd name="T44" fmla="*/ 382 w 539"/>
                      <a:gd name="T45" fmla="*/ 514 h 539"/>
                      <a:gd name="T46" fmla="*/ 427 w 539"/>
                      <a:gd name="T47" fmla="*/ 488 h 539"/>
                      <a:gd name="T48" fmla="*/ 466 w 539"/>
                      <a:gd name="T49" fmla="*/ 455 h 539"/>
                      <a:gd name="T50" fmla="*/ 491 w 539"/>
                      <a:gd name="T51" fmla="*/ 424 h 539"/>
                      <a:gd name="T52" fmla="*/ 507 w 539"/>
                      <a:gd name="T53" fmla="*/ 402 h 539"/>
                      <a:gd name="T54" fmla="*/ 524 w 539"/>
                      <a:gd name="T55" fmla="*/ 238 h 539"/>
                      <a:gd name="T56" fmla="*/ 525 w 539"/>
                      <a:gd name="T57" fmla="*/ 301 h 539"/>
                      <a:gd name="T58" fmla="*/ 506 w 539"/>
                      <a:gd name="T59" fmla="*/ 371 h 539"/>
                      <a:gd name="T60" fmla="*/ 473 w 539"/>
                      <a:gd name="T61" fmla="*/ 427 h 539"/>
                      <a:gd name="T62" fmla="*/ 448 w 539"/>
                      <a:gd name="T63" fmla="*/ 455 h 539"/>
                      <a:gd name="T64" fmla="*/ 410 w 539"/>
                      <a:gd name="T65" fmla="*/ 486 h 539"/>
                      <a:gd name="T66" fmla="*/ 365 w 539"/>
                      <a:gd name="T67" fmla="*/ 510 h 539"/>
                      <a:gd name="T68" fmla="*/ 345 w 539"/>
                      <a:gd name="T69" fmla="*/ 516 h 539"/>
                      <a:gd name="T70" fmla="*/ 315 w 539"/>
                      <a:gd name="T71" fmla="*/ 524 h 539"/>
                      <a:gd name="T72" fmla="*/ 240 w 539"/>
                      <a:gd name="T73" fmla="*/ 526 h 539"/>
                      <a:gd name="T74" fmla="*/ 169 w 539"/>
                      <a:gd name="T75" fmla="*/ 506 h 539"/>
                      <a:gd name="T76" fmla="*/ 103 w 539"/>
                      <a:gd name="T77" fmla="*/ 465 h 539"/>
                      <a:gd name="T78" fmla="*/ 53 w 539"/>
                      <a:gd name="T79" fmla="*/ 410 h 539"/>
                      <a:gd name="T80" fmla="*/ 23 w 539"/>
                      <a:gd name="T81" fmla="*/ 341 h 539"/>
                      <a:gd name="T82" fmla="*/ 13 w 539"/>
                      <a:gd name="T83" fmla="*/ 265 h 539"/>
                      <a:gd name="T84" fmla="*/ 25 w 539"/>
                      <a:gd name="T85" fmla="*/ 191 h 539"/>
                      <a:gd name="T86" fmla="*/ 59 w 539"/>
                      <a:gd name="T87" fmla="*/ 122 h 539"/>
                      <a:gd name="T88" fmla="*/ 110 w 539"/>
                      <a:gd name="T89" fmla="*/ 68 h 539"/>
                      <a:gd name="T90" fmla="*/ 174 w 539"/>
                      <a:gd name="T91" fmla="*/ 30 h 539"/>
                      <a:gd name="T92" fmla="*/ 250 w 539"/>
                      <a:gd name="T93" fmla="*/ 14 h 539"/>
                      <a:gd name="T94" fmla="*/ 324 w 539"/>
                      <a:gd name="T95" fmla="*/ 18 h 539"/>
                      <a:gd name="T96" fmla="*/ 396 w 539"/>
                      <a:gd name="T97" fmla="*/ 47 h 539"/>
                      <a:gd name="T98" fmla="*/ 455 w 539"/>
                      <a:gd name="T99" fmla="*/ 91 h 539"/>
                      <a:gd name="T100" fmla="*/ 499 w 539"/>
                      <a:gd name="T101" fmla="*/ 152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39" h="539">
                        <a:moveTo>
                          <a:pt x="507" y="402"/>
                        </a:moveTo>
                        <a:lnTo>
                          <a:pt x="518" y="377"/>
                        </a:lnTo>
                        <a:lnTo>
                          <a:pt x="528" y="353"/>
                        </a:lnTo>
                        <a:lnTo>
                          <a:pt x="528" y="349"/>
                        </a:lnTo>
                        <a:lnTo>
                          <a:pt x="528" y="346"/>
                        </a:lnTo>
                        <a:lnTo>
                          <a:pt x="529" y="345"/>
                        </a:lnTo>
                        <a:lnTo>
                          <a:pt x="531" y="339"/>
                        </a:lnTo>
                        <a:lnTo>
                          <a:pt x="534" y="327"/>
                        </a:lnTo>
                        <a:lnTo>
                          <a:pt x="539" y="302"/>
                        </a:lnTo>
                        <a:lnTo>
                          <a:pt x="539" y="275"/>
                        </a:lnTo>
                        <a:lnTo>
                          <a:pt x="538" y="250"/>
                        </a:lnTo>
                        <a:lnTo>
                          <a:pt x="534" y="223"/>
                        </a:lnTo>
                        <a:lnTo>
                          <a:pt x="532" y="216"/>
                        </a:lnTo>
                        <a:lnTo>
                          <a:pt x="531" y="210"/>
                        </a:lnTo>
                        <a:lnTo>
                          <a:pt x="529" y="198"/>
                        </a:lnTo>
                        <a:lnTo>
                          <a:pt x="519" y="170"/>
                        </a:lnTo>
                        <a:lnTo>
                          <a:pt x="509" y="146"/>
                        </a:lnTo>
                        <a:lnTo>
                          <a:pt x="496" y="122"/>
                        </a:lnTo>
                        <a:lnTo>
                          <a:pt x="482" y="102"/>
                        </a:lnTo>
                        <a:lnTo>
                          <a:pt x="464" y="83"/>
                        </a:lnTo>
                        <a:lnTo>
                          <a:pt x="446" y="65"/>
                        </a:lnTo>
                        <a:lnTo>
                          <a:pt x="424" y="49"/>
                        </a:lnTo>
                        <a:lnTo>
                          <a:pt x="402" y="35"/>
                        </a:lnTo>
                        <a:lnTo>
                          <a:pt x="378" y="23"/>
                        </a:lnTo>
                        <a:lnTo>
                          <a:pt x="353" y="14"/>
                        </a:lnTo>
                        <a:lnTo>
                          <a:pt x="327" y="6"/>
                        </a:lnTo>
                        <a:lnTo>
                          <a:pt x="302" y="2"/>
                        </a:lnTo>
                        <a:lnTo>
                          <a:pt x="275" y="0"/>
                        </a:lnTo>
                        <a:lnTo>
                          <a:pt x="250" y="2"/>
                        </a:lnTo>
                        <a:lnTo>
                          <a:pt x="224" y="6"/>
                        </a:lnTo>
                        <a:lnTo>
                          <a:pt x="198" y="14"/>
                        </a:lnTo>
                        <a:lnTo>
                          <a:pt x="170" y="21"/>
                        </a:lnTo>
                        <a:lnTo>
                          <a:pt x="146" y="32"/>
                        </a:lnTo>
                        <a:lnTo>
                          <a:pt x="122" y="44"/>
                        </a:lnTo>
                        <a:lnTo>
                          <a:pt x="103" y="59"/>
                        </a:lnTo>
                        <a:lnTo>
                          <a:pt x="83" y="75"/>
                        </a:lnTo>
                        <a:lnTo>
                          <a:pt x="65" y="94"/>
                        </a:lnTo>
                        <a:lnTo>
                          <a:pt x="49" y="116"/>
                        </a:lnTo>
                        <a:lnTo>
                          <a:pt x="35" y="140"/>
                        </a:lnTo>
                        <a:lnTo>
                          <a:pt x="22" y="163"/>
                        </a:lnTo>
                        <a:lnTo>
                          <a:pt x="13" y="188"/>
                        </a:lnTo>
                        <a:lnTo>
                          <a:pt x="5" y="213"/>
                        </a:lnTo>
                        <a:lnTo>
                          <a:pt x="2" y="239"/>
                        </a:lnTo>
                        <a:lnTo>
                          <a:pt x="0" y="264"/>
                        </a:lnTo>
                        <a:lnTo>
                          <a:pt x="2" y="291"/>
                        </a:lnTo>
                        <a:lnTo>
                          <a:pt x="7" y="317"/>
                        </a:lnTo>
                        <a:lnTo>
                          <a:pt x="14" y="344"/>
                        </a:lnTo>
                        <a:lnTo>
                          <a:pt x="21" y="370"/>
                        </a:lnTo>
                        <a:lnTo>
                          <a:pt x="32" y="394"/>
                        </a:lnTo>
                        <a:lnTo>
                          <a:pt x="44" y="417"/>
                        </a:lnTo>
                        <a:lnTo>
                          <a:pt x="59" y="438"/>
                        </a:lnTo>
                        <a:lnTo>
                          <a:pt x="75" y="458"/>
                        </a:lnTo>
                        <a:lnTo>
                          <a:pt x="94" y="476"/>
                        </a:lnTo>
                        <a:lnTo>
                          <a:pt x="116" y="491"/>
                        </a:lnTo>
                        <a:lnTo>
                          <a:pt x="140" y="507"/>
                        </a:lnTo>
                        <a:lnTo>
                          <a:pt x="164" y="518"/>
                        </a:lnTo>
                        <a:lnTo>
                          <a:pt x="188" y="527"/>
                        </a:lnTo>
                        <a:lnTo>
                          <a:pt x="213" y="534"/>
                        </a:lnTo>
                        <a:lnTo>
                          <a:pt x="239" y="539"/>
                        </a:lnTo>
                        <a:lnTo>
                          <a:pt x="264" y="539"/>
                        </a:lnTo>
                        <a:lnTo>
                          <a:pt x="291" y="538"/>
                        </a:lnTo>
                        <a:lnTo>
                          <a:pt x="318" y="534"/>
                        </a:lnTo>
                        <a:lnTo>
                          <a:pt x="345" y="528"/>
                        </a:lnTo>
                        <a:lnTo>
                          <a:pt x="357" y="523"/>
                        </a:lnTo>
                        <a:lnTo>
                          <a:pt x="370" y="519"/>
                        </a:lnTo>
                        <a:lnTo>
                          <a:pt x="372" y="517"/>
                        </a:lnTo>
                        <a:lnTo>
                          <a:pt x="374" y="516"/>
                        </a:lnTo>
                        <a:lnTo>
                          <a:pt x="376" y="516"/>
                        </a:lnTo>
                        <a:lnTo>
                          <a:pt x="382" y="514"/>
                        </a:lnTo>
                        <a:lnTo>
                          <a:pt x="394" y="509"/>
                        </a:lnTo>
                        <a:lnTo>
                          <a:pt x="417" y="495"/>
                        </a:lnTo>
                        <a:lnTo>
                          <a:pt x="427" y="488"/>
                        </a:lnTo>
                        <a:lnTo>
                          <a:pt x="439" y="482"/>
                        </a:lnTo>
                        <a:lnTo>
                          <a:pt x="457" y="464"/>
                        </a:lnTo>
                        <a:lnTo>
                          <a:pt x="466" y="455"/>
                        </a:lnTo>
                        <a:lnTo>
                          <a:pt x="470" y="450"/>
                        </a:lnTo>
                        <a:lnTo>
                          <a:pt x="475" y="446"/>
                        </a:lnTo>
                        <a:lnTo>
                          <a:pt x="491" y="424"/>
                        </a:lnTo>
                        <a:lnTo>
                          <a:pt x="494" y="418"/>
                        </a:lnTo>
                        <a:lnTo>
                          <a:pt x="499" y="413"/>
                        </a:lnTo>
                        <a:lnTo>
                          <a:pt x="507" y="402"/>
                        </a:lnTo>
                        <a:close/>
                        <a:moveTo>
                          <a:pt x="518" y="201"/>
                        </a:moveTo>
                        <a:lnTo>
                          <a:pt x="523" y="225"/>
                        </a:lnTo>
                        <a:lnTo>
                          <a:pt x="524" y="238"/>
                        </a:lnTo>
                        <a:lnTo>
                          <a:pt x="527" y="251"/>
                        </a:lnTo>
                        <a:lnTo>
                          <a:pt x="527" y="276"/>
                        </a:lnTo>
                        <a:lnTo>
                          <a:pt x="525" y="301"/>
                        </a:lnTo>
                        <a:lnTo>
                          <a:pt x="520" y="324"/>
                        </a:lnTo>
                        <a:lnTo>
                          <a:pt x="515" y="349"/>
                        </a:lnTo>
                        <a:lnTo>
                          <a:pt x="506" y="371"/>
                        </a:lnTo>
                        <a:lnTo>
                          <a:pt x="496" y="396"/>
                        </a:lnTo>
                        <a:lnTo>
                          <a:pt x="481" y="418"/>
                        </a:lnTo>
                        <a:lnTo>
                          <a:pt x="473" y="427"/>
                        </a:lnTo>
                        <a:lnTo>
                          <a:pt x="466" y="437"/>
                        </a:lnTo>
                        <a:lnTo>
                          <a:pt x="456" y="446"/>
                        </a:lnTo>
                        <a:lnTo>
                          <a:pt x="448" y="455"/>
                        </a:lnTo>
                        <a:lnTo>
                          <a:pt x="439" y="463"/>
                        </a:lnTo>
                        <a:lnTo>
                          <a:pt x="430" y="473"/>
                        </a:lnTo>
                        <a:lnTo>
                          <a:pt x="410" y="486"/>
                        </a:lnTo>
                        <a:lnTo>
                          <a:pt x="398" y="492"/>
                        </a:lnTo>
                        <a:lnTo>
                          <a:pt x="388" y="499"/>
                        </a:lnTo>
                        <a:lnTo>
                          <a:pt x="365" y="510"/>
                        </a:lnTo>
                        <a:lnTo>
                          <a:pt x="353" y="514"/>
                        </a:lnTo>
                        <a:lnTo>
                          <a:pt x="347" y="516"/>
                        </a:lnTo>
                        <a:lnTo>
                          <a:pt x="345" y="516"/>
                        </a:lnTo>
                        <a:lnTo>
                          <a:pt x="344" y="517"/>
                        </a:lnTo>
                        <a:lnTo>
                          <a:pt x="341" y="519"/>
                        </a:lnTo>
                        <a:lnTo>
                          <a:pt x="315" y="524"/>
                        </a:lnTo>
                        <a:lnTo>
                          <a:pt x="290" y="527"/>
                        </a:lnTo>
                        <a:lnTo>
                          <a:pt x="265" y="527"/>
                        </a:lnTo>
                        <a:lnTo>
                          <a:pt x="240" y="526"/>
                        </a:lnTo>
                        <a:lnTo>
                          <a:pt x="215" y="521"/>
                        </a:lnTo>
                        <a:lnTo>
                          <a:pt x="192" y="515"/>
                        </a:lnTo>
                        <a:lnTo>
                          <a:pt x="169" y="506"/>
                        </a:lnTo>
                        <a:lnTo>
                          <a:pt x="146" y="495"/>
                        </a:lnTo>
                        <a:lnTo>
                          <a:pt x="122" y="481"/>
                        </a:lnTo>
                        <a:lnTo>
                          <a:pt x="103" y="465"/>
                        </a:lnTo>
                        <a:lnTo>
                          <a:pt x="84" y="448"/>
                        </a:lnTo>
                        <a:lnTo>
                          <a:pt x="69" y="430"/>
                        </a:lnTo>
                        <a:lnTo>
                          <a:pt x="53" y="410"/>
                        </a:lnTo>
                        <a:lnTo>
                          <a:pt x="42" y="388"/>
                        </a:lnTo>
                        <a:lnTo>
                          <a:pt x="30" y="365"/>
                        </a:lnTo>
                        <a:lnTo>
                          <a:pt x="23" y="341"/>
                        </a:lnTo>
                        <a:lnTo>
                          <a:pt x="17" y="314"/>
                        </a:lnTo>
                        <a:lnTo>
                          <a:pt x="14" y="290"/>
                        </a:lnTo>
                        <a:lnTo>
                          <a:pt x="13" y="265"/>
                        </a:lnTo>
                        <a:lnTo>
                          <a:pt x="15" y="240"/>
                        </a:lnTo>
                        <a:lnTo>
                          <a:pt x="18" y="215"/>
                        </a:lnTo>
                        <a:lnTo>
                          <a:pt x="25" y="191"/>
                        </a:lnTo>
                        <a:lnTo>
                          <a:pt x="34" y="169"/>
                        </a:lnTo>
                        <a:lnTo>
                          <a:pt x="47" y="146"/>
                        </a:lnTo>
                        <a:lnTo>
                          <a:pt x="59" y="122"/>
                        </a:lnTo>
                        <a:lnTo>
                          <a:pt x="75" y="102"/>
                        </a:lnTo>
                        <a:lnTo>
                          <a:pt x="90" y="84"/>
                        </a:lnTo>
                        <a:lnTo>
                          <a:pt x="110" y="68"/>
                        </a:lnTo>
                        <a:lnTo>
                          <a:pt x="130" y="53"/>
                        </a:lnTo>
                        <a:lnTo>
                          <a:pt x="151" y="41"/>
                        </a:lnTo>
                        <a:lnTo>
                          <a:pt x="174" y="30"/>
                        </a:lnTo>
                        <a:lnTo>
                          <a:pt x="200" y="23"/>
                        </a:lnTo>
                        <a:lnTo>
                          <a:pt x="225" y="17"/>
                        </a:lnTo>
                        <a:lnTo>
                          <a:pt x="250" y="14"/>
                        </a:lnTo>
                        <a:lnTo>
                          <a:pt x="275" y="12"/>
                        </a:lnTo>
                        <a:lnTo>
                          <a:pt x="300" y="15"/>
                        </a:lnTo>
                        <a:lnTo>
                          <a:pt x="324" y="18"/>
                        </a:lnTo>
                        <a:lnTo>
                          <a:pt x="349" y="25"/>
                        </a:lnTo>
                        <a:lnTo>
                          <a:pt x="371" y="34"/>
                        </a:lnTo>
                        <a:lnTo>
                          <a:pt x="396" y="47"/>
                        </a:lnTo>
                        <a:lnTo>
                          <a:pt x="418" y="59"/>
                        </a:lnTo>
                        <a:lnTo>
                          <a:pt x="438" y="75"/>
                        </a:lnTo>
                        <a:lnTo>
                          <a:pt x="455" y="91"/>
                        </a:lnTo>
                        <a:lnTo>
                          <a:pt x="472" y="111"/>
                        </a:lnTo>
                        <a:lnTo>
                          <a:pt x="485" y="130"/>
                        </a:lnTo>
                        <a:lnTo>
                          <a:pt x="499" y="152"/>
                        </a:lnTo>
                        <a:lnTo>
                          <a:pt x="509" y="175"/>
                        </a:lnTo>
                        <a:lnTo>
                          <a:pt x="518" y="201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4" name="Freeform 570"/>
                  <p:cNvSpPr>
                    <a:spLocks noEditPoints="1"/>
                  </p:cNvSpPr>
                  <p:nvPr/>
                </p:nvSpPr>
                <p:spPr bwMode="auto">
                  <a:xfrm>
                    <a:off x="1289" y="1883"/>
                    <a:ext cx="289" cy="256"/>
                  </a:xfrm>
                  <a:custGeom>
                    <a:avLst/>
                    <a:gdLst>
                      <a:gd name="T0" fmla="*/ 502 w 514"/>
                      <a:gd name="T1" fmla="*/ 337 h 515"/>
                      <a:gd name="T2" fmla="*/ 514 w 514"/>
                      <a:gd name="T3" fmla="*/ 264 h 515"/>
                      <a:gd name="T4" fmla="*/ 510 w 514"/>
                      <a:gd name="T5" fmla="*/ 213 h 515"/>
                      <a:gd name="T6" fmla="*/ 486 w 514"/>
                      <a:gd name="T7" fmla="*/ 140 h 515"/>
                      <a:gd name="T8" fmla="*/ 442 w 514"/>
                      <a:gd name="T9" fmla="*/ 79 h 515"/>
                      <a:gd name="T10" fmla="*/ 383 w 514"/>
                      <a:gd name="T11" fmla="*/ 35 h 515"/>
                      <a:gd name="T12" fmla="*/ 311 w 514"/>
                      <a:gd name="T13" fmla="*/ 6 h 515"/>
                      <a:gd name="T14" fmla="*/ 237 w 514"/>
                      <a:gd name="T15" fmla="*/ 2 h 515"/>
                      <a:gd name="T16" fmla="*/ 161 w 514"/>
                      <a:gd name="T17" fmla="*/ 18 h 515"/>
                      <a:gd name="T18" fmla="*/ 97 w 514"/>
                      <a:gd name="T19" fmla="*/ 56 h 515"/>
                      <a:gd name="T20" fmla="*/ 46 w 514"/>
                      <a:gd name="T21" fmla="*/ 110 h 515"/>
                      <a:gd name="T22" fmla="*/ 12 w 514"/>
                      <a:gd name="T23" fmla="*/ 179 h 515"/>
                      <a:gd name="T24" fmla="*/ 0 w 514"/>
                      <a:gd name="T25" fmla="*/ 253 h 515"/>
                      <a:gd name="T26" fmla="*/ 10 w 514"/>
                      <a:gd name="T27" fmla="*/ 329 h 515"/>
                      <a:gd name="T28" fmla="*/ 40 w 514"/>
                      <a:gd name="T29" fmla="*/ 398 h 515"/>
                      <a:gd name="T30" fmla="*/ 90 w 514"/>
                      <a:gd name="T31" fmla="*/ 453 h 515"/>
                      <a:gd name="T32" fmla="*/ 156 w 514"/>
                      <a:gd name="T33" fmla="*/ 494 h 515"/>
                      <a:gd name="T34" fmla="*/ 227 w 514"/>
                      <a:gd name="T35" fmla="*/ 514 h 515"/>
                      <a:gd name="T36" fmla="*/ 302 w 514"/>
                      <a:gd name="T37" fmla="*/ 512 h 515"/>
                      <a:gd name="T38" fmla="*/ 332 w 514"/>
                      <a:gd name="T39" fmla="*/ 504 h 515"/>
                      <a:gd name="T40" fmla="*/ 352 w 514"/>
                      <a:gd name="T41" fmla="*/ 498 h 515"/>
                      <a:gd name="T42" fmla="*/ 397 w 514"/>
                      <a:gd name="T43" fmla="*/ 474 h 515"/>
                      <a:gd name="T44" fmla="*/ 435 w 514"/>
                      <a:gd name="T45" fmla="*/ 443 h 515"/>
                      <a:gd name="T46" fmla="*/ 460 w 514"/>
                      <a:gd name="T47" fmla="*/ 415 h 515"/>
                      <a:gd name="T48" fmla="*/ 493 w 514"/>
                      <a:gd name="T49" fmla="*/ 193 h 515"/>
                      <a:gd name="T50" fmla="*/ 503 w 514"/>
                      <a:gd name="T51" fmla="*/ 263 h 515"/>
                      <a:gd name="T52" fmla="*/ 493 w 514"/>
                      <a:gd name="T53" fmla="*/ 333 h 515"/>
                      <a:gd name="T54" fmla="*/ 460 w 514"/>
                      <a:gd name="T55" fmla="*/ 400 h 515"/>
                      <a:gd name="T56" fmla="*/ 427 w 514"/>
                      <a:gd name="T57" fmla="*/ 437 h 515"/>
                      <a:gd name="T58" fmla="*/ 419 w 514"/>
                      <a:gd name="T59" fmla="*/ 444 h 515"/>
                      <a:gd name="T60" fmla="*/ 399 w 514"/>
                      <a:gd name="T61" fmla="*/ 459 h 515"/>
                      <a:gd name="T62" fmla="*/ 392 w 514"/>
                      <a:gd name="T63" fmla="*/ 466 h 515"/>
                      <a:gd name="T64" fmla="*/ 324 w 514"/>
                      <a:gd name="T65" fmla="*/ 495 h 515"/>
                      <a:gd name="T66" fmla="*/ 252 w 514"/>
                      <a:gd name="T67" fmla="*/ 505 h 515"/>
                      <a:gd name="T68" fmla="*/ 183 w 514"/>
                      <a:gd name="T69" fmla="*/ 494 h 515"/>
                      <a:gd name="T70" fmla="*/ 117 w 514"/>
                      <a:gd name="T71" fmla="*/ 461 h 515"/>
                      <a:gd name="T72" fmla="*/ 65 w 514"/>
                      <a:gd name="T73" fmla="*/ 412 h 515"/>
                      <a:gd name="T74" fmla="*/ 30 w 514"/>
                      <a:gd name="T75" fmla="*/ 349 h 515"/>
                      <a:gd name="T76" fmla="*/ 12 w 514"/>
                      <a:gd name="T77" fmla="*/ 277 h 515"/>
                      <a:gd name="T78" fmla="*/ 16 w 514"/>
                      <a:gd name="T79" fmla="*/ 206 h 515"/>
                      <a:gd name="T80" fmla="*/ 43 w 514"/>
                      <a:gd name="T81" fmla="*/ 139 h 515"/>
                      <a:gd name="T82" fmla="*/ 86 w 514"/>
                      <a:gd name="T83" fmla="*/ 80 h 515"/>
                      <a:gd name="T84" fmla="*/ 144 w 514"/>
                      <a:gd name="T85" fmla="*/ 41 h 515"/>
                      <a:gd name="T86" fmla="*/ 214 w 514"/>
                      <a:gd name="T87" fmla="*/ 17 h 515"/>
                      <a:gd name="T88" fmla="*/ 286 w 514"/>
                      <a:gd name="T89" fmla="*/ 14 h 515"/>
                      <a:gd name="T90" fmla="*/ 354 w 514"/>
                      <a:gd name="T91" fmla="*/ 33 h 515"/>
                      <a:gd name="T92" fmla="*/ 417 w 514"/>
                      <a:gd name="T93" fmla="*/ 72 h 515"/>
                      <a:gd name="T94" fmla="*/ 464 w 514"/>
                      <a:gd name="T95" fmla="*/ 125 h 515"/>
                      <a:gd name="T96" fmla="*/ 493 w 514"/>
                      <a:gd name="T97" fmla="*/ 193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514" h="515">
                        <a:moveTo>
                          <a:pt x="483" y="384"/>
                        </a:moveTo>
                        <a:lnTo>
                          <a:pt x="493" y="359"/>
                        </a:lnTo>
                        <a:lnTo>
                          <a:pt x="502" y="337"/>
                        </a:lnTo>
                        <a:lnTo>
                          <a:pt x="507" y="312"/>
                        </a:lnTo>
                        <a:lnTo>
                          <a:pt x="512" y="289"/>
                        </a:lnTo>
                        <a:lnTo>
                          <a:pt x="514" y="264"/>
                        </a:lnTo>
                        <a:lnTo>
                          <a:pt x="514" y="239"/>
                        </a:lnTo>
                        <a:lnTo>
                          <a:pt x="511" y="226"/>
                        </a:lnTo>
                        <a:lnTo>
                          <a:pt x="510" y="213"/>
                        </a:lnTo>
                        <a:lnTo>
                          <a:pt x="505" y="189"/>
                        </a:lnTo>
                        <a:lnTo>
                          <a:pt x="496" y="163"/>
                        </a:lnTo>
                        <a:lnTo>
                          <a:pt x="486" y="140"/>
                        </a:lnTo>
                        <a:lnTo>
                          <a:pt x="472" y="118"/>
                        </a:lnTo>
                        <a:lnTo>
                          <a:pt x="459" y="99"/>
                        </a:lnTo>
                        <a:lnTo>
                          <a:pt x="442" y="79"/>
                        </a:lnTo>
                        <a:lnTo>
                          <a:pt x="425" y="63"/>
                        </a:lnTo>
                        <a:lnTo>
                          <a:pt x="405" y="47"/>
                        </a:lnTo>
                        <a:lnTo>
                          <a:pt x="383" y="35"/>
                        </a:lnTo>
                        <a:lnTo>
                          <a:pt x="358" y="22"/>
                        </a:lnTo>
                        <a:lnTo>
                          <a:pt x="336" y="13"/>
                        </a:lnTo>
                        <a:lnTo>
                          <a:pt x="311" y="6"/>
                        </a:lnTo>
                        <a:lnTo>
                          <a:pt x="287" y="3"/>
                        </a:lnTo>
                        <a:lnTo>
                          <a:pt x="262" y="0"/>
                        </a:lnTo>
                        <a:lnTo>
                          <a:pt x="237" y="2"/>
                        </a:lnTo>
                        <a:lnTo>
                          <a:pt x="212" y="5"/>
                        </a:lnTo>
                        <a:lnTo>
                          <a:pt x="187" y="11"/>
                        </a:lnTo>
                        <a:lnTo>
                          <a:pt x="161" y="18"/>
                        </a:lnTo>
                        <a:lnTo>
                          <a:pt x="138" y="29"/>
                        </a:lnTo>
                        <a:lnTo>
                          <a:pt x="117" y="41"/>
                        </a:lnTo>
                        <a:lnTo>
                          <a:pt x="97" y="56"/>
                        </a:lnTo>
                        <a:lnTo>
                          <a:pt x="77" y="72"/>
                        </a:lnTo>
                        <a:lnTo>
                          <a:pt x="62" y="90"/>
                        </a:lnTo>
                        <a:lnTo>
                          <a:pt x="46" y="110"/>
                        </a:lnTo>
                        <a:lnTo>
                          <a:pt x="34" y="134"/>
                        </a:lnTo>
                        <a:lnTo>
                          <a:pt x="21" y="157"/>
                        </a:lnTo>
                        <a:lnTo>
                          <a:pt x="12" y="179"/>
                        </a:lnTo>
                        <a:lnTo>
                          <a:pt x="5" y="203"/>
                        </a:lnTo>
                        <a:lnTo>
                          <a:pt x="2" y="228"/>
                        </a:lnTo>
                        <a:lnTo>
                          <a:pt x="0" y="253"/>
                        </a:lnTo>
                        <a:lnTo>
                          <a:pt x="1" y="278"/>
                        </a:lnTo>
                        <a:lnTo>
                          <a:pt x="4" y="302"/>
                        </a:lnTo>
                        <a:lnTo>
                          <a:pt x="10" y="329"/>
                        </a:lnTo>
                        <a:lnTo>
                          <a:pt x="17" y="353"/>
                        </a:lnTo>
                        <a:lnTo>
                          <a:pt x="29" y="376"/>
                        </a:lnTo>
                        <a:lnTo>
                          <a:pt x="40" y="398"/>
                        </a:lnTo>
                        <a:lnTo>
                          <a:pt x="56" y="418"/>
                        </a:lnTo>
                        <a:lnTo>
                          <a:pt x="71" y="436"/>
                        </a:lnTo>
                        <a:lnTo>
                          <a:pt x="90" y="453"/>
                        </a:lnTo>
                        <a:lnTo>
                          <a:pt x="109" y="469"/>
                        </a:lnTo>
                        <a:lnTo>
                          <a:pt x="133" y="483"/>
                        </a:lnTo>
                        <a:lnTo>
                          <a:pt x="156" y="494"/>
                        </a:lnTo>
                        <a:lnTo>
                          <a:pt x="179" y="503"/>
                        </a:lnTo>
                        <a:lnTo>
                          <a:pt x="202" y="509"/>
                        </a:lnTo>
                        <a:lnTo>
                          <a:pt x="227" y="514"/>
                        </a:lnTo>
                        <a:lnTo>
                          <a:pt x="252" y="515"/>
                        </a:lnTo>
                        <a:lnTo>
                          <a:pt x="277" y="515"/>
                        </a:lnTo>
                        <a:lnTo>
                          <a:pt x="302" y="512"/>
                        </a:lnTo>
                        <a:lnTo>
                          <a:pt x="328" y="507"/>
                        </a:lnTo>
                        <a:lnTo>
                          <a:pt x="331" y="505"/>
                        </a:lnTo>
                        <a:lnTo>
                          <a:pt x="332" y="504"/>
                        </a:lnTo>
                        <a:lnTo>
                          <a:pt x="334" y="504"/>
                        </a:lnTo>
                        <a:lnTo>
                          <a:pt x="340" y="502"/>
                        </a:lnTo>
                        <a:lnTo>
                          <a:pt x="352" y="498"/>
                        </a:lnTo>
                        <a:lnTo>
                          <a:pt x="375" y="487"/>
                        </a:lnTo>
                        <a:lnTo>
                          <a:pt x="385" y="480"/>
                        </a:lnTo>
                        <a:lnTo>
                          <a:pt x="397" y="474"/>
                        </a:lnTo>
                        <a:lnTo>
                          <a:pt x="417" y="461"/>
                        </a:lnTo>
                        <a:lnTo>
                          <a:pt x="426" y="451"/>
                        </a:lnTo>
                        <a:lnTo>
                          <a:pt x="435" y="443"/>
                        </a:lnTo>
                        <a:lnTo>
                          <a:pt x="443" y="434"/>
                        </a:lnTo>
                        <a:lnTo>
                          <a:pt x="453" y="425"/>
                        </a:lnTo>
                        <a:lnTo>
                          <a:pt x="460" y="415"/>
                        </a:lnTo>
                        <a:lnTo>
                          <a:pt x="468" y="406"/>
                        </a:lnTo>
                        <a:lnTo>
                          <a:pt x="483" y="384"/>
                        </a:lnTo>
                        <a:close/>
                        <a:moveTo>
                          <a:pt x="493" y="193"/>
                        </a:moveTo>
                        <a:lnTo>
                          <a:pt x="498" y="216"/>
                        </a:lnTo>
                        <a:lnTo>
                          <a:pt x="502" y="240"/>
                        </a:lnTo>
                        <a:lnTo>
                          <a:pt x="503" y="263"/>
                        </a:lnTo>
                        <a:lnTo>
                          <a:pt x="502" y="288"/>
                        </a:lnTo>
                        <a:lnTo>
                          <a:pt x="498" y="311"/>
                        </a:lnTo>
                        <a:lnTo>
                          <a:pt x="493" y="333"/>
                        </a:lnTo>
                        <a:lnTo>
                          <a:pt x="484" y="356"/>
                        </a:lnTo>
                        <a:lnTo>
                          <a:pt x="473" y="379"/>
                        </a:lnTo>
                        <a:lnTo>
                          <a:pt x="460" y="400"/>
                        </a:lnTo>
                        <a:lnTo>
                          <a:pt x="445" y="419"/>
                        </a:lnTo>
                        <a:lnTo>
                          <a:pt x="429" y="437"/>
                        </a:lnTo>
                        <a:lnTo>
                          <a:pt x="427" y="437"/>
                        </a:lnTo>
                        <a:lnTo>
                          <a:pt x="426" y="438"/>
                        </a:lnTo>
                        <a:lnTo>
                          <a:pt x="424" y="440"/>
                        </a:lnTo>
                        <a:lnTo>
                          <a:pt x="419" y="444"/>
                        </a:lnTo>
                        <a:lnTo>
                          <a:pt x="411" y="452"/>
                        </a:lnTo>
                        <a:lnTo>
                          <a:pt x="401" y="459"/>
                        </a:lnTo>
                        <a:lnTo>
                          <a:pt x="399" y="459"/>
                        </a:lnTo>
                        <a:lnTo>
                          <a:pt x="398" y="460"/>
                        </a:lnTo>
                        <a:lnTo>
                          <a:pt x="396" y="462"/>
                        </a:lnTo>
                        <a:lnTo>
                          <a:pt x="392" y="466"/>
                        </a:lnTo>
                        <a:lnTo>
                          <a:pt x="371" y="477"/>
                        </a:lnTo>
                        <a:lnTo>
                          <a:pt x="348" y="486"/>
                        </a:lnTo>
                        <a:lnTo>
                          <a:pt x="324" y="495"/>
                        </a:lnTo>
                        <a:lnTo>
                          <a:pt x="300" y="500"/>
                        </a:lnTo>
                        <a:lnTo>
                          <a:pt x="276" y="504"/>
                        </a:lnTo>
                        <a:lnTo>
                          <a:pt x="252" y="505"/>
                        </a:lnTo>
                        <a:lnTo>
                          <a:pt x="229" y="504"/>
                        </a:lnTo>
                        <a:lnTo>
                          <a:pt x="205" y="499"/>
                        </a:lnTo>
                        <a:lnTo>
                          <a:pt x="183" y="494"/>
                        </a:lnTo>
                        <a:lnTo>
                          <a:pt x="160" y="484"/>
                        </a:lnTo>
                        <a:lnTo>
                          <a:pt x="138" y="474"/>
                        </a:lnTo>
                        <a:lnTo>
                          <a:pt x="117" y="461"/>
                        </a:lnTo>
                        <a:lnTo>
                          <a:pt x="97" y="446"/>
                        </a:lnTo>
                        <a:lnTo>
                          <a:pt x="79" y="430"/>
                        </a:lnTo>
                        <a:lnTo>
                          <a:pt x="65" y="412"/>
                        </a:lnTo>
                        <a:lnTo>
                          <a:pt x="50" y="392"/>
                        </a:lnTo>
                        <a:lnTo>
                          <a:pt x="39" y="372"/>
                        </a:lnTo>
                        <a:lnTo>
                          <a:pt x="30" y="349"/>
                        </a:lnTo>
                        <a:lnTo>
                          <a:pt x="22" y="326"/>
                        </a:lnTo>
                        <a:lnTo>
                          <a:pt x="15" y="301"/>
                        </a:lnTo>
                        <a:lnTo>
                          <a:pt x="12" y="277"/>
                        </a:lnTo>
                        <a:lnTo>
                          <a:pt x="11" y="253"/>
                        </a:lnTo>
                        <a:lnTo>
                          <a:pt x="13" y="230"/>
                        </a:lnTo>
                        <a:lnTo>
                          <a:pt x="16" y="206"/>
                        </a:lnTo>
                        <a:lnTo>
                          <a:pt x="22" y="183"/>
                        </a:lnTo>
                        <a:lnTo>
                          <a:pt x="32" y="161"/>
                        </a:lnTo>
                        <a:lnTo>
                          <a:pt x="43" y="139"/>
                        </a:lnTo>
                        <a:lnTo>
                          <a:pt x="56" y="117"/>
                        </a:lnTo>
                        <a:lnTo>
                          <a:pt x="70" y="98"/>
                        </a:lnTo>
                        <a:lnTo>
                          <a:pt x="86" y="80"/>
                        </a:lnTo>
                        <a:lnTo>
                          <a:pt x="104" y="66"/>
                        </a:lnTo>
                        <a:lnTo>
                          <a:pt x="123" y="52"/>
                        </a:lnTo>
                        <a:lnTo>
                          <a:pt x="144" y="41"/>
                        </a:lnTo>
                        <a:lnTo>
                          <a:pt x="166" y="32"/>
                        </a:lnTo>
                        <a:lnTo>
                          <a:pt x="191" y="24"/>
                        </a:lnTo>
                        <a:lnTo>
                          <a:pt x="214" y="17"/>
                        </a:lnTo>
                        <a:lnTo>
                          <a:pt x="239" y="13"/>
                        </a:lnTo>
                        <a:lnTo>
                          <a:pt x="261" y="12"/>
                        </a:lnTo>
                        <a:lnTo>
                          <a:pt x="286" y="14"/>
                        </a:lnTo>
                        <a:lnTo>
                          <a:pt x="309" y="17"/>
                        </a:lnTo>
                        <a:lnTo>
                          <a:pt x="332" y="23"/>
                        </a:lnTo>
                        <a:lnTo>
                          <a:pt x="354" y="33"/>
                        </a:lnTo>
                        <a:lnTo>
                          <a:pt x="377" y="44"/>
                        </a:lnTo>
                        <a:lnTo>
                          <a:pt x="398" y="56"/>
                        </a:lnTo>
                        <a:lnTo>
                          <a:pt x="417" y="72"/>
                        </a:lnTo>
                        <a:lnTo>
                          <a:pt x="435" y="87"/>
                        </a:lnTo>
                        <a:lnTo>
                          <a:pt x="450" y="106"/>
                        </a:lnTo>
                        <a:lnTo>
                          <a:pt x="464" y="125"/>
                        </a:lnTo>
                        <a:lnTo>
                          <a:pt x="475" y="146"/>
                        </a:lnTo>
                        <a:lnTo>
                          <a:pt x="485" y="168"/>
                        </a:lnTo>
                        <a:lnTo>
                          <a:pt x="493" y="193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5" name="Freeform 571"/>
                  <p:cNvSpPr>
                    <a:spLocks noEditPoints="1"/>
                  </p:cNvSpPr>
                  <p:nvPr/>
                </p:nvSpPr>
                <p:spPr bwMode="auto">
                  <a:xfrm>
                    <a:off x="1295" y="1889"/>
                    <a:ext cx="276" cy="244"/>
                  </a:xfrm>
                  <a:custGeom>
                    <a:avLst/>
                    <a:gdLst>
                      <a:gd name="T0" fmla="*/ 482 w 492"/>
                      <a:gd name="T1" fmla="*/ 321 h 493"/>
                      <a:gd name="T2" fmla="*/ 492 w 492"/>
                      <a:gd name="T3" fmla="*/ 251 h 493"/>
                      <a:gd name="T4" fmla="*/ 482 w 492"/>
                      <a:gd name="T5" fmla="*/ 181 h 493"/>
                      <a:gd name="T6" fmla="*/ 453 w 492"/>
                      <a:gd name="T7" fmla="*/ 113 h 493"/>
                      <a:gd name="T8" fmla="*/ 406 w 492"/>
                      <a:gd name="T9" fmla="*/ 60 h 493"/>
                      <a:gd name="T10" fmla="*/ 343 w 492"/>
                      <a:gd name="T11" fmla="*/ 21 h 493"/>
                      <a:gd name="T12" fmla="*/ 275 w 492"/>
                      <a:gd name="T13" fmla="*/ 2 h 493"/>
                      <a:gd name="T14" fmla="*/ 203 w 492"/>
                      <a:gd name="T15" fmla="*/ 5 h 493"/>
                      <a:gd name="T16" fmla="*/ 133 w 492"/>
                      <a:gd name="T17" fmla="*/ 29 h 493"/>
                      <a:gd name="T18" fmla="*/ 75 w 492"/>
                      <a:gd name="T19" fmla="*/ 68 h 493"/>
                      <a:gd name="T20" fmla="*/ 32 w 492"/>
                      <a:gd name="T21" fmla="*/ 127 h 493"/>
                      <a:gd name="T22" fmla="*/ 5 w 492"/>
                      <a:gd name="T23" fmla="*/ 194 h 493"/>
                      <a:gd name="T24" fmla="*/ 1 w 492"/>
                      <a:gd name="T25" fmla="*/ 265 h 493"/>
                      <a:gd name="T26" fmla="*/ 19 w 492"/>
                      <a:gd name="T27" fmla="*/ 337 h 493"/>
                      <a:gd name="T28" fmla="*/ 54 w 492"/>
                      <a:gd name="T29" fmla="*/ 400 h 493"/>
                      <a:gd name="T30" fmla="*/ 106 w 492"/>
                      <a:gd name="T31" fmla="*/ 449 h 493"/>
                      <a:gd name="T32" fmla="*/ 172 w 492"/>
                      <a:gd name="T33" fmla="*/ 482 h 493"/>
                      <a:gd name="T34" fmla="*/ 241 w 492"/>
                      <a:gd name="T35" fmla="*/ 493 h 493"/>
                      <a:gd name="T36" fmla="*/ 313 w 492"/>
                      <a:gd name="T37" fmla="*/ 483 h 493"/>
                      <a:gd name="T38" fmla="*/ 381 w 492"/>
                      <a:gd name="T39" fmla="*/ 454 h 493"/>
                      <a:gd name="T40" fmla="*/ 388 w 492"/>
                      <a:gd name="T41" fmla="*/ 447 h 493"/>
                      <a:gd name="T42" fmla="*/ 408 w 492"/>
                      <a:gd name="T43" fmla="*/ 432 h 493"/>
                      <a:gd name="T44" fmla="*/ 416 w 492"/>
                      <a:gd name="T45" fmla="*/ 425 h 493"/>
                      <a:gd name="T46" fmla="*/ 449 w 492"/>
                      <a:gd name="T47" fmla="*/ 388 h 493"/>
                      <a:gd name="T48" fmla="*/ 379 w 492"/>
                      <a:gd name="T49" fmla="*/ 55 h 493"/>
                      <a:gd name="T50" fmla="*/ 430 w 492"/>
                      <a:gd name="T51" fmla="*/ 101 h 493"/>
                      <a:gd name="T52" fmla="*/ 463 w 492"/>
                      <a:gd name="T53" fmla="*/ 159 h 493"/>
                      <a:gd name="T54" fmla="*/ 480 w 492"/>
                      <a:gd name="T55" fmla="*/ 228 h 493"/>
                      <a:gd name="T56" fmla="*/ 474 w 492"/>
                      <a:gd name="T57" fmla="*/ 295 h 493"/>
                      <a:gd name="T58" fmla="*/ 451 w 492"/>
                      <a:gd name="T59" fmla="*/ 361 h 493"/>
                      <a:gd name="T60" fmla="*/ 444 w 492"/>
                      <a:gd name="T61" fmla="*/ 368 h 493"/>
                      <a:gd name="T62" fmla="*/ 430 w 492"/>
                      <a:gd name="T63" fmla="*/ 389 h 493"/>
                      <a:gd name="T64" fmla="*/ 392 w 492"/>
                      <a:gd name="T65" fmla="*/ 430 h 493"/>
                      <a:gd name="T66" fmla="*/ 354 w 492"/>
                      <a:gd name="T67" fmla="*/ 454 h 493"/>
                      <a:gd name="T68" fmla="*/ 311 w 492"/>
                      <a:gd name="T69" fmla="*/ 472 h 493"/>
                      <a:gd name="T70" fmla="*/ 242 w 492"/>
                      <a:gd name="T71" fmla="*/ 481 h 493"/>
                      <a:gd name="T72" fmla="*/ 176 w 492"/>
                      <a:gd name="T73" fmla="*/ 469 h 493"/>
                      <a:gd name="T74" fmla="*/ 112 w 492"/>
                      <a:gd name="T75" fmla="*/ 437 h 493"/>
                      <a:gd name="T76" fmla="*/ 63 w 492"/>
                      <a:gd name="T77" fmla="*/ 392 h 493"/>
                      <a:gd name="T78" fmla="*/ 29 w 492"/>
                      <a:gd name="T79" fmla="*/ 333 h 493"/>
                      <a:gd name="T80" fmla="*/ 12 w 492"/>
                      <a:gd name="T81" fmla="*/ 264 h 493"/>
                      <a:gd name="T82" fmla="*/ 17 w 492"/>
                      <a:gd name="T83" fmla="*/ 196 h 493"/>
                      <a:gd name="T84" fmla="*/ 44 w 492"/>
                      <a:gd name="T85" fmla="*/ 133 h 493"/>
                      <a:gd name="T86" fmla="*/ 84 w 492"/>
                      <a:gd name="T87" fmla="*/ 76 h 493"/>
                      <a:gd name="T88" fmla="*/ 139 w 492"/>
                      <a:gd name="T89" fmla="*/ 38 h 493"/>
                      <a:gd name="T90" fmla="*/ 205 w 492"/>
                      <a:gd name="T91" fmla="*/ 16 h 493"/>
                      <a:gd name="T92" fmla="*/ 273 w 492"/>
                      <a:gd name="T93" fmla="*/ 14 h 493"/>
                      <a:gd name="T94" fmla="*/ 337 w 492"/>
                      <a:gd name="T95" fmla="*/ 32 h 4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2" h="493">
                        <a:moveTo>
                          <a:pt x="462" y="367"/>
                        </a:moveTo>
                        <a:lnTo>
                          <a:pt x="473" y="344"/>
                        </a:lnTo>
                        <a:lnTo>
                          <a:pt x="482" y="321"/>
                        </a:lnTo>
                        <a:lnTo>
                          <a:pt x="487" y="299"/>
                        </a:lnTo>
                        <a:lnTo>
                          <a:pt x="491" y="276"/>
                        </a:lnTo>
                        <a:lnTo>
                          <a:pt x="492" y="251"/>
                        </a:lnTo>
                        <a:lnTo>
                          <a:pt x="491" y="228"/>
                        </a:lnTo>
                        <a:lnTo>
                          <a:pt x="487" y="204"/>
                        </a:lnTo>
                        <a:lnTo>
                          <a:pt x="482" y="181"/>
                        </a:lnTo>
                        <a:lnTo>
                          <a:pt x="474" y="156"/>
                        </a:lnTo>
                        <a:lnTo>
                          <a:pt x="464" y="134"/>
                        </a:lnTo>
                        <a:lnTo>
                          <a:pt x="453" y="113"/>
                        </a:lnTo>
                        <a:lnTo>
                          <a:pt x="439" y="94"/>
                        </a:lnTo>
                        <a:lnTo>
                          <a:pt x="424" y="75"/>
                        </a:lnTo>
                        <a:lnTo>
                          <a:pt x="406" y="60"/>
                        </a:lnTo>
                        <a:lnTo>
                          <a:pt x="387" y="44"/>
                        </a:lnTo>
                        <a:lnTo>
                          <a:pt x="366" y="32"/>
                        </a:lnTo>
                        <a:lnTo>
                          <a:pt x="343" y="21"/>
                        </a:lnTo>
                        <a:lnTo>
                          <a:pt x="321" y="11"/>
                        </a:lnTo>
                        <a:lnTo>
                          <a:pt x="298" y="5"/>
                        </a:lnTo>
                        <a:lnTo>
                          <a:pt x="275" y="2"/>
                        </a:lnTo>
                        <a:lnTo>
                          <a:pt x="250" y="0"/>
                        </a:lnTo>
                        <a:lnTo>
                          <a:pt x="228" y="1"/>
                        </a:lnTo>
                        <a:lnTo>
                          <a:pt x="203" y="5"/>
                        </a:lnTo>
                        <a:lnTo>
                          <a:pt x="180" y="12"/>
                        </a:lnTo>
                        <a:lnTo>
                          <a:pt x="155" y="20"/>
                        </a:lnTo>
                        <a:lnTo>
                          <a:pt x="133" y="29"/>
                        </a:lnTo>
                        <a:lnTo>
                          <a:pt x="112" y="40"/>
                        </a:lnTo>
                        <a:lnTo>
                          <a:pt x="93" y="54"/>
                        </a:lnTo>
                        <a:lnTo>
                          <a:pt x="75" y="68"/>
                        </a:lnTo>
                        <a:lnTo>
                          <a:pt x="59" y="86"/>
                        </a:lnTo>
                        <a:lnTo>
                          <a:pt x="45" y="105"/>
                        </a:lnTo>
                        <a:lnTo>
                          <a:pt x="32" y="127"/>
                        </a:lnTo>
                        <a:lnTo>
                          <a:pt x="21" y="149"/>
                        </a:lnTo>
                        <a:lnTo>
                          <a:pt x="11" y="171"/>
                        </a:lnTo>
                        <a:lnTo>
                          <a:pt x="5" y="194"/>
                        </a:lnTo>
                        <a:lnTo>
                          <a:pt x="2" y="218"/>
                        </a:lnTo>
                        <a:lnTo>
                          <a:pt x="0" y="241"/>
                        </a:lnTo>
                        <a:lnTo>
                          <a:pt x="1" y="265"/>
                        </a:lnTo>
                        <a:lnTo>
                          <a:pt x="4" y="289"/>
                        </a:lnTo>
                        <a:lnTo>
                          <a:pt x="11" y="314"/>
                        </a:lnTo>
                        <a:lnTo>
                          <a:pt x="19" y="337"/>
                        </a:lnTo>
                        <a:lnTo>
                          <a:pt x="28" y="360"/>
                        </a:lnTo>
                        <a:lnTo>
                          <a:pt x="39" y="380"/>
                        </a:lnTo>
                        <a:lnTo>
                          <a:pt x="54" y="400"/>
                        </a:lnTo>
                        <a:lnTo>
                          <a:pt x="68" y="418"/>
                        </a:lnTo>
                        <a:lnTo>
                          <a:pt x="86" y="434"/>
                        </a:lnTo>
                        <a:lnTo>
                          <a:pt x="106" y="449"/>
                        </a:lnTo>
                        <a:lnTo>
                          <a:pt x="127" y="462"/>
                        </a:lnTo>
                        <a:lnTo>
                          <a:pt x="149" y="472"/>
                        </a:lnTo>
                        <a:lnTo>
                          <a:pt x="172" y="482"/>
                        </a:lnTo>
                        <a:lnTo>
                          <a:pt x="194" y="487"/>
                        </a:lnTo>
                        <a:lnTo>
                          <a:pt x="218" y="492"/>
                        </a:lnTo>
                        <a:lnTo>
                          <a:pt x="241" y="493"/>
                        </a:lnTo>
                        <a:lnTo>
                          <a:pt x="265" y="492"/>
                        </a:lnTo>
                        <a:lnTo>
                          <a:pt x="289" y="488"/>
                        </a:lnTo>
                        <a:lnTo>
                          <a:pt x="313" y="483"/>
                        </a:lnTo>
                        <a:lnTo>
                          <a:pt x="337" y="474"/>
                        </a:lnTo>
                        <a:lnTo>
                          <a:pt x="360" y="465"/>
                        </a:lnTo>
                        <a:lnTo>
                          <a:pt x="381" y="454"/>
                        </a:lnTo>
                        <a:lnTo>
                          <a:pt x="385" y="450"/>
                        </a:lnTo>
                        <a:lnTo>
                          <a:pt x="387" y="448"/>
                        </a:lnTo>
                        <a:lnTo>
                          <a:pt x="388" y="447"/>
                        </a:lnTo>
                        <a:lnTo>
                          <a:pt x="390" y="447"/>
                        </a:lnTo>
                        <a:lnTo>
                          <a:pt x="400" y="440"/>
                        </a:lnTo>
                        <a:lnTo>
                          <a:pt x="408" y="432"/>
                        </a:lnTo>
                        <a:lnTo>
                          <a:pt x="413" y="428"/>
                        </a:lnTo>
                        <a:lnTo>
                          <a:pt x="415" y="426"/>
                        </a:lnTo>
                        <a:lnTo>
                          <a:pt x="416" y="425"/>
                        </a:lnTo>
                        <a:lnTo>
                          <a:pt x="418" y="425"/>
                        </a:lnTo>
                        <a:lnTo>
                          <a:pt x="434" y="407"/>
                        </a:lnTo>
                        <a:lnTo>
                          <a:pt x="449" y="388"/>
                        </a:lnTo>
                        <a:lnTo>
                          <a:pt x="462" y="367"/>
                        </a:lnTo>
                        <a:close/>
                        <a:moveTo>
                          <a:pt x="360" y="43"/>
                        </a:moveTo>
                        <a:lnTo>
                          <a:pt x="379" y="55"/>
                        </a:lnTo>
                        <a:lnTo>
                          <a:pt x="398" y="69"/>
                        </a:lnTo>
                        <a:lnTo>
                          <a:pt x="415" y="84"/>
                        </a:lnTo>
                        <a:lnTo>
                          <a:pt x="430" y="101"/>
                        </a:lnTo>
                        <a:lnTo>
                          <a:pt x="443" y="119"/>
                        </a:lnTo>
                        <a:lnTo>
                          <a:pt x="454" y="138"/>
                        </a:lnTo>
                        <a:lnTo>
                          <a:pt x="463" y="159"/>
                        </a:lnTo>
                        <a:lnTo>
                          <a:pt x="473" y="183"/>
                        </a:lnTo>
                        <a:lnTo>
                          <a:pt x="477" y="206"/>
                        </a:lnTo>
                        <a:lnTo>
                          <a:pt x="480" y="228"/>
                        </a:lnTo>
                        <a:lnTo>
                          <a:pt x="480" y="251"/>
                        </a:lnTo>
                        <a:lnTo>
                          <a:pt x="479" y="274"/>
                        </a:lnTo>
                        <a:lnTo>
                          <a:pt x="474" y="295"/>
                        </a:lnTo>
                        <a:lnTo>
                          <a:pt x="468" y="317"/>
                        </a:lnTo>
                        <a:lnTo>
                          <a:pt x="460" y="338"/>
                        </a:lnTo>
                        <a:lnTo>
                          <a:pt x="451" y="361"/>
                        </a:lnTo>
                        <a:lnTo>
                          <a:pt x="447" y="365"/>
                        </a:lnTo>
                        <a:lnTo>
                          <a:pt x="445" y="367"/>
                        </a:lnTo>
                        <a:lnTo>
                          <a:pt x="444" y="368"/>
                        </a:lnTo>
                        <a:lnTo>
                          <a:pt x="444" y="370"/>
                        </a:lnTo>
                        <a:lnTo>
                          <a:pt x="437" y="380"/>
                        </a:lnTo>
                        <a:lnTo>
                          <a:pt x="430" y="389"/>
                        </a:lnTo>
                        <a:lnTo>
                          <a:pt x="424" y="398"/>
                        </a:lnTo>
                        <a:lnTo>
                          <a:pt x="408" y="414"/>
                        </a:lnTo>
                        <a:lnTo>
                          <a:pt x="392" y="430"/>
                        </a:lnTo>
                        <a:lnTo>
                          <a:pt x="373" y="442"/>
                        </a:lnTo>
                        <a:lnTo>
                          <a:pt x="363" y="448"/>
                        </a:lnTo>
                        <a:lnTo>
                          <a:pt x="354" y="454"/>
                        </a:lnTo>
                        <a:lnTo>
                          <a:pt x="333" y="463"/>
                        </a:lnTo>
                        <a:lnTo>
                          <a:pt x="322" y="467"/>
                        </a:lnTo>
                        <a:lnTo>
                          <a:pt x="311" y="472"/>
                        </a:lnTo>
                        <a:lnTo>
                          <a:pt x="287" y="476"/>
                        </a:lnTo>
                        <a:lnTo>
                          <a:pt x="265" y="480"/>
                        </a:lnTo>
                        <a:lnTo>
                          <a:pt x="242" y="481"/>
                        </a:lnTo>
                        <a:lnTo>
                          <a:pt x="220" y="480"/>
                        </a:lnTo>
                        <a:lnTo>
                          <a:pt x="198" y="474"/>
                        </a:lnTo>
                        <a:lnTo>
                          <a:pt x="176" y="469"/>
                        </a:lnTo>
                        <a:lnTo>
                          <a:pt x="154" y="460"/>
                        </a:lnTo>
                        <a:lnTo>
                          <a:pt x="133" y="451"/>
                        </a:lnTo>
                        <a:lnTo>
                          <a:pt x="112" y="437"/>
                        </a:lnTo>
                        <a:lnTo>
                          <a:pt x="94" y="424"/>
                        </a:lnTo>
                        <a:lnTo>
                          <a:pt x="77" y="408"/>
                        </a:lnTo>
                        <a:lnTo>
                          <a:pt x="63" y="392"/>
                        </a:lnTo>
                        <a:lnTo>
                          <a:pt x="50" y="373"/>
                        </a:lnTo>
                        <a:lnTo>
                          <a:pt x="38" y="353"/>
                        </a:lnTo>
                        <a:lnTo>
                          <a:pt x="29" y="333"/>
                        </a:lnTo>
                        <a:lnTo>
                          <a:pt x="22" y="311"/>
                        </a:lnTo>
                        <a:lnTo>
                          <a:pt x="16" y="286"/>
                        </a:lnTo>
                        <a:lnTo>
                          <a:pt x="12" y="264"/>
                        </a:lnTo>
                        <a:lnTo>
                          <a:pt x="11" y="241"/>
                        </a:lnTo>
                        <a:lnTo>
                          <a:pt x="14" y="219"/>
                        </a:lnTo>
                        <a:lnTo>
                          <a:pt x="17" y="196"/>
                        </a:lnTo>
                        <a:lnTo>
                          <a:pt x="24" y="175"/>
                        </a:lnTo>
                        <a:lnTo>
                          <a:pt x="32" y="154"/>
                        </a:lnTo>
                        <a:lnTo>
                          <a:pt x="44" y="133"/>
                        </a:lnTo>
                        <a:lnTo>
                          <a:pt x="55" y="112"/>
                        </a:lnTo>
                        <a:lnTo>
                          <a:pt x="69" y="94"/>
                        </a:lnTo>
                        <a:lnTo>
                          <a:pt x="84" y="76"/>
                        </a:lnTo>
                        <a:lnTo>
                          <a:pt x="101" y="63"/>
                        </a:lnTo>
                        <a:lnTo>
                          <a:pt x="119" y="49"/>
                        </a:lnTo>
                        <a:lnTo>
                          <a:pt x="139" y="38"/>
                        </a:lnTo>
                        <a:lnTo>
                          <a:pt x="159" y="29"/>
                        </a:lnTo>
                        <a:lnTo>
                          <a:pt x="183" y="22"/>
                        </a:lnTo>
                        <a:lnTo>
                          <a:pt x="205" y="16"/>
                        </a:lnTo>
                        <a:lnTo>
                          <a:pt x="228" y="13"/>
                        </a:lnTo>
                        <a:lnTo>
                          <a:pt x="250" y="12"/>
                        </a:lnTo>
                        <a:lnTo>
                          <a:pt x="273" y="14"/>
                        </a:lnTo>
                        <a:lnTo>
                          <a:pt x="294" y="17"/>
                        </a:lnTo>
                        <a:lnTo>
                          <a:pt x="316" y="24"/>
                        </a:lnTo>
                        <a:lnTo>
                          <a:pt x="337" y="32"/>
                        </a:lnTo>
                        <a:lnTo>
                          <a:pt x="360" y="43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6" name="Freeform 572"/>
                  <p:cNvSpPr>
                    <a:spLocks noEditPoints="1"/>
                  </p:cNvSpPr>
                  <p:nvPr/>
                </p:nvSpPr>
                <p:spPr bwMode="auto">
                  <a:xfrm>
                    <a:off x="1302" y="1895"/>
                    <a:ext cx="262" cy="232"/>
                  </a:xfrm>
                  <a:custGeom>
                    <a:avLst/>
                    <a:gdLst>
                      <a:gd name="T0" fmla="*/ 443 w 469"/>
                      <a:gd name="T1" fmla="*/ 126 h 469"/>
                      <a:gd name="T2" fmla="*/ 404 w 469"/>
                      <a:gd name="T3" fmla="*/ 72 h 469"/>
                      <a:gd name="T4" fmla="*/ 349 w 469"/>
                      <a:gd name="T5" fmla="*/ 31 h 469"/>
                      <a:gd name="T6" fmla="*/ 283 w 469"/>
                      <a:gd name="T7" fmla="*/ 5 h 469"/>
                      <a:gd name="T8" fmla="*/ 217 w 469"/>
                      <a:gd name="T9" fmla="*/ 1 h 469"/>
                      <a:gd name="T10" fmla="*/ 148 w 469"/>
                      <a:gd name="T11" fmla="*/ 17 h 469"/>
                      <a:gd name="T12" fmla="*/ 90 w 469"/>
                      <a:gd name="T13" fmla="*/ 51 h 469"/>
                      <a:gd name="T14" fmla="*/ 44 w 469"/>
                      <a:gd name="T15" fmla="*/ 100 h 469"/>
                      <a:gd name="T16" fmla="*/ 13 w 469"/>
                      <a:gd name="T17" fmla="*/ 163 h 469"/>
                      <a:gd name="T18" fmla="*/ 0 w 469"/>
                      <a:gd name="T19" fmla="*/ 229 h 469"/>
                      <a:gd name="T20" fmla="*/ 11 w 469"/>
                      <a:gd name="T21" fmla="*/ 299 h 469"/>
                      <a:gd name="T22" fmla="*/ 39 w 469"/>
                      <a:gd name="T23" fmla="*/ 361 h 469"/>
                      <a:gd name="T24" fmla="*/ 83 w 469"/>
                      <a:gd name="T25" fmla="*/ 412 h 469"/>
                      <a:gd name="T26" fmla="*/ 143 w 469"/>
                      <a:gd name="T27" fmla="*/ 448 h 469"/>
                      <a:gd name="T28" fmla="*/ 209 w 469"/>
                      <a:gd name="T29" fmla="*/ 468 h 469"/>
                      <a:gd name="T30" fmla="*/ 276 w 469"/>
                      <a:gd name="T31" fmla="*/ 464 h 469"/>
                      <a:gd name="T32" fmla="*/ 322 w 469"/>
                      <a:gd name="T33" fmla="*/ 451 h 469"/>
                      <a:gd name="T34" fmla="*/ 362 w 469"/>
                      <a:gd name="T35" fmla="*/ 430 h 469"/>
                      <a:gd name="T36" fmla="*/ 413 w 469"/>
                      <a:gd name="T37" fmla="*/ 386 h 469"/>
                      <a:gd name="T38" fmla="*/ 433 w 469"/>
                      <a:gd name="T39" fmla="*/ 358 h 469"/>
                      <a:gd name="T40" fmla="*/ 436 w 469"/>
                      <a:gd name="T41" fmla="*/ 353 h 469"/>
                      <a:gd name="T42" fmla="*/ 457 w 469"/>
                      <a:gd name="T43" fmla="*/ 305 h 469"/>
                      <a:gd name="T44" fmla="*/ 469 w 469"/>
                      <a:gd name="T45" fmla="*/ 239 h 469"/>
                      <a:gd name="T46" fmla="*/ 462 w 469"/>
                      <a:gd name="T47" fmla="*/ 171 h 469"/>
                      <a:gd name="T48" fmla="*/ 379 w 469"/>
                      <a:gd name="T49" fmla="*/ 64 h 469"/>
                      <a:gd name="T50" fmla="*/ 420 w 469"/>
                      <a:gd name="T51" fmla="*/ 112 h 469"/>
                      <a:gd name="T52" fmla="*/ 448 w 469"/>
                      <a:gd name="T53" fmla="*/ 175 h 469"/>
                      <a:gd name="T54" fmla="*/ 457 w 469"/>
                      <a:gd name="T55" fmla="*/ 239 h 469"/>
                      <a:gd name="T56" fmla="*/ 452 w 469"/>
                      <a:gd name="T57" fmla="*/ 281 h 469"/>
                      <a:gd name="T58" fmla="*/ 431 w 469"/>
                      <a:gd name="T59" fmla="*/ 344 h 469"/>
                      <a:gd name="T60" fmla="*/ 405 w 469"/>
                      <a:gd name="T61" fmla="*/ 379 h 469"/>
                      <a:gd name="T62" fmla="*/ 374 w 469"/>
                      <a:gd name="T63" fmla="*/ 409 h 469"/>
                      <a:gd name="T64" fmla="*/ 356 w 469"/>
                      <a:gd name="T65" fmla="*/ 420 h 469"/>
                      <a:gd name="T66" fmla="*/ 296 w 469"/>
                      <a:gd name="T67" fmla="*/ 448 h 469"/>
                      <a:gd name="T68" fmla="*/ 230 w 469"/>
                      <a:gd name="T69" fmla="*/ 456 h 469"/>
                      <a:gd name="T70" fmla="*/ 167 w 469"/>
                      <a:gd name="T71" fmla="*/ 446 h 469"/>
                      <a:gd name="T72" fmla="*/ 108 w 469"/>
                      <a:gd name="T73" fmla="*/ 417 h 469"/>
                      <a:gd name="T74" fmla="*/ 61 w 469"/>
                      <a:gd name="T75" fmla="*/ 372 h 469"/>
                      <a:gd name="T76" fmla="*/ 29 w 469"/>
                      <a:gd name="T77" fmla="*/ 316 h 469"/>
                      <a:gd name="T78" fmla="*/ 14 w 469"/>
                      <a:gd name="T79" fmla="*/ 250 h 469"/>
                      <a:gd name="T80" fmla="*/ 17 w 469"/>
                      <a:gd name="T81" fmla="*/ 187 h 469"/>
                      <a:gd name="T82" fmla="*/ 42 w 469"/>
                      <a:gd name="T83" fmla="*/ 127 h 469"/>
                      <a:gd name="T84" fmla="*/ 80 w 469"/>
                      <a:gd name="T85" fmla="*/ 74 h 469"/>
                      <a:gd name="T86" fmla="*/ 133 w 469"/>
                      <a:gd name="T87" fmla="*/ 37 h 469"/>
                      <a:gd name="T88" fmla="*/ 196 w 469"/>
                      <a:gd name="T89" fmla="*/ 16 h 469"/>
                      <a:gd name="T90" fmla="*/ 261 w 469"/>
                      <a:gd name="T91" fmla="*/ 13 h 469"/>
                      <a:gd name="T92" fmla="*/ 323 w 469"/>
                      <a:gd name="T93" fmla="*/ 2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69" h="469">
                        <a:moveTo>
                          <a:pt x="462" y="171"/>
                        </a:moveTo>
                        <a:lnTo>
                          <a:pt x="452" y="147"/>
                        </a:lnTo>
                        <a:lnTo>
                          <a:pt x="443" y="126"/>
                        </a:lnTo>
                        <a:lnTo>
                          <a:pt x="432" y="107"/>
                        </a:lnTo>
                        <a:lnTo>
                          <a:pt x="419" y="89"/>
                        </a:lnTo>
                        <a:lnTo>
                          <a:pt x="404" y="72"/>
                        </a:lnTo>
                        <a:lnTo>
                          <a:pt x="387" y="57"/>
                        </a:lnTo>
                        <a:lnTo>
                          <a:pt x="368" y="43"/>
                        </a:lnTo>
                        <a:lnTo>
                          <a:pt x="349" y="31"/>
                        </a:lnTo>
                        <a:lnTo>
                          <a:pt x="326" y="20"/>
                        </a:lnTo>
                        <a:lnTo>
                          <a:pt x="305" y="12"/>
                        </a:lnTo>
                        <a:lnTo>
                          <a:pt x="283" y="5"/>
                        </a:lnTo>
                        <a:lnTo>
                          <a:pt x="262" y="2"/>
                        </a:lnTo>
                        <a:lnTo>
                          <a:pt x="239" y="0"/>
                        </a:lnTo>
                        <a:lnTo>
                          <a:pt x="217" y="1"/>
                        </a:lnTo>
                        <a:lnTo>
                          <a:pt x="194" y="4"/>
                        </a:lnTo>
                        <a:lnTo>
                          <a:pt x="172" y="10"/>
                        </a:lnTo>
                        <a:lnTo>
                          <a:pt x="148" y="17"/>
                        </a:lnTo>
                        <a:lnTo>
                          <a:pt x="128" y="26"/>
                        </a:lnTo>
                        <a:lnTo>
                          <a:pt x="108" y="37"/>
                        </a:lnTo>
                        <a:lnTo>
                          <a:pt x="90" y="51"/>
                        </a:lnTo>
                        <a:lnTo>
                          <a:pt x="73" y="64"/>
                        </a:lnTo>
                        <a:lnTo>
                          <a:pt x="58" y="82"/>
                        </a:lnTo>
                        <a:lnTo>
                          <a:pt x="44" y="100"/>
                        </a:lnTo>
                        <a:lnTo>
                          <a:pt x="33" y="121"/>
                        </a:lnTo>
                        <a:lnTo>
                          <a:pt x="21" y="142"/>
                        </a:lnTo>
                        <a:lnTo>
                          <a:pt x="13" y="163"/>
                        </a:lnTo>
                        <a:lnTo>
                          <a:pt x="6" y="184"/>
                        </a:lnTo>
                        <a:lnTo>
                          <a:pt x="3" y="207"/>
                        </a:lnTo>
                        <a:lnTo>
                          <a:pt x="0" y="229"/>
                        </a:lnTo>
                        <a:lnTo>
                          <a:pt x="1" y="252"/>
                        </a:lnTo>
                        <a:lnTo>
                          <a:pt x="5" y="274"/>
                        </a:lnTo>
                        <a:lnTo>
                          <a:pt x="11" y="299"/>
                        </a:lnTo>
                        <a:lnTo>
                          <a:pt x="18" y="321"/>
                        </a:lnTo>
                        <a:lnTo>
                          <a:pt x="27" y="341"/>
                        </a:lnTo>
                        <a:lnTo>
                          <a:pt x="39" y="361"/>
                        </a:lnTo>
                        <a:lnTo>
                          <a:pt x="52" y="380"/>
                        </a:lnTo>
                        <a:lnTo>
                          <a:pt x="66" y="396"/>
                        </a:lnTo>
                        <a:lnTo>
                          <a:pt x="83" y="412"/>
                        </a:lnTo>
                        <a:lnTo>
                          <a:pt x="101" y="425"/>
                        </a:lnTo>
                        <a:lnTo>
                          <a:pt x="122" y="439"/>
                        </a:lnTo>
                        <a:lnTo>
                          <a:pt x="143" y="448"/>
                        </a:lnTo>
                        <a:lnTo>
                          <a:pt x="165" y="457"/>
                        </a:lnTo>
                        <a:lnTo>
                          <a:pt x="187" y="462"/>
                        </a:lnTo>
                        <a:lnTo>
                          <a:pt x="209" y="468"/>
                        </a:lnTo>
                        <a:lnTo>
                          <a:pt x="231" y="469"/>
                        </a:lnTo>
                        <a:lnTo>
                          <a:pt x="254" y="468"/>
                        </a:lnTo>
                        <a:lnTo>
                          <a:pt x="276" y="464"/>
                        </a:lnTo>
                        <a:lnTo>
                          <a:pt x="300" y="460"/>
                        </a:lnTo>
                        <a:lnTo>
                          <a:pt x="311" y="455"/>
                        </a:lnTo>
                        <a:lnTo>
                          <a:pt x="322" y="451"/>
                        </a:lnTo>
                        <a:lnTo>
                          <a:pt x="343" y="442"/>
                        </a:lnTo>
                        <a:lnTo>
                          <a:pt x="352" y="436"/>
                        </a:lnTo>
                        <a:lnTo>
                          <a:pt x="362" y="430"/>
                        </a:lnTo>
                        <a:lnTo>
                          <a:pt x="381" y="418"/>
                        </a:lnTo>
                        <a:lnTo>
                          <a:pt x="397" y="402"/>
                        </a:lnTo>
                        <a:lnTo>
                          <a:pt x="413" y="386"/>
                        </a:lnTo>
                        <a:lnTo>
                          <a:pt x="419" y="377"/>
                        </a:lnTo>
                        <a:lnTo>
                          <a:pt x="426" y="368"/>
                        </a:lnTo>
                        <a:lnTo>
                          <a:pt x="433" y="358"/>
                        </a:lnTo>
                        <a:lnTo>
                          <a:pt x="433" y="356"/>
                        </a:lnTo>
                        <a:lnTo>
                          <a:pt x="434" y="355"/>
                        </a:lnTo>
                        <a:lnTo>
                          <a:pt x="436" y="353"/>
                        </a:lnTo>
                        <a:lnTo>
                          <a:pt x="440" y="349"/>
                        </a:lnTo>
                        <a:lnTo>
                          <a:pt x="449" y="326"/>
                        </a:lnTo>
                        <a:lnTo>
                          <a:pt x="457" y="305"/>
                        </a:lnTo>
                        <a:lnTo>
                          <a:pt x="463" y="283"/>
                        </a:lnTo>
                        <a:lnTo>
                          <a:pt x="468" y="262"/>
                        </a:lnTo>
                        <a:lnTo>
                          <a:pt x="469" y="239"/>
                        </a:lnTo>
                        <a:lnTo>
                          <a:pt x="469" y="216"/>
                        </a:lnTo>
                        <a:lnTo>
                          <a:pt x="466" y="194"/>
                        </a:lnTo>
                        <a:lnTo>
                          <a:pt x="462" y="171"/>
                        </a:lnTo>
                        <a:close/>
                        <a:moveTo>
                          <a:pt x="344" y="41"/>
                        </a:moveTo>
                        <a:lnTo>
                          <a:pt x="361" y="51"/>
                        </a:lnTo>
                        <a:lnTo>
                          <a:pt x="379" y="64"/>
                        </a:lnTo>
                        <a:lnTo>
                          <a:pt x="394" y="79"/>
                        </a:lnTo>
                        <a:lnTo>
                          <a:pt x="409" y="95"/>
                        </a:lnTo>
                        <a:lnTo>
                          <a:pt x="420" y="112"/>
                        </a:lnTo>
                        <a:lnTo>
                          <a:pt x="432" y="132"/>
                        </a:lnTo>
                        <a:lnTo>
                          <a:pt x="441" y="152"/>
                        </a:lnTo>
                        <a:lnTo>
                          <a:pt x="448" y="175"/>
                        </a:lnTo>
                        <a:lnTo>
                          <a:pt x="453" y="196"/>
                        </a:lnTo>
                        <a:lnTo>
                          <a:pt x="456" y="218"/>
                        </a:lnTo>
                        <a:lnTo>
                          <a:pt x="457" y="239"/>
                        </a:lnTo>
                        <a:lnTo>
                          <a:pt x="456" y="249"/>
                        </a:lnTo>
                        <a:lnTo>
                          <a:pt x="456" y="261"/>
                        </a:lnTo>
                        <a:lnTo>
                          <a:pt x="452" y="281"/>
                        </a:lnTo>
                        <a:lnTo>
                          <a:pt x="447" y="302"/>
                        </a:lnTo>
                        <a:lnTo>
                          <a:pt x="440" y="323"/>
                        </a:lnTo>
                        <a:lnTo>
                          <a:pt x="431" y="344"/>
                        </a:lnTo>
                        <a:lnTo>
                          <a:pt x="418" y="361"/>
                        </a:lnTo>
                        <a:lnTo>
                          <a:pt x="411" y="369"/>
                        </a:lnTo>
                        <a:lnTo>
                          <a:pt x="405" y="379"/>
                        </a:lnTo>
                        <a:lnTo>
                          <a:pt x="396" y="386"/>
                        </a:lnTo>
                        <a:lnTo>
                          <a:pt x="389" y="394"/>
                        </a:lnTo>
                        <a:lnTo>
                          <a:pt x="374" y="409"/>
                        </a:lnTo>
                        <a:lnTo>
                          <a:pt x="368" y="411"/>
                        </a:lnTo>
                        <a:lnTo>
                          <a:pt x="364" y="414"/>
                        </a:lnTo>
                        <a:lnTo>
                          <a:pt x="356" y="420"/>
                        </a:lnTo>
                        <a:lnTo>
                          <a:pt x="337" y="431"/>
                        </a:lnTo>
                        <a:lnTo>
                          <a:pt x="317" y="441"/>
                        </a:lnTo>
                        <a:lnTo>
                          <a:pt x="296" y="448"/>
                        </a:lnTo>
                        <a:lnTo>
                          <a:pt x="273" y="452"/>
                        </a:lnTo>
                        <a:lnTo>
                          <a:pt x="252" y="455"/>
                        </a:lnTo>
                        <a:lnTo>
                          <a:pt x="230" y="456"/>
                        </a:lnTo>
                        <a:lnTo>
                          <a:pt x="209" y="455"/>
                        </a:lnTo>
                        <a:lnTo>
                          <a:pt x="188" y="451"/>
                        </a:lnTo>
                        <a:lnTo>
                          <a:pt x="167" y="446"/>
                        </a:lnTo>
                        <a:lnTo>
                          <a:pt x="146" y="439"/>
                        </a:lnTo>
                        <a:lnTo>
                          <a:pt x="128" y="429"/>
                        </a:lnTo>
                        <a:lnTo>
                          <a:pt x="108" y="417"/>
                        </a:lnTo>
                        <a:lnTo>
                          <a:pt x="90" y="403"/>
                        </a:lnTo>
                        <a:lnTo>
                          <a:pt x="75" y="388"/>
                        </a:lnTo>
                        <a:lnTo>
                          <a:pt x="61" y="372"/>
                        </a:lnTo>
                        <a:lnTo>
                          <a:pt x="48" y="355"/>
                        </a:lnTo>
                        <a:lnTo>
                          <a:pt x="39" y="336"/>
                        </a:lnTo>
                        <a:lnTo>
                          <a:pt x="29" y="316"/>
                        </a:lnTo>
                        <a:lnTo>
                          <a:pt x="23" y="295"/>
                        </a:lnTo>
                        <a:lnTo>
                          <a:pt x="17" y="272"/>
                        </a:lnTo>
                        <a:lnTo>
                          <a:pt x="14" y="250"/>
                        </a:lnTo>
                        <a:lnTo>
                          <a:pt x="13" y="229"/>
                        </a:lnTo>
                        <a:lnTo>
                          <a:pt x="14" y="208"/>
                        </a:lnTo>
                        <a:lnTo>
                          <a:pt x="17" y="187"/>
                        </a:lnTo>
                        <a:lnTo>
                          <a:pt x="23" y="167"/>
                        </a:lnTo>
                        <a:lnTo>
                          <a:pt x="30" y="146"/>
                        </a:lnTo>
                        <a:lnTo>
                          <a:pt x="42" y="127"/>
                        </a:lnTo>
                        <a:lnTo>
                          <a:pt x="52" y="108"/>
                        </a:lnTo>
                        <a:lnTo>
                          <a:pt x="66" y="90"/>
                        </a:lnTo>
                        <a:lnTo>
                          <a:pt x="80" y="74"/>
                        </a:lnTo>
                        <a:lnTo>
                          <a:pt x="97" y="60"/>
                        </a:lnTo>
                        <a:lnTo>
                          <a:pt x="113" y="47"/>
                        </a:lnTo>
                        <a:lnTo>
                          <a:pt x="133" y="37"/>
                        </a:lnTo>
                        <a:lnTo>
                          <a:pt x="152" y="28"/>
                        </a:lnTo>
                        <a:lnTo>
                          <a:pt x="175" y="22"/>
                        </a:lnTo>
                        <a:lnTo>
                          <a:pt x="196" y="16"/>
                        </a:lnTo>
                        <a:lnTo>
                          <a:pt x="219" y="13"/>
                        </a:lnTo>
                        <a:lnTo>
                          <a:pt x="239" y="12"/>
                        </a:lnTo>
                        <a:lnTo>
                          <a:pt x="261" y="13"/>
                        </a:lnTo>
                        <a:lnTo>
                          <a:pt x="282" y="16"/>
                        </a:lnTo>
                        <a:lnTo>
                          <a:pt x="302" y="22"/>
                        </a:lnTo>
                        <a:lnTo>
                          <a:pt x="323" y="29"/>
                        </a:lnTo>
                        <a:lnTo>
                          <a:pt x="344" y="41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7" name="Freeform 573"/>
                  <p:cNvSpPr>
                    <a:spLocks noEditPoints="1"/>
                  </p:cNvSpPr>
                  <p:nvPr/>
                </p:nvSpPr>
                <p:spPr bwMode="auto">
                  <a:xfrm>
                    <a:off x="1309" y="1901"/>
                    <a:ext cx="248" cy="220"/>
                  </a:xfrm>
                  <a:custGeom>
                    <a:avLst/>
                    <a:gdLst>
                      <a:gd name="T0" fmla="*/ 419 w 444"/>
                      <a:gd name="T1" fmla="*/ 120 h 444"/>
                      <a:gd name="T2" fmla="*/ 381 w 444"/>
                      <a:gd name="T3" fmla="*/ 67 h 444"/>
                      <a:gd name="T4" fmla="*/ 331 w 444"/>
                      <a:gd name="T5" fmla="*/ 29 h 444"/>
                      <a:gd name="T6" fmla="*/ 269 w 444"/>
                      <a:gd name="T7" fmla="*/ 4 h 444"/>
                      <a:gd name="T8" fmla="*/ 206 w 444"/>
                      <a:gd name="T9" fmla="*/ 1 h 444"/>
                      <a:gd name="T10" fmla="*/ 139 w 444"/>
                      <a:gd name="T11" fmla="*/ 16 h 444"/>
                      <a:gd name="T12" fmla="*/ 84 w 444"/>
                      <a:gd name="T13" fmla="*/ 48 h 444"/>
                      <a:gd name="T14" fmla="*/ 39 w 444"/>
                      <a:gd name="T15" fmla="*/ 96 h 444"/>
                      <a:gd name="T16" fmla="*/ 10 w 444"/>
                      <a:gd name="T17" fmla="*/ 155 h 444"/>
                      <a:gd name="T18" fmla="*/ 0 w 444"/>
                      <a:gd name="T19" fmla="*/ 217 h 444"/>
                      <a:gd name="T20" fmla="*/ 10 w 444"/>
                      <a:gd name="T21" fmla="*/ 283 h 444"/>
                      <a:gd name="T22" fmla="*/ 35 w 444"/>
                      <a:gd name="T23" fmla="*/ 343 h 444"/>
                      <a:gd name="T24" fmla="*/ 77 w 444"/>
                      <a:gd name="T25" fmla="*/ 391 h 444"/>
                      <a:gd name="T26" fmla="*/ 133 w 444"/>
                      <a:gd name="T27" fmla="*/ 427 h 444"/>
                      <a:gd name="T28" fmla="*/ 196 w 444"/>
                      <a:gd name="T29" fmla="*/ 443 h 444"/>
                      <a:gd name="T30" fmla="*/ 260 w 444"/>
                      <a:gd name="T31" fmla="*/ 440 h 444"/>
                      <a:gd name="T32" fmla="*/ 324 w 444"/>
                      <a:gd name="T33" fmla="*/ 419 h 444"/>
                      <a:gd name="T34" fmla="*/ 355 w 444"/>
                      <a:gd name="T35" fmla="*/ 399 h 444"/>
                      <a:gd name="T36" fmla="*/ 383 w 444"/>
                      <a:gd name="T37" fmla="*/ 374 h 444"/>
                      <a:gd name="T38" fmla="*/ 405 w 444"/>
                      <a:gd name="T39" fmla="*/ 349 h 444"/>
                      <a:gd name="T40" fmla="*/ 434 w 444"/>
                      <a:gd name="T41" fmla="*/ 290 h 444"/>
                      <a:gd name="T42" fmla="*/ 443 w 444"/>
                      <a:gd name="T43" fmla="*/ 237 h 444"/>
                      <a:gd name="T44" fmla="*/ 440 w 444"/>
                      <a:gd name="T45" fmla="*/ 184 h 444"/>
                      <a:gd name="T46" fmla="*/ 342 w 444"/>
                      <a:gd name="T47" fmla="*/ 50 h 444"/>
                      <a:gd name="T48" fmla="*/ 388 w 444"/>
                      <a:gd name="T49" fmla="*/ 92 h 444"/>
                      <a:gd name="T50" fmla="*/ 419 w 444"/>
                      <a:gd name="T51" fmla="*/ 144 h 444"/>
                      <a:gd name="T52" fmla="*/ 426 w 444"/>
                      <a:gd name="T53" fmla="*/ 171 h 444"/>
                      <a:gd name="T54" fmla="*/ 429 w 444"/>
                      <a:gd name="T55" fmla="*/ 185 h 444"/>
                      <a:gd name="T56" fmla="*/ 432 w 444"/>
                      <a:gd name="T57" fmla="*/ 247 h 444"/>
                      <a:gd name="T58" fmla="*/ 415 w 444"/>
                      <a:gd name="T59" fmla="*/ 305 h 444"/>
                      <a:gd name="T60" fmla="*/ 381 w 444"/>
                      <a:gd name="T61" fmla="*/ 359 h 444"/>
                      <a:gd name="T62" fmla="*/ 336 w 444"/>
                      <a:gd name="T63" fmla="*/ 400 h 444"/>
                      <a:gd name="T64" fmla="*/ 289 w 444"/>
                      <a:gd name="T65" fmla="*/ 421 h 444"/>
                      <a:gd name="T66" fmla="*/ 239 w 444"/>
                      <a:gd name="T67" fmla="*/ 432 h 444"/>
                      <a:gd name="T68" fmla="*/ 178 w 444"/>
                      <a:gd name="T69" fmla="*/ 428 h 444"/>
                      <a:gd name="T70" fmla="*/ 121 w 444"/>
                      <a:gd name="T71" fmla="*/ 406 h 444"/>
                      <a:gd name="T72" fmla="*/ 69 w 444"/>
                      <a:gd name="T73" fmla="*/ 368 h 444"/>
                      <a:gd name="T74" fmla="*/ 35 w 444"/>
                      <a:gd name="T75" fmla="*/ 319 h 444"/>
                      <a:gd name="T76" fmla="*/ 14 w 444"/>
                      <a:gd name="T77" fmla="*/ 260 h 444"/>
                      <a:gd name="T78" fmla="*/ 13 w 444"/>
                      <a:gd name="T79" fmla="*/ 199 h 444"/>
                      <a:gd name="T80" fmla="*/ 29 w 444"/>
                      <a:gd name="T81" fmla="*/ 140 h 444"/>
                      <a:gd name="T82" fmla="*/ 63 w 444"/>
                      <a:gd name="T83" fmla="*/ 85 h 444"/>
                      <a:gd name="T84" fmla="*/ 107 w 444"/>
                      <a:gd name="T85" fmla="*/ 45 h 444"/>
                      <a:gd name="T86" fmla="*/ 165 w 444"/>
                      <a:gd name="T87" fmla="*/ 20 h 444"/>
                      <a:gd name="T88" fmla="*/ 225 w 444"/>
                      <a:gd name="T89" fmla="*/ 11 h 444"/>
                      <a:gd name="T90" fmla="*/ 285 w 444"/>
                      <a:gd name="T91" fmla="*/ 21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44" h="444">
                        <a:moveTo>
                          <a:pt x="435" y="163"/>
                        </a:moveTo>
                        <a:lnTo>
                          <a:pt x="428" y="140"/>
                        </a:lnTo>
                        <a:lnTo>
                          <a:pt x="419" y="120"/>
                        </a:lnTo>
                        <a:lnTo>
                          <a:pt x="407" y="100"/>
                        </a:lnTo>
                        <a:lnTo>
                          <a:pt x="396" y="83"/>
                        </a:lnTo>
                        <a:lnTo>
                          <a:pt x="381" y="67"/>
                        </a:lnTo>
                        <a:lnTo>
                          <a:pt x="366" y="52"/>
                        </a:lnTo>
                        <a:lnTo>
                          <a:pt x="348" y="39"/>
                        </a:lnTo>
                        <a:lnTo>
                          <a:pt x="331" y="29"/>
                        </a:lnTo>
                        <a:lnTo>
                          <a:pt x="310" y="17"/>
                        </a:lnTo>
                        <a:lnTo>
                          <a:pt x="289" y="10"/>
                        </a:lnTo>
                        <a:lnTo>
                          <a:pt x="269" y="4"/>
                        </a:lnTo>
                        <a:lnTo>
                          <a:pt x="248" y="1"/>
                        </a:lnTo>
                        <a:lnTo>
                          <a:pt x="226" y="0"/>
                        </a:lnTo>
                        <a:lnTo>
                          <a:pt x="206" y="1"/>
                        </a:lnTo>
                        <a:lnTo>
                          <a:pt x="183" y="4"/>
                        </a:lnTo>
                        <a:lnTo>
                          <a:pt x="162" y="10"/>
                        </a:lnTo>
                        <a:lnTo>
                          <a:pt x="139" y="16"/>
                        </a:lnTo>
                        <a:lnTo>
                          <a:pt x="120" y="25"/>
                        </a:lnTo>
                        <a:lnTo>
                          <a:pt x="100" y="35"/>
                        </a:lnTo>
                        <a:lnTo>
                          <a:pt x="84" y="48"/>
                        </a:lnTo>
                        <a:lnTo>
                          <a:pt x="67" y="62"/>
                        </a:lnTo>
                        <a:lnTo>
                          <a:pt x="53" y="78"/>
                        </a:lnTo>
                        <a:lnTo>
                          <a:pt x="39" y="96"/>
                        </a:lnTo>
                        <a:lnTo>
                          <a:pt x="29" y="115"/>
                        </a:lnTo>
                        <a:lnTo>
                          <a:pt x="17" y="134"/>
                        </a:lnTo>
                        <a:lnTo>
                          <a:pt x="10" y="155"/>
                        </a:lnTo>
                        <a:lnTo>
                          <a:pt x="4" y="175"/>
                        </a:lnTo>
                        <a:lnTo>
                          <a:pt x="1" y="196"/>
                        </a:lnTo>
                        <a:lnTo>
                          <a:pt x="0" y="217"/>
                        </a:lnTo>
                        <a:lnTo>
                          <a:pt x="1" y="238"/>
                        </a:lnTo>
                        <a:lnTo>
                          <a:pt x="4" y="260"/>
                        </a:lnTo>
                        <a:lnTo>
                          <a:pt x="10" y="283"/>
                        </a:lnTo>
                        <a:lnTo>
                          <a:pt x="16" y="304"/>
                        </a:lnTo>
                        <a:lnTo>
                          <a:pt x="26" y="324"/>
                        </a:lnTo>
                        <a:lnTo>
                          <a:pt x="35" y="343"/>
                        </a:lnTo>
                        <a:lnTo>
                          <a:pt x="48" y="360"/>
                        </a:lnTo>
                        <a:lnTo>
                          <a:pt x="62" y="376"/>
                        </a:lnTo>
                        <a:lnTo>
                          <a:pt x="77" y="391"/>
                        </a:lnTo>
                        <a:lnTo>
                          <a:pt x="95" y="405"/>
                        </a:lnTo>
                        <a:lnTo>
                          <a:pt x="115" y="417"/>
                        </a:lnTo>
                        <a:lnTo>
                          <a:pt x="133" y="427"/>
                        </a:lnTo>
                        <a:lnTo>
                          <a:pt x="154" y="434"/>
                        </a:lnTo>
                        <a:lnTo>
                          <a:pt x="175" y="439"/>
                        </a:lnTo>
                        <a:lnTo>
                          <a:pt x="196" y="443"/>
                        </a:lnTo>
                        <a:lnTo>
                          <a:pt x="217" y="444"/>
                        </a:lnTo>
                        <a:lnTo>
                          <a:pt x="239" y="443"/>
                        </a:lnTo>
                        <a:lnTo>
                          <a:pt x="260" y="440"/>
                        </a:lnTo>
                        <a:lnTo>
                          <a:pt x="283" y="436"/>
                        </a:lnTo>
                        <a:lnTo>
                          <a:pt x="304" y="429"/>
                        </a:lnTo>
                        <a:lnTo>
                          <a:pt x="324" y="419"/>
                        </a:lnTo>
                        <a:lnTo>
                          <a:pt x="343" y="408"/>
                        </a:lnTo>
                        <a:lnTo>
                          <a:pt x="351" y="402"/>
                        </a:lnTo>
                        <a:lnTo>
                          <a:pt x="355" y="399"/>
                        </a:lnTo>
                        <a:lnTo>
                          <a:pt x="361" y="397"/>
                        </a:lnTo>
                        <a:lnTo>
                          <a:pt x="376" y="382"/>
                        </a:lnTo>
                        <a:lnTo>
                          <a:pt x="383" y="374"/>
                        </a:lnTo>
                        <a:lnTo>
                          <a:pt x="392" y="367"/>
                        </a:lnTo>
                        <a:lnTo>
                          <a:pt x="398" y="357"/>
                        </a:lnTo>
                        <a:lnTo>
                          <a:pt x="405" y="349"/>
                        </a:lnTo>
                        <a:lnTo>
                          <a:pt x="418" y="332"/>
                        </a:lnTo>
                        <a:lnTo>
                          <a:pt x="427" y="311"/>
                        </a:lnTo>
                        <a:lnTo>
                          <a:pt x="434" y="290"/>
                        </a:lnTo>
                        <a:lnTo>
                          <a:pt x="439" y="269"/>
                        </a:lnTo>
                        <a:lnTo>
                          <a:pt x="443" y="249"/>
                        </a:lnTo>
                        <a:lnTo>
                          <a:pt x="443" y="237"/>
                        </a:lnTo>
                        <a:lnTo>
                          <a:pt x="444" y="227"/>
                        </a:lnTo>
                        <a:lnTo>
                          <a:pt x="443" y="206"/>
                        </a:lnTo>
                        <a:lnTo>
                          <a:pt x="440" y="184"/>
                        </a:lnTo>
                        <a:lnTo>
                          <a:pt x="435" y="163"/>
                        </a:lnTo>
                        <a:close/>
                        <a:moveTo>
                          <a:pt x="324" y="40"/>
                        </a:moveTo>
                        <a:lnTo>
                          <a:pt x="342" y="50"/>
                        </a:lnTo>
                        <a:lnTo>
                          <a:pt x="359" y="63"/>
                        </a:lnTo>
                        <a:lnTo>
                          <a:pt x="374" y="76"/>
                        </a:lnTo>
                        <a:lnTo>
                          <a:pt x="388" y="92"/>
                        </a:lnTo>
                        <a:lnTo>
                          <a:pt x="399" y="107"/>
                        </a:lnTo>
                        <a:lnTo>
                          <a:pt x="409" y="126"/>
                        </a:lnTo>
                        <a:lnTo>
                          <a:pt x="419" y="144"/>
                        </a:lnTo>
                        <a:lnTo>
                          <a:pt x="426" y="165"/>
                        </a:lnTo>
                        <a:lnTo>
                          <a:pt x="426" y="169"/>
                        </a:lnTo>
                        <a:lnTo>
                          <a:pt x="426" y="171"/>
                        </a:lnTo>
                        <a:lnTo>
                          <a:pt x="426" y="172"/>
                        </a:lnTo>
                        <a:lnTo>
                          <a:pt x="427" y="174"/>
                        </a:lnTo>
                        <a:lnTo>
                          <a:pt x="429" y="185"/>
                        </a:lnTo>
                        <a:lnTo>
                          <a:pt x="432" y="205"/>
                        </a:lnTo>
                        <a:lnTo>
                          <a:pt x="433" y="226"/>
                        </a:lnTo>
                        <a:lnTo>
                          <a:pt x="432" y="247"/>
                        </a:lnTo>
                        <a:lnTo>
                          <a:pt x="428" y="265"/>
                        </a:lnTo>
                        <a:lnTo>
                          <a:pt x="423" y="286"/>
                        </a:lnTo>
                        <a:lnTo>
                          <a:pt x="415" y="305"/>
                        </a:lnTo>
                        <a:lnTo>
                          <a:pt x="406" y="325"/>
                        </a:lnTo>
                        <a:lnTo>
                          <a:pt x="394" y="343"/>
                        </a:lnTo>
                        <a:lnTo>
                          <a:pt x="381" y="359"/>
                        </a:lnTo>
                        <a:lnTo>
                          <a:pt x="367" y="375"/>
                        </a:lnTo>
                        <a:lnTo>
                          <a:pt x="352" y="388"/>
                        </a:lnTo>
                        <a:lnTo>
                          <a:pt x="336" y="400"/>
                        </a:lnTo>
                        <a:lnTo>
                          <a:pt x="318" y="410"/>
                        </a:lnTo>
                        <a:lnTo>
                          <a:pt x="300" y="418"/>
                        </a:lnTo>
                        <a:lnTo>
                          <a:pt x="289" y="421"/>
                        </a:lnTo>
                        <a:lnTo>
                          <a:pt x="280" y="426"/>
                        </a:lnTo>
                        <a:lnTo>
                          <a:pt x="259" y="429"/>
                        </a:lnTo>
                        <a:lnTo>
                          <a:pt x="239" y="432"/>
                        </a:lnTo>
                        <a:lnTo>
                          <a:pt x="218" y="433"/>
                        </a:lnTo>
                        <a:lnTo>
                          <a:pt x="198" y="432"/>
                        </a:lnTo>
                        <a:lnTo>
                          <a:pt x="178" y="428"/>
                        </a:lnTo>
                        <a:lnTo>
                          <a:pt x="159" y="423"/>
                        </a:lnTo>
                        <a:lnTo>
                          <a:pt x="139" y="415"/>
                        </a:lnTo>
                        <a:lnTo>
                          <a:pt x="121" y="406"/>
                        </a:lnTo>
                        <a:lnTo>
                          <a:pt x="101" y="394"/>
                        </a:lnTo>
                        <a:lnTo>
                          <a:pt x="85" y="381"/>
                        </a:lnTo>
                        <a:lnTo>
                          <a:pt x="69" y="368"/>
                        </a:lnTo>
                        <a:lnTo>
                          <a:pt x="57" y="353"/>
                        </a:lnTo>
                        <a:lnTo>
                          <a:pt x="44" y="337"/>
                        </a:lnTo>
                        <a:lnTo>
                          <a:pt x="35" y="319"/>
                        </a:lnTo>
                        <a:lnTo>
                          <a:pt x="26" y="301"/>
                        </a:lnTo>
                        <a:lnTo>
                          <a:pt x="20" y="281"/>
                        </a:lnTo>
                        <a:lnTo>
                          <a:pt x="14" y="260"/>
                        </a:lnTo>
                        <a:lnTo>
                          <a:pt x="11" y="240"/>
                        </a:lnTo>
                        <a:lnTo>
                          <a:pt x="10" y="219"/>
                        </a:lnTo>
                        <a:lnTo>
                          <a:pt x="13" y="199"/>
                        </a:lnTo>
                        <a:lnTo>
                          <a:pt x="16" y="179"/>
                        </a:lnTo>
                        <a:lnTo>
                          <a:pt x="22" y="160"/>
                        </a:lnTo>
                        <a:lnTo>
                          <a:pt x="29" y="140"/>
                        </a:lnTo>
                        <a:lnTo>
                          <a:pt x="40" y="122"/>
                        </a:lnTo>
                        <a:lnTo>
                          <a:pt x="51" y="102"/>
                        </a:lnTo>
                        <a:lnTo>
                          <a:pt x="63" y="85"/>
                        </a:lnTo>
                        <a:lnTo>
                          <a:pt x="76" y="70"/>
                        </a:lnTo>
                        <a:lnTo>
                          <a:pt x="92" y="58"/>
                        </a:lnTo>
                        <a:lnTo>
                          <a:pt x="107" y="45"/>
                        </a:lnTo>
                        <a:lnTo>
                          <a:pt x="126" y="36"/>
                        </a:lnTo>
                        <a:lnTo>
                          <a:pt x="145" y="27"/>
                        </a:lnTo>
                        <a:lnTo>
                          <a:pt x="165" y="20"/>
                        </a:lnTo>
                        <a:lnTo>
                          <a:pt x="185" y="15"/>
                        </a:lnTo>
                        <a:lnTo>
                          <a:pt x="206" y="12"/>
                        </a:lnTo>
                        <a:lnTo>
                          <a:pt x="225" y="11"/>
                        </a:lnTo>
                        <a:lnTo>
                          <a:pt x="246" y="13"/>
                        </a:lnTo>
                        <a:lnTo>
                          <a:pt x="265" y="16"/>
                        </a:lnTo>
                        <a:lnTo>
                          <a:pt x="285" y="21"/>
                        </a:lnTo>
                        <a:lnTo>
                          <a:pt x="304" y="29"/>
                        </a:lnTo>
                        <a:lnTo>
                          <a:pt x="324" y="40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8" name="Freeform 574"/>
                  <p:cNvSpPr>
                    <a:spLocks noEditPoints="1"/>
                  </p:cNvSpPr>
                  <p:nvPr/>
                </p:nvSpPr>
                <p:spPr bwMode="auto">
                  <a:xfrm>
                    <a:off x="1316" y="1907"/>
                    <a:ext cx="237" cy="208"/>
                  </a:xfrm>
                  <a:custGeom>
                    <a:avLst/>
                    <a:gdLst>
                      <a:gd name="T0" fmla="*/ 399 w 423"/>
                      <a:gd name="T1" fmla="*/ 115 h 422"/>
                      <a:gd name="T2" fmla="*/ 364 w 423"/>
                      <a:gd name="T3" fmla="*/ 65 h 422"/>
                      <a:gd name="T4" fmla="*/ 314 w 423"/>
                      <a:gd name="T5" fmla="*/ 29 h 422"/>
                      <a:gd name="T6" fmla="*/ 255 w 423"/>
                      <a:gd name="T7" fmla="*/ 5 h 422"/>
                      <a:gd name="T8" fmla="*/ 196 w 423"/>
                      <a:gd name="T9" fmla="*/ 1 h 422"/>
                      <a:gd name="T10" fmla="*/ 135 w 423"/>
                      <a:gd name="T11" fmla="*/ 16 h 422"/>
                      <a:gd name="T12" fmla="*/ 82 w 423"/>
                      <a:gd name="T13" fmla="*/ 47 h 422"/>
                      <a:gd name="T14" fmla="*/ 41 w 423"/>
                      <a:gd name="T15" fmla="*/ 91 h 422"/>
                      <a:gd name="T16" fmla="*/ 12 w 423"/>
                      <a:gd name="T17" fmla="*/ 149 h 422"/>
                      <a:gd name="T18" fmla="*/ 0 w 423"/>
                      <a:gd name="T19" fmla="*/ 208 h 422"/>
                      <a:gd name="T20" fmla="*/ 10 w 423"/>
                      <a:gd name="T21" fmla="*/ 270 h 422"/>
                      <a:gd name="T22" fmla="*/ 34 w 423"/>
                      <a:gd name="T23" fmla="*/ 326 h 422"/>
                      <a:gd name="T24" fmla="*/ 75 w 423"/>
                      <a:gd name="T25" fmla="*/ 370 h 422"/>
                      <a:gd name="T26" fmla="*/ 129 w 423"/>
                      <a:gd name="T27" fmla="*/ 404 h 422"/>
                      <a:gd name="T28" fmla="*/ 188 w 423"/>
                      <a:gd name="T29" fmla="*/ 421 h 422"/>
                      <a:gd name="T30" fmla="*/ 249 w 423"/>
                      <a:gd name="T31" fmla="*/ 418 h 422"/>
                      <a:gd name="T32" fmla="*/ 290 w 423"/>
                      <a:gd name="T33" fmla="*/ 407 h 422"/>
                      <a:gd name="T34" fmla="*/ 342 w 423"/>
                      <a:gd name="T35" fmla="*/ 377 h 422"/>
                      <a:gd name="T36" fmla="*/ 384 w 423"/>
                      <a:gd name="T37" fmla="*/ 332 h 422"/>
                      <a:gd name="T38" fmla="*/ 413 w 423"/>
                      <a:gd name="T39" fmla="*/ 275 h 422"/>
                      <a:gd name="T40" fmla="*/ 423 w 423"/>
                      <a:gd name="T41" fmla="*/ 215 h 422"/>
                      <a:gd name="T42" fmla="*/ 417 w 423"/>
                      <a:gd name="T43" fmla="*/ 163 h 422"/>
                      <a:gd name="T44" fmla="*/ 416 w 423"/>
                      <a:gd name="T45" fmla="*/ 158 h 422"/>
                      <a:gd name="T46" fmla="*/ 326 w 423"/>
                      <a:gd name="T47" fmla="*/ 48 h 422"/>
                      <a:gd name="T48" fmla="*/ 368 w 423"/>
                      <a:gd name="T49" fmla="*/ 88 h 422"/>
                      <a:gd name="T50" fmla="*/ 397 w 423"/>
                      <a:gd name="T51" fmla="*/ 138 h 422"/>
                      <a:gd name="T52" fmla="*/ 411 w 423"/>
                      <a:gd name="T53" fmla="*/ 196 h 422"/>
                      <a:gd name="T54" fmla="*/ 411 w 423"/>
                      <a:gd name="T55" fmla="*/ 224 h 422"/>
                      <a:gd name="T56" fmla="*/ 402 w 423"/>
                      <a:gd name="T57" fmla="*/ 272 h 422"/>
                      <a:gd name="T58" fmla="*/ 375 w 423"/>
                      <a:gd name="T59" fmla="*/ 326 h 422"/>
                      <a:gd name="T60" fmla="*/ 350 w 423"/>
                      <a:gd name="T61" fmla="*/ 355 h 422"/>
                      <a:gd name="T62" fmla="*/ 304 w 423"/>
                      <a:gd name="T63" fmla="*/ 387 h 422"/>
                      <a:gd name="T64" fmla="*/ 247 w 423"/>
                      <a:gd name="T65" fmla="*/ 406 h 422"/>
                      <a:gd name="T66" fmla="*/ 189 w 423"/>
                      <a:gd name="T67" fmla="*/ 409 h 422"/>
                      <a:gd name="T68" fmla="*/ 133 w 423"/>
                      <a:gd name="T69" fmla="*/ 394 h 422"/>
                      <a:gd name="T70" fmla="*/ 82 w 423"/>
                      <a:gd name="T71" fmla="*/ 363 h 422"/>
                      <a:gd name="T72" fmla="*/ 45 w 423"/>
                      <a:gd name="T73" fmla="*/ 319 h 422"/>
                      <a:gd name="T74" fmla="*/ 23 w 423"/>
                      <a:gd name="T75" fmla="*/ 266 h 422"/>
                      <a:gd name="T76" fmla="*/ 14 w 423"/>
                      <a:gd name="T77" fmla="*/ 207 h 422"/>
                      <a:gd name="T78" fmla="*/ 23 w 423"/>
                      <a:gd name="T79" fmla="*/ 151 h 422"/>
                      <a:gd name="T80" fmla="*/ 49 w 423"/>
                      <a:gd name="T81" fmla="*/ 97 h 422"/>
                      <a:gd name="T82" fmla="*/ 89 w 423"/>
                      <a:gd name="T83" fmla="*/ 56 h 422"/>
                      <a:gd name="T84" fmla="*/ 139 w 423"/>
                      <a:gd name="T85" fmla="*/ 26 h 422"/>
                      <a:gd name="T86" fmla="*/ 198 w 423"/>
                      <a:gd name="T87" fmla="*/ 12 h 422"/>
                      <a:gd name="T88" fmla="*/ 253 w 423"/>
                      <a:gd name="T89" fmla="*/ 17 h 422"/>
                      <a:gd name="T90" fmla="*/ 309 w 423"/>
                      <a:gd name="T91" fmla="*/ 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23" h="422">
                        <a:moveTo>
                          <a:pt x="416" y="154"/>
                        </a:moveTo>
                        <a:lnTo>
                          <a:pt x="409" y="133"/>
                        </a:lnTo>
                        <a:lnTo>
                          <a:pt x="399" y="115"/>
                        </a:lnTo>
                        <a:lnTo>
                          <a:pt x="389" y="96"/>
                        </a:lnTo>
                        <a:lnTo>
                          <a:pt x="378" y="81"/>
                        </a:lnTo>
                        <a:lnTo>
                          <a:pt x="364" y="65"/>
                        </a:lnTo>
                        <a:lnTo>
                          <a:pt x="349" y="52"/>
                        </a:lnTo>
                        <a:lnTo>
                          <a:pt x="332" y="39"/>
                        </a:lnTo>
                        <a:lnTo>
                          <a:pt x="314" y="29"/>
                        </a:lnTo>
                        <a:lnTo>
                          <a:pt x="294" y="18"/>
                        </a:lnTo>
                        <a:lnTo>
                          <a:pt x="275" y="10"/>
                        </a:lnTo>
                        <a:lnTo>
                          <a:pt x="255" y="5"/>
                        </a:lnTo>
                        <a:lnTo>
                          <a:pt x="236" y="2"/>
                        </a:lnTo>
                        <a:lnTo>
                          <a:pt x="215" y="0"/>
                        </a:lnTo>
                        <a:lnTo>
                          <a:pt x="196" y="1"/>
                        </a:lnTo>
                        <a:lnTo>
                          <a:pt x="175" y="4"/>
                        </a:lnTo>
                        <a:lnTo>
                          <a:pt x="155" y="9"/>
                        </a:lnTo>
                        <a:lnTo>
                          <a:pt x="135" y="16"/>
                        </a:lnTo>
                        <a:lnTo>
                          <a:pt x="116" y="25"/>
                        </a:lnTo>
                        <a:lnTo>
                          <a:pt x="97" y="34"/>
                        </a:lnTo>
                        <a:lnTo>
                          <a:pt x="82" y="47"/>
                        </a:lnTo>
                        <a:lnTo>
                          <a:pt x="66" y="59"/>
                        </a:lnTo>
                        <a:lnTo>
                          <a:pt x="53" y="74"/>
                        </a:lnTo>
                        <a:lnTo>
                          <a:pt x="41" y="91"/>
                        </a:lnTo>
                        <a:lnTo>
                          <a:pt x="30" y="111"/>
                        </a:lnTo>
                        <a:lnTo>
                          <a:pt x="19" y="129"/>
                        </a:lnTo>
                        <a:lnTo>
                          <a:pt x="12" y="149"/>
                        </a:lnTo>
                        <a:lnTo>
                          <a:pt x="6" y="168"/>
                        </a:lnTo>
                        <a:lnTo>
                          <a:pt x="3" y="188"/>
                        </a:lnTo>
                        <a:lnTo>
                          <a:pt x="0" y="208"/>
                        </a:lnTo>
                        <a:lnTo>
                          <a:pt x="1" y="229"/>
                        </a:lnTo>
                        <a:lnTo>
                          <a:pt x="4" y="249"/>
                        </a:lnTo>
                        <a:lnTo>
                          <a:pt x="10" y="270"/>
                        </a:lnTo>
                        <a:lnTo>
                          <a:pt x="16" y="290"/>
                        </a:lnTo>
                        <a:lnTo>
                          <a:pt x="25" y="308"/>
                        </a:lnTo>
                        <a:lnTo>
                          <a:pt x="34" y="326"/>
                        </a:lnTo>
                        <a:lnTo>
                          <a:pt x="47" y="342"/>
                        </a:lnTo>
                        <a:lnTo>
                          <a:pt x="59" y="357"/>
                        </a:lnTo>
                        <a:lnTo>
                          <a:pt x="75" y="370"/>
                        </a:lnTo>
                        <a:lnTo>
                          <a:pt x="91" y="383"/>
                        </a:lnTo>
                        <a:lnTo>
                          <a:pt x="111" y="395"/>
                        </a:lnTo>
                        <a:lnTo>
                          <a:pt x="129" y="404"/>
                        </a:lnTo>
                        <a:lnTo>
                          <a:pt x="149" y="412"/>
                        </a:lnTo>
                        <a:lnTo>
                          <a:pt x="168" y="417"/>
                        </a:lnTo>
                        <a:lnTo>
                          <a:pt x="188" y="421"/>
                        </a:lnTo>
                        <a:lnTo>
                          <a:pt x="208" y="422"/>
                        </a:lnTo>
                        <a:lnTo>
                          <a:pt x="229" y="421"/>
                        </a:lnTo>
                        <a:lnTo>
                          <a:pt x="249" y="418"/>
                        </a:lnTo>
                        <a:lnTo>
                          <a:pt x="270" y="415"/>
                        </a:lnTo>
                        <a:lnTo>
                          <a:pt x="279" y="410"/>
                        </a:lnTo>
                        <a:lnTo>
                          <a:pt x="290" y="407"/>
                        </a:lnTo>
                        <a:lnTo>
                          <a:pt x="308" y="399"/>
                        </a:lnTo>
                        <a:lnTo>
                          <a:pt x="326" y="389"/>
                        </a:lnTo>
                        <a:lnTo>
                          <a:pt x="342" y="377"/>
                        </a:lnTo>
                        <a:lnTo>
                          <a:pt x="357" y="364"/>
                        </a:lnTo>
                        <a:lnTo>
                          <a:pt x="371" y="348"/>
                        </a:lnTo>
                        <a:lnTo>
                          <a:pt x="384" y="332"/>
                        </a:lnTo>
                        <a:lnTo>
                          <a:pt x="396" y="314"/>
                        </a:lnTo>
                        <a:lnTo>
                          <a:pt x="405" y="294"/>
                        </a:lnTo>
                        <a:lnTo>
                          <a:pt x="413" y="275"/>
                        </a:lnTo>
                        <a:lnTo>
                          <a:pt x="418" y="254"/>
                        </a:lnTo>
                        <a:lnTo>
                          <a:pt x="422" y="236"/>
                        </a:lnTo>
                        <a:lnTo>
                          <a:pt x="423" y="215"/>
                        </a:lnTo>
                        <a:lnTo>
                          <a:pt x="422" y="194"/>
                        </a:lnTo>
                        <a:lnTo>
                          <a:pt x="419" y="174"/>
                        </a:lnTo>
                        <a:lnTo>
                          <a:pt x="417" y="163"/>
                        </a:lnTo>
                        <a:lnTo>
                          <a:pt x="416" y="161"/>
                        </a:lnTo>
                        <a:lnTo>
                          <a:pt x="416" y="160"/>
                        </a:lnTo>
                        <a:lnTo>
                          <a:pt x="416" y="158"/>
                        </a:lnTo>
                        <a:lnTo>
                          <a:pt x="416" y="154"/>
                        </a:lnTo>
                        <a:close/>
                        <a:moveTo>
                          <a:pt x="309" y="38"/>
                        </a:moveTo>
                        <a:lnTo>
                          <a:pt x="326" y="48"/>
                        </a:lnTo>
                        <a:lnTo>
                          <a:pt x="341" y="60"/>
                        </a:lnTo>
                        <a:lnTo>
                          <a:pt x="355" y="72"/>
                        </a:lnTo>
                        <a:lnTo>
                          <a:pt x="368" y="88"/>
                        </a:lnTo>
                        <a:lnTo>
                          <a:pt x="379" y="102"/>
                        </a:lnTo>
                        <a:lnTo>
                          <a:pt x="389" y="120"/>
                        </a:lnTo>
                        <a:lnTo>
                          <a:pt x="397" y="138"/>
                        </a:lnTo>
                        <a:lnTo>
                          <a:pt x="404" y="157"/>
                        </a:lnTo>
                        <a:lnTo>
                          <a:pt x="408" y="176"/>
                        </a:lnTo>
                        <a:lnTo>
                          <a:pt x="411" y="196"/>
                        </a:lnTo>
                        <a:lnTo>
                          <a:pt x="412" y="215"/>
                        </a:lnTo>
                        <a:lnTo>
                          <a:pt x="411" y="219"/>
                        </a:lnTo>
                        <a:lnTo>
                          <a:pt x="411" y="224"/>
                        </a:lnTo>
                        <a:lnTo>
                          <a:pt x="411" y="235"/>
                        </a:lnTo>
                        <a:lnTo>
                          <a:pt x="408" y="253"/>
                        </a:lnTo>
                        <a:lnTo>
                          <a:pt x="402" y="272"/>
                        </a:lnTo>
                        <a:lnTo>
                          <a:pt x="395" y="291"/>
                        </a:lnTo>
                        <a:lnTo>
                          <a:pt x="387" y="309"/>
                        </a:lnTo>
                        <a:lnTo>
                          <a:pt x="375" y="326"/>
                        </a:lnTo>
                        <a:lnTo>
                          <a:pt x="363" y="341"/>
                        </a:lnTo>
                        <a:lnTo>
                          <a:pt x="356" y="347"/>
                        </a:lnTo>
                        <a:lnTo>
                          <a:pt x="350" y="355"/>
                        </a:lnTo>
                        <a:lnTo>
                          <a:pt x="336" y="367"/>
                        </a:lnTo>
                        <a:lnTo>
                          <a:pt x="321" y="377"/>
                        </a:lnTo>
                        <a:lnTo>
                          <a:pt x="304" y="387"/>
                        </a:lnTo>
                        <a:lnTo>
                          <a:pt x="287" y="395"/>
                        </a:lnTo>
                        <a:lnTo>
                          <a:pt x="268" y="402"/>
                        </a:lnTo>
                        <a:lnTo>
                          <a:pt x="247" y="406"/>
                        </a:lnTo>
                        <a:lnTo>
                          <a:pt x="228" y="409"/>
                        </a:lnTo>
                        <a:lnTo>
                          <a:pt x="208" y="410"/>
                        </a:lnTo>
                        <a:lnTo>
                          <a:pt x="189" y="409"/>
                        </a:lnTo>
                        <a:lnTo>
                          <a:pt x="170" y="406"/>
                        </a:lnTo>
                        <a:lnTo>
                          <a:pt x="151" y="401"/>
                        </a:lnTo>
                        <a:lnTo>
                          <a:pt x="133" y="394"/>
                        </a:lnTo>
                        <a:lnTo>
                          <a:pt x="116" y="386"/>
                        </a:lnTo>
                        <a:lnTo>
                          <a:pt x="97" y="374"/>
                        </a:lnTo>
                        <a:lnTo>
                          <a:pt x="82" y="363"/>
                        </a:lnTo>
                        <a:lnTo>
                          <a:pt x="67" y="349"/>
                        </a:lnTo>
                        <a:lnTo>
                          <a:pt x="56" y="336"/>
                        </a:lnTo>
                        <a:lnTo>
                          <a:pt x="45" y="319"/>
                        </a:lnTo>
                        <a:lnTo>
                          <a:pt x="36" y="303"/>
                        </a:lnTo>
                        <a:lnTo>
                          <a:pt x="28" y="284"/>
                        </a:lnTo>
                        <a:lnTo>
                          <a:pt x="23" y="266"/>
                        </a:lnTo>
                        <a:lnTo>
                          <a:pt x="18" y="245"/>
                        </a:lnTo>
                        <a:lnTo>
                          <a:pt x="15" y="226"/>
                        </a:lnTo>
                        <a:lnTo>
                          <a:pt x="14" y="207"/>
                        </a:lnTo>
                        <a:lnTo>
                          <a:pt x="15" y="188"/>
                        </a:lnTo>
                        <a:lnTo>
                          <a:pt x="18" y="170"/>
                        </a:lnTo>
                        <a:lnTo>
                          <a:pt x="23" y="151"/>
                        </a:lnTo>
                        <a:lnTo>
                          <a:pt x="30" y="132"/>
                        </a:lnTo>
                        <a:lnTo>
                          <a:pt x="39" y="116"/>
                        </a:lnTo>
                        <a:lnTo>
                          <a:pt x="49" y="97"/>
                        </a:lnTo>
                        <a:lnTo>
                          <a:pt x="61" y="82"/>
                        </a:lnTo>
                        <a:lnTo>
                          <a:pt x="74" y="67"/>
                        </a:lnTo>
                        <a:lnTo>
                          <a:pt x="89" y="56"/>
                        </a:lnTo>
                        <a:lnTo>
                          <a:pt x="104" y="43"/>
                        </a:lnTo>
                        <a:lnTo>
                          <a:pt x="121" y="34"/>
                        </a:lnTo>
                        <a:lnTo>
                          <a:pt x="139" y="26"/>
                        </a:lnTo>
                        <a:lnTo>
                          <a:pt x="159" y="21"/>
                        </a:lnTo>
                        <a:lnTo>
                          <a:pt x="178" y="16"/>
                        </a:lnTo>
                        <a:lnTo>
                          <a:pt x="198" y="12"/>
                        </a:lnTo>
                        <a:lnTo>
                          <a:pt x="216" y="11"/>
                        </a:lnTo>
                        <a:lnTo>
                          <a:pt x="236" y="13"/>
                        </a:lnTo>
                        <a:lnTo>
                          <a:pt x="253" y="17"/>
                        </a:lnTo>
                        <a:lnTo>
                          <a:pt x="272" y="22"/>
                        </a:lnTo>
                        <a:lnTo>
                          <a:pt x="291" y="29"/>
                        </a:lnTo>
                        <a:lnTo>
                          <a:pt x="309" y="38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59" name="Freeform 575"/>
                  <p:cNvSpPr>
                    <a:spLocks noEditPoints="1"/>
                  </p:cNvSpPr>
                  <p:nvPr/>
                </p:nvSpPr>
                <p:spPr bwMode="auto">
                  <a:xfrm>
                    <a:off x="1322" y="1913"/>
                    <a:ext cx="224" cy="196"/>
                  </a:xfrm>
                  <a:custGeom>
                    <a:avLst/>
                    <a:gdLst>
                      <a:gd name="T0" fmla="*/ 375 w 398"/>
                      <a:gd name="T1" fmla="*/ 109 h 399"/>
                      <a:gd name="T2" fmla="*/ 341 w 398"/>
                      <a:gd name="T3" fmla="*/ 61 h 399"/>
                      <a:gd name="T4" fmla="*/ 295 w 398"/>
                      <a:gd name="T5" fmla="*/ 27 h 399"/>
                      <a:gd name="T6" fmla="*/ 239 w 398"/>
                      <a:gd name="T7" fmla="*/ 6 h 399"/>
                      <a:gd name="T8" fmla="*/ 184 w 398"/>
                      <a:gd name="T9" fmla="*/ 1 h 399"/>
                      <a:gd name="T10" fmla="*/ 125 w 398"/>
                      <a:gd name="T11" fmla="*/ 15 h 399"/>
                      <a:gd name="T12" fmla="*/ 75 w 398"/>
                      <a:gd name="T13" fmla="*/ 45 h 399"/>
                      <a:gd name="T14" fmla="*/ 35 w 398"/>
                      <a:gd name="T15" fmla="*/ 86 h 399"/>
                      <a:gd name="T16" fmla="*/ 9 w 398"/>
                      <a:gd name="T17" fmla="*/ 140 h 399"/>
                      <a:gd name="T18" fmla="*/ 0 w 398"/>
                      <a:gd name="T19" fmla="*/ 196 h 399"/>
                      <a:gd name="T20" fmla="*/ 9 w 398"/>
                      <a:gd name="T21" fmla="*/ 255 h 399"/>
                      <a:gd name="T22" fmla="*/ 31 w 398"/>
                      <a:gd name="T23" fmla="*/ 308 h 399"/>
                      <a:gd name="T24" fmla="*/ 68 w 398"/>
                      <a:gd name="T25" fmla="*/ 352 h 399"/>
                      <a:gd name="T26" fmla="*/ 119 w 398"/>
                      <a:gd name="T27" fmla="*/ 383 h 399"/>
                      <a:gd name="T28" fmla="*/ 175 w 398"/>
                      <a:gd name="T29" fmla="*/ 398 h 399"/>
                      <a:gd name="T30" fmla="*/ 233 w 398"/>
                      <a:gd name="T31" fmla="*/ 395 h 399"/>
                      <a:gd name="T32" fmla="*/ 290 w 398"/>
                      <a:gd name="T33" fmla="*/ 376 h 399"/>
                      <a:gd name="T34" fmla="*/ 336 w 398"/>
                      <a:gd name="T35" fmla="*/ 344 h 399"/>
                      <a:gd name="T36" fmla="*/ 361 w 398"/>
                      <a:gd name="T37" fmla="*/ 315 h 399"/>
                      <a:gd name="T38" fmla="*/ 388 w 398"/>
                      <a:gd name="T39" fmla="*/ 261 h 399"/>
                      <a:gd name="T40" fmla="*/ 397 w 398"/>
                      <a:gd name="T41" fmla="*/ 213 h 399"/>
                      <a:gd name="T42" fmla="*/ 397 w 398"/>
                      <a:gd name="T43" fmla="*/ 185 h 399"/>
                      <a:gd name="T44" fmla="*/ 290 w 398"/>
                      <a:gd name="T45" fmla="*/ 37 h 399"/>
                      <a:gd name="T46" fmla="*/ 334 w 398"/>
                      <a:gd name="T47" fmla="*/ 69 h 399"/>
                      <a:gd name="T48" fmla="*/ 366 w 398"/>
                      <a:gd name="T49" fmla="*/ 114 h 399"/>
                      <a:gd name="T50" fmla="*/ 383 w 398"/>
                      <a:gd name="T51" fmla="*/ 167 h 399"/>
                      <a:gd name="T52" fmla="*/ 386 w 398"/>
                      <a:gd name="T53" fmla="*/ 198 h 399"/>
                      <a:gd name="T54" fmla="*/ 387 w 398"/>
                      <a:gd name="T55" fmla="*/ 203 h 399"/>
                      <a:gd name="T56" fmla="*/ 378 w 398"/>
                      <a:gd name="T57" fmla="*/ 257 h 399"/>
                      <a:gd name="T58" fmla="*/ 357 w 398"/>
                      <a:gd name="T59" fmla="*/ 299 h 399"/>
                      <a:gd name="T60" fmla="*/ 328 w 398"/>
                      <a:gd name="T61" fmla="*/ 335 h 399"/>
                      <a:gd name="T62" fmla="*/ 291 w 398"/>
                      <a:gd name="T63" fmla="*/ 362 h 399"/>
                      <a:gd name="T64" fmla="*/ 284 w 398"/>
                      <a:gd name="T65" fmla="*/ 367 h 399"/>
                      <a:gd name="T66" fmla="*/ 262 w 398"/>
                      <a:gd name="T67" fmla="*/ 376 h 399"/>
                      <a:gd name="T68" fmla="*/ 231 w 398"/>
                      <a:gd name="T69" fmla="*/ 385 h 399"/>
                      <a:gd name="T70" fmla="*/ 176 w 398"/>
                      <a:gd name="T71" fmla="*/ 387 h 399"/>
                      <a:gd name="T72" fmla="*/ 124 w 398"/>
                      <a:gd name="T73" fmla="*/ 372 h 399"/>
                      <a:gd name="T74" fmla="*/ 75 w 398"/>
                      <a:gd name="T75" fmla="*/ 342 h 399"/>
                      <a:gd name="T76" fmla="*/ 39 w 398"/>
                      <a:gd name="T77" fmla="*/ 301 h 399"/>
                      <a:gd name="T78" fmla="*/ 18 w 398"/>
                      <a:gd name="T79" fmla="*/ 253 h 399"/>
                      <a:gd name="T80" fmla="*/ 19 w 398"/>
                      <a:gd name="T81" fmla="*/ 144 h 399"/>
                      <a:gd name="T82" fmla="*/ 45 w 398"/>
                      <a:gd name="T83" fmla="*/ 92 h 399"/>
                      <a:gd name="T84" fmla="*/ 82 w 398"/>
                      <a:gd name="T85" fmla="*/ 53 h 399"/>
                      <a:gd name="T86" fmla="*/ 129 w 398"/>
                      <a:gd name="T87" fmla="*/ 26 h 399"/>
                      <a:gd name="T88" fmla="*/ 184 w 398"/>
                      <a:gd name="T89" fmla="*/ 13 h 399"/>
                      <a:gd name="T90" fmla="*/ 255 w 398"/>
                      <a:gd name="T91" fmla="*/ 2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398" h="399">
                        <a:moveTo>
                          <a:pt x="390" y="146"/>
                        </a:moveTo>
                        <a:lnTo>
                          <a:pt x="383" y="127"/>
                        </a:lnTo>
                        <a:lnTo>
                          <a:pt x="375" y="109"/>
                        </a:lnTo>
                        <a:lnTo>
                          <a:pt x="365" y="91"/>
                        </a:lnTo>
                        <a:lnTo>
                          <a:pt x="354" y="77"/>
                        </a:lnTo>
                        <a:lnTo>
                          <a:pt x="341" y="61"/>
                        </a:lnTo>
                        <a:lnTo>
                          <a:pt x="327" y="49"/>
                        </a:lnTo>
                        <a:lnTo>
                          <a:pt x="312" y="37"/>
                        </a:lnTo>
                        <a:lnTo>
                          <a:pt x="295" y="27"/>
                        </a:lnTo>
                        <a:lnTo>
                          <a:pt x="277" y="18"/>
                        </a:lnTo>
                        <a:lnTo>
                          <a:pt x="258" y="11"/>
                        </a:lnTo>
                        <a:lnTo>
                          <a:pt x="239" y="6"/>
                        </a:lnTo>
                        <a:lnTo>
                          <a:pt x="222" y="2"/>
                        </a:lnTo>
                        <a:lnTo>
                          <a:pt x="202" y="0"/>
                        </a:lnTo>
                        <a:lnTo>
                          <a:pt x="184" y="1"/>
                        </a:lnTo>
                        <a:lnTo>
                          <a:pt x="164" y="5"/>
                        </a:lnTo>
                        <a:lnTo>
                          <a:pt x="145" y="10"/>
                        </a:lnTo>
                        <a:lnTo>
                          <a:pt x="125" y="15"/>
                        </a:lnTo>
                        <a:lnTo>
                          <a:pt x="107" y="23"/>
                        </a:lnTo>
                        <a:lnTo>
                          <a:pt x="90" y="32"/>
                        </a:lnTo>
                        <a:lnTo>
                          <a:pt x="75" y="45"/>
                        </a:lnTo>
                        <a:lnTo>
                          <a:pt x="60" y="56"/>
                        </a:lnTo>
                        <a:lnTo>
                          <a:pt x="47" y="71"/>
                        </a:lnTo>
                        <a:lnTo>
                          <a:pt x="35" y="86"/>
                        </a:lnTo>
                        <a:lnTo>
                          <a:pt x="25" y="105"/>
                        </a:lnTo>
                        <a:lnTo>
                          <a:pt x="16" y="121"/>
                        </a:lnTo>
                        <a:lnTo>
                          <a:pt x="9" y="140"/>
                        </a:lnTo>
                        <a:lnTo>
                          <a:pt x="4" y="159"/>
                        </a:lnTo>
                        <a:lnTo>
                          <a:pt x="1" y="177"/>
                        </a:lnTo>
                        <a:lnTo>
                          <a:pt x="0" y="196"/>
                        </a:lnTo>
                        <a:lnTo>
                          <a:pt x="1" y="215"/>
                        </a:lnTo>
                        <a:lnTo>
                          <a:pt x="4" y="234"/>
                        </a:lnTo>
                        <a:lnTo>
                          <a:pt x="9" y="255"/>
                        </a:lnTo>
                        <a:lnTo>
                          <a:pt x="14" y="273"/>
                        </a:lnTo>
                        <a:lnTo>
                          <a:pt x="22" y="292"/>
                        </a:lnTo>
                        <a:lnTo>
                          <a:pt x="31" y="308"/>
                        </a:lnTo>
                        <a:lnTo>
                          <a:pt x="42" y="325"/>
                        </a:lnTo>
                        <a:lnTo>
                          <a:pt x="53" y="338"/>
                        </a:lnTo>
                        <a:lnTo>
                          <a:pt x="68" y="352"/>
                        </a:lnTo>
                        <a:lnTo>
                          <a:pt x="83" y="363"/>
                        </a:lnTo>
                        <a:lnTo>
                          <a:pt x="102" y="375"/>
                        </a:lnTo>
                        <a:lnTo>
                          <a:pt x="119" y="383"/>
                        </a:lnTo>
                        <a:lnTo>
                          <a:pt x="137" y="390"/>
                        </a:lnTo>
                        <a:lnTo>
                          <a:pt x="156" y="395"/>
                        </a:lnTo>
                        <a:lnTo>
                          <a:pt x="175" y="398"/>
                        </a:lnTo>
                        <a:lnTo>
                          <a:pt x="194" y="399"/>
                        </a:lnTo>
                        <a:lnTo>
                          <a:pt x="214" y="398"/>
                        </a:lnTo>
                        <a:lnTo>
                          <a:pt x="233" y="395"/>
                        </a:lnTo>
                        <a:lnTo>
                          <a:pt x="254" y="391"/>
                        </a:lnTo>
                        <a:lnTo>
                          <a:pt x="273" y="384"/>
                        </a:lnTo>
                        <a:lnTo>
                          <a:pt x="290" y="376"/>
                        </a:lnTo>
                        <a:lnTo>
                          <a:pt x="307" y="366"/>
                        </a:lnTo>
                        <a:lnTo>
                          <a:pt x="322" y="356"/>
                        </a:lnTo>
                        <a:lnTo>
                          <a:pt x="336" y="344"/>
                        </a:lnTo>
                        <a:lnTo>
                          <a:pt x="342" y="336"/>
                        </a:lnTo>
                        <a:lnTo>
                          <a:pt x="349" y="330"/>
                        </a:lnTo>
                        <a:lnTo>
                          <a:pt x="361" y="315"/>
                        </a:lnTo>
                        <a:lnTo>
                          <a:pt x="373" y="298"/>
                        </a:lnTo>
                        <a:lnTo>
                          <a:pt x="381" y="280"/>
                        </a:lnTo>
                        <a:lnTo>
                          <a:pt x="388" y="261"/>
                        </a:lnTo>
                        <a:lnTo>
                          <a:pt x="394" y="242"/>
                        </a:lnTo>
                        <a:lnTo>
                          <a:pt x="397" y="224"/>
                        </a:lnTo>
                        <a:lnTo>
                          <a:pt x="397" y="213"/>
                        </a:lnTo>
                        <a:lnTo>
                          <a:pt x="397" y="208"/>
                        </a:lnTo>
                        <a:lnTo>
                          <a:pt x="398" y="204"/>
                        </a:lnTo>
                        <a:lnTo>
                          <a:pt x="397" y="185"/>
                        </a:lnTo>
                        <a:lnTo>
                          <a:pt x="394" y="165"/>
                        </a:lnTo>
                        <a:lnTo>
                          <a:pt x="390" y="146"/>
                        </a:lnTo>
                        <a:close/>
                        <a:moveTo>
                          <a:pt x="290" y="37"/>
                        </a:moveTo>
                        <a:lnTo>
                          <a:pt x="306" y="46"/>
                        </a:lnTo>
                        <a:lnTo>
                          <a:pt x="320" y="57"/>
                        </a:lnTo>
                        <a:lnTo>
                          <a:pt x="334" y="69"/>
                        </a:lnTo>
                        <a:lnTo>
                          <a:pt x="346" y="83"/>
                        </a:lnTo>
                        <a:lnTo>
                          <a:pt x="356" y="98"/>
                        </a:lnTo>
                        <a:lnTo>
                          <a:pt x="366" y="114"/>
                        </a:lnTo>
                        <a:lnTo>
                          <a:pt x="373" y="131"/>
                        </a:lnTo>
                        <a:lnTo>
                          <a:pt x="379" y="150"/>
                        </a:lnTo>
                        <a:lnTo>
                          <a:pt x="383" y="167"/>
                        </a:lnTo>
                        <a:lnTo>
                          <a:pt x="386" y="185"/>
                        </a:lnTo>
                        <a:lnTo>
                          <a:pt x="386" y="194"/>
                        </a:lnTo>
                        <a:lnTo>
                          <a:pt x="386" y="198"/>
                        </a:lnTo>
                        <a:lnTo>
                          <a:pt x="386" y="200"/>
                        </a:lnTo>
                        <a:lnTo>
                          <a:pt x="386" y="201"/>
                        </a:lnTo>
                        <a:lnTo>
                          <a:pt x="387" y="203"/>
                        </a:lnTo>
                        <a:lnTo>
                          <a:pt x="386" y="222"/>
                        </a:lnTo>
                        <a:lnTo>
                          <a:pt x="383" y="238"/>
                        </a:lnTo>
                        <a:lnTo>
                          <a:pt x="378" y="257"/>
                        </a:lnTo>
                        <a:lnTo>
                          <a:pt x="371" y="273"/>
                        </a:lnTo>
                        <a:lnTo>
                          <a:pt x="364" y="292"/>
                        </a:lnTo>
                        <a:lnTo>
                          <a:pt x="357" y="299"/>
                        </a:lnTo>
                        <a:lnTo>
                          <a:pt x="352" y="307"/>
                        </a:lnTo>
                        <a:lnTo>
                          <a:pt x="341" y="322"/>
                        </a:lnTo>
                        <a:lnTo>
                          <a:pt x="328" y="335"/>
                        </a:lnTo>
                        <a:lnTo>
                          <a:pt x="315" y="348"/>
                        </a:lnTo>
                        <a:lnTo>
                          <a:pt x="299" y="358"/>
                        </a:lnTo>
                        <a:lnTo>
                          <a:pt x="291" y="362"/>
                        </a:lnTo>
                        <a:lnTo>
                          <a:pt x="287" y="364"/>
                        </a:lnTo>
                        <a:lnTo>
                          <a:pt x="285" y="365"/>
                        </a:lnTo>
                        <a:lnTo>
                          <a:pt x="284" y="367"/>
                        </a:lnTo>
                        <a:lnTo>
                          <a:pt x="267" y="375"/>
                        </a:lnTo>
                        <a:lnTo>
                          <a:pt x="264" y="375"/>
                        </a:lnTo>
                        <a:lnTo>
                          <a:pt x="262" y="376"/>
                        </a:lnTo>
                        <a:lnTo>
                          <a:pt x="258" y="378"/>
                        </a:lnTo>
                        <a:lnTo>
                          <a:pt x="250" y="382"/>
                        </a:lnTo>
                        <a:lnTo>
                          <a:pt x="231" y="385"/>
                        </a:lnTo>
                        <a:lnTo>
                          <a:pt x="213" y="388"/>
                        </a:lnTo>
                        <a:lnTo>
                          <a:pt x="194" y="388"/>
                        </a:lnTo>
                        <a:lnTo>
                          <a:pt x="176" y="387"/>
                        </a:lnTo>
                        <a:lnTo>
                          <a:pt x="158" y="384"/>
                        </a:lnTo>
                        <a:lnTo>
                          <a:pt x="141" y="379"/>
                        </a:lnTo>
                        <a:lnTo>
                          <a:pt x="124" y="372"/>
                        </a:lnTo>
                        <a:lnTo>
                          <a:pt x="107" y="364"/>
                        </a:lnTo>
                        <a:lnTo>
                          <a:pt x="90" y="353"/>
                        </a:lnTo>
                        <a:lnTo>
                          <a:pt x="75" y="342"/>
                        </a:lnTo>
                        <a:lnTo>
                          <a:pt x="62" y="329"/>
                        </a:lnTo>
                        <a:lnTo>
                          <a:pt x="50" y="317"/>
                        </a:lnTo>
                        <a:lnTo>
                          <a:pt x="39" y="301"/>
                        </a:lnTo>
                        <a:lnTo>
                          <a:pt x="31" y="286"/>
                        </a:lnTo>
                        <a:lnTo>
                          <a:pt x="23" y="269"/>
                        </a:lnTo>
                        <a:lnTo>
                          <a:pt x="18" y="253"/>
                        </a:lnTo>
                        <a:lnTo>
                          <a:pt x="11" y="215"/>
                        </a:lnTo>
                        <a:lnTo>
                          <a:pt x="12" y="179"/>
                        </a:lnTo>
                        <a:lnTo>
                          <a:pt x="19" y="144"/>
                        </a:lnTo>
                        <a:lnTo>
                          <a:pt x="27" y="127"/>
                        </a:lnTo>
                        <a:lnTo>
                          <a:pt x="36" y="110"/>
                        </a:lnTo>
                        <a:lnTo>
                          <a:pt x="45" y="92"/>
                        </a:lnTo>
                        <a:lnTo>
                          <a:pt x="57" y="78"/>
                        </a:lnTo>
                        <a:lnTo>
                          <a:pt x="68" y="64"/>
                        </a:lnTo>
                        <a:lnTo>
                          <a:pt x="82" y="53"/>
                        </a:lnTo>
                        <a:lnTo>
                          <a:pt x="96" y="42"/>
                        </a:lnTo>
                        <a:lnTo>
                          <a:pt x="112" y="33"/>
                        </a:lnTo>
                        <a:lnTo>
                          <a:pt x="129" y="26"/>
                        </a:lnTo>
                        <a:lnTo>
                          <a:pt x="147" y="21"/>
                        </a:lnTo>
                        <a:lnTo>
                          <a:pt x="165" y="16"/>
                        </a:lnTo>
                        <a:lnTo>
                          <a:pt x="184" y="13"/>
                        </a:lnTo>
                        <a:lnTo>
                          <a:pt x="201" y="12"/>
                        </a:lnTo>
                        <a:lnTo>
                          <a:pt x="220" y="13"/>
                        </a:lnTo>
                        <a:lnTo>
                          <a:pt x="255" y="20"/>
                        </a:lnTo>
                        <a:lnTo>
                          <a:pt x="272" y="27"/>
                        </a:lnTo>
                        <a:lnTo>
                          <a:pt x="290" y="37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0" name="Freeform 576"/>
                  <p:cNvSpPr>
                    <a:spLocks noEditPoints="1"/>
                  </p:cNvSpPr>
                  <p:nvPr/>
                </p:nvSpPr>
                <p:spPr bwMode="auto">
                  <a:xfrm>
                    <a:off x="1329" y="1917"/>
                    <a:ext cx="211" cy="188"/>
                  </a:xfrm>
                  <a:custGeom>
                    <a:avLst/>
                    <a:gdLst>
                      <a:gd name="T0" fmla="*/ 355 w 376"/>
                      <a:gd name="T1" fmla="*/ 102 h 376"/>
                      <a:gd name="T2" fmla="*/ 323 w 376"/>
                      <a:gd name="T3" fmla="*/ 57 h 376"/>
                      <a:gd name="T4" fmla="*/ 279 w 376"/>
                      <a:gd name="T5" fmla="*/ 25 h 376"/>
                      <a:gd name="T6" fmla="*/ 209 w 376"/>
                      <a:gd name="T7" fmla="*/ 1 h 376"/>
                      <a:gd name="T8" fmla="*/ 154 w 376"/>
                      <a:gd name="T9" fmla="*/ 4 h 376"/>
                      <a:gd name="T10" fmla="*/ 101 w 376"/>
                      <a:gd name="T11" fmla="*/ 21 h 376"/>
                      <a:gd name="T12" fmla="*/ 57 w 376"/>
                      <a:gd name="T13" fmla="*/ 52 h 376"/>
                      <a:gd name="T14" fmla="*/ 25 w 376"/>
                      <a:gd name="T15" fmla="*/ 98 h 376"/>
                      <a:gd name="T16" fmla="*/ 1 w 376"/>
                      <a:gd name="T17" fmla="*/ 167 h 376"/>
                      <a:gd name="T18" fmla="*/ 12 w 376"/>
                      <a:gd name="T19" fmla="*/ 257 h 376"/>
                      <a:gd name="T20" fmla="*/ 39 w 376"/>
                      <a:gd name="T21" fmla="*/ 305 h 376"/>
                      <a:gd name="T22" fmla="*/ 79 w 376"/>
                      <a:gd name="T23" fmla="*/ 341 h 376"/>
                      <a:gd name="T24" fmla="*/ 130 w 376"/>
                      <a:gd name="T25" fmla="*/ 367 h 376"/>
                      <a:gd name="T26" fmla="*/ 183 w 376"/>
                      <a:gd name="T27" fmla="*/ 376 h 376"/>
                      <a:gd name="T28" fmla="*/ 239 w 376"/>
                      <a:gd name="T29" fmla="*/ 370 h 376"/>
                      <a:gd name="T30" fmla="*/ 253 w 376"/>
                      <a:gd name="T31" fmla="*/ 363 h 376"/>
                      <a:gd name="T32" fmla="*/ 274 w 376"/>
                      <a:gd name="T33" fmla="*/ 353 h 376"/>
                      <a:gd name="T34" fmla="*/ 288 w 376"/>
                      <a:gd name="T35" fmla="*/ 346 h 376"/>
                      <a:gd name="T36" fmla="*/ 330 w 376"/>
                      <a:gd name="T37" fmla="*/ 310 h 376"/>
                      <a:gd name="T38" fmla="*/ 353 w 376"/>
                      <a:gd name="T39" fmla="*/ 280 h 376"/>
                      <a:gd name="T40" fmla="*/ 372 w 376"/>
                      <a:gd name="T41" fmla="*/ 226 h 376"/>
                      <a:gd name="T42" fmla="*/ 375 w 376"/>
                      <a:gd name="T43" fmla="*/ 189 h 376"/>
                      <a:gd name="T44" fmla="*/ 375 w 376"/>
                      <a:gd name="T45" fmla="*/ 182 h 376"/>
                      <a:gd name="T46" fmla="*/ 368 w 376"/>
                      <a:gd name="T47" fmla="*/ 138 h 376"/>
                      <a:gd name="T48" fmla="*/ 362 w 376"/>
                      <a:gd name="T49" fmla="*/ 173 h 376"/>
                      <a:gd name="T50" fmla="*/ 362 w 376"/>
                      <a:gd name="T51" fmla="*/ 208 h 376"/>
                      <a:gd name="T52" fmla="*/ 348 w 376"/>
                      <a:gd name="T53" fmla="*/ 257 h 376"/>
                      <a:gd name="T54" fmla="*/ 320 w 376"/>
                      <a:gd name="T55" fmla="*/ 302 h 376"/>
                      <a:gd name="T56" fmla="*/ 281 w 376"/>
                      <a:gd name="T57" fmla="*/ 335 h 376"/>
                      <a:gd name="T58" fmla="*/ 251 w 376"/>
                      <a:gd name="T59" fmla="*/ 351 h 376"/>
                      <a:gd name="T60" fmla="*/ 201 w 376"/>
                      <a:gd name="T61" fmla="*/ 363 h 376"/>
                      <a:gd name="T62" fmla="*/ 151 w 376"/>
                      <a:gd name="T63" fmla="*/ 360 h 376"/>
                      <a:gd name="T64" fmla="*/ 102 w 376"/>
                      <a:gd name="T65" fmla="*/ 342 h 376"/>
                      <a:gd name="T66" fmla="*/ 59 w 376"/>
                      <a:gd name="T67" fmla="*/ 310 h 376"/>
                      <a:gd name="T68" fmla="*/ 30 w 376"/>
                      <a:gd name="T69" fmla="*/ 269 h 376"/>
                      <a:gd name="T70" fmla="*/ 11 w 376"/>
                      <a:gd name="T71" fmla="*/ 202 h 376"/>
                      <a:gd name="T72" fmla="*/ 35 w 376"/>
                      <a:gd name="T73" fmla="*/ 104 h 376"/>
                      <a:gd name="T74" fmla="*/ 65 w 376"/>
                      <a:gd name="T75" fmla="*/ 61 h 376"/>
                      <a:gd name="T76" fmla="*/ 106 w 376"/>
                      <a:gd name="T77" fmla="*/ 32 h 376"/>
                      <a:gd name="T78" fmla="*/ 173 w 376"/>
                      <a:gd name="T79" fmla="*/ 13 h 376"/>
                      <a:gd name="T80" fmla="*/ 240 w 376"/>
                      <a:gd name="T81" fmla="*/ 21 h 376"/>
                      <a:gd name="T82" fmla="*/ 287 w 376"/>
                      <a:gd name="T83" fmla="*/ 44 h 376"/>
                      <a:gd name="T84" fmla="*/ 326 w 376"/>
                      <a:gd name="T85" fmla="*/ 79 h 376"/>
                      <a:gd name="T86" fmla="*/ 350 w 376"/>
                      <a:gd name="T87" fmla="*/ 123 h 3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76" h="376">
                        <a:moveTo>
                          <a:pt x="368" y="138"/>
                        </a:moveTo>
                        <a:lnTo>
                          <a:pt x="362" y="119"/>
                        </a:lnTo>
                        <a:lnTo>
                          <a:pt x="355" y="102"/>
                        </a:lnTo>
                        <a:lnTo>
                          <a:pt x="345" y="86"/>
                        </a:lnTo>
                        <a:lnTo>
                          <a:pt x="335" y="71"/>
                        </a:lnTo>
                        <a:lnTo>
                          <a:pt x="323" y="57"/>
                        </a:lnTo>
                        <a:lnTo>
                          <a:pt x="309" y="45"/>
                        </a:lnTo>
                        <a:lnTo>
                          <a:pt x="295" y="34"/>
                        </a:lnTo>
                        <a:lnTo>
                          <a:pt x="279" y="25"/>
                        </a:lnTo>
                        <a:lnTo>
                          <a:pt x="261" y="15"/>
                        </a:lnTo>
                        <a:lnTo>
                          <a:pt x="244" y="8"/>
                        </a:lnTo>
                        <a:lnTo>
                          <a:pt x="209" y="1"/>
                        </a:lnTo>
                        <a:lnTo>
                          <a:pt x="190" y="0"/>
                        </a:lnTo>
                        <a:lnTo>
                          <a:pt x="173" y="1"/>
                        </a:lnTo>
                        <a:lnTo>
                          <a:pt x="154" y="4"/>
                        </a:lnTo>
                        <a:lnTo>
                          <a:pt x="136" y="9"/>
                        </a:lnTo>
                        <a:lnTo>
                          <a:pt x="118" y="14"/>
                        </a:lnTo>
                        <a:lnTo>
                          <a:pt x="101" y="21"/>
                        </a:lnTo>
                        <a:lnTo>
                          <a:pt x="85" y="30"/>
                        </a:lnTo>
                        <a:lnTo>
                          <a:pt x="71" y="41"/>
                        </a:lnTo>
                        <a:lnTo>
                          <a:pt x="57" y="52"/>
                        </a:lnTo>
                        <a:lnTo>
                          <a:pt x="46" y="66"/>
                        </a:lnTo>
                        <a:lnTo>
                          <a:pt x="34" y="80"/>
                        </a:lnTo>
                        <a:lnTo>
                          <a:pt x="25" y="98"/>
                        </a:lnTo>
                        <a:lnTo>
                          <a:pt x="16" y="115"/>
                        </a:lnTo>
                        <a:lnTo>
                          <a:pt x="8" y="132"/>
                        </a:lnTo>
                        <a:lnTo>
                          <a:pt x="1" y="167"/>
                        </a:lnTo>
                        <a:lnTo>
                          <a:pt x="0" y="203"/>
                        </a:lnTo>
                        <a:lnTo>
                          <a:pt x="7" y="241"/>
                        </a:lnTo>
                        <a:lnTo>
                          <a:pt x="12" y="257"/>
                        </a:lnTo>
                        <a:lnTo>
                          <a:pt x="20" y="274"/>
                        </a:lnTo>
                        <a:lnTo>
                          <a:pt x="28" y="289"/>
                        </a:lnTo>
                        <a:lnTo>
                          <a:pt x="39" y="305"/>
                        </a:lnTo>
                        <a:lnTo>
                          <a:pt x="51" y="317"/>
                        </a:lnTo>
                        <a:lnTo>
                          <a:pt x="64" y="330"/>
                        </a:lnTo>
                        <a:lnTo>
                          <a:pt x="79" y="341"/>
                        </a:lnTo>
                        <a:lnTo>
                          <a:pt x="96" y="352"/>
                        </a:lnTo>
                        <a:lnTo>
                          <a:pt x="113" y="360"/>
                        </a:lnTo>
                        <a:lnTo>
                          <a:pt x="130" y="367"/>
                        </a:lnTo>
                        <a:lnTo>
                          <a:pt x="147" y="372"/>
                        </a:lnTo>
                        <a:lnTo>
                          <a:pt x="165" y="375"/>
                        </a:lnTo>
                        <a:lnTo>
                          <a:pt x="183" y="376"/>
                        </a:lnTo>
                        <a:lnTo>
                          <a:pt x="202" y="376"/>
                        </a:lnTo>
                        <a:lnTo>
                          <a:pt x="220" y="373"/>
                        </a:lnTo>
                        <a:lnTo>
                          <a:pt x="239" y="370"/>
                        </a:lnTo>
                        <a:lnTo>
                          <a:pt x="247" y="366"/>
                        </a:lnTo>
                        <a:lnTo>
                          <a:pt x="251" y="364"/>
                        </a:lnTo>
                        <a:lnTo>
                          <a:pt x="253" y="363"/>
                        </a:lnTo>
                        <a:lnTo>
                          <a:pt x="256" y="363"/>
                        </a:lnTo>
                        <a:lnTo>
                          <a:pt x="273" y="355"/>
                        </a:lnTo>
                        <a:lnTo>
                          <a:pt x="274" y="353"/>
                        </a:lnTo>
                        <a:lnTo>
                          <a:pt x="276" y="352"/>
                        </a:lnTo>
                        <a:lnTo>
                          <a:pt x="280" y="350"/>
                        </a:lnTo>
                        <a:lnTo>
                          <a:pt x="288" y="346"/>
                        </a:lnTo>
                        <a:lnTo>
                          <a:pt x="304" y="336"/>
                        </a:lnTo>
                        <a:lnTo>
                          <a:pt x="317" y="323"/>
                        </a:lnTo>
                        <a:lnTo>
                          <a:pt x="330" y="310"/>
                        </a:lnTo>
                        <a:lnTo>
                          <a:pt x="341" y="295"/>
                        </a:lnTo>
                        <a:lnTo>
                          <a:pt x="346" y="287"/>
                        </a:lnTo>
                        <a:lnTo>
                          <a:pt x="353" y="280"/>
                        </a:lnTo>
                        <a:lnTo>
                          <a:pt x="360" y="261"/>
                        </a:lnTo>
                        <a:lnTo>
                          <a:pt x="367" y="245"/>
                        </a:lnTo>
                        <a:lnTo>
                          <a:pt x="372" y="226"/>
                        </a:lnTo>
                        <a:lnTo>
                          <a:pt x="375" y="210"/>
                        </a:lnTo>
                        <a:lnTo>
                          <a:pt x="376" y="191"/>
                        </a:lnTo>
                        <a:lnTo>
                          <a:pt x="375" y="189"/>
                        </a:lnTo>
                        <a:lnTo>
                          <a:pt x="375" y="188"/>
                        </a:lnTo>
                        <a:lnTo>
                          <a:pt x="375" y="186"/>
                        </a:lnTo>
                        <a:lnTo>
                          <a:pt x="375" y="182"/>
                        </a:lnTo>
                        <a:lnTo>
                          <a:pt x="375" y="173"/>
                        </a:lnTo>
                        <a:lnTo>
                          <a:pt x="372" y="155"/>
                        </a:lnTo>
                        <a:lnTo>
                          <a:pt x="368" y="138"/>
                        </a:lnTo>
                        <a:close/>
                        <a:moveTo>
                          <a:pt x="357" y="140"/>
                        </a:moveTo>
                        <a:lnTo>
                          <a:pt x="360" y="157"/>
                        </a:lnTo>
                        <a:lnTo>
                          <a:pt x="362" y="173"/>
                        </a:lnTo>
                        <a:lnTo>
                          <a:pt x="363" y="190"/>
                        </a:lnTo>
                        <a:lnTo>
                          <a:pt x="362" y="198"/>
                        </a:lnTo>
                        <a:lnTo>
                          <a:pt x="362" y="208"/>
                        </a:lnTo>
                        <a:lnTo>
                          <a:pt x="359" y="224"/>
                        </a:lnTo>
                        <a:lnTo>
                          <a:pt x="355" y="241"/>
                        </a:lnTo>
                        <a:lnTo>
                          <a:pt x="348" y="257"/>
                        </a:lnTo>
                        <a:lnTo>
                          <a:pt x="341" y="274"/>
                        </a:lnTo>
                        <a:lnTo>
                          <a:pt x="331" y="288"/>
                        </a:lnTo>
                        <a:lnTo>
                          <a:pt x="320" y="302"/>
                        </a:lnTo>
                        <a:lnTo>
                          <a:pt x="308" y="314"/>
                        </a:lnTo>
                        <a:lnTo>
                          <a:pt x="296" y="325"/>
                        </a:lnTo>
                        <a:lnTo>
                          <a:pt x="281" y="335"/>
                        </a:lnTo>
                        <a:lnTo>
                          <a:pt x="267" y="344"/>
                        </a:lnTo>
                        <a:lnTo>
                          <a:pt x="258" y="347"/>
                        </a:lnTo>
                        <a:lnTo>
                          <a:pt x="251" y="351"/>
                        </a:lnTo>
                        <a:lnTo>
                          <a:pt x="236" y="357"/>
                        </a:lnTo>
                        <a:lnTo>
                          <a:pt x="217" y="361"/>
                        </a:lnTo>
                        <a:lnTo>
                          <a:pt x="201" y="363"/>
                        </a:lnTo>
                        <a:lnTo>
                          <a:pt x="184" y="364"/>
                        </a:lnTo>
                        <a:lnTo>
                          <a:pt x="167" y="363"/>
                        </a:lnTo>
                        <a:lnTo>
                          <a:pt x="151" y="360"/>
                        </a:lnTo>
                        <a:lnTo>
                          <a:pt x="134" y="355"/>
                        </a:lnTo>
                        <a:lnTo>
                          <a:pt x="118" y="349"/>
                        </a:lnTo>
                        <a:lnTo>
                          <a:pt x="102" y="342"/>
                        </a:lnTo>
                        <a:lnTo>
                          <a:pt x="86" y="332"/>
                        </a:lnTo>
                        <a:lnTo>
                          <a:pt x="72" y="321"/>
                        </a:lnTo>
                        <a:lnTo>
                          <a:pt x="59" y="310"/>
                        </a:lnTo>
                        <a:lnTo>
                          <a:pt x="49" y="298"/>
                        </a:lnTo>
                        <a:lnTo>
                          <a:pt x="38" y="283"/>
                        </a:lnTo>
                        <a:lnTo>
                          <a:pt x="30" y="269"/>
                        </a:lnTo>
                        <a:lnTo>
                          <a:pt x="23" y="253"/>
                        </a:lnTo>
                        <a:lnTo>
                          <a:pt x="19" y="238"/>
                        </a:lnTo>
                        <a:lnTo>
                          <a:pt x="11" y="202"/>
                        </a:lnTo>
                        <a:lnTo>
                          <a:pt x="12" y="168"/>
                        </a:lnTo>
                        <a:lnTo>
                          <a:pt x="20" y="135"/>
                        </a:lnTo>
                        <a:lnTo>
                          <a:pt x="35" y="104"/>
                        </a:lnTo>
                        <a:lnTo>
                          <a:pt x="43" y="88"/>
                        </a:lnTo>
                        <a:lnTo>
                          <a:pt x="54" y="74"/>
                        </a:lnTo>
                        <a:lnTo>
                          <a:pt x="65" y="61"/>
                        </a:lnTo>
                        <a:lnTo>
                          <a:pt x="79" y="50"/>
                        </a:lnTo>
                        <a:lnTo>
                          <a:pt x="91" y="40"/>
                        </a:lnTo>
                        <a:lnTo>
                          <a:pt x="106" y="32"/>
                        </a:lnTo>
                        <a:lnTo>
                          <a:pt x="122" y="25"/>
                        </a:lnTo>
                        <a:lnTo>
                          <a:pt x="140" y="20"/>
                        </a:lnTo>
                        <a:lnTo>
                          <a:pt x="173" y="13"/>
                        </a:lnTo>
                        <a:lnTo>
                          <a:pt x="189" y="12"/>
                        </a:lnTo>
                        <a:lnTo>
                          <a:pt x="207" y="14"/>
                        </a:lnTo>
                        <a:lnTo>
                          <a:pt x="240" y="21"/>
                        </a:lnTo>
                        <a:lnTo>
                          <a:pt x="256" y="27"/>
                        </a:lnTo>
                        <a:lnTo>
                          <a:pt x="273" y="36"/>
                        </a:lnTo>
                        <a:lnTo>
                          <a:pt x="287" y="44"/>
                        </a:lnTo>
                        <a:lnTo>
                          <a:pt x="302" y="55"/>
                        </a:lnTo>
                        <a:lnTo>
                          <a:pt x="314" y="66"/>
                        </a:lnTo>
                        <a:lnTo>
                          <a:pt x="326" y="79"/>
                        </a:lnTo>
                        <a:lnTo>
                          <a:pt x="335" y="92"/>
                        </a:lnTo>
                        <a:lnTo>
                          <a:pt x="343" y="107"/>
                        </a:lnTo>
                        <a:lnTo>
                          <a:pt x="350" y="123"/>
                        </a:lnTo>
                        <a:lnTo>
                          <a:pt x="357" y="140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1" name="Freeform 577"/>
                  <p:cNvSpPr>
                    <a:spLocks noEditPoints="1"/>
                  </p:cNvSpPr>
                  <p:nvPr/>
                </p:nvSpPr>
                <p:spPr bwMode="auto">
                  <a:xfrm>
                    <a:off x="1336" y="1925"/>
                    <a:ext cx="197" cy="172"/>
                  </a:xfrm>
                  <a:custGeom>
                    <a:avLst/>
                    <a:gdLst>
                      <a:gd name="T0" fmla="*/ 337 w 352"/>
                      <a:gd name="T1" fmla="*/ 245 h 352"/>
                      <a:gd name="T2" fmla="*/ 348 w 352"/>
                      <a:gd name="T3" fmla="*/ 212 h 352"/>
                      <a:gd name="T4" fmla="*/ 351 w 352"/>
                      <a:gd name="T5" fmla="*/ 186 h 352"/>
                      <a:gd name="T6" fmla="*/ 351 w 352"/>
                      <a:gd name="T7" fmla="*/ 161 h 352"/>
                      <a:gd name="T8" fmla="*/ 346 w 352"/>
                      <a:gd name="T9" fmla="*/ 128 h 352"/>
                      <a:gd name="T10" fmla="*/ 332 w 352"/>
                      <a:gd name="T11" fmla="*/ 95 h 352"/>
                      <a:gd name="T12" fmla="*/ 315 w 352"/>
                      <a:gd name="T13" fmla="*/ 67 h 352"/>
                      <a:gd name="T14" fmla="*/ 291 w 352"/>
                      <a:gd name="T15" fmla="*/ 43 h 352"/>
                      <a:gd name="T16" fmla="*/ 262 w 352"/>
                      <a:gd name="T17" fmla="*/ 24 h 352"/>
                      <a:gd name="T18" fmla="*/ 229 w 352"/>
                      <a:gd name="T19" fmla="*/ 9 h 352"/>
                      <a:gd name="T20" fmla="*/ 178 w 352"/>
                      <a:gd name="T21" fmla="*/ 0 h 352"/>
                      <a:gd name="T22" fmla="*/ 129 w 352"/>
                      <a:gd name="T23" fmla="*/ 8 h 352"/>
                      <a:gd name="T24" fmla="*/ 95 w 352"/>
                      <a:gd name="T25" fmla="*/ 20 h 352"/>
                      <a:gd name="T26" fmla="*/ 68 w 352"/>
                      <a:gd name="T27" fmla="*/ 38 h 352"/>
                      <a:gd name="T28" fmla="*/ 43 w 352"/>
                      <a:gd name="T29" fmla="*/ 62 h 352"/>
                      <a:gd name="T30" fmla="*/ 24 w 352"/>
                      <a:gd name="T31" fmla="*/ 92 h 352"/>
                      <a:gd name="T32" fmla="*/ 1 w 352"/>
                      <a:gd name="T33" fmla="*/ 156 h 352"/>
                      <a:gd name="T34" fmla="*/ 8 w 352"/>
                      <a:gd name="T35" fmla="*/ 226 h 352"/>
                      <a:gd name="T36" fmla="*/ 19 w 352"/>
                      <a:gd name="T37" fmla="*/ 257 h 352"/>
                      <a:gd name="T38" fmla="*/ 38 w 352"/>
                      <a:gd name="T39" fmla="*/ 286 h 352"/>
                      <a:gd name="T40" fmla="*/ 61 w 352"/>
                      <a:gd name="T41" fmla="*/ 309 h 352"/>
                      <a:gd name="T42" fmla="*/ 91 w 352"/>
                      <a:gd name="T43" fmla="*/ 330 h 352"/>
                      <a:gd name="T44" fmla="*/ 123 w 352"/>
                      <a:gd name="T45" fmla="*/ 343 h 352"/>
                      <a:gd name="T46" fmla="*/ 156 w 352"/>
                      <a:gd name="T47" fmla="*/ 351 h 352"/>
                      <a:gd name="T48" fmla="*/ 190 w 352"/>
                      <a:gd name="T49" fmla="*/ 351 h 352"/>
                      <a:gd name="T50" fmla="*/ 225 w 352"/>
                      <a:gd name="T51" fmla="*/ 345 h 352"/>
                      <a:gd name="T52" fmla="*/ 247 w 352"/>
                      <a:gd name="T53" fmla="*/ 335 h 352"/>
                      <a:gd name="T54" fmla="*/ 270 w 352"/>
                      <a:gd name="T55" fmla="*/ 323 h 352"/>
                      <a:gd name="T56" fmla="*/ 297 w 352"/>
                      <a:gd name="T57" fmla="*/ 302 h 352"/>
                      <a:gd name="T58" fmla="*/ 320 w 352"/>
                      <a:gd name="T59" fmla="*/ 276 h 352"/>
                      <a:gd name="T60" fmla="*/ 334 w 352"/>
                      <a:gd name="T61" fmla="*/ 130 h 352"/>
                      <a:gd name="T62" fmla="*/ 335 w 352"/>
                      <a:gd name="T63" fmla="*/ 138 h 352"/>
                      <a:gd name="T64" fmla="*/ 339 w 352"/>
                      <a:gd name="T65" fmla="*/ 162 h 352"/>
                      <a:gd name="T66" fmla="*/ 341 w 352"/>
                      <a:gd name="T67" fmla="*/ 178 h 352"/>
                      <a:gd name="T68" fmla="*/ 336 w 352"/>
                      <a:gd name="T69" fmla="*/ 209 h 352"/>
                      <a:gd name="T70" fmla="*/ 327 w 352"/>
                      <a:gd name="T71" fmla="*/ 240 h 352"/>
                      <a:gd name="T72" fmla="*/ 316 w 352"/>
                      <a:gd name="T73" fmla="*/ 263 h 352"/>
                      <a:gd name="T74" fmla="*/ 302 w 352"/>
                      <a:gd name="T75" fmla="*/ 282 h 352"/>
                      <a:gd name="T76" fmla="*/ 291 w 352"/>
                      <a:gd name="T77" fmla="*/ 294 h 352"/>
                      <a:gd name="T78" fmla="*/ 266 w 352"/>
                      <a:gd name="T79" fmla="*/ 312 h 352"/>
                      <a:gd name="T80" fmla="*/ 237 w 352"/>
                      <a:gd name="T81" fmla="*/ 327 h 352"/>
                      <a:gd name="T82" fmla="*/ 205 w 352"/>
                      <a:gd name="T83" fmla="*/ 336 h 352"/>
                      <a:gd name="T84" fmla="*/ 172 w 352"/>
                      <a:gd name="T85" fmla="*/ 339 h 352"/>
                      <a:gd name="T86" fmla="*/ 141 w 352"/>
                      <a:gd name="T87" fmla="*/ 336 h 352"/>
                      <a:gd name="T88" fmla="*/ 112 w 352"/>
                      <a:gd name="T89" fmla="*/ 327 h 352"/>
                      <a:gd name="T90" fmla="*/ 82 w 352"/>
                      <a:gd name="T91" fmla="*/ 310 h 352"/>
                      <a:gd name="T92" fmla="*/ 57 w 352"/>
                      <a:gd name="T93" fmla="*/ 290 h 352"/>
                      <a:gd name="T94" fmla="*/ 39 w 352"/>
                      <a:gd name="T95" fmla="*/ 265 h 352"/>
                      <a:gd name="T96" fmla="*/ 24 w 352"/>
                      <a:gd name="T97" fmla="*/ 236 h 352"/>
                      <a:gd name="T98" fmla="*/ 13 w 352"/>
                      <a:gd name="T99" fmla="*/ 188 h 352"/>
                      <a:gd name="T100" fmla="*/ 21 w 352"/>
                      <a:gd name="T101" fmla="*/ 126 h 352"/>
                      <a:gd name="T102" fmla="*/ 42 w 352"/>
                      <a:gd name="T103" fmla="*/ 82 h 352"/>
                      <a:gd name="T104" fmla="*/ 62 w 352"/>
                      <a:gd name="T105" fmla="*/ 57 h 352"/>
                      <a:gd name="T106" fmla="*/ 87 w 352"/>
                      <a:gd name="T107" fmla="*/ 37 h 352"/>
                      <a:gd name="T108" fmla="*/ 116 w 352"/>
                      <a:gd name="T109" fmla="*/ 23 h 352"/>
                      <a:gd name="T110" fmla="*/ 147 w 352"/>
                      <a:gd name="T111" fmla="*/ 13 h 352"/>
                      <a:gd name="T112" fmla="*/ 179 w 352"/>
                      <a:gd name="T113" fmla="*/ 11 h 352"/>
                      <a:gd name="T114" fmla="*/ 210 w 352"/>
                      <a:gd name="T115" fmla="*/ 15 h 352"/>
                      <a:gd name="T116" fmla="*/ 257 w 352"/>
                      <a:gd name="T117" fmla="*/ 33 h 352"/>
                      <a:gd name="T118" fmla="*/ 283 w 352"/>
                      <a:gd name="T119" fmla="*/ 51 h 352"/>
                      <a:gd name="T120" fmla="*/ 305 w 352"/>
                      <a:gd name="T121" fmla="*/ 74 h 352"/>
                      <a:gd name="T122" fmla="*/ 328 w 352"/>
                      <a:gd name="T123" fmla="*/ 114 h 3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52" h="352">
                        <a:moveTo>
                          <a:pt x="330" y="262"/>
                        </a:moveTo>
                        <a:lnTo>
                          <a:pt x="337" y="245"/>
                        </a:lnTo>
                        <a:lnTo>
                          <a:pt x="344" y="229"/>
                        </a:lnTo>
                        <a:lnTo>
                          <a:pt x="348" y="212"/>
                        </a:lnTo>
                        <a:lnTo>
                          <a:pt x="351" y="196"/>
                        </a:lnTo>
                        <a:lnTo>
                          <a:pt x="351" y="186"/>
                        </a:lnTo>
                        <a:lnTo>
                          <a:pt x="352" y="178"/>
                        </a:lnTo>
                        <a:lnTo>
                          <a:pt x="351" y="161"/>
                        </a:lnTo>
                        <a:lnTo>
                          <a:pt x="349" y="145"/>
                        </a:lnTo>
                        <a:lnTo>
                          <a:pt x="346" y="128"/>
                        </a:lnTo>
                        <a:lnTo>
                          <a:pt x="339" y="111"/>
                        </a:lnTo>
                        <a:lnTo>
                          <a:pt x="332" y="95"/>
                        </a:lnTo>
                        <a:lnTo>
                          <a:pt x="324" y="80"/>
                        </a:lnTo>
                        <a:lnTo>
                          <a:pt x="315" y="67"/>
                        </a:lnTo>
                        <a:lnTo>
                          <a:pt x="303" y="54"/>
                        </a:lnTo>
                        <a:lnTo>
                          <a:pt x="291" y="43"/>
                        </a:lnTo>
                        <a:lnTo>
                          <a:pt x="276" y="32"/>
                        </a:lnTo>
                        <a:lnTo>
                          <a:pt x="262" y="24"/>
                        </a:lnTo>
                        <a:lnTo>
                          <a:pt x="245" y="15"/>
                        </a:lnTo>
                        <a:lnTo>
                          <a:pt x="229" y="9"/>
                        </a:lnTo>
                        <a:lnTo>
                          <a:pt x="196" y="2"/>
                        </a:lnTo>
                        <a:lnTo>
                          <a:pt x="178" y="0"/>
                        </a:lnTo>
                        <a:lnTo>
                          <a:pt x="162" y="1"/>
                        </a:lnTo>
                        <a:lnTo>
                          <a:pt x="129" y="8"/>
                        </a:lnTo>
                        <a:lnTo>
                          <a:pt x="111" y="13"/>
                        </a:lnTo>
                        <a:lnTo>
                          <a:pt x="95" y="20"/>
                        </a:lnTo>
                        <a:lnTo>
                          <a:pt x="80" y="28"/>
                        </a:lnTo>
                        <a:lnTo>
                          <a:pt x="68" y="38"/>
                        </a:lnTo>
                        <a:lnTo>
                          <a:pt x="54" y="49"/>
                        </a:lnTo>
                        <a:lnTo>
                          <a:pt x="43" y="62"/>
                        </a:lnTo>
                        <a:lnTo>
                          <a:pt x="32" y="76"/>
                        </a:lnTo>
                        <a:lnTo>
                          <a:pt x="24" y="92"/>
                        </a:lnTo>
                        <a:lnTo>
                          <a:pt x="9" y="123"/>
                        </a:lnTo>
                        <a:lnTo>
                          <a:pt x="1" y="156"/>
                        </a:lnTo>
                        <a:lnTo>
                          <a:pt x="0" y="190"/>
                        </a:lnTo>
                        <a:lnTo>
                          <a:pt x="8" y="226"/>
                        </a:lnTo>
                        <a:lnTo>
                          <a:pt x="12" y="241"/>
                        </a:lnTo>
                        <a:lnTo>
                          <a:pt x="19" y="257"/>
                        </a:lnTo>
                        <a:lnTo>
                          <a:pt x="27" y="271"/>
                        </a:lnTo>
                        <a:lnTo>
                          <a:pt x="38" y="286"/>
                        </a:lnTo>
                        <a:lnTo>
                          <a:pt x="48" y="298"/>
                        </a:lnTo>
                        <a:lnTo>
                          <a:pt x="61" y="309"/>
                        </a:lnTo>
                        <a:lnTo>
                          <a:pt x="75" y="320"/>
                        </a:lnTo>
                        <a:lnTo>
                          <a:pt x="91" y="330"/>
                        </a:lnTo>
                        <a:lnTo>
                          <a:pt x="107" y="337"/>
                        </a:lnTo>
                        <a:lnTo>
                          <a:pt x="123" y="343"/>
                        </a:lnTo>
                        <a:lnTo>
                          <a:pt x="140" y="348"/>
                        </a:lnTo>
                        <a:lnTo>
                          <a:pt x="156" y="351"/>
                        </a:lnTo>
                        <a:lnTo>
                          <a:pt x="173" y="352"/>
                        </a:lnTo>
                        <a:lnTo>
                          <a:pt x="190" y="351"/>
                        </a:lnTo>
                        <a:lnTo>
                          <a:pt x="206" y="349"/>
                        </a:lnTo>
                        <a:lnTo>
                          <a:pt x="225" y="345"/>
                        </a:lnTo>
                        <a:lnTo>
                          <a:pt x="240" y="339"/>
                        </a:lnTo>
                        <a:lnTo>
                          <a:pt x="247" y="335"/>
                        </a:lnTo>
                        <a:lnTo>
                          <a:pt x="256" y="332"/>
                        </a:lnTo>
                        <a:lnTo>
                          <a:pt x="270" y="323"/>
                        </a:lnTo>
                        <a:lnTo>
                          <a:pt x="285" y="313"/>
                        </a:lnTo>
                        <a:lnTo>
                          <a:pt x="297" y="302"/>
                        </a:lnTo>
                        <a:lnTo>
                          <a:pt x="309" y="290"/>
                        </a:lnTo>
                        <a:lnTo>
                          <a:pt x="320" y="276"/>
                        </a:lnTo>
                        <a:lnTo>
                          <a:pt x="330" y="262"/>
                        </a:lnTo>
                        <a:close/>
                        <a:moveTo>
                          <a:pt x="334" y="130"/>
                        </a:moveTo>
                        <a:lnTo>
                          <a:pt x="334" y="134"/>
                        </a:lnTo>
                        <a:lnTo>
                          <a:pt x="335" y="138"/>
                        </a:lnTo>
                        <a:lnTo>
                          <a:pt x="337" y="146"/>
                        </a:lnTo>
                        <a:lnTo>
                          <a:pt x="339" y="162"/>
                        </a:lnTo>
                        <a:lnTo>
                          <a:pt x="339" y="170"/>
                        </a:lnTo>
                        <a:lnTo>
                          <a:pt x="341" y="178"/>
                        </a:lnTo>
                        <a:lnTo>
                          <a:pt x="339" y="195"/>
                        </a:lnTo>
                        <a:lnTo>
                          <a:pt x="336" y="209"/>
                        </a:lnTo>
                        <a:lnTo>
                          <a:pt x="332" y="226"/>
                        </a:lnTo>
                        <a:lnTo>
                          <a:pt x="327" y="240"/>
                        </a:lnTo>
                        <a:lnTo>
                          <a:pt x="321" y="257"/>
                        </a:lnTo>
                        <a:lnTo>
                          <a:pt x="316" y="263"/>
                        </a:lnTo>
                        <a:lnTo>
                          <a:pt x="312" y="270"/>
                        </a:lnTo>
                        <a:lnTo>
                          <a:pt x="302" y="282"/>
                        </a:lnTo>
                        <a:lnTo>
                          <a:pt x="296" y="288"/>
                        </a:lnTo>
                        <a:lnTo>
                          <a:pt x="291" y="294"/>
                        </a:lnTo>
                        <a:lnTo>
                          <a:pt x="280" y="304"/>
                        </a:lnTo>
                        <a:lnTo>
                          <a:pt x="266" y="312"/>
                        </a:lnTo>
                        <a:lnTo>
                          <a:pt x="253" y="321"/>
                        </a:lnTo>
                        <a:lnTo>
                          <a:pt x="237" y="327"/>
                        </a:lnTo>
                        <a:lnTo>
                          <a:pt x="222" y="333"/>
                        </a:lnTo>
                        <a:lnTo>
                          <a:pt x="205" y="336"/>
                        </a:lnTo>
                        <a:lnTo>
                          <a:pt x="189" y="338"/>
                        </a:lnTo>
                        <a:lnTo>
                          <a:pt x="172" y="339"/>
                        </a:lnTo>
                        <a:lnTo>
                          <a:pt x="158" y="339"/>
                        </a:lnTo>
                        <a:lnTo>
                          <a:pt x="141" y="336"/>
                        </a:lnTo>
                        <a:lnTo>
                          <a:pt x="127" y="332"/>
                        </a:lnTo>
                        <a:lnTo>
                          <a:pt x="112" y="327"/>
                        </a:lnTo>
                        <a:lnTo>
                          <a:pt x="98" y="320"/>
                        </a:lnTo>
                        <a:lnTo>
                          <a:pt x="82" y="310"/>
                        </a:lnTo>
                        <a:lnTo>
                          <a:pt x="70" y="301"/>
                        </a:lnTo>
                        <a:lnTo>
                          <a:pt x="57" y="290"/>
                        </a:lnTo>
                        <a:lnTo>
                          <a:pt x="48" y="278"/>
                        </a:lnTo>
                        <a:lnTo>
                          <a:pt x="39" y="265"/>
                        </a:lnTo>
                        <a:lnTo>
                          <a:pt x="31" y="251"/>
                        </a:lnTo>
                        <a:lnTo>
                          <a:pt x="24" y="236"/>
                        </a:lnTo>
                        <a:lnTo>
                          <a:pt x="20" y="220"/>
                        </a:lnTo>
                        <a:lnTo>
                          <a:pt x="13" y="188"/>
                        </a:lnTo>
                        <a:lnTo>
                          <a:pt x="14" y="157"/>
                        </a:lnTo>
                        <a:lnTo>
                          <a:pt x="21" y="126"/>
                        </a:lnTo>
                        <a:lnTo>
                          <a:pt x="35" y="97"/>
                        </a:lnTo>
                        <a:lnTo>
                          <a:pt x="42" y="82"/>
                        </a:lnTo>
                        <a:lnTo>
                          <a:pt x="52" y="69"/>
                        </a:lnTo>
                        <a:lnTo>
                          <a:pt x="62" y="57"/>
                        </a:lnTo>
                        <a:lnTo>
                          <a:pt x="75" y="48"/>
                        </a:lnTo>
                        <a:lnTo>
                          <a:pt x="87" y="37"/>
                        </a:lnTo>
                        <a:lnTo>
                          <a:pt x="102" y="30"/>
                        </a:lnTo>
                        <a:lnTo>
                          <a:pt x="116" y="23"/>
                        </a:lnTo>
                        <a:lnTo>
                          <a:pt x="133" y="18"/>
                        </a:lnTo>
                        <a:lnTo>
                          <a:pt x="147" y="13"/>
                        </a:lnTo>
                        <a:lnTo>
                          <a:pt x="164" y="12"/>
                        </a:lnTo>
                        <a:lnTo>
                          <a:pt x="179" y="11"/>
                        </a:lnTo>
                        <a:lnTo>
                          <a:pt x="196" y="13"/>
                        </a:lnTo>
                        <a:lnTo>
                          <a:pt x="210" y="15"/>
                        </a:lnTo>
                        <a:lnTo>
                          <a:pt x="226" y="20"/>
                        </a:lnTo>
                        <a:lnTo>
                          <a:pt x="257" y="33"/>
                        </a:lnTo>
                        <a:lnTo>
                          <a:pt x="270" y="42"/>
                        </a:lnTo>
                        <a:lnTo>
                          <a:pt x="283" y="51"/>
                        </a:lnTo>
                        <a:lnTo>
                          <a:pt x="294" y="61"/>
                        </a:lnTo>
                        <a:lnTo>
                          <a:pt x="305" y="74"/>
                        </a:lnTo>
                        <a:lnTo>
                          <a:pt x="322" y="99"/>
                        </a:lnTo>
                        <a:lnTo>
                          <a:pt x="328" y="114"/>
                        </a:lnTo>
                        <a:lnTo>
                          <a:pt x="334" y="130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2" name="Freeform 578"/>
                  <p:cNvSpPr>
                    <a:spLocks noEditPoints="1"/>
                  </p:cNvSpPr>
                  <p:nvPr/>
                </p:nvSpPr>
                <p:spPr bwMode="auto">
                  <a:xfrm>
                    <a:off x="1342" y="1929"/>
                    <a:ext cx="184" cy="162"/>
                  </a:xfrm>
                  <a:custGeom>
                    <a:avLst/>
                    <a:gdLst>
                      <a:gd name="T0" fmla="*/ 314 w 328"/>
                      <a:gd name="T1" fmla="*/ 229 h 328"/>
                      <a:gd name="T2" fmla="*/ 323 w 328"/>
                      <a:gd name="T3" fmla="*/ 198 h 328"/>
                      <a:gd name="T4" fmla="*/ 328 w 328"/>
                      <a:gd name="T5" fmla="*/ 167 h 328"/>
                      <a:gd name="T6" fmla="*/ 326 w 328"/>
                      <a:gd name="T7" fmla="*/ 151 h 328"/>
                      <a:gd name="T8" fmla="*/ 322 w 328"/>
                      <a:gd name="T9" fmla="*/ 127 h 328"/>
                      <a:gd name="T10" fmla="*/ 321 w 328"/>
                      <a:gd name="T11" fmla="*/ 119 h 328"/>
                      <a:gd name="T12" fmla="*/ 309 w 328"/>
                      <a:gd name="T13" fmla="*/ 88 h 328"/>
                      <a:gd name="T14" fmla="*/ 281 w 328"/>
                      <a:gd name="T15" fmla="*/ 50 h 328"/>
                      <a:gd name="T16" fmla="*/ 257 w 328"/>
                      <a:gd name="T17" fmla="*/ 31 h 328"/>
                      <a:gd name="T18" fmla="*/ 213 w 328"/>
                      <a:gd name="T19" fmla="*/ 9 h 328"/>
                      <a:gd name="T20" fmla="*/ 183 w 328"/>
                      <a:gd name="T21" fmla="*/ 2 h 328"/>
                      <a:gd name="T22" fmla="*/ 151 w 328"/>
                      <a:gd name="T23" fmla="*/ 1 h 328"/>
                      <a:gd name="T24" fmla="*/ 120 w 328"/>
                      <a:gd name="T25" fmla="*/ 7 h 328"/>
                      <a:gd name="T26" fmla="*/ 89 w 328"/>
                      <a:gd name="T27" fmla="*/ 19 h 328"/>
                      <a:gd name="T28" fmla="*/ 62 w 328"/>
                      <a:gd name="T29" fmla="*/ 37 h 328"/>
                      <a:gd name="T30" fmla="*/ 39 w 328"/>
                      <a:gd name="T31" fmla="*/ 58 h 328"/>
                      <a:gd name="T32" fmla="*/ 22 w 328"/>
                      <a:gd name="T33" fmla="*/ 86 h 328"/>
                      <a:gd name="T34" fmla="*/ 1 w 328"/>
                      <a:gd name="T35" fmla="*/ 146 h 328"/>
                      <a:gd name="T36" fmla="*/ 7 w 328"/>
                      <a:gd name="T37" fmla="*/ 209 h 328"/>
                      <a:gd name="T38" fmla="*/ 18 w 328"/>
                      <a:gd name="T39" fmla="*/ 240 h 328"/>
                      <a:gd name="T40" fmla="*/ 35 w 328"/>
                      <a:gd name="T41" fmla="*/ 267 h 328"/>
                      <a:gd name="T42" fmla="*/ 57 w 328"/>
                      <a:gd name="T43" fmla="*/ 290 h 328"/>
                      <a:gd name="T44" fmla="*/ 85 w 328"/>
                      <a:gd name="T45" fmla="*/ 309 h 328"/>
                      <a:gd name="T46" fmla="*/ 114 w 328"/>
                      <a:gd name="T47" fmla="*/ 321 h 328"/>
                      <a:gd name="T48" fmla="*/ 145 w 328"/>
                      <a:gd name="T49" fmla="*/ 328 h 328"/>
                      <a:gd name="T50" fmla="*/ 176 w 328"/>
                      <a:gd name="T51" fmla="*/ 327 h 328"/>
                      <a:gd name="T52" fmla="*/ 209 w 328"/>
                      <a:gd name="T53" fmla="*/ 322 h 328"/>
                      <a:gd name="T54" fmla="*/ 240 w 328"/>
                      <a:gd name="T55" fmla="*/ 310 h 328"/>
                      <a:gd name="T56" fmla="*/ 267 w 328"/>
                      <a:gd name="T57" fmla="*/ 293 h 328"/>
                      <a:gd name="T58" fmla="*/ 283 w 328"/>
                      <a:gd name="T59" fmla="*/ 277 h 328"/>
                      <a:gd name="T60" fmla="*/ 299 w 328"/>
                      <a:gd name="T61" fmla="*/ 259 h 328"/>
                      <a:gd name="T62" fmla="*/ 308 w 328"/>
                      <a:gd name="T63" fmla="*/ 246 h 328"/>
                      <a:gd name="T64" fmla="*/ 313 w 328"/>
                      <a:gd name="T65" fmla="*/ 139 h 328"/>
                      <a:gd name="T66" fmla="*/ 315 w 328"/>
                      <a:gd name="T67" fmla="*/ 183 h 328"/>
                      <a:gd name="T68" fmla="*/ 312 w 328"/>
                      <a:gd name="T69" fmla="*/ 189 h 328"/>
                      <a:gd name="T70" fmla="*/ 312 w 328"/>
                      <a:gd name="T71" fmla="*/ 192 h 328"/>
                      <a:gd name="T72" fmla="*/ 308 w 328"/>
                      <a:gd name="T73" fmla="*/ 210 h 328"/>
                      <a:gd name="T74" fmla="*/ 296 w 328"/>
                      <a:gd name="T75" fmla="*/ 239 h 328"/>
                      <a:gd name="T76" fmla="*/ 279 w 328"/>
                      <a:gd name="T77" fmla="*/ 264 h 328"/>
                      <a:gd name="T78" fmla="*/ 258 w 328"/>
                      <a:gd name="T79" fmla="*/ 285 h 328"/>
                      <a:gd name="T80" fmla="*/ 233 w 328"/>
                      <a:gd name="T81" fmla="*/ 300 h 328"/>
                      <a:gd name="T82" fmla="*/ 206 w 328"/>
                      <a:gd name="T83" fmla="*/ 313 h 328"/>
                      <a:gd name="T84" fmla="*/ 176 w 328"/>
                      <a:gd name="T85" fmla="*/ 318 h 328"/>
                      <a:gd name="T86" fmla="*/ 147 w 328"/>
                      <a:gd name="T87" fmla="*/ 317 h 328"/>
                      <a:gd name="T88" fmla="*/ 118 w 328"/>
                      <a:gd name="T89" fmla="*/ 310 h 328"/>
                      <a:gd name="T90" fmla="*/ 91 w 328"/>
                      <a:gd name="T91" fmla="*/ 298 h 328"/>
                      <a:gd name="T92" fmla="*/ 65 w 328"/>
                      <a:gd name="T93" fmla="*/ 281 h 328"/>
                      <a:gd name="T94" fmla="*/ 44 w 328"/>
                      <a:gd name="T95" fmla="*/ 260 h 328"/>
                      <a:gd name="T96" fmla="*/ 28 w 328"/>
                      <a:gd name="T97" fmla="*/ 235 h 328"/>
                      <a:gd name="T98" fmla="*/ 17 w 328"/>
                      <a:gd name="T99" fmla="*/ 208 h 328"/>
                      <a:gd name="T100" fmla="*/ 12 w 328"/>
                      <a:gd name="T101" fmla="*/ 149 h 328"/>
                      <a:gd name="T102" fmla="*/ 32 w 328"/>
                      <a:gd name="T103" fmla="*/ 93 h 328"/>
                      <a:gd name="T104" fmla="*/ 48 w 328"/>
                      <a:gd name="T105" fmla="*/ 67 h 328"/>
                      <a:gd name="T106" fmla="*/ 69 w 328"/>
                      <a:gd name="T107" fmla="*/ 46 h 328"/>
                      <a:gd name="T108" fmla="*/ 106 w 328"/>
                      <a:gd name="T109" fmla="*/ 24 h 328"/>
                      <a:gd name="T110" fmla="*/ 151 w 328"/>
                      <a:gd name="T111" fmla="*/ 13 h 328"/>
                      <a:gd name="T112" fmla="*/ 181 w 328"/>
                      <a:gd name="T113" fmla="*/ 14 h 328"/>
                      <a:gd name="T114" fmla="*/ 209 w 328"/>
                      <a:gd name="T115" fmla="*/ 20 h 328"/>
                      <a:gd name="T116" fmla="*/ 250 w 328"/>
                      <a:gd name="T117" fmla="*/ 41 h 328"/>
                      <a:gd name="T118" fmla="*/ 283 w 328"/>
                      <a:gd name="T119" fmla="*/ 72 h 328"/>
                      <a:gd name="T120" fmla="*/ 299 w 328"/>
                      <a:gd name="T121" fmla="*/ 96 h 328"/>
                      <a:gd name="T122" fmla="*/ 310 w 328"/>
                      <a:gd name="T123" fmla="*/ 125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28" h="328">
                        <a:moveTo>
                          <a:pt x="308" y="246"/>
                        </a:moveTo>
                        <a:lnTo>
                          <a:pt x="314" y="229"/>
                        </a:lnTo>
                        <a:lnTo>
                          <a:pt x="319" y="215"/>
                        </a:lnTo>
                        <a:lnTo>
                          <a:pt x="323" y="198"/>
                        </a:lnTo>
                        <a:lnTo>
                          <a:pt x="326" y="184"/>
                        </a:lnTo>
                        <a:lnTo>
                          <a:pt x="328" y="167"/>
                        </a:lnTo>
                        <a:lnTo>
                          <a:pt x="326" y="159"/>
                        </a:lnTo>
                        <a:lnTo>
                          <a:pt x="326" y="151"/>
                        </a:lnTo>
                        <a:lnTo>
                          <a:pt x="324" y="135"/>
                        </a:lnTo>
                        <a:lnTo>
                          <a:pt x="322" y="127"/>
                        </a:lnTo>
                        <a:lnTo>
                          <a:pt x="321" y="123"/>
                        </a:lnTo>
                        <a:lnTo>
                          <a:pt x="321" y="119"/>
                        </a:lnTo>
                        <a:lnTo>
                          <a:pt x="315" y="103"/>
                        </a:lnTo>
                        <a:lnTo>
                          <a:pt x="309" y="88"/>
                        </a:lnTo>
                        <a:lnTo>
                          <a:pt x="292" y="63"/>
                        </a:lnTo>
                        <a:lnTo>
                          <a:pt x="281" y="50"/>
                        </a:lnTo>
                        <a:lnTo>
                          <a:pt x="270" y="40"/>
                        </a:lnTo>
                        <a:lnTo>
                          <a:pt x="257" y="31"/>
                        </a:lnTo>
                        <a:lnTo>
                          <a:pt x="244" y="22"/>
                        </a:lnTo>
                        <a:lnTo>
                          <a:pt x="213" y="9"/>
                        </a:lnTo>
                        <a:lnTo>
                          <a:pt x="197" y="4"/>
                        </a:lnTo>
                        <a:lnTo>
                          <a:pt x="183" y="2"/>
                        </a:lnTo>
                        <a:lnTo>
                          <a:pt x="166" y="0"/>
                        </a:lnTo>
                        <a:lnTo>
                          <a:pt x="151" y="1"/>
                        </a:lnTo>
                        <a:lnTo>
                          <a:pt x="134" y="2"/>
                        </a:lnTo>
                        <a:lnTo>
                          <a:pt x="120" y="7"/>
                        </a:lnTo>
                        <a:lnTo>
                          <a:pt x="103" y="12"/>
                        </a:lnTo>
                        <a:lnTo>
                          <a:pt x="89" y="19"/>
                        </a:lnTo>
                        <a:lnTo>
                          <a:pt x="74" y="26"/>
                        </a:lnTo>
                        <a:lnTo>
                          <a:pt x="62" y="37"/>
                        </a:lnTo>
                        <a:lnTo>
                          <a:pt x="49" y="46"/>
                        </a:lnTo>
                        <a:lnTo>
                          <a:pt x="39" y="58"/>
                        </a:lnTo>
                        <a:lnTo>
                          <a:pt x="29" y="71"/>
                        </a:lnTo>
                        <a:lnTo>
                          <a:pt x="22" y="86"/>
                        </a:lnTo>
                        <a:lnTo>
                          <a:pt x="8" y="115"/>
                        </a:lnTo>
                        <a:lnTo>
                          <a:pt x="1" y="146"/>
                        </a:lnTo>
                        <a:lnTo>
                          <a:pt x="0" y="177"/>
                        </a:lnTo>
                        <a:lnTo>
                          <a:pt x="7" y="209"/>
                        </a:lnTo>
                        <a:lnTo>
                          <a:pt x="11" y="225"/>
                        </a:lnTo>
                        <a:lnTo>
                          <a:pt x="18" y="240"/>
                        </a:lnTo>
                        <a:lnTo>
                          <a:pt x="26" y="254"/>
                        </a:lnTo>
                        <a:lnTo>
                          <a:pt x="35" y="267"/>
                        </a:lnTo>
                        <a:lnTo>
                          <a:pt x="44" y="279"/>
                        </a:lnTo>
                        <a:lnTo>
                          <a:pt x="57" y="290"/>
                        </a:lnTo>
                        <a:lnTo>
                          <a:pt x="69" y="299"/>
                        </a:lnTo>
                        <a:lnTo>
                          <a:pt x="85" y="309"/>
                        </a:lnTo>
                        <a:lnTo>
                          <a:pt x="99" y="316"/>
                        </a:lnTo>
                        <a:lnTo>
                          <a:pt x="114" y="321"/>
                        </a:lnTo>
                        <a:lnTo>
                          <a:pt x="128" y="325"/>
                        </a:lnTo>
                        <a:lnTo>
                          <a:pt x="145" y="328"/>
                        </a:lnTo>
                        <a:lnTo>
                          <a:pt x="159" y="328"/>
                        </a:lnTo>
                        <a:lnTo>
                          <a:pt x="176" y="327"/>
                        </a:lnTo>
                        <a:lnTo>
                          <a:pt x="192" y="325"/>
                        </a:lnTo>
                        <a:lnTo>
                          <a:pt x="209" y="322"/>
                        </a:lnTo>
                        <a:lnTo>
                          <a:pt x="224" y="316"/>
                        </a:lnTo>
                        <a:lnTo>
                          <a:pt x="240" y="310"/>
                        </a:lnTo>
                        <a:lnTo>
                          <a:pt x="253" y="301"/>
                        </a:lnTo>
                        <a:lnTo>
                          <a:pt x="267" y="293"/>
                        </a:lnTo>
                        <a:lnTo>
                          <a:pt x="278" y="283"/>
                        </a:lnTo>
                        <a:lnTo>
                          <a:pt x="283" y="277"/>
                        </a:lnTo>
                        <a:lnTo>
                          <a:pt x="289" y="271"/>
                        </a:lnTo>
                        <a:lnTo>
                          <a:pt x="299" y="259"/>
                        </a:lnTo>
                        <a:lnTo>
                          <a:pt x="303" y="252"/>
                        </a:lnTo>
                        <a:lnTo>
                          <a:pt x="308" y="246"/>
                        </a:lnTo>
                        <a:close/>
                        <a:moveTo>
                          <a:pt x="310" y="125"/>
                        </a:moveTo>
                        <a:lnTo>
                          <a:pt x="313" y="139"/>
                        </a:lnTo>
                        <a:lnTo>
                          <a:pt x="315" y="154"/>
                        </a:lnTo>
                        <a:lnTo>
                          <a:pt x="315" y="183"/>
                        </a:lnTo>
                        <a:lnTo>
                          <a:pt x="313" y="189"/>
                        </a:lnTo>
                        <a:lnTo>
                          <a:pt x="312" y="189"/>
                        </a:lnTo>
                        <a:lnTo>
                          <a:pt x="312" y="190"/>
                        </a:lnTo>
                        <a:lnTo>
                          <a:pt x="312" y="192"/>
                        </a:lnTo>
                        <a:lnTo>
                          <a:pt x="312" y="196"/>
                        </a:lnTo>
                        <a:lnTo>
                          <a:pt x="308" y="210"/>
                        </a:lnTo>
                        <a:lnTo>
                          <a:pt x="303" y="225"/>
                        </a:lnTo>
                        <a:lnTo>
                          <a:pt x="296" y="239"/>
                        </a:lnTo>
                        <a:lnTo>
                          <a:pt x="287" y="252"/>
                        </a:lnTo>
                        <a:lnTo>
                          <a:pt x="279" y="264"/>
                        </a:lnTo>
                        <a:lnTo>
                          <a:pt x="269" y="275"/>
                        </a:lnTo>
                        <a:lnTo>
                          <a:pt x="258" y="285"/>
                        </a:lnTo>
                        <a:lnTo>
                          <a:pt x="246" y="293"/>
                        </a:lnTo>
                        <a:lnTo>
                          <a:pt x="233" y="300"/>
                        </a:lnTo>
                        <a:lnTo>
                          <a:pt x="219" y="307"/>
                        </a:lnTo>
                        <a:lnTo>
                          <a:pt x="206" y="313"/>
                        </a:lnTo>
                        <a:lnTo>
                          <a:pt x="190" y="316"/>
                        </a:lnTo>
                        <a:lnTo>
                          <a:pt x="176" y="318"/>
                        </a:lnTo>
                        <a:lnTo>
                          <a:pt x="161" y="318"/>
                        </a:lnTo>
                        <a:lnTo>
                          <a:pt x="147" y="317"/>
                        </a:lnTo>
                        <a:lnTo>
                          <a:pt x="132" y="314"/>
                        </a:lnTo>
                        <a:lnTo>
                          <a:pt x="118" y="310"/>
                        </a:lnTo>
                        <a:lnTo>
                          <a:pt x="103" y="305"/>
                        </a:lnTo>
                        <a:lnTo>
                          <a:pt x="91" y="298"/>
                        </a:lnTo>
                        <a:lnTo>
                          <a:pt x="76" y="289"/>
                        </a:lnTo>
                        <a:lnTo>
                          <a:pt x="65" y="281"/>
                        </a:lnTo>
                        <a:lnTo>
                          <a:pt x="54" y="270"/>
                        </a:lnTo>
                        <a:lnTo>
                          <a:pt x="44" y="260"/>
                        </a:lnTo>
                        <a:lnTo>
                          <a:pt x="35" y="248"/>
                        </a:lnTo>
                        <a:lnTo>
                          <a:pt x="28" y="235"/>
                        </a:lnTo>
                        <a:lnTo>
                          <a:pt x="22" y="222"/>
                        </a:lnTo>
                        <a:lnTo>
                          <a:pt x="17" y="208"/>
                        </a:lnTo>
                        <a:lnTo>
                          <a:pt x="11" y="178"/>
                        </a:lnTo>
                        <a:lnTo>
                          <a:pt x="12" y="149"/>
                        </a:lnTo>
                        <a:lnTo>
                          <a:pt x="18" y="120"/>
                        </a:lnTo>
                        <a:lnTo>
                          <a:pt x="32" y="93"/>
                        </a:lnTo>
                        <a:lnTo>
                          <a:pt x="39" y="78"/>
                        </a:lnTo>
                        <a:lnTo>
                          <a:pt x="48" y="67"/>
                        </a:lnTo>
                        <a:lnTo>
                          <a:pt x="58" y="55"/>
                        </a:lnTo>
                        <a:lnTo>
                          <a:pt x="69" y="46"/>
                        </a:lnTo>
                        <a:lnTo>
                          <a:pt x="93" y="31"/>
                        </a:lnTo>
                        <a:lnTo>
                          <a:pt x="106" y="24"/>
                        </a:lnTo>
                        <a:lnTo>
                          <a:pt x="122" y="20"/>
                        </a:lnTo>
                        <a:lnTo>
                          <a:pt x="151" y="13"/>
                        </a:lnTo>
                        <a:lnTo>
                          <a:pt x="165" y="12"/>
                        </a:lnTo>
                        <a:lnTo>
                          <a:pt x="181" y="14"/>
                        </a:lnTo>
                        <a:lnTo>
                          <a:pt x="194" y="16"/>
                        </a:lnTo>
                        <a:lnTo>
                          <a:pt x="209" y="20"/>
                        </a:lnTo>
                        <a:lnTo>
                          <a:pt x="238" y="34"/>
                        </a:lnTo>
                        <a:lnTo>
                          <a:pt x="250" y="41"/>
                        </a:lnTo>
                        <a:lnTo>
                          <a:pt x="262" y="50"/>
                        </a:lnTo>
                        <a:lnTo>
                          <a:pt x="283" y="72"/>
                        </a:lnTo>
                        <a:lnTo>
                          <a:pt x="291" y="83"/>
                        </a:lnTo>
                        <a:lnTo>
                          <a:pt x="299" y="96"/>
                        </a:lnTo>
                        <a:lnTo>
                          <a:pt x="305" y="109"/>
                        </a:lnTo>
                        <a:lnTo>
                          <a:pt x="310" y="125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3" name="Freeform 579"/>
                  <p:cNvSpPr>
                    <a:spLocks noEditPoints="1"/>
                  </p:cNvSpPr>
                  <p:nvPr/>
                </p:nvSpPr>
                <p:spPr bwMode="auto">
                  <a:xfrm>
                    <a:off x="1349" y="1935"/>
                    <a:ext cx="170" cy="152"/>
                  </a:xfrm>
                  <a:custGeom>
                    <a:avLst/>
                    <a:gdLst>
                      <a:gd name="T0" fmla="*/ 292 w 304"/>
                      <a:gd name="T1" fmla="*/ 213 h 306"/>
                      <a:gd name="T2" fmla="*/ 301 w 304"/>
                      <a:gd name="T3" fmla="*/ 184 h 306"/>
                      <a:gd name="T4" fmla="*/ 301 w 304"/>
                      <a:gd name="T5" fmla="*/ 178 h 306"/>
                      <a:gd name="T6" fmla="*/ 302 w 304"/>
                      <a:gd name="T7" fmla="*/ 177 h 306"/>
                      <a:gd name="T8" fmla="*/ 304 w 304"/>
                      <a:gd name="T9" fmla="*/ 142 h 306"/>
                      <a:gd name="T10" fmla="*/ 299 w 304"/>
                      <a:gd name="T11" fmla="*/ 113 h 306"/>
                      <a:gd name="T12" fmla="*/ 288 w 304"/>
                      <a:gd name="T13" fmla="*/ 84 h 306"/>
                      <a:gd name="T14" fmla="*/ 272 w 304"/>
                      <a:gd name="T15" fmla="*/ 60 h 306"/>
                      <a:gd name="T16" fmla="*/ 239 w 304"/>
                      <a:gd name="T17" fmla="*/ 29 h 306"/>
                      <a:gd name="T18" fmla="*/ 198 w 304"/>
                      <a:gd name="T19" fmla="*/ 8 h 306"/>
                      <a:gd name="T20" fmla="*/ 170 w 304"/>
                      <a:gd name="T21" fmla="*/ 2 h 306"/>
                      <a:gd name="T22" fmla="*/ 140 w 304"/>
                      <a:gd name="T23" fmla="*/ 1 h 306"/>
                      <a:gd name="T24" fmla="*/ 95 w 304"/>
                      <a:gd name="T25" fmla="*/ 12 h 306"/>
                      <a:gd name="T26" fmla="*/ 58 w 304"/>
                      <a:gd name="T27" fmla="*/ 34 h 306"/>
                      <a:gd name="T28" fmla="*/ 37 w 304"/>
                      <a:gd name="T29" fmla="*/ 55 h 306"/>
                      <a:gd name="T30" fmla="*/ 21 w 304"/>
                      <a:gd name="T31" fmla="*/ 81 h 306"/>
                      <a:gd name="T32" fmla="*/ 1 w 304"/>
                      <a:gd name="T33" fmla="*/ 137 h 306"/>
                      <a:gd name="T34" fmla="*/ 6 w 304"/>
                      <a:gd name="T35" fmla="*/ 196 h 306"/>
                      <a:gd name="T36" fmla="*/ 17 w 304"/>
                      <a:gd name="T37" fmla="*/ 223 h 306"/>
                      <a:gd name="T38" fmla="*/ 33 w 304"/>
                      <a:gd name="T39" fmla="*/ 248 h 306"/>
                      <a:gd name="T40" fmla="*/ 54 w 304"/>
                      <a:gd name="T41" fmla="*/ 269 h 306"/>
                      <a:gd name="T42" fmla="*/ 80 w 304"/>
                      <a:gd name="T43" fmla="*/ 286 h 306"/>
                      <a:gd name="T44" fmla="*/ 107 w 304"/>
                      <a:gd name="T45" fmla="*/ 298 h 306"/>
                      <a:gd name="T46" fmla="*/ 136 w 304"/>
                      <a:gd name="T47" fmla="*/ 305 h 306"/>
                      <a:gd name="T48" fmla="*/ 165 w 304"/>
                      <a:gd name="T49" fmla="*/ 306 h 306"/>
                      <a:gd name="T50" fmla="*/ 195 w 304"/>
                      <a:gd name="T51" fmla="*/ 301 h 306"/>
                      <a:gd name="T52" fmla="*/ 222 w 304"/>
                      <a:gd name="T53" fmla="*/ 288 h 306"/>
                      <a:gd name="T54" fmla="*/ 247 w 304"/>
                      <a:gd name="T55" fmla="*/ 273 h 306"/>
                      <a:gd name="T56" fmla="*/ 268 w 304"/>
                      <a:gd name="T57" fmla="*/ 252 h 306"/>
                      <a:gd name="T58" fmla="*/ 285 w 304"/>
                      <a:gd name="T59" fmla="*/ 227 h 306"/>
                      <a:gd name="T60" fmla="*/ 290 w 304"/>
                      <a:gd name="T61" fmla="*/ 128 h 306"/>
                      <a:gd name="T62" fmla="*/ 292 w 304"/>
                      <a:gd name="T63" fmla="*/ 169 h 306"/>
                      <a:gd name="T64" fmla="*/ 288 w 304"/>
                      <a:gd name="T65" fmla="*/ 188 h 306"/>
                      <a:gd name="T66" fmla="*/ 287 w 304"/>
                      <a:gd name="T67" fmla="*/ 189 h 306"/>
                      <a:gd name="T68" fmla="*/ 287 w 304"/>
                      <a:gd name="T69" fmla="*/ 195 h 306"/>
                      <a:gd name="T70" fmla="*/ 268 w 304"/>
                      <a:gd name="T71" fmla="*/ 234 h 306"/>
                      <a:gd name="T72" fmla="*/ 249 w 304"/>
                      <a:gd name="T73" fmla="*/ 254 h 306"/>
                      <a:gd name="T74" fmla="*/ 240 w 304"/>
                      <a:gd name="T75" fmla="*/ 264 h 306"/>
                      <a:gd name="T76" fmla="*/ 216 w 304"/>
                      <a:gd name="T77" fmla="*/ 277 h 306"/>
                      <a:gd name="T78" fmla="*/ 203 w 304"/>
                      <a:gd name="T79" fmla="*/ 282 h 306"/>
                      <a:gd name="T80" fmla="*/ 176 w 304"/>
                      <a:gd name="T81" fmla="*/ 290 h 306"/>
                      <a:gd name="T82" fmla="*/ 136 w 304"/>
                      <a:gd name="T83" fmla="*/ 293 h 306"/>
                      <a:gd name="T84" fmla="*/ 110 w 304"/>
                      <a:gd name="T85" fmla="*/ 287 h 306"/>
                      <a:gd name="T86" fmla="*/ 85 w 304"/>
                      <a:gd name="T87" fmla="*/ 276 h 306"/>
                      <a:gd name="T88" fmla="*/ 61 w 304"/>
                      <a:gd name="T89" fmla="*/ 259 h 306"/>
                      <a:gd name="T90" fmla="*/ 43 w 304"/>
                      <a:gd name="T91" fmla="*/ 241 h 306"/>
                      <a:gd name="T92" fmla="*/ 28 w 304"/>
                      <a:gd name="T93" fmla="*/ 218 h 306"/>
                      <a:gd name="T94" fmla="*/ 19 w 304"/>
                      <a:gd name="T95" fmla="*/ 192 h 306"/>
                      <a:gd name="T96" fmla="*/ 14 w 304"/>
                      <a:gd name="T97" fmla="*/ 137 h 306"/>
                      <a:gd name="T98" fmla="*/ 31 w 304"/>
                      <a:gd name="T99" fmla="*/ 86 h 306"/>
                      <a:gd name="T100" fmla="*/ 46 w 304"/>
                      <a:gd name="T101" fmla="*/ 62 h 306"/>
                      <a:gd name="T102" fmla="*/ 76 w 304"/>
                      <a:gd name="T103" fmla="*/ 35 h 306"/>
                      <a:gd name="T104" fmla="*/ 100 w 304"/>
                      <a:gd name="T105" fmla="*/ 24 h 306"/>
                      <a:gd name="T106" fmla="*/ 142 w 304"/>
                      <a:gd name="T107" fmla="*/ 13 h 306"/>
                      <a:gd name="T108" fmla="*/ 181 w 304"/>
                      <a:gd name="T109" fmla="*/ 14 h 306"/>
                      <a:gd name="T110" fmla="*/ 221 w 304"/>
                      <a:gd name="T111" fmla="*/ 31 h 306"/>
                      <a:gd name="T112" fmla="*/ 263 w 304"/>
                      <a:gd name="T113" fmla="*/ 66 h 306"/>
                      <a:gd name="T114" fmla="*/ 276 w 304"/>
                      <a:gd name="T115" fmla="*/ 89 h 306"/>
                      <a:gd name="T116" fmla="*/ 287 w 304"/>
                      <a:gd name="T117" fmla="*/ 116 h 3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04" h="306">
                        <a:moveTo>
                          <a:pt x="285" y="227"/>
                        </a:moveTo>
                        <a:lnTo>
                          <a:pt x="292" y="213"/>
                        </a:lnTo>
                        <a:lnTo>
                          <a:pt x="297" y="198"/>
                        </a:lnTo>
                        <a:lnTo>
                          <a:pt x="301" y="184"/>
                        </a:lnTo>
                        <a:lnTo>
                          <a:pt x="301" y="180"/>
                        </a:lnTo>
                        <a:lnTo>
                          <a:pt x="301" y="178"/>
                        </a:lnTo>
                        <a:lnTo>
                          <a:pt x="301" y="177"/>
                        </a:lnTo>
                        <a:lnTo>
                          <a:pt x="302" y="177"/>
                        </a:lnTo>
                        <a:lnTo>
                          <a:pt x="304" y="171"/>
                        </a:lnTo>
                        <a:lnTo>
                          <a:pt x="304" y="142"/>
                        </a:lnTo>
                        <a:lnTo>
                          <a:pt x="302" y="127"/>
                        </a:lnTo>
                        <a:lnTo>
                          <a:pt x="299" y="113"/>
                        </a:lnTo>
                        <a:lnTo>
                          <a:pt x="294" y="97"/>
                        </a:lnTo>
                        <a:lnTo>
                          <a:pt x="288" y="84"/>
                        </a:lnTo>
                        <a:lnTo>
                          <a:pt x="280" y="71"/>
                        </a:lnTo>
                        <a:lnTo>
                          <a:pt x="272" y="60"/>
                        </a:lnTo>
                        <a:lnTo>
                          <a:pt x="251" y="38"/>
                        </a:lnTo>
                        <a:lnTo>
                          <a:pt x="239" y="29"/>
                        </a:lnTo>
                        <a:lnTo>
                          <a:pt x="227" y="22"/>
                        </a:lnTo>
                        <a:lnTo>
                          <a:pt x="198" y="8"/>
                        </a:lnTo>
                        <a:lnTo>
                          <a:pt x="183" y="4"/>
                        </a:lnTo>
                        <a:lnTo>
                          <a:pt x="170" y="2"/>
                        </a:lnTo>
                        <a:lnTo>
                          <a:pt x="154" y="0"/>
                        </a:lnTo>
                        <a:lnTo>
                          <a:pt x="140" y="1"/>
                        </a:lnTo>
                        <a:lnTo>
                          <a:pt x="111" y="8"/>
                        </a:lnTo>
                        <a:lnTo>
                          <a:pt x="95" y="12"/>
                        </a:lnTo>
                        <a:lnTo>
                          <a:pt x="82" y="19"/>
                        </a:lnTo>
                        <a:lnTo>
                          <a:pt x="58" y="34"/>
                        </a:lnTo>
                        <a:lnTo>
                          <a:pt x="47" y="43"/>
                        </a:lnTo>
                        <a:lnTo>
                          <a:pt x="37" y="55"/>
                        </a:lnTo>
                        <a:lnTo>
                          <a:pt x="28" y="66"/>
                        </a:lnTo>
                        <a:lnTo>
                          <a:pt x="21" y="81"/>
                        </a:lnTo>
                        <a:lnTo>
                          <a:pt x="7" y="108"/>
                        </a:lnTo>
                        <a:lnTo>
                          <a:pt x="1" y="137"/>
                        </a:lnTo>
                        <a:lnTo>
                          <a:pt x="0" y="166"/>
                        </a:lnTo>
                        <a:lnTo>
                          <a:pt x="6" y="196"/>
                        </a:lnTo>
                        <a:lnTo>
                          <a:pt x="11" y="210"/>
                        </a:lnTo>
                        <a:lnTo>
                          <a:pt x="17" y="223"/>
                        </a:lnTo>
                        <a:lnTo>
                          <a:pt x="24" y="236"/>
                        </a:lnTo>
                        <a:lnTo>
                          <a:pt x="33" y="248"/>
                        </a:lnTo>
                        <a:lnTo>
                          <a:pt x="43" y="258"/>
                        </a:lnTo>
                        <a:lnTo>
                          <a:pt x="54" y="269"/>
                        </a:lnTo>
                        <a:lnTo>
                          <a:pt x="65" y="277"/>
                        </a:lnTo>
                        <a:lnTo>
                          <a:pt x="80" y="286"/>
                        </a:lnTo>
                        <a:lnTo>
                          <a:pt x="92" y="293"/>
                        </a:lnTo>
                        <a:lnTo>
                          <a:pt x="107" y="298"/>
                        </a:lnTo>
                        <a:lnTo>
                          <a:pt x="121" y="302"/>
                        </a:lnTo>
                        <a:lnTo>
                          <a:pt x="136" y="305"/>
                        </a:lnTo>
                        <a:lnTo>
                          <a:pt x="150" y="306"/>
                        </a:lnTo>
                        <a:lnTo>
                          <a:pt x="165" y="306"/>
                        </a:lnTo>
                        <a:lnTo>
                          <a:pt x="179" y="304"/>
                        </a:lnTo>
                        <a:lnTo>
                          <a:pt x="195" y="301"/>
                        </a:lnTo>
                        <a:lnTo>
                          <a:pt x="208" y="295"/>
                        </a:lnTo>
                        <a:lnTo>
                          <a:pt x="222" y="288"/>
                        </a:lnTo>
                        <a:lnTo>
                          <a:pt x="235" y="281"/>
                        </a:lnTo>
                        <a:lnTo>
                          <a:pt x="247" y="273"/>
                        </a:lnTo>
                        <a:lnTo>
                          <a:pt x="258" y="263"/>
                        </a:lnTo>
                        <a:lnTo>
                          <a:pt x="268" y="252"/>
                        </a:lnTo>
                        <a:lnTo>
                          <a:pt x="276" y="240"/>
                        </a:lnTo>
                        <a:lnTo>
                          <a:pt x="285" y="227"/>
                        </a:lnTo>
                        <a:close/>
                        <a:moveTo>
                          <a:pt x="287" y="116"/>
                        </a:moveTo>
                        <a:lnTo>
                          <a:pt x="290" y="128"/>
                        </a:lnTo>
                        <a:lnTo>
                          <a:pt x="292" y="143"/>
                        </a:lnTo>
                        <a:lnTo>
                          <a:pt x="292" y="169"/>
                        </a:lnTo>
                        <a:lnTo>
                          <a:pt x="290" y="182"/>
                        </a:lnTo>
                        <a:lnTo>
                          <a:pt x="288" y="188"/>
                        </a:lnTo>
                        <a:lnTo>
                          <a:pt x="287" y="188"/>
                        </a:lnTo>
                        <a:lnTo>
                          <a:pt x="287" y="189"/>
                        </a:lnTo>
                        <a:lnTo>
                          <a:pt x="287" y="191"/>
                        </a:lnTo>
                        <a:lnTo>
                          <a:pt x="287" y="195"/>
                        </a:lnTo>
                        <a:lnTo>
                          <a:pt x="276" y="222"/>
                        </a:lnTo>
                        <a:lnTo>
                          <a:pt x="268" y="234"/>
                        </a:lnTo>
                        <a:lnTo>
                          <a:pt x="260" y="245"/>
                        </a:lnTo>
                        <a:lnTo>
                          <a:pt x="249" y="254"/>
                        </a:lnTo>
                        <a:lnTo>
                          <a:pt x="244" y="258"/>
                        </a:lnTo>
                        <a:lnTo>
                          <a:pt x="240" y="264"/>
                        </a:lnTo>
                        <a:lnTo>
                          <a:pt x="228" y="271"/>
                        </a:lnTo>
                        <a:lnTo>
                          <a:pt x="216" y="277"/>
                        </a:lnTo>
                        <a:lnTo>
                          <a:pt x="209" y="279"/>
                        </a:lnTo>
                        <a:lnTo>
                          <a:pt x="203" y="282"/>
                        </a:lnTo>
                        <a:lnTo>
                          <a:pt x="190" y="287"/>
                        </a:lnTo>
                        <a:lnTo>
                          <a:pt x="176" y="290"/>
                        </a:lnTo>
                        <a:lnTo>
                          <a:pt x="162" y="293"/>
                        </a:lnTo>
                        <a:lnTo>
                          <a:pt x="136" y="293"/>
                        </a:lnTo>
                        <a:lnTo>
                          <a:pt x="122" y="290"/>
                        </a:lnTo>
                        <a:lnTo>
                          <a:pt x="110" y="287"/>
                        </a:lnTo>
                        <a:lnTo>
                          <a:pt x="97" y="282"/>
                        </a:lnTo>
                        <a:lnTo>
                          <a:pt x="85" y="276"/>
                        </a:lnTo>
                        <a:lnTo>
                          <a:pt x="71" y="268"/>
                        </a:lnTo>
                        <a:lnTo>
                          <a:pt x="61" y="259"/>
                        </a:lnTo>
                        <a:lnTo>
                          <a:pt x="51" y="250"/>
                        </a:lnTo>
                        <a:lnTo>
                          <a:pt x="43" y="241"/>
                        </a:lnTo>
                        <a:lnTo>
                          <a:pt x="34" y="229"/>
                        </a:lnTo>
                        <a:lnTo>
                          <a:pt x="28" y="218"/>
                        </a:lnTo>
                        <a:lnTo>
                          <a:pt x="22" y="205"/>
                        </a:lnTo>
                        <a:lnTo>
                          <a:pt x="19" y="192"/>
                        </a:lnTo>
                        <a:lnTo>
                          <a:pt x="13" y="164"/>
                        </a:lnTo>
                        <a:lnTo>
                          <a:pt x="14" y="137"/>
                        </a:lnTo>
                        <a:lnTo>
                          <a:pt x="19" y="111"/>
                        </a:lnTo>
                        <a:lnTo>
                          <a:pt x="31" y="86"/>
                        </a:lnTo>
                        <a:lnTo>
                          <a:pt x="37" y="72"/>
                        </a:lnTo>
                        <a:lnTo>
                          <a:pt x="46" y="62"/>
                        </a:lnTo>
                        <a:lnTo>
                          <a:pt x="65" y="43"/>
                        </a:lnTo>
                        <a:lnTo>
                          <a:pt x="76" y="35"/>
                        </a:lnTo>
                        <a:lnTo>
                          <a:pt x="88" y="29"/>
                        </a:lnTo>
                        <a:lnTo>
                          <a:pt x="100" y="24"/>
                        </a:lnTo>
                        <a:lnTo>
                          <a:pt x="115" y="21"/>
                        </a:lnTo>
                        <a:lnTo>
                          <a:pt x="142" y="13"/>
                        </a:lnTo>
                        <a:lnTo>
                          <a:pt x="169" y="13"/>
                        </a:lnTo>
                        <a:lnTo>
                          <a:pt x="181" y="14"/>
                        </a:lnTo>
                        <a:lnTo>
                          <a:pt x="195" y="19"/>
                        </a:lnTo>
                        <a:lnTo>
                          <a:pt x="221" y="31"/>
                        </a:lnTo>
                        <a:lnTo>
                          <a:pt x="244" y="46"/>
                        </a:lnTo>
                        <a:lnTo>
                          <a:pt x="263" y="66"/>
                        </a:lnTo>
                        <a:lnTo>
                          <a:pt x="270" y="76"/>
                        </a:lnTo>
                        <a:lnTo>
                          <a:pt x="276" y="89"/>
                        </a:lnTo>
                        <a:lnTo>
                          <a:pt x="281" y="101"/>
                        </a:lnTo>
                        <a:lnTo>
                          <a:pt x="287" y="116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4" name="Freeform 580"/>
                  <p:cNvSpPr>
                    <a:spLocks noEditPoints="1"/>
                  </p:cNvSpPr>
                  <p:nvPr/>
                </p:nvSpPr>
                <p:spPr bwMode="auto">
                  <a:xfrm>
                    <a:off x="1356" y="1943"/>
                    <a:ext cx="157" cy="136"/>
                  </a:xfrm>
                  <a:custGeom>
                    <a:avLst/>
                    <a:gdLst>
                      <a:gd name="T0" fmla="*/ 274 w 279"/>
                      <a:gd name="T1" fmla="*/ 182 h 280"/>
                      <a:gd name="T2" fmla="*/ 274 w 279"/>
                      <a:gd name="T3" fmla="*/ 176 h 280"/>
                      <a:gd name="T4" fmla="*/ 275 w 279"/>
                      <a:gd name="T5" fmla="*/ 175 h 280"/>
                      <a:gd name="T6" fmla="*/ 279 w 279"/>
                      <a:gd name="T7" fmla="*/ 156 h 280"/>
                      <a:gd name="T8" fmla="*/ 277 w 279"/>
                      <a:gd name="T9" fmla="*/ 115 h 280"/>
                      <a:gd name="T10" fmla="*/ 268 w 279"/>
                      <a:gd name="T11" fmla="*/ 88 h 280"/>
                      <a:gd name="T12" fmla="*/ 257 w 279"/>
                      <a:gd name="T13" fmla="*/ 63 h 280"/>
                      <a:gd name="T14" fmla="*/ 231 w 279"/>
                      <a:gd name="T15" fmla="*/ 33 h 280"/>
                      <a:gd name="T16" fmla="*/ 182 w 279"/>
                      <a:gd name="T17" fmla="*/ 6 h 280"/>
                      <a:gd name="T18" fmla="*/ 156 w 279"/>
                      <a:gd name="T19" fmla="*/ 0 h 280"/>
                      <a:gd name="T20" fmla="*/ 102 w 279"/>
                      <a:gd name="T21" fmla="*/ 8 h 280"/>
                      <a:gd name="T22" fmla="*/ 75 w 279"/>
                      <a:gd name="T23" fmla="*/ 16 h 280"/>
                      <a:gd name="T24" fmla="*/ 52 w 279"/>
                      <a:gd name="T25" fmla="*/ 30 h 280"/>
                      <a:gd name="T26" fmla="*/ 24 w 279"/>
                      <a:gd name="T27" fmla="*/ 59 h 280"/>
                      <a:gd name="T28" fmla="*/ 6 w 279"/>
                      <a:gd name="T29" fmla="*/ 98 h 280"/>
                      <a:gd name="T30" fmla="*/ 0 w 279"/>
                      <a:gd name="T31" fmla="*/ 151 h 280"/>
                      <a:gd name="T32" fmla="*/ 9 w 279"/>
                      <a:gd name="T33" fmla="*/ 192 h 280"/>
                      <a:gd name="T34" fmla="*/ 21 w 279"/>
                      <a:gd name="T35" fmla="*/ 216 h 280"/>
                      <a:gd name="T36" fmla="*/ 38 w 279"/>
                      <a:gd name="T37" fmla="*/ 237 h 280"/>
                      <a:gd name="T38" fmla="*/ 58 w 279"/>
                      <a:gd name="T39" fmla="*/ 255 h 280"/>
                      <a:gd name="T40" fmla="*/ 84 w 279"/>
                      <a:gd name="T41" fmla="*/ 269 h 280"/>
                      <a:gd name="T42" fmla="*/ 109 w 279"/>
                      <a:gd name="T43" fmla="*/ 277 h 280"/>
                      <a:gd name="T44" fmla="*/ 149 w 279"/>
                      <a:gd name="T45" fmla="*/ 280 h 280"/>
                      <a:gd name="T46" fmla="*/ 177 w 279"/>
                      <a:gd name="T47" fmla="*/ 274 h 280"/>
                      <a:gd name="T48" fmla="*/ 196 w 279"/>
                      <a:gd name="T49" fmla="*/ 266 h 280"/>
                      <a:gd name="T50" fmla="*/ 215 w 279"/>
                      <a:gd name="T51" fmla="*/ 258 h 280"/>
                      <a:gd name="T52" fmla="*/ 231 w 279"/>
                      <a:gd name="T53" fmla="*/ 245 h 280"/>
                      <a:gd name="T54" fmla="*/ 247 w 279"/>
                      <a:gd name="T55" fmla="*/ 232 h 280"/>
                      <a:gd name="T56" fmla="*/ 263 w 279"/>
                      <a:gd name="T57" fmla="*/ 209 h 280"/>
                      <a:gd name="T58" fmla="*/ 245 w 279"/>
                      <a:gd name="T59" fmla="*/ 214 h 280"/>
                      <a:gd name="T60" fmla="*/ 228 w 279"/>
                      <a:gd name="T61" fmla="*/ 233 h 280"/>
                      <a:gd name="T62" fmla="*/ 209 w 279"/>
                      <a:gd name="T63" fmla="*/ 248 h 280"/>
                      <a:gd name="T64" fmla="*/ 187 w 279"/>
                      <a:gd name="T65" fmla="*/ 260 h 280"/>
                      <a:gd name="T66" fmla="*/ 178 w 279"/>
                      <a:gd name="T67" fmla="*/ 262 h 280"/>
                      <a:gd name="T68" fmla="*/ 177 w 279"/>
                      <a:gd name="T69" fmla="*/ 263 h 280"/>
                      <a:gd name="T70" fmla="*/ 149 w 279"/>
                      <a:gd name="T71" fmla="*/ 269 h 280"/>
                      <a:gd name="T72" fmla="*/ 100 w 279"/>
                      <a:gd name="T73" fmla="*/ 263 h 280"/>
                      <a:gd name="T74" fmla="*/ 77 w 279"/>
                      <a:gd name="T75" fmla="*/ 254 h 280"/>
                      <a:gd name="T76" fmla="*/ 54 w 279"/>
                      <a:gd name="T77" fmla="*/ 238 h 280"/>
                      <a:gd name="T78" fmla="*/ 38 w 279"/>
                      <a:gd name="T79" fmla="*/ 221 h 280"/>
                      <a:gd name="T80" fmla="*/ 19 w 279"/>
                      <a:gd name="T81" fmla="*/ 187 h 280"/>
                      <a:gd name="T82" fmla="*/ 11 w 279"/>
                      <a:gd name="T83" fmla="*/ 150 h 280"/>
                      <a:gd name="T84" fmla="*/ 16 w 279"/>
                      <a:gd name="T85" fmla="*/ 101 h 280"/>
                      <a:gd name="T86" fmla="*/ 41 w 279"/>
                      <a:gd name="T87" fmla="*/ 55 h 280"/>
                      <a:gd name="T88" fmla="*/ 60 w 279"/>
                      <a:gd name="T89" fmla="*/ 39 h 280"/>
                      <a:gd name="T90" fmla="*/ 92 w 279"/>
                      <a:gd name="T91" fmla="*/ 20 h 280"/>
                      <a:gd name="T92" fmla="*/ 130 w 279"/>
                      <a:gd name="T93" fmla="*/ 12 h 280"/>
                      <a:gd name="T94" fmla="*/ 166 w 279"/>
                      <a:gd name="T95" fmla="*/ 13 h 280"/>
                      <a:gd name="T96" fmla="*/ 203 w 279"/>
                      <a:gd name="T97" fmla="*/ 28 h 280"/>
                      <a:gd name="T98" fmla="*/ 232 w 279"/>
                      <a:gd name="T99" fmla="*/ 50 h 280"/>
                      <a:gd name="T100" fmla="*/ 248 w 279"/>
                      <a:gd name="T101" fmla="*/ 70 h 280"/>
                      <a:gd name="T102" fmla="*/ 259 w 279"/>
                      <a:gd name="T103" fmla="*/ 92 h 280"/>
                      <a:gd name="T104" fmla="*/ 268 w 279"/>
                      <a:gd name="T105" fmla="*/ 131 h 280"/>
                      <a:gd name="T106" fmla="*/ 266 w 279"/>
                      <a:gd name="T107" fmla="*/ 161 h 280"/>
                      <a:gd name="T108" fmla="*/ 262 w 279"/>
                      <a:gd name="T109" fmla="*/ 179 h 280"/>
                      <a:gd name="T110" fmla="*/ 253 w 279"/>
                      <a:gd name="T111" fmla="*/ 204 h 2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79" h="280">
                        <a:moveTo>
                          <a:pt x="263" y="209"/>
                        </a:moveTo>
                        <a:lnTo>
                          <a:pt x="274" y="182"/>
                        </a:lnTo>
                        <a:lnTo>
                          <a:pt x="274" y="178"/>
                        </a:lnTo>
                        <a:lnTo>
                          <a:pt x="274" y="176"/>
                        </a:lnTo>
                        <a:lnTo>
                          <a:pt x="274" y="175"/>
                        </a:lnTo>
                        <a:lnTo>
                          <a:pt x="275" y="175"/>
                        </a:lnTo>
                        <a:lnTo>
                          <a:pt x="277" y="169"/>
                        </a:lnTo>
                        <a:lnTo>
                          <a:pt x="279" y="156"/>
                        </a:lnTo>
                        <a:lnTo>
                          <a:pt x="279" y="130"/>
                        </a:lnTo>
                        <a:lnTo>
                          <a:pt x="277" y="115"/>
                        </a:lnTo>
                        <a:lnTo>
                          <a:pt x="274" y="103"/>
                        </a:lnTo>
                        <a:lnTo>
                          <a:pt x="268" y="88"/>
                        </a:lnTo>
                        <a:lnTo>
                          <a:pt x="263" y="76"/>
                        </a:lnTo>
                        <a:lnTo>
                          <a:pt x="257" y="63"/>
                        </a:lnTo>
                        <a:lnTo>
                          <a:pt x="250" y="53"/>
                        </a:lnTo>
                        <a:lnTo>
                          <a:pt x="231" y="33"/>
                        </a:lnTo>
                        <a:lnTo>
                          <a:pt x="208" y="18"/>
                        </a:lnTo>
                        <a:lnTo>
                          <a:pt x="182" y="6"/>
                        </a:lnTo>
                        <a:lnTo>
                          <a:pt x="168" y="1"/>
                        </a:lnTo>
                        <a:lnTo>
                          <a:pt x="156" y="0"/>
                        </a:lnTo>
                        <a:lnTo>
                          <a:pt x="129" y="0"/>
                        </a:lnTo>
                        <a:lnTo>
                          <a:pt x="102" y="8"/>
                        </a:lnTo>
                        <a:lnTo>
                          <a:pt x="87" y="11"/>
                        </a:lnTo>
                        <a:lnTo>
                          <a:pt x="75" y="16"/>
                        </a:lnTo>
                        <a:lnTo>
                          <a:pt x="63" y="22"/>
                        </a:lnTo>
                        <a:lnTo>
                          <a:pt x="52" y="30"/>
                        </a:lnTo>
                        <a:lnTo>
                          <a:pt x="33" y="49"/>
                        </a:lnTo>
                        <a:lnTo>
                          <a:pt x="24" y="59"/>
                        </a:lnTo>
                        <a:lnTo>
                          <a:pt x="18" y="73"/>
                        </a:lnTo>
                        <a:lnTo>
                          <a:pt x="6" y="98"/>
                        </a:lnTo>
                        <a:lnTo>
                          <a:pt x="1" y="124"/>
                        </a:lnTo>
                        <a:lnTo>
                          <a:pt x="0" y="151"/>
                        </a:lnTo>
                        <a:lnTo>
                          <a:pt x="6" y="179"/>
                        </a:lnTo>
                        <a:lnTo>
                          <a:pt x="9" y="192"/>
                        </a:lnTo>
                        <a:lnTo>
                          <a:pt x="15" y="205"/>
                        </a:lnTo>
                        <a:lnTo>
                          <a:pt x="21" y="216"/>
                        </a:lnTo>
                        <a:lnTo>
                          <a:pt x="30" y="228"/>
                        </a:lnTo>
                        <a:lnTo>
                          <a:pt x="38" y="237"/>
                        </a:lnTo>
                        <a:lnTo>
                          <a:pt x="48" y="246"/>
                        </a:lnTo>
                        <a:lnTo>
                          <a:pt x="58" y="255"/>
                        </a:lnTo>
                        <a:lnTo>
                          <a:pt x="72" y="263"/>
                        </a:lnTo>
                        <a:lnTo>
                          <a:pt x="84" y="269"/>
                        </a:lnTo>
                        <a:lnTo>
                          <a:pt x="97" y="274"/>
                        </a:lnTo>
                        <a:lnTo>
                          <a:pt x="109" y="277"/>
                        </a:lnTo>
                        <a:lnTo>
                          <a:pt x="123" y="280"/>
                        </a:lnTo>
                        <a:lnTo>
                          <a:pt x="149" y="280"/>
                        </a:lnTo>
                        <a:lnTo>
                          <a:pt x="163" y="277"/>
                        </a:lnTo>
                        <a:lnTo>
                          <a:pt x="177" y="274"/>
                        </a:lnTo>
                        <a:lnTo>
                          <a:pt x="190" y="269"/>
                        </a:lnTo>
                        <a:lnTo>
                          <a:pt x="196" y="266"/>
                        </a:lnTo>
                        <a:lnTo>
                          <a:pt x="203" y="264"/>
                        </a:lnTo>
                        <a:lnTo>
                          <a:pt x="215" y="258"/>
                        </a:lnTo>
                        <a:lnTo>
                          <a:pt x="227" y="251"/>
                        </a:lnTo>
                        <a:lnTo>
                          <a:pt x="231" y="245"/>
                        </a:lnTo>
                        <a:lnTo>
                          <a:pt x="236" y="241"/>
                        </a:lnTo>
                        <a:lnTo>
                          <a:pt x="247" y="232"/>
                        </a:lnTo>
                        <a:lnTo>
                          <a:pt x="255" y="221"/>
                        </a:lnTo>
                        <a:lnTo>
                          <a:pt x="263" y="209"/>
                        </a:lnTo>
                        <a:close/>
                        <a:moveTo>
                          <a:pt x="253" y="204"/>
                        </a:moveTo>
                        <a:lnTo>
                          <a:pt x="245" y="214"/>
                        </a:lnTo>
                        <a:lnTo>
                          <a:pt x="237" y="225"/>
                        </a:lnTo>
                        <a:lnTo>
                          <a:pt x="228" y="233"/>
                        </a:lnTo>
                        <a:lnTo>
                          <a:pt x="220" y="242"/>
                        </a:lnTo>
                        <a:lnTo>
                          <a:pt x="209" y="248"/>
                        </a:lnTo>
                        <a:lnTo>
                          <a:pt x="199" y="255"/>
                        </a:lnTo>
                        <a:lnTo>
                          <a:pt x="187" y="260"/>
                        </a:lnTo>
                        <a:lnTo>
                          <a:pt x="180" y="262"/>
                        </a:lnTo>
                        <a:lnTo>
                          <a:pt x="178" y="262"/>
                        </a:lnTo>
                        <a:lnTo>
                          <a:pt x="177" y="262"/>
                        </a:lnTo>
                        <a:lnTo>
                          <a:pt x="177" y="263"/>
                        </a:lnTo>
                        <a:lnTo>
                          <a:pt x="175" y="265"/>
                        </a:lnTo>
                        <a:lnTo>
                          <a:pt x="149" y="269"/>
                        </a:lnTo>
                        <a:lnTo>
                          <a:pt x="125" y="269"/>
                        </a:lnTo>
                        <a:lnTo>
                          <a:pt x="100" y="263"/>
                        </a:lnTo>
                        <a:lnTo>
                          <a:pt x="87" y="259"/>
                        </a:lnTo>
                        <a:lnTo>
                          <a:pt x="77" y="254"/>
                        </a:lnTo>
                        <a:lnTo>
                          <a:pt x="65" y="245"/>
                        </a:lnTo>
                        <a:lnTo>
                          <a:pt x="54" y="238"/>
                        </a:lnTo>
                        <a:lnTo>
                          <a:pt x="45" y="229"/>
                        </a:lnTo>
                        <a:lnTo>
                          <a:pt x="38" y="221"/>
                        </a:lnTo>
                        <a:lnTo>
                          <a:pt x="24" y="200"/>
                        </a:lnTo>
                        <a:lnTo>
                          <a:pt x="19" y="187"/>
                        </a:lnTo>
                        <a:lnTo>
                          <a:pt x="16" y="176"/>
                        </a:lnTo>
                        <a:lnTo>
                          <a:pt x="11" y="150"/>
                        </a:lnTo>
                        <a:lnTo>
                          <a:pt x="11" y="125"/>
                        </a:lnTo>
                        <a:lnTo>
                          <a:pt x="16" y="101"/>
                        </a:lnTo>
                        <a:lnTo>
                          <a:pt x="27" y="78"/>
                        </a:lnTo>
                        <a:lnTo>
                          <a:pt x="41" y="55"/>
                        </a:lnTo>
                        <a:lnTo>
                          <a:pt x="49" y="46"/>
                        </a:lnTo>
                        <a:lnTo>
                          <a:pt x="60" y="39"/>
                        </a:lnTo>
                        <a:lnTo>
                          <a:pt x="80" y="25"/>
                        </a:lnTo>
                        <a:lnTo>
                          <a:pt x="92" y="20"/>
                        </a:lnTo>
                        <a:lnTo>
                          <a:pt x="105" y="17"/>
                        </a:lnTo>
                        <a:lnTo>
                          <a:pt x="130" y="12"/>
                        </a:lnTo>
                        <a:lnTo>
                          <a:pt x="155" y="12"/>
                        </a:lnTo>
                        <a:lnTo>
                          <a:pt x="166" y="13"/>
                        </a:lnTo>
                        <a:lnTo>
                          <a:pt x="178" y="17"/>
                        </a:lnTo>
                        <a:lnTo>
                          <a:pt x="203" y="28"/>
                        </a:lnTo>
                        <a:lnTo>
                          <a:pt x="224" y="42"/>
                        </a:lnTo>
                        <a:lnTo>
                          <a:pt x="232" y="50"/>
                        </a:lnTo>
                        <a:lnTo>
                          <a:pt x="241" y="60"/>
                        </a:lnTo>
                        <a:lnTo>
                          <a:pt x="248" y="70"/>
                        </a:lnTo>
                        <a:lnTo>
                          <a:pt x="254" y="81"/>
                        </a:lnTo>
                        <a:lnTo>
                          <a:pt x="259" y="92"/>
                        </a:lnTo>
                        <a:lnTo>
                          <a:pt x="264" y="106"/>
                        </a:lnTo>
                        <a:lnTo>
                          <a:pt x="268" y="131"/>
                        </a:lnTo>
                        <a:lnTo>
                          <a:pt x="268" y="155"/>
                        </a:lnTo>
                        <a:lnTo>
                          <a:pt x="266" y="161"/>
                        </a:lnTo>
                        <a:lnTo>
                          <a:pt x="265" y="167"/>
                        </a:lnTo>
                        <a:lnTo>
                          <a:pt x="262" y="179"/>
                        </a:lnTo>
                        <a:lnTo>
                          <a:pt x="258" y="192"/>
                        </a:lnTo>
                        <a:lnTo>
                          <a:pt x="253" y="204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5" name="Freeform 581"/>
                  <p:cNvSpPr>
                    <a:spLocks noEditPoints="1"/>
                  </p:cNvSpPr>
                  <p:nvPr/>
                </p:nvSpPr>
                <p:spPr bwMode="auto">
                  <a:xfrm>
                    <a:off x="1363" y="1947"/>
                    <a:ext cx="143" cy="128"/>
                  </a:xfrm>
                  <a:custGeom>
                    <a:avLst/>
                    <a:gdLst>
                      <a:gd name="T0" fmla="*/ 166 w 257"/>
                      <a:gd name="T1" fmla="*/ 251 h 257"/>
                      <a:gd name="T2" fmla="*/ 167 w 257"/>
                      <a:gd name="T3" fmla="*/ 250 h 257"/>
                      <a:gd name="T4" fmla="*/ 176 w 257"/>
                      <a:gd name="T5" fmla="*/ 248 h 257"/>
                      <a:gd name="T6" fmla="*/ 198 w 257"/>
                      <a:gd name="T7" fmla="*/ 236 h 257"/>
                      <a:gd name="T8" fmla="*/ 217 w 257"/>
                      <a:gd name="T9" fmla="*/ 221 h 257"/>
                      <a:gd name="T10" fmla="*/ 234 w 257"/>
                      <a:gd name="T11" fmla="*/ 202 h 257"/>
                      <a:gd name="T12" fmla="*/ 247 w 257"/>
                      <a:gd name="T13" fmla="*/ 180 h 257"/>
                      <a:gd name="T14" fmla="*/ 254 w 257"/>
                      <a:gd name="T15" fmla="*/ 155 h 257"/>
                      <a:gd name="T16" fmla="*/ 257 w 257"/>
                      <a:gd name="T17" fmla="*/ 143 h 257"/>
                      <a:gd name="T18" fmla="*/ 253 w 257"/>
                      <a:gd name="T19" fmla="*/ 94 h 257"/>
                      <a:gd name="T20" fmla="*/ 243 w 257"/>
                      <a:gd name="T21" fmla="*/ 69 h 257"/>
                      <a:gd name="T22" fmla="*/ 230 w 257"/>
                      <a:gd name="T23" fmla="*/ 48 h 257"/>
                      <a:gd name="T24" fmla="*/ 213 w 257"/>
                      <a:gd name="T25" fmla="*/ 30 h 257"/>
                      <a:gd name="T26" fmla="*/ 167 w 257"/>
                      <a:gd name="T27" fmla="*/ 5 h 257"/>
                      <a:gd name="T28" fmla="*/ 144 w 257"/>
                      <a:gd name="T29" fmla="*/ 0 h 257"/>
                      <a:gd name="T30" fmla="*/ 94 w 257"/>
                      <a:gd name="T31" fmla="*/ 5 h 257"/>
                      <a:gd name="T32" fmla="*/ 69 w 257"/>
                      <a:gd name="T33" fmla="*/ 13 h 257"/>
                      <a:gd name="T34" fmla="*/ 38 w 257"/>
                      <a:gd name="T35" fmla="*/ 34 h 257"/>
                      <a:gd name="T36" fmla="*/ 16 w 257"/>
                      <a:gd name="T37" fmla="*/ 66 h 257"/>
                      <a:gd name="T38" fmla="*/ 0 w 257"/>
                      <a:gd name="T39" fmla="*/ 113 h 257"/>
                      <a:gd name="T40" fmla="*/ 5 w 257"/>
                      <a:gd name="T41" fmla="*/ 164 h 257"/>
                      <a:gd name="T42" fmla="*/ 13 w 257"/>
                      <a:gd name="T43" fmla="*/ 188 h 257"/>
                      <a:gd name="T44" fmla="*/ 34 w 257"/>
                      <a:gd name="T45" fmla="*/ 217 h 257"/>
                      <a:gd name="T46" fmla="*/ 54 w 257"/>
                      <a:gd name="T47" fmla="*/ 233 h 257"/>
                      <a:gd name="T48" fmla="*/ 76 w 257"/>
                      <a:gd name="T49" fmla="*/ 247 h 257"/>
                      <a:gd name="T50" fmla="*/ 114 w 257"/>
                      <a:gd name="T51" fmla="*/ 257 h 257"/>
                      <a:gd name="T52" fmla="*/ 164 w 257"/>
                      <a:gd name="T53" fmla="*/ 253 h 257"/>
                      <a:gd name="T54" fmla="*/ 227 w 257"/>
                      <a:gd name="T55" fmla="*/ 190 h 257"/>
                      <a:gd name="T56" fmla="*/ 224 w 257"/>
                      <a:gd name="T57" fmla="*/ 192 h 257"/>
                      <a:gd name="T58" fmla="*/ 224 w 257"/>
                      <a:gd name="T59" fmla="*/ 195 h 257"/>
                      <a:gd name="T60" fmla="*/ 218 w 257"/>
                      <a:gd name="T61" fmla="*/ 201 h 257"/>
                      <a:gd name="T62" fmla="*/ 217 w 257"/>
                      <a:gd name="T63" fmla="*/ 202 h 257"/>
                      <a:gd name="T64" fmla="*/ 209 w 257"/>
                      <a:gd name="T65" fmla="*/ 212 h 257"/>
                      <a:gd name="T66" fmla="*/ 191 w 257"/>
                      <a:gd name="T67" fmla="*/ 226 h 257"/>
                      <a:gd name="T68" fmla="*/ 171 w 257"/>
                      <a:gd name="T69" fmla="*/ 236 h 257"/>
                      <a:gd name="T70" fmla="*/ 148 w 257"/>
                      <a:gd name="T71" fmla="*/ 243 h 257"/>
                      <a:gd name="T72" fmla="*/ 116 w 257"/>
                      <a:gd name="T73" fmla="*/ 244 h 257"/>
                      <a:gd name="T74" fmla="*/ 93 w 257"/>
                      <a:gd name="T75" fmla="*/ 239 h 257"/>
                      <a:gd name="T76" fmla="*/ 61 w 257"/>
                      <a:gd name="T77" fmla="*/ 223 h 257"/>
                      <a:gd name="T78" fmla="*/ 36 w 257"/>
                      <a:gd name="T79" fmla="*/ 200 h 257"/>
                      <a:gd name="T80" fmla="*/ 24 w 257"/>
                      <a:gd name="T81" fmla="*/ 182 h 257"/>
                      <a:gd name="T82" fmla="*/ 18 w 257"/>
                      <a:gd name="T83" fmla="*/ 161 h 257"/>
                      <a:gd name="T84" fmla="*/ 12 w 257"/>
                      <a:gd name="T85" fmla="*/ 114 h 257"/>
                      <a:gd name="T86" fmla="*/ 28 w 257"/>
                      <a:gd name="T87" fmla="*/ 72 h 257"/>
                      <a:gd name="T88" fmla="*/ 40 w 257"/>
                      <a:gd name="T89" fmla="*/ 51 h 257"/>
                      <a:gd name="T90" fmla="*/ 57 w 257"/>
                      <a:gd name="T91" fmla="*/ 37 h 257"/>
                      <a:gd name="T92" fmla="*/ 75 w 257"/>
                      <a:gd name="T93" fmla="*/ 25 h 257"/>
                      <a:gd name="T94" fmla="*/ 107 w 257"/>
                      <a:gd name="T95" fmla="*/ 14 h 257"/>
                      <a:gd name="T96" fmla="*/ 142 w 257"/>
                      <a:gd name="T97" fmla="*/ 12 h 257"/>
                      <a:gd name="T98" fmla="*/ 163 w 257"/>
                      <a:gd name="T99" fmla="*/ 16 h 257"/>
                      <a:gd name="T100" fmla="*/ 195 w 257"/>
                      <a:gd name="T101" fmla="*/ 32 h 257"/>
                      <a:gd name="T102" fmla="*/ 213 w 257"/>
                      <a:gd name="T103" fmla="*/ 46 h 257"/>
                      <a:gd name="T104" fmla="*/ 232 w 257"/>
                      <a:gd name="T105" fmla="*/ 75 h 257"/>
                      <a:gd name="T106" fmla="*/ 240 w 257"/>
                      <a:gd name="T107" fmla="*/ 98 h 257"/>
                      <a:gd name="T108" fmla="*/ 245 w 257"/>
                      <a:gd name="T109" fmla="*/ 129 h 257"/>
                      <a:gd name="T110" fmla="*/ 243 w 257"/>
                      <a:gd name="T111" fmla="*/ 152 h 257"/>
                      <a:gd name="T112" fmla="*/ 240 w 257"/>
                      <a:gd name="T113" fmla="*/ 163 h 2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257" h="257">
                        <a:moveTo>
                          <a:pt x="164" y="253"/>
                        </a:moveTo>
                        <a:lnTo>
                          <a:pt x="166" y="251"/>
                        </a:lnTo>
                        <a:lnTo>
                          <a:pt x="166" y="250"/>
                        </a:lnTo>
                        <a:lnTo>
                          <a:pt x="167" y="250"/>
                        </a:lnTo>
                        <a:lnTo>
                          <a:pt x="169" y="250"/>
                        </a:lnTo>
                        <a:lnTo>
                          <a:pt x="176" y="248"/>
                        </a:lnTo>
                        <a:lnTo>
                          <a:pt x="188" y="243"/>
                        </a:lnTo>
                        <a:lnTo>
                          <a:pt x="198" y="236"/>
                        </a:lnTo>
                        <a:lnTo>
                          <a:pt x="209" y="230"/>
                        </a:lnTo>
                        <a:lnTo>
                          <a:pt x="217" y="221"/>
                        </a:lnTo>
                        <a:lnTo>
                          <a:pt x="226" y="213"/>
                        </a:lnTo>
                        <a:lnTo>
                          <a:pt x="234" y="202"/>
                        </a:lnTo>
                        <a:lnTo>
                          <a:pt x="242" y="192"/>
                        </a:lnTo>
                        <a:lnTo>
                          <a:pt x="247" y="180"/>
                        </a:lnTo>
                        <a:lnTo>
                          <a:pt x="251" y="167"/>
                        </a:lnTo>
                        <a:lnTo>
                          <a:pt x="254" y="155"/>
                        </a:lnTo>
                        <a:lnTo>
                          <a:pt x="255" y="149"/>
                        </a:lnTo>
                        <a:lnTo>
                          <a:pt x="257" y="143"/>
                        </a:lnTo>
                        <a:lnTo>
                          <a:pt x="257" y="119"/>
                        </a:lnTo>
                        <a:lnTo>
                          <a:pt x="253" y="94"/>
                        </a:lnTo>
                        <a:lnTo>
                          <a:pt x="248" y="80"/>
                        </a:lnTo>
                        <a:lnTo>
                          <a:pt x="243" y="69"/>
                        </a:lnTo>
                        <a:lnTo>
                          <a:pt x="237" y="58"/>
                        </a:lnTo>
                        <a:lnTo>
                          <a:pt x="230" y="48"/>
                        </a:lnTo>
                        <a:lnTo>
                          <a:pt x="221" y="38"/>
                        </a:lnTo>
                        <a:lnTo>
                          <a:pt x="213" y="30"/>
                        </a:lnTo>
                        <a:lnTo>
                          <a:pt x="192" y="16"/>
                        </a:lnTo>
                        <a:lnTo>
                          <a:pt x="167" y="5"/>
                        </a:lnTo>
                        <a:lnTo>
                          <a:pt x="155" y="1"/>
                        </a:lnTo>
                        <a:lnTo>
                          <a:pt x="144" y="0"/>
                        </a:lnTo>
                        <a:lnTo>
                          <a:pt x="119" y="0"/>
                        </a:lnTo>
                        <a:lnTo>
                          <a:pt x="94" y="5"/>
                        </a:lnTo>
                        <a:lnTo>
                          <a:pt x="81" y="8"/>
                        </a:lnTo>
                        <a:lnTo>
                          <a:pt x="69" y="13"/>
                        </a:lnTo>
                        <a:lnTo>
                          <a:pt x="49" y="27"/>
                        </a:lnTo>
                        <a:lnTo>
                          <a:pt x="38" y="34"/>
                        </a:lnTo>
                        <a:lnTo>
                          <a:pt x="30" y="43"/>
                        </a:lnTo>
                        <a:lnTo>
                          <a:pt x="16" y="66"/>
                        </a:lnTo>
                        <a:lnTo>
                          <a:pt x="5" y="89"/>
                        </a:lnTo>
                        <a:lnTo>
                          <a:pt x="0" y="113"/>
                        </a:lnTo>
                        <a:lnTo>
                          <a:pt x="0" y="138"/>
                        </a:lnTo>
                        <a:lnTo>
                          <a:pt x="5" y="164"/>
                        </a:lnTo>
                        <a:lnTo>
                          <a:pt x="8" y="175"/>
                        </a:lnTo>
                        <a:lnTo>
                          <a:pt x="13" y="188"/>
                        </a:lnTo>
                        <a:lnTo>
                          <a:pt x="27" y="209"/>
                        </a:lnTo>
                        <a:lnTo>
                          <a:pt x="34" y="217"/>
                        </a:lnTo>
                        <a:lnTo>
                          <a:pt x="43" y="226"/>
                        </a:lnTo>
                        <a:lnTo>
                          <a:pt x="54" y="233"/>
                        </a:lnTo>
                        <a:lnTo>
                          <a:pt x="66" y="242"/>
                        </a:lnTo>
                        <a:lnTo>
                          <a:pt x="76" y="247"/>
                        </a:lnTo>
                        <a:lnTo>
                          <a:pt x="89" y="251"/>
                        </a:lnTo>
                        <a:lnTo>
                          <a:pt x="114" y="257"/>
                        </a:lnTo>
                        <a:lnTo>
                          <a:pt x="138" y="257"/>
                        </a:lnTo>
                        <a:lnTo>
                          <a:pt x="164" y="253"/>
                        </a:lnTo>
                        <a:close/>
                        <a:moveTo>
                          <a:pt x="232" y="186"/>
                        </a:moveTo>
                        <a:lnTo>
                          <a:pt x="227" y="190"/>
                        </a:lnTo>
                        <a:lnTo>
                          <a:pt x="225" y="192"/>
                        </a:lnTo>
                        <a:lnTo>
                          <a:pt x="224" y="192"/>
                        </a:lnTo>
                        <a:lnTo>
                          <a:pt x="224" y="193"/>
                        </a:lnTo>
                        <a:lnTo>
                          <a:pt x="224" y="195"/>
                        </a:lnTo>
                        <a:lnTo>
                          <a:pt x="220" y="199"/>
                        </a:lnTo>
                        <a:lnTo>
                          <a:pt x="218" y="201"/>
                        </a:lnTo>
                        <a:lnTo>
                          <a:pt x="217" y="201"/>
                        </a:lnTo>
                        <a:lnTo>
                          <a:pt x="217" y="202"/>
                        </a:lnTo>
                        <a:lnTo>
                          <a:pt x="217" y="204"/>
                        </a:lnTo>
                        <a:lnTo>
                          <a:pt x="209" y="212"/>
                        </a:lnTo>
                        <a:lnTo>
                          <a:pt x="202" y="220"/>
                        </a:lnTo>
                        <a:lnTo>
                          <a:pt x="191" y="226"/>
                        </a:lnTo>
                        <a:lnTo>
                          <a:pt x="182" y="232"/>
                        </a:lnTo>
                        <a:lnTo>
                          <a:pt x="171" y="236"/>
                        </a:lnTo>
                        <a:lnTo>
                          <a:pt x="160" y="241"/>
                        </a:lnTo>
                        <a:lnTo>
                          <a:pt x="148" y="243"/>
                        </a:lnTo>
                        <a:lnTo>
                          <a:pt x="137" y="244"/>
                        </a:lnTo>
                        <a:lnTo>
                          <a:pt x="116" y="244"/>
                        </a:lnTo>
                        <a:lnTo>
                          <a:pt x="103" y="242"/>
                        </a:lnTo>
                        <a:lnTo>
                          <a:pt x="93" y="239"/>
                        </a:lnTo>
                        <a:lnTo>
                          <a:pt x="72" y="230"/>
                        </a:lnTo>
                        <a:lnTo>
                          <a:pt x="61" y="223"/>
                        </a:lnTo>
                        <a:lnTo>
                          <a:pt x="52" y="216"/>
                        </a:lnTo>
                        <a:lnTo>
                          <a:pt x="36" y="200"/>
                        </a:lnTo>
                        <a:lnTo>
                          <a:pt x="29" y="191"/>
                        </a:lnTo>
                        <a:lnTo>
                          <a:pt x="24" y="182"/>
                        </a:lnTo>
                        <a:lnTo>
                          <a:pt x="20" y="171"/>
                        </a:lnTo>
                        <a:lnTo>
                          <a:pt x="18" y="161"/>
                        </a:lnTo>
                        <a:lnTo>
                          <a:pt x="12" y="137"/>
                        </a:lnTo>
                        <a:lnTo>
                          <a:pt x="12" y="114"/>
                        </a:lnTo>
                        <a:lnTo>
                          <a:pt x="18" y="93"/>
                        </a:lnTo>
                        <a:lnTo>
                          <a:pt x="28" y="72"/>
                        </a:lnTo>
                        <a:lnTo>
                          <a:pt x="33" y="61"/>
                        </a:lnTo>
                        <a:lnTo>
                          <a:pt x="40" y="51"/>
                        </a:lnTo>
                        <a:lnTo>
                          <a:pt x="47" y="43"/>
                        </a:lnTo>
                        <a:lnTo>
                          <a:pt x="57" y="37"/>
                        </a:lnTo>
                        <a:lnTo>
                          <a:pt x="65" y="30"/>
                        </a:lnTo>
                        <a:lnTo>
                          <a:pt x="75" y="25"/>
                        </a:lnTo>
                        <a:lnTo>
                          <a:pt x="97" y="18"/>
                        </a:lnTo>
                        <a:lnTo>
                          <a:pt x="107" y="14"/>
                        </a:lnTo>
                        <a:lnTo>
                          <a:pt x="119" y="12"/>
                        </a:lnTo>
                        <a:lnTo>
                          <a:pt x="142" y="12"/>
                        </a:lnTo>
                        <a:lnTo>
                          <a:pt x="152" y="13"/>
                        </a:lnTo>
                        <a:lnTo>
                          <a:pt x="163" y="16"/>
                        </a:lnTo>
                        <a:lnTo>
                          <a:pt x="186" y="27"/>
                        </a:lnTo>
                        <a:lnTo>
                          <a:pt x="195" y="32"/>
                        </a:lnTo>
                        <a:lnTo>
                          <a:pt x="205" y="39"/>
                        </a:lnTo>
                        <a:lnTo>
                          <a:pt x="213" y="46"/>
                        </a:lnTo>
                        <a:lnTo>
                          <a:pt x="221" y="56"/>
                        </a:lnTo>
                        <a:lnTo>
                          <a:pt x="232" y="75"/>
                        </a:lnTo>
                        <a:lnTo>
                          <a:pt x="236" y="86"/>
                        </a:lnTo>
                        <a:lnTo>
                          <a:pt x="240" y="98"/>
                        </a:lnTo>
                        <a:lnTo>
                          <a:pt x="244" y="119"/>
                        </a:lnTo>
                        <a:lnTo>
                          <a:pt x="245" y="129"/>
                        </a:lnTo>
                        <a:lnTo>
                          <a:pt x="245" y="141"/>
                        </a:lnTo>
                        <a:lnTo>
                          <a:pt x="243" y="152"/>
                        </a:lnTo>
                        <a:lnTo>
                          <a:pt x="241" y="157"/>
                        </a:lnTo>
                        <a:lnTo>
                          <a:pt x="240" y="163"/>
                        </a:lnTo>
                        <a:lnTo>
                          <a:pt x="232" y="186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6" name="Freeform 582"/>
                  <p:cNvSpPr>
                    <a:spLocks noEditPoints="1"/>
                  </p:cNvSpPr>
                  <p:nvPr/>
                </p:nvSpPr>
                <p:spPr bwMode="auto">
                  <a:xfrm>
                    <a:off x="1369" y="1954"/>
                    <a:ext cx="130" cy="113"/>
                  </a:xfrm>
                  <a:custGeom>
                    <a:avLst/>
                    <a:gdLst>
                      <a:gd name="T0" fmla="*/ 159 w 233"/>
                      <a:gd name="T1" fmla="*/ 224 h 232"/>
                      <a:gd name="T2" fmla="*/ 179 w 233"/>
                      <a:gd name="T3" fmla="*/ 214 h 232"/>
                      <a:gd name="T4" fmla="*/ 197 w 233"/>
                      <a:gd name="T5" fmla="*/ 200 h 232"/>
                      <a:gd name="T6" fmla="*/ 205 w 233"/>
                      <a:gd name="T7" fmla="*/ 190 h 232"/>
                      <a:gd name="T8" fmla="*/ 206 w 233"/>
                      <a:gd name="T9" fmla="*/ 189 h 232"/>
                      <a:gd name="T10" fmla="*/ 212 w 233"/>
                      <a:gd name="T11" fmla="*/ 183 h 232"/>
                      <a:gd name="T12" fmla="*/ 212 w 233"/>
                      <a:gd name="T13" fmla="*/ 180 h 232"/>
                      <a:gd name="T14" fmla="*/ 215 w 233"/>
                      <a:gd name="T15" fmla="*/ 178 h 232"/>
                      <a:gd name="T16" fmla="*/ 228 w 233"/>
                      <a:gd name="T17" fmla="*/ 151 h 232"/>
                      <a:gd name="T18" fmla="*/ 231 w 233"/>
                      <a:gd name="T19" fmla="*/ 140 h 232"/>
                      <a:gd name="T20" fmla="*/ 233 w 233"/>
                      <a:gd name="T21" fmla="*/ 117 h 232"/>
                      <a:gd name="T22" fmla="*/ 228 w 233"/>
                      <a:gd name="T23" fmla="*/ 86 h 232"/>
                      <a:gd name="T24" fmla="*/ 220 w 233"/>
                      <a:gd name="T25" fmla="*/ 63 h 232"/>
                      <a:gd name="T26" fmla="*/ 201 w 233"/>
                      <a:gd name="T27" fmla="*/ 34 h 232"/>
                      <a:gd name="T28" fmla="*/ 183 w 233"/>
                      <a:gd name="T29" fmla="*/ 20 h 232"/>
                      <a:gd name="T30" fmla="*/ 151 w 233"/>
                      <a:gd name="T31" fmla="*/ 4 h 232"/>
                      <a:gd name="T32" fmla="*/ 130 w 233"/>
                      <a:gd name="T33" fmla="*/ 0 h 232"/>
                      <a:gd name="T34" fmla="*/ 95 w 233"/>
                      <a:gd name="T35" fmla="*/ 2 h 232"/>
                      <a:gd name="T36" fmla="*/ 63 w 233"/>
                      <a:gd name="T37" fmla="*/ 13 h 232"/>
                      <a:gd name="T38" fmla="*/ 45 w 233"/>
                      <a:gd name="T39" fmla="*/ 25 h 232"/>
                      <a:gd name="T40" fmla="*/ 28 w 233"/>
                      <a:gd name="T41" fmla="*/ 39 h 232"/>
                      <a:gd name="T42" fmla="*/ 16 w 233"/>
                      <a:gd name="T43" fmla="*/ 60 h 232"/>
                      <a:gd name="T44" fmla="*/ 0 w 233"/>
                      <a:gd name="T45" fmla="*/ 102 h 232"/>
                      <a:gd name="T46" fmla="*/ 6 w 233"/>
                      <a:gd name="T47" fmla="*/ 149 h 232"/>
                      <a:gd name="T48" fmla="*/ 12 w 233"/>
                      <a:gd name="T49" fmla="*/ 170 h 232"/>
                      <a:gd name="T50" fmla="*/ 24 w 233"/>
                      <a:gd name="T51" fmla="*/ 188 h 232"/>
                      <a:gd name="T52" fmla="*/ 49 w 233"/>
                      <a:gd name="T53" fmla="*/ 211 h 232"/>
                      <a:gd name="T54" fmla="*/ 81 w 233"/>
                      <a:gd name="T55" fmla="*/ 227 h 232"/>
                      <a:gd name="T56" fmla="*/ 104 w 233"/>
                      <a:gd name="T57" fmla="*/ 232 h 232"/>
                      <a:gd name="T58" fmla="*/ 136 w 233"/>
                      <a:gd name="T59" fmla="*/ 231 h 232"/>
                      <a:gd name="T60" fmla="*/ 168 w 233"/>
                      <a:gd name="T61" fmla="*/ 25 h 232"/>
                      <a:gd name="T62" fmla="*/ 192 w 233"/>
                      <a:gd name="T63" fmla="*/ 43 h 232"/>
                      <a:gd name="T64" fmla="*/ 210 w 233"/>
                      <a:gd name="T65" fmla="*/ 68 h 232"/>
                      <a:gd name="T66" fmla="*/ 218 w 233"/>
                      <a:gd name="T67" fmla="*/ 92 h 232"/>
                      <a:gd name="T68" fmla="*/ 218 w 233"/>
                      <a:gd name="T69" fmla="*/ 95 h 232"/>
                      <a:gd name="T70" fmla="*/ 222 w 233"/>
                      <a:gd name="T71" fmla="*/ 108 h 232"/>
                      <a:gd name="T72" fmla="*/ 220 w 233"/>
                      <a:gd name="T73" fmla="*/ 138 h 232"/>
                      <a:gd name="T74" fmla="*/ 209 w 233"/>
                      <a:gd name="T75" fmla="*/ 169 h 232"/>
                      <a:gd name="T76" fmla="*/ 196 w 233"/>
                      <a:gd name="T77" fmla="*/ 185 h 232"/>
                      <a:gd name="T78" fmla="*/ 189 w 233"/>
                      <a:gd name="T79" fmla="*/ 192 h 232"/>
                      <a:gd name="T80" fmla="*/ 177 w 233"/>
                      <a:gd name="T81" fmla="*/ 202 h 232"/>
                      <a:gd name="T82" fmla="*/ 165 w 233"/>
                      <a:gd name="T83" fmla="*/ 210 h 232"/>
                      <a:gd name="T84" fmla="*/ 146 w 233"/>
                      <a:gd name="T85" fmla="*/ 218 h 232"/>
                      <a:gd name="T86" fmla="*/ 124 w 233"/>
                      <a:gd name="T87" fmla="*/ 221 h 232"/>
                      <a:gd name="T88" fmla="*/ 84 w 233"/>
                      <a:gd name="T89" fmla="*/ 217 h 232"/>
                      <a:gd name="T90" fmla="*/ 55 w 233"/>
                      <a:gd name="T91" fmla="*/ 203 h 232"/>
                      <a:gd name="T92" fmla="*/ 33 w 233"/>
                      <a:gd name="T93" fmla="*/ 182 h 232"/>
                      <a:gd name="T94" fmla="*/ 18 w 233"/>
                      <a:gd name="T95" fmla="*/ 155 h 232"/>
                      <a:gd name="T96" fmla="*/ 12 w 233"/>
                      <a:gd name="T97" fmla="*/ 124 h 232"/>
                      <a:gd name="T98" fmla="*/ 16 w 233"/>
                      <a:gd name="T99" fmla="*/ 84 h 232"/>
                      <a:gd name="T100" fmla="*/ 37 w 233"/>
                      <a:gd name="T101" fmla="*/ 47 h 232"/>
                      <a:gd name="T102" fmla="*/ 68 w 233"/>
                      <a:gd name="T103" fmla="*/ 22 h 232"/>
                      <a:gd name="T104" fmla="*/ 88 w 233"/>
                      <a:gd name="T105" fmla="*/ 16 h 232"/>
                      <a:gd name="T106" fmla="*/ 108 w 233"/>
                      <a:gd name="T107" fmla="*/ 12 h 232"/>
                      <a:gd name="T108" fmla="*/ 147 w 233"/>
                      <a:gd name="T109" fmla="*/ 16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33" h="232">
                        <a:moveTo>
                          <a:pt x="148" y="229"/>
                        </a:moveTo>
                        <a:lnTo>
                          <a:pt x="159" y="224"/>
                        </a:lnTo>
                        <a:lnTo>
                          <a:pt x="170" y="220"/>
                        </a:lnTo>
                        <a:lnTo>
                          <a:pt x="179" y="214"/>
                        </a:lnTo>
                        <a:lnTo>
                          <a:pt x="190" y="208"/>
                        </a:lnTo>
                        <a:lnTo>
                          <a:pt x="197" y="200"/>
                        </a:lnTo>
                        <a:lnTo>
                          <a:pt x="205" y="192"/>
                        </a:lnTo>
                        <a:lnTo>
                          <a:pt x="205" y="190"/>
                        </a:lnTo>
                        <a:lnTo>
                          <a:pt x="205" y="189"/>
                        </a:lnTo>
                        <a:lnTo>
                          <a:pt x="206" y="189"/>
                        </a:lnTo>
                        <a:lnTo>
                          <a:pt x="208" y="187"/>
                        </a:lnTo>
                        <a:lnTo>
                          <a:pt x="212" y="183"/>
                        </a:lnTo>
                        <a:lnTo>
                          <a:pt x="212" y="181"/>
                        </a:lnTo>
                        <a:lnTo>
                          <a:pt x="212" y="180"/>
                        </a:lnTo>
                        <a:lnTo>
                          <a:pt x="213" y="180"/>
                        </a:lnTo>
                        <a:lnTo>
                          <a:pt x="215" y="178"/>
                        </a:lnTo>
                        <a:lnTo>
                          <a:pt x="220" y="174"/>
                        </a:lnTo>
                        <a:lnTo>
                          <a:pt x="228" y="151"/>
                        </a:lnTo>
                        <a:lnTo>
                          <a:pt x="229" y="145"/>
                        </a:lnTo>
                        <a:lnTo>
                          <a:pt x="231" y="140"/>
                        </a:lnTo>
                        <a:lnTo>
                          <a:pt x="233" y="129"/>
                        </a:lnTo>
                        <a:lnTo>
                          <a:pt x="233" y="117"/>
                        </a:lnTo>
                        <a:lnTo>
                          <a:pt x="232" y="107"/>
                        </a:lnTo>
                        <a:lnTo>
                          <a:pt x="228" y="86"/>
                        </a:lnTo>
                        <a:lnTo>
                          <a:pt x="224" y="74"/>
                        </a:lnTo>
                        <a:lnTo>
                          <a:pt x="220" y="63"/>
                        </a:lnTo>
                        <a:lnTo>
                          <a:pt x="209" y="44"/>
                        </a:lnTo>
                        <a:lnTo>
                          <a:pt x="201" y="34"/>
                        </a:lnTo>
                        <a:lnTo>
                          <a:pt x="193" y="27"/>
                        </a:lnTo>
                        <a:lnTo>
                          <a:pt x="183" y="20"/>
                        </a:lnTo>
                        <a:lnTo>
                          <a:pt x="174" y="15"/>
                        </a:lnTo>
                        <a:lnTo>
                          <a:pt x="151" y="4"/>
                        </a:lnTo>
                        <a:lnTo>
                          <a:pt x="140" y="1"/>
                        </a:lnTo>
                        <a:lnTo>
                          <a:pt x="130" y="0"/>
                        </a:lnTo>
                        <a:lnTo>
                          <a:pt x="107" y="0"/>
                        </a:lnTo>
                        <a:lnTo>
                          <a:pt x="95" y="2"/>
                        </a:lnTo>
                        <a:lnTo>
                          <a:pt x="85" y="6"/>
                        </a:lnTo>
                        <a:lnTo>
                          <a:pt x="63" y="13"/>
                        </a:lnTo>
                        <a:lnTo>
                          <a:pt x="53" y="18"/>
                        </a:lnTo>
                        <a:lnTo>
                          <a:pt x="45" y="25"/>
                        </a:lnTo>
                        <a:lnTo>
                          <a:pt x="35" y="31"/>
                        </a:lnTo>
                        <a:lnTo>
                          <a:pt x="28" y="39"/>
                        </a:lnTo>
                        <a:lnTo>
                          <a:pt x="21" y="49"/>
                        </a:lnTo>
                        <a:lnTo>
                          <a:pt x="16" y="60"/>
                        </a:lnTo>
                        <a:lnTo>
                          <a:pt x="6" y="81"/>
                        </a:lnTo>
                        <a:lnTo>
                          <a:pt x="0" y="102"/>
                        </a:lnTo>
                        <a:lnTo>
                          <a:pt x="0" y="125"/>
                        </a:lnTo>
                        <a:lnTo>
                          <a:pt x="6" y="149"/>
                        </a:lnTo>
                        <a:lnTo>
                          <a:pt x="8" y="159"/>
                        </a:lnTo>
                        <a:lnTo>
                          <a:pt x="12" y="170"/>
                        </a:lnTo>
                        <a:lnTo>
                          <a:pt x="17" y="179"/>
                        </a:lnTo>
                        <a:lnTo>
                          <a:pt x="24" y="188"/>
                        </a:lnTo>
                        <a:lnTo>
                          <a:pt x="40" y="204"/>
                        </a:lnTo>
                        <a:lnTo>
                          <a:pt x="49" y="211"/>
                        </a:lnTo>
                        <a:lnTo>
                          <a:pt x="60" y="218"/>
                        </a:lnTo>
                        <a:lnTo>
                          <a:pt x="81" y="227"/>
                        </a:lnTo>
                        <a:lnTo>
                          <a:pt x="91" y="230"/>
                        </a:lnTo>
                        <a:lnTo>
                          <a:pt x="104" y="232"/>
                        </a:lnTo>
                        <a:lnTo>
                          <a:pt x="125" y="232"/>
                        </a:lnTo>
                        <a:lnTo>
                          <a:pt x="136" y="231"/>
                        </a:lnTo>
                        <a:lnTo>
                          <a:pt x="148" y="229"/>
                        </a:lnTo>
                        <a:close/>
                        <a:moveTo>
                          <a:pt x="168" y="25"/>
                        </a:moveTo>
                        <a:lnTo>
                          <a:pt x="184" y="36"/>
                        </a:lnTo>
                        <a:lnTo>
                          <a:pt x="192" y="43"/>
                        </a:lnTo>
                        <a:lnTo>
                          <a:pt x="199" y="51"/>
                        </a:lnTo>
                        <a:lnTo>
                          <a:pt x="210" y="68"/>
                        </a:lnTo>
                        <a:lnTo>
                          <a:pt x="218" y="88"/>
                        </a:lnTo>
                        <a:lnTo>
                          <a:pt x="218" y="92"/>
                        </a:lnTo>
                        <a:lnTo>
                          <a:pt x="218" y="94"/>
                        </a:lnTo>
                        <a:lnTo>
                          <a:pt x="218" y="95"/>
                        </a:lnTo>
                        <a:lnTo>
                          <a:pt x="220" y="97"/>
                        </a:lnTo>
                        <a:lnTo>
                          <a:pt x="222" y="108"/>
                        </a:lnTo>
                        <a:lnTo>
                          <a:pt x="222" y="128"/>
                        </a:lnTo>
                        <a:lnTo>
                          <a:pt x="220" y="138"/>
                        </a:lnTo>
                        <a:lnTo>
                          <a:pt x="217" y="148"/>
                        </a:lnTo>
                        <a:lnTo>
                          <a:pt x="209" y="169"/>
                        </a:lnTo>
                        <a:lnTo>
                          <a:pt x="202" y="177"/>
                        </a:lnTo>
                        <a:lnTo>
                          <a:pt x="196" y="185"/>
                        </a:lnTo>
                        <a:lnTo>
                          <a:pt x="192" y="188"/>
                        </a:lnTo>
                        <a:lnTo>
                          <a:pt x="189" y="192"/>
                        </a:lnTo>
                        <a:lnTo>
                          <a:pt x="182" y="200"/>
                        </a:lnTo>
                        <a:lnTo>
                          <a:pt x="177" y="202"/>
                        </a:lnTo>
                        <a:lnTo>
                          <a:pt x="173" y="205"/>
                        </a:lnTo>
                        <a:lnTo>
                          <a:pt x="165" y="210"/>
                        </a:lnTo>
                        <a:lnTo>
                          <a:pt x="155" y="214"/>
                        </a:lnTo>
                        <a:lnTo>
                          <a:pt x="146" y="218"/>
                        </a:lnTo>
                        <a:lnTo>
                          <a:pt x="135" y="220"/>
                        </a:lnTo>
                        <a:lnTo>
                          <a:pt x="124" y="221"/>
                        </a:lnTo>
                        <a:lnTo>
                          <a:pt x="104" y="221"/>
                        </a:lnTo>
                        <a:lnTo>
                          <a:pt x="84" y="217"/>
                        </a:lnTo>
                        <a:lnTo>
                          <a:pt x="65" y="209"/>
                        </a:lnTo>
                        <a:lnTo>
                          <a:pt x="55" y="203"/>
                        </a:lnTo>
                        <a:lnTo>
                          <a:pt x="47" y="197"/>
                        </a:lnTo>
                        <a:lnTo>
                          <a:pt x="33" y="182"/>
                        </a:lnTo>
                        <a:lnTo>
                          <a:pt x="22" y="165"/>
                        </a:lnTo>
                        <a:lnTo>
                          <a:pt x="18" y="155"/>
                        </a:lnTo>
                        <a:lnTo>
                          <a:pt x="16" y="146"/>
                        </a:lnTo>
                        <a:lnTo>
                          <a:pt x="12" y="124"/>
                        </a:lnTo>
                        <a:lnTo>
                          <a:pt x="12" y="104"/>
                        </a:lnTo>
                        <a:lnTo>
                          <a:pt x="16" y="84"/>
                        </a:lnTo>
                        <a:lnTo>
                          <a:pt x="25" y="65"/>
                        </a:lnTo>
                        <a:lnTo>
                          <a:pt x="37" y="47"/>
                        </a:lnTo>
                        <a:lnTo>
                          <a:pt x="51" y="33"/>
                        </a:lnTo>
                        <a:lnTo>
                          <a:pt x="68" y="22"/>
                        </a:lnTo>
                        <a:lnTo>
                          <a:pt x="77" y="18"/>
                        </a:lnTo>
                        <a:lnTo>
                          <a:pt x="88" y="16"/>
                        </a:lnTo>
                        <a:lnTo>
                          <a:pt x="98" y="13"/>
                        </a:lnTo>
                        <a:lnTo>
                          <a:pt x="108" y="12"/>
                        </a:lnTo>
                        <a:lnTo>
                          <a:pt x="129" y="12"/>
                        </a:lnTo>
                        <a:lnTo>
                          <a:pt x="147" y="16"/>
                        </a:lnTo>
                        <a:lnTo>
                          <a:pt x="168" y="25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7" name="Freeform 583"/>
                  <p:cNvSpPr>
                    <a:spLocks noEditPoints="1"/>
                  </p:cNvSpPr>
                  <p:nvPr/>
                </p:nvSpPr>
                <p:spPr bwMode="auto">
                  <a:xfrm>
                    <a:off x="1376" y="1958"/>
                    <a:ext cx="116" cy="105"/>
                  </a:xfrm>
                  <a:custGeom>
                    <a:avLst/>
                    <a:gdLst>
                      <a:gd name="T0" fmla="*/ 198 w 210"/>
                      <a:gd name="T1" fmla="*/ 56 h 209"/>
                      <a:gd name="T2" fmla="*/ 180 w 210"/>
                      <a:gd name="T3" fmla="*/ 31 h 209"/>
                      <a:gd name="T4" fmla="*/ 156 w 210"/>
                      <a:gd name="T5" fmla="*/ 13 h 209"/>
                      <a:gd name="T6" fmla="*/ 117 w 210"/>
                      <a:gd name="T7" fmla="*/ 0 h 209"/>
                      <a:gd name="T8" fmla="*/ 86 w 210"/>
                      <a:gd name="T9" fmla="*/ 1 h 209"/>
                      <a:gd name="T10" fmla="*/ 65 w 210"/>
                      <a:gd name="T11" fmla="*/ 6 h 209"/>
                      <a:gd name="T12" fmla="*/ 39 w 210"/>
                      <a:gd name="T13" fmla="*/ 21 h 209"/>
                      <a:gd name="T14" fmla="*/ 13 w 210"/>
                      <a:gd name="T15" fmla="*/ 53 h 209"/>
                      <a:gd name="T16" fmla="*/ 0 w 210"/>
                      <a:gd name="T17" fmla="*/ 92 h 209"/>
                      <a:gd name="T18" fmla="*/ 4 w 210"/>
                      <a:gd name="T19" fmla="*/ 134 h 209"/>
                      <a:gd name="T20" fmla="*/ 10 w 210"/>
                      <a:gd name="T21" fmla="*/ 153 h 209"/>
                      <a:gd name="T22" fmla="*/ 35 w 210"/>
                      <a:gd name="T23" fmla="*/ 185 h 209"/>
                      <a:gd name="T24" fmla="*/ 53 w 210"/>
                      <a:gd name="T25" fmla="*/ 197 h 209"/>
                      <a:gd name="T26" fmla="*/ 92 w 210"/>
                      <a:gd name="T27" fmla="*/ 209 h 209"/>
                      <a:gd name="T28" fmla="*/ 123 w 210"/>
                      <a:gd name="T29" fmla="*/ 208 h 209"/>
                      <a:gd name="T30" fmla="*/ 143 w 210"/>
                      <a:gd name="T31" fmla="*/ 202 h 209"/>
                      <a:gd name="T32" fmla="*/ 161 w 210"/>
                      <a:gd name="T33" fmla="*/ 193 h 209"/>
                      <a:gd name="T34" fmla="*/ 170 w 210"/>
                      <a:gd name="T35" fmla="*/ 188 h 209"/>
                      <a:gd name="T36" fmla="*/ 180 w 210"/>
                      <a:gd name="T37" fmla="*/ 176 h 209"/>
                      <a:gd name="T38" fmla="*/ 190 w 210"/>
                      <a:gd name="T39" fmla="*/ 165 h 209"/>
                      <a:gd name="T40" fmla="*/ 205 w 210"/>
                      <a:gd name="T41" fmla="*/ 136 h 209"/>
                      <a:gd name="T42" fmla="*/ 210 w 210"/>
                      <a:gd name="T43" fmla="*/ 116 h 209"/>
                      <a:gd name="T44" fmla="*/ 208 w 210"/>
                      <a:gd name="T45" fmla="*/ 85 h 209"/>
                      <a:gd name="T46" fmla="*/ 206 w 210"/>
                      <a:gd name="T47" fmla="*/ 82 h 209"/>
                      <a:gd name="T48" fmla="*/ 206 w 210"/>
                      <a:gd name="T49" fmla="*/ 76 h 209"/>
                      <a:gd name="T50" fmla="*/ 164 w 210"/>
                      <a:gd name="T51" fmla="*/ 33 h 209"/>
                      <a:gd name="T52" fmla="*/ 186 w 210"/>
                      <a:gd name="T53" fmla="*/ 62 h 209"/>
                      <a:gd name="T54" fmla="*/ 194 w 210"/>
                      <a:gd name="T55" fmla="*/ 80 h 209"/>
                      <a:gd name="T56" fmla="*/ 197 w 210"/>
                      <a:gd name="T57" fmla="*/ 98 h 209"/>
                      <a:gd name="T58" fmla="*/ 193 w 210"/>
                      <a:gd name="T59" fmla="*/ 133 h 209"/>
                      <a:gd name="T60" fmla="*/ 188 w 210"/>
                      <a:gd name="T61" fmla="*/ 145 h 209"/>
                      <a:gd name="T62" fmla="*/ 187 w 210"/>
                      <a:gd name="T63" fmla="*/ 150 h 209"/>
                      <a:gd name="T64" fmla="*/ 179 w 210"/>
                      <a:gd name="T65" fmla="*/ 159 h 209"/>
                      <a:gd name="T66" fmla="*/ 175 w 210"/>
                      <a:gd name="T67" fmla="*/ 165 h 209"/>
                      <a:gd name="T68" fmla="*/ 163 w 210"/>
                      <a:gd name="T69" fmla="*/ 177 h 209"/>
                      <a:gd name="T70" fmla="*/ 151 w 210"/>
                      <a:gd name="T71" fmla="*/ 184 h 209"/>
                      <a:gd name="T72" fmla="*/ 148 w 210"/>
                      <a:gd name="T73" fmla="*/ 187 h 209"/>
                      <a:gd name="T74" fmla="*/ 142 w 210"/>
                      <a:gd name="T75" fmla="*/ 188 h 209"/>
                      <a:gd name="T76" fmla="*/ 130 w 210"/>
                      <a:gd name="T77" fmla="*/ 194 h 209"/>
                      <a:gd name="T78" fmla="*/ 94 w 210"/>
                      <a:gd name="T79" fmla="*/ 197 h 209"/>
                      <a:gd name="T80" fmla="*/ 60 w 210"/>
                      <a:gd name="T81" fmla="*/ 186 h 209"/>
                      <a:gd name="T82" fmla="*/ 37 w 210"/>
                      <a:gd name="T83" fmla="*/ 168 h 209"/>
                      <a:gd name="T84" fmla="*/ 22 w 210"/>
                      <a:gd name="T85" fmla="*/ 146 h 209"/>
                      <a:gd name="T86" fmla="*/ 16 w 210"/>
                      <a:gd name="T87" fmla="*/ 130 h 209"/>
                      <a:gd name="T88" fmla="*/ 13 w 210"/>
                      <a:gd name="T89" fmla="*/ 94 h 209"/>
                      <a:gd name="T90" fmla="*/ 25 w 210"/>
                      <a:gd name="T91" fmla="*/ 59 h 209"/>
                      <a:gd name="T92" fmla="*/ 47 w 210"/>
                      <a:gd name="T93" fmla="*/ 32 h 209"/>
                      <a:gd name="T94" fmla="*/ 80 w 210"/>
                      <a:gd name="T95" fmla="*/ 16 h 209"/>
                      <a:gd name="T96" fmla="*/ 116 w 210"/>
                      <a:gd name="T97" fmla="*/ 12 h 209"/>
                      <a:gd name="T98" fmla="*/ 140 w 210"/>
                      <a:gd name="T99" fmla="*/ 18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10" h="209">
                        <a:moveTo>
                          <a:pt x="206" y="76"/>
                        </a:moveTo>
                        <a:lnTo>
                          <a:pt x="198" y="56"/>
                        </a:lnTo>
                        <a:lnTo>
                          <a:pt x="187" y="39"/>
                        </a:lnTo>
                        <a:lnTo>
                          <a:pt x="180" y="31"/>
                        </a:lnTo>
                        <a:lnTo>
                          <a:pt x="172" y="24"/>
                        </a:lnTo>
                        <a:lnTo>
                          <a:pt x="156" y="13"/>
                        </a:lnTo>
                        <a:lnTo>
                          <a:pt x="135" y="4"/>
                        </a:lnTo>
                        <a:lnTo>
                          <a:pt x="117" y="0"/>
                        </a:lnTo>
                        <a:lnTo>
                          <a:pt x="96" y="0"/>
                        </a:lnTo>
                        <a:lnTo>
                          <a:pt x="86" y="1"/>
                        </a:lnTo>
                        <a:lnTo>
                          <a:pt x="76" y="4"/>
                        </a:lnTo>
                        <a:lnTo>
                          <a:pt x="65" y="6"/>
                        </a:lnTo>
                        <a:lnTo>
                          <a:pt x="56" y="10"/>
                        </a:lnTo>
                        <a:lnTo>
                          <a:pt x="39" y="21"/>
                        </a:lnTo>
                        <a:lnTo>
                          <a:pt x="25" y="35"/>
                        </a:lnTo>
                        <a:lnTo>
                          <a:pt x="13" y="53"/>
                        </a:lnTo>
                        <a:lnTo>
                          <a:pt x="4" y="72"/>
                        </a:lnTo>
                        <a:lnTo>
                          <a:pt x="0" y="92"/>
                        </a:lnTo>
                        <a:lnTo>
                          <a:pt x="0" y="112"/>
                        </a:lnTo>
                        <a:lnTo>
                          <a:pt x="4" y="134"/>
                        </a:lnTo>
                        <a:lnTo>
                          <a:pt x="6" y="143"/>
                        </a:lnTo>
                        <a:lnTo>
                          <a:pt x="10" y="153"/>
                        </a:lnTo>
                        <a:lnTo>
                          <a:pt x="21" y="170"/>
                        </a:lnTo>
                        <a:lnTo>
                          <a:pt x="35" y="185"/>
                        </a:lnTo>
                        <a:lnTo>
                          <a:pt x="43" y="191"/>
                        </a:lnTo>
                        <a:lnTo>
                          <a:pt x="53" y="197"/>
                        </a:lnTo>
                        <a:lnTo>
                          <a:pt x="72" y="205"/>
                        </a:lnTo>
                        <a:lnTo>
                          <a:pt x="92" y="209"/>
                        </a:lnTo>
                        <a:lnTo>
                          <a:pt x="112" y="209"/>
                        </a:lnTo>
                        <a:lnTo>
                          <a:pt x="123" y="208"/>
                        </a:lnTo>
                        <a:lnTo>
                          <a:pt x="134" y="206"/>
                        </a:lnTo>
                        <a:lnTo>
                          <a:pt x="143" y="202"/>
                        </a:lnTo>
                        <a:lnTo>
                          <a:pt x="153" y="198"/>
                        </a:lnTo>
                        <a:lnTo>
                          <a:pt x="161" y="193"/>
                        </a:lnTo>
                        <a:lnTo>
                          <a:pt x="165" y="190"/>
                        </a:lnTo>
                        <a:lnTo>
                          <a:pt x="170" y="188"/>
                        </a:lnTo>
                        <a:lnTo>
                          <a:pt x="177" y="180"/>
                        </a:lnTo>
                        <a:lnTo>
                          <a:pt x="180" y="176"/>
                        </a:lnTo>
                        <a:lnTo>
                          <a:pt x="184" y="173"/>
                        </a:lnTo>
                        <a:lnTo>
                          <a:pt x="190" y="165"/>
                        </a:lnTo>
                        <a:lnTo>
                          <a:pt x="197" y="157"/>
                        </a:lnTo>
                        <a:lnTo>
                          <a:pt x="205" y="136"/>
                        </a:lnTo>
                        <a:lnTo>
                          <a:pt x="208" y="126"/>
                        </a:lnTo>
                        <a:lnTo>
                          <a:pt x="210" y="116"/>
                        </a:lnTo>
                        <a:lnTo>
                          <a:pt x="210" y="96"/>
                        </a:lnTo>
                        <a:lnTo>
                          <a:pt x="208" y="85"/>
                        </a:lnTo>
                        <a:lnTo>
                          <a:pt x="206" y="83"/>
                        </a:lnTo>
                        <a:lnTo>
                          <a:pt x="206" y="82"/>
                        </a:lnTo>
                        <a:lnTo>
                          <a:pt x="206" y="80"/>
                        </a:lnTo>
                        <a:lnTo>
                          <a:pt x="206" y="76"/>
                        </a:lnTo>
                        <a:close/>
                        <a:moveTo>
                          <a:pt x="150" y="23"/>
                        </a:moveTo>
                        <a:lnTo>
                          <a:pt x="164" y="33"/>
                        </a:lnTo>
                        <a:lnTo>
                          <a:pt x="177" y="46"/>
                        </a:lnTo>
                        <a:lnTo>
                          <a:pt x="186" y="62"/>
                        </a:lnTo>
                        <a:lnTo>
                          <a:pt x="190" y="70"/>
                        </a:lnTo>
                        <a:lnTo>
                          <a:pt x="194" y="80"/>
                        </a:lnTo>
                        <a:lnTo>
                          <a:pt x="195" y="88"/>
                        </a:lnTo>
                        <a:lnTo>
                          <a:pt x="197" y="98"/>
                        </a:lnTo>
                        <a:lnTo>
                          <a:pt x="197" y="116"/>
                        </a:lnTo>
                        <a:lnTo>
                          <a:pt x="193" y="133"/>
                        </a:lnTo>
                        <a:lnTo>
                          <a:pt x="190" y="141"/>
                        </a:lnTo>
                        <a:lnTo>
                          <a:pt x="188" y="145"/>
                        </a:lnTo>
                        <a:lnTo>
                          <a:pt x="187" y="147"/>
                        </a:lnTo>
                        <a:lnTo>
                          <a:pt x="187" y="150"/>
                        </a:lnTo>
                        <a:lnTo>
                          <a:pt x="181" y="158"/>
                        </a:lnTo>
                        <a:lnTo>
                          <a:pt x="179" y="159"/>
                        </a:lnTo>
                        <a:lnTo>
                          <a:pt x="178" y="161"/>
                        </a:lnTo>
                        <a:lnTo>
                          <a:pt x="175" y="165"/>
                        </a:lnTo>
                        <a:lnTo>
                          <a:pt x="169" y="171"/>
                        </a:lnTo>
                        <a:lnTo>
                          <a:pt x="163" y="177"/>
                        </a:lnTo>
                        <a:lnTo>
                          <a:pt x="155" y="181"/>
                        </a:lnTo>
                        <a:lnTo>
                          <a:pt x="151" y="184"/>
                        </a:lnTo>
                        <a:lnTo>
                          <a:pt x="149" y="185"/>
                        </a:lnTo>
                        <a:lnTo>
                          <a:pt x="148" y="187"/>
                        </a:lnTo>
                        <a:lnTo>
                          <a:pt x="144" y="187"/>
                        </a:lnTo>
                        <a:lnTo>
                          <a:pt x="142" y="188"/>
                        </a:lnTo>
                        <a:lnTo>
                          <a:pt x="138" y="190"/>
                        </a:lnTo>
                        <a:lnTo>
                          <a:pt x="130" y="194"/>
                        </a:lnTo>
                        <a:lnTo>
                          <a:pt x="111" y="197"/>
                        </a:lnTo>
                        <a:lnTo>
                          <a:pt x="94" y="197"/>
                        </a:lnTo>
                        <a:lnTo>
                          <a:pt x="76" y="193"/>
                        </a:lnTo>
                        <a:lnTo>
                          <a:pt x="60" y="186"/>
                        </a:lnTo>
                        <a:lnTo>
                          <a:pt x="44" y="174"/>
                        </a:lnTo>
                        <a:lnTo>
                          <a:pt x="37" y="168"/>
                        </a:lnTo>
                        <a:lnTo>
                          <a:pt x="32" y="162"/>
                        </a:lnTo>
                        <a:lnTo>
                          <a:pt x="22" y="146"/>
                        </a:lnTo>
                        <a:lnTo>
                          <a:pt x="18" y="138"/>
                        </a:lnTo>
                        <a:lnTo>
                          <a:pt x="16" y="130"/>
                        </a:lnTo>
                        <a:lnTo>
                          <a:pt x="12" y="111"/>
                        </a:lnTo>
                        <a:lnTo>
                          <a:pt x="13" y="94"/>
                        </a:lnTo>
                        <a:lnTo>
                          <a:pt x="16" y="76"/>
                        </a:lnTo>
                        <a:lnTo>
                          <a:pt x="25" y="59"/>
                        </a:lnTo>
                        <a:lnTo>
                          <a:pt x="34" y="44"/>
                        </a:lnTo>
                        <a:lnTo>
                          <a:pt x="47" y="32"/>
                        </a:lnTo>
                        <a:lnTo>
                          <a:pt x="63" y="22"/>
                        </a:lnTo>
                        <a:lnTo>
                          <a:pt x="80" y="16"/>
                        </a:lnTo>
                        <a:lnTo>
                          <a:pt x="97" y="12"/>
                        </a:lnTo>
                        <a:lnTo>
                          <a:pt x="116" y="12"/>
                        </a:lnTo>
                        <a:lnTo>
                          <a:pt x="132" y="15"/>
                        </a:lnTo>
                        <a:lnTo>
                          <a:pt x="140" y="18"/>
                        </a:lnTo>
                        <a:lnTo>
                          <a:pt x="150" y="23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8" name="Freeform 584"/>
                  <p:cNvSpPr>
                    <a:spLocks noEditPoints="1"/>
                  </p:cNvSpPr>
                  <p:nvPr/>
                </p:nvSpPr>
                <p:spPr bwMode="auto">
                  <a:xfrm>
                    <a:off x="1383" y="1964"/>
                    <a:ext cx="103" cy="93"/>
                  </a:xfrm>
                  <a:custGeom>
                    <a:avLst/>
                    <a:gdLst>
                      <a:gd name="T0" fmla="*/ 178 w 185"/>
                      <a:gd name="T1" fmla="*/ 58 h 185"/>
                      <a:gd name="T2" fmla="*/ 165 w 185"/>
                      <a:gd name="T3" fmla="*/ 34 h 185"/>
                      <a:gd name="T4" fmla="*/ 138 w 185"/>
                      <a:gd name="T5" fmla="*/ 11 h 185"/>
                      <a:gd name="T6" fmla="*/ 120 w 185"/>
                      <a:gd name="T7" fmla="*/ 3 h 185"/>
                      <a:gd name="T8" fmla="*/ 85 w 185"/>
                      <a:gd name="T9" fmla="*/ 0 h 185"/>
                      <a:gd name="T10" fmla="*/ 51 w 185"/>
                      <a:gd name="T11" fmla="*/ 10 h 185"/>
                      <a:gd name="T12" fmla="*/ 22 w 185"/>
                      <a:gd name="T13" fmla="*/ 32 h 185"/>
                      <a:gd name="T14" fmla="*/ 4 w 185"/>
                      <a:gd name="T15" fmla="*/ 64 h 185"/>
                      <a:gd name="T16" fmla="*/ 0 w 185"/>
                      <a:gd name="T17" fmla="*/ 99 h 185"/>
                      <a:gd name="T18" fmla="*/ 6 w 185"/>
                      <a:gd name="T19" fmla="*/ 126 h 185"/>
                      <a:gd name="T20" fmla="*/ 20 w 185"/>
                      <a:gd name="T21" fmla="*/ 150 h 185"/>
                      <a:gd name="T22" fmla="*/ 32 w 185"/>
                      <a:gd name="T23" fmla="*/ 162 h 185"/>
                      <a:gd name="T24" fmla="*/ 64 w 185"/>
                      <a:gd name="T25" fmla="*/ 181 h 185"/>
                      <a:gd name="T26" fmla="*/ 99 w 185"/>
                      <a:gd name="T27" fmla="*/ 185 h 185"/>
                      <a:gd name="T28" fmla="*/ 126 w 185"/>
                      <a:gd name="T29" fmla="*/ 178 h 185"/>
                      <a:gd name="T30" fmla="*/ 132 w 185"/>
                      <a:gd name="T31" fmla="*/ 175 h 185"/>
                      <a:gd name="T32" fmla="*/ 137 w 185"/>
                      <a:gd name="T33" fmla="*/ 173 h 185"/>
                      <a:gd name="T34" fmla="*/ 143 w 185"/>
                      <a:gd name="T35" fmla="*/ 169 h 185"/>
                      <a:gd name="T36" fmla="*/ 157 w 185"/>
                      <a:gd name="T37" fmla="*/ 159 h 185"/>
                      <a:gd name="T38" fmla="*/ 166 w 185"/>
                      <a:gd name="T39" fmla="*/ 149 h 185"/>
                      <a:gd name="T40" fmla="*/ 169 w 185"/>
                      <a:gd name="T41" fmla="*/ 146 h 185"/>
                      <a:gd name="T42" fmla="*/ 175 w 185"/>
                      <a:gd name="T43" fmla="*/ 135 h 185"/>
                      <a:gd name="T44" fmla="*/ 178 w 185"/>
                      <a:gd name="T45" fmla="*/ 129 h 185"/>
                      <a:gd name="T46" fmla="*/ 185 w 185"/>
                      <a:gd name="T47" fmla="*/ 104 h 185"/>
                      <a:gd name="T48" fmla="*/ 183 w 185"/>
                      <a:gd name="T49" fmla="*/ 76 h 185"/>
                      <a:gd name="T50" fmla="*/ 132 w 185"/>
                      <a:gd name="T51" fmla="*/ 22 h 185"/>
                      <a:gd name="T52" fmla="*/ 156 w 185"/>
                      <a:gd name="T53" fmla="*/ 42 h 185"/>
                      <a:gd name="T54" fmla="*/ 172 w 185"/>
                      <a:gd name="T55" fmla="*/ 71 h 185"/>
                      <a:gd name="T56" fmla="*/ 174 w 185"/>
                      <a:gd name="T57" fmla="*/ 102 h 185"/>
                      <a:gd name="T58" fmla="*/ 165 w 185"/>
                      <a:gd name="T59" fmla="*/ 133 h 185"/>
                      <a:gd name="T60" fmla="*/ 148 w 185"/>
                      <a:gd name="T61" fmla="*/ 151 h 185"/>
                      <a:gd name="T62" fmla="*/ 136 w 185"/>
                      <a:gd name="T63" fmla="*/ 161 h 185"/>
                      <a:gd name="T64" fmla="*/ 115 w 185"/>
                      <a:gd name="T65" fmla="*/ 173 h 185"/>
                      <a:gd name="T66" fmla="*/ 83 w 185"/>
                      <a:gd name="T67" fmla="*/ 175 h 185"/>
                      <a:gd name="T68" fmla="*/ 53 w 185"/>
                      <a:gd name="T69" fmla="*/ 164 h 185"/>
                      <a:gd name="T70" fmla="*/ 38 w 185"/>
                      <a:gd name="T71" fmla="*/ 155 h 185"/>
                      <a:gd name="T72" fmla="*/ 22 w 185"/>
                      <a:gd name="T73" fmla="*/ 136 h 185"/>
                      <a:gd name="T74" fmla="*/ 14 w 185"/>
                      <a:gd name="T75" fmla="*/ 116 h 185"/>
                      <a:gd name="T76" fmla="*/ 10 w 185"/>
                      <a:gd name="T77" fmla="*/ 84 h 185"/>
                      <a:gd name="T78" fmla="*/ 22 w 185"/>
                      <a:gd name="T79" fmla="*/ 54 h 185"/>
                      <a:gd name="T80" fmla="*/ 41 w 185"/>
                      <a:gd name="T81" fmla="*/ 28 h 185"/>
                      <a:gd name="T82" fmla="*/ 70 w 185"/>
                      <a:gd name="T83" fmla="*/ 14 h 185"/>
                      <a:gd name="T84" fmla="*/ 101 w 185"/>
                      <a:gd name="T85" fmla="*/ 11 h 185"/>
                      <a:gd name="T86" fmla="*/ 132 w 185"/>
                      <a:gd name="T87" fmla="*/ 22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85" h="185">
                        <a:moveTo>
                          <a:pt x="182" y="68"/>
                        </a:moveTo>
                        <a:lnTo>
                          <a:pt x="178" y="58"/>
                        </a:lnTo>
                        <a:lnTo>
                          <a:pt x="174" y="50"/>
                        </a:lnTo>
                        <a:lnTo>
                          <a:pt x="165" y="34"/>
                        </a:lnTo>
                        <a:lnTo>
                          <a:pt x="152" y="21"/>
                        </a:lnTo>
                        <a:lnTo>
                          <a:pt x="138" y="11"/>
                        </a:lnTo>
                        <a:lnTo>
                          <a:pt x="128" y="6"/>
                        </a:lnTo>
                        <a:lnTo>
                          <a:pt x="120" y="3"/>
                        </a:lnTo>
                        <a:lnTo>
                          <a:pt x="104" y="0"/>
                        </a:lnTo>
                        <a:lnTo>
                          <a:pt x="85" y="0"/>
                        </a:lnTo>
                        <a:lnTo>
                          <a:pt x="68" y="4"/>
                        </a:lnTo>
                        <a:lnTo>
                          <a:pt x="51" y="10"/>
                        </a:lnTo>
                        <a:lnTo>
                          <a:pt x="35" y="20"/>
                        </a:lnTo>
                        <a:lnTo>
                          <a:pt x="22" y="32"/>
                        </a:lnTo>
                        <a:lnTo>
                          <a:pt x="13" y="47"/>
                        </a:lnTo>
                        <a:lnTo>
                          <a:pt x="4" y="64"/>
                        </a:lnTo>
                        <a:lnTo>
                          <a:pt x="1" y="82"/>
                        </a:lnTo>
                        <a:lnTo>
                          <a:pt x="0" y="99"/>
                        </a:lnTo>
                        <a:lnTo>
                          <a:pt x="4" y="118"/>
                        </a:lnTo>
                        <a:lnTo>
                          <a:pt x="6" y="126"/>
                        </a:lnTo>
                        <a:lnTo>
                          <a:pt x="10" y="134"/>
                        </a:lnTo>
                        <a:lnTo>
                          <a:pt x="20" y="150"/>
                        </a:lnTo>
                        <a:lnTo>
                          <a:pt x="25" y="156"/>
                        </a:lnTo>
                        <a:lnTo>
                          <a:pt x="32" y="162"/>
                        </a:lnTo>
                        <a:lnTo>
                          <a:pt x="48" y="174"/>
                        </a:lnTo>
                        <a:lnTo>
                          <a:pt x="64" y="181"/>
                        </a:lnTo>
                        <a:lnTo>
                          <a:pt x="82" y="185"/>
                        </a:lnTo>
                        <a:lnTo>
                          <a:pt x="99" y="185"/>
                        </a:lnTo>
                        <a:lnTo>
                          <a:pt x="118" y="182"/>
                        </a:lnTo>
                        <a:lnTo>
                          <a:pt x="126" y="178"/>
                        </a:lnTo>
                        <a:lnTo>
                          <a:pt x="130" y="176"/>
                        </a:lnTo>
                        <a:lnTo>
                          <a:pt x="132" y="175"/>
                        </a:lnTo>
                        <a:lnTo>
                          <a:pt x="136" y="175"/>
                        </a:lnTo>
                        <a:lnTo>
                          <a:pt x="137" y="173"/>
                        </a:lnTo>
                        <a:lnTo>
                          <a:pt x="139" y="172"/>
                        </a:lnTo>
                        <a:lnTo>
                          <a:pt x="143" y="169"/>
                        </a:lnTo>
                        <a:lnTo>
                          <a:pt x="151" y="165"/>
                        </a:lnTo>
                        <a:lnTo>
                          <a:pt x="157" y="159"/>
                        </a:lnTo>
                        <a:lnTo>
                          <a:pt x="163" y="153"/>
                        </a:lnTo>
                        <a:lnTo>
                          <a:pt x="166" y="149"/>
                        </a:lnTo>
                        <a:lnTo>
                          <a:pt x="167" y="147"/>
                        </a:lnTo>
                        <a:lnTo>
                          <a:pt x="169" y="146"/>
                        </a:lnTo>
                        <a:lnTo>
                          <a:pt x="175" y="138"/>
                        </a:lnTo>
                        <a:lnTo>
                          <a:pt x="175" y="135"/>
                        </a:lnTo>
                        <a:lnTo>
                          <a:pt x="176" y="133"/>
                        </a:lnTo>
                        <a:lnTo>
                          <a:pt x="178" y="129"/>
                        </a:lnTo>
                        <a:lnTo>
                          <a:pt x="181" y="121"/>
                        </a:lnTo>
                        <a:lnTo>
                          <a:pt x="185" y="104"/>
                        </a:lnTo>
                        <a:lnTo>
                          <a:pt x="185" y="86"/>
                        </a:lnTo>
                        <a:lnTo>
                          <a:pt x="183" y="76"/>
                        </a:lnTo>
                        <a:lnTo>
                          <a:pt x="182" y="68"/>
                        </a:lnTo>
                        <a:close/>
                        <a:moveTo>
                          <a:pt x="132" y="22"/>
                        </a:moveTo>
                        <a:lnTo>
                          <a:pt x="145" y="31"/>
                        </a:lnTo>
                        <a:lnTo>
                          <a:pt x="156" y="42"/>
                        </a:lnTo>
                        <a:lnTo>
                          <a:pt x="165" y="56"/>
                        </a:lnTo>
                        <a:lnTo>
                          <a:pt x="172" y="71"/>
                        </a:lnTo>
                        <a:lnTo>
                          <a:pt x="174" y="86"/>
                        </a:lnTo>
                        <a:lnTo>
                          <a:pt x="174" y="102"/>
                        </a:lnTo>
                        <a:lnTo>
                          <a:pt x="171" y="117"/>
                        </a:lnTo>
                        <a:lnTo>
                          <a:pt x="165" y="133"/>
                        </a:lnTo>
                        <a:lnTo>
                          <a:pt x="154" y="146"/>
                        </a:lnTo>
                        <a:lnTo>
                          <a:pt x="148" y="151"/>
                        </a:lnTo>
                        <a:lnTo>
                          <a:pt x="143" y="157"/>
                        </a:lnTo>
                        <a:lnTo>
                          <a:pt x="136" y="161"/>
                        </a:lnTo>
                        <a:lnTo>
                          <a:pt x="129" y="165"/>
                        </a:lnTo>
                        <a:lnTo>
                          <a:pt x="115" y="173"/>
                        </a:lnTo>
                        <a:lnTo>
                          <a:pt x="98" y="175"/>
                        </a:lnTo>
                        <a:lnTo>
                          <a:pt x="83" y="175"/>
                        </a:lnTo>
                        <a:lnTo>
                          <a:pt x="67" y="171"/>
                        </a:lnTo>
                        <a:lnTo>
                          <a:pt x="53" y="164"/>
                        </a:lnTo>
                        <a:lnTo>
                          <a:pt x="45" y="159"/>
                        </a:lnTo>
                        <a:lnTo>
                          <a:pt x="38" y="155"/>
                        </a:lnTo>
                        <a:lnTo>
                          <a:pt x="27" y="144"/>
                        </a:lnTo>
                        <a:lnTo>
                          <a:pt x="22" y="136"/>
                        </a:lnTo>
                        <a:lnTo>
                          <a:pt x="19" y="130"/>
                        </a:lnTo>
                        <a:lnTo>
                          <a:pt x="14" y="116"/>
                        </a:lnTo>
                        <a:lnTo>
                          <a:pt x="9" y="99"/>
                        </a:lnTo>
                        <a:lnTo>
                          <a:pt x="10" y="84"/>
                        </a:lnTo>
                        <a:lnTo>
                          <a:pt x="14" y="68"/>
                        </a:lnTo>
                        <a:lnTo>
                          <a:pt x="22" y="54"/>
                        </a:lnTo>
                        <a:lnTo>
                          <a:pt x="30" y="39"/>
                        </a:lnTo>
                        <a:lnTo>
                          <a:pt x="41" y="28"/>
                        </a:lnTo>
                        <a:lnTo>
                          <a:pt x="55" y="20"/>
                        </a:lnTo>
                        <a:lnTo>
                          <a:pt x="70" y="14"/>
                        </a:lnTo>
                        <a:lnTo>
                          <a:pt x="85" y="10"/>
                        </a:lnTo>
                        <a:lnTo>
                          <a:pt x="101" y="11"/>
                        </a:lnTo>
                        <a:lnTo>
                          <a:pt x="116" y="14"/>
                        </a:lnTo>
                        <a:lnTo>
                          <a:pt x="132" y="22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69" name="Freeform 585"/>
                  <p:cNvSpPr>
                    <a:spLocks noEditPoints="1"/>
                  </p:cNvSpPr>
                  <p:nvPr/>
                </p:nvSpPr>
                <p:spPr bwMode="auto">
                  <a:xfrm>
                    <a:off x="1387" y="1970"/>
                    <a:ext cx="92" cy="81"/>
                  </a:xfrm>
                  <a:custGeom>
                    <a:avLst/>
                    <a:gdLst>
                      <a:gd name="T0" fmla="*/ 156 w 165"/>
                      <a:gd name="T1" fmla="*/ 46 h 165"/>
                      <a:gd name="T2" fmla="*/ 136 w 165"/>
                      <a:gd name="T3" fmla="*/ 21 h 165"/>
                      <a:gd name="T4" fmla="*/ 107 w 165"/>
                      <a:gd name="T5" fmla="*/ 4 h 165"/>
                      <a:gd name="T6" fmla="*/ 76 w 165"/>
                      <a:gd name="T7" fmla="*/ 0 h 165"/>
                      <a:gd name="T8" fmla="*/ 46 w 165"/>
                      <a:gd name="T9" fmla="*/ 10 h 165"/>
                      <a:gd name="T10" fmla="*/ 21 w 165"/>
                      <a:gd name="T11" fmla="*/ 29 h 165"/>
                      <a:gd name="T12" fmla="*/ 5 w 165"/>
                      <a:gd name="T13" fmla="*/ 58 h 165"/>
                      <a:gd name="T14" fmla="*/ 0 w 165"/>
                      <a:gd name="T15" fmla="*/ 89 h 165"/>
                      <a:gd name="T16" fmla="*/ 10 w 165"/>
                      <a:gd name="T17" fmla="*/ 120 h 165"/>
                      <a:gd name="T18" fmla="*/ 18 w 165"/>
                      <a:gd name="T19" fmla="*/ 134 h 165"/>
                      <a:gd name="T20" fmla="*/ 36 w 165"/>
                      <a:gd name="T21" fmla="*/ 149 h 165"/>
                      <a:gd name="T22" fmla="*/ 58 w 165"/>
                      <a:gd name="T23" fmla="*/ 161 h 165"/>
                      <a:gd name="T24" fmla="*/ 89 w 165"/>
                      <a:gd name="T25" fmla="*/ 165 h 165"/>
                      <a:gd name="T26" fmla="*/ 120 w 165"/>
                      <a:gd name="T27" fmla="*/ 155 h 165"/>
                      <a:gd name="T28" fmla="*/ 134 w 165"/>
                      <a:gd name="T29" fmla="*/ 147 h 165"/>
                      <a:gd name="T30" fmla="*/ 145 w 165"/>
                      <a:gd name="T31" fmla="*/ 136 h 165"/>
                      <a:gd name="T32" fmla="*/ 162 w 165"/>
                      <a:gd name="T33" fmla="*/ 107 h 165"/>
                      <a:gd name="T34" fmla="*/ 165 w 165"/>
                      <a:gd name="T35" fmla="*/ 76 h 165"/>
                      <a:gd name="T36" fmla="*/ 117 w 165"/>
                      <a:gd name="T37" fmla="*/ 22 h 165"/>
                      <a:gd name="T38" fmla="*/ 138 w 165"/>
                      <a:gd name="T39" fmla="*/ 40 h 165"/>
                      <a:gd name="T40" fmla="*/ 151 w 165"/>
                      <a:gd name="T41" fmla="*/ 63 h 165"/>
                      <a:gd name="T42" fmla="*/ 152 w 165"/>
                      <a:gd name="T43" fmla="*/ 90 h 165"/>
                      <a:gd name="T44" fmla="*/ 145 w 165"/>
                      <a:gd name="T45" fmla="*/ 117 h 165"/>
                      <a:gd name="T46" fmla="*/ 132 w 165"/>
                      <a:gd name="T47" fmla="*/ 133 h 165"/>
                      <a:gd name="T48" fmla="*/ 121 w 165"/>
                      <a:gd name="T49" fmla="*/ 141 h 165"/>
                      <a:gd name="T50" fmla="*/ 118 w 165"/>
                      <a:gd name="T51" fmla="*/ 141 h 165"/>
                      <a:gd name="T52" fmla="*/ 116 w 165"/>
                      <a:gd name="T53" fmla="*/ 144 h 165"/>
                      <a:gd name="T54" fmla="*/ 89 w 165"/>
                      <a:gd name="T55" fmla="*/ 151 h 165"/>
                      <a:gd name="T56" fmla="*/ 62 w 165"/>
                      <a:gd name="T57" fmla="*/ 148 h 165"/>
                      <a:gd name="T58" fmla="*/ 38 w 165"/>
                      <a:gd name="T59" fmla="*/ 135 h 165"/>
                      <a:gd name="T60" fmla="*/ 21 w 165"/>
                      <a:gd name="T61" fmla="*/ 114 h 165"/>
                      <a:gd name="T62" fmla="*/ 14 w 165"/>
                      <a:gd name="T63" fmla="*/ 87 h 165"/>
                      <a:gd name="T64" fmla="*/ 18 w 165"/>
                      <a:gd name="T65" fmla="*/ 62 h 165"/>
                      <a:gd name="T66" fmla="*/ 31 w 165"/>
                      <a:gd name="T67" fmla="*/ 37 h 165"/>
                      <a:gd name="T68" fmla="*/ 51 w 165"/>
                      <a:gd name="T69" fmla="*/ 21 h 165"/>
                      <a:gd name="T70" fmla="*/ 77 w 165"/>
                      <a:gd name="T71" fmla="*/ 13 h 165"/>
                      <a:gd name="T72" fmla="*/ 90 w 165"/>
                      <a:gd name="T73" fmla="*/ 13 h 165"/>
                      <a:gd name="T74" fmla="*/ 117 w 165"/>
                      <a:gd name="T75" fmla="*/ 22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65" h="165">
                        <a:moveTo>
                          <a:pt x="163" y="61"/>
                        </a:moveTo>
                        <a:lnTo>
                          <a:pt x="156" y="46"/>
                        </a:lnTo>
                        <a:lnTo>
                          <a:pt x="147" y="32"/>
                        </a:lnTo>
                        <a:lnTo>
                          <a:pt x="136" y="21"/>
                        </a:lnTo>
                        <a:lnTo>
                          <a:pt x="123" y="12"/>
                        </a:lnTo>
                        <a:lnTo>
                          <a:pt x="107" y="4"/>
                        </a:lnTo>
                        <a:lnTo>
                          <a:pt x="92" y="1"/>
                        </a:lnTo>
                        <a:lnTo>
                          <a:pt x="76" y="0"/>
                        </a:lnTo>
                        <a:lnTo>
                          <a:pt x="61" y="4"/>
                        </a:lnTo>
                        <a:lnTo>
                          <a:pt x="46" y="10"/>
                        </a:lnTo>
                        <a:lnTo>
                          <a:pt x="32" y="18"/>
                        </a:lnTo>
                        <a:lnTo>
                          <a:pt x="21" y="29"/>
                        </a:lnTo>
                        <a:lnTo>
                          <a:pt x="13" y="44"/>
                        </a:lnTo>
                        <a:lnTo>
                          <a:pt x="5" y="58"/>
                        </a:lnTo>
                        <a:lnTo>
                          <a:pt x="1" y="74"/>
                        </a:lnTo>
                        <a:lnTo>
                          <a:pt x="0" y="89"/>
                        </a:lnTo>
                        <a:lnTo>
                          <a:pt x="5" y="106"/>
                        </a:lnTo>
                        <a:lnTo>
                          <a:pt x="10" y="120"/>
                        </a:lnTo>
                        <a:lnTo>
                          <a:pt x="13" y="126"/>
                        </a:lnTo>
                        <a:lnTo>
                          <a:pt x="18" y="134"/>
                        </a:lnTo>
                        <a:lnTo>
                          <a:pt x="29" y="145"/>
                        </a:lnTo>
                        <a:lnTo>
                          <a:pt x="36" y="149"/>
                        </a:lnTo>
                        <a:lnTo>
                          <a:pt x="44" y="154"/>
                        </a:lnTo>
                        <a:lnTo>
                          <a:pt x="58" y="161"/>
                        </a:lnTo>
                        <a:lnTo>
                          <a:pt x="74" y="165"/>
                        </a:lnTo>
                        <a:lnTo>
                          <a:pt x="89" y="165"/>
                        </a:lnTo>
                        <a:lnTo>
                          <a:pt x="106" y="163"/>
                        </a:lnTo>
                        <a:lnTo>
                          <a:pt x="120" y="155"/>
                        </a:lnTo>
                        <a:lnTo>
                          <a:pt x="127" y="151"/>
                        </a:lnTo>
                        <a:lnTo>
                          <a:pt x="134" y="147"/>
                        </a:lnTo>
                        <a:lnTo>
                          <a:pt x="139" y="141"/>
                        </a:lnTo>
                        <a:lnTo>
                          <a:pt x="145" y="136"/>
                        </a:lnTo>
                        <a:lnTo>
                          <a:pt x="156" y="123"/>
                        </a:lnTo>
                        <a:lnTo>
                          <a:pt x="162" y="107"/>
                        </a:lnTo>
                        <a:lnTo>
                          <a:pt x="165" y="92"/>
                        </a:lnTo>
                        <a:lnTo>
                          <a:pt x="165" y="76"/>
                        </a:lnTo>
                        <a:lnTo>
                          <a:pt x="163" y="61"/>
                        </a:lnTo>
                        <a:close/>
                        <a:moveTo>
                          <a:pt x="117" y="22"/>
                        </a:moveTo>
                        <a:lnTo>
                          <a:pt x="129" y="29"/>
                        </a:lnTo>
                        <a:lnTo>
                          <a:pt x="138" y="40"/>
                        </a:lnTo>
                        <a:lnTo>
                          <a:pt x="145" y="50"/>
                        </a:lnTo>
                        <a:lnTo>
                          <a:pt x="151" y="63"/>
                        </a:lnTo>
                        <a:lnTo>
                          <a:pt x="152" y="76"/>
                        </a:lnTo>
                        <a:lnTo>
                          <a:pt x="152" y="90"/>
                        </a:lnTo>
                        <a:lnTo>
                          <a:pt x="149" y="103"/>
                        </a:lnTo>
                        <a:lnTo>
                          <a:pt x="145" y="117"/>
                        </a:lnTo>
                        <a:lnTo>
                          <a:pt x="137" y="128"/>
                        </a:lnTo>
                        <a:lnTo>
                          <a:pt x="132" y="133"/>
                        </a:lnTo>
                        <a:lnTo>
                          <a:pt x="128" y="138"/>
                        </a:lnTo>
                        <a:lnTo>
                          <a:pt x="121" y="141"/>
                        </a:lnTo>
                        <a:lnTo>
                          <a:pt x="119" y="141"/>
                        </a:lnTo>
                        <a:lnTo>
                          <a:pt x="118" y="141"/>
                        </a:lnTo>
                        <a:lnTo>
                          <a:pt x="118" y="142"/>
                        </a:lnTo>
                        <a:lnTo>
                          <a:pt x="116" y="144"/>
                        </a:lnTo>
                        <a:lnTo>
                          <a:pt x="104" y="149"/>
                        </a:lnTo>
                        <a:lnTo>
                          <a:pt x="89" y="151"/>
                        </a:lnTo>
                        <a:lnTo>
                          <a:pt x="76" y="151"/>
                        </a:lnTo>
                        <a:lnTo>
                          <a:pt x="62" y="148"/>
                        </a:lnTo>
                        <a:lnTo>
                          <a:pt x="50" y="143"/>
                        </a:lnTo>
                        <a:lnTo>
                          <a:pt x="38" y="135"/>
                        </a:lnTo>
                        <a:lnTo>
                          <a:pt x="28" y="125"/>
                        </a:lnTo>
                        <a:lnTo>
                          <a:pt x="21" y="114"/>
                        </a:lnTo>
                        <a:lnTo>
                          <a:pt x="17" y="102"/>
                        </a:lnTo>
                        <a:lnTo>
                          <a:pt x="14" y="87"/>
                        </a:lnTo>
                        <a:lnTo>
                          <a:pt x="15" y="75"/>
                        </a:lnTo>
                        <a:lnTo>
                          <a:pt x="18" y="62"/>
                        </a:lnTo>
                        <a:lnTo>
                          <a:pt x="24" y="50"/>
                        </a:lnTo>
                        <a:lnTo>
                          <a:pt x="31" y="37"/>
                        </a:lnTo>
                        <a:lnTo>
                          <a:pt x="41" y="28"/>
                        </a:lnTo>
                        <a:lnTo>
                          <a:pt x="51" y="21"/>
                        </a:lnTo>
                        <a:lnTo>
                          <a:pt x="65" y="16"/>
                        </a:lnTo>
                        <a:lnTo>
                          <a:pt x="77" y="13"/>
                        </a:lnTo>
                        <a:lnTo>
                          <a:pt x="83" y="12"/>
                        </a:lnTo>
                        <a:lnTo>
                          <a:pt x="90" y="13"/>
                        </a:lnTo>
                        <a:lnTo>
                          <a:pt x="103" y="16"/>
                        </a:lnTo>
                        <a:lnTo>
                          <a:pt x="117" y="22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0" name="Freeform 586"/>
                  <p:cNvSpPr>
                    <a:spLocks noEditPoints="1"/>
                  </p:cNvSpPr>
                  <p:nvPr/>
                </p:nvSpPr>
                <p:spPr bwMode="auto">
                  <a:xfrm>
                    <a:off x="1394" y="1976"/>
                    <a:ext cx="78" cy="70"/>
                  </a:xfrm>
                  <a:custGeom>
                    <a:avLst/>
                    <a:gdLst>
                      <a:gd name="T0" fmla="*/ 131 w 138"/>
                      <a:gd name="T1" fmla="*/ 38 h 139"/>
                      <a:gd name="T2" fmla="*/ 115 w 138"/>
                      <a:gd name="T3" fmla="*/ 17 h 139"/>
                      <a:gd name="T4" fmla="*/ 89 w 138"/>
                      <a:gd name="T5" fmla="*/ 4 h 139"/>
                      <a:gd name="T6" fmla="*/ 69 w 138"/>
                      <a:gd name="T7" fmla="*/ 0 h 139"/>
                      <a:gd name="T8" fmla="*/ 51 w 138"/>
                      <a:gd name="T9" fmla="*/ 4 h 139"/>
                      <a:gd name="T10" fmla="*/ 27 w 138"/>
                      <a:gd name="T11" fmla="*/ 16 h 139"/>
                      <a:gd name="T12" fmla="*/ 10 w 138"/>
                      <a:gd name="T13" fmla="*/ 38 h 139"/>
                      <a:gd name="T14" fmla="*/ 1 w 138"/>
                      <a:gd name="T15" fmla="*/ 63 h 139"/>
                      <a:gd name="T16" fmla="*/ 3 w 138"/>
                      <a:gd name="T17" fmla="*/ 90 h 139"/>
                      <a:gd name="T18" fmla="*/ 14 w 138"/>
                      <a:gd name="T19" fmla="*/ 113 h 139"/>
                      <a:gd name="T20" fmla="*/ 36 w 138"/>
                      <a:gd name="T21" fmla="*/ 131 h 139"/>
                      <a:gd name="T22" fmla="*/ 62 w 138"/>
                      <a:gd name="T23" fmla="*/ 139 h 139"/>
                      <a:gd name="T24" fmla="*/ 90 w 138"/>
                      <a:gd name="T25" fmla="*/ 137 h 139"/>
                      <a:gd name="T26" fmla="*/ 104 w 138"/>
                      <a:gd name="T27" fmla="*/ 130 h 139"/>
                      <a:gd name="T28" fmla="*/ 105 w 138"/>
                      <a:gd name="T29" fmla="*/ 129 h 139"/>
                      <a:gd name="T30" fmla="*/ 114 w 138"/>
                      <a:gd name="T31" fmla="*/ 126 h 139"/>
                      <a:gd name="T32" fmla="*/ 123 w 138"/>
                      <a:gd name="T33" fmla="*/ 116 h 139"/>
                      <a:gd name="T34" fmla="*/ 135 w 138"/>
                      <a:gd name="T35" fmla="*/ 91 h 139"/>
                      <a:gd name="T36" fmla="*/ 138 w 138"/>
                      <a:gd name="T37" fmla="*/ 64 h 139"/>
                      <a:gd name="T38" fmla="*/ 98 w 138"/>
                      <a:gd name="T39" fmla="*/ 20 h 139"/>
                      <a:gd name="T40" fmla="*/ 115 w 138"/>
                      <a:gd name="T41" fmla="*/ 34 h 139"/>
                      <a:gd name="T42" fmla="*/ 126 w 138"/>
                      <a:gd name="T43" fmla="*/ 55 h 139"/>
                      <a:gd name="T44" fmla="*/ 127 w 138"/>
                      <a:gd name="T45" fmla="*/ 78 h 139"/>
                      <a:gd name="T46" fmla="*/ 122 w 138"/>
                      <a:gd name="T47" fmla="*/ 94 h 139"/>
                      <a:gd name="T48" fmla="*/ 117 w 138"/>
                      <a:gd name="T49" fmla="*/ 104 h 139"/>
                      <a:gd name="T50" fmla="*/ 114 w 138"/>
                      <a:gd name="T51" fmla="*/ 106 h 139"/>
                      <a:gd name="T52" fmla="*/ 114 w 138"/>
                      <a:gd name="T53" fmla="*/ 109 h 139"/>
                      <a:gd name="T54" fmla="*/ 96 w 138"/>
                      <a:gd name="T55" fmla="*/ 123 h 139"/>
                      <a:gd name="T56" fmla="*/ 73 w 138"/>
                      <a:gd name="T57" fmla="*/ 129 h 139"/>
                      <a:gd name="T58" fmla="*/ 52 w 138"/>
                      <a:gd name="T59" fmla="*/ 125 h 139"/>
                      <a:gd name="T60" fmla="*/ 31 w 138"/>
                      <a:gd name="T61" fmla="*/ 114 h 139"/>
                      <a:gd name="T62" fmla="*/ 16 w 138"/>
                      <a:gd name="T63" fmla="*/ 97 h 139"/>
                      <a:gd name="T64" fmla="*/ 10 w 138"/>
                      <a:gd name="T65" fmla="*/ 74 h 139"/>
                      <a:gd name="T66" fmla="*/ 14 w 138"/>
                      <a:gd name="T67" fmla="*/ 53 h 139"/>
                      <a:gd name="T68" fmla="*/ 25 w 138"/>
                      <a:gd name="T69" fmla="*/ 33 h 139"/>
                      <a:gd name="T70" fmla="*/ 42 w 138"/>
                      <a:gd name="T71" fmla="*/ 18 h 139"/>
                      <a:gd name="T72" fmla="*/ 64 w 138"/>
                      <a:gd name="T73" fmla="*/ 11 h 139"/>
                      <a:gd name="T74" fmla="*/ 87 w 138"/>
                      <a:gd name="T75" fmla="*/ 15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38" h="139">
                        <a:moveTo>
                          <a:pt x="137" y="51"/>
                        </a:moveTo>
                        <a:lnTo>
                          <a:pt x="131" y="38"/>
                        </a:lnTo>
                        <a:lnTo>
                          <a:pt x="124" y="28"/>
                        </a:lnTo>
                        <a:lnTo>
                          <a:pt x="115" y="17"/>
                        </a:lnTo>
                        <a:lnTo>
                          <a:pt x="103" y="10"/>
                        </a:lnTo>
                        <a:lnTo>
                          <a:pt x="89" y="4"/>
                        </a:lnTo>
                        <a:lnTo>
                          <a:pt x="76" y="1"/>
                        </a:lnTo>
                        <a:lnTo>
                          <a:pt x="69" y="0"/>
                        </a:lnTo>
                        <a:lnTo>
                          <a:pt x="63" y="1"/>
                        </a:lnTo>
                        <a:lnTo>
                          <a:pt x="51" y="4"/>
                        </a:lnTo>
                        <a:lnTo>
                          <a:pt x="37" y="9"/>
                        </a:lnTo>
                        <a:lnTo>
                          <a:pt x="27" y="16"/>
                        </a:lnTo>
                        <a:lnTo>
                          <a:pt x="17" y="25"/>
                        </a:lnTo>
                        <a:lnTo>
                          <a:pt x="10" y="38"/>
                        </a:lnTo>
                        <a:lnTo>
                          <a:pt x="4" y="50"/>
                        </a:lnTo>
                        <a:lnTo>
                          <a:pt x="1" y="63"/>
                        </a:lnTo>
                        <a:lnTo>
                          <a:pt x="0" y="75"/>
                        </a:lnTo>
                        <a:lnTo>
                          <a:pt x="3" y="90"/>
                        </a:lnTo>
                        <a:lnTo>
                          <a:pt x="7" y="102"/>
                        </a:lnTo>
                        <a:lnTo>
                          <a:pt x="14" y="113"/>
                        </a:lnTo>
                        <a:lnTo>
                          <a:pt x="24" y="123"/>
                        </a:lnTo>
                        <a:lnTo>
                          <a:pt x="36" y="131"/>
                        </a:lnTo>
                        <a:lnTo>
                          <a:pt x="48" y="136"/>
                        </a:lnTo>
                        <a:lnTo>
                          <a:pt x="62" y="139"/>
                        </a:lnTo>
                        <a:lnTo>
                          <a:pt x="75" y="139"/>
                        </a:lnTo>
                        <a:lnTo>
                          <a:pt x="90" y="137"/>
                        </a:lnTo>
                        <a:lnTo>
                          <a:pt x="102" y="132"/>
                        </a:lnTo>
                        <a:lnTo>
                          <a:pt x="104" y="130"/>
                        </a:lnTo>
                        <a:lnTo>
                          <a:pt x="104" y="129"/>
                        </a:lnTo>
                        <a:lnTo>
                          <a:pt x="105" y="129"/>
                        </a:lnTo>
                        <a:lnTo>
                          <a:pt x="107" y="129"/>
                        </a:lnTo>
                        <a:lnTo>
                          <a:pt x="114" y="126"/>
                        </a:lnTo>
                        <a:lnTo>
                          <a:pt x="118" y="121"/>
                        </a:lnTo>
                        <a:lnTo>
                          <a:pt x="123" y="116"/>
                        </a:lnTo>
                        <a:lnTo>
                          <a:pt x="131" y="105"/>
                        </a:lnTo>
                        <a:lnTo>
                          <a:pt x="135" y="91"/>
                        </a:lnTo>
                        <a:lnTo>
                          <a:pt x="138" y="78"/>
                        </a:lnTo>
                        <a:lnTo>
                          <a:pt x="138" y="64"/>
                        </a:lnTo>
                        <a:lnTo>
                          <a:pt x="137" y="51"/>
                        </a:lnTo>
                        <a:close/>
                        <a:moveTo>
                          <a:pt x="98" y="20"/>
                        </a:moveTo>
                        <a:lnTo>
                          <a:pt x="107" y="25"/>
                        </a:lnTo>
                        <a:lnTo>
                          <a:pt x="115" y="34"/>
                        </a:lnTo>
                        <a:lnTo>
                          <a:pt x="121" y="43"/>
                        </a:lnTo>
                        <a:lnTo>
                          <a:pt x="126" y="55"/>
                        </a:lnTo>
                        <a:lnTo>
                          <a:pt x="127" y="66"/>
                        </a:lnTo>
                        <a:lnTo>
                          <a:pt x="127" y="78"/>
                        </a:lnTo>
                        <a:lnTo>
                          <a:pt x="124" y="89"/>
                        </a:lnTo>
                        <a:lnTo>
                          <a:pt x="122" y="94"/>
                        </a:lnTo>
                        <a:lnTo>
                          <a:pt x="121" y="100"/>
                        </a:lnTo>
                        <a:lnTo>
                          <a:pt x="117" y="104"/>
                        </a:lnTo>
                        <a:lnTo>
                          <a:pt x="115" y="106"/>
                        </a:lnTo>
                        <a:lnTo>
                          <a:pt x="114" y="106"/>
                        </a:lnTo>
                        <a:lnTo>
                          <a:pt x="114" y="107"/>
                        </a:lnTo>
                        <a:lnTo>
                          <a:pt x="114" y="109"/>
                        </a:lnTo>
                        <a:lnTo>
                          <a:pt x="105" y="116"/>
                        </a:lnTo>
                        <a:lnTo>
                          <a:pt x="96" y="123"/>
                        </a:lnTo>
                        <a:lnTo>
                          <a:pt x="86" y="128"/>
                        </a:lnTo>
                        <a:lnTo>
                          <a:pt x="73" y="129"/>
                        </a:lnTo>
                        <a:lnTo>
                          <a:pt x="62" y="128"/>
                        </a:lnTo>
                        <a:lnTo>
                          <a:pt x="52" y="125"/>
                        </a:lnTo>
                        <a:lnTo>
                          <a:pt x="41" y="122"/>
                        </a:lnTo>
                        <a:lnTo>
                          <a:pt x="31" y="114"/>
                        </a:lnTo>
                        <a:lnTo>
                          <a:pt x="24" y="106"/>
                        </a:lnTo>
                        <a:lnTo>
                          <a:pt x="16" y="97"/>
                        </a:lnTo>
                        <a:lnTo>
                          <a:pt x="13" y="86"/>
                        </a:lnTo>
                        <a:lnTo>
                          <a:pt x="10" y="74"/>
                        </a:lnTo>
                        <a:lnTo>
                          <a:pt x="11" y="64"/>
                        </a:lnTo>
                        <a:lnTo>
                          <a:pt x="14" y="53"/>
                        </a:lnTo>
                        <a:lnTo>
                          <a:pt x="20" y="43"/>
                        </a:lnTo>
                        <a:lnTo>
                          <a:pt x="25" y="33"/>
                        </a:lnTo>
                        <a:lnTo>
                          <a:pt x="33" y="25"/>
                        </a:lnTo>
                        <a:lnTo>
                          <a:pt x="42" y="18"/>
                        </a:lnTo>
                        <a:lnTo>
                          <a:pt x="54" y="14"/>
                        </a:lnTo>
                        <a:lnTo>
                          <a:pt x="64" y="11"/>
                        </a:lnTo>
                        <a:lnTo>
                          <a:pt x="76" y="12"/>
                        </a:lnTo>
                        <a:lnTo>
                          <a:pt x="87" y="15"/>
                        </a:lnTo>
                        <a:lnTo>
                          <a:pt x="98" y="20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1" name="Freeform 587"/>
                  <p:cNvSpPr>
                    <a:spLocks noEditPoints="1"/>
                  </p:cNvSpPr>
                  <p:nvPr/>
                </p:nvSpPr>
                <p:spPr bwMode="auto">
                  <a:xfrm>
                    <a:off x="1401" y="1982"/>
                    <a:ext cx="65" cy="58"/>
                  </a:xfrm>
                  <a:custGeom>
                    <a:avLst/>
                    <a:gdLst>
                      <a:gd name="T0" fmla="*/ 111 w 117"/>
                      <a:gd name="T1" fmla="*/ 32 h 118"/>
                      <a:gd name="T2" fmla="*/ 97 w 117"/>
                      <a:gd name="T3" fmla="*/ 14 h 118"/>
                      <a:gd name="T4" fmla="*/ 77 w 117"/>
                      <a:gd name="T5" fmla="*/ 4 h 118"/>
                      <a:gd name="T6" fmla="*/ 54 w 117"/>
                      <a:gd name="T7" fmla="*/ 0 h 118"/>
                      <a:gd name="T8" fmla="*/ 32 w 117"/>
                      <a:gd name="T9" fmla="*/ 7 h 118"/>
                      <a:gd name="T10" fmla="*/ 15 w 117"/>
                      <a:gd name="T11" fmla="*/ 22 h 118"/>
                      <a:gd name="T12" fmla="*/ 4 w 117"/>
                      <a:gd name="T13" fmla="*/ 42 h 118"/>
                      <a:gd name="T14" fmla="*/ 0 w 117"/>
                      <a:gd name="T15" fmla="*/ 63 h 118"/>
                      <a:gd name="T16" fmla="*/ 6 w 117"/>
                      <a:gd name="T17" fmla="*/ 86 h 118"/>
                      <a:gd name="T18" fmla="*/ 21 w 117"/>
                      <a:gd name="T19" fmla="*/ 103 h 118"/>
                      <a:gd name="T20" fmla="*/ 42 w 117"/>
                      <a:gd name="T21" fmla="*/ 114 h 118"/>
                      <a:gd name="T22" fmla="*/ 63 w 117"/>
                      <a:gd name="T23" fmla="*/ 118 h 118"/>
                      <a:gd name="T24" fmla="*/ 86 w 117"/>
                      <a:gd name="T25" fmla="*/ 112 h 118"/>
                      <a:gd name="T26" fmla="*/ 104 w 117"/>
                      <a:gd name="T27" fmla="*/ 98 h 118"/>
                      <a:gd name="T28" fmla="*/ 104 w 117"/>
                      <a:gd name="T29" fmla="*/ 95 h 118"/>
                      <a:gd name="T30" fmla="*/ 107 w 117"/>
                      <a:gd name="T31" fmla="*/ 93 h 118"/>
                      <a:gd name="T32" fmla="*/ 112 w 117"/>
                      <a:gd name="T33" fmla="*/ 83 h 118"/>
                      <a:gd name="T34" fmla="*/ 117 w 117"/>
                      <a:gd name="T35" fmla="*/ 67 h 118"/>
                      <a:gd name="T36" fmla="*/ 116 w 117"/>
                      <a:gd name="T37" fmla="*/ 44 h 118"/>
                      <a:gd name="T38" fmla="*/ 90 w 117"/>
                      <a:gd name="T39" fmla="*/ 24 h 118"/>
                      <a:gd name="T40" fmla="*/ 102 w 117"/>
                      <a:gd name="T41" fmla="*/ 38 h 118"/>
                      <a:gd name="T42" fmla="*/ 106 w 117"/>
                      <a:gd name="T43" fmla="*/ 56 h 118"/>
                      <a:gd name="T44" fmla="*/ 105 w 117"/>
                      <a:gd name="T45" fmla="*/ 72 h 118"/>
                      <a:gd name="T46" fmla="*/ 95 w 117"/>
                      <a:gd name="T47" fmla="*/ 90 h 118"/>
                      <a:gd name="T48" fmla="*/ 81 w 117"/>
                      <a:gd name="T49" fmla="*/ 101 h 118"/>
                      <a:gd name="T50" fmla="*/ 62 w 117"/>
                      <a:gd name="T51" fmla="*/ 106 h 118"/>
                      <a:gd name="T52" fmla="*/ 45 w 117"/>
                      <a:gd name="T53" fmla="*/ 104 h 118"/>
                      <a:gd name="T54" fmla="*/ 27 w 117"/>
                      <a:gd name="T55" fmla="*/ 95 h 118"/>
                      <a:gd name="T56" fmla="*/ 17 w 117"/>
                      <a:gd name="T57" fmla="*/ 82 h 118"/>
                      <a:gd name="T58" fmla="*/ 12 w 117"/>
                      <a:gd name="T59" fmla="*/ 63 h 118"/>
                      <a:gd name="T60" fmla="*/ 14 w 117"/>
                      <a:gd name="T61" fmla="*/ 45 h 118"/>
                      <a:gd name="T62" fmla="*/ 23 w 117"/>
                      <a:gd name="T63" fmla="*/ 28 h 118"/>
                      <a:gd name="T64" fmla="*/ 37 w 117"/>
                      <a:gd name="T65" fmla="*/ 18 h 118"/>
                      <a:gd name="T66" fmla="*/ 55 w 117"/>
                      <a:gd name="T67" fmla="*/ 12 h 118"/>
                      <a:gd name="T68" fmla="*/ 73 w 117"/>
                      <a:gd name="T69" fmla="*/ 1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17" h="118">
                        <a:moveTo>
                          <a:pt x="116" y="44"/>
                        </a:moveTo>
                        <a:lnTo>
                          <a:pt x="111" y="32"/>
                        </a:lnTo>
                        <a:lnTo>
                          <a:pt x="105" y="23"/>
                        </a:lnTo>
                        <a:lnTo>
                          <a:pt x="97" y="14"/>
                        </a:lnTo>
                        <a:lnTo>
                          <a:pt x="88" y="9"/>
                        </a:lnTo>
                        <a:lnTo>
                          <a:pt x="77" y="4"/>
                        </a:lnTo>
                        <a:lnTo>
                          <a:pt x="66" y="1"/>
                        </a:lnTo>
                        <a:lnTo>
                          <a:pt x="54" y="0"/>
                        </a:lnTo>
                        <a:lnTo>
                          <a:pt x="44" y="3"/>
                        </a:lnTo>
                        <a:lnTo>
                          <a:pt x="32" y="7"/>
                        </a:lnTo>
                        <a:lnTo>
                          <a:pt x="23" y="14"/>
                        </a:lnTo>
                        <a:lnTo>
                          <a:pt x="15" y="22"/>
                        </a:lnTo>
                        <a:lnTo>
                          <a:pt x="10" y="32"/>
                        </a:lnTo>
                        <a:lnTo>
                          <a:pt x="4" y="42"/>
                        </a:lnTo>
                        <a:lnTo>
                          <a:pt x="1" y="53"/>
                        </a:lnTo>
                        <a:lnTo>
                          <a:pt x="0" y="63"/>
                        </a:lnTo>
                        <a:lnTo>
                          <a:pt x="3" y="75"/>
                        </a:lnTo>
                        <a:lnTo>
                          <a:pt x="6" y="86"/>
                        </a:lnTo>
                        <a:lnTo>
                          <a:pt x="14" y="95"/>
                        </a:lnTo>
                        <a:lnTo>
                          <a:pt x="21" y="103"/>
                        </a:lnTo>
                        <a:lnTo>
                          <a:pt x="31" y="111"/>
                        </a:lnTo>
                        <a:lnTo>
                          <a:pt x="42" y="114"/>
                        </a:lnTo>
                        <a:lnTo>
                          <a:pt x="52" y="117"/>
                        </a:lnTo>
                        <a:lnTo>
                          <a:pt x="63" y="118"/>
                        </a:lnTo>
                        <a:lnTo>
                          <a:pt x="76" y="117"/>
                        </a:lnTo>
                        <a:lnTo>
                          <a:pt x="86" y="112"/>
                        </a:lnTo>
                        <a:lnTo>
                          <a:pt x="95" y="105"/>
                        </a:lnTo>
                        <a:lnTo>
                          <a:pt x="104" y="98"/>
                        </a:lnTo>
                        <a:lnTo>
                          <a:pt x="104" y="96"/>
                        </a:lnTo>
                        <a:lnTo>
                          <a:pt x="104" y="95"/>
                        </a:lnTo>
                        <a:lnTo>
                          <a:pt x="105" y="95"/>
                        </a:lnTo>
                        <a:lnTo>
                          <a:pt x="107" y="93"/>
                        </a:lnTo>
                        <a:lnTo>
                          <a:pt x="111" y="89"/>
                        </a:lnTo>
                        <a:lnTo>
                          <a:pt x="112" y="83"/>
                        </a:lnTo>
                        <a:lnTo>
                          <a:pt x="114" y="78"/>
                        </a:lnTo>
                        <a:lnTo>
                          <a:pt x="117" y="67"/>
                        </a:lnTo>
                        <a:lnTo>
                          <a:pt x="117" y="55"/>
                        </a:lnTo>
                        <a:lnTo>
                          <a:pt x="116" y="44"/>
                        </a:lnTo>
                        <a:close/>
                        <a:moveTo>
                          <a:pt x="83" y="19"/>
                        </a:moveTo>
                        <a:lnTo>
                          <a:pt x="90" y="24"/>
                        </a:lnTo>
                        <a:lnTo>
                          <a:pt x="96" y="31"/>
                        </a:lnTo>
                        <a:lnTo>
                          <a:pt x="102" y="38"/>
                        </a:lnTo>
                        <a:lnTo>
                          <a:pt x="105" y="48"/>
                        </a:lnTo>
                        <a:lnTo>
                          <a:pt x="106" y="56"/>
                        </a:lnTo>
                        <a:lnTo>
                          <a:pt x="107" y="64"/>
                        </a:lnTo>
                        <a:lnTo>
                          <a:pt x="105" y="72"/>
                        </a:lnTo>
                        <a:lnTo>
                          <a:pt x="102" y="83"/>
                        </a:lnTo>
                        <a:lnTo>
                          <a:pt x="95" y="90"/>
                        </a:lnTo>
                        <a:lnTo>
                          <a:pt x="89" y="96"/>
                        </a:lnTo>
                        <a:lnTo>
                          <a:pt x="81" y="101"/>
                        </a:lnTo>
                        <a:lnTo>
                          <a:pt x="73" y="105"/>
                        </a:lnTo>
                        <a:lnTo>
                          <a:pt x="62" y="106"/>
                        </a:lnTo>
                        <a:lnTo>
                          <a:pt x="54" y="108"/>
                        </a:lnTo>
                        <a:lnTo>
                          <a:pt x="45" y="104"/>
                        </a:lnTo>
                        <a:lnTo>
                          <a:pt x="36" y="101"/>
                        </a:lnTo>
                        <a:lnTo>
                          <a:pt x="27" y="95"/>
                        </a:lnTo>
                        <a:lnTo>
                          <a:pt x="22" y="89"/>
                        </a:lnTo>
                        <a:lnTo>
                          <a:pt x="17" y="82"/>
                        </a:lnTo>
                        <a:lnTo>
                          <a:pt x="15" y="73"/>
                        </a:lnTo>
                        <a:lnTo>
                          <a:pt x="12" y="63"/>
                        </a:lnTo>
                        <a:lnTo>
                          <a:pt x="13" y="55"/>
                        </a:lnTo>
                        <a:lnTo>
                          <a:pt x="14" y="45"/>
                        </a:lnTo>
                        <a:lnTo>
                          <a:pt x="19" y="37"/>
                        </a:lnTo>
                        <a:lnTo>
                          <a:pt x="23" y="28"/>
                        </a:lnTo>
                        <a:lnTo>
                          <a:pt x="30" y="23"/>
                        </a:lnTo>
                        <a:lnTo>
                          <a:pt x="37" y="18"/>
                        </a:lnTo>
                        <a:lnTo>
                          <a:pt x="47" y="16"/>
                        </a:lnTo>
                        <a:lnTo>
                          <a:pt x="55" y="12"/>
                        </a:lnTo>
                        <a:lnTo>
                          <a:pt x="64" y="12"/>
                        </a:lnTo>
                        <a:lnTo>
                          <a:pt x="73" y="13"/>
                        </a:lnTo>
                        <a:lnTo>
                          <a:pt x="83" y="19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2" name="Freeform 588"/>
                  <p:cNvSpPr>
                    <a:spLocks noEditPoints="1"/>
                  </p:cNvSpPr>
                  <p:nvPr/>
                </p:nvSpPr>
                <p:spPr bwMode="auto">
                  <a:xfrm>
                    <a:off x="1407" y="1988"/>
                    <a:ext cx="54" cy="48"/>
                  </a:xfrm>
                  <a:custGeom>
                    <a:avLst/>
                    <a:gdLst>
                      <a:gd name="T0" fmla="*/ 90 w 95"/>
                      <a:gd name="T1" fmla="*/ 26 h 96"/>
                      <a:gd name="T2" fmla="*/ 78 w 95"/>
                      <a:gd name="T3" fmla="*/ 12 h 96"/>
                      <a:gd name="T4" fmla="*/ 61 w 95"/>
                      <a:gd name="T5" fmla="*/ 1 h 96"/>
                      <a:gd name="T6" fmla="*/ 43 w 95"/>
                      <a:gd name="T7" fmla="*/ 0 h 96"/>
                      <a:gd name="T8" fmla="*/ 25 w 95"/>
                      <a:gd name="T9" fmla="*/ 6 h 96"/>
                      <a:gd name="T10" fmla="*/ 11 w 95"/>
                      <a:gd name="T11" fmla="*/ 16 h 96"/>
                      <a:gd name="T12" fmla="*/ 2 w 95"/>
                      <a:gd name="T13" fmla="*/ 33 h 96"/>
                      <a:gd name="T14" fmla="*/ 0 w 95"/>
                      <a:gd name="T15" fmla="*/ 51 h 96"/>
                      <a:gd name="T16" fmla="*/ 5 w 95"/>
                      <a:gd name="T17" fmla="*/ 70 h 96"/>
                      <a:gd name="T18" fmla="*/ 15 w 95"/>
                      <a:gd name="T19" fmla="*/ 83 h 96"/>
                      <a:gd name="T20" fmla="*/ 33 w 95"/>
                      <a:gd name="T21" fmla="*/ 92 h 96"/>
                      <a:gd name="T22" fmla="*/ 50 w 95"/>
                      <a:gd name="T23" fmla="*/ 94 h 96"/>
                      <a:gd name="T24" fmla="*/ 69 w 95"/>
                      <a:gd name="T25" fmla="*/ 89 h 96"/>
                      <a:gd name="T26" fmla="*/ 83 w 95"/>
                      <a:gd name="T27" fmla="*/ 78 h 96"/>
                      <a:gd name="T28" fmla="*/ 93 w 95"/>
                      <a:gd name="T29" fmla="*/ 60 h 96"/>
                      <a:gd name="T30" fmla="*/ 94 w 95"/>
                      <a:gd name="T31" fmla="*/ 44 h 96"/>
                      <a:gd name="T32" fmla="*/ 65 w 95"/>
                      <a:gd name="T33" fmla="*/ 18 h 96"/>
                      <a:gd name="T34" fmla="*/ 75 w 95"/>
                      <a:gd name="T35" fmla="*/ 26 h 96"/>
                      <a:gd name="T36" fmla="*/ 83 w 95"/>
                      <a:gd name="T37" fmla="*/ 44 h 96"/>
                      <a:gd name="T38" fmla="*/ 82 w 95"/>
                      <a:gd name="T39" fmla="*/ 45 h 96"/>
                      <a:gd name="T40" fmla="*/ 82 w 95"/>
                      <a:gd name="T41" fmla="*/ 51 h 96"/>
                      <a:gd name="T42" fmla="*/ 78 w 95"/>
                      <a:gd name="T43" fmla="*/ 65 h 96"/>
                      <a:gd name="T44" fmla="*/ 73 w 95"/>
                      <a:gd name="T45" fmla="*/ 70 h 96"/>
                      <a:gd name="T46" fmla="*/ 67 w 95"/>
                      <a:gd name="T47" fmla="*/ 75 h 96"/>
                      <a:gd name="T48" fmla="*/ 66 w 95"/>
                      <a:gd name="T49" fmla="*/ 76 h 96"/>
                      <a:gd name="T50" fmla="*/ 59 w 95"/>
                      <a:gd name="T51" fmla="*/ 82 h 96"/>
                      <a:gd name="T52" fmla="*/ 31 w 95"/>
                      <a:gd name="T53" fmla="*/ 78 h 96"/>
                      <a:gd name="T54" fmla="*/ 15 w 95"/>
                      <a:gd name="T55" fmla="*/ 62 h 96"/>
                      <a:gd name="T56" fmla="*/ 13 w 95"/>
                      <a:gd name="T57" fmla="*/ 44 h 96"/>
                      <a:gd name="T58" fmla="*/ 26 w 95"/>
                      <a:gd name="T59" fmla="*/ 20 h 96"/>
                      <a:gd name="T60" fmla="*/ 44 w 95"/>
                      <a:gd name="T61" fmla="*/ 12 h 96"/>
                      <a:gd name="T62" fmla="*/ 57 w 95"/>
                      <a:gd name="T63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5" h="96">
                        <a:moveTo>
                          <a:pt x="93" y="36"/>
                        </a:moveTo>
                        <a:lnTo>
                          <a:pt x="90" y="26"/>
                        </a:lnTo>
                        <a:lnTo>
                          <a:pt x="84" y="19"/>
                        </a:lnTo>
                        <a:lnTo>
                          <a:pt x="78" y="12"/>
                        </a:lnTo>
                        <a:lnTo>
                          <a:pt x="71" y="7"/>
                        </a:lnTo>
                        <a:lnTo>
                          <a:pt x="61" y="1"/>
                        </a:lnTo>
                        <a:lnTo>
                          <a:pt x="52" y="0"/>
                        </a:lnTo>
                        <a:lnTo>
                          <a:pt x="43" y="0"/>
                        </a:lnTo>
                        <a:lnTo>
                          <a:pt x="35" y="4"/>
                        </a:lnTo>
                        <a:lnTo>
                          <a:pt x="25" y="6"/>
                        </a:lnTo>
                        <a:lnTo>
                          <a:pt x="18" y="11"/>
                        </a:lnTo>
                        <a:lnTo>
                          <a:pt x="11" y="16"/>
                        </a:lnTo>
                        <a:lnTo>
                          <a:pt x="7" y="25"/>
                        </a:lnTo>
                        <a:lnTo>
                          <a:pt x="2" y="33"/>
                        </a:lnTo>
                        <a:lnTo>
                          <a:pt x="1" y="43"/>
                        </a:lnTo>
                        <a:lnTo>
                          <a:pt x="0" y="51"/>
                        </a:lnTo>
                        <a:lnTo>
                          <a:pt x="3" y="61"/>
                        </a:lnTo>
                        <a:lnTo>
                          <a:pt x="5" y="70"/>
                        </a:lnTo>
                        <a:lnTo>
                          <a:pt x="10" y="77"/>
                        </a:lnTo>
                        <a:lnTo>
                          <a:pt x="15" y="83"/>
                        </a:lnTo>
                        <a:lnTo>
                          <a:pt x="24" y="89"/>
                        </a:lnTo>
                        <a:lnTo>
                          <a:pt x="33" y="92"/>
                        </a:lnTo>
                        <a:lnTo>
                          <a:pt x="42" y="96"/>
                        </a:lnTo>
                        <a:lnTo>
                          <a:pt x="50" y="94"/>
                        </a:lnTo>
                        <a:lnTo>
                          <a:pt x="61" y="93"/>
                        </a:lnTo>
                        <a:lnTo>
                          <a:pt x="69" y="89"/>
                        </a:lnTo>
                        <a:lnTo>
                          <a:pt x="77" y="84"/>
                        </a:lnTo>
                        <a:lnTo>
                          <a:pt x="83" y="78"/>
                        </a:lnTo>
                        <a:lnTo>
                          <a:pt x="90" y="71"/>
                        </a:lnTo>
                        <a:lnTo>
                          <a:pt x="93" y="60"/>
                        </a:lnTo>
                        <a:lnTo>
                          <a:pt x="95" y="52"/>
                        </a:lnTo>
                        <a:lnTo>
                          <a:pt x="94" y="44"/>
                        </a:lnTo>
                        <a:lnTo>
                          <a:pt x="93" y="36"/>
                        </a:lnTo>
                        <a:close/>
                        <a:moveTo>
                          <a:pt x="65" y="18"/>
                        </a:moveTo>
                        <a:lnTo>
                          <a:pt x="70" y="21"/>
                        </a:lnTo>
                        <a:lnTo>
                          <a:pt x="75" y="26"/>
                        </a:lnTo>
                        <a:lnTo>
                          <a:pt x="83" y="38"/>
                        </a:lnTo>
                        <a:lnTo>
                          <a:pt x="83" y="44"/>
                        </a:lnTo>
                        <a:lnTo>
                          <a:pt x="82" y="44"/>
                        </a:lnTo>
                        <a:lnTo>
                          <a:pt x="82" y="45"/>
                        </a:lnTo>
                        <a:lnTo>
                          <a:pt x="82" y="47"/>
                        </a:lnTo>
                        <a:lnTo>
                          <a:pt x="82" y="51"/>
                        </a:lnTo>
                        <a:lnTo>
                          <a:pt x="80" y="57"/>
                        </a:lnTo>
                        <a:lnTo>
                          <a:pt x="78" y="65"/>
                        </a:lnTo>
                        <a:lnTo>
                          <a:pt x="75" y="67"/>
                        </a:lnTo>
                        <a:lnTo>
                          <a:pt x="73" y="70"/>
                        </a:lnTo>
                        <a:lnTo>
                          <a:pt x="69" y="75"/>
                        </a:lnTo>
                        <a:lnTo>
                          <a:pt x="67" y="75"/>
                        </a:lnTo>
                        <a:lnTo>
                          <a:pt x="66" y="75"/>
                        </a:lnTo>
                        <a:lnTo>
                          <a:pt x="66" y="76"/>
                        </a:lnTo>
                        <a:lnTo>
                          <a:pt x="64" y="78"/>
                        </a:lnTo>
                        <a:lnTo>
                          <a:pt x="59" y="82"/>
                        </a:lnTo>
                        <a:lnTo>
                          <a:pt x="43" y="82"/>
                        </a:lnTo>
                        <a:lnTo>
                          <a:pt x="31" y="78"/>
                        </a:lnTo>
                        <a:lnTo>
                          <a:pt x="19" y="69"/>
                        </a:lnTo>
                        <a:lnTo>
                          <a:pt x="15" y="62"/>
                        </a:lnTo>
                        <a:lnTo>
                          <a:pt x="13" y="57"/>
                        </a:lnTo>
                        <a:lnTo>
                          <a:pt x="13" y="44"/>
                        </a:lnTo>
                        <a:lnTo>
                          <a:pt x="18" y="31"/>
                        </a:lnTo>
                        <a:lnTo>
                          <a:pt x="26" y="20"/>
                        </a:lnTo>
                        <a:lnTo>
                          <a:pt x="38" y="13"/>
                        </a:lnTo>
                        <a:lnTo>
                          <a:pt x="44" y="12"/>
                        </a:lnTo>
                        <a:lnTo>
                          <a:pt x="51" y="13"/>
                        </a:lnTo>
                        <a:lnTo>
                          <a:pt x="57" y="14"/>
                        </a:lnTo>
                        <a:lnTo>
                          <a:pt x="65" y="18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3" name="Freeform 589"/>
                  <p:cNvSpPr>
                    <a:spLocks noEditPoints="1"/>
                  </p:cNvSpPr>
                  <p:nvPr/>
                </p:nvSpPr>
                <p:spPr bwMode="auto">
                  <a:xfrm>
                    <a:off x="1414" y="1994"/>
                    <a:ext cx="40" cy="34"/>
                  </a:xfrm>
                  <a:custGeom>
                    <a:avLst/>
                    <a:gdLst>
                      <a:gd name="T0" fmla="*/ 70 w 70"/>
                      <a:gd name="T1" fmla="*/ 26 h 70"/>
                      <a:gd name="T2" fmla="*/ 62 w 70"/>
                      <a:gd name="T3" fmla="*/ 14 h 70"/>
                      <a:gd name="T4" fmla="*/ 57 w 70"/>
                      <a:gd name="T5" fmla="*/ 9 h 70"/>
                      <a:gd name="T6" fmla="*/ 52 w 70"/>
                      <a:gd name="T7" fmla="*/ 6 h 70"/>
                      <a:gd name="T8" fmla="*/ 44 w 70"/>
                      <a:gd name="T9" fmla="*/ 2 h 70"/>
                      <a:gd name="T10" fmla="*/ 38 w 70"/>
                      <a:gd name="T11" fmla="*/ 1 h 70"/>
                      <a:gd name="T12" fmla="*/ 31 w 70"/>
                      <a:gd name="T13" fmla="*/ 0 h 70"/>
                      <a:gd name="T14" fmla="*/ 25 w 70"/>
                      <a:gd name="T15" fmla="*/ 1 h 70"/>
                      <a:gd name="T16" fmla="*/ 13 w 70"/>
                      <a:gd name="T17" fmla="*/ 8 h 70"/>
                      <a:gd name="T18" fmla="*/ 5 w 70"/>
                      <a:gd name="T19" fmla="*/ 19 h 70"/>
                      <a:gd name="T20" fmla="*/ 0 w 70"/>
                      <a:gd name="T21" fmla="*/ 32 h 70"/>
                      <a:gd name="T22" fmla="*/ 0 w 70"/>
                      <a:gd name="T23" fmla="*/ 45 h 70"/>
                      <a:gd name="T24" fmla="*/ 2 w 70"/>
                      <a:gd name="T25" fmla="*/ 50 h 70"/>
                      <a:gd name="T26" fmla="*/ 6 w 70"/>
                      <a:gd name="T27" fmla="*/ 57 h 70"/>
                      <a:gd name="T28" fmla="*/ 18 w 70"/>
                      <a:gd name="T29" fmla="*/ 66 h 70"/>
                      <a:gd name="T30" fmla="*/ 30 w 70"/>
                      <a:gd name="T31" fmla="*/ 70 h 70"/>
                      <a:gd name="T32" fmla="*/ 46 w 70"/>
                      <a:gd name="T33" fmla="*/ 70 h 70"/>
                      <a:gd name="T34" fmla="*/ 51 w 70"/>
                      <a:gd name="T35" fmla="*/ 66 h 70"/>
                      <a:gd name="T36" fmla="*/ 53 w 70"/>
                      <a:gd name="T37" fmla="*/ 64 h 70"/>
                      <a:gd name="T38" fmla="*/ 53 w 70"/>
                      <a:gd name="T39" fmla="*/ 63 h 70"/>
                      <a:gd name="T40" fmla="*/ 54 w 70"/>
                      <a:gd name="T41" fmla="*/ 63 h 70"/>
                      <a:gd name="T42" fmla="*/ 56 w 70"/>
                      <a:gd name="T43" fmla="*/ 63 h 70"/>
                      <a:gd name="T44" fmla="*/ 60 w 70"/>
                      <a:gd name="T45" fmla="*/ 58 h 70"/>
                      <a:gd name="T46" fmla="*/ 62 w 70"/>
                      <a:gd name="T47" fmla="*/ 55 h 70"/>
                      <a:gd name="T48" fmla="*/ 65 w 70"/>
                      <a:gd name="T49" fmla="*/ 53 h 70"/>
                      <a:gd name="T50" fmla="*/ 67 w 70"/>
                      <a:gd name="T51" fmla="*/ 45 h 70"/>
                      <a:gd name="T52" fmla="*/ 69 w 70"/>
                      <a:gd name="T53" fmla="*/ 39 h 70"/>
                      <a:gd name="T54" fmla="*/ 69 w 70"/>
                      <a:gd name="T55" fmla="*/ 35 h 70"/>
                      <a:gd name="T56" fmla="*/ 69 w 70"/>
                      <a:gd name="T57" fmla="*/ 33 h 70"/>
                      <a:gd name="T58" fmla="*/ 69 w 70"/>
                      <a:gd name="T59" fmla="*/ 32 h 70"/>
                      <a:gd name="T60" fmla="*/ 70 w 70"/>
                      <a:gd name="T61" fmla="*/ 32 h 70"/>
                      <a:gd name="T62" fmla="*/ 70 w 70"/>
                      <a:gd name="T63" fmla="*/ 26 h 70"/>
                      <a:gd name="T64" fmla="*/ 47 w 70"/>
                      <a:gd name="T65" fmla="*/ 15 h 70"/>
                      <a:gd name="T66" fmla="*/ 53 w 70"/>
                      <a:gd name="T67" fmla="*/ 20 h 70"/>
                      <a:gd name="T68" fmla="*/ 57 w 70"/>
                      <a:gd name="T69" fmla="*/ 30 h 70"/>
                      <a:gd name="T70" fmla="*/ 58 w 70"/>
                      <a:gd name="T71" fmla="*/ 38 h 70"/>
                      <a:gd name="T72" fmla="*/ 57 w 70"/>
                      <a:gd name="T73" fmla="*/ 42 h 70"/>
                      <a:gd name="T74" fmla="*/ 56 w 70"/>
                      <a:gd name="T75" fmla="*/ 44 h 70"/>
                      <a:gd name="T76" fmla="*/ 56 w 70"/>
                      <a:gd name="T77" fmla="*/ 47 h 70"/>
                      <a:gd name="T78" fmla="*/ 52 w 70"/>
                      <a:gd name="T79" fmla="*/ 50 h 70"/>
                      <a:gd name="T80" fmla="*/ 50 w 70"/>
                      <a:gd name="T81" fmla="*/ 51 h 70"/>
                      <a:gd name="T82" fmla="*/ 49 w 70"/>
                      <a:gd name="T83" fmla="*/ 54 h 70"/>
                      <a:gd name="T84" fmla="*/ 44 w 70"/>
                      <a:gd name="T85" fmla="*/ 56 h 70"/>
                      <a:gd name="T86" fmla="*/ 42 w 70"/>
                      <a:gd name="T87" fmla="*/ 57 h 70"/>
                      <a:gd name="T88" fmla="*/ 41 w 70"/>
                      <a:gd name="T89" fmla="*/ 59 h 70"/>
                      <a:gd name="T90" fmla="*/ 32 w 70"/>
                      <a:gd name="T91" fmla="*/ 59 h 70"/>
                      <a:gd name="T92" fmla="*/ 24 w 70"/>
                      <a:gd name="T93" fmla="*/ 57 h 70"/>
                      <a:gd name="T94" fmla="*/ 17 w 70"/>
                      <a:gd name="T95" fmla="*/ 50 h 70"/>
                      <a:gd name="T96" fmla="*/ 13 w 70"/>
                      <a:gd name="T97" fmla="*/ 46 h 70"/>
                      <a:gd name="T98" fmla="*/ 12 w 70"/>
                      <a:gd name="T99" fmla="*/ 42 h 70"/>
                      <a:gd name="T100" fmla="*/ 10 w 70"/>
                      <a:gd name="T101" fmla="*/ 33 h 70"/>
                      <a:gd name="T102" fmla="*/ 14 w 70"/>
                      <a:gd name="T103" fmla="*/ 25 h 70"/>
                      <a:gd name="T104" fmla="*/ 20 w 70"/>
                      <a:gd name="T105" fmla="*/ 17 h 70"/>
                      <a:gd name="T106" fmla="*/ 23 w 70"/>
                      <a:gd name="T107" fmla="*/ 14 h 70"/>
                      <a:gd name="T108" fmla="*/ 28 w 70"/>
                      <a:gd name="T109" fmla="*/ 13 h 70"/>
                      <a:gd name="T110" fmla="*/ 37 w 70"/>
                      <a:gd name="T111" fmla="*/ 12 h 70"/>
                      <a:gd name="T112" fmla="*/ 47 w 70"/>
                      <a:gd name="T113" fmla="*/ 15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70" h="70">
                        <a:moveTo>
                          <a:pt x="70" y="26"/>
                        </a:moveTo>
                        <a:lnTo>
                          <a:pt x="62" y="14"/>
                        </a:lnTo>
                        <a:lnTo>
                          <a:pt x="57" y="9"/>
                        </a:lnTo>
                        <a:lnTo>
                          <a:pt x="52" y="6"/>
                        </a:lnTo>
                        <a:lnTo>
                          <a:pt x="44" y="2"/>
                        </a:lnTo>
                        <a:lnTo>
                          <a:pt x="38" y="1"/>
                        </a:lnTo>
                        <a:lnTo>
                          <a:pt x="31" y="0"/>
                        </a:lnTo>
                        <a:lnTo>
                          <a:pt x="25" y="1"/>
                        </a:lnTo>
                        <a:lnTo>
                          <a:pt x="13" y="8"/>
                        </a:lnTo>
                        <a:lnTo>
                          <a:pt x="5" y="19"/>
                        </a:lnTo>
                        <a:lnTo>
                          <a:pt x="0" y="32"/>
                        </a:lnTo>
                        <a:lnTo>
                          <a:pt x="0" y="45"/>
                        </a:lnTo>
                        <a:lnTo>
                          <a:pt x="2" y="50"/>
                        </a:lnTo>
                        <a:lnTo>
                          <a:pt x="6" y="57"/>
                        </a:lnTo>
                        <a:lnTo>
                          <a:pt x="18" y="66"/>
                        </a:lnTo>
                        <a:lnTo>
                          <a:pt x="30" y="70"/>
                        </a:lnTo>
                        <a:lnTo>
                          <a:pt x="46" y="70"/>
                        </a:lnTo>
                        <a:lnTo>
                          <a:pt x="51" y="66"/>
                        </a:lnTo>
                        <a:lnTo>
                          <a:pt x="53" y="64"/>
                        </a:lnTo>
                        <a:lnTo>
                          <a:pt x="53" y="63"/>
                        </a:lnTo>
                        <a:lnTo>
                          <a:pt x="54" y="63"/>
                        </a:lnTo>
                        <a:lnTo>
                          <a:pt x="56" y="63"/>
                        </a:lnTo>
                        <a:lnTo>
                          <a:pt x="60" y="58"/>
                        </a:lnTo>
                        <a:lnTo>
                          <a:pt x="62" y="55"/>
                        </a:lnTo>
                        <a:lnTo>
                          <a:pt x="65" y="53"/>
                        </a:lnTo>
                        <a:lnTo>
                          <a:pt x="67" y="45"/>
                        </a:lnTo>
                        <a:lnTo>
                          <a:pt x="69" y="39"/>
                        </a:lnTo>
                        <a:lnTo>
                          <a:pt x="69" y="35"/>
                        </a:lnTo>
                        <a:lnTo>
                          <a:pt x="69" y="33"/>
                        </a:lnTo>
                        <a:lnTo>
                          <a:pt x="69" y="32"/>
                        </a:lnTo>
                        <a:lnTo>
                          <a:pt x="70" y="32"/>
                        </a:lnTo>
                        <a:lnTo>
                          <a:pt x="70" y="26"/>
                        </a:lnTo>
                        <a:close/>
                        <a:moveTo>
                          <a:pt x="47" y="15"/>
                        </a:moveTo>
                        <a:lnTo>
                          <a:pt x="53" y="20"/>
                        </a:lnTo>
                        <a:lnTo>
                          <a:pt x="57" y="30"/>
                        </a:lnTo>
                        <a:lnTo>
                          <a:pt x="58" y="38"/>
                        </a:lnTo>
                        <a:lnTo>
                          <a:pt x="57" y="42"/>
                        </a:lnTo>
                        <a:lnTo>
                          <a:pt x="56" y="44"/>
                        </a:lnTo>
                        <a:lnTo>
                          <a:pt x="56" y="47"/>
                        </a:lnTo>
                        <a:lnTo>
                          <a:pt x="52" y="50"/>
                        </a:lnTo>
                        <a:lnTo>
                          <a:pt x="50" y="51"/>
                        </a:lnTo>
                        <a:lnTo>
                          <a:pt x="49" y="54"/>
                        </a:lnTo>
                        <a:lnTo>
                          <a:pt x="44" y="56"/>
                        </a:lnTo>
                        <a:lnTo>
                          <a:pt x="42" y="57"/>
                        </a:lnTo>
                        <a:lnTo>
                          <a:pt x="41" y="59"/>
                        </a:lnTo>
                        <a:lnTo>
                          <a:pt x="32" y="59"/>
                        </a:lnTo>
                        <a:lnTo>
                          <a:pt x="24" y="57"/>
                        </a:lnTo>
                        <a:lnTo>
                          <a:pt x="17" y="50"/>
                        </a:lnTo>
                        <a:lnTo>
                          <a:pt x="13" y="46"/>
                        </a:lnTo>
                        <a:lnTo>
                          <a:pt x="12" y="42"/>
                        </a:lnTo>
                        <a:lnTo>
                          <a:pt x="10" y="33"/>
                        </a:lnTo>
                        <a:lnTo>
                          <a:pt x="14" y="25"/>
                        </a:lnTo>
                        <a:lnTo>
                          <a:pt x="20" y="17"/>
                        </a:lnTo>
                        <a:lnTo>
                          <a:pt x="23" y="14"/>
                        </a:lnTo>
                        <a:lnTo>
                          <a:pt x="28" y="13"/>
                        </a:lnTo>
                        <a:lnTo>
                          <a:pt x="37" y="12"/>
                        </a:lnTo>
                        <a:lnTo>
                          <a:pt x="47" y="15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4" name="Freeform 590"/>
                  <p:cNvSpPr>
                    <a:spLocks noEditPoints="1"/>
                  </p:cNvSpPr>
                  <p:nvPr/>
                </p:nvSpPr>
                <p:spPr bwMode="auto">
                  <a:xfrm>
                    <a:off x="1421" y="2000"/>
                    <a:ext cx="27" cy="22"/>
                  </a:xfrm>
                  <a:custGeom>
                    <a:avLst/>
                    <a:gdLst>
                      <a:gd name="T0" fmla="*/ 47 w 48"/>
                      <a:gd name="T1" fmla="*/ 18 h 47"/>
                      <a:gd name="T2" fmla="*/ 43 w 48"/>
                      <a:gd name="T3" fmla="*/ 8 h 47"/>
                      <a:gd name="T4" fmla="*/ 37 w 48"/>
                      <a:gd name="T5" fmla="*/ 3 h 47"/>
                      <a:gd name="T6" fmla="*/ 27 w 48"/>
                      <a:gd name="T7" fmla="*/ 0 h 47"/>
                      <a:gd name="T8" fmla="*/ 18 w 48"/>
                      <a:gd name="T9" fmla="*/ 1 h 47"/>
                      <a:gd name="T10" fmla="*/ 13 w 48"/>
                      <a:gd name="T11" fmla="*/ 2 h 47"/>
                      <a:gd name="T12" fmla="*/ 10 w 48"/>
                      <a:gd name="T13" fmla="*/ 5 h 47"/>
                      <a:gd name="T14" fmla="*/ 4 w 48"/>
                      <a:gd name="T15" fmla="*/ 13 h 47"/>
                      <a:gd name="T16" fmla="*/ 0 w 48"/>
                      <a:gd name="T17" fmla="*/ 21 h 47"/>
                      <a:gd name="T18" fmla="*/ 2 w 48"/>
                      <a:gd name="T19" fmla="*/ 30 h 47"/>
                      <a:gd name="T20" fmla="*/ 3 w 48"/>
                      <a:gd name="T21" fmla="*/ 34 h 47"/>
                      <a:gd name="T22" fmla="*/ 7 w 48"/>
                      <a:gd name="T23" fmla="*/ 38 h 47"/>
                      <a:gd name="T24" fmla="*/ 14 w 48"/>
                      <a:gd name="T25" fmla="*/ 45 h 47"/>
                      <a:gd name="T26" fmla="*/ 22 w 48"/>
                      <a:gd name="T27" fmla="*/ 47 h 47"/>
                      <a:gd name="T28" fmla="*/ 31 w 48"/>
                      <a:gd name="T29" fmla="*/ 47 h 47"/>
                      <a:gd name="T30" fmla="*/ 32 w 48"/>
                      <a:gd name="T31" fmla="*/ 45 h 47"/>
                      <a:gd name="T32" fmla="*/ 34 w 48"/>
                      <a:gd name="T33" fmla="*/ 44 h 47"/>
                      <a:gd name="T34" fmla="*/ 39 w 48"/>
                      <a:gd name="T35" fmla="*/ 42 h 47"/>
                      <a:gd name="T36" fmla="*/ 40 w 48"/>
                      <a:gd name="T37" fmla="*/ 39 h 47"/>
                      <a:gd name="T38" fmla="*/ 42 w 48"/>
                      <a:gd name="T39" fmla="*/ 38 h 47"/>
                      <a:gd name="T40" fmla="*/ 46 w 48"/>
                      <a:gd name="T41" fmla="*/ 35 h 47"/>
                      <a:gd name="T42" fmla="*/ 46 w 48"/>
                      <a:gd name="T43" fmla="*/ 32 h 47"/>
                      <a:gd name="T44" fmla="*/ 47 w 48"/>
                      <a:gd name="T45" fmla="*/ 30 h 47"/>
                      <a:gd name="T46" fmla="*/ 48 w 48"/>
                      <a:gd name="T47" fmla="*/ 26 h 47"/>
                      <a:gd name="T48" fmla="*/ 47 w 48"/>
                      <a:gd name="T49" fmla="*/ 18 h 47"/>
                      <a:gd name="T50" fmla="*/ 21 w 48"/>
                      <a:gd name="T51" fmla="*/ 12 h 47"/>
                      <a:gd name="T52" fmla="*/ 30 w 48"/>
                      <a:gd name="T53" fmla="*/ 15 h 47"/>
                      <a:gd name="T54" fmla="*/ 34 w 48"/>
                      <a:gd name="T55" fmla="*/ 17 h 47"/>
                      <a:gd name="T56" fmla="*/ 36 w 48"/>
                      <a:gd name="T57" fmla="*/ 18 h 47"/>
                      <a:gd name="T58" fmla="*/ 38 w 48"/>
                      <a:gd name="T59" fmla="*/ 20 h 47"/>
                      <a:gd name="T60" fmla="*/ 34 w 48"/>
                      <a:gd name="T61" fmla="*/ 29 h 47"/>
                      <a:gd name="T62" fmla="*/ 30 w 48"/>
                      <a:gd name="T63" fmla="*/ 33 h 47"/>
                      <a:gd name="T64" fmla="*/ 28 w 48"/>
                      <a:gd name="T65" fmla="*/ 36 h 47"/>
                      <a:gd name="T66" fmla="*/ 24 w 48"/>
                      <a:gd name="T67" fmla="*/ 35 h 47"/>
                      <a:gd name="T68" fmla="*/ 20 w 48"/>
                      <a:gd name="T69" fmla="*/ 33 h 47"/>
                      <a:gd name="T70" fmla="*/ 15 w 48"/>
                      <a:gd name="T71" fmla="*/ 30 h 47"/>
                      <a:gd name="T72" fmla="*/ 12 w 48"/>
                      <a:gd name="T73" fmla="*/ 28 h 47"/>
                      <a:gd name="T74" fmla="*/ 13 w 48"/>
                      <a:gd name="T75" fmla="*/ 23 h 47"/>
                      <a:gd name="T76" fmla="*/ 16 w 48"/>
                      <a:gd name="T77" fmla="*/ 19 h 47"/>
                      <a:gd name="T78" fmla="*/ 21 w 48"/>
                      <a:gd name="T79" fmla="*/ 12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8" h="47">
                        <a:moveTo>
                          <a:pt x="47" y="18"/>
                        </a:moveTo>
                        <a:lnTo>
                          <a:pt x="43" y="8"/>
                        </a:lnTo>
                        <a:lnTo>
                          <a:pt x="37" y="3"/>
                        </a:lnTo>
                        <a:lnTo>
                          <a:pt x="27" y="0"/>
                        </a:lnTo>
                        <a:lnTo>
                          <a:pt x="18" y="1"/>
                        </a:lnTo>
                        <a:lnTo>
                          <a:pt x="13" y="2"/>
                        </a:lnTo>
                        <a:lnTo>
                          <a:pt x="10" y="5"/>
                        </a:lnTo>
                        <a:lnTo>
                          <a:pt x="4" y="13"/>
                        </a:lnTo>
                        <a:lnTo>
                          <a:pt x="0" y="21"/>
                        </a:lnTo>
                        <a:lnTo>
                          <a:pt x="2" y="30"/>
                        </a:lnTo>
                        <a:lnTo>
                          <a:pt x="3" y="34"/>
                        </a:lnTo>
                        <a:lnTo>
                          <a:pt x="7" y="38"/>
                        </a:lnTo>
                        <a:lnTo>
                          <a:pt x="14" y="45"/>
                        </a:lnTo>
                        <a:lnTo>
                          <a:pt x="22" y="47"/>
                        </a:lnTo>
                        <a:lnTo>
                          <a:pt x="31" y="47"/>
                        </a:lnTo>
                        <a:lnTo>
                          <a:pt x="32" y="45"/>
                        </a:lnTo>
                        <a:lnTo>
                          <a:pt x="34" y="44"/>
                        </a:lnTo>
                        <a:lnTo>
                          <a:pt x="39" y="42"/>
                        </a:lnTo>
                        <a:lnTo>
                          <a:pt x="40" y="39"/>
                        </a:lnTo>
                        <a:lnTo>
                          <a:pt x="42" y="38"/>
                        </a:lnTo>
                        <a:lnTo>
                          <a:pt x="46" y="35"/>
                        </a:lnTo>
                        <a:lnTo>
                          <a:pt x="46" y="32"/>
                        </a:lnTo>
                        <a:lnTo>
                          <a:pt x="47" y="30"/>
                        </a:lnTo>
                        <a:lnTo>
                          <a:pt x="48" y="26"/>
                        </a:lnTo>
                        <a:lnTo>
                          <a:pt x="47" y="18"/>
                        </a:lnTo>
                        <a:close/>
                        <a:moveTo>
                          <a:pt x="21" y="12"/>
                        </a:moveTo>
                        <a:lnTo>
                          <a:pt x="30" y="15"/>
                        </a:lnTo>
                        <a:lnTo>
                          <a:pt x="34" y="17"/>
                        </a:lnTo>
                        <a:lnTo>
                          <a:pt x="36" y="18"/>
                        </a:lnTo>
                        <a:lnTo>
                          <a:pt x="38" y="20"/>
                        </a:lnTo>
                        <a:lnTo>
                          <a:pt x="34" y="29"/>
                        </a:lnTo>
                        <a:lnTo>
                          <a:pt x="30" y="33"/>
                        </a:lnTo>
                        <a:lnTo>
                          <a:pt x="28" y="36"/>
                        </a:lnTo>
                        <a:lnTo>
                          <a:pt x="24" y="35"/>
                        </a:lnTo>
                        <a:lnTo>
                          <a:pt x="20" y="33"/>
                        </a:lnTo>
                        <a:lnTo>
                          <a:pt x="15" y="30"/>
                        </a:lnTo>
                        <a:lnTo>
                          <a:pt x="12" y="28"/>
                        </a:lnTo>
                        <a:lnTo>
                          <a:pt x="13" y="23"/>
                        </a:lnTo>
                        <a:lnTo>
                          <a:pt x="16" y="19"/>
                        </a:lnTo>
                        <a:lnTo>
                          <a:pt x="21" y="12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5" name="Freeform 591"/>
                  <p:cNvSpPr>
                    <a:spLocks/>
                  </p:cNvSpPr>
                  <p:nvPr/>
                </p:nvSpPr>
                <p:spPr bwMode="auto">
                  <a:xfrm>
                    <a:off x="1428" y="2006"/>
                    <a:ext cx="13" cy="12"/>
                  </a:xfrm>
                  <a:custGeom>
                    <a:avLst/>
                    <a:gdLst>
                      <a:gd name="T0" fmla="*/ 18 w 26"/>
                      <a:gd name="T1" fmla="*/ 3 h 24"/>
                      <a:gd name="T2" fmla="*/ 9 w 26"/>
                      <a:gd name="T3" fmla="*/ 0 h 24"/>
                      <a:gd name="T4" fmla="*/ 4 w 26"/>
                      <a:gd name="T5" fmla="*/ 7 h 24"/>
                      <a:gd name="T6" fmla="*/ 1 w 26"/>
                      <a:gd name="T7" fmla="*/ 11 h 24"/>
                      <a:gd name="T8" fmla="*/ 0 w 26"/>
                      <a:gd name="T9" fmla="*/ 16 h 24"/>
                      <a:gd name="T10" fmla="*/ 3 w 26"/>
                      <a:gd name="T11" fmla="*/ 18 h 24"/>
                      <a:gd name="T12" fmla="*/ 8 w 26"/>
                      <a:gd name="T13" fmla="*/ 21 h 24"/>
                      <a:gd name="T14" fmla="*/ 12 w 26"/>
                      <a:gd name="T15" fmla="*/ 23 h 24"/>
                      <a:gd name="T16" fmla="*/ 16 w 26"/>
                      <a:gd name="T17" fmla="*/ 24 h 24"/>
                      <a:gd name="T18" fmla="*/ 18 w 26"/>
                      <a:gd name="T19" fmla="*/ 21 h 24"/>
                      <a:gd name="T20" fmla="*/ 22 w 26"/>
                      <a:gd name="T21" fmla="*/ 17 h 24"/>
                      <a:gd name="T22" fmla="*/ 26 w 26"/>
                      <a:gd name="T23" fmla="*/ 8 h 24"/>
                      <a:gd name="T24" fmla="*/ 24 w 26"/>
                      <a:gd name="T25" fmla="*/ 6 h 24"/>
                      <a:gd name="T26" fmla="*/ 22 w 26"/>
                      <a:gd name="T27" fmla="*/ 5 h 24"/>
                      <a:gd name="T28" fmla="*/ 18 w 26"/>
                      <a:gd name="T29" fmla="*/ 3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24">
                        <a:moveTo>
                          <a:pt x="18" y="3"/>
                        </a:moveTo>
                        <a:lnTo>
                          <a:pt x="9" y="0"/>
                        </a:lnTo>
                        <a:lnTo>
                          <a:pt x="4" y="7"/>
                        </a:lnTo>
                        <a:lnTo>
                          <a:pt x="1" y="11"/>
                        </a:lnTo>
                        <a:lnTo>
                          <a:pt x="0" y="16"/>
                        </a:lnTo>
                        <a:lnTo>
                          <a:pt x="3" y="18"/>
                        </a:lnTo>
                        <a:lnTo>
                          <a:pt x="8" y="21"/>
                        </a:lnTo>
                        <a:lnTo>
                          <a:pt x="12" y="23"/>
                        </a:lnTo>
                        <a:lnTo>
                          <a:pt x="16" y="24"/>
                        </a:lnTo>
                        <a:lnTo>
                          <a:pt x="18" y="21"/>
                        </a:lnTo>
                        <a:lnTo>
                          <a:pt x="22" y="17"/>
                        </a:lnTo>
                        <a:lnTo>
                          <a:pt x="26" y="8"/>
                        </a:lnTo>
                        <a:lnTo>
                          <a:pt x="24" y="6"/>
                        </a:lnTo>
                        <a:lnTo>
                          <a:pt x="22" y="5"/>
                        </a:lnTo>
                        <a:lnTo>
                          <a:pt x="18" y="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6" name="Freeform 592"/>
                  <p:cNvSpPr>
                    <a:spLocks/>
                  </p:cNvSpPr>
                  <p:nvPr/>
                </p:nvSpPr>
                <p:spPr bwMode="auto">
                  <a:xfrm>
                    <a:off x="1345" y="1851"/>
                    <a:ext cx="100" cy="26"/>
                  </a:xfrm>
                  <a:custGeom>
                    <a:avLst/>
                    <a:gdLst>
                      <a:gd name="T0" fmla="*/ 180 w 180"/>
                      <a:gd name="T1" fmla="*/ 7 h 50"/>
                      <a:gd name="T2" fmla="*/ 171 w 180"/>
                      <a:gd name="T3" fmla="*/ 5 h 50"/>
                      <a:gd name="T4" fmla="*/ 137 w 180"/>
                      <a:gd name="T5" fmla="*/ 1 h 50"/>
                      <a:gd name="T6" fmla="*/ 105 w 180"/>
                      <a:gd name="T7" fmla="*/ 0 h 50"/>
                      <a:gd name="T8" fmla="*/ 87 w 180"/>
                      <a:gd name="T9" fmla="*/ 2 h 50"/>
                      <a:gd name="T10" fmla="*/ 70 w 180"/>
                      <a:gd name="T11" fmla="*/ 8 h 50"/>
                      <a:gd name="T12" fmla="*/ 48 w 180"/>
                      <a:gd name="T13" fmla="*/ 14 h 50"/>
                      <a:gd name="T14" fmla="*/ 28 w 180"/>
                      <a:gd name="T15" fmla="*/ 22 h 50"/>
                      <a:gd name="T16" fmla="*/ 0 w 180"/>
                      <a:gd name="T17" fmla="*/ 50 h 50"/>
                      <a:gd name="T18" fmla="*/ 34 w 180"/>
                      <a:gd name="T19" fmla="*/ 32 h 50"/>
                      <a:gd name="T20" fmla="*/ 72 w 180"/>
                      <a:gd name="T21" fmla="*/ 20 h 50"/>
                      <a:gd name="T22" fmla="*/ 99 w 180"/>
                      <a:gd name="T23" fmla="*/ 13 h 50"/>
                      <a:gd name="T24" fmla="*/ 126 w 180"/>
                      <a:gd name="T25" fmla="*/ 8 h 50"/>
                      <a:gd name="T26" fmla="*/ 153 w 180"/>
                      <a:gd name="T27" fmla="*/ 6 h 50"/>
                      <a:gd name="T28" fmla="*/ 180 w 180"/>
                      <a:gd name="T29" fmla="*/ 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80" h="50">
                        <a:moveTo>
                          <a:pt x="180" y="7"/>
                        </a:moveTo>
                        <a:lnTo>
                          <a:pt x="171" y="5"/>
                        </a:lnTo>
                        <a:lnTo>
                          <a:pt x="137" y="1"/>
                        </a:lnTo>
                        <a:lnTo>
                          <a:pt x="105" y="0"/>
                        </a:lnTo>
                        <a:lnTo>
                          <a:pt x="87" y="2"/>
                        </a:lnTo>
                        <a:lnTo>
                          <a:pt x="70" y="8"/>
                        </a:lnTo>
                        <a:lnTo>
                          <a:pt x="48" y="14"/>
                        </a:lnTo>
                        <a:lnTo>
                          <a:pt x="28" y="22"/>
                        </a:lnTo>
                        <a:lnTo>
                          <a:pt x="0" y="50"/>
                        </a:lnTo>
                        <a:lnTo>
                          <a:pt x="34" y="32"/>
                        </a:lnTo>
                        <a:lnTo>
                          <a:pt x="72" y="20"/>
                        </a:lnTo>
                        <a:lnTo>
                          <a:pt x="99" y="13"/>
                        </a:lnTo>
                        <a:lnTo>
                          <a:pt x="126" y="8"/>
                        </a:lnTo>
                        <a:lnTo>
                          <a:pt x="153" y="6"/>
                        </a:lnTo>
                        <a:lnTo>
                          <a:pt x="180" y="7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7" name="Freeform 593"/>
                  <p:cNvSpPr>
                    <a:spLocks/>
                  </p:cNvSpPr>
                  <p:nvPr/>
                </p:nvSpPr>
                <p:spPr bwMode="auto">
                  <a:xfrm>
                    <a:off x="1360" y="1851"/>
                    <a:ext cx="45" cy="12"/>
                  </a:xfrm>
                  <a:custGeom>
                    <a:avLst/>
                    <a:gdLst>
                      <a:gd name="T0" fmla="*/ 42 w 77"/>
                      <a:gd name="T1" fmla="*/ 9 h 23"/>
                      <a:gd name="T2" fmla="*/ 59 w 77"/>
                      <a:gd name="T3" fmla="*/ 3 h 23"/>
                      <a:gd name="T4" fmla="*/ 77 w 77"/>
                      <a:gd name="T5" fmla="*/ 1 h 23"/>
                      <a:gd name="T6" fmla="*/ 51 w 77"/>
                      <a:gd name="T7" fmla="*/ 0 h 23"/>
                      <a:gd name="T8" fmla="*/ 25 w 77"/>
                      <a:gd name="T9" fmla="*/ 1 h 23"/>
                      <a:gd name="T10" fmla="*/ 12 w 77"/>
                      <a:gd name="T11" fmla="*/ 11 h 23"/>
                      <a:gd name="T12" fmla="*/ 0 w 77"/>
                      <a:gd name="T13" fmla="*/ 23 h 23"/>
                      <a:gd name="T14" fmla="*/ 20 w 77"/>
                      <a:gd name="T15" fmla="*/ 15 h 23"/>
                      <a:gd name="T16" fmla="*/ 42 w 77"/>
                      <a:gd name="T17" fmla="*/ 9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7" h="23">
                        <a:moveTo>
                          <a:pt x="42" y="9"/>
                        </a:moveTo>
                        <a:lnTo>
                          <a:pt x="59" y="3"/>
                        </a:lnTo>
                        <a:lnTo>
                          <a:pt x="77" y="1"/>
                        </a:lnTo>
                        <a:lnTo>
                          <a:pt x="51" y="0"/>
                        </a:lnTo>
                        <a:lnTo>
                          <a:pt x="25" y="1"/>
                        </a:lnTo>
                        <a:lnTo>
                          <a:pt x="12" y="11"/>
                        </a:lnTo>
                        <a:lnTo>
                          <a:pt x="0" y="23"/>
                        </a:lnTo>
                        <a:lnTo>
                          <a:pt x="20" y="15"/>
                        </a:lnTo>
                        <a:lnTo>
                          <a:pt x="42" y="9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8" name="Freeform 594"/>
                  <p:cNvSpPr>
                    <a:spLocks/>
                  </p:cNvSpPr>
                  <p:nvPr/>
                </p:nvSpPr>
                <p:spPr bwMode="auto">
                  <a:xfrm>
                    <a:off x="1257" y="1925"/>
                    <a:ext cx="300" cy="241"/>
                  </a:xfrm>
                  <a:custGeom>
                    <a:avLst/>
                    <a:gdLst>
                      <a:gd name="T0" fmla="*/ 47 w 535"/>
                      <a:gd name="T1" fmla="*/ 27 h 490"/>
                      <a:gd name="T2" fmla="*/ 16 w 535"/>
                      <a:gd name="T3" fmla="*/ 84 h 490"/>
                      <a:gd name="T4" fmla="*/ 0 w 535"/>
                      <a:gd name="T5" fmla="*/ 150 h 490"/>
                      <a:gd name="T6" fmla="*/ 4 w 535"/>
                      <a:gd name="T7" fmla="*/ 225 h 490"/>
                      <a:gd name="T8" fmla="*/ 23 w 535"/>
                      <a:gd name="T9" fmla="*/ 293 h 490"/>
                      <a:gd name="T10" fmla="*/ 35 w 535"/>
                      <a:gd name="T11" fmla="*/ 321 h 490"/>
                      <a:gd name="T12" fmla="*/ 68 w 535"/>
                      <a:gd name="T13" fmla="*/ 371 h 490"/>
                      <a:gd name="T14" fmla="*/ 98 w 535"/>
                      <a:gd name="T15" fmla="*/ 403 h 490"/>
                      <a:gd name="T16" fmla="*/ 135 w 535"/>
                      <a:gd name="T17" fmla="*/ 433 h 490"/>
                      <a:gd name="T18" fmla="*/ 191 w 535"/>
                      <a:gd name="T19" fmla="*/ 464 h 490"/>
                      <a:gd name="T20" fmla="*/ 249 w 535"/>
                      <a:gd name="T21" fmla="*/ 484 h 490"/>
                      <a:gd name="T22" fmla="*/ 309 w 535"/>
                      <a:gd name="T23" fmla="*/ 490 h 490"/>
                      <a:gd name="T24" fmla="*/ 371 w 535"/>
                      <a:gd name="T25" fmla="*/ 485 h 490"/>
                      <a:gd name="T26" fmla="*/ 411 w 535"/>
                      <a:gd name="T27" fmla="*/ 475 h 490"/>
                      <a:gd name="T28" fmla="*/ 442 w 535"/>
                      <a:gd name="T29" fmla="*/ 464 h 490"/>
                      <a:gd name="T30" fmla="*/ 480 w 535"/>
                      <a:gd name="T31" fmla="*/ 447 h 490"/>
                      <a:gd name="T32" fmla="*/ 507 w 535"/>
                      <a:gd name="T33" fmla="*/ 418 h 490"/>
                      <a:gd name="T34" fmla="*/ 517 w 535"/>
                      <a:gd name="T35" fmla="*/ 405 h 490"/>
                      <a:gd name="T36" fmla="*/ 535 w 535"/>
                      <a:gd name="T37" fmla="*/ 388 h 490"/>
                      <a:gd name="T38" fmla="*/ 523 w 535"/>
                      <a:gd name="T39" fmla="*/ 397 h 490"/>
                      <a:gd name="T40" fmla="*/ 505 w 535"/>
                      <a:gd name="T41" fmla="*/ 414 h 490"/>
                      <a:gd name="T42" fmla="*/ 481 w 535"/>
                      <a:gd name="T43" fmla="*/ 430 h 490"/>
                      <a:gd name="T44" fmla="*/ 464 w 535"/>
                      <a:gd name="T45" fmla="*/ 441 h 490"/>
                      <a:gd name="T46" fmla="*/ 438 w 535"/>
                      <a:gd name="T47" fmla="*/ 454 h 490"/>
                      <a:gd name="T48" fmla="*/ 419 w 535"/>
                      <a:gd name="T49" fmla="*/ 461 h 490"/>
                      <a:gd name="T50" fmla="*/ 369 w 535"/>
                      <a:gd name="T51" fmla="*/ 475 h 490"/>
                      <a:gd name="T52" fmla="*/ 310 w 535"/>
                      <a:gd name="T53" fmla="*/ 479 h 490"/>
                      <a:gd name="T54" fmla="*/ 252 w 535"/>
                      <a:gd name="T55" fmla="*/ 473 h 490"/>
                      <a:gd name="T56" fmla="*/ 195 w 535"/>
                      <a:gd name="T57" fmla="*/ 454 h 490"/>
                      <a:gd name="T58" fmla="*/ 154 w 535"/>
                      <a:gd name="T59" fmla="*/ 432 h 490"/>
                      <a:gd name="T60" fmla="*/ 118 w 535"/>
                      <a:gd name="T61" fmla="*/ 407 h 490"/>
                      <a:gd name="T62" fmla="*/ 86 w 535"/>
                      <a:gd name="T63" fmla="*/ 376 h 490"/>
                      <a:gd name="T64" fmla="*/ 60 w 535"/>
                      <a:gd name="T65" fmla="*/ 341 h 490"/>
                      <a:gd name="T66" fmla="*/ 45 w 535"/>
                      <a:gd name="T67" fmla="*/ 316 h 490"/>
                      <a:gd name="T68" fmla="*/ 33 w 535"/>
                      <a:gd name="T69" fmla="*/ 288 h 490"/>
                      <a:gd name="T70" fmla="*/ 15 w 535"/>
                      <a:gd name="T71" fmla="*/ 229 h 490"/>
                      <a:gd name="T72" fmla="*/ 10 w 535"/>
                      <a:gd name="T73" fmla="*/ 170 h 490"/>
                      <a:gd name="T74" fmla="*/ 16 w 535"/>
                      <a:gd name="T75" fmla="*/ 112 h 490"/>
                      <a:gd name="T76" fmla="*/ 36 w 535"/>
                      <a:gd name="T77" fmla="*/ 55 h 490"/>
                      <a:gd name="T78" fmla="*/ 68 w 535"/>
                      <a:gd name="T79" fmla="*/ 0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535" h="490">
                        <a:moveTo>
                          <a:pt x="68" y="0"/>
                        </a:moveTo>
                        <a:lnTo>
                          <a:pt x="47" y="27"/>
                        </a:lnTo>
                        <a:lnTo>
                          <a:pt x="31" y="55"/>
                        </a:lnTo>
                        <a:lnTo>
                          <a:pt x="16" y="84"/>
                        </a:lnTo>
                        <a:lnTo>
                          <a:pt x="6" y="114"/>
                        </a:lnTo>
                        <a:lnTo>
                          <a:pt x="0" y="150"/>
                        </a:lnTo>
                        <a:lnTo>
                          <a:pt x="0" y="187"/>
                        </a:lnTo>
                        <a:lnTo>
                          <a:pt x="4" y="225"/>
                        </a:lnTo>
                        <a:lnTo>
                          <a:pt x="13" y="263"/>
                        </a:lnTo>
                        <a:lnTo>
                          <a:pt x="23" y="293"/>
                        </a:lnTo>
                        <a:lnTo>
                          <a:pt x="28" y="306"/>
                        </a:lnTo>
                        <a:lnTo>
                          <a:pt x="35" y="321"/>
                        </a:lnTo>
                        <a:lnTo>
                          <a:pt x="50" y="347"/>
                        </a:lnTo>
                        <a:lnTo>
                          <a:pt x="68" y="371"/>
                        </a:lnTo>
                        <a:lnTo>
                          <a:pt x="88" y="393"/>
                        </a:lnTo>
                        <a:lnTo>
                          <a:pt x="98" y="403"/>
                        </a:lnTo>
                        <a:lnTo>
                          <a:pt x="110" y="415"/>
                        </a:lnTo>
                        <a:lnTo>
                          <a:pt x="135" y="433"/>
                        </a:lnTo>
                        <a:lnTo>
                          <a:pt x="163" y="451"/>
                        </a:lnTo>
                        <a:lnTo>
                          <a:pt x="191" y="464"/>
                        </a:lnTo>
                        <a:lnTo>
                          <a:pt x="220" y="476"/>
                        </a:lnTo>
                        <a:lnTo>
                          <a:pt x="249" y="484"/>
                        </a:lnTo>
                        <a:lnTo>
                          <a:pt x="280" y="489"/>
                        </a:lnTo>
                        <a:lnTo>
                          <a:pt x="309" y="490"/>
                        </a:lnTo>
                        <a:lnTo>
                          <a:pt x="340" y="489"/>
                        </a:lnTo>
                        <a:lnTo>
                          <a:pt x="371" y="485"/>
                        </a:lnTo>
                        <a:lnTo>
                          <a:pt x="402" y="479"/>
                        </a:lnTo>
                        <a:lnTo>
                          <a:pt x="411" y="475"/>
                        </a:lnTo>
                        <a:lnTo>
                          <a:pt x="422" y="472"/>
                        </a:lnTo>
                        <a:lnTo>
                          <a:pt x="442" y="464"/>
                        </a:lnTo>
                        <a:lnTo>
                          <a:pt x="461" y="455"/>
                        </a:lnTo>
                        <a:lnTo>
                          <a:pt x="480" y="447"/>
                        </a:lnTo>
                        <a:lnTo>
                          <a:pt x="493" y="432"/>
                        </a:lnTo>
                        <a:lnTo>
                          <a:pt x="507" y="418"/>
                        </a:lnTo>
                        <a:lnTo>
                          <a:pt x="514" y="410"/>
                        </a:lnTo>
                        <a:lnTo>
                          <a:pt x="517" y="405"/>
                        </a:lnTo>
                        <a:lnTo>
                          <a:pt x="521" y="402"/>
                        </a:lnTo>
                        <a:lnTo>
                          <a:pt x="535" y="388"/>
                        </a:lnTo>
                        <a:lnTo>
                          <a:pt x="527" y="394"/>
                        </a:lnTo>
                        <a:lnTo>
                          <a:pt x="523" y="397"/>
                        </a:lnTo>
                        <a:lnTo>
                          <a:pt x="520" y="401"/>
                        </a:lnTo>
                        <a:lnTo>
                          <a:pt x="505" y="414"/>
                        </a:lnTo>
                        <a:lnTo>
                          <a:pt x="489" y="425"/>
                        </a:lnTo>
                        <a:lnTo>
                          <a:pt x="481" y="430"/>
                        </a:lnTo>
                        <a:lnTo>
                          <a:pt x="473" y="437"/>
                        </a:lnTo>
                        <a:lnTo>
                          <a:pt x="464" y="441"/>
                        </a:lnTo>
                        <a:lnTo>
                          <a:pt x="456" y="446"/>
                        </a:lnTo>
                        <a:lnTo>
                          <a:pt x="438" y="454"/>
                        </a:lnTo>
                        <a:lnTo>
                          <a:pt x="428" y="457"/>
                        </a:lnTo>
                        <a:lnTo>
                          <a:pt x="419" y="461"/>
                        </a:lnTo>
                        <a:lnTo>
                          <a:pt x="400" y="469"/>
                        </a:lnTo>
                        <a:lnTo>
                          <a:pt x="369" y="475"/>
                        </a:lnTo>
                        <a:lnTo>
                          <a:pt x="339" y="479"/>
                        </a:lnTo>
                        <a:lnTo>
                          <a:pt x="310" y="479"/>
                        </a:lnTo>
                        <a:lnTo>
                          <a:pt x="281" y="478"/>
                        </a:lnTo>
                        <a:lnTo>
                          <a:pt x="252" y="473"/>
                        </a:lnTo>
                        <a:lnTo>
                          <a:pt x="223" y="465"/>
                        </a:lnTo>
                        <a:lnTo>
                          <a:pt x="195" y="454"/>
                        </a:lnTo>
                        <a:lnTo>
                          <a:pt x="168" y="442"/>
                        </a:lnTo>
                        <a:lnTo>
                          <a:pt x="154" y="432"/>
                        </a:lnTo>
                        <a:lnTo>
                          <a:pt x="141" y="424"/>
                        </a:lnTo>
                        <a:lnTo>
                          <a:pt x="118" y="407"/>
                        </a:lnTo>
                        <a:lnTo>
                          <a:pt x="96" y="387"/>
                        </a:lnTo>
                        <a:lnTo>
                          <a:pt x="86" y="376"/>
                        </a:lnTo>
                        <a:lnTo>
                          <a:pt x="77" y="365"/>
                        </a:lnTo>
                        <a:lnTo>
                          <a:pt x="60" y="341"/>
                        </a:lnTo>
                        <a:lnTo>
                          <a:pt x="52" y="328"/>
                        </a:lnTo>
                        <a:lnTo>
                          <a:pt x="45" y="316"/>
                        </a:lnTo>
                        <a:lnTo>
                          <a:pt x="38" y="301"/>
                        </a:lnTo>
                        <a:lnTo>
                          <a:pt x="33" y="288"/>
                        </a:lnTo>
                        <a:lnTo>
                          <a:pt x="24" y="260"/>
                        </a:lnTo>
                        <a:lnTo>
                          <a:pt x="15" y="229"/>
                        </a:lnTo>
                        <a:lnTo>
                          <a:pt x="11" y="199"/>
                        </a:lnTo>
                        <a:lnTo>
                          <a:pt x="10" y="170"/>
                        </a:lnTo>
                        <a:lnTo>
                          <a:pt x="12" y="141"/>
                        </a:lnTo>
                        <a:lnTo>
                          <a:pt x="16" y="112"/>
                        </a:lnTo>
                        <a:lnTo>
                          <a:pt x="25" y="83"/>
                        </a:lnTo>
                        <a:lnTo>
                          <a:pt x="36" y="55"/>
                        </a:lnTo>
                        <a:lnTo>
                          <a:pt x="50" y="28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79" name="Freeform 595"/>
                  <p:cNvSpPr>
                    <a:spLocks/>
                  </p:cNvSpPr>
                  <p:nvPr/>
                </p:nvSpPr>
                <p:spPr bwMode="auto">
                  <a:xfrm>
                    <a:off x="1255" y="2069"/>
                    <a:ext cx="5" cy="6"/>
                  </a:xfrm>
                  <a:custGeom>
                    <a:avLst/>
                    <a:gdLst>
                      <a:gd name="T0" fmla="*/ 5 w 5"/>
                      <a:gd name="T1" fmla="*/ 12 h 12"/>
                      <a:gd name="T2" fmla="*/ 0 w 5"/>
                      <a:gd name="T3" fmla="*/ 0 h 12"/>
                      <a:gd name="T4" fmla="*/ 1 w 5"/>
                      <a:gd name="T5" fmla="*/ 6 h 12"/>
                      <a:gd name="T6" fmla="*/ 2 w 5"/>
                      <a:gd name="T7" fmla="*/ 8 h 12"/>
                      <a:gd name="T8" fmla="*/ 5 w 5"/>
                      <a:gd name="T9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2">
                        <a:moveTo>
                          <a:pt x="5" y="12"/>
                        </a:moveTo>
                        <a:lnTo>
                          <a:pt x="0" y="0"/>
                        </a:lnTo>
                        <a:lnTo>
                          <a:pt x="1" y="6"/>
                        </a:lnTo>
                        <a:lnTo>
                          <a:pt x="2" y="8"/>
                        </a:lnTo>
                        <a:lnTo>
                          <a:pt x="5" y="12"/>
                        </a:lnTo>
                        <a:close/>
                      </a:path>
                    </a:pathLst>
                  </a:custGeom>
                  <a:solidFill>
                    <a:srgbClr val="1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0" name="Freeform 596"/>
                  <p:cNvSpPr>
                    <a:spLocks/>
                  </p:cNvSpPr>
                  <p:nvPr/>
                </p:nvSpPr>
                <p:spPr bwMode="auto">
                  <a:xfrm>
                    <a:off x="1253" y="2030"/>
                    <a:ext cx="248" cy="144"/>
                  </a:xfrm>
                  <a:custGeom>
                    <a:avLst/>
                    <a:gdLst>
                      <a:gd name="T0" fmla="*/ 7 w 445"/>
                      <a:gd name="T1" fmla="*/ 83 h 295"/>
                      <a:gd name="T2" fmla="*/ 12 w 445"/>
                      <a:gd name="T3" fmla="*/ 95 h 295"/>
                      <a:gd name="T4" fmla="*/ 31 w 445"/>
                      <a:gd name="T5" fmla="*/ 124 h 295"/>
                      <a:gd name="T6" fmla="*/ 51 w 445"/>
                      <a:gd name="T7" fmla="*/ 152 h 295"/>
                      <a:gd name="T8" fmla="*/ 72 w 445"/>
                      <a:gd name="T9" fmla="*/ 177 h 295"/>
                      <a:gd name="T10" fmla="*/ 95 w 445"/>
                      <a:gd name="T11" fmla="*/ 201 h 295"/>
                      <a:gd name="T12" fmla="*/ 117 w 445"/>
                      <a:gd name="T13" fmla="*/ 220 h 295"/>
                      <a:gd name="T14" fmla="*/ 141 w 445"/>
                      <a:gd name="T15" fmla="*/ 239 h 295"/>
                      <a:gd name="T16" fmla="*/ 166 w 445"/>
                      <a:gd name="T17" fmla="*/ 254 h 295"/>
                      <a:gd name="T18" fmla="*/ 192 w 445"/>
                      <a:gd name="T19" fmla="*/ 268 h 295"/>
                      <a:gd name="T20" fmla="*/ 218 w 445"/>
                      <a:gd name="T21" fmla="*/ 277 h 295"/>
                      <a:gd name="T22" fmla="*/ 245 w 445"/>
                      <a:gd name="T23" fmla="*/ 285 h 295"/>
                      <a:gd name="T24" fmla="*/ 272 w 445"/>
                      <a:gd name="T25" fmla="*/ 291 h 295"/>
                      <a:gd name="T26" fmla="*/ 301 w 445"/>
                      <a:gd name="T27" fmla="*/ 295 h 295"/>
                      <a:gd name="T28" fmla="*/ 330 w 445"/>
                      <a:gd name="T29" fmla="*/ 295 h 295"/>
                      <a:gd name="T30" fmla="*/ 361 w 445"/>
                      <a:gd name="T31" fmla="*/ 294 h 295"/>
                      <a:gd name="T32" fmla="*/ 392 w 445"/>
                      <a:gd name="T33" fmla="*/ 289 h 295"/>
                      <a:gd name="T34" fmla="*/ 425 w 445"/>
                      <a:gd name="T35" fmla="*/ 283 h 295"/>
                      <a:gd name="T36" fmla="*/ 445 w 445"/>
                      <a:gd name="T37" fmla="*/ 269 h 295"/>
                      <a:gd name="T38" fmla="*/ 414 w 445"/>
                      <a:gd name="T39" fmla="*/ 279 h 295"/>
                      <a:gd name="T40" fmla="*/ 381 w 445"/>
                      <a:gd name="T41" fmla="*/ 287 h 295"/>
                      <a:gd name="T42" fmla="*/ 349 w 445"/>
                      <a:gd name="T43" fmla="*/ 291 h 295"/>
                      <a:gd name="T44" fmla="*/ 318 w 445"/>
                      <a:gd name="T45" fmla="*/ 292 h 295"/>
                      <a:gd name="T46" fmla="*/ 287 w 445"/>
                      <a:gd name="T47" fmla="*/ 291 h 295"/>
                      <a:gd name="T48" fmla="*/ 256 w 445"/>
                      <a:gd name="T49" fmla="*/ 285 h 295"/>
                      <a:gd name="T50" fmla="*/ 225 w 445"/>
                      <a:gd name="T51" fmla="*/ 277 h 295"/>
                      <a:gd name="T52" fmla="*/ 195 w 445"/>
                      <a:gd name="T53" fmla="*/ 266 h 295"/>
                      <a:gd name="T54" fmla="*/ 166 w 445"/>
                      <a:gd name="T55" fmla="*/ 251 h 295"/>
                      <a:gd name="T56" fmla="*/ 150 w 445"/>
                      <a:gd name="T57" fmla="*/ 242 h 295"/>
                      <a:gd name="T58" fmla="*/ 137 w 445"/>
                      <a:gd name="T59" fmla="*/ 234 h 295"/>
                      <a:gd name="T60" fmla="*/ 111 w 445"/>
                      <a:gd name="T61" fmla="*/ 214 h 295"/>
                      <a:gd name="T62" fmla="*/ 87 w 445"/>
                      <a:gd name="T63" fmla="*/ 192 h 295"/>
                      <a:gd name="T64" fmla="*/ 68 w 445"/>
                      <a:gd name="T65" fmla="*/ 169 h 295"/>
                      <a:gd name="T66" fmla="*/ 57 w 445"/>
                      <a:gd name="T67" fmla="*/ 155 h 295"/>
                      <a:gd name="T68" fmla="*/ 49 w 445"/>
                      <a:gd name="T69" fmla="*/ 143 h 295"/>
                      <a:gd name="T70" fmla="*/ 34 w 445"/>
                      <a:gd name="T71" fmla="*/ 115 h 295"/>
                      <a:gd name="T72" fmla="*/ 20 w 445"/>
                      <a:gd name="T73" fmla="*/ 85 h 295"/>
                      <a:gd name="T74" fmla="*/ 11 w 445"/>
                      <a:gd name="T75" fmla="*/ 54 h 295"/>
                      <a:gd name="T76" fmla="*/ 4 w 445"/>
                      <a:gd name="T77" fmla="*/ 27 h 295"/>
                      <a:gd name="T78" fmla="*/ 0 w 445"/>
                      <a:gd name="T79" fmla="*/ 0 h 295"/>
                      <a:gd name="T80" fmla="*/ 0 w 445"/>
                      <a:gd name="T81" fmla="*/ 40 h 295"/>
                      <a:gd name="T82" fmla="*/ 7 w 445"/>
                      <a:gd name="T83" fmla="*/ 83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45" h="295">
                        <a:moveTo>
                          <a:pt x="7" y="83"/>
                        </a:moveTo>
                        <a:lnTo>
                          <a:pt x="12" y="95"/>
                        </a:lnTo>
                        <a:lnTo>
                          <a:pt x="31" y="124"/>
                        </a:lnTo>
                        <a:lnTo>
                          <a:pt x="51" y="152"/>
                        </a:lnTo>
                        <a:lnTo>
                          <a:pt x="72" y="177"/>
                        </a:lnTo>
                        <a:lnTo>
                          <a:pt x="95" y="201"/>
                        </a:lnTo>
                        <a:lnTo>
                          <a:pt x="117" y="220"/>
                        </a:lnTo>
                        <a:lnTo>
                          <a:pt x="141" y="239"/>
                        </a:lnTo>
                        <a:lnTo>
                          <a:pt x="166" y="254"/>
                        </a:lnTo>
                        <a:lnTo>
                          <a:pt x="192" y="268"/>
                        </a:lnTo>
                        <a:lnTo>
                          <a:pt x="218" y="277"/>
                        </a:lnTo>
                        <a:lnTo>
                          <a:pt x="245" y="285"/>
                        </a:lnTo>
                        <a:lnTo>
                          <a:pt x="272" y="291"/>
                        </a:lnTo>
                        <a:lnTo>
                          <a:pt x="301" y="295"/>
                        </a:lnTo>
                        <a:lnTo>
                          <a:pt x="330" y="295"/>
                        </a:lnTo>
                        <a:lnTo>
                          <a:pt x="361" y="294"/>
                        </a:lnTo>
                        <a:lnTo>
                          <a:pt x="392" y="289"/>
                        </a:lnTo>
                        <a:lnTo>
                          <a:pt x="425" y="283"/>
                        </a:lnTo>
                        <a:lnTo>
                          <a:pt x="445" y="269"/>
                        </a:lnTo>
                        <a:lnTo>
                          <a:pt x="414" y="279"/>
                        </a:lnTo>
                        <a:lnTo>
                          <a:pt x="381" y="287"/>
                        </a:lnTo>
                        <a:lnTo>
                          <a:pt x="349" y="291"/>
                        </a:lnTo>
                        <a:lnTo>
                          <a:pt x="318" y="292"/>
                        </a:lnTo>
                        <a:lnTo>
                          <a:pt x="287" y="291"/>
                        </a:lnTo>
                        <a:lnTo>
                          <a:pt x="256" y="285"/>
                        </a:lnTo>
                        <a:lnTo>
                          <a:pt x="225" y="277"/>
                        </a:lnTo>
                        <a:lnTo>
                          <a:pt x="195" y="266"/>
                        </a:lnTo>
                        <a:lnTo>
                          <a:pt x="166" y="251"/>
                        </a:lnTo>
                        <a:lnTo>
                          <a:pt x="150" y="242"/>
                        </a:lnTo>
                        <a:lnTo>
                          <a:pt x="137" y="234"/>
                        </a:lnTo>
                        <a:lnTo>
                          <a:pt x="111" y="214"/>
                        </a:lnTo>
                        <a:lnTo>
                          <a:pt x="87" y="192"/>
                        </a:lnTo>
                        <a:lnTo>
                          <a:pt x="68" y="169"/>
                        </a:lnTo>
                        <a:lnTo>
                          <a:pt x="57" y="155"/>
                        </a:lnTo>
                        <a:lnTo>
                          <a:pt x="49" y="143"/>
                        </a:lnTo>
                        <a:lnTo>
                          <a:pt x="34" y="115"/>
                        </a:lnTo>
                        <a:lnTo>
                          <a:pt x="20" y="85"/>
                        </a:lnTo>
                        <a:lnTo>
                          <a:pt x="11" y="54"/>
                        </a:lnTo>
                        <a:lnTo>
                          <a:pt x="4" y="27"/>
                        </a:lnTo>
                        <a:lnTo>
                          <a:pt x="0" y="0"/>
                        </a:lnTo>
                        <a:lnTo>
                          <a:pt x="0" y="40"/>
                        </a:lnTo>
                        <a:lnTo>
                          <a:pt x="7" y="83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1" name="Freeform 597"/>
                  <p:cNvSpPr>
                    <a:spLocks/>
                  </p:cNvSpPr>
                  <p:nvPr/>
                </p:nvSpPr>
                <p:spPr bwMode="auto">
                  <a:xfrm>
                    <a:off x="1253" y="1980"/>
                    <a:ext cx="273" cy="192"/>
                  </a:xfrm>
                  <a:custGeom>
                    <a:avLst/>
                    <a:gdLst>
                      <a:gd name="T0" fmla="*/ 0 w 489"/>
                      <a:gd name="T1" fmla="*/ 97 h 389"/>
                      <a:gd name="T2" fmla="*/ 4 w 489"/>
                      <a:gd name="T3" fmla="*/ 124 h 389"/>
                      <a:gd name="T4" fmla="*/ 11 w 489"/>
                      <a:gd name="T5" fmla="*/ 151 h 389"/>
                      <a:gd name="T6" fmla="*/ 20 w 489"/>
                      <a:gd name="T7" fmla="*/ 182 h 389"/>
                      <a:gd name="T8" fmla="*/ 34 w 489"/>
                      <a:gd name="T9" fmla="*/ 212 h 389"/>
                      <a:gd name="T10" fmla="*/ 49 w 489"/>
                      <a:gd name="T11" fmla="*/ 240 h 389"/>
                      <a:gd name="T12" fmla="*/ 57 w 489"/>
                      <a:gd name="T13" fmla="*/ 252 h 389"/>
                      <a:gd name="T14" fmla="*/ 68 w 489"/>
                      <a:gd name="T15" fmla="*/ 266 h 389"/>
                      <a:gd name="T16" fmla="*/ 87 w 489"/>
                      <a:gd name="T17" fmla="*/ 289 h 389"/>
                      <a:gd name="T18" fmla="*/ 111 w 489"/>
                      <a:gd name="T19" fmla="*/ 311 h 389"/>
                      <a:gd name="T20" fmla="*/ 137 w 489"/>
                      <a:gd name="T21" fmla="*/ 331 h 389"/>
                      <a:gd name="T22" fmla="*/ 150 w 489"/>
                      <a:gd name="T23" fmla="*/ 339 h 389"/>
                      <a:gd name="T24" fmla="*/ 166 w 489"/>
                      <a:gd name="T25" fmla="*/ 348 h 389"/>
                      <a:gd name="T26" fmla="*/ 195 w 489"/>
                      <a:gd name="T27" fmla="*/ 363 h 389"/>
                      <a:gd name="T28" fmla="*/ 225 w 489"/>
                      <a:gd name="T29" fmla="*/ 374 h 389"/>
                      <a:gd name="T30" fmla="*/ 256 w 489"/>
                      <a:gd name="T31" fmla="*/ 382 h 389"/>
                      <a:gd name="T32" fmla="*/ 287 w 489"/>
                      <a:gd name="T33" fmla="*/ 388 h 389"/>
                      <a:gd name="T34" fmla="*/ 318 w 489"/>
                      <a:gd name="T35" fmla="*/ 389 h 389"/>
                      <a:gd name="T36" fmla="*/ 349 w 489"/>
                      <a:gd name="T37" fmla="*/ 388 h 389"/>
                      <a:gd name="T38" fmla="*/ 381 w 489"/>
                      <a:gd name="T39" fmla="*/ 384 h 389"/>
                      <a:gd name="T40" fmla="*/ 414 w 489"/>
                      <a:gd name="T41" fmla="*/ 376 h 389"/>
                      <a:gd name="T42" fmla="*/ 445 w 489"/>
                      <a:gd name="T43" fmla="*/ 366 h 389"/>
                      <a:gd name="T44" fmla="*/ 467 w 489"/>
                      <a:gd name="T45" fmla="*/ 349 h 389"/>
                      <a:gd name="T46" fmla="*/ 489 w 489"/>
                      <a:gd name="T47" fmla="*/ 333 h 389"/>
                      <a:gd name="T48" fmla="*/ 470 w 489"/>
                      <a:gd name="T49" fmla="*/ 341 h 389"/>
                      <a:gd name="T50" fmla="*/ 451 w 489"/>
                      <a:gd name="T51" fmla="*/ 350 h 389"/>
                      <a:gd name="T52" fmla="*/ 431 w 489"/>
                      <a:gd name="T53" fmla="*/ 358 h 389"/>
                      <a:gd name="T54" fmla="*/ 420 w 489"/>
                      <a:gd name="T55" fmla="*/ 361 h 389"/>
                      <a:gd name="T56" fmla="*/ 411 w 489"/>
                      <a:gd name="T57" fmla="*/ 365 h 389"/>
                      <a:gd name="T58" fmla="*/ 380 w 489"/>
                      <a:gd name="T59" fmla="*/ 371 h 389"/>
                      <a:gd name="T60" fmla="*/ 349 w 489"/>
                      <a:gd name="T61" fmla="*/ 375 h 389"/>
                      <a:gd name="T62" fmla="*/ 318 w 489"/>
                      <a:gd name="T63" fmla="*/ 376 h 389"/>
                      <a:gd name="T64" fmla="*/ 289 w 489"/>
                      <a:gd name="T65" fmla="*/ 375 h 389"/>
                      <a:gd name="T66" fmla="*/ 258 w 489"/>
                      <a:gd name="T67" fmla="*/ 370 h 389"/>
                      <a:gd name="T68" fmla="*/ 229 w 489"/>
                      <a:gd name="T69" fmla="*/ 362 h 389"/>
                      <a:gd name="T70" fmla="*/ 200 w 489"/>
                      <a:gd name="T71" fmla="*/ 350 h 389"/>
                      <a:gd name="T72" fmla="*/ 172 w 489"/>
                      <a:gd name="T73" fmla="*/ 337 h 389"/>
                      <a:gd name="T74" fmla="*/ 144 w 489"/>
                      <a:gd name="T75" fmla="*/ 319 h 389"/>
                      <a:gd name="T76" fmla="*/ 119 w 489"/>
                      <a:gd name="T77" fmla="*/ 301 h 389"/>
                      <a:gd name="T78" fmla="*/ 107 w 489"/>
                      <a:gd name="T79" fmla="*/ 289 h 389"/>
                      <a:gd name="T80" fmla="*/ 97 w 489"/>
                      <a:gd name="T81" fmla="*/ 279 h 389"/>
                      <a:gd name="T82" fmla="*/ 77 w 489"/>
                      <a:gd name="T83" fmla="*/ 257 h 389"/>
                      <a:gd name="T84" fmla="*/ 59 w 489"/>
                      <a:gd name="T85" fmla="*/ 233 h 389"/>
                      <a:gd name="T86" fmla="*/ 44 w 489"/>
                      <a:gd name="T87" fmla="*/ 207 h 389"/>
                      <a:gd name="T88" fmla="*/ 37 w 489"/>
                      <a:gd name="T89" fmla="*/ 192 h 389"/>
                      <a:gd name="T90" fmla="*/ 32 w 489"/>
                      <a:gd name="T91" fmla="*/ 179 h 389"/>
                      <a:gd name="T92" fmla="*/ 22 w 489"/>
                      <a:gd name="T93" fmla="*/ 149 h 389"/>
                      <a:gd name="T94" fmla="*/ 13 w 489"/>
                      <a:gd name="T95" fmla="*/ 111 h 389"/>
                      <a:gd name="T96" fmla="*/ 9 w 489"/>
                      <a:gd name="T97" fmla="*/ 73 h 389"/>
                      <a:gd name="T98" fmla="*/ 9 w 489"/>
                      <a:gd name="T99" fmla="*/ 36 h 389"/>
                      <a:gd name="T100" fmla="*/ 15 w 489"/>
                      <a:gd name="T101" fmla="*/ 0 h 389"/>
                      <a:gd name="T102" fmla="*/ 4 w 489"/>
                      <a:gd name="T103" fmla="*/ 46 h 389"/>
                      <a:gd name="T104" fmla="*/ 1 w 489"/>
                      <a:gd name="T105" fmla="*/ 71 h 389"/>
                      <a:gd name="T106" fmla="*/ 0 w 489"/>
                      <a:gd name="T107" fmla="*/ 97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89" h="389">
                        <a:moveTo>
                          <a:pt x="0" y="97"/>
                        </a:moveTo>
                        <a:lnTo>
                          <a:pt x="4" y="124"/>
                        </a:lnTo>
                        <a:lnTo>
                          <a:pt x="11" y="151"/>
                        </a:lnTo>
                        <a:lnTo>
                          <a:pt x="20" y="182"/>
                        </a:lnTo>
                        <a:lnTo>
                          <a:pt x="34" y="212"/>
                        </a:lnTo>
                        <a:lnTo>
                          <a:pt x="49" y="240"/>
                        </a:lnTo>
                        <a:lnTo>
                          <a:pt x="57" y="252"/>
                        </a:lnTo>
                        <a:lnTo>
                          <a:pt x="68" y="266"/>
                        </a:lnTo>
                        <a:lnTo>
                          <a:pt x="87" y="289"/>
                        </a:lnTo>
                        <a:lnTo>
                          <a:pt x="111" y="311"/>
                        </a:lnTo>
                        <a:lnTo>
                          <a:pt x="137" y="331"/>
                        </a:lnTo>
                        <a:lnTo>
                          <a:pt x="150" y="339"/>
                        </a:lnTo>
                        <a:lnTo>
                          <a:pt x="166" y="348"/>
                        </a:lnTo>
                        <a:lnTo>
                          <a:pt x="195" y="363"/>
                        </a:lnTo>
                        <a:lnTo>
                          <a:pt x="225" y="374"/>
                        </a:lnTo>
                        <a:lnTo>
                          <a:pt x="256" y="382"/>
                        </a:lnTo>
                        <a:lnTo>
                          <a:pt x="287" y="388"/>
                        </a:lnTo>
                        <a:lnTo>
                          <a:pt x="318" y="389"/>
                        </a:lnTo>
                        <a:lnTo>
                          <a:pt x="349" y="388"/>
                        </a:lnTo>
                        <a:lnTo>
                          <a:pt x="381" y="384"/>
                        </a:lnTo>
                        <a:lnTo>
                          <a:pt x="414" y="376"/>
                        </a:lnTo>
                        <a:lnTo>
                          <a:pt x="445" y="366"/>
                        </a:lnTo>
                        <a:lnTo>
                          <a:pt x="467" y="349"/>
                        </a:lnTo>
                        <a:lnTo>
                          <a:pt x="489" y="333"/>
                        </a:lnTo>
                        <a:lnTo>
                          <a:pt x="470" y="341"/>
                        </a:lnTo>
                        <a:lnTo>
                          <a:pt x="451" y="350"/>
                        </a:lnTo>
                        <a:lnTo>
                          <a:pt x="431" y="358"/>
                        </a:lnTo>
                        <a:lnTo>
                          <a:pt x="420" y="361"/>
                        </a:lnTo>
                        <a:lnTo>
                          <a:pt x="411" y="365"/>
                        </a:lnTo>
                        <a:lnTo>
                          <a:pt x="380" y="371"/>
                        </a:lnTo>
                        <a:lnTo>
                          <a:pt x="349" y="375"/>
                        </a:lnTo>
                        <a:lnTo>
                          <a:pt x="318" y="376"/>
                        </a:lnTo>
                        <a:lnTo>
                          <a:pt x="289" y="375"/>
                        </a:lnTo>
                        <a:lnTo>
                          <a:pt x="258" y="370"/>
                        </a:lnTo>
                        <a:lnTo>
                          <a:pt x="229" y="362"/>
                        </a:lnTo>
                        <a:lnTo>
                          <a:pt x="200" y="350"/>
                        </a:lnTo>
                        <a:lnTo>
                          <a:pt x="172" y="337"/>
                        </a:lnTo>
                        <a:lnTo>
                          <a:pt x="144" y="319"/>
                        </a:lnTo>
                        <a:lnTo>
                          <a:pt x="119" y="301"/>
                        </a:lnTo>
                        <a:lnTo>
                          <a:pt x="107" y="289"/>
                        </a:lnTo>
                        <a:lnTo>
                          <a:pt x="97" y="279"/>
                        </a:lnTo>
                        <a:lnTo>
                          <a:pt x="77" y="257"/>
                        </a:lnTo>
                        <a:lnTo>
                          <a:pt x="59" y="233"/>
                        </a:lnTo>
                        <a:lnTo>
                          <a:pt x="44" y="207"/>
                        </a:lnTo>
                        <a:lnTo>
                          <a:pt x="37" y="192"/>
                        </a:lnTo>
                        <a:lnTo>
                          <a:pt x="32" y="179"/>
                        </a:lnTo>
                        <a:lnTo>
                          <a:pt x="22" y="149"/>
                        </a:lnTo>
                        <a:lnTo>
                          <a:pt x="13" y="111"/>
                        </a:lnTo>
                        <a:lnTo>
                          <a:pt x="9" y="73"/>
                        </a:lnTo>
                        <a:lnTo>
                          <a:pt x="9" y="36"/>
                        </a:lnTo>
                        <a:lnTo>
                          <a:pt x="15" y="0"/>
                        </a:lnTo>
                        <a:lnTo>
                          <a:pt x="4" y="46"/>
                        </a:lnTo>
                        <a:lnTo>
                          <a:pt x="1" y="71"/>
                        </a:lnTo>
                        <a:lnTo>
                          <a:pt x="0" y="97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2" name="Freeform 598"/>
                  <p:cNvSpPr>
                    <a:spLocks/>
                  </p:cNvSpPr>
                  <p:nvPr/>
                </p:nvSpPr>
                <p:spPr bwMode="auto">
                  <a:xfrm>
                    <a:off x="953" y="2335"/>
                    <a:ext cx="445" cy="362"/>
                  </a:xfrm>
                  <a:custGeom>
                    <a:avLst/>
                    <a:gdLst>
                      <a:gd name="T0" fmla="*/ 626 w 795"/>
                      <a:gd name="T1" fmla="*/ 20 h 731"/>
                      <a:gd name="T2" fmla="*/ 680 w 795"/>
                      <a:gd name="T3" fmla="*/ 67 h 731"/>
                      <a:gd name="T4" fmla="*/ 724 w 795"/>
                      <a:gd name="T5" fmla="*/ 123 h 731"/>
                      <a:gd name="T6" fmla="*/ 762 w 795"/>
                      <a:gd name="T7" fmla="*/ 207 h 731"/>
                      <a:gd name="T8" fmla="*/ 779 w 795"/>
                      <a:gd name="T9" fmla="*/ 283 h 731"/>
                      <a:gd name="T10" fmla="*/ 781 w 795"/>
                      <a:gd name="T11" fmla="*/ 292 h 731"/>
                      <a:gd name="T12" fmla="*/ 784 w 795"/>
                      <a:gd name="T13" fmla="*/ 339 h 731"/>
                      <a:gd name="T14" fmla="*/ 772 w 795"/>
                      <a:gd name="T15" fmla="*/ 419 h 731"/>
                      <a:gd name="T16" fmla="*/ 752 w 795"/>
                      <a:gd name="T17" fmla="*/ 482 h 731"/>
                      <a:gd name="T18" fmla="*/ 729 w 795"/>
                      <a:gd name="T19" fmla="*/ 526 h 731"/>
                      <a:gd name="T20" fmla="*/ 707 w 795"/>
                      <a:gd name="T21" fmla="*/ 558 h 731"/>
                      <a:gd name="T22" fmla="*/ 684 w 795"/>
                      <a:gd name="T23" fmla="*/ 588 h 731"/>
                      <a:gd name="T24" fmla="*/ 652 w 795"/>
                      <a:gd name="T25" fmla="*/ 621 h 731"/>
                      <a:gd name="T26" fmla="*/ 608 w 795"/>
                      <a:gd name="T27" fmla="*/ 654 h 731"/>
                      <a:gd name="T28" fmla="*/ 579 w 795"/>
                      <a:gd name="T29" fmla="*/ 669 h 731"/>
                      <a:gd name="T30" fmla="*/ 573 w 795"/>
                      <a:gd name="T31" fmla="*/ 672 h 731"/>
                      <a:gd name="T32" fmla="*/ 558 w 795"/>
                      <a:gd name="T33" fmla="*/ 680 h 731"/>
                      <a:gd name="T34" fmla="*/ 549 w 795"/>
                      <a:gd name="T35" fmla="*/ 683 h 731"/>
                      <a:gd name="T36" fmla="*/ 519 w 795"/>
                      <a:gd name="T37" fmla="*/ 693 h 731"/>
                      <a:gd name="T38" fmla="*/ 505 w 795"/>
                      <a:gd name="T39" fmla="*/ 700 h 731"/>
                      <a:gd name="T40" fmla="*/ 391 w 795"/>
                      <a:gd name="T41" fmla="*/ 716 h 731"/>
                      <a:gd name="T42" fmla="*/ 282 w 795"/>
                      <a:gd name="T43" fmla="*/ 697 h 731"/>
                      <a:gd name="T44" fmla="*/ 179 w 795"/>
                      <a:gd name="T45" fmla="*/ 646 h 731"/>
                      <a:gd name="T46" fmla="*/ 97 w 795"/>
                      <a:gd name="T47" fmla="*/ 571 h 731"/>
                      <a:gd name="T48" fmla="*/ 57 w 795"/>
                      <a:gd name="T49" fmla="*/ 508 h 731"/>
                      <a:gd name="T50" fmla="*/ 20 w 795"/>
                      <a:gd name="T51" fmla="*/ 396 h 731"/>
                      <a:gd name="T52" fmla="*/ 17 w 795"/>
                      <a:gd name="T53" fmla="*/ 286 h 731"/>
                      <a:gd name="T54" fmla="*/ 46 w 795"/>
                      <a:gd name="T55" fmla="*/ 178 h 731"/>
                      <a:gd name="T56" fmla="*/ 89 w 795"/>
                      <a:gd name="T57" fmla="*/ 105 h 731"/>
                      <a:gd name="T58" fmla="*/ 103 w 795"/>
                      <a:gd name="T59" fmla="*/ 73 h 731"/>
                      <a:gd name="T60" fmla="*/ 61 w 795"/>
                      <a:gd name="T61" fmla="*/ 121 h 731"/>
                      <a:gd name="T62" fmla="*/ 21 w 795"/>
                      <a:gd name="T63" fmla="*/ 223 h 731"/>
                      <a:gd name="T64" fmla="*/ 0 w 795"/>
                      <a:gd name="T65" fmla="*/ 340 h 731"/>
                      <a:gd name="T66" fmla="*/ 16 w 795"/>
                      <a:gd name="T67" fmla="*/ 441 h 731"/>
                      <a:gd name="T68" fmla="*/ 50 w 795"/>
                      <a:gd name="T69" fmla="*/ 526 h 731"/>
                      <a:gd name="T70" fmla="*/ 101 w 795"/>
                      <a:gd name="T71" fmla="*/ 598 h 731"/>
                      <a:gd name="T72" fmla="*/ 179 w 795"/>
                      <a:gd name="T73" fmla="*/ 662 h 731"/>
                      <a:gd name="T74" fmla="*/ 284 w 795"/>
                      <a:gd name="T75" fmla="*/ 715 h 731"/>
                      <a:gd name="T76" fmla="*/ 365 w 795"/>
                      <a:gd name="T77" fmla="*/ 730 h 731"/>
                      <a:gd name="T78" fmla="*/ 451 w 795"/>
                      <a:gd name="T79" fmla="*/ 727 h 731"/>
                      <a:gd name="T80" fmla="*/ 527 w 795"/>
                      <a:gd name="T81" fmla="*/ 709 h 731"/>
                      <a:gd name="T82" fmla="*/ 583 w 795"/>
                      <a:gd name="T83" fmla="*/ 686 h 731"/>
                      <a:gd name="T84" fmla="*/ 647 w 795"/>
                      <a:gd name="T85" fmla="*/ 637 h 731"/>
                      <a:gd name="T86" fmla="*/ 677 w 795"/>
                      <a:gd name="T87" fmla="*/ 612 h 731"/>
                      <a:gd name="T88" fmla="*/ 708 w 795"/>
                      <a:gd name="T89" fmla="*/ 576 h 731"/>
                      <a:gd name="T90" fmla="*/ 721 w 795"/>
                      <a:gd name="T91" fmla="*/ 561 h 731"/>
                      <a:gd name="T92" fmla="*/ 755 w 795"/>
                      <a:gd name="T93" fmla="*/ 508 h 731"/>
                      <a:gd name="T94" fmla="*/ 760 w 795"/>
                      <a:gd name="T95" fmla="*/ 497 h 731"/>
                      <a:gd name="T96" fmla="*/ 782 w 795"/>
                      <a:gd name="T97" fmla="*/ 440 h 731"/>
                      <a:gd name="T98" fmla="*/ 790 w 795"/>
                      <a:gd name="T99" fmla="*/ 396 h 731"/>
                      <a:gd name="T100" fmla="*/ 795 w 795"/>
                      <a:gd name="T101" fmla="*/ 341 h 731"/>
                      <a:gd name="T102" fmla="*/ 793 w 795"/>
                      <a:gd name="T103" fmla="*/ 306 h 731"/>
                      <a:gd name="T104" fmla="*/ 789 w 795"/>
                      <a:gd name="T105" fmla="*/ 258 h 731"/>
                      <a:gd name="T106" fmla="*/ 761 w 795"/>
                      <a:gd name="T107" fmla="*/ 180 h 731"/>
                      <a:gd name="T108" fmla="*/ 675 w 795"/>
                      <a:gd name="T109" fmla="*/ 54 h 7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95" h="731">
                        <a:moveTo>
                          <a:pt x="643" y="17"/>
                        </a:moveTo>
                        <a:lnTo>
                          <a:pt x="597" y="0"/>
                        </a:lnTo>
                        <a:lnTo>
                          <a:pt x="626" y="20"/>
                        </a:lnTo>
                        <a:lnTo>
                          <a:pt x="641" y="30"/>
                        </a:lnTo>
                        <a:lnTo>
                          <a:pt x="655" y="43"/>
                        </a:lnTo>
                        <a:lnTo>
                          <a:pt x="680" y="67"/>
                        </a:lnTo>
                        <a:lnTo>
                          <a:pt x="704" y="95"/>
                        </a:lnTo>
                        <a:lnTo>
                          <a:pt x="713" y="108"/>
                        </a:lnTo>
                        <a:lnTo>
                          <a:pt x="724" y="123"/>
                        </a:lnTo>
                        <a:lnTo>
                          <a:pt x="741" y="156"/>
                        </a:lnTo>
                        <a:lnTo>
                          <a:pt x="756" y="190"/>
                        </a:lnTo>
                        <a:lnTo>
                          <a:pt x="762" y="207"/>
                        </a:lnTo>
                        <a:lnTo>
                          <a:pt x="769" y="227"/>
                        </a:lnTo>
                        <a:lnTo>
                          <a:pt x="777" y="264"/>
                        </a:lnTo>
                        <a:lnTo>
                          <a:pt x="779" y="283"/>
                        </a:lnTo>
                        <a:lnTo>
                          <a:pt x="779" y="287"/>
                        </a:lnTo>
                        <a:lnTo>
                          <a:pt x="779" y="289"/>
                        </a:lnTo>
                        <a:lnTo>
                          <a:pt x="781" y="292"/>
                        </a:lnTo>
                        <a:lnTo>
                          <a:pt x="783" y="302"/>
                        </a:lnTo>
                        <a:lnTo>
                          <a:pt x="783" y="320"/>
                        </a:lnTo>
                        <a:lnTo>
                          <a:pt x="784" y="339"/>
                        </a:lnTo>
                        <a:lnTo>
                          <a:pt x="782" y="376"/>
                        </a:lnTo>
                        <a:lnTo>
                          <a:pt x="775" y="411"/>
                        </a:lnTo>
                        <a:lnTo>
                          <a:pt x="772" y="419"/>
                        </a:lnTo>
                        <a:lnTo>
                          <a:pt x="770" y="428"/>
                        </a:lnTo>
                        <a:lnTo>
                          <a:pt x="765" y="447"/>
                        </a:lnTo>
                        <a:lnTo>
                          <a:pt x="752" y="482"/>
                        </a:lnTo>
                        <a:lnTo>
                          <a:pt x="743" y="500"/>
                        </a:lnTo>
                        <a:lnTo>
                          <a:pt x="735" y="518"/>
                        </a:lnTo>
                        <a:lnTo>
                          <a:pt x="729" y="526"/>
                        </a:lnTo>
                        <a:lnTo>
                          <a:pt x="724" y="534"/>
                        </a:lnTo>
                        <a:lnTo>
                          <a:pt x="713" y="550"/>
                        </a:lnTo>
                        <a:lnTo>
                          <a:pt x="707" y="558"/>
                        </a:lnTo>
                        <a:lnTo>
                          <a:pt x="702" y="566"/>
                        </a:lnTo>
                        <a:lnTo>
                          <a:pt x="692" y="581"/>
                        </a:lnTo>
                        <a:lnTo>
                          <a:pt x="684" y="588"/>
                        </a:lnTo>
                        <a:lnTo>
                          <a:pt x="678" y="595"/>
                        </a:lnTo>
                        <a:lnTo>
                          <a:pt x="666" y="608"/>
                        </a:lnTo>
                        <a:lnTo>
                          <a:pt x="652" y="621"/>
                        </a:lnTo>
                        <a:lnTo>
                          <a:pt x="639" y="633"/>
                        </a:lnTo>
                        <a:lnTo>
                          <a:pt x="623" y="643"/>
                        </a:lnTo>
                        <a:lnTo>
                          <a:pt x="608" y="654"/>
                        </a:lnTo>
                        <a:lnTo>
                          <a:pt x="591" y="663"/>
                        </a:lnTo>
                        <a:lnTo>
                          <a:pt x="583" y="667"/>
                        </a:lnTo>
                        <a:lnTo>
                          <a:pt x="579" y="669"/>
                        </a:lnTo>
                        <a:lnTo>
                          <a:pt x="577" y="670"/>
                        </a:lnTo>
                        <a:lnTo>
                          <a:pt x="576" y="672"/>
                        </a:lnTo>
                        <a:lnTo>
                          <a:pt x="573" y="672"/>
                        </a:lnTo>
                        <a:lnTo>
                          <a:pt x="571" y="673"/>
                        </a:lnTo>
                        <a:lnTo>
                          <a:pt x="567" y="676"/>
                        </a:lnTo>
                        <a:lnTo>
                          <a:pt x="558" y="680"/>
                        </a:lnTo>
                        <a:lnTo>
                          <a:pt x="555" y="680"/>
                        </a:lnTo>
                        <a:lnTo>
                          <a:pt x="553" y="681"/>
                        </a:lnTo>
                        <a:lnTo>
                          <a:pt x="549" y="683"/>
                        </a:lnTo>
                        <a:lnTo>
                          <a:pt x="541" y="687"/>
                        </a:lnTo>
                        <a:lnTo>
                          <a:pt x="522" y="693"/>
                        </a:lnTo>
                        <a:lnTo>
                          <a:pt x="519" y="693"/>
                        </a:lnTo>
                        <a:lnTo>
                          <a:pt x="517" y="694"/>
                        </a:lnTo>
                        <a:lnTo>
                          <a:pt x="513" y="696"/>
                        </a:lnTo>
                        <a:lnTo>
                          <a:pt x="505" y="700"/>
                        </a:lnTo>
                        <a:lnTo>
                          <a:pt x="465" y="709"/>
                        </a:lnTo>
                        <a:lnTo>
                          <a:pt x="428" y="714"/>
                        </a:lnTo>
                        <a:lnTo>
                          <a:pt x="391" y="716"/>
                        </a:lnTo>
                        <a:lnTo>
                          <a:pt x="355" y="714"/>
                        </a:lnTo>
                        <a:lnTo>
                          <a:pt x="317" y="708"/>
                        </a:lnTo>
                        <a:lnTo>
                          <a:pt x="282" y="697"/>
                        </a:lnTo>
                        <a:lnTo>
                          <a:pt x="247" y="684"/>
                        </a:lnTo>
                        <a:lnTo>
                          <a:pt x="213" y="667"/>
                        </a:lnTo>
                        <a:lnTo>
                          <a:pt x="179" y="646"/>
                        </a:lnTo>
                        <a:lnTo>
                          <a:pt x="149" y="624"/>
                        </a:lnTo>
                        <a:lnTo>
                          <a:pt x="121" y="598"/>
                        </a:lnTo>
                        <a:lnTo>
                          <a:pt x="97" y="571"/>
                        </a:lnTo>
                        <a:lnTo>
                          <a:pt x="75" y="540"/>
                        </a:lnTo>
                        <a:lnTo>
                          <a:pt x="65" y="524"/>
                        </a:lnTo>
                        <a:lnTo>
                          <a:pt x="57" y="508"/>
                        </a:lnTo>
                        <a:lnTo>
                          <a:pt x="41" y="472"/>
                        </a:lnTo>
                        <a:lnTo>
                          <a:pt x="30" y="436"/>
                        </a:lnTo>
                        <a:lnTo>
                          <a:pt x="20" y="396"/>
                        </a:lnTo>
                        <a:lnTo>
                          <a:pt x="16" y="359"/>
                        </a:lnTo>
                        <a:lnTo>
                          <a:pt x="13" y="322"/>
                        </a:lnTo>
                        <a:lnTo>
                          <a:pt x="17" y="286"/>
                        </a:lnTo>
                        <a:lnTo>
                          <a:pt x="22" y="249"/>
                        </a:lnTo>
                        <a:lnTo>
                          <a:pt x="32" y="213"/>
                        </a:lnTo>
                        <a:lnTo>
                          <a:pt x="46" y="178"/>
                        </a:lnTo>
                        <a:lnTo>
                          <a:pt x="64" y="144"/>
                        </a:lnTo>
                        <a:lnTo>
                          <a:pt x="75" y="123"/>
                        </a:lnTo>
                        <a:lnTo>
                          <a:pt x="89" y="105"/>
                        </a:lnTo>
                        <a:lnTo>
                          <a:pt x="102" y="86"/>
                        </a:lnTo>
                        <a:lnTo>
                          <a:pt x="118" y="70"/>
                        </a:lnTo>
                        <a:lnTo>
                          <a:pt x="103" y="73"/>
                        </a:lnTo>
                        <a:lnTo>
                          <a:pt x="90" y="78"/>
                        </a:lnTo>
                        <a:lnTo>
                          <a:pt x="74" y="99"/>
                        </a:lnTo>
                        <a:lnTo>
                          <a:pt x="61" y="121"/>
                        </a:lnTo>
                        <a:lnTo>
                          <a:pt x="46" y="154"/>
                        </a:lnTo>
                        <a:lnTo>
                          <a:pt x="32" y="189"/>
                        </a:lnTo>
                        <a:lnTo>
                          <a:pt x="21" y="223"/>
                        </a:lnTo>
                        <a:lnTo>
                          <a:pt x="12" y="259"/>
                        </a:lnTo>
                        <a:lnTo>
                          <a:pt x="1" y="306"/>
                        </a:lnTo>
                        <a:lnTo>
                          <a:pt x="0" y="340"/>
                        </a:lnTo>
                        <a:lnTo>
                          <a:pt x="2" y="373"/>
                        </a:lnTo>
                        <a:lnTo>
                          <a:pt x="7" y="406"/>
                        </a:lnTo>
                        <a:lnTo>
                          <a:pt x="16" y="441"/>
                        </a:lnTo>
                        <a:lnTo>
                          <a:pt x="25" y="470"/>
                        </a:lnTo>
                        <a:lnTo>
                          <a:pt x="36" y="499"/>
                        </a:lnTo>
                        <a:lnTo>
                          <a:pt x="50" y="526"/>
                        </a:lnTo>
                        <a:lnTo>
                          <a:pt x="65" y="551"/>
                        </a:lnTo>
                        <a:lnTo>
                          <a:pt x="82" y="575"/>
                        </a:lnTo>
                        <a:lnTo>
                          <a:pt x="101" y="598"/>
                        </a:lnTo>
                        <a:lnTo>
                          <a:pt x="123" y="620"/>
                        </a:lnTo>
                        <a:lnTo>
                          <a:pt x="147" y="640"/>
                        </a:lnTo>
                        <a:lnTo>
                          <a:pt x="179" y="662"/>
                        </a:lnTo>
                        <a:lnTo>
                          <a:pt x="213" y="682"/>
                        </a:lnTo>
                        <a:lnTo>
                          <a:pt x="247" y="699"/>
                        </a:lnTo>
                        <a:lnTo>
                          <a:pt x="284" y="715"/>
                        </a:lnTo>
                        <a:lnTo>
                          <a:pt x="311" y="722"/>
                        </a:lnTo>
                        <a:lnTo>
                          <a:pt x="338" y="727"/>
                        </a:lnTo>
                        <a:lnTo>
                          <a:pt x="365" y="730"/>
                        </a:lnTo>
                        <a:lnTo>
                          <a:pt x="394" y="731"/>
                        </a:lnTo>
                        <a:lnTo>
                          <a:pt x="422" y="730"/>
                        </a:lnTo>
                        <a:lnTo>
                          <a:pt x="451" y="727"/>
                        </a:lnTo>
                        <a:lnTo>
                          <a:pt x="480" y="722"/>
                        </a:lnTo>
                        <a:lnTo>
                          <a:pt x="509" y="716"/>
                        </a:lnTo>
                        <a:lnTo>
                          <a:pt x="527" y="709"/>
                        </a:lnTo>
                        <a:lnTo>
                          <a:pt x="547" y="702"/>
                        </a:lnTo>
                        <a:lnTo>
                          <a:pt x="564" y="694"/>
                        </a:lnTo>
                        <a:lnTo>
                          <a:pt x="583" y="686"/>
                        </a:lnTo>
                        <a:lnTo>
                          <a:pt x="635" y="651"/>
                        </a:lnTo>
                        <a:lnTo>
                          <a:pt x="645" y="640"/>
                        </a:lnTo>
                        <a:lnTo>
                          <a:pt x="647" y="637"/>
                        </a:lnTo>
                        <a:lnTo>
                          <a:pt x="650" y="635"/>
                        </a:lnTo>
                        <a:lnTo>
                          <a:pt x="656" y="631"/>
                        </a:lnTo>
                        <a:lnTo>
                          <a:pt x="677" y="612"/>
                        </a:lnTo>
                        <a:lnTo>
                          <a:pt x="696" y="592"/>
                        </a:lnTo>
                        <a:lnTo>
                          <a:pt x="704" y="581"/>
                        </a:lnTo>
                        <a:lnTo>
                          <a:pt x="708" y="576"/>
                        </a:lnTo>
                        <a:lnTo>
                          <a:pt x="713" y="572"/>
                        </a:lnTo>
                        <a:lnTo>
                          <a:pt x="716" y="566"/>
                        </a:lnTo>
                        <a:lnTo>
                          <a:pt x="721" y="561"/>
                        </a:lnTo>
                        <a:lnTo>
                          <a:pt x="729" y="550"/>
                        </a:lnTo>
                        <a:lnTo>
                          <a:pt x="742" y="530"/>
                        </a:lnTo>
                        <a:lnTo>
                          <a:pt x="755" y="508"/>
                        </a:lnTo>
                        <a:lnTo>
                          <a:pt x="757" y="502"/>
                        </a:lnTo>
                        <a:lnTo>
                          <a:pt x="758" y="499"/>
                        </a:lnTo>
                        <a:lnTo>
                          <a:pt x="760" y="497"/>
                        </a:lnTo>
                        <a:lnTo>
                          <a:pt x="766" y="486"/>
                        </a:lnTo>
                        <a:lnTo>
                          <a:pt x="774" y="463"/>
                        </a:lnTo>
                        <a:lnTo>
                          <a:pt x="782" y="440"/>
                        </a:lnTo>
                        <a:lnTo>
                          <a:pt x="787" y="415"/>
                        </a:lnTo>
                        <a:lnTo>
                          <a:pt x="789" y="403"/>
                        </a:lnTo>
                        <a:lnTo>
                          <a:pt x="790" y="396"/>
                        </a:lnTo>
                        <a:lnTo>
                          <a:pt x="792" y="391"/>
                        </a:lnTo>
                        <a:lnTo>
                          <a:pt x="794" y="365"/>
                        </a:lnTo>
                        <a:lnTo>
                          <a:pt x="795" y="341"/>
                        </a:lnTo>
                        <a:lnTo>
                          <a:pt x="794" y="314"/>
                        </a:lnTo>
                        <a:lnTo>
                          <a:pt x="793" y="310"/>
                        </a:lnTo>
                        <a:lnTo>
                          <a:pt x="793" y="306"/>
                        </a:lnTo>
                        <a:lnTo>
                          <a:pt x="793" y="300"/>
                        </a:lnTo>
                        <a:lnTo>
                          <a:pt x="793" y="288"/>
                        </a:lnTo>
                        <a:lnTo>
                          <a:pt x="789" y="258"/>
                        </a:lnTo>
                        <a:lnTo>
                          <a:pt x="783" y="230"/>
                        </a:lnTo>
                        <a:lnTo>
                          <a:pt x="772" y="204"/>
                        </a:lnTo>
                        <a:lnTo>
                          <a:pt x="761" y="180"/>
                        </a:lnTo>
                        <a:lnTo>
                          <a:pt x="734" y="136"/>
                        </a:lnTo>
                        <a:lnTo>
                          <a:pt x="706" y="95"/>
                        </a:lnTo>
                        <a:lnTo>
                          <a:pt x="675" y="54"/>
                        </a:lnTo>
                        <a:lnTo>
                          <a:pt x="643" y="17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3" name="Freeform 599"/>
                  <p:cNvSpPr>
                    <a:spLocks/>
                  </p:cNvSpPr>
                  <p:nvPr/>
                </p:nvSpPr>
                <p:spPr bwMode="auto">
                  <a:xfrm>
                    <a:off x="959" y="2325"/>
                    <a:ext cx="433" cy="364"/>
                  </a:xfrm>
                  <a:custGeom>
                    <a:avLst/>
                    <a:gdLst>
                      <a:gd name="T0" fmla="*/ 489 w 771"/>
                      <a:gd name="T1" fmla="*/ 0 h 737"/>
                      <a:gd name="T2" fmla="*/ 546 w 771"/>
                      <a:gd name="T3" fmla="*/ 20 h 737"/>
                      <a:gd name="T4" fmla="*/ 626 w 771"/>
                      <a:gd name="T5" fmla="*/ 72 h 737"/>
                      <a:gd name="T6" fmla="*/ 676 w 771"/>
                      <a:gd name="T7" fmla="*/ 123 h 737"/>
                      <a:gd name="T8" fmla="*/ 721 w 771"/>
                      <a:gd name="T9" fmla="*/ 198 h 737"/>
                      <a:gd name="T10" fmla="*/ 750 w 771"/>
                      <a:gd name="T11" fmla="*/ 287 h 737"/>
                      <a:gd name="T12" fmla="*/ 756 w 771"/>
                      <a:gd name="T13" fmla="*/ 358 h 737"/>
                      <a:gd name="T14" fmla="*/ 754 w 771"/>
                      <a:gd name="T15" fmla="*/ 395 h 737"/>
                      <a:gd name="T16" fmla="*/ 748 w 771"/>
                      <a:gd name="T17" fmla="*/ 424 h 737"/>
                      <a:gd name="T18" fmla="*/ 726 w 771"/>
                      <a:gd name="T19" fmla="*/ 497 h 737"/>
                      <a:gd name="T20" fmla="*/ 689 w 771"/>
                      <a:gd name="T21" fmla="*/ 563 h 737"/>
                      <a:gd name="T22" fmla="*/ 655 w 771"/>
                      <a:gd name="T23" fmla="*/ 605 h 737"/>
                      <a:gd name="T24" fmla="*/ 636 w 771"/>
                      <a:gd name="T25" fmla="*/ 621 h 737"/>
                      <a:gd name="T26" fmla="*/ 617 w 771"/>
                      <a:gd name="T27" fmla="*/ 642 h 737"/>
                      <a:gd name="T28" fmla="*/ 602 w 771"/>
                      <a:gd name="T29" fmla="*/ 649 h 737"/>
                      <a:gd name="T30" fmla="*/ 578 w 771"/>
                      <a:gd name="T31" fmla="*/ 666 h 737"/>
                      <a:gd name="T32" fmla="*/ 571 w 771"/>
                      <a:gd name="T33" fmla="*/ 671 h 737"/>
                      <a:gd name="T34" fmla="*/ 551 w 771"/>
                      <a:gd name="T35" fmla="*/ 681 h 737"/>
                      <a:gd name="T36" fmla="*/ 523 w 771"/>
                      <a:gd name="T37" fmla="*/ 694 h 737"/>
                      <a:gd name="T38" fmla="*/ 451 w 771"/>
                      <a:gd name="T39" fmla="*/ 715 h 737"/>
                      <a:gd name="T40" fmla="*/ 344 w 771"/>
                      <a:gd name="T41" fmla="*/ 719 h 737"/>
                      <a:gd name="T42" fmla="*/ 240 w 771"/>
                      <a:gd name="T43" fmla="*/ 691 h 737"/>
                      <a:gd name="T44" fmla="*/ 174 w 771"/>
                      <a:gd name="T45" fmla="*/ 654 h 737"/>
                      <a:gd name="T46" fmla="*/ 119 w 771"/>
                      <a:gd name="T47" fmla="*/ 608 h 737"/>
                      <a:gd name="T48" fmla="*/ 85 w 771"/>
                      <a:gd name="T49" fmla="*/ 566 h 737"/>
                      <a:gd name="T50" fmla="*/ 50 w 771"/>
                      <a:gd name="T51" fmla="*/ 504 h 737"/>
                      <a:gd name="T52" fmla="*/ 34 w 771"/>
                      <a:gd name="T53" fmla="*/ 454 h 737"/>
                      <a:gd name="T54" fmla="*/ 17 w 771"/>
                      <a:gd name="T55" fmla="*/ 345 h 737"/>
                      <a:gd name="T56" fmla="*/ 36 w 771"/>
                      <a:gd name="T57" fmla="*/ 241 h 737"/>
                      <a:gd name="T58" fmla="*/ 80 w 771"/>
                      <a:gd name="T59" fmla="*/ 147 h 737"/>
                      <a:gd name="T60" fmla="*/ 138 w 771"/>
                      <a:gd name="T61" fmla="*/ 81 h 737"/>
                      <a:gd name="T62" fmla="*/ 76 w 771"/>
                      <a:gd name="T63" fmla="*/ 126 h 737"/>
                      <a:gd name="T64" fmla="*/ 33 w 771"/>
                      <a:gd name="T65" fmla="*/ 199 h 737"/>
                      <a:gd name="T66" fmla="*/ 4 w 771"/>
                      <a:gd name="T67" fmla="*/ 307 h 737"/>
                      <a:gd name="T68" fmla="*/ 7 w 771"/>
                      <a:gd name="T69" fmla="*/ 417 h 737"/>
                      <a:gd name="T70" fmla="*/ 44 w 771"/>
                      <a:gd name="T71" fmla="*/ 529 h 737"/>
                      <a:gd name="T72" fmla="*/ 84 w 771"/>
                      <a:gd name="T73" fmla="*/ 592 h 737"/>
                      <a:gd name="T74" fmla="*/ 166 w 771"/>
                      <a:gd name="T75" fmla="*/ 667 h 737"/>
                      <a:gd name="T76" fmla="*/ 269 w 771"/>
                      <a:gd name="T77" fmla="*/ 718 h 737"/>
                      <a:gd name="T78" fmla="*/ 378 w 771"/>
                      <a:gd name="T79" fmla="*/ 737 h 737"/>
                      <a:gd name="T80" fmla="*/ 492 w 771"/>
                      <a:gd name="T81" fmla="*/ 721 h 737"/>
                      <a:gd name="T82" fmla="*/ 506 w 771"/>
                      <a:gd name="T83" fmla="*/ 714 h 737"/>
                      <a:gd name="T84" fmla="*/ 536 w 771"/>
                      <a:gd name="T85" fmla="*/ 704 h 737"/>
                      <a:gd name="T86" fmla="*/ 545 w 771"/>
                      <a:gd name="T87" fmla="*/ 701 h 737"/>
                      <a:gd name="T88" fmla="*/ 560 w 771"/>
                      <a:gd name="T89" fmla="*/ 693 h 737"/>
                      <a:gd name="T90" fmla="*/ 566 w 771"/>
                      <a:gd name="T91" fmla="*/ 690 h 737"/>
                      <a:gd name="T92" fmla="*/ 595 w 771"/>
                      <a:gd name="T93" fmla="*/ 675 h 737"/>
                      <a:gd name="T94" fmla="*/ 639 w 771"/>
                      <a:gd name="T95" fmla="*/ 642 h 737"/>
                      <a:gd name="T96" fmla="*/ 671 w 771"/>
                      <a:gd name="T97" fmla="*/ 609 h 737"/>
                      <a:gd name="T98" fmla="*/ 694 w 771"/>
                      <a:gd name="T99" fmla="*/ 579 h 737"/>
                      <a:gd name="T100" fmla="*/ 716 w 771"/>
                      <a:gd name="T101" fmla="*/ 547 h 737"/>
                      <a:gd name="T102" fmla="*/ 739 w 771"/>
                      <a:gd name="T103" fmla="*/ 503 h 737"/>
                      <a:gd name="T104" fmla="*/ 759 w 771"/>
                      <a:gd name="T105" fmla="*/ 440 h 737"/>
                      <a:gd name="T106" fmla="*/ 771 w 771"/>
                      <a:gd name="T107" fmla="*/ 360 h 737"/>
                      <a:gd name="T108" fmla="*/ 768 w 771"/>
                      <a:gd name="T109" fmla="*/ 313 h 737"/>
                      <a:gd name="T110" fmla="*/ 766 w 771"/>
                      <a:gd name="T111" fmla="*/ 304 h 737"/>
                      <a:gd name="T112" fmla="*/ 749 w 771"/>
                      <a:gd name="T113" fmla="*/ 228 h 737"/>
                      <a:gd name="T114" fmla="*/ 711 w 771"/>
                      <a:gd name="T115" fmla="*/ 144 h 737"/>
                      <a:gd name="T116" fmla="*/ 667 w 771"/>
                      <a:gd name="T117" fmla="*/ 88 h 737"/>
                      <a:gd name="T118" fmla="*/ 613 w 771"/>
                      <a:gd name="T119" fmla="*/ 41 h 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771" h="737">
                        <a:moveTo>
                          <a:pt x="584" y="21"/>
                        </a:moveTo>
                        <a:lnTo>
                          <a:pt x="536" y="9"/>
                        </a:lnTo>
                        <a:lnTo>
                          <a:pt x="489" y="0"/>
                        </a:lnTo>
                        <a:lnTo>
                          <a:pt x="508" y="5"/>
                        </a:lnTo>
                        <a:lnTo>
                          <a:pt x="528" y="12"/>
                        </a:lnTo>
                        <a:lnTo>
                          <a:pt x="546" y="20"/>
                        </a:lnTo>
                        <a:lnTo>
                          <a:pt x="566" y="31"/>
                        </a:lnTo>
                        <a:lnTo>
                          <a:pt x="597" y="50"/>
                        </a:lnTo>
                        <a:lnTo>
                          <a:pt x="626" y="72"/>
                        </a:lnTo>
                        <a:lnTo>
                          <a:pt x="652" y="96"/>
                        </a:lnTo>
                        <a:lnTo>
                          <a:pt x="663" y="108"/>
                        </a:lnTo>
                        <a:lnTo>
                          <a:pt x="676" y="123"/>
                        </a:lnTo>
                        <a:lnTo>
                          <a:pt x="695" y="151"/>
                        </a:lnTo>
                        <a:lnTo>
                          <a:pt x="714" y="183"/>
                        </a:lnTo>
                        <a:lnTo>
                          <a:pt x="721" y="198"/>
                        </a:lnTo>
                        <a:lnTo>
                          <a:pt x="728" y="216"/>
                        </a:lnTo>
                        <a:lnTo>
                          <a:pt x="742" y="252"/>
                        </a:lnTo>
                        <a:lnTo>
                          <a:pt x="750" y="287"/>
                        </a:lnTo>
                        <a:lnTo>
                          <a:pt x="752" y="305"/>
                        </a:lnTo>
                        <a:lnTo>
                          <a:pt x="755" y="323"/>
                        </a:lnTo>
                        <a:lnTo>
                          <a:pt x="756" y="358"/>
                        </a:lnTo>
                        <a:lnTo>
                          <a:pt x="755" y="367"/>
                        </a:lnTo>
                        <a:lnTo>
                          <a:pt x="755" y="376"/>
                        </a:lnTo>
                        <a:lnTo>
                          <a:pt x="754" y="395"/>
                        </a:lnTo>
                        <a:lnTo>
                          <a:pt x="751" y="411"/>
                        </a:lnTo>
                        <a:lnTo>
                          <a:pt x="749" y="419"/>
                        </a:lnTo>
                        <a:lnTo>
                          <a:pt x="748" y="424"/>
                        </a:lnTo>
                        <a:lnTo>
                          <a:pt x="748" y="429"/>
                        </a:lnTo>
                        <a:lnTo>
                          <a:pt x="739" y="464"/>
                        </a:lnTo>
                        <a:lnTo>
                          <a:pt x="726" y="497"/>
                        </a:lnTo>
                        <a:lnTo>
                          <a:pt x="710" y="532"/>
                        </a:lnTo>
                        <a:lnTo>
                          <a:pt x="699" y="548"/>
                        </a:lnTo>
                        <a:lnTo>
                          <a:pt x="689" y="563"/>
                        </a:lnTo>
                        <a:lnTo>
                          <a:pt x="678" y="578"/>
                        </a:lnTo>
                        <a:lnTo>
                          <a:pt x="667" y="592"/>
                        </a:lnTo>
                        <a:lnTo>
                          <a:pt x="655" y="605"/>
                        </a:lnTo>
                        <a:lnTo>
                          <a:pt x="642" y="618"/>
                        </a:lnTo>
                        <a:lnTo>
                          <a:pt x="638" y="620"/>
                        </a:lnTo>
                        <a:lnTo>
                          <a:pt x="636" y="621"/>
                        </a:lnTo>
                        <a:lnTo>
                          <a:pt x="635" y="623"/>
                        </a:lnTo>
                        <a:lnTo>
                          <a:pt x="629" y="629"/>
                        </a:lnTo>
                        <a:lnTo>
                          <a:pt x="617" y="642"/>
                        </a:lnTo>
                        <a:lnTo>
                          <a:pt x="608" y="646"/>
                        </a:lnTo>
                        <a:lnTo>
                          <a:pt x="604" y="648"/>
                        </a:lnTo>
                        <a:lnTo>
                          <a:pt x="602" y="649"/>
                        </a:lnTo>
                        <a:lnTo>
                          <a:pt x="601" y="651"/>
                        </a:lnTo>
                        <a:lnTo>
                          <a:pt x="587" y="661"/>
                        </a:lnTo>
                        <a:lnTo>
                          <a:pt x="578" y="666"/>
                        </a:lnTo>
                        <a:lnTo>
                          <a:pt x="574" y="668"/>
                        </a:lnTo>
                        <a:lnTo>
                          <a:pt x="572" y="669"/>
                        </a:lnTo>
                        <a:lnTo>
                          <a:pt x="571" y="671"/>
                        </a:lnTo>
                        <a:lnTo>
                          <a:pt x="557" y="680"/>
                        </a:lnTo>
                        <a:lnTo>
                          <a:pt x="554" y="680"/>
                        </a:lnTo>
                        <a:lnTo>
                          <a:pt x="551" y="681"/>
                        </a:lnTo>
                        <a:lnTo>
                          <a:pt x="547" y="683"/>
                        </a:lnTo>
                        <a:lnTo>
                          <a:pt x="539" y="687"/>
                        </a:lnTo>
                        <a:lnTo>
                          <a:pt x="523" y="694"/>
                        </a:lnTo>
                        <a:lnTo>
                          <a:pt x="505" y="701"/>
                        </a:lnTo>
                        <a:lnTo>
                          <a:pt x="488" y="707"/>
                        </a:lnTo>
                        <a:lnTo>
                          <a:pt x="451" y="715"/>
                        </a:lnTo>
                        <a:lnTo>
                          <a:pt x="415" y="720"/>
                        </a:lnTo>
                        <a:lnTo>
                          <a:pt x="379" y="721"/>
                        </a:lnTo>
                        <a:lnTo>
                          <a:pt x="344" y="719"/>
                        </a:lnTo>
                        <a:lnTo>
                          <a:pt x="309" y="713"/>
                        </a:lnTo>
                        <a:lnTo>
                          <a:pt x="274" y="704"/>
                        </a:lnTo>
                        <a:lnTo>
                          <a:pt x="240" y="691"/>
                        </a:lnTo>
                        <a:lnTo>
                          <a:pt x="207" y="675"/>
                        </a:lnTo>
                        <a:lnTo>
                          <a:pt x="190" y="664"/>
                        </a:lnTo>
                        <a:lnTo>
                          <a:pt x="174" y="654"/>
                        </a:lnTo>
                        <a:lnTo>
                          <a:pt x="159" y="643"/>
                        </a:lnTo>
                        <a:lnTo>
                          <a:pt x="145" y="632"/>
                        </a:lnTo>
                        <a:lnTo>
                          <a:pt x="119" y="608"/>
                        </a:lnTo>
                        <a:lnTo>
                          <a:pt x="107" y="594"/>
                        </a:lnTo>
                        <a:lnTo>
                          <a:pt x="97" y="582"/>
                        </a:lnTo>
                        <a:lnTo>
                          <a:pt x="85" y="566"/>
                        </a:lnTo>
                        <a:lnTo>
                          <a:pt x="76" y="552"/>
                        </a:lnTo>
                        <a:lnTo>
                          <a:pt x="58" y="522"/>
                        </a:lnTo>
                        <a:lnTo>
                          <a:pt x="50" y="504"/>
                        </a:lnTo>
                        <a:lnTo>
                          <a:pt x="44" y="488"/>
                        </a:lnTo>
                        <a:lnTo>
                          <a:pt x="38" y="470"/>
                        </a:lnTo>
                        <a:lnTo>
                          <a:pt x="34" y="454"/>
                        </a:lnTo>
                        <a:lnTo>
                          <a:pt x="23" y="416"/>
                        </a:lnTo>
                        <a:lnTo>
                          <a:pt x="19" y="380"/>
                        </a:lnTo>
                        <a:lnTo>
                          <a:pt x="17" y="345"/>
                        </a:lnTo>
                        <a:lnTo>
                          <a:pt x="20" y="310"/>
                        </a:lnTo>
                        <a:lnTo>
                          <a:pt x="25" y="275"/>
                        </a:lnTo>
                        <a:lnTo>
                          <a:pt x="36" y="241"/>
                        </a:lnTo>
                        <a:lnTo>
                          <a:pt x="48" y="206"/>
                        </a:lnTo>
                        <a:lnTo>
                          <a:pt x="66" y="173"/>
                        </a:lnTo>
                        <a:lnTo>
                          <a:pt x="80" y="147"/>
                        </a:lnTo>
                        <a:lnTo>
                          <a:pt x="98" y="123"/>
                        </a:lnTo>
                        <a:lnTo>
                          <a:pt x="116" y="101"/>
                        </a:lnTo>
                        <a:lnTo>
                          <a:pt x="138" y="81"/>
                        </a:lnTo>
                        <a:lnTo>
                          <a:pt x="105" y="91"/>
                        </a:lnTo>
                        <a:lnTo>
                          <a:pt x="89" y="107"/>
                        </a:lnTo>
                        <a:lnTo>
                          <a:pt x="76" y="126"/>
                        </a:lnTo>
                        <a:lnTo>
                          <a:pt x="62" y="144"/>
                        </a:lnTo>
                        <a:lnTo>
                          <a:pt x="51" y="165"/>
                        </a:lnTo>
                        <a:lnTo>
                          <a:pt x="33" y="199"/>
                        </a:lnTo>
                        <a:lnTo>
                          <a:pt x="19" y="234"/>
                        </a:lnTo>
                        <a:lnTo>
                          <a:pt x="9" y="270"/>
                        </a:lnTo>
                        <a:lnTo>
                          <a:pt x="4" y="307"/>
                        </a:lnTo>
                        <a:lnTo>
                          <a:pt x="0" y="343"/>
                        </a:lnTo>
                        <a:lnTo>
                          <a:pt x="3" y="380"/>
                        </a:lnTo>
                        <a:lnTo>
                          <a:pt x="7" y="417"/>
                        </a:lnTo>
                        <a:lnTo>
                          <a:pt x="17" y="457"/>
                        </a:lnTo>
                        <a:lnTo>
                          <a:pt x="28" y="493"/>
                        </a:lnTo>
                        <a:lnTo>
                          <a:pt x="44" y="529"/>
                        </a:lnTo>
                        <a:lnTo>
                          <a:pt x="52" y="545"/>
                        </a:lnTo>
                        <a:lnTo>
                          <a:pt x="62" y="561"/>
                        </a:lnTo>
                        <a:lnTo>
                          <a:pt x="84" y="592"/>
                        </a:lnTo>
                        <a:lnTo>
                          <a:pt x="108" y="619"/>
                        </a:lnTo>
                        <a:lnTo>
                          <a:pt x="136" y="645"/>
                        </a:lnTo>
                        <a:lnTo>
                          <a:pt x="166" y="667"/>
                        </a:lnTo>
                        <a:lnTo>
                          <a:pt x="200" y="688"/>
                        </a:lnTo>
                        <a:lnTo>
                          <a:pt x="234" y="705"/>
                        </a:lnTo>
                        <a:lnTo>
                          <a:pt x="269" y="718"/>
                        </a:lnTo>
                        <a:lnTo>
                          <a:pt x="304" y="729"/>
                        </a:lnTo>
                        <a:lnTo>
                          <a:pt x="342" y="735"/>
                        </a:lnTo>
                        <a:lnTo>
                          <a:pt x="378" y="737"/>
                        </a:lnTo>
                        <a:lnTo>
                          <a:pt x="415" y="735"/>
                        </a:lnTo>
                        <a:lnTo>
                          <a:pt x="452" y="730"/>
                        </a:lnTo>
                        <a:lnTo>
                          <a:pt x="492" y="721"/>
                        </a:lnTo>
                        <a:lnTo>
                          <a:pt x="500" y="717"/>
                        </a:lnTo>
                        <a:lnTo>
                          <a:pt x="504" y="715"/>
                        </a:lnTo>
                        <a:lnTo>
                          <a:pt x="506" y="714"/>
                        </a:lnTo>
                        <a:lnTo>
                          <a:pt x="509" y="714"/>
                        </a:lnTo>
                        <a:lnTo>
                          <a:pt x="528" y="708"/>
                        </a:lnTo>
                        <a:lnTo>
                          <a:pt x="536" y="704"/>
                        </a:lnTo>
                        <a:lnTo>
                          <a:pt x="540" y="702"/>
                        </a:lnTo>
                        <a:lnTo>
                          <a:pt x="542" y="701"/>
                        </a:lnTo>
                        <a:lnTo>
                          <a:pt x="545" y="701"/>
                        </a:lnTo>
                        <a:lnTo>
                          <a:pt x="554" y="697"/>
                        </a:lnTo>
                        <a:lnTo>
                          <a:pt x="558" y="694"/>
                        </a:lnTo>
                        <a:lnTo>
                          <a:pt x="560" y="693"/>
                        </a:lnTo>
                        <a:lnTo>
                          <a:pt x="563" y="693"/>
                        </a:lnTo>
                        <a:lnTo>
                          <a:pt x="564" y="691"/>
                        </a:lnTo>
                        <a:lnTo>
                          <a:pt x="566" y="690"/>
                        </a:lnTo>
                        <a:lnTo>
                          <a:pt x="570" y="688"/>
                        </a:lnTo>
                        <a:lnTo>
                          <a:pt x="578" y="684"/>
                        </a:lnTo>
                        <a:lnTo>
                          <a:pt x="595" y="675"/>
                        </a:lnTo>
                        <a:lnTo>
                          <a:pt x="610" y="664"/>
                        </a:lnTo>
                        <a:lnTo>
                          <a:pt x="626" y="654"/>
                        </a:lnTo>
                        <a:lnTo>
                          <a:pt x="639" y="642"/>
                        </a:lnTo>
                        <a:lnTo>
                          <a:pt x="653" y="629"/>
                        </a:lnTo>
                        <a:lnTo>
                          <a:pt x="665" y="616"/>
                        </a:lnTo>
                        <a:lnTo>
                          <a:pt x="671" y="609"/>
                        </a:lnTo>
                        <a:lnTo>
                          <a:pt x="679" y="602"/>
                        </a:lnTo>
                        <a:lnTo>
                          <a:pt x="689" y="587"/>
                        </a:lnTo>
                        <a:lnTo>
                          <a:pt x="694" y="579"/>
                        </a:lnTo>
                        <a:lnTo>
                          <a:pt x="700" y="571"/>
                        </a:lnTo>
                        <a:lnTo>
                          <a:pt x="711" y="555"/>
                        </a:lnTo>
                        <a:lnTo>
                          <a:pt x="716" y="547"/>
                        </a:lnTo>
                        <a:lnTo>
                          <a:pt x="722" y="539"/>
                        </a:lnTo>
                        <a:lnTo>
                          <a:pt x="730" y="521"/>
                        </a:lnTo>
                        <a:lnTo>
                          <a:pt x="739" y="503"/>
                        </a:lnTo>
                        <a:lnTo>
                          <a:pt x="752" y="468"/>
                        </a:lnTo>
                        <a:lnTo>
                          <a:pt x="757" y="449"/>
                        </a:lnTo>
                        <a:lnTo>
                          <a:pt x="759" y="440"/>
                        </a:lnTo>
                        <a:lnTo>
                          <a:pt x="762" y="432"/>
                        </a:lnTo>
                        <a:lnTo>
                          <a:pt x="769" y="397"/>
                        </a:lnTo>
                        <a:lnTo>
                          <a:pt x="771" y="360"/>
                        </a:lnTo>
                        <a:lnTo>
                          <a:pt x="770" y="341"/>
                        </a:lnTo>
                        <a:lnTo>
                          <a:pt x="770" y="323"/>
                        </a:lnTo>
                        <a:lnTo>
                          <a:pt x="768" y="313"/>
                        </a:lnTo>
                        <a:lnTo>
                          <a:pt x="766" y="310"/>
                        </a:lnTo>
                        <a:lnTo>
                          <a:pt x="766" y="308"/>
                        </a:lnTo>
                        <a:lnTo>
                          <a:pt x="766" y="304"/>
                        </a:lnTo>
                        <a:lnTo>
                          <a:pt x="764" y="285"/>
                        </a:lnTo>
                        <a:lnTo>
                          <a:pt x="756" y="248"/>
                        </a:lnTo>
                        <a:lnTo>
                          <a:pt x="749" y="228"/>
                        </a:lnTo>
                        <a:lnTo>
                          <a:pt x="743" y="211"/>
                        </a:lnTo>
                        <a:lnTo>
                          <a:pt x="728" y="177"/>
                        </a:lnTo>
                        <a:lnTo>
                          <a:pt x="711" y="144"/>
                        </a:lnTo>
                        <a:lnTo>
                          <a:pt x="700" y="129"/>
                        </a:lnTo>
                        <a:lnTo>
                          <a:pt x="691" y="116"/>
                        </a:lnTo>
                        <a:lnTo>
                          <a:pt x="667" y="88"/>
                        </a:lnTo>
                        <a:lnTo>
                          <a:pt x="642" y="64"/>
                        </a:lnTo>
                        <a:lnTo>
                          <a:pt x="628" y="51"/>
                        </a:lnTo>
                        <a:lnTo>
                          <a:pt x="613" y="41"/>
                        </a:lnTo>
                        <a:lnTo>
                          <a:pt x="584" y="21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4" name="Freeform 600"/>
                  <p:cNvSpPr>
                    <a:spLocks/>
                  </p:cNvSpPr>
                  <p:nvPr/>
                </p:nvSpPr>
                <p:spPr bwMode="auto">
                  <a:xfrm>
                    <a:off x="968" y="2317"/>
                    <a:ext cx="415" cy="364"/>
                  </a:xfrm>
                  <a:custGeom>
                    <a:avLst/>
                    <a:gdLst>
                      <a:gd name="T0" fmla="*/ 511 w 739"/>
                      <a:gd name="T1" fmla="*/ 29 h 738"/>
                      <a:gd name="T2" fmla="*/ 464 w 739"/>
                      <a:gd name="T3" fmla="*/ 14 h 738"/>
                      <a:gd name="T4" fmla="*/ 409 w 739"/>
                      <a:gd name="T5" fmla="*/ 2 h 738"/>
                      <a:gd name="T6" fmla="*/ 380 w 739"/>
                      <a:gd name="T7" fmla="*/ 16 h 738"/>
                      <a:gd name="T8" fmla="*/ 450 w 739"/>
                      <a:gd name="T9" fmla="*/ 25 h 738"/>
                      <a:gd name="T10" fmla="*/ 518 w 739"/>
                      <a:gd name="T11" fmla="*/ 49 h 738"/>
                      <a:gd name="T12" fmla="*/ 599 w 739"/>
                      <a:gd name="T13" fmla="*/ 100 h 738"/>
                      <a:gd name="T14" fmla="*/ 646 w 739"/>
                      <a:gd name="T15" fmla="*/ 149 h 738"/>
                      <a:gd name="T16" fmla="*/ 696 w 739"/>
                      <a:gd name="T17" fmla="*/ 239 h 738"/>
                      <a:gd name="T18" fmla="*/ 716 w 739"/>
                      <a:gd name="T19" fmla="*/ 307 h 738"/>
                      <a:gd name="T20" fmla="*/ 722 w 739"/>
                      <a:gd name="T21" fmla="*/ 392 h 738"/>
                      <a:gd name="T22" fmla="*/ 714 w 739"/>
                      <a:gd name="T23" fmla="*/ 443 h 738"/>
                      <a:gd name="T24" fmla="*/ 694 w 739"/>
                      <a:gd name="T25" fmla="*/ 508 h 738"/>
                      <a:gd name="T26" fmla="*/ 659 w 739"/>
                      <a:gd name="T27" fmla="*/ 570 h 738"/>
                      <a:gd name="T28" fmla="*/ 625 w 739"/>
                      <a:gd name="T29" fmla="*/ 610 h 738"/>
                      <a:gd name="T30" fmla="*/ 589 w 739"/>
                      <a:gd name="T31" fmla="*/ 646 h 738"/>
                      <a:gd name="T32" fmla="*/ 561 w 739"/>
                      <a:gd name="T33" fmla="*/ 665 h 738"/>
                      <a:gd name="T34" fmla="*/ 515 w 739"/>
                      <a:gd name="T35" fmla="*/ 690 h 738"/>
                      <a:gd name="T36" fmla="*/ 483 w 739"/>
                      <a:gd name="T37" fmla="*/ 703 h 738"/>
                      <a:gd name="T38" fmla="*/ 396 w 739"/>
                      <a:gd name="T39" fmla="*/ 722 h 738"/>
                      <a:gd name="T40" fmla="*/ 295 w 739"/>
                      <a:gd name="T41" fmla="*/ 715 h 738"/>
                      <a:gd name="T42" fmla="*/ 198 w 739"/>
                      <a:gd name="T43" fmla="*/ 678 h 738"/>
                      <a:gd name="T44" fmla="*/ 140 w 739"/>
                      <a:gd name="T45" fmla="*/ 638 h 738"/>
                      <a:gd name="T46" fmla="*/ 72 w 739"/>
                      <a:gd name="T47" fmla="*/ 562 h 738"/>
                      <a:gd name="T48" fmla="*/ 48 w 739"/>
                      <a:gd name="T49" fmla="*/ 515 h 738"/>
                      <a:gd name="T50" fmla="*/ 31 w 739"/>
                      <a:gd name="T51" fmla="*/ 466 h 738"/>
                      <a:gd name="T52" fmla="*/ 14 w 739"/>
                      <a:gd name="T53" fmla="*/ 361 h 738"/>
                      <a:gd name="T54" fmla="*/ 32 w 739"/>
                      <a:gd name="T55" fmla="*/ 261 h 738"/>
                      <a:gd name="T56" fmla="*/ 81 w 739"/>
                      <a:gd name="T57" fmla="*/ 165 h 738"/>
                      <a:gd name="T58" fmla="*/ 129 w 739"/>
                      <a:gd name="T59" fmla="*/ 109 h 738"/>
                      <a:gd name="T60" fmla="*/ 121 w 739"/>
                      <a:gd name="T61" fmla="*/ 98 h 738"/>
                      <a:gd name="T62" fmla="*/ 63 w 739"/>
                      <a:gd name="T63" fmla="*/ 164 h 738"/>
                      <a:gd name="T64" fmla="*/ 19 w 739"/>
                      <a:gd name="T65" fmla="*/ 258 h 738"/>
                      <a:gd name="T66" fmla="*/ 0 w 739"/>
                      <a:gd name="T67" fmla="*/ 362 h 738"/>
                      <a:gd name="T68" fmla="*/ 17 w 739"/>
                      <a:gd name="T69" fmla="*/ 471 h 738"/>
                      <a:gd name="T70" fmla="*/ 33 w 739"/>
                      <a:gd name="T71" fmla="*/ 521 h 738"/>
                      <a:gd name="T72" fmla="*/ 68 w 739"/>
                      <a:gd name="T73" fmla="*/ 583 h 738"/>
                      <a:gd name="T74" fmla="*/ 102 w 739"/>
                      <a:gd name="T75" fmla="*/ 625 h 738"/>
                      <a:gd name="T76" fmla="*/ 157 w 739"/>
                      <a:gd name="T77" fmla="*/ 671 h 738"/>
                      <a:gd name="T78" fmla="*/ 223 w 739"/>
                      <a:gd name="T79" fmla="*/ 708 h 738"/>
                      <a:gd name="T80" fmla="*/ 327 w 739"/>
                      <a:gd name="T81" fmla="*/ 736 h 738"/>
                      <a:gd name="T82" fmla="*/ 434 w 739"/>
                      <a:gd name="T83" fmla="*/ 732 h 738"/>
                      <a:gd name="T84" fmla="*/ 506 w 739"/>
                      <a:gd name="T85" fmla="*/ 711 h 738"/>
                      <a:gd name="T86" fmla="*/ 534 w 739"/>
                      <a:gd name="T87" fmla="*/ 698 h 738"/>
                      <a:gd name="T88" fmla="*/ 554 w 739"/>
                      <a:gd name="T89" fmla="*/ 688 h 738"/>
                      <a:gd name="T90" fmla="*/ 561 w 739"/>
                      <a:gd name="T91" fmla="*/ 683 h 738"/>
                      <a:gd name="T92" fmla="*/ 585 w 739"/>
                      <a:gd name="T93" fmla="*/ 666 h 738"/>
                      <a:gd name="T94" fmla="*/ 600 w 739"/>
                      <a:gd name="T95" fmla="*/ 659 h 738"/>
                      <a:gd name="T96" fmla="*/ 619 w 739"/>
                      <a:gd name="T97" fmla="*/ 638 h 738"/>
                      <a:gd name="T98" fmla="*/ 638 w 739"/>
                      <a:gd name="T99" fmla="*/ 622 h 738"/>
                      <a:gd name="T100" fmla="*/ 672 w 739"/>
                      <a:gd name="T101" fmla="*/ 580 h 738"/>
                      <a:gd name="T102" fmla="*/ 709 w 739"/>
                      <a:gd name="T103" fmla="*/ 514 h 738"/>
                      <a:gd name="T104" fmla="*/ 731 w 739"/>
                      <a:gd name="T105" fmla="*/ 441 h 738"/>
                      <a:gd name="T106" fmla="*/ 737 w 739"/>
                      <a:gd name="T107" fmla="*/ 412 h 738"/>
                      <a:gd name="T108" fmla="*/ 739 w 739"/>
                      <a:gd name="T109" fmla="*/ 375 h 738"/>
                      <a:gd name="T110" fmla="*/ 733 w 739"/>
                      <a:gd name="T111" fmla="*/ 304 h 738"/>
                      <a:gd name="T112" fmla="*/ 704 w 739"/>
                      <a:gd name="T113" fmla="*/ 215 h 738"/>
                      <a:gd name="T114" fmla="*/ 659 w 739"/>
                      <a:gd name="T115" fmla="*/ 140 h 738"/>
                      <a:gd name="T116" fmla="*/ 609 w 739"/>
                      <a:gd name="T117" fmla="*/ 89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739" h="738">
                        <a:moveTo>
                          <a:pt x="549" y="48"/>
                        </a:moveTo>
                        <a:lnTo>
                          <a:pt x="529" y="37"/>
                        </a:lnTo>
                        <a:lnTo>
                          <a:pt x="511" y="29"/>
                        </a:lnTo>
                        <a:lnTo>
                          <a:pt x="491" y="22"/>
                        </a:lnTo>
                        <a:lnTo>
                          <a:pt x="472" y="17"/>
                        </a:lnTo>
                        <a:lnTo>
                          <a:pt x="464" y="14"/>
                        </a:lnTo>
                        <a:lnTo>
                          <a:pt x="456" y="14"/>
                        </a:lnTo>
                        <a:lnTo>
                          <a:pt x="440" y="8"/>
                        </a:lnTo>
                        <a:lnTo>
                          <a:pt x="409" y="2"/>
                        </a:lnTo>
                        <a:lnTo>
                          <a:pt x="381" y="0"/>
                        </a:lnTo>
                        <a:lnTo>
                          <a:pt x="358" y="17"/>
                        </a:lnTo>
                        <a:lnTo>
                          <a:pt x="380" y="16"/>
                        </a:lnTo>
                        <a:lnTo>
                          <a:pt x="403" y="17"/>
                        </a:lnTo>
                        <a:lnTo>
                          <a:pt x="426" y="20"/>
                        </a:lnTo>
                        <a:lnTo>
                          <a:pt x="450" y="25"/>
                        </a:lnTo>
                        <a:lnTo>
                          <a:pt x="472" y="30"/>
                        </a:lnTo>
                        <a:lnTo>
                          <a:pt x="495" y="39"/>
                        </a:lnTo>
                        <a:lnTo>
                          <a:pt x="518" y="49"/>
                        </a:lnTo>
                        <a:lnTo>
                          <a:pt x="542" y="61"/>
                        </a:lnTo>
                        <a:lnTo>
                          <a:pt x="571" y="79"/>
                        </a:lnTo>
                        <a:lnTo>
                          <a:pt x="599" y="100"/>
                        </a:lnTo>
                        <a:lnTo>
                          <a:pt x="611" y="111"/>
                        </a:lnTo>
                        <a:lnTo>
                          <a:pt x="623" y="123"/>
                        </a:lnTo>
                        <a:lnTo>
                          <a:pt x="646" y="149"/>
                        </a:lnTo>
                        <a:lnTo>
                          <a:pt x="665" y="177"/>
                        </a:lnTo>
                        <a:lnTo>
                          <a:pt x="682" y="207"/>
                        </a:lnTo>
                        <a:lnTo>
                          <a:pt x="696" y="239"/>
                        </a:lnTo>
                        <a:lnTo>
                          <a:pt x="708" y="273"/>
                        </a:lnTo>
                        <a:lnTo>
                          <a:pt x="712" y="290"/>
                        </a:lnTo>
                        <a:lnTo>
                          <a:pt x="716" y="307"/>
                        </a:lnTo>
                        <a:lnTo>
                          <a:pt x="722" y="342"/>
                        </a:lnTo>
                        <a:lnTo>
                          <a:pt x="723" y="375"/>
                        </a:lnTo>
                        <a:lnTo>
                          <a:pt x="722" y="392"/>
                        </a:lnTo>
                        <a:lnTo>
                          <a:pt x="721" y="400"/>
                        </a:lnTo>
                        <a:lnTo>
                          <a:pt x="721" y="410"/>
                        </a:lnTo>
                        <a:lnTo>
                          <a:pt x="714" y="443"/>
                        </a:lnTo>
                        <a:lnTo>
                          <a:pt x="706" y="476"/>
                        </a:lnTo>
                        <a:lnTo>
                          <a:pt x="700" y="491"/>
                        </a:lnTo>
                        <a:lnTo>
                          <a:pt x="694" y="508"/>
                        </a:lnTo>
                        <a:lnTo>
                          <a:pt x="678" y="541"/>
                        </a:lnTo>
                        <a:lnTo>
                          <a:pt x="668" y="555"/>
                        </a:lnTo>
                        <a:lnTo>
                          <a:pt x="659" y="570"/>
                        </a:lnTo>
                        <a:lnTo>
                          <a:pt x="648" y="583"/>
                        </a:lnTo>
                        <a:lnTo>
                          <a:pt x="638" y="598"/>
                        </a:lnTo>
                        <a:lnTo>
                          <a:pt x="625" y="610"/>
                        </a:lnTo>
                        <a:lnTo>
                          <a:pt x="614" y="623"/>
                        </a:lnTo>
                        <a:lnTo>
                          <a:pt x="602" y="634"/>
                        </a:lnTo>
                        <a:lnTo>
                          <a:pt x="589" y="646"/>
                        </a:lnTo>
                        <a:lnTo>
                          <a:pt x="575" y="656"/>
                        </a:lnTo>
                        <a:lnTo>
                          <a:pt x="568" y="660"/>
                        </a:lnTo>
                        <a:lnTo>
                          <a:pt x="561" y="665"/>
                        </a:lnTo>
                        <a:lnTo>
                          <a:pt x="546" y="673"/>
                        </a:lnTo>
                        <a:lnTo>
                          <a:pt x="531" y="683"/>
                        </a:lnTo>
                        <a:lnTo>
                          <a:pt x="515" y="690"/>
                        </a:lnTo>
                        <a:lnTo>
                          <a:pt x="507" y="693"/>
                        </a:lnTo>
                        <a:lnTo>
                          <a:pt x="499" y="697"/>
                        </a:lnTo>
                        <a:lnTo>
                          <a:pt x="483" y="703"/>
                        </a:lnTo>
                        <a:lnTo>
                          <a:pt x="466" y="709"/>
                        </a:lnTo>
                        <a:lnTo>
                          <a:pt x="431" y="717"/>
                        </a:lnTo>
                        <a:lnTo>
                          <a:pt x="396" y="722"/>
                        </a:lnTo>
                        <a:lnTo>
                          <a:pt x="362" y="723"/>
                        </a:lnTo>
                        <a:lnTo>
                          <a:pt x="329" y="721"/>
                        </a:lnTo>
                        <a:lnTo>
                          <a:pt x="295" y="715"/>
                        </a:lnTo>
                        <a:lnTo>
                          <a:pt x="262" y="706"/>
                        </a:lnTo>
                        <a:lnTo>
                          <a:pt x="230" y="694"/>
                        </a:lnTo>
                        <a:lnTo>
                          <a:pt x="198" y="678"/>
                        </a:lnTo>
                        <a:lnTo>
                          <a:pt x="182" y="668"/>
                        </a:lnTo>
                        <a:lnTo>
                          <a:pt x="167" y="659"/>
                        </a:lnTo>
                        <a:lnTo>
                          <a:pt x="140" y="638"/>
                        </a:lnTo>
                        <a:lnTo>
                          <a:pt x="114" y="614"/>
                        </a:lnTo>
                        <a:lnTo>
                          <a:pt x="92" y="589"/>
                        </a:lnTo>
                        <a:lnTo>
                          <a:pt x="72" y="562"/>
                        </a:lnTo>
                        <a:lnTo>
                          <a:pt x="63" y="546"/>
                        </a:lnTo>
                        <a:lnTo>
                          <a:pt x="56" y="532"/>
                        </a:lnTo>
                        <a:lnTo>
                          <a:pt x="48" y="515"/>
                        </a:lnTo>
                        <a:lnTo>
                          <a:pt x="41" y="500"/>
                        </a:lnTo>
                        <a:lnTo>
                          <a:pt x="35" y="483"/>
                        </a:lnTo>
                        <a:lnTo>
                          <a:pt x="31" y="466"/>
                        </a:lnTo>
                        <a:lnTo>
                          <a:pt x="22" y="430"/>
                        </a:lnTo>
                        <a:lnTo>
                          <a:pt x="17" y="395"/>
                        </a:lnTo>
                        <a:lnTo>
                          <a:pt x="14" y="361"/>
                        </a:lnTo>
                        <a:lnTo>
                          <a:pt x="18" y="328"/>
                        </a:lnTo>
                        <a:lnTo>
                          <a:pt x="23" y="294"/>
                        </a:lnTo>
                        <a:lnTo>
                          <a:pt x="32" y="261"/>
                        </a:lnTo>
                        <a:lnTo>
                          <a:pt x="44" y="229"/>
                        </a:lnTo>
                        <a:lnTo>
                          <a:pt x="61" y="198"/>
                        </a:lnTo>
                        <a:lnTo>
                          <a:pt x="81" y="165"/>
                        </a:lnTo>
                        <a:lnTo>
                          <a:pt x="91" y="149"/>
                        </a:lnTo>
                        <a:lnTo>
                          <a:pt x="103" y="136"/>
                        </a:lnTo>
                        <a:lnTo>
                          <a:pt x="129" y="109"/>
                        </a:lnTo>
                        <a:lnTo>
                          <a:pt x="143" y="96"/>
                        </a:lnTo>
                        <a:lnTo>
                          <a:pt x="158" y="86"/>
                        </a:lnTo>
                        <a:lnTo>
                          <a:pt x="121" y="98"/>
                        </a:lnTo>
                        <a:lnTo>
                          <a:pt x="99" y="118"/>
                        </a:lnTo>
                        <a:lnTo>
                          <a:pt x="81" y="140"/>
                        </a:lnTo>
                        <a:lnTo>
                          <a:pt x="63" y="164"/>
                        </a:lnTo>
                        <a:lnTo>
                          <a:pt x="49" y="190"/>
                        </a:lnTo>
                        <a:lnTo>
                          <a:pt x="31" y="223"/>
                        </a:lnTo>
                        <a:lnTo>
                          <a:pt x="19" y="258"/>
                        </a:lnTo>
                        <a:lnTo>
                          <a:pt x="8" y="292"/>
                        </a:lnTo>
                        <a:lnTo>
                          <a:pt x="3" y="327"/>
                        </a:lnTo>
                        <a:lnTo>
                          <a:pt x="0" y="362"/>
                        </a:lnTo>
                        <a:lnTo>
                          <a:pt x="2" y="397"/>
                        </a:lnTo>
                        <a:lnTo>
                          <a:pt x="6" y="433"/>
                        </a:lnTo>
                        <a:lnTo>
                          <a:pt x="17" y="471"/>
                        </a:lnTo>
                        <a:lnTo>
                          <a:pt x="21" y="487"/>
                        </a:lnTo>
                        <a:lnTo>
                          <a:pt x="27" y="505"/>
                        </a:lnTo>
                        <a:lnTo>
                          <a:pt x="33" y="521"/>
                        </a:lnTo>
                        <a:lnTo>
                          <a:pt x="41" y="539"/>
                        </a:lnTo>
                        <a:lnTo>
                          <a:pt x="59" y="569"/>
                        </a:lnTo>
                        <a:lnTo>
                          <a:pt x="68" y="583"/>
                        </a:lnTo>
                        <a:lnTo>
                          <a:pt x="80" y="599"/>
                        </a:lnTo>
                        <a:lnTo>
                          <a:pt x="90" y="611"/>
                        </a:lnTo>
                        <a:lnTo>
                          <a:pt x="102" y="625"/>
                        </a:lnTo>
                        <a:lnTo>
                          <a:pt x="128" y="649"/>
                        </a:lnTo>
                        <a:lnTo>
                          <a:pt x="142" y="660"/>
                        </a:lnTo>
                        <a:lnTo>
                          <a:pt x="157" y="671"/>
                        </a:lnTo>
                        <a:lnTo>
                          <a:pt x="173" y="681"/>
                        </a:lnTo>
                        <a:lnTo>
                          <a:pt x="190" y="692"/>
                        </a:lnTo>
                        <a:lnTo>
                          <a:pt x="223" y="708"/>
                        </a:lnTo>
                        <a:lnTo>
                          <a:pt x="257" y="721"/>
                        </a:lnTo>
                        <a:lnTo>
                          <a:pt x="292" y="730"/>
                        </a:lnTo>
                        <a:lnTo>
                          <a:pt x="327" y="736"/>
                        </a:lnTo>
                        <a:lnTo>
                          <a:pt x="362" y="738"/>
                        </a:lnTo>
                        <a:lnTo>
                          <a:pt x="398" y="737"/>
                        </a:lnTo>
                        <a:lnTo>
                          <a:pt x="434" y="732"/>
                        </a:lnTo>
                        <a:lnTo>
                          <a:pt x="471" y="724"/>
                        </a:lnTo>
                        <a:lnTo>
                          <a:pt x="488" y="718"/>
                        </a:lnTo>
                        <a:lnTo>
                          <a:pt x="506" y="711"/>
                        </a:lnTo>
                        <a:lnTo>
                          <a:pt x="522" y="704"/>
                        </a:lnTo>
                        <a:lnTo>
                          <a:pt x="530" y="700"/>
                        </a:lnTo>
                        <a:lnTo>
                          <a:pt x="534" y="698"/>
                        </a:lnTo>
                        <a:lnTo>
                          <a:pt x="537" y="697"/>
                        </a:lnTo>
                        <a:lnTo>
                          <a:pt x="540" y="697"/>
                        </a:lnTo>
                        <a:lnTo>
                          <a:pt x="554" y="688"/>
                        </a:lnTo>
                        <a:lnTo>
                          <a:pt x="555" y="686"/>
                        </a:lnTo>
                        <a:lnTo>
                          <a:pt x="557" y="685"/>
                        </a:lnTo>
                        <a:lnTo>
                          <a:pt x="561" y="683"/>
                        </a:lnTo>
                        <a:lnTo>
                          <a:pt x="570" y="678"/>
                        </a:lnTo>
                        <a:lnTo>
                          <a:pt x="584" y="668"/>
                        </a:lnTo>
                        <a:lnTo>
                          <a:pt x="585" y="666"/>
                        </a:lnTo>
                        <a:lnTo>
                          <a:pt x="587" y="665"/>
                        </a:lnTo>
                        <a:lnTo>
                          <a:pt x="591" y="663"/>
                        </a:lnTo>
                        <a:lnTo>
                          <a:pt x="600" y="659"/>
                        </a:lnTo>
                        <a:lnTo>
                          <a:pt x="612" y="646"/>
                        </a:lnTo>
                        <a:lnTo>
                          <a:pt x="618" y="640"/>
                        </a:lnTo>
                        <a:lnTo>
                          <a:pt x="619" y="638"/>
                        </a:lnTo>
                        <a:lnTo>
                          <a:pt x="621" y="637"/>
                        </a:lnTo>
                        <a:lnTo>
                          <a:pt x="625" y="635"/>
                        </a:lnTo>
                        <a:lnTo>
                          <a:pt x="638" y="622"/>
                        </a:lnTo>
                        <a:lnTo>
                          <a:pt x="650" y="609"/>
                        </a:lnTo>
                        <a:lnTo>
                          <a:pt x="661" y="595"/>
                        </a:lnTo>
                        <a:lnTo>
                          <a:pt x="672" y="580"/>
                        </a:lnTo>
                        <a:lnTo>
                          <a:pt x="682" y="565"/>
                        </a:lnTo>
                        <a:lnTo>
                          <a:pt x="693" y="549"/>
                        </a:lnTo>
                        <a:lnTo>
                          <a:pt x="709" y="514"/>
                        </a:lnTo>
                        <a:lnTo>
                          <a:pt x="722" y="481"/>
                        </a:lnTo>
                        <a:lnTo>
                          <a:pt x="731" y="446"/>
                        </a:lnTo>
                        <a:lnTo>
                          <a:pt x="731" y="441"/>
                        </a:lnTo>
                        <a:lnTo>
                          <a:pt x="732" y="436"/>
                        </a:lnTo>
                        <a:lnTo>
                          <a:pt x="734" y="428"/>
                        </a:lnTo>
                        <a:lnTo>
                          <a:pt x="737" y="412"/>
                        </a:lnTo>
                        <a:lnTo>
                          <a:pt x="738" y="393"/>
                        </a:lnTo>
                        <a:lnTo>
                          <a:pt x="738" y="384"/>
                        </a:lnTo>
                        <a:lnTo>
                          <a:pt x="739" y="375"/>
                        </a:lnTo>
                        <a:lnTo>
                          <a:pt x="738" y="340"/>
                        </a:lnTo>
                        <a:lnTo>
                          <a:pt x="735" y="322"/>
                        </a:lnTo>
                        <a:lnTo>
                          <a:pt x="733" y="304"/>
                        </a:lnTo>
                        <a:lnTo>
                          <a:pt x="725" y="269"/>
                        </a:lnTo>
                        <a:lnTo>
                          <a:pt x="711" y="233"/>
                        </a:lnTo>
                        <a:lnTo>
                          <a:pt x="704" y="215"/>
                        </a:lnTo>
                        <a:lnTo>
                          <a:pt x="697" y="200"/>
                        </a:lnTo>
                        <a:lnTo>
                          <a:pt x="678" y="168"/>
                        </a:lnTo>
                        <a:lnTo>
                          <a:pt x="659" y="140"/>
                        </a:lnTo>
                        <a:lnTo>
                          <a:pt x="646" y="125"/>
                        </a:lnTo>
                        <a:lnTo>
                          <a:pt x="635" y="113"/>
                        </a:lnTo>
                        <a:lnTo>
                          <a:pt x="609" y="89"/>
                        </a:lnTo>
                        <a:lnTo>
                          <a:pt x="580" y="67"/>
                        </a:lnTo>
                        <a:lnTo>
                          <a:pt x="549" y="48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5" name="Freeform 601"/>
                  <p:cNvSpPr>
                    <a:spLocks/>
                  </p:cNvSpPr>
                  <p:nvPr/>
                </p:nvSpPr>
                <p:spPr bwMode="auto">
                  <a:xfrm>
                    <a:off x="977" y="2325"/>
                    <a:ext cx="397" cy="348"/>
                  </a:xfrm>
                  <a:custGeom>
                    <a:avLst/>
                    <a:gdLst>
                      <a:gd name="T0" fmla="*/ 668 w 709"/>
                      <a:gd name="T1" fmla="*/ 191 h 707"/>
                      <a:gd name="T2" fmla="*/ 609 w 709"/>
                      <a:gd name="T3" fmla="*/ 107 h 707"/>
                      <a:gd name="T4" fmla="*/ 557 w 709"/>
                      <a:gd name="T5" fmla="*/ 63 h 707"/>
                      <a:gd name="T6" fmla="*/ 481 w 709"/>
                      <a:gd name="T7" fmla="*/ 23 h 707"/>
                      <a:gd name="T8" fmla="*/ 412 w 709"/>
                      <a:gd name="T9" fmla="*/ 4 h 707"/>
                      <a:gd name="T10" fmla="*/ 344 w 709"/>
                      <a:gd name="T11" fmla="*/ 1 h 707"/>
                      <a:gd name="T12" fmla="*/ 289 w 709"/>
                      <a:gd name="T13" fmla="*/ 20 h 707"/>
                      <a:gd name="T14" fmla="*/ 337 w 709"/>
                      <a:gd name="T15" fmla="*/ 14 h 707"/>
                      <a:gd name="T16" fmla="*/ 429 w 709"/>
                      <a:gd name="T17" fmla="*/ 21 h 707"/>
                      <a:gd name="T18" fmla="*/ 520 w 709"/>
                      <a:gd name="T19" fmla="*/ 58 h 707"/>
                      <a:gd name="T20" fmla="*/ 599 w 709"/>
                      <a:gd name="T21" fmla="*/ 117 h 707"/>
                      <a:gd name="T22" fmla="*/ 655 w 709"/>
                      <a:gd name="T23" fmla="*/ 196 h 707"/>
                      <a:gd name="T24" fmla="*/ 687 w 709"/>
                      <a:gd name="T25" fmla="*/ 293 h 707"/>
                      <a:gd name="T26" fmla="*/ 692 w 709"/>
                      <a:gd name="T27" fmla="*/ 327 h 707"/>
                      <a:gd name="T28" fmla="*/ 692 w 709"/>
                      <a:gd name="T29" fmla="*/ 393 h 707"/>
                      <a:gd name="T30" fmla="*/ 679 w 709"/>
                      <a:gd name="T31" fmla="*/ 456 h 707"/>
                      <a:gd name="T32" fmla="*/ 659 w 709"/>
                      <a:gd name="T33" fmla="*/ 502 h 707"/>
                      <a:gd name="T34" fmla="*/ 632 w 709"/>
                      <a:gd name="T35" fmla="*/ 547 h 707"/>
                      <a:gd name="T36" fmla="*/ 612 w 709"/>
                      <a:gd name="T37" fmla="*/ 573 h 707"/>
                      <a:gd name="T38" fmla="*/ 590 w 709"/>
                      <a:gd name="T39" fmla="*/ 597 h 707"/>
                      <a:gd name="T40" fmla="*/ 566 w 709"/>
                      <a:gd name="T41" fmla="*/ 619 h 707"/>
                      <a:gd name="T42" fmla="*/ 538 w 709"/>
                      <a:gd name="T43" fmla="*/ 637 h 707"/>
                      <a:gd name="T44" fmla="*/ 495 w 709"/>
                      <a:gd name="T45" fmla="*/ 659 h 707"/>
                      <a:gd name="T46" fmla="*/ 448 w 709"/>
                      <a:gd name="T47" fmla="*/ 678 h 707"/>
                      <a:gd name="T48" fmla="*/ 348 w 709"/>
                      <a:gd name="T49" fmla="*/ 691 h 707"/>
                      <a:gd name="T50" fmla="*/ 253 w 709"/>
                      <a:gd name="T51" fmla="*/ 676 h 707"/>
                      <a:gd name="T52" fmla="*/ 162 w 709"/>
                      <a:gd name="T53" fmla="*/ 629 h 707"/>
                      <a:gd name="T54" fmla="*/ 121 w 709"/>
                      <a:gd name="T55" fmla="*/ 598 h 707"/>
                      <a:gd name="T56" fmla="*/ 89 w 709"/>
                      <a:gd name="T57" fmla="*/ 564 h 707"/>
                      <a:gd name="T58" fmla="*/ 55 w 709"/>
                      <a:gd name="T59" fmla="*/ 508 h 707"/>
                      <a:gd name="T60" fmla="*/ 31 w 709"/>
                      <a:gd name="T61" fmla="*/ 446 h 707"/>
                      <a:gd name="T62" fmla="*/ 15 w 709"/>
                      <a:gd name="T63" fmla="*/ 346 h 707"/>
                      <a:gd name="T64" fmla="*/ 31 w 709"/>
                      <a:gd name="T65" fmla="*/ 250 h 707"/>
                      <a:gd name="T66" fmla="*/ 73 w 709"/>
                      <a:gd name="T67" fmla="*/ 165 h 707"/>
                      <a:gd name="T68" fmla="*/ 123 w 709"/>
                      <a:gd name="T69" fmla="*/ 105 h 707"/>
                      <a:gd name="T70" fmla="*/ 186 w 709"/>
                      <a:gd name="T71" fmla="*/ 60 h 707"/>
                      <a:gd name="T72" fmla="*/ 129 w 709"/>
                      <a:gd name="T73" fmla="*/ 80 h 707"/>
                      <a:gd name="T74" fmla="*/ 77 w 709"/>
                      <a:gd name="T75" fmla="*/ 133 h 707"/>
                      <a:gd name="T76" fmla="*/ 30 w 709"/>
                      <a:gd name="T77" fmla="*/ 213 h 707"/>
                      <a:gd name="T78" fmla="*/ 4 w 709"/>
                      <a:gd name="T79" fmla="*/ 312 h 707"/>
                      <a:gd name="T80" fmla="*/ 8 w 709"/>
                      <a:gd name="T81" fmla="*/ 414 h 707"/>
                      <a:gd name="T82" fmla="*/ 27 w 709"/>
                      <a:gd name="T83" fmla="*/ 484 h 707"/>
                      <a:gd name="T84" fmla="*/ 49 w 709"/>
                      <a:gd name="T85" fmla="*/ 530 h 707"/>
                      <a:gd name="T86" fmla="*/ 100 w 709"/>
                      <a:gd name="T87" fmla="*/ 598 h 707"/>
                      <a:gd name="T88" fmla="*/ 168 w 709"/>
                      <a:gd name="T89" fmla="*/ 652 h 707"/>
                      <a:gd name="T90" fmla="*/ 248 w 709"/>
                      <a:gd name="T91" fmla="*/ 690 h 707"/>
                      <a:gd name="T92" fmla="*/ 348 w 709"/>
                      <a:gd name="T93" fmla="*/ 707 h 707"/>
                      <a:gd name="T94" fmla="*/ 452 w 709"/>
                      <a:gd name="T95" fmla="*/ 693 h 707"/>
                      <a:gd name="T96" fmla="*/ 493 w 709"/>
                      <a:gd name="T97" fmla="*/ 677 h 707"/>
                      <a:gd name="T98" fmla="*/ 532 w 709"/>
                      <a:gd name="T99" fmla="*/ 657 h 707"/>
                      <a:gd name="T100" fmla="*/ 561 w 709"/>
                      <a:gd name="T101" fmla="*/ 640 h 707"/>
                      <a:gd name="T102" fmla="*/ 600 w 709"/>
                      <a:gd name="T103" fmla="*/ 607 h 707"/>
                      <a:gd name="T104" fmla="*/ 634 w 709"/>
                      <a:gd name="T105" fmla="*/ 567 h 707"/>
                      <a:gd name="T106" fmla="*/ 664 w 709"/>
                      <a:gd name="T107" fmla="*/ 525 h 707"/>
                      <a:gd name="T108" fmla="*/ 692 w 709"/>
                      <a:gd name="T109" fmla="*/ 460 h 707"/>
                      <a:gd name="T110" fmla="*/ 707 w 709"/>
                      <a:gd name="T111" fmla="*/ 384 h 707"/>
                      <a:gd name="T112" fmla="*/ 708 w 709"/>
                      <a:gd name="T113" fmla="*/ 326 h 707"/>
                      <a:gd name="T114" fmla="*/ 694 w 709"/>
                      <a:gd name="T115" fmla="*/ 257 h 7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709" h="707">
                        <a:moveTo>
                          <a:pt x="694" y="257"/>
                        </a:moveTo>
                        <a:lnTo>
                          <a:pt x="682" y="223"/>
                        </a:lnTo>
                        <a:lnTo>
                          <a:pt x="668" y="191"/>
                        </a:lnTo>
                        <a:lnTo>
                          <a:pt x="651" y="161"/>
                        </a:lnTo>
                        <a:lnTo>
                          <a:pt x="632" y="133"/>
                        </a:lnTo>
                        <a:lnTo>
                          <a:pt x="609" y="107"/>
                        </a:lnTo>
                        <a:lnTo>
                          <a:pt x="597" y="95"/>
                        </a:lnTo>
                        <a:lnTo>
                          <a:pt x="585" y="84"/>
                        </a:lnTo>
                        <a:lnTo>
                          <a:pt x="557" y="63"/>
                        </a:lnTo>
                        <a:lnTo>
                          <a:pt x="528" y="45"/>
                        </a:lnTo>
                        <a:lnTo>
                          <a:pt x="504" y="33"/>
                        </a:lnTo>
                        <a:lnTo>
                          <a:pt x="481" y="23"/>
                        </a:lnTo>
                        <a:lnTo>
                          <a:pt x="458" y="14"/>
                        </a:lnTo>
                        <a:lnTo>
                          <a:pt x="436" y="9"/>
                        </a:lnTo>
                        <a:lnTo>
                          <a:pt x="412" y="4"/>
                        </a:lnTo>
                        <a:lnTo>
                          <a:pt x="389" y="1"/>
                        </a:lnTo>
                        <a:lnTo>
                          <a:pt x="366" y="0"/>
                        </a:lnTo>
                        <a:lnTo>
                          <a:pt x="344" y="1"/>
                        </a:lnTo>
                        <a:lnTo>
                          <a:pt x="323" y="9"/>
                        </a:lnTo>
                        <a:lnTo>
                          <a:pt x="304" y="16"/>
                        </a:lnTo>
                        <a:lnTo>
                          <a:pt x="289" y="20"/>
                        </a:lnTo>
                        <a:lnTo>
                          <a:pt x="275" y="27"/>
                        </a:lnTo>
                        <a:lnTo>
                          <a:pt x="306" y="18"/>
                        </a:lnTo>
                        <a:lnTo>
                          <a:pt x="337" y="14"/>
                        </a:lnTo>
                        <a:lnTo>
                          <a:pt x="369" y="13"/>
                        </a:lnTo>
                        <a:lnTo>
                          <a:pt x="400" y="16"/>
                        </a:lnTo>
                        <a:lnTo>
                          <a:pt x="429" y="21"/>
                        </a:lnTo>
                        <a:lnTo>
                          <a:pt x="461" y="31"/>
                        </a:lnTo>
                        <a:lnTo>
                          <a:pt x="489" y="42"/>
                        </a:lnTo>
                        <a:lnTo>
                          <a:pt x="520" y="58"/>
                        </a:lnTo>
                        <a:lnTo>
                          <a:pt x="548" y="75"/>
                        </a:lnTo>
                        <a:lnTo>
                          <a:pt x="575" y="95"/>
                        </a:lnTo>
                        <a:lnTo>
                          <a:pt x="599" y="117"/>
                        </a:lnTo>
                        <a:lnTo>
                          <a:pt x="621" y="142"/>
                        </a:lnTo>
                        <a:lnTo>
                          <a:pt x="638" y="168"/>
                        </a:lnTo>
                        <a:lnTo>
                          <a:pt x="655" y="196"/>
                        </a:lnTo>
                        <a:lnTo>
                          <a:pt x="668" y="226"/>
                        </a:lnTo>
                        <a:lnTo>
                          <a:pt x="680" y="260"/>
                        </a:lnTo>
                        <a:lnTo>
                          <a:pt x="687" y="293"/>
                        </a:lnTo>
                        <a:lnTo>
                          <a:pt x="689" y="310"/>
                        </a:lnTo>
                        <a:lnTo>
                          <a:pt x="690" y="318"/>
                        </a:lnTo>
                        <a:lnTo>
                          <a:pt x="692" y="327"/>
                        </a:lnTo>
                        <a:lnTo>
                          <a:pt x="692" y="343"/>
                        </a:lnTo>
                        <a:lnTo>
                          <a:pt x="693" y="359"/>
                        </a:lnTo>
                        <a:lnTo>
                          <a:pt x="692" y="393"/>
                        </a:lnTo>
                        <a:lnTo>
                          <a:pt x="687" y="424"/>
                        </a:lnTo>
                        <a:lnTo>
                          <a:pt x="683" y="439"/>
                        </a:lnTo>
                        <a:lnTo>
                          <a:pt x="679" y="456"/>
                        </a:lnTo>
                        <a:lnTo>
                          <a:pt x="666" y="487"/>
                        </a:lnTo>
                        <a:lnTo>
                          <a:pt x="662" y="494"/>
                        </a:lnTo>
                        <a:lnTo>
                          <a:pt x="659" y="502"/>
                        </a:lnTo>
                        <a:lnTo>
                          <a:pt x="652" y="519"/>
                        </a:lnTo>
                        <a:lnTo>
                          <a:pt x="641" y="532"/>
                        </a:lnTo>
                        <a:lnTo>
                          <a:pt x="632" y="547"/>
                        </a:lnTo>
                        <a:lnTo>
                          <a:pt x="622" y="560"/>
                        </a:lnTo>
                        <a:lnTo>
                          <a:pt x="617" y="566"/>
                        </a:lnTo>
                        <a:lnTo>
                          <a:pt x="612" y="573"/>
                        </a:lnTo>
                        <a:lnTo>
                          <a:pt x="606" y="579"/>
                        </a:lnTo>
                        <a:lnTo>
                          <a:pt x="601" y="585"/>
                        </a:lnTo>
                        <a:lnTo>
                          <a:pt x="590" y="597"/>
                        </a:lnTo>
                        <a:lnTo>
                          <a:pt x="577" y="608"/>
                        </a:lnTo>
                        <a:lnTo>
                          <a:pt x="571" y="613"/>
                        </a:lnTo>
                        <a:lnTo>
                          <a:pt x="566" y="619"/>
                        </a:lnTo>
                        <a:lnTo>
                          <a:pt x="551" y="627"/>
                        </a:lnTo>
                        <a:lnTo>
                          <a:pt x="544" y="631"/>
                        </a:lnTo>
                        <a:lnTo>
                          <a:pt x="538" y="637"/>
                        </a:lnTo>
                        <a:lnTo>
                          <a:pt x="524" y="645"/>
                        </a:lnTo>
                        <a:lnTo>
                          <a:pt x="510" y="653"/>
                        </a:lnTo>
                        <a:lnTo>
                          <a:pt x="495" y="659"/>
                        </a:lnTo>
                        <a:lnTo>
                          <a:pt x="480" y="667"/>
                        </a:lnTo>
                        <a:lnTo>
                          <a:pt x="464" y="672"/>
                        </a:lnTo>
                        <a:lnTo>
                          <a:pt x="448" y="678"/>
                        </a:lnTo>
                        <a:lnTo>
                          <a:pt x="414" y="685"/>
                        </a:lnTo>
                        <a:lnTo>
                          <a:pt x="381" y="690"/>
                        </a:lnTo>
                        <a:lnTo>
                          <a:pt x="348" y="691"/>
                        </a:lnTo>
                        <a:lnTo>
                          <a:pt x="317" y="690"/>
                        </a:lnTo>
                        <a:lnTo>
                          <a:pt x="284" y="684"/>
                        </a:lnTo>
                        <a:lnTo>
                          <a:pt x="253" y="676"/>
                        </a:lnTo>
                        <a:lnTo>
                          <a:pt x="222" y="663"/>
                        </a:lnTo>
                        <a:lnTo>
                          <a:pt x="192" y="649"/>
                        </a:lnTo>
                        <a:lnTo>
                          <a:pt x="162" y="629"/>
                        </a:lnTo>
                        <a:lnTo>
                          <a:pt x="147" y="619"/>
                        </a:lnTo>
                        <a:lnTo>
                          <a:pt x="135" y="610"/>
                        </a:lnTo>
                        <a:lnTo>
                          <a:pt x="121" y="598"/>
                        </a:lnTo>
                        <a:lnTo>
                          <a:pt x="110" y="588"/>
                        </a:lnTo>
                        <a:lnTo>
                          <a:pt x="99" y="576"/>
                        </a:lnTo>
                        <a:lnTo>
                          <a:pt x="89" y="564"/>
                        </a:lnTo>
                        <a:lnTo>
                          <a:pt x="79" y="550"/>
                        </a:lnTo>
                        <a:lnTo>
                          <a:pt x="71" y="536"/>
                        </a:lnTo>
                        <a:lnTo>
                          <a:pt x="55" y="508"/>
                        </a:lnTo>
                        <a:lnTo>
                          <a:pt x="42" y="478"/>
                        </a:lnTo>
                        <a:lnTo>
                          <a:pt x="36" y="462"/>
                        </a:lnTo>
                        <a:lnTo>
                          <a:pt x="31" y="446"/>
                        </a:lnTo>
                        <a:lnTo>
                          <a:pt x="22" y="412"/>
                        </a:lnTo>
                        <a:lnTo>
                          <a:pt x="17" y="379"/>
                        </a:lnTo>
                        <a:lnTo>
                          <a:pt x="15" y="346"/>
                        </a:lnTo>
                        <a:lnTo>
                          <a:pt x="18" y="314"/>
                        </a:lnTo>
                        <a:lnTo>
                          <a:pt x="22" y="281"/>
                        </a:lnTo>
                        <a:lnTo>
                          <a:pt x="31" y="250"/>
                        </a:lnTo>
                        <a:lnTo>
                          <a:pt x="43" y="219"/>
                        </a:lnTo>
                        <a:lnTo>
                          <a:pt x="59" y="189"/>
                        </a:lnTo>
                        <a:lnTo>
                          <a:pt x="73" y="165"/>
                        </a:lnTo>
                        <a:lnTo>
                          <a:pt x="88" y="143"/>
                        </a:lnTo>
                        <a:lnTo>
                          <a:pt x="105" y="123"/>
                        </a:lnTo>
                        <a:lnTo>
                          <a:pt x="123" y="105"/>
                        </a:lnTo>
                        <a:lnTo>
                          <a:pt x="142" y="88"/>
                        </a:lnTo>
                        <a:lnTo>
                          <a:pt x="164" y="73"/>
                        </a:lnTo>
                        <a:lnTo>
                          <a:pt x="186" y="60"/>
                        </a:lnTo>
                        <a:lnTo>
                          <a:pt x="210" y="49"/>
                        </a:lnTo>
                        <a:lnTo>
                          <a:pt x="144" y="70"/>
                        </a:lnTo>
                        <a:lnTo>
                          <a:pt x="129" y="80"/>
                        </a:lnTo>
                        <a:lnTo>
                          <a:pt x="115" y="93"/>
                        </a:lnTo>
                        <a:lnTo>
                          <a:pt x="89" y="120"/>
                        </a:lnTo>
                        <a:lnTo>
                          <a:pt x="77" y="133"/>
                        </a:lnTo>
                        <a:lnTo>
                          <a:pt x="67" y="149"/>
                        </a:lnTo>
                        <a:lnTo>
                          <a:pt x="47" y="182"/>
                        </a:lnTo>
                        <a:lnTo>
                          <a:pt x="30" y="213"/>
                        </a:lnTo>
                        <a:lnTo>
                          <a:pt x="18" y="245"/>
                        </a:lnTo>
                        <a:lnTo>
                          <a:pt x="9" y="278"/>
                        </a:lnTo>
                        <a:lnTo>
                          <a:pt x="4" y="312"/>
                        </a:lnTo>
                        <a:lnTo>
                          <a:pt x="0" y="345"/>
                        </a:lnTo>
                        <a:lnTo>
                          <a:pt x="3" y="379"/>
                        </a:lnTo>
                        <a:lnTo>
                          <a:pt x="8" y="414"/>
                        </a:lnTo>
                        <a:lnTo>
                          <a:pt x="17" y="450"/>
                        </a:lnTo>
                        <a:lnTo>
                          <a:pt x="21" y="467"/>
                        </a:lnTo>
                        <a:lnTo>
                          <a:pt x="27" y="484"/>
                        </a:lnTo>
                        <a:lnTo>
                          <a:pt x="34" y="499"/>
                        </a:lnTo>
                        <a:lnTo>
                          <a:pt x="42" y="516"/>
                        </a:lnTo>
                        <a:lnTo>
                          <a:pt x="49" y="530"/>
                        </a:lnTo>
                        <a:lnTo>
                          <a:pt x="58" y="546"/>
                        </a:lnTo>
                        <a:lnTo>
                          <a:pt x="78" y="573"/>
                        </a:lnTo>
                        <a:lnTo>
                          <a:pt x="100" y="598"/>
                        </a:lnTo>
                        <a:lnTo>
                          <a:pt x="126" y="622"/>
                        </a:lnTo>
                        <a:lnTo>
                          <a:pt x="153" y="643"/>
                        </a:lnTo>
                        <a:lnTo>
                          <a:pt x="168" y="652"/>
                        </a:lnTo>
                        <a:lnTo>
                          <a:pt x="184" y="662"/>
                        </a:lnTo>
                        <a:lnTo>
                          <a:pt x="216" y="678"/>
                        </a:lnTo>
                        <a:lnTo>
                          <a:pt x="248" y="690"/>
                        </a:lnTo>
                        <a:lnTo>
                          <a:pt x="281" y="699"/>
                        </a:lnTo>
                        <a:lnTo>
                          <a:pt x="315" y="705"/>
                        </a:lnTo>
                        <a:lnTo>
                          <a:pt x="348" y="707"/>
                        </a:lnTo>
                        <a:lnTo>
                          <a:pt x="382" y="706"/>
                        </a:lnTo>
                        <a:lnTo>
                          <a:pt x="417" y="701"/>
                        </a:lnTo>
                        <a:lnTo>
                          <a:pt x="452" y="693"/>
                        </a:lnTo>
                        <a:lnTo>
                          <a:pt x="469" y="687"/>
                        </a:lnTo>
                        <a:lnTo>
                          <a:pt x="485" y="681"/>
                        </a:lnTo>
                        <a:lnTo>
                          <a:pt x="493" y="677"/>
                        </a:lnTo>
                        <a:lnTo>
                          <a:pt x="501" y="674"/>
                        </a:lnTo>
                        <a:lnTo>
                          <a:pt x="517" y="667"/>
                        </a:lnTo>
                        <a:lnTo>
                          <a:pt x="532" y="657"/>
                        </a:lnTo>
                        <a:lnTo>
                          <a:pt x="547" y="649"/>
                        </a:lnTo>
                        <a:lnTo>
                          <a:pt x="554" y="644"/>
                        </a:lnTo>
                        <a:lnTo>
                          <a:pt x="561" y="640"/>
                        </a:lnTo>
                        <a:lnTo>
                          <a:pt x="575" y="630"/>
                        </a:lnTo>
                        <a:lnTo>
                          <a:pt x="588" y="618"/>
                        </a:lnTo>
                        <a:lnTo>
                          <a:pt x="600" y="607"/>
                        </a:lnTo>
                        <a:lnTo>
                          <a:pt x="611" y="594"/>
                        </a:lnTo>
                        <a:lnTo>
                          <a:pt x="624" y="582"/>
                        </a:lnTo>
                        <a:lnTo>
                          <a:pt x="634" y="567"/>
                        </a:lnTo>
                        <a:lnTo>
                          <a:pt x="645" y="554"/>
                        </a:lnTo>
                        <a:lnTo>
                          <a:pt x="654" y="539"/>
                        </a:lnTo>
                        <a:lnTo>
                          <a:pt x="664" y="525"/>
                        </a:lnTo>
                        <a:lnTo>
                          <a:pt x="680" y="492"/>
                        </a:lnTo>
                        <a:lnTo>
                          <a:pt x="686" y="475"/>
                        </a:lnTo>
                        <a:lnTo>
                          <a:pt x="692" y="460"/>
                        </a:lnTo>
                        <a:lnTo>
                          <a:pt x="700" y="427"/>
                        </a:lnTo>
                        <a:lnTo>
                          <a:pt x="707" y="394"/>
                        </a:lnTo>
                        <a:lnTo>
                          <a:pt x="707" y="384"/>
                        </a:lnTo>
                        <a:lnTo>
                          <a:pt x="708" y="376"/>
                        </a:lnTo>
                        <a:lnTo>
                          <a:pt x="709" y="359"/>
                        </a:lnTo>
                        <a:lnTo>
                          <a:pt x="708" y="326"/>
                        </a:lnTo>
                        <a:lnTo>
                          <a:pt x="702" y="291"/>
                        </a:lnTo>
                        <a:lnTo>
                          <a:pt x="698" y="274"/>
                        </a:lnTo>
                        <a:lnTo>
                          <a:pt x="694" y="257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6" name="Freeform 602"/>
                  <p:cNvSpPr>
                    <a:spLocks noEditPoints="1"/>
                  </p:cNvSpPr>
                  <p:nvPr/>
                </p:nvSpPr>
                <p:spPr bwMode="auto">
                  <a:xfrm>
                    <a:off x="984" y="2331"/>
                    <a:ext cx="381" cy="336"/>
                  </a:xfrm>
                  <a:custGeom>
                    <a:avLst/>
                    <a:gdLst>
                      <a:gd name="T0" fmla="*/ 640 w 678"/>
                      <a:gd name="T1" fmla="*/ 183 h 678"/>
                      <a:gd name="T2" fmla="*/ 584 w 678"/>
                      <a:gd name="T3" fmla="*/ 104 h 678"/>
                      <a:gd name="T4" fmla="*/ 505 w 678"/>
                      <a:gd name="T5" fmla="*/ 45 h 678"/>
                      <a:gd name="T6" fmla="*/ 414 w 678"/>
                      <a:gd name="T7" fmla="*/ 8 h 678"/>
                      <a:gd name="T8" fmla="*/ 322 w 678"/>
                      <a:gd name="T9" fmla="*/ 1 h 678"/>
                      <a:gd name="T10" fmla="*/ 195 w 678"/>
                      <a:gd name="T11" fmla="*/ 36 h 678"/>
                      <a:gd name="T12" fmla="*/ 127 w 678"/>
                      <a:gd name="T13" fmla="*/ 75 h 678"/>
                      <a:gd name="T14" fmla="*/ 73 w 678"/>
                      <a:gd name="T15" fmla="*/ 130 h 678"/>
                      <a:gd name="T16" fmla="*/ 28 w 678"/>
                      <a:gd name="T17" fmla="*/ 206 h 678"/>
                      <a:gd name="T18" fmla="*/ 3 w 678"/>
                      <a:gd name="T19" fmla="*/ 301 h 678"/>
                      <a:gd name="T20" fmla="*/ 7 w 678"/>
                      <a:gd name="T21" fmla="*/ 399 h 678"/>
                      <a:gd name="T22" fmla="*/ 27 w 678"/>
                      <a:gd name="T23" fmla="*/ 465 h 678"/>
                      <a:gd name="T24" fmla="*/ 64 w 678"/>
                      <a:gd name="T25" fmla="*/ 537 h 678"/>
                      <a:gd name="T26" fmla="*/ 95 w 678"/>
                      <a:gd name="T27" fmla="*/ 575 h 678"/>
                      <a:gd name="T28" fmla="*/ 132 w 678"/>
                      <a:gd name="T29" fmla="*/ 606 h 678"/>
                      <a:gd name="T30" fmla="*/ 207 w 678"/>
                      <a:gd name="T31" fmla="*/ 650 h 678"/>
                      <a:gd name="T32" fmla="*/ 302 w 678"/>
                      <a:gd name="T33" fmla="*/ 677 h 678"/>
                      <a:gd name="T34" fmla="*/ 399 w 678"/>
                      <a:gd name="T35" fmla="*/ 672 h 678"/>
                      <a:gd name="T36" fmla="*/ 465 w 678"/>
                      <a:gd name="T37" fmla="*/ 654 h 678"/>
                      <a:gd name="T38" fmla="*/ 509 w 678"/>
                      <a:gd name="T39" fmla="*/ 632 h 678"/>
                      <a:gd name="T40" fmla="*/ 536 w 678"/>
                      <a:gd name="T41" fmla="*/ 614 h 678"/>
                      <a:gd name="T42" fmla="*/ 562 w 678"/>
                      <a:gd name="T43" fmla="*/ 595 h 678"/>
                      <a:gd name="T44" fmla="*/ 591 w 678"/>
                      <a:gd name="T45" fmla="*/ 566 h 678"/>
                      <a:gd name="T46" fmla="*/ 607 w 678"/>
                      <a:gd name="T47" fmla="*/ 547 h 678"/>
                      <a:gd name="T48" fmla="*/ 637 w 678"/>
                      <a:gd name="T49" fmla="*/ 506 h 678"/>
                      <a:gd name="T50" fmla="*/ 651 w 678"/>
                      <a:gd name="T51" fmla="*/ 474 h 678"/>
                      <a:gd name="T52" fmla="*/ 672 w 678"/>
                      <a:gd name="T53" fmla="*/ 411 h 678"/>
                      <a:gd name="T54" fmla="*/ 677 w 678"/>
                      <a:gd name="T55" fmla="*/ 330 h 678"/>
                      <a:gd name="T56" fmla="*/ 674 w 678"/>
                      <a:gd name="T57" fmla="*/ 297 h 678"/>
                      <a:gd name="T58" fmla="*/ 498 w 678"/>
                      <a:gd name="T59" fmla="*/ 59 h 678"/>
                      <a:gd name="T60" fmla="*/ 573 w 678"/>
                      <a:gd name="T61" fmla="*/ 116 h 678"/>
                      <a:gd name="T62" fmla="*/ 626 w 678"/>
                      <a:gd name="T63" fmla="*/ 191 h 678"/>
                      <a:gd name="T64" fmla="*/ 657 w 678"/>
                      <a:gd name="T65" fmla="*/ 283 h 678"/>
                      <a:gd name="T66" fmla="*/ 663 w 678"/>
                      <a:gd name="T67" fmla="*/ 346 h 678"/>
                      <a:gd name="T68" fmla="*/ 656 w 678"/>
                      <a:gd name="T69" fmla="*/ 399 h 678"/>
                      <a:gd name="T70" fmla="*/ 636 w 678"/>
                      <a:gd name="T71" fmla="*/ 467 h 678"/>
                      <a:gd name="T72" fmla="*/ 617 w 678"/>
                      <a:gd name="T73" fmla="*/ 504 h 678"/>
                      <a:gd name="T74" fmla="*/ 594 w 678"/>
                      <a:gd name="T75" fmla="*/ 537 h 678"/>
                      <a:gd name="T76" fmla="*/ 574 w 678"/>
                      <a:gd name="T77" fmla="*/ 560 h 678"/>
                      <a:gd name="T78" fmla="*/ 542 w 678"/>
                      <a:gd name="T79" fmla="*/ 593 h 678"/>
                      <a:gd name="T80" fmla="*/ 489 w 678"/>
                      <a:gd name="T81" fmla="*/ 626 h 678"/>
                      <a:gd name="T82" fmla="*/ 451 w 678"/>
                      <a:gd name="T83" fmla="*/ 640 h 678"/>
                      <a:gd name="T84" fmla="*/ 429 w 678"/>
                      <a:gd name="T85" fmla="*/ 649 h 678"/>
                      <a:gd name="T86" fmla="*/ 333 w 678"/>
                      <a:gd name="T87" fmla="*/ 662 h 678"/>
                      <a:gd name="T88" fmla="*/ 242 w 678"/>
                      <a:gd name="T89" fmla="*/ 646 h 678"/>
                      <a:gd name="T90" fmla="*/ 168 w 678"/>
                      <a:gd name="T91" fmla="*/ 612 h 678"/>
                      <a:gd name="T92" fmla="*/ 117 w 678"/>
                      <a:gd name="T93" fmla="*/ 573 h 678"/>
                      <a:gd name="T94" fmla="*/ 76 w 678"/>
                      <a:gd name="T95" fmla="*/ 527 h 678"/>
                      <a:gd name="T96" fmla="*/ 45 w 678"/>
                      <a:gd name="T97" fmla="*/ 473 h 678"/>
                      <a:gd name="T98" fmla="*/ 23 w 678"/>
                      <a:gd name="T99" fmla="*/ 395 h 678"/>
                      <a:gd name="T100" fmla="*/ 20 w 678"/>
                      <a:gd name="T101" fmla="*/ 302 h 678"/>
                      <a:gd name="T102" fmla="*/ 43 w 678"/>
                      <a:gd name="T103" fmla="*/ 212 h 678"/>
                      <a:gd name="T104" fmla="*/ 94 w 678"/>
                      <a:gd name="T105" fmla="*/ 129 h 678"/>
                      <a:gd name="T106" fmla="*/ 163 w 678"/>
                      <a:gd name="T107" fmla="*/ 68 h 678"/>
                      <a:gd name="T108" fmla="*/ 252 w 678"/>
                      <a:gd name="T109" fmla="*/ 31 h 678"/>
                      <a:gd name="T110" fmla="*/ 315 w 678"/>
                      <a:gd name="T111" fmla="*/ 19 h 678"/>
                      <a:gd name="T112" fmla="*/ 392 w 678"/>
                      <a:gd name="T113" fmla="*/ 21 h 678"/>
                      <a:gd name="T114" fmla="*/ 467 w 678"/>
                      <a:gd name="T115" fmla="*/ 44 h 6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678" h="678">
                        <a:moveTo>
                          <a:pt x="665" y="247"/>
                        </a:moveTo>
                        <a:lnTo>
                          <a:pt x="653" y="213"/>
                        </a:lnTo>
                        <a:lnTo>
                          <a:pt x="640" y="183"/>
                        </a:lnTo>
                        <a:lnTo>
                          <a:pt x="623" y="155"/>
                        </a:lnTo>
                        <a:lnTo>
                          <a:pt x="606" y="129"/>
                        </a:lnTo>
                        <a:lnTo>
                          <a:pt x="584" y="104"/>
                        </a:lnTo>
                        <a:lnTo>
                          <a:pt x="560" y="82"/>
                        </a:lnTo>
                        <a:lnTo>
                          <a:pt x="533" y="62"/>
                        </a:lnTo>
                        <a:lnTo>
                          <a:pt x="505" y="45"/>
                        </a:lnTo>
                        <a:lnTo>
                          <a:pt x="474" y="29"/>
                        </a:lnTo>
                        <a:lnTo>
                          <a:pt x="446" y="18"/>
                        </a:lnTo>
                        <a:lnTo>
                          <a:pt x="414" y="8"/>
                        </a:lnTo>
                        <a:lnTo>
                          <a:pt x="385" y="3"/>
                        </a:lnTo>
                        <a:lnTo>
                          <a:pt x="354" y="0"/>
                        </a:lnTo>
                        <a:lnTo>
                          <a:pt x="322" y="1"/>
                        </a:lnTo>
                        <a:lnTo>
                          <a:pt x="291" y="5"/>
                        </a:lnTo>
                        <a:lnTo>
                          <a:pt x="260" y="14"/>
                        </a:lnTo>
                        <a:lnTo>
                          <a:pt x="195" y="36"/>
                        </a:lnTo>
                        <a:lnTo>
                          <a:pt x="171" y="47"/>
                        </a:lnTo>
                        <a:lnTo>
                          <a:pt x="149" y="60"/>
                        </a:lnTo>
                        <a:lnTo>
                          <a:pt x="127" y="75"/>
                        </a:lnTo>
                        <a:lnTo>
                          <a:pt x="108" y="92"/>
                        </a:lnTo>
                        <a:lnTo>
                          <a:pt x="90" y="110"/>
                        </a:lnTo>
                        <a:lnTo>
                          <a:pt x="73" y="130"/>
                        </a:lnTo>
                        <a:lnTo>
                          <a:pt x="58" y="152"/>
                        </a:lnTo>
                        <a:lnTo>
                          <a:pt x="44" y="176"/>
                        </a:lnTo>
                        <a:lnTo>
                          <a:pt x="28" y="206"/>
                        </a:lnTo>
                        <a:lnTo>
                          <a:pt x="16" y="237"/>
                        </a:lnTo>
                        <a:lnTo>
                          <a:pt x="7" y="268"/>
                        </a:lnTo>
                        <a:lnTo>
                          <a:pt x="3" y="301"/>
                        </a:lnTo>
                        <a:lnTo>
                          <a:pt x="0" y="333"/>
                        </a:lnTo>
                        <a:lnTo>
                          <a:pt x="2" y="366"/>
                        </a:lnTo>
                        <a:lnTo>
                          <a:pt x="7" y="399"/>
                        </a:lnTo>
                        <a:lnTo>
                          <a:pt x="16" y="433"/>
                        </a:lnTo>
                        <a:lnTo>
                          <a:pt x="21" y="449"/>
                        </a:lnTo>
                        <a:lnTo>
                          <a:pt x="27" y="465"/>
                        </a:lnTo>
                        <a:lnTo>
                          <a:pt x="40" y="495"/>
                        </a:lnTo>
                        <a:lnTo>
                          <a:pt x="56" y="523"/>
                        </a:lnTo>
                        <a:lnTo>
                          <a:pt x="64" y="537"/>
                        </a:lnTo>
                        <a:lnTo>
                          <a:pt x="74" y="551"/>
                        </a:lnTo>
                        <a:lnTo>
                          <a:pt x="84" y="563"/>
                        </a:lnTo>
                        <a:lnTo>
                          <a:pt x="95" y="575"/>
                        </a:lnTo>
                        <a:lnTo>
                          <a:pt x="106" y="585"/>
                        </a:lnTo>
                        <a:lnTo>
                          <a:pt x="120" y="597"/>
                        </a:lnTo>
                        <a:lnTo>
                          <a:pt x="132" y="606"/>
                        </a:lnTo>
                        <a:lnTo>
                          <a:pt x="147" y="616"/>
                        </a:lnTo>
                        <a:lnTo>
                          <a:pt x="177" y="636"/>
                        </a:lnTo>
                        <a:lnTo>
                          <a:pt x="207" y="650"/>
                        </a:lnTo>
                        <a:lnTo>
                          <a:pt x="238" y="663"/>
                        </a:lnTo>
                        <a:lnTo>
                          <a:pt x="269" y="671"/>
                        </a:lnTo>
                        <a:lnTo>
                          <a:pt x="302" y="677"/>
                        </a:lnTo>
                        <a:lnTo>
                          <a:pt x="333" y="678"/>
                        </a:lnTo>
                        <a:lnTo>
                          <a:pt x="366" y="677"/>
                        </a:lnTo>
                        <a:lnTo>
                          <a:pt x="399" y="672"/>
                        </a:lnTo>
                        <a:lnTo>
                          <a:pt x="433" y="665"/>
                        </a:lnTo>
                        <a:lnTo>
                          <a:pt x="449" y="659"/>
                        </a:lnTo>
                        <a:lnTo>
                          <a:pt x="465" y="654"/>
                        </a:lnTo>
                        <a:lnTo>
                          <a:pt x="480" y="646"/>
                        </a:lnTo>
                        <a:lnTo>
                          <a:pt x="495" y="640"/>
                        </a:lnTo>
                        <a:lnTo>
                          <a:pt x="509" y="632"/>
                        </a:lnTo>
                        <a:lnTo>
                          <a:pt x="523" y="624"/>
                        </a:lnTo>
                        <a:lnTo>
                          <a:pt x="529" y="618"/>
                        </a:lnTo>
                        <a:lnTo>
                          <a:pt x="536" y="614"/>
                        </a:lnTo>
                        <a:lnTo>
                          <a:pt x="551" y="606"/>
                        </a:lnTo>
                        <a:lnTo>
                          <a:pt x="556" y="600"/>
                        </a:lnTo>
                        <a:lnTo>
                          <a:pt x="562" y="595"/>
                        </a:lnTo>
                        <a:lnTo>
                          <a:pt x="575" y="584"/>
                        </a:lnTo>
                        <a:lnTo>
                          <a:pt x="586" y="572"/>
                        </a:lnTo>
                        <a:lnTo>
                          <a:pt x="591" y="566"/>
                        </a:lnTo>
                        <a:lnTo>
                          <a:pt x="597" y="560"/>
                        </a:lnTo>
                        <a:lnTo>
                          <a:pt x="602" y="553"/>
                        </a:lnTo>
                        <a:lnTo>
                          <a:pt x="607" y="547"/>
                        </a:lnTo>
                        <a:lnTo>
                          <a:pt x="617" y="534"/>
                        </a:lnTo>
                        <a:lnTo>
                          <a:pt x="626" y="519"/>
                        </a:lnTo>
                        <a:lnTo>
                          <a:pt x="637" y="506"/>
                        </a:lnTo>
                        <a:lnTo>
                          <a:pt x="644" y="489"/>
                        </a:lnTo>
                        <a:lnTo>
                          <a:pt x="647" y="481"/>
                        </a:lnTo>
                        <a:lnTo>
                          <a:pt x="651" y="474"/>
                        </a:lnTo>
                        <a:lnTo>
                          <a:pt x="664" y="443"/>
                        </a:lnTo>
                        <a:lnTo>
                          <a:pt x="668" y="426"/>
                        </a:lnTo>
                        <a:lnTo>
                          <a:pt x="672" y="411"/>
                        </a:lnTo>
                        <a:lnTo>
                          <a:pt x="677" y="380"/>
                        </a:lnTo>
                        <a:lnTo>
                          <a:pt x="678" y="346"/>
                        </a:lnTo>
                        <a:lnTo>
                          <a:pt x="677" y="330"/>
                        </a:lnTo>
                        <a:lnTo>
                          <a:pt x="677" y="314"/>
                        </a:lnTo>
                        <a:lnTo>
                          <a:pt x="675" y="305"/>
                        </a:lnTo>
                        <a:lnTo>
                          <a:pt x="674" y="297"/>
                        </a:lnTo>
                        <a:lnTo>
                          <a:pt x="672" y="280"/>
                        </a:lnTo>
                        <a:lnTo>
                          <a:pt x="665" y="247"/>
                        </a:lnTo>
                        <a:close/>
                        <a:moveTo>
                          <a:pt x="498" y="59"/>
                        </a:moveTo>
                        <a:lnTo>
                          <a:pt x="525" y="75"/>
                        </a:lnTo>
                        <a:lnTo>
                          <a:pt x="551" y="94"/>
                        </a:lnTo>
                        <a:lnTo>
                          <a:pt x="573" y="116"/>
                        </a:lnTo>
                        <a:lnTo>
                          <a:pt x="593" y="140"/>
                        </a:lnTo>
                        <a:lnTo>
                          <a:pt x="611" y="163"/>
                        </a:lnTo>
                        <a:lnTo>
                          <a:pt x="626" y="191"/>
                        </a:lnTo>
                        <a:lnTo>
                          <a:pt x="639" y="220"/>
                        </a:lnTo>
                        <a:lnTo>
                          <a:pt x="650" y="252"/>
                        </a:lnTo>
                        <a:lnTo>
                          <a:pt x="657" y="283"/>
                        </a:lnTo>
                        <a:lnTo>
                          <a:pt x="660" y="299"/>
                        </a:lnTo>
                        <a:lnTo>
                          <a:pt x="662" y="315"/>
                        </a:lnTo>
                        <a:lnTo>
                          <a:pt x="663" y="346"/>
                        </a:lnTo>
                        <a:lnTo>
                          <a:pt x="662" y="377"/>
                        </a:lnTo>
                        <a:lnTo>
                          <a:pt x="658" y="392"/>
                        </a:lnTo>
                        <a:lnTo>
                          <a:pt x="656" y="399"/>
                        </a:lnTo>
                        <a:lnTo>
                          <a:pt x="655" y="407"/>
                        </a:lnTo>
                        <a:lnTo>
                          <a:pt x="647" y="438"/>
                        </a:lnTo>
                        <a:lnTo>
                          <a:pt x="636" y="467"/>
                        </a:lnTo>
                        <a:lnTo>
                          <a:pt x="628" y="482"/>
                        </a:lnTo>
                        <a:lnTo>
                          <a:pt x="622" y="497"/>
                        </a:lnTo>
                        <a:lnTo>
                          <a:pt x="617" y="504"/>
                        </a:lnTo>
                        <a:lnTo>
                          <a:pt x="613" y="511"/>
                        </a:lnTo>
                        <a:lnTo>
                          <a:pt x="605" y="524"/>
                        </a:lnTo>
                        <a:lnTo>
                          <a:pt x="594" y="537"/>
                        </a:lnTo>
                        <a:lnTo>
                          <a:pt x="589" y="543"/>
                        </a:lnTo>
                        <a:lnTo>
                          <a:pt x="585" y="550"/>
                        </a:lnTo>
                        <a:lnTo>
                          <a:pt x="574" y="560"/>
                        </a:lnTo>
                        <a:lnTo>
                          <a:pt x="563" y="572"/>
                        </a:lnTo>
                        <a:lnTo>
                          <a:pt x="552" y="582"/>
                        </a:lnTo>
                        <a:lnTo>
                          <a:pt x="542" y="593"/>
                        </a:lnTo>
                        <a:lnTo>
                          <a:pt x="528" y="601"/>
                        </a:lnTo>
                        <a:lnTo>
                          <a:pt x="516" y="610"/>
                        </a:lnTo>
                        <a:lnTo>
                          <a:pt x="489" y="626"/>
                        </a:lnTo>
                        <a:lnTo>
                          <a:pt x="473" y="632"/>
                        </a:lnTo>
                        <a:lnTo>
                          <a:pt x="459" y="638"/>
                        </a:lnTo>
                        <a:lnTo>
                          <a:pt x="451" y="640"/>
                        </a:lnTo>
                        <a:lnTo>
                          <a:pt x="447" y="641"/>
                        </a:lnTo>
                        <a:lnTo>
                          <a:pt x="443" y="643"/>
                        </a:lnTo>
                        <a:lnTo>
                          <a:pt x="429" y="649"/>
                        </a:lnTo>
                        <a:lnTo>
                          <a:pt x="396" y="657"/>
                        </a:lnTo>
                        <a:lnTo>
                          <a:pt x="364" y="661"/>
                        </a:lnTo>
                        <a:lnTo>
                          <a:pt x="333" y="662"/>
                        </a:lnTo>
                        <a:lnTo>
                          <a:pt x="303" y="661"/>
                        </a:lnTo>
                        <a:lnTo>
                          <a:pt x="272" y="655"/>
                        </a:lnTo>
                        <a:lnTo>
                          <a:pt x="242" y="646"/>
                        </a:lnTo>
                        <a:lnTo>
                          <a:pt x="213" y="635"/>
                        </a:lnTo>
                        <a:lnTo>
                          <a:pt x="184" y="621"/>
                        </a:lnTo>
                        <a:lnTo>
                          <a:pt x="168" y="612"/>
                        </a:lnTo>
                        <a:lnTo>
                          <a:pt x="155" y="604"/>
                        </a:lnTo>
                        <a:lnTo>
                          <a:pt x="129" y="584"/>
                        </a:lnTo>
                        <a:lnTo>
                          <a:pt x="117" y="573"/>
                        </a:lnTo>
                        <a:lnTo>
                          <a:pt x="106" y="563"/>
                        </a:lnTo>
                        <a:lnTo>
                          <a:pt x="87" y="541"/>
                        </a:lnTo>
                        <a:lnTo>
                          <a:pt x="76" y="527"/>
                        </a:lnTo>
                        <a:lnTo>
                          <a:pt x="68" y="515"/>
                        </a:lnTo>
                        <a:lnTo>
                          <a:pt x="53" y="488"/>
                        </a:lnTo>
                        <a:lnTo>
                          <a:pt x="45" y="473"/>
                        </a:lnTo>
                        <a:lnTo>
                          <a:pt x="40" y="458"/>
                        </a:lnTo>
                        <a:lnTo>
                          <a:pt x="31" y="428"/>
                        </a:lnTo>
                        <a:lnTo>
                          <a:pt x="23" y="395"/>
                        </a:lnTo>
                        <a:lnTo>
                          <a:pt x="19" y="363"/>
                        </a:lnTo>
                        <a:lnTo>
                          <a:pt x="16" y="332"/>
                        </a:lnTo>
                        <a:lnTo>
                          <a:pt x="20" y="302"/>
                        </a:lnTo>
                        <a:lnTo>
                          <a:pt x="24" y="271"/>
                        </a:lnTo>
                        <a:lnTo>
                          <a:pt x="32" y="241"/>
                        </a:lnTo>
                        <a:lnTo>
                          <a:pt x="43" y="212"/>
                        </a:lnTo>
                        <a:lnTo>
                          <a:pt x="59" y="183"/>
                        </a:lnTo>
                        <a:lnTo>
                          <a:pt x="74" y="155"/>
                        </a:lnTo>
                        <a:lnTo>
                          <a:pt x="94" y="129"/>
                        </a:lnTo>
                        <a:lnTo>
                          <a:pt x="116" y="107"/>
                        </a:lnTo>
                        <a:lnTo>
                          <a:pt x="140" y="87"/>
                        </a:lnTo>
                        <a:lnTo>
                          <a:pt x="163" y="68"/>
                        </a:lnTo>
                        <a:lnTo>
                          <a:pt x="191" y="53"/>
                        </a:lnTo>
                        <a:lnTo>
                          <a:pt x="220" y="40"/>
                        </a:lnTo>
                        <a:lnTo>
                          <a:pt x="252" y="31"/>
                        </a:lnTo>
                        <a:lnTo>
                          <a:pt x="283" y="23"/>
                        </a:lnTo>
                        <a:lnTo>
                          <a:pt x="299" y="20"/>
                        </a:lnTo>
                        <a:lnTo>
                          <a:pt x="315" y="19"/>
                        </a:lnTo>
                        <a:lnTo>
                          <a:pt x="346" y="17"/>
                        </a:lnTo>
                        <a:lnTo>
                          <a:pt x="377" y="20"/>
                        </a:lnTo>
                        <a:lnTo>
                          <a:pt x="392" y="21"/>
                        </a:lnTo>
                        <a:lnTo>
                          <a:pt x="407" y="24"/>
                        </a:lnTo>
                        <a:lnTo>
                          <a:pt x="438" y="32"/>
                        </a:lnTo>
                        <a:lnTo>
                          <a:pt x="467" y="44"/>
                        </a:lnTo>
                        <a:lnTo>
                          <a:pt x="498" y="59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7" name="Freeform 603"/>
                  <p:cNvSpPr>
                    <a:spLocks noEditPoints="1"/>
                  </p:cNvSpPr>
                  <p:nvPr/>
                </p:nvSpPr>
                <p:spPr bwMode="auto">
                  <a:xfrm>
                    <a:off x="995" y="2339"/>
                    <a:ext cx="361" cy="318"/>
                  </a:xfrm>
                  <a:custGeom>
                    <a:avLst/>
                    <a:gdLst>
                      <a:gd name="T0" fmla="*/ 610 w 647"/>
                      <a:gd name="T1" fmla="*/ 174 h 645"/>
                      <a:gd name="T2" fmla="*/ 557 w 647"/>
                      <a:gd name="T3" fmla="*/ 99 h 645"/>
                      <a:gd name="T4" fmla="*/ 482 w 647"/>
                      <a:gd name="T5" fmla="*/ 42 h 645"/>
                      <a:gd name="T6" fmla="*/ 391 w 647"/>
                      <a:gd name="T7" fmla="*/ 7 h 645"/>
                      <a:gd name="T8" fmla="*/ 330 w 647"/>
                      <a:gd name="T9" fmla="*/ 0 h 645"/>
                      <a:gd name="T10" fmla="*/ 267 w 647"/>
                      <a:gd name="T11" fmla="*/ 6 h 645"/>
                      <a:gd name="T12" fmla="*/ 175 w 647"/>
                      <a:gd name="T13" fmla="*/ 36 h 645"/>
                      <a:gd name="T14" fmla="*/ 100 w 647"/>
                      <a:gd name="T15" fmla="*/ 90 h 645"/>
                      <a:gd name="T16" fmla="*/ 43 w 647"/>
                      <a:gd name="T17" fmla="*/ 166 h 645"/>
                      <a:gd name="T18" fmla="*/ 8 w 647"/>
                      <a:gd name="T19" fmla="*/ 254 h 645"/>
                      <a:gd name="T20" fmla="*/ 3 w 647"/>
                      <a:gd name="T21" fmla="*/ 346 h 645"/>
                      <a:gd name="T22" fmla="*/ 24 w 647"/>
                      <a:gd name="T23" fmla="*/ 441 h 645"/>
                      <a:gd name="T24" fmla="*/ 52 w 647"/>
                      <a:gd name="T25" fmla="*/ 498 h 645"/>
                      <a:gd name="T26" fmla="*/ 90 w 647"/>
                      <a:gd name="T27" fmla="*/ 546 h 645"/>
                      <a:gd name="T28" fmla="*/ 139 w 647"/>
                      <a:gd name="T29" fmla="*/ 587 h 645"/>
                      <a:gd name="T30" fmla="*/ 197 w 647"/>
                      <a:gd name="T31" fmla="*/ 618 h 645"/>
                      <a:gd name="T32" fmla="*/ 287 w 647"/>
                      <a:gd name="T33" fmla="*/ 644 h 645"/>
                      <a:gd name="T34" fmla="*/ 380 w 647"/>
                      <a:gd name="T35" fmla="*/ 640 h 645"/>
                      <a:gd name="T36" fmla="*/ 431 w 647"/>
                      <a:gd name="T37" fmla="*/ 624 h 645"/>
                      <a:gd name="T38" fmla="*/ 457 w 647"/>
                      <a:gd name="T39" fmla="*/ 615 h 645"/>
                      <a:gd name="T40" fmla="*/ 512 w 647"/>
                      <a:gd name="T41" fmla="*/ 584 h 645"/>
                      <a:gd name="T42" fmla="*/ 547 w 647"/>
                      <a:gd name="T43" fmla="*/ 555 h 645"/>
                      <a:gd name="T44" fmla="*/ 573 w 647"/>
                      <a:gd name="T45" fmla="*/ 526 h 645"/>
                      <a:gd name="T46" fmla="*/ 597 w 647"/>
                      <a:gd name="T47" fmla="*/ 494 h 645"/>
                      <a:gd name="T48" fmla="*/ 612 w 647"/>
                      <a:gd name="T49" fmla="*/ 465 h 645"/>
                      <a:gd name="T50" fmla="*/ 639 w 647"/>
                      <a:gd name="T51" fmla="*/ 390 h 645"/>
                      <a:gd name="T52" fmla="*/ 646 w 647"/>
                      <a:gd name="T53" fmla="*/ 360 h 645"/>
                      <a:gd name="T54" fmla="*/ 644 w 647"/>
                      <a:gd name="T55" fmla="*/ 282 h 645"/>
                      <a:gd name="T56" fmla="*/ 475 w 647"/>
                      <a:gd name="T57" fmla="*/ 54 h 645"/>
                      <a:gd name="T58" fmla="*/ 546 w 647"/>
                      <a:gd name="T59" fmla="*/ 108 h 645"/>
                      <a:gd name="T60" fmla="*/ 597 w 647"/>
                      <a:gd name="T61" fmla="*/ 181 h 645"/>
                      <a:gd name="T62" fmla="*/ 626 w 647"/>
                      <a:gd name="T63" fmla="*/ 268 h 645"/>
                      <a:gd name="T64" fmla="*/ 631 w 647"/>
                      <a:gd name="T65" fmla="*/ 343 h 645"/>
                      <a:gd name="T66" fmla="*/ 619 w 647"/>
                      <a:gd name="T67" fmla="*/ 416 h 645"/>
                      <a:gd name="T68" fmla="*/ 594 w 647"/>
                      <a:gd name="T69" fmla="*/ 473 h 645"/>
                      <a:gd name="T70" fmla="*/ 567 w 647"/>
                      <a:gd name="T71" fmla="*/ 511 h 645"/>
                      <a:gd name="T72" fmla="*/ 532 w 647"/>
                      <a:gd name="T73" fmla="*/ 550 h 645"/>
                      <a:gd name="T74" fmla="*/ 516 w 647"/>
                      <a:gd name="T75" fmla="*/ 565 h 645"/>
                      <a:gd name="T76" fmla="*/ 484 w 647"/>
                      <a:gd name="T77" fmla="*/ 584 h 645"/>
                      <a:gd name="T78" fmla="*/ 451 w 647"/>
                      <a:gd name="T79" fmla="*/ 601 h 645"/>
                      <a:gd name="T80" fmla="*/ 378 w 647"/>
                      <a:gd name="T81" fmla="*/ 624 h 645"/>
                      <a:gd name="T82" fmla="*/ 288 w 647"/>
                      <a:gd name="T83" fmla="*/ 629 h 645"/>
                      <a:gd name="T84" fmla="*/ 202 w 647"/>
                      <a:gd name="T85" fmla="*/ 606 h 645"/>
                      <a:gd name="T86" fmla="*/ 124 w 647"/>
                      <a:gd name="T87" fmla="*/ 557 h 645"/>
                      <a:gd name="T88" fmla="*/ 83 w 647"/>
                      <a:gd name="T89" fmla="*/ 515 h 645"/>
                      <a:gd name="T90" fmla="*/ 51 w 647"/>
                      <a:gd name="T91" fmla="*/ 464 h 645"/>
                      <a:gd name="T92" fmla="*/ 22 w 647"/>
                      <a:gd name="T93" fmla="*/ 376 h 645"/>
                      <a:gd name="T94" fmla="*/ 18 w 647"/>
                      <a:gd name="T95" fmla="*/ 287 h 645"/>
                      <a:gd name="T96" fmla="*/ 42 w 647"/>
                      <a:gd name="T97" fmla="*/ 200 h 645"/>
                      <a:gd name="T98" fmla="*/ 90 w 647"/>
                      <a:gd name="T99" fmla="*/ 122 h 645"/>
                      <a:gd name="T100" fmla="*/ 157 w 647"/>
                      <a:gd name="T101" fmla="*/ 64 h 645"/>
                      <a:gd name="T102" fmla="*/ 241 w 647"/>
                      <a:gd name="T103" fmla="*/ 29 h 645"/>
                      <a:gd name="T104" fmla="*/ 330 w 647"/>
                      <a:gd name="T105" fmla="*/ 14 h 645"/>
                      <a:gd name="T106" fmla="*/ 389 w 647"/>
                      <a:gd name="T107" fmla="*/ 20 h 645"/>
                      <a:gd name="T108" fmla="*/ 475 w 647"/>
                      <a:gd name="T109" fmla="*/ 54 h 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647" h="645">
                        <a:moveTo>
                          <a:pt x="634" y="235"/>
                        </a:moveTo>
                        <a:lnTo>
                          <a:pt x="623" y="203"/>
                        </a:lnTo>
                        <a:lnTo>
                          <a:pt x="610" y="174"/>
                        </a:lnTo>
                        <a:lnTo>
                          <a:pt x="595" y="146"/>
                        </a:lnTo>
                        <a:lnTo>
                          <a:pt x="577" y="123"/>
                        </a:lnTo>
                        <a:lnTo>
                          <a:pt x="557" y="99"/>
                        </a:lnTo>
                        <a:lnTo>
                          <a:pt x="535" y="77"/>
                        </a:lnTo>
                        <a:lnTo>
                          <a:pt x="509" y="58"/>
                        </a:lnTo>
                        <a:lnTo>
                          <a:pt x="482" y="42"/>
                        </a:lnTo>
                        <a:lnTo>
                          <a:pt x="451" y="27"/>
                        </a:lnTo>
                        <a:lnTo>
                          <a:pt x="422" y="15"/>
                        </a:lnTo>
                        <a:lnTo>
                          <a:pt x="391" y="7"/>
                        </a:lnTo>
                        <a:lnTo>
                          <a:pt x="376" y="4"/>
                        </a:lnTo>
                        <a:lnTo>
                          <a:pt x="361" y="3"/>
                        </a:lnTo>
                        <a:lnTo>
                          <a:pt x="330" y="0"/>
                        </a:lnTo>
                        <a:lnTo>
                          <a:pt x="299" y="2"/>
                        </a:lnTo>
                        <a:lnTo>
                          <a:pt x="283" y="3"/>
                        </a:lnTo>
                        <a:lnTo>
                          <a:pt x="267" y="6"/>
                        </a:lnTo>
                        <a:lnTo>
                          <a:pt x="236" y="14"/>
                        </a:lnTo>
                        <a:lnTo>
                          <a:pt x="204" y="23"/>
                        </a:lnTo>
                        <a:lnTo>
                          <a:pt x="175" y="36"/>
                        </a:lnTo>
                        <a:lnTo>
                          <a:pt x="147" y="51"/>
                        </a:lnTo>
                        <a:lnTo>
                          <a:pt x="124" y="70"/>
                        </a:lnTo>
                        <a:lnTo>
                          <a:pt x="100" y="90"/>
                        </a:lnTo>
                        <a:lnTo>
                          <a:pt x="78" y="112"/>
                        </a:lnTo>
                        <a:lnTo>
                          <a:pt x="58" y="138"/>
                        </a:lnTo>
                        <a:lnTo>
                          <a:pt x="43" y="166"/>
                        </a:lnTo>
                        <a:lnTo>
                          <a:pt x="27" y="195"/>
                        </a:lnTo>
                        <a:lnTo>
                          <a:pt x="16" y="224"/>
                        </a:lnTo>
                        <a:lnTo>
                          <a:pt x="8" y="254"/>
                        </a:lnTo>
                        <a:lnTo>
                          <a:pt x="4" y="285"/>
                        </a:lnTo>
                        <a:lnTo>
                          <a:pt x="0" y="315"/>
                        </a:lnTo>
                        <a:lnTo>
                          <a:pt x="3" y="346"/>
                        </a:lnTo>
                        <a:lnTo>
                          <a:pt x="7" y="378"/>
                        </a:lnTo>
                        <a:lnTo>
                          <a:pt x="15" y="411"/>
                        </a:lnTo>
                        <a:lnTo>
                          <a:pt x="24" y="441"/>
                        </a:lnTo>
                        <a:lnTo>
                          <a:pt x="29" y="456"/>
                        </a:lnTo>
                        <a:lnTo>
                          <a:pt x="37" y="471"/>
                        </a:lnTo>
                        <a:lnTo>
                          <a:pt x="52" y="498"/>
                        </a:lnTo>
                        <a:lnTo>
                          <a:pt x="60" y="510"/>
                        </a:lnTo>
                        <a:lnTo>
                          <a:pt x="71" y="524"/>
                        </a:lnTo>
                        <a:lnTo>
                          <a:pt x="90" y="546"/>
                        </a:lnTo>
                        <a:lnTo>
                          <a:pt x="101" y="556"/>
                        </a:lnTo>
                        <a:lnTo>
                          <a:pt x="113" y="567"/>
                        </a:lnTo>
                        <a:lnTo>
                          <a:pt x="139" y="587"/>
                        </a:lnTo>
                        <a:lnTo>
                          <a:pt x="152" y="595"/>
                        </a:lnTo>
                        <a:lnTo>
                          <a:pt x="168" y="604"/>
                        </a:lnTo>
                        <a:lnTo>
                          <a:pt x="197" y="618"/>
                        </a:lnTo>
                        <a:lnTo>
                          <a:pt x="226" y="629"/>
                        </a:lnTo>
                        <a:lnTo>
                          <a:pt x="256" y="638"/>
                        </a:lnTo>
                        <a:lnTo>
                          <a:pt x="287" y="644"/>
                        </a:lnTo>
                        <a:lnTo>
                          <a:pt x="317" y="645"/>
                        </a:lnTo>
                        <a:lnTo>
                          <a:pt x="348" y="644"/>
                        </a:lnTo>
                        <a:lnTo>
                          <a:pt x="380" y="640"/>
                        </a:lnTo>
                        <a:lnTo>
                          <a:pt x="413" y="632"/>
                        </a:lnTo>
                        <a:lnTo>
                          <a:pt x="427" y="626"/>
                        </a:lnTo>
                        <a:lnTo>
                          <a:pt x="431" y="624"/>
                        </a:lnTo>
                        <a:lnTo>
                          <a:pt x="435" y="623"/>
                        </a:lnTo>
                        <a:lnTo>
                          <a:pt x="443" y="621"/>
                        </a:lnTo>
                        <a:lnTo>
                          <a:pt x="457" y="615"/>
                        </a:lnTo>
                        <a:lnTo>
                          <a:pt x="473" y="609"/>
                        </a:lnTo>
                        <a:lnTo>
                          <a:pt x="500" y="593"/>
                        </a:lnTo>
                        <a:lnTo>
                          <a:pt x="512" y="584"/>
                        </a:lnTo>
                        <a:lnTo>
                          <a:pt x="526" y="576"/>
                        </a:lnTo>
                        <a:lnTo>
                          <a:pt x="536" y="565"/>
                        </a:lnTo>
                        <a:lnTo>
                          <a:pt x="547" y="555"/>
                        </a:lnTo>
                        <a:lnTo>
                          <a:pt x="558" y="543"/>
                        </a:lnTo>
                        <a:lnTo>
                          <a:pt x="569" y="533"/>
                        </a:lnTo>
                        <a:lnTo>
                          <a:pt x="573" y="526"/>
                        </a:lnTo>
                        <a:lnTo>
                          <a:pt x="578" y="520"/>
                        </a:lnTo>
                        <a:lnTo>
                          <a:pt x="589" y="507"/>
                        </a:lnTo>
                        <a:lnTo>
                          <a:pt x="597" y="494"/>
                        </a:lnTo>
                        <a:lnTo>
                          <a:pt x="601" y="487"/>
                        </a:lnTo>
                        <a:lnTo>
                          <a:pt x="606" y="480"/>
                        </a:lnTo>
                        <a:lnTo>
                          <a:pt x="612" y="465"/>
                        </a:lnTo>
                        <a:lnTo>
                          <a:pt x="620" y="450"/>
                        </a:lnTo>
                        <a:lnTo>
                          <a:pt x="631" y="421"/>
                        </a:lnTo>
                        <a:lnTo>
                          <a:pt x="639" y="390"/>
                        </a:lnTo>
                        <a:lnTo>
                          <a:pt x="640" y="382"/>
                        </a:lnTo>
                        <a:lnTo>
                          <a:pt x="642" y="375"/>
                        </a:lnTo>
                        <a:lnTo>
                          <a:pt x="646" y="360"/>
                        </a:lnTo>
                        <a:lnTo>
                          <a:pt x="647" y="329"/>
                        </a:lnTo>
                        <a:lnTo>
                          <a:pt x="646" y="298"/>
                        </a:lnTo>
                        <a:lnTo>
                          <a:pt x="644" y="282"/>
                        </a:lnTo>
                        <a:lnTo>
                          <a:pt x="641" y="266"/>
                        </a:lnTo>
                        <a:lnTo>
                          <a:pt x="634" y="235"/>
                        </a:lnTo>
                        <a:close/>
                        <a:moveTo>
                          <a:pt x="475" y="54"/>
                        </a:moveTo>
                        <a:lnTo>
                          <a:pt x="501" y="70"/>
                        </a:lnTo>
                        <a:lnTo>
                          <a:pt x="525" y="89"/>
                        </a:lnTo>
                        <a:lnTo>
                          <a:pt x="546" y="108"/>
                        </a:lnTo>
                        <a:lnTo>
                          <a:pt x="566" y="131"/>
                        </a:lnTo>
                        <a:lnTo>
                          <a:pt x="581" y="155"/>
                        </a:lnTo>
                        <a:lnTo>
                          <a:pt x="597" y="181"/>
                        </a:lnTo>
                        <a:lnTo>
                          <a:pt x="608" y="209"/>
                        </a:lnTo>
                        <a:lnTo>
                          <a:pt x="620" y="240"/>
                        </a:lnTo>
                        <a:lnTo>
                          <a:pt x="626" y="268"/>
                        </a:lnTo>
                        <a:lnTo>
                          <a:pt x="631" y="299"/>
                        </a:lnTo>
                        <a:lnTo>
                          <a:pt x="632" y="328"/>
                        </a:lnTo>
                        <a:lnTo>
                          <a:pt x="631" y="343"/>
                        </a:lnTo>
                        <a:lnTo>
                          <a:pt x="631" y="358"/>
                        </a:lnTo>
                        <a:lnTo>
                          <a:pt x="626" y="387"/>
                        </a:lnTo>
                        <a:lnTo>
                          <a:pt x="619" y="416"/>
                        </a:lnTo>
                        <a:lnTo>
                          <a:pt x="612" y="430"/>
                        </a:lnTo>
                        <a:lnTo>
                          <a:pt x="607" y="444"/>
                        </a:lnTo>
                        <a:lnTo>
                          <a:pt x="594" y="473"/>
                        </a:lnTo>
                        <a:lnTo>
                          <a:pt x="585" y="486"/>
                        </a:lnTo>
                        <a:lnTo>
                          <a:pt x="576" y="499"/>
                        </a:lnTo>
                        <a:lnTo>
                          <a:pt x="567" y="511"/>
                        </a:lnTo>
                        <a:lnTo>
                          <a:pt x="559" y="524"/>
                        </a:lnTo>
                        <a:lnTo>
                          <a:pt x="538" y="546"/>
                        </a:lnTo>
                        <a:lnTo>
                          <a:pt x="532" y="550"/>
                        </a:lnTo>
                        <a:lnTo>
                          <a:pt x="529" y="552"/>
                        </a:lnTo>
                        <a:lnTo>
                          <a:pt x="527" y="555"/>
                        </a:lnTo>
                        <a:lnTo>
                          <a:pt x="516" y="565"/>
                        </a:lnTo>
                        <a:lnTo>
                          <a:pt x="492" y="581"/>
                        </a:lnTo>
                        <a:lnTo>
                          <a:pt x="487" y="582"/>
                        </a:lnTo>
                        <a:lnTo>
                          <a:pt x="484" y="584"/>
                        </a:lnTo>
                        <a:lnTo>
                          <a:pt x="478" y="588"/>
                        </a:lnTo>
                        <a:lnTo>
                          <a:pt x="466" y="596"/>
                        </a:lnTo>
                        <a:lnTo>
                          <a:pt x="451" y="601"/>
                        </a:lnTo>
                        <a:lnTo>
                          <a:pt x="438" y="608"/>
                        </a:lnTo>
                        <a:lnTo>
                          <a:pt x="409" y="618"/>
                        </a:lnTo>
                        <a:lnTo>
                          <a:pt x="378" y="624"/>
                        </a:lnTo>
                        <a:lnTo>
                          <a:pt x="347" y="629"/>
                        </a:lnTo>
                        <a:lnTo>
                          <a:pt x="317" y="630"/>
                        </a:lnTo>
                        <a:lnTo>
                          <a:pt x="288" y="629"/>
                        </a:lnTo>
                        <a:lnTo>
                          <a:pt x="259" y="624"/>
                        </a:lnTo>
                        <a:lnTo>
                          <a:pt x="230" y="617"/>
                        </a:lnTo>
                        <a:lnTo>
                          <a:pt x="202" y="606"/>
                        </a:lnTo>
                        <a:lnTo>
                          <a:pt x="175" y="592"/>
                        </a:lnTo>
                        <a:lnTo>
                          <a:pt x="147" y="575"/>
                        </a:lnTo>
                        <a:lnTo>
                          <a:pt x="124" y="557"/>
                        </a:lnTo>
                        <a:lnTo>
                          <a:pt x="102" y="536"/>
                        </a:lnTo>
                        <a:lnTo>
                          <a:pt x="91" y="525"/>
                        </a:lnTo>
                        <a:lnTo>
                          <a:pt x="83" y="515"/>
                        </a:lnTo>
                        <a:lnTo>
                          <a:pt x="66" y="490"/>
                        </a:lnTo>
                        <a:lnTo>
                          <a:pt x="57" y="476"/>
                        </a:lnTo>
                        <a:lnTo>
                          <a:pt x="51" y="464"/>
                        </a:lnTo>
                        <a:lnTo>
                          <a:pt x="40" y="436"/>
                        </a:lnTo>
                        <a:lnTo>
                          <a:pt x="30" y="407"/>
                        </a:lnTo>
                        <a:lnTo>
                          <a:pt x="22" y="376"/>
                        </a:lnTo>
                        <a:lnTo>
                          <a:pt x="18" y="346"/>
                        </a:lnTo>
                        <a:lnTo>
                          <a:pt x="16" y="316"/>
                        </a:lnTo>
                        <a:lnTo>
                          <a:pt x="18" y="287"/>
                        </a:lnTo>
                        <a:lnTo>
                          <a:pt x="22" y="258"/>
                        </a:lnTo>
                        <a:lnTo>
                          <a:pt x="30" y="229"/>
                        </a:lnTo>
                        <a:lnTo>
                          <a:pt x="42" y="200"/>
                        </a:lnTo>
                        <a:lnTo>
                          <a:pt x="56" y="173"/>
                        </a:lnTo>
                        <a:lnTo>
                          <a:pt x="72" y="145"/>
                        </a:lnTo>
                        <a:lnTo>
                          <a:pt x="90" y="122"/>
                        </a:lnTo>
                        <a:lnTo>
                          <a:pt x="110" y="100"/>
                        </a:lnTo>
                        <a:lnTo>
                          <a:pt x="133" y="81"/>
                        </a:lnTo>
                        <a:lnTo>
                          <a:pt x="157" y="64"/>
                        </a:lnTo>
                        <a:lnTo>
                          <a:pt x="182" y="49"/>
                        </a:lnTo>
                        <a:lnTo>
                          <a:pt x="210" y="38"/>
                        </a:lnTo>
                        <a:lnTo>
                          <a:pt x="241" y="29"/>
                        </a:lnTo>
                        <a:lnTo>
                          <a:pt x="270" y="20"/>
                        </a:lnTo>
                        <a:lnTo>
                          <a:pt x="301" y="16"/>
                        </a:lnTo>
                        <a:lnTo>
                          <a:pt x="330" y="14"/>
                        </a:lnTo>
                        <a:lnTo>
                          <a:pt x="345" y="14"/>
                        </a:lnTo>
                        <a:lnTo>
                          <a:pt x="360" y="16"/>
                        </a:lnTo>
                        <a:lnTo>
                          <a:pt x="389" y="20"/>
                        </a:lnTo>
                        <a:lnTo>
                          <a:pt x="418" y="29"/>
                        </a:lnTo>
                        <a:lnTo>
                          <a:pt x="446" y="40"/>
                        </a:lnTo>
                        <a:lnTo>
                          <a:pt x="475" y="54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8" name="Freeform 604"/>
                  <p:cNvSpPr>
                    <a:spLocks noEditPoints="1"/>
                  </p:cNvSpPr>
                  <p:nvPr/>
                </p:nvSpPr>
                <p:spPr bwMode="auto">
                  <a:xfrm>
                    <a:off x="1002" y="2346"/>
                    <a:ext cx="347" cy="305"/>
                  </a:xfrm>
                  <a:custGeom>
                    <a:avLst/>
                    <a:gdLst>
                      <a:gd name="T0" fmla="*/ 581 w 616"/>
                      <a:gd name="T1" fmla="*/ 167 h 616"/>
                      <a:gd name="T2" fmla="*/ 530 w 616"/>
                      <a:gd name="T3" fmla="*/ 94 h 616"/>
                      <a:gd name="T4" fmla="*/ 459 w 616"/>
                      <a:gd name="T5" fmla="*/ 40 h 616"/>
                      <a:gd name="T6" fmla="*/ 373 w 616"/>
                      <a:gd name="T7" fmla="*/ 6 h 616"/>
                      <a:gd name="T8" fmla="*/ 314 w 616"/>
                      <a:gd name="T9" fmla="*/ 0 h 616"/>
                      <a:gd name="T10" fmla="*/ 225 w 616"/>
                      <a:gd name="T11" fmla="*/ 15 h 616"/>
                      <a:gd name="T12" fmla="*/ 141 w 616"/>
                      <a:gd name="T13" fmla="*/ 50 h 616"/>
                      <a:gd name="T14" fmla="*/ 74 w 616"/>
                      <a:gd name="T15" fmla="*/ 108 h 616"/>
                      <a:gd name="T16" fmla="*/ 26 w 616"/>
                      <a:gd name="T17" fmla="*/ 186 h 616"/>
                      <a:gd name="T18" fmla="*/ 2 w 616"/>
                      <a:gd name="T19" fmla="*/ 273 h 616"/>
                      <a:gd name="T20" fmla="*/ 6 w 616"/>
                      <a:gd name="T21" fmla="*/ 362 h 616"/>
                      <a:gd name="T22" fmla="*/ 35 w 616"/>
                      <a:gd name="T23" fmla="*/ 450 h 616"/>
                      <a:gd name="T24" fmla="*/ 67 w 616"/>
                      <a:gd name="T25" fmla="*/ 501 h 616"/>
                      <a:gd name="T26" fmla="*/ 108 w 616"/>
                      <a:gd name="T27" fmla="*/ 543 h 616"/>
                      <a:gd name="T28" fmla="*/ 186 w 616"/>
                      <a:gd name="T29" fmla="*/ 592 h 616"/>
                      <a:gd name="T30" fmla="*/ 272 w 616"/>
                      <a:gd name="T31" fmla="*/ 615 h 616"/>
                      <a:gd name="T32" fmla="*/ 362 w 616"/>
                      <a:gd name="T33" fmla="*/ 610 h 616"/>
                      <a:gd name="T34" fmla="*/ 435 w 616"/>
                      <a:gd name="T35" fmla="*/ 587 h 616"/>
                      <a:gd name="T36" fmla="*/ 468 w 616"/>
                      <a:gd name="T37" fmla="*/ 570 h 616"/>
                      <a:gd name="T38" fmla="*/ 500 w 616"/>
                      <a:gd name="T39" fmla="*/ 551 h 616"/>
                      <a:gd name="T40" fmla="*/ 516 w 616"/>
                      <a:gd name="T41" fmla="*/ 536 h 616"/>
                      <a:gd name="T42" fmla="*/ 551 w 616"/>
                      <a:gd name="T43" fmla="*/ 497 h 616"/>
                      <a:gd name="T44" fmla="*/ 578 w 616"/>
                      <a:gd name="T45" fmla="*/ 459 h 616"/>
                      <a:gd name="T46" fmla="*/ 603 w 616"/>
                      <a:gd name="T47" fmla="*/ 402 h 616"/>
                      <a:gd name="T48" fmla="*/ 615 w 616"/>
                      <a:gd name="T49" fmla="*/ 329 h 616"/>
                      <a:gd name="T50" fmla="*/ 610 w 616"/>
                      <a:gd name="T51" fmla="*/ 254 h 616"/>
                      <a:gd name="T52" fmla="*/ 475 w 616"/>
                      <a:gd name="T53" fmla="*/ 69 h 616"/>
                      <a:gd name="T54" fmla="*/ 537 w 616"/>
                      <a:gd name="T55" fmla="*/ 127 h 616"/>
                      <a:gd name="T56" fmla="*/ 578 w 616"/>
                      <a:gd name="T57" fmla="*/ 201 h 616"/>
                      <a:gd name="T58" fmla="*/ 592 w 616"/>
                      <a:gd name="T59" fmla="*/ 243 h 616"/>
                      <a:gd name="T60" fmla="*/ 600 w 616"/>
                      <a:gd name="T61" fmla="*/ 313 h 616"/>
                      <a:gd name="T62" fmla="*/ 589 w 616"/>
                      <a:gd name="T63" fmla="*/ 383 h 616"/>
                      <a:gd name="T64" fmla="*/ 563 w 616"/>
                      <a:gd name="T65" fmla="*/ 451 h 616"/>
                      <a:gd name="T66" fmla="*/ 545 w 616"/>
                      <a:gd name="T67" fmla="*/ 477 h 616"/>
                      <a:gd name="T68" fmla="*/ 530 w 616"/>
                      <a:gd name="T69" fmla="*/ 498 h 616"/>
                      <a:gd name="T70" fmla="*/ 490 w 616"/>
                      <a:gd name="T71" fmla="*/ 538 h 616"/>
                      <a:gd name="T72" fmla="*/ 454 w 616"/>
                      <a:gd name="T73" fmla="*/ 561 h 616"/>
                      <a:gd name="T74" fmla="*/ 435 w 616"/>
                      <a:gd name="T75" fmla="*/ 570 h 616"/>
                      <a:gd name="T76" fmla="*/ 402 w 616"/>
                      <a:gd name="T77" fmla="*/ 584 h 616"/>
                      <a:gd name="T78" fmla="*/ 359 w 616"/>
                      <a:gd name="T79" fmla="*/ 596 h 616"/>
                      <a:gd name="T80" fmla="*/ 274 w 616"/>
                      <a:gd name="T81" fmla="*/ 599 h 616"/>
                      <a:gd name="T82" fmla="*/ 192 w 616"/>
                      <a:gd name="T83" fmla="*/ 576 h 616"/>
                      <a:gd name="T84" fmla="*/ 129 w 616"/>
                      <a:gd name="T85" fmla="*/ 539 h 616"/>
                      <a:gd name="T86" fmla="*/ 80 w 616"/>
                      <a:gd name="T87" fmla="*/ 490 h 616"/>
                      <a:gd name="T88" fmla="*/ 50 w 616"/>
                      <a:gd name="T89" fmla="*/ 443 h 616"/>
                      <a:gd name="T90" fmla="*/ 22 w 616"/>
                      <a:gd name="T91" fmla="*/ 360 h 616"/>
                      <a:gd name="T92" fmla="*/ 19 w 616"/>
                      <a:gd name="T93" fmla="*/ 275 h 616"/>
                      <a:gd name="T94" fmla="*/ 40 w 616"/>
                      <a:gd name="T95" fmla="*/ 193 h 616"/>
                      <a:gd name="T96" fmla="*/ 86 w 616"/>
                      <a:gd name="T97" fmla="*/ 119 h 616"/>
                      <a:gd name="T98" fmla="*/ 148 w 616"/>
                      <a:gd name="T99" fmla="*/ 63 h 616"/>
                      <a:gd name="T100" fmla="*/ 229 w 616"/>
                      <a:gd name="T101" fmla="*/ 29 h 616"/>
                      <a:gd name="T102" fmla="*/ 313 w 616"/>
                      <a:gd name="T103" fmla="*/ 17 h 616"/>
                      <a:gd name="T104" fmla="*/ 382 w 616"/>
                      <a:gd name="T105" fmla="*/ 26 h 616"/>
                      <a:gd name="T106" fmla="*/ 451 w 616"/>
                      <a:gd name="T107" fmla="*/ 55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616" h="616">
                        <a:moveTo>
                          <a:pt x="604" y="226"/>
                        </a:moveTo>
                        <a:lnTo>
                          <a:pt x="592" y="195"/>
                        </a:lnTo>
                        <a:lnTo>
                          <a:pt x="581" y="167"/>
                        </a:lnTo>
                        <a:lnTo>
                          <a:pt x="565" y="141"/>
                        </a:lnTo>
                        <a:lnTo>
                          <a:pt x="550" y="117"/>
                        </a:lnTo>
                        <a:lnTo>
                          <a:pt x="530" y="94"/>
                        </a:lnTo>
                        <a:lnTo>
                          <a:pt x="509" y="75"/>
                        </a:lnTo>
                        <a:lnTo>
                          <a:pt x="485" y="56"/>
                        </a:lnTo>
                        <a:lnTo>
                          <a:pt x="459" y="40"/>
                        </a:lnTo>
                        <a:lnTo>
                          <a:pt x="430" y="26"/>
                        </a:lnTo>
                        <a:lnTo>
                          <a:pt x="402" y="15"/>
                        </a:lnTo>
                        <a:lnTo>
                          <a:pt x="373" y="6"/>
                        </a:lnTo>
                        <a:lnTo>
                          <a:pt x="344" y="2"/>
                        </a:lnTo>
                        <a:lnTo>
                          <a:pt x="329" y="0"/>
                        </a:lnTo>
                        <a:lnTo>
                          <a:pt x="314" y="0"/>
                        </a:lnTo>
                        <a:lnTo>
                          <a:pt x="285" y="2"/>
                        </a:lnTo>
                        <a:lnTo>
                          <a:pt x="254" y="6"/>
                        </a:lnTo>
                        <a:lnTo>
                          <a:pt x="225" y="15"/>
                        </a:lnTo>
                        <a:lnTo>
                          <a:pt x="194" y="24"/>
                        </a:lnTo>
                        <a:lnTo>
                          <a:pt x="166" y="35"/>
                        </a:lnTo>
                        <a:lnTo>
                          <a:pt x="141" y="50"/>
                        </a:lnTo>
                        <a:lnTo>
                          <a:pt x="117" y="67"/>
                        </a:lnTo>
                        <a:lnTo>
                          <a:pt x="94" y="86"/>
                        </a:lnTo>
                        <a:lnTo>
                          <a:pt x="74" y="108"/>
                        </a:lnTo>
                        <a:lnTo>
                          <a:pt x="56" y="131"/>
                        </a:lnTo>
                        <a:lnTo>
                          <a:pt x="40" y="159"/>
                        </a:lnTo>
                        <a:lnTo>
                          <a:pt x="26" y="186"/>
                        </a:lnTo>
                        <a:lnTo>
                          <a:pt x="14" y="215"/>
                        </a:lnTo>
                        <a:lnTo>
                          <a:pt x="6" y="244"/>
                        </a:lnTo>
                        <a:lnTo>
                          <a:pt x="2" y="273"/>
                        </a:lnTo>
                        <a:lnTo>
                          <a:pt x="0" y="302"/>
                        </a:lnTo>
                        <a:lnTo>
                          <a:pt x="2" y="332"/>
                        </a:lnTo>
                        <a:lnTo>
                          <a:pt x="6" y="362"/>
                        </a:lnTo>
                        <a:lnTo>
                          <a:pt x="14" y="393"/>
                        </a:lnTo>
                        <a:lnTo>
                          <a:pt x="24" y="422"/>
                        </a:lnTo>
                        <a:lnTo>
                          <a:pt x="35" y="450"/>
                        </a:lnTo>
                        <a:lnTo>
                          <a:pt x="41" y="462"/>
                        </a:lnTo>
                        <a:lnTo>
                          <a:pt x="50" y="476"/>
                        </a:lnTo>
                        <a:lnTo>
                          <a:pt x="67" y="501"/>
                        </a:lnTo>
                        <a:lnTo>
                          <a:pt x="75" y="511"/>
                        </a:lnTo>
                        <a:lnTo>
                          <a:pt x="86" y="522"/>
                        </a:lnTo>
                        <a:lnTo>
                          <a:pt x="108" y="543"/>
                        </a:lnTo>
                        <a:lnTo>
                          <a:pt x="131" y="561"/>
                        </a:lnTo>
                        <a:lnTo>
                          <a:pt x="159" y="578"/>
                        </a:lnTo>
                        <a:lnTo>
                          <a:pt x="186" y="592"/>
                        </a:lnTo>
                        <a:lnTo>
                          <a:pt x="214" y="603"/>
                        </a:lnTo>
                        <a:lnTo>
                          <a:pt x="243" y="610"/>
                        </a:lnTo>
                        <a:lnTo>
                          <a:pt x="272" y="615"/>
                        </a:lnTo>
                        <a:lnTo>
                          <a:pt x="301" y="616"/>
                        </a:lnTo>
                        <a:lnTo>
                          <a:pt x="331" y="615"/>
                        </a:lnTo>
                        <a:lnTo>
                          <a:pt x="362" y="610"/>
                        </a:lnTo>
                        <a:lnTo>
                          <a:pt x="393" y="604"/>
                        </a:lnTo>
                        <a:lnTo>
                          <a:pt x="422" y="594"/>
                        </a:lnTo>
                        <a:lnTo>
                          <a:pt x="435" y="587"/>
                        </a:lnTo>
                        <a:lnTo>
                          <a:pt x="450" y="582"/>
                        </a:lnTo>
                        <a:lnTo>
                          <a:pt x="462" y="574"/>
                        </a:lnTo>
                        <a:lnTo>
                          <a:pt x="468" y="570"/>
                        </a:lnTo>
                        <a:lnTo>
                          <a:pt x="471" y="568"/>
                        </a:lnTo>
                        <a:lnTo>
                          <a:pt x="476" y="567"/>
                        </a:lnTo>
                        <a:lnTo>
                          <a:pt x="500" y="551"/>
                        </a:lnTo>
                        <a:lnTo>
                          <a:pt x="511" y="541"/>
                        </a:lnTo>
                        <a:lnTo>
                          <a:pt x="513" y="538"/>
                        </a:lnTo>
                        <a:lnTo>
                          <a:pt x="516" y="536"/>
                        </a:lnTo>
                        <a:lnTo>
                          <a:pt x="522" y="532"/>
                        </a:lnTo>
                        <a:lnTo>
                          <a:pt x="543" y="510"/>
                        </a:lnTo>
                        <a:lnTo>
                          <a:pt x="551" y="497"/>
                        </a:lnTo>
                        <a:lnTo>
                          <a:pt x="560" y="485"/>
                        </a:lnTo>
                        <a:lnTo>
                          <a:pt x="569" y="472"/>
                        </a:lnTo>
                        <a:lnTo>
                          <a:pt x="578" y="459"/>
                        </a:lnTo>
                        <a:lnTo>
                          <a:pt x="591" y="430"/>
                        </a:lnTo>
                        <a:lnTo>
                          <a:pt x="596" y="416"/>
                        </a:lnTo>
                        <a:lnTo>
                          <a:pt x="603" y="402"/>
                        </a:lnTo>
                        <a:lnTo>
                          <a:pt x="610" y="373"/>
                        </a:lnTo>
                        <a:lnTo>
                          <a:pt x="615" y="344"/>
                        </a:lnTo>
                        <a:lnTo>
                          <a:pt x="615" y="329"/>
                        </a:lnTo>
                        <a:lnTo>
                          <a:pt x="616" y="314"/>
                        </a:lnTo>
                        <a:lnTo>
                          <a:pt x="615" y="285"/>
                        </a:lnTo>
                        <a:lnTo>
                          <a:pt x="610" y="254"/>
                        </a:lnTo>
                        <a:lnTo>
                          <a:pt x="604" y="226"/>
                        </a:lnTo>
                        <a:close/>
                        <a:moveTo>
                          <a:pt x="451" y="55"/>
                        </a:moveTo>
                        <a:lnTo>
                          <a:pt x="475" y="69"/>
                        </a:lnTo>
                        <a:lnTo>
                          <a:pt x="497" y="87"/>
                        </a:lnTo>
                        <a:lnTo>
                          <a:pt x="517" y="106"/>
                        </a:lnTo>
                        <a:lnTo>
                          <a:pt x="537" y="127"/>
                        </a:lnTo>
                        <a:lnTo>
                          <a:pt x="552" y="149"/>
                        </a:lnTo>
                        <a:lnTo>
                          <a:pt x="567" y="175"/>
                        </a:lnTo>
                        <a:lnTo>
                          <a:pt x="578" y="201"/>
                        </a:lnTo>
                        <a:lnTo>
                          <a:pt x="589" y="230"/>
                        </a:lnTo>
                        <a:lnTo>
                          <a:pt x="590" y="236"/>
                        </a:lnTo>
                        <a:lnTo>
                          <a:pt x="592" y="243"/>
                        </a:lnTo>
                        <a:lnTo>
                          <a:pt x="595" y="258"/>
                        </a:lnTo>
                        <a:lnTo>
                          <a:pt x="600" y="287"/>
                        </a:lnTo>
                        <a:lnTo>
                          <a:pt x="600" y="313"/>
                        </a:lnTo>
                        <a:lnTo>
                          <a:pt x="599" y="342"/>
                        </a:lnTo>
                        <a:lnTo>
                          <a:pt x="593" y="369"/>
                        </a:lnTo>
                        <a:lnTo>
                          <a:pt x="589" y="383"/>
                        </a:lnTo>
                        <a:lnTo>
                          <a:pt x="586" y="397"/>
                        </a:lnTo>
                        <a:lnTo>
                          <a:pt x="576" y="424"/>
                        </a:lnTo>
                        <a:lnTo>
                          <a:pt x="563" y="451"/>
                        </a:lnTo>
                        <a:lnTo>
                          <a:pt x="555" y="462"/>
                        </a:lnTo>
                        <a:lnTo>
                          <a:pt x="548" y="475"/>
                        </a:lnTo>
                        <a:lnTo>
                          <a:pt x="545" y="477"/>
                        </a:lnTo>
                        <a:lnTo>
                          <a:pt x="543" y="480"/>
                        </a:lnTo>
                        <a:lnTo>
                          <a:pt x="539" y="486"/>
                        </a:lnTo>
                        <a:lnTo>
                          <a:pt x="530" y="498"/>
                        </a:lnTo>
                        <a:lnTo>
                          <a:pt x="520" y="508"/>
                        </a:lnTo>
                        <a:lnTo>
                          <a:pt x="511" y="518"/>
                        </a:lnTo>
                        <a:lnTo>
                          <a:pt x="490" y="538"/>
                        </a:lnTo>
                        <a:lnTo>
                          <a:pt x="478" y="545"/>
                        </a:lnTo>
                        <a:lnTo>
                          <a:pt x="466" y="553"/>
                        </a:lnTo>
                        <a:lnTo>
                          <a:pt x="454" y="561"/>
                        </a:lnTo>
                        <a:lnTo>
                          <a:pt x="448" y="564"/>
                        </a:lnTo>
                        <a:lnTo>
                          <a:pt x="442" y="568"/>
                        </a:lnTo>
                        <a:lnTo>
                          <a:pt x="435" y="570"/>
                        </a:lnTo>
                        <a:lnTo>
                          <a:pt x="429" y="573"/>
                        </a:lnTo>
                        <a:lnTo>
                          <a:pt x="417" y="579"/>
                        </a:lnTo>
                        <a:lnTo>
                          <a:pt x="402" y="584"/>
                        </a:lnTo>
                        <a:lnTo>
                          <a:pt x="395" y="586"/>
                        </a:lnTo>
                        <a:lnTo>
                          <a:pt x="389" y="589"/>
                        </a:lnTo>
                        <a:lnTo>
                          <a:pt x="359" y="596"/>
                        </a:lnTo>
                        <a:lnTo>
                          <a:pt x="330" y="600"/>
                        </a:lnTo>
                        <a:lnTo>
                          <a:pt x="301" y="600"/>
                        </a:lnTo>
                        <a:lnTo>
                          <a:pt x="274" y="599"/>
                        </a:lnTo>
                        <a:lnTo>
                          <a:pt x="246" y="594"/>
                        </a:lnTo>
                        <a:lnTo>
                          <a:pt x="219" y="586"/>
                        </a:lnTo>
                        <a:lnTo>
                          <a:pt x="192" y="576"/>
                        </a:lnTo>
                        <a:lnTo>
                          <a:pt x="167" y="564"/>
                        </a:lnTo>
                        <a:lnTo>
                          <a:pt x="142" y="548"/>
                        </a:lnTo>
                        <a:lnTo>
                          <a:pt x="129" y="539"/>
                        </a:lnTo>
                        <a:lnTo>
                          <a:pt x="119" y="531"/>
                        </a:lnTo>
                        <a:lnTo>
                          <a:pt x="97" y="511"/>
                        </a:lnTo>
                        <a:lnTo>
                          <a:pt x="80" y="490"/>
                        </a:lnTo>
                        <a:lnTo>
                          <a:pt x="70" y="478"/>
                        </a:lnTo>
                        <a:lnTo>
                          <a:pt x="63" y="466"/>
                        </a:lnTo>
                        <a:lnTo>
                          <a:pt x="50" y="443"/>
                        </a:lnTo>
                        <a:lnTo>
                          <a:pt x="38" y="417"/>
                        </a:lnTo>
                        <a:lnTo>
                          <a:pt x="29" y="389"/>
                        </a:lnTo>
                        <a:lnTo>
                          <a:pt x="22" y="360"/>
                        </a:lnTo>
                        <a:lnTo>
                          <a:pt x="18" y="331"/>
                        </a:lnTo>
                        <a:lnTo>
                          <a:pt x="17" y="302"/>
                        </a:lnTo>
                        <a:lnTo>
                          <a:pt x="19" y="275"/>
                        </a:lnTo>
                        <a:lnTo>
                          <a:pt x="23" y="247"/>
                        </a:lnTo>
                        <a:lnTo>
                          <a:pt x="30" y="220"/>
                        </a:lnTo>
                        <a:lnTo>
                          <a:pt x="40" y="193"/>
                        </a:lnTo>
                        <a:lnTo>
                          <a:pt x="54" y="168"/>
                        </a:lnTo>
                        <a:lnTo>
                          <a:pt x="68" y="142"/>
                        </a:lnTo>
                        <a:lnTo>
                          <a:pt x="86" y="119"/>
                        </a:lnTo>
                        <a:lnTo>
                          <a:pt x="104" y="97"/>
                        </a:lnTo>
                        <a:lnTo>
                          <a:pt x="126" y="80"/>
                        </a:lnTo>
                        <a:lnTo>
                          <a:pt x="148" y="63"/>
                        </a:lnTo>
                        <a:lnTo>
                          <a:pt x="174" y="50"/>
                        </a:lnTo>
                        <a:lnTo>
                          <a:pt x="200" y="38"/>
                        </a:lnTo>
                        <a:lnTo>
                          <a:pt x="229" y="29"/>
                        </a:lnTo>
                        <a:lnTo>
                          <a:pt x="257" y="22"/>
                        </a:lnTo>
                        <a:lnTo>
                          <a:pt x="286" y="18"/>
                        </a:lnTo>
                        <a:lnTo>
                          <a:pt x="313" y="17"/>
                        </a:lnTo>
                        <a:lnTo>
                          <a:pt x="342" y="19"/>
                        </a:lnTo>
                        <a:lnTo>
                          <a:pt x="369" y="23"/>
                        </a:lnTo>
                        <a:lnTo>
                          <a:pt x="382" y="26"/>
                        </a:lnTo>
                        <a:lnTo>
                          <a:pt x="397" y="31"/>
                        </a:lnTo>
                        <a:lnTo>
                          <a:pt x="424" y="41"/>
                        </a:lnTo>
                        <a:lnTo>
                          <a:pt x="451" y="55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89" name="Freeform 605"/>
                  <p:cNvSpPr>
                    <a:spLocks noEditPoints="1"/>
                  </p:cNvSpPr>
                  <p:nvPr/>
                </p:nvSpPr>
                <p:spPr bwMode="auto">
                  <a:xfrm>
                    <a:off x="1013" y="2354"/>
                    <a:ext cx="325" cy="289"/>
                  </a:xfrm>
                  <a:custGeom>
                    <a:avLst/>
                    <a:gdLst>
                      <a:gd name="T0" fmla="*/ 550 w 583"/>
                      <a:gd name="T1" fmla="*/ 158 h 583"/>
                      <a:gd name="T2" fmla="*/ 500 w 583"/>
                      <a:gd name="T3" fmla="*/ 89 h 583"/>
                      <a:gd name="T4" fmla="*/ 434 w 583"/>
                      <a:gd name="T5" fmla="*/ 38 h 583"/>
                      <a:gd name="T6" fmla="*/ 365 w 583"/>
                      <a:gd name="T7" fmla="*/ 9 h 583"/>
                      <a:gd name="T8" fmla="*/ 296 w 583"/>
                      <a:gd name="T9" fmla="*/ 0 h 583"/>
                      <a:gd name="T10" fmla="*/ 212 w 583"/>
                      <a:gd name="T11" fmla="*/ 12 h 583"/>
                      <a:gd name="T12" fmla="*/ 131 w 583"/>
                      <a:gd name="T13" fmla="*/ 46 h 583"/>
                      <a:gd name="T14" fmla="*/ 69 w 583"/>
                      <a:gd name="T15" fmla="*/ 102 h 583"/>
                      <a:gd name="T16" fmla="*/ 23 w 583"/>
                      <a:gd name="T17" fmla="*/ 176 h 583"/>
                      <a:gd name="T18" fmla="*/ 2 w 583"/>
                      <a:gd name="T19" fmla="*/ 258 h 583"/>
                      <a:gd name="T20" fmla="*/ 5 w 583"/>
                      <a:gd name="T21" fmla="*/ 343 h 583"/>
                      <a:gd name="T22" fmla="*/ 33 w 583"/>
                      <a:gd name="T23" fmla="*/ 426 h 583"/>
                      <a:gd name="T24" fmla="*/ 63 w 583"/>
                      <a:gd name="T25" fmla="*/ 473 h 583"/>
                      <a:gd name="T26" fmla="*/ 112 w 583"/>
                      <a:gd name="T27" fmla="*/ 522 h 583"/>
                      <a:gd name="T28" fmla="*/ 175 w 583"/>
                      <a:gd name="T29" fmla="*/ 559 h 583"/>
                      <a:gd name="T30" fmla="*/ 257 w 583"/>
                      <a:gd name="T31" fmla="*/ 582 h 583"/>
                      <a:gd name="T32" fmla="*/ 342 w 583"/>
                      <a:gd name="T33" fmla="*/ 579 h 583"/>
                      <a:gd name="T34" fmla="*/ 385 w 583"/>
                      <a:gd name="T35" fmla="*/ 567 h 583"/>
                      <a:gd name="T36" fmla="*/ 418 w 583"/>
                      <a:gd name="T37" fmla="*/ 553 h 583"/>
                      <a:gd name="T38" fmla="*/ 437 w 583"/>
                      <a:gd name="T39" fmla="*/ 544 h 583"/>
                      <a:gd name="T40" fmla="*/ 473 w 583"/>
                      <a:gd name="T41" fmla="*/ 521 h 583"/>
                      <a:gd name="T42" fmla="*/ 513 w 583"/>
                      <a:gd name="T43" fmla="*/ 481 h 583"/>
                      <a:gd name="T44" fmla="*/ 528 w 583"/>
                      <a:gd name="T45" fmla="*/ 460 h 583"/>
                      <a:gd name="T46" fmla="*/ 546 w 583"/>
                      <a:gd name="T47" fmla="*/ 434 h 583"/>
                      <a:gd name="T48" fmla="*/ 572 w 583"/>
                      <a:gd name="T49" fmla="*/ 366 h 583"/>
                      <a:gd name="T50" fmla="*/ 583 w 583"/>
                      <a:gd name="T51" fmla="*/ 296 h 583"/>
                      <a:gd name="T52" fmla="*/ 575 w 583"/>
                      <a:gd name="T53" fmla="*/ 226 h 583"/>
                      <a:gd name="T54" fmla="*/ 426 w 583"/>
                      <a:gd name="T55" fmla="*/ 50 h 583"/>
                      <a:gd name="T56" fmla="*/ 491 w 583"/>
                      <a:gd name="T57" fmla="*/ 99 h 583"/>
                      <a:gd name="T58" fmla="*/ 536 w 583"/>
                      <a:gd name="T59" fmla="*/ 164 h 583"/>
                      <a:gd name="T60" fmla="*/ 563 w 583"/>
                      <a:gd name="T61" fmla="*/ 244 h 583"/>
                      <a:gd name="T62" fmla="*/ 567 w 583"/>
                      <a:gd name="T63" fmla="*/ 289 h 583"/>
                      <a:gd name="T64" fmla="*/ 567 w 583"/>
                      <a:gd name="T65" fmla="*/ 323 h 583"/>
                      <a:gd name="T66" fmla="*/ 545 w 583"/>
                      <a:gd name="T67" fmla="*/ 400 h 583"/>
                      <a:gd name="T68" fmla="*/ 518 w 583"/>
                      <a:gd name="T69" fmla="*/ 450 h 583"/>
                      <a:gd name="T70" fmla="*/ 473 w 583"/>
                      <a:gd name="T71" fmla="*/ 500 h 583"/>
                      <a:gd name="T72" fmla="*/ 458 w 583"/>
                      <a:gd name="T73" fmla="*/ 512 h 583"/>
                      <a:gd name="T74" fmla="*/ 430 w 583"/>
                      <a:gd name="T75" fmla="*/ 530 h 583"/>
                      <a:gd name="T76" fmla="*/ 411 w 583"/>
                      <a:gd name="T77" fmla="*/ 539 h 583"/>
                      <a:gd name="T78" fmla="*/ 379 w 583"/>
                      <a:gd name="T79" fmla="*/ 553 h 583"/>
                      <a:gd name="T80" fmla="*/ 312 w 583"/>
                      <a:gd name="T81" fmla="*/ 567 h 583"/>
                      <a:gd name="T82" fmla="*/ 232 w 583"/>
                      <a:gd name="T83" fmla="*/ 562 h 583"/>
                      <a:gd name="T84" fmla="*/ 158 w 583"/>
                      <a:gd name="T85" fmla="*/ 534 h 583"/>
                      <a:gd name="T86" fmla="*/ 111 w 583"/>
                      <a:gd name="T87" fmla="*/ 502 h 583"/>
                      <a:gd name="T88" fmla="*/ 58 w 583"/>
                      <a:gd name="T89" fmla="*/ 442 h 583"/>
                      <a:gd name="T90" fmla="*/ 26 w 583"/>
                      <a:gd name="T91" fmla="*/ 368 h 583"/>
                      <a:gd name="T92" fmla="*/ 14 w 583"/>
                      <a:gd name="T93" fmla="*/ 286 h 583"/>
                      <a:gd name="T94" fmla="*/ 27 w 583"/>
                      <a:gd name="T95" fmla="*/ 207 h 583"/>
                      <a:gd name="T96" fmla="*/ 64 w 583"/>
                      <a:gd name="T97" fmla="*/ 133 h 583"/>
                      <a:gd name="T98" fmla="*/ 119 w 583"/>
                      <a:gd name="T99" fmla="*/ 74 h 583"/>
                      <a:gd name="T100" fmla="*/ 189 w 583"/>
                      <a:gd name="T101" fmla="*/ 34 h 583"/>
                      <a:gd name="T102" fmla="*/ 270 w 583"/>
                      <a:gd name="T103" fmla="*/ 15 h 583"/>
                      <a:gd name="T104" fmla="*/ 348 w 583"/>
                      <a:gd name="T105" fmla="*/ 20 h 583"/>
                      <a:gd name="T106" fmla="*/ 426 w 583"/>
                      <a:gd name="T107" fmla="*/ 5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83" h="583">
                        <a:moveTo>
                          <a:pt x="572" y="213"/>
                        </a:moveTo>
                        <a:lnTo>
                          <a:pt x="561" y="184"/>
                        </a:lnTo>
                        <a:lnTo>
                          <a:pt x="550" y="158"/>
                        </a:lnTo>
                        <a:lnTo>
                          <a:pt x="535" y="132"/>
                        </a:lnTo>
                        <a:lnTo>
                          <a:pt x="520" y="110"/>
                        </a:lnTo>
                        <a:lnTo>
                          <a:pt x="500" y="89"/>
                        </a:lnTo>
                        <a:lnTo>
                          <a:pt x="480" y="70"/>
                        </a:lnTo>
                        <a:lnTo>
                          <a:pt x="458" y="52"/>
                        </a:lnTo>
                        <a:lnTo>
                          <a:pt x="434" y="38"/>
                        </a:lnTo>
                        <a:lnTo>
                          <a:pt x="407" y="24"/>
                        </a:lnTo>
                        <a:lnTo>
                          <a:pt x="380" y="14"/>
                        </a:lnTo>
                        <a:lnTo>
                          <a:pt x="365" y="9"/>
                        </a:lnTo>
                        <a:lnTo>
                          <a:pt x="352" y="6"/>
                        </a:lnTo>
                        <a:lnTo>
                          <a:pt x="325" y="2"/>
                        </a:lnTo>
                        <a:lnTo>
                          <a:pt x="296" y="0"/>
                        </a:lnTo>
                        <a:lnTo>
                          <a:pt x="269" y="1"/>
                        </a:lnTo>
                        <a:lnTo>
                          <a:pt x="240" y="5"/>
                        </a:lnTo>
                        <a:lnTo>
                          <a:pt x="212" y="12"/>
                        </a:lnTo>
                        <a:lnTo>
                          <a:pt x="183" y="21"/>
                        </a:lnTo>
                        <a:lnTo>
                          <a:pt x="157" y="33"/>
                        </a:lnTo>
                        <a:lnTo>
                          <a:pt x="131" y="46"/>
                        </a:lnTo>
                        <a:lnTo>
                          <a:pt x="109" y="63"/>
                        </a:lnTo>
                        <a:lnTo>
                          <a:pt x="87" y="80"/>
                        </a:lnTo>
                        <a:lnTo>
                          <a:pt x="69" y="102"/>
                        </a:lnTo>
                        <a:lnTo>
                          <a:pt x="51" y="125"/>
                        </a:lnTo>
                        <a:lnTo>
                          <a:pt x="37" y="151"/>
                        </a:lnTo>
                        <a:lnTo>
                          <a:pt x="23" y="176"/>
                        </a:lnTo>
                        <a:lnTo>
                          <a:pt x="13" y="203"/>
                        </a:lnTo>
                        <a:lnTo>
                          <a:pt x="6" y="230"/>
                        </a:lnTo>
                        <a:lnTo>
                          <a:pt x="2" y="258"/>
                        </a:lnTo>
                        <a:lnTo>
                          <a:pt x="0" y="285"/>
                        </a:lnTo>
                        <a:lnTo>
                          <a:pt x="1" y="314"/>
                        </a:lnTo>
                        <a:lnTo>
                          <a:pt x="5" y="343"/>
                        </a:lnTo>
                        <a:lnTo>
                          <a:pt x="12" y="372"/>
                        </a:lnTo>
                        <a:lnTo>
                          <a:pt x="21" y="400"/>
                        </a:lnTo>
                        <a:lnTo>
                          <a:pt x="33" y="426"/>
                        </a:lnTo>
                        <a:lnTo>
                          <a:pt x="46" y="449"/>
                        </a:lnTo>
                        <a:lnTo>
                          <a:pt x="53" y="461"/>
                        </a:lnTo>
                        <a:lnTo>
                          <a:pt x="63" y="473"/>
                        </a:lnTo>
                        <a:lnTo>
                          <a:pt x="80" y="494"/>
                        </a:lnTo>
                        <a:lnTo>
                          <a:pt x="102" y="514"/>
                        </a:lnTo>
                        <a:lnTo>
                          <a:pt x="112" y="522"/>
                        </a:lnTo>
                        <a:lnTo>
                          <a:pt x="125" y="531"/>
                        </a:lnTo>
                        <a:lnTo>
                          <a:pt x="150" y="547"/>
                        </a:lnTo>
                        <a:lnTo>
                          <a:pt x="175" y="559"/>
                        </a:lnTo>
                        <a:lnTo>
                          <a:pt x="202" y="569"/>
                        </a:lnTo>
                        <a:lnTo>
                          <a:pt x="229" y="577"/>
                        </a:lnTo>
                        <a:lnTo>
                          <a:pt x="257" y="582"/>
                        </a:lnTo>
                        <a:lnTo>
                          <a:pt x="284" y="583"/>
                        </a:lnTo>
                        <a:lnTo>
                          <a:pt x="313" y="583"/>
                        </a:lnTo>
                        <a:lnTo>
                          <a:pt x="342" y="579"/>
                        </a:lnTo>
                        <a:lnTo>
                          <a:pt x="372" y="572"/>
                        </a:lnTo>
                        <a:lnTo>
                          <a:pt x="378" y="569"/>
                        </a:lnTo>
                        <a:lnTo>
                          <a:pt x="385" y="567"/>
                        </a:lnTo>
                        <a:lnTo>
                          <a:pt x="400" y="562"/>
                        </a:lnTo>
                        <a:lnTo>
                          <a:pt x="412" y="556"/>
                        </a:lnTo>
                        <a:lnTo>
                          <a:pt x="418" y="553"/>
                        </a:lnTo>
                        <a:lnTo>
                          <a:pt x="425" y="551"/>
                        </a:lnTo>
                        <a:lnTo>
                          <a:pt x="431" y="547"/>
                        </a:lnTo>
                        <a:lnTo>
                          <a:pt x="437" y="544"/>
                        </a:lnTo>
                        <a:lnTo>
                          <a:pt x="449" y="536"/>
                        </a:lnTo>
                        <a:lnTo>
                          <a:pt x="461" y="528"/>
                        </a:lnTo>
                        <a:lnTo>
                          <a:pt x="473" y="521"/>
                        </a:lnTo>
                        <a:lnTo>
                          <a:pt x="494" y="501"/>
                        </a:lnTo>
                        <a:lnTo>
                          <a:pt x="503" y="491"/>
                        </a:lnTo>
                        <a:lnTo>
                          <a:pt x="513" y="481"/>
                        </a:lnTo>
                        <a:lnTo>
                          <a:pt x="522" y="469"/>
                        </a:lnTo>
                        <a:lnTo>
                          <a:pt x="526" y="463"/>
                        </a:lnTo>
                        <a:lnTo>
                          <a:pt x="528" y="460"/>
                        </a:lnTo>
                        <a:lnTo>
                          <a:pt x="531" y="458"/>
                        </a:lnTo>
                        <a:lnTo>
                          <a:pt x="538" y="445"/>
                        </a:lnTo>
                        <a:lnTo>
                          <a:pt x="546" y="434"/>
                        </a:lnTo>
                        <a:lnTo>
                          <a:pt x="559" y="407"/>
                        </a:lnTo>
                        <a:lnTo>
                          <a:pt x="569" y="380"/>
                        </a:lnTo>
                        <a:lnTo>
                          <a:pt x="572" y="366"/>
                        </a:lnTo>
                        <a:lnTo>
                          <a:pt x="576" y="352"/>
                        </a:lnTo>
                        <a:lnTo>
                          <a:pt x="582" y="325"/>
                        </a:lnTo>
                        <a:lnTo>
                          <a:pt x="583" y="296"/>
                        </a:lnTo>
                        <a:lnTo>
                          <a:pt x="583" y="270"/>
                        </a:lnTo>
                        <a:lnTo>
                          <a:pt x="578" y="241"/>
                        </a:lnTo>
                        <a:lnTo>
                          <a:pt x="575" y="226"/>
                        </a:lnTo>
                        <a:lnTo>
                          <a:pt x="573" y="219"/>
                        </a:lnTo>
                        <a:lnTo>
                          <a:pt x="572" y="213"/>
                        </a:lnTo>
                        <a:close/>
                        <a:moveTo>
                          <a:pt x="426" y="50"/>
                        </a:moveTo>
                        <a:lnTo>
                          <a:pt x="449" y="64"/>
                        </a:lnTo>
                        <a:lnTo>
                          <a:pt x="471" y="81"/>
                        </a:lnTo>
                        <a:lnTo>
                          <a:pt x="491" y="99"/>
                        </a:lnTo>
                        <a:lnTo>
                          <a:pt x="508" y="120"/>
                        </a:lnTo>
                        <a:lnTo>
                          <a:pt x="523" y="140"/>
                        </a:lnTo>
                        <a:lnTo>
                          <a:pt x="536" y="164"/>
                        </a:lnTo>
                        <a:lnTo>
                          <a:pt x="547" y="189"/>
                        </a:lnTo>
                        <a:lnTo>
                          <a:pt x="557" y="217"/>
                        </a:lnTo>
                        <a:lnTo>
                          <a:pt x="563" y="244"/>
                        </a:lnTo>
                        <a:lnTo>
                          <a:pt x="567" y="271"/>
                        </a:lnTo>
                        <a:lnTo>
                          <a:pt x="567" y="283"/>
                        </a:lnTo>
                        <a:lnTo>
                          <a:pt x="567" y="289"/>
                        </a:lnTo>
                        <a:lnTo>
                          <a:pt x="567" y="292"/>
                        </a:lnTo>
                        <a:lnTo>
                          <a:pt x="568" y="296"/>
                        </a:lnTo>
                        <a:lnTo>
                          <a:pt x="567" y="323"/>
                        </a:lnTo>
                        <a:lnTo>
                          <a:pt x="562" y="348"/>
                        </a:lnTo>
                        <a:lnTo>
                          <a:pt x="556" y="375"/>
                        </a:lnTo>
                        <a:lnTo>
                          <a:pt x="545" y="400"/>
                        </a:lnTo>
                        <a:lnTo>
                          <a:pt x="534" y="427"/>
                        </a:lnTo>
                        <a:lnTo>
                          <a:pt x="526" y="438"/>
                        </a:lnTo>
                        <a:lnTo>
                          <a:pt x="518" y="450"/>
                        </a:lnTo>
                        <a:lnTo>
                          <a:pt x="502" y="472"/>
                        </a:lnTo>
                        <a:lnTo>
                          <a:pt x="483" y="492"/>
                        </a:lnTo>
                        <a:lnTo>
                          <a:pt x="473" y="500"/>
                        </a:lnTo>
                        <a:lnTo>
                          <a:pt x="468" y="504"/>
                        </a:lnTo>
                        <a:lnTo>
                          <a:pt x="464" y="509"/>
                        </a:lnTo>
                        <a:lnTo>
                          <a:pt x="458" y="512"/>
                        </a:lnTo>
                        <a:lnTo>
                          <a:pt x="452" y="517"/>
                        </a:lnTo>
                        <a:lnTo>
                          <a:pt x="442" y="524"/>
                        </a:lnTo>
                        <a:lnTo>
                          <a:pt x="430" y="530"/>
                        </a:lnTo>
                        <a:lnTo>
                          <a:pt x="423" y="533"/>
                        </a:lnTo>
                        <a:lnTo>
                          <a:pt x="418" y="537"/>
                        </a:lnTo>
                        <a:lnTo>
                          <a:pt x="411" y="539"/>
                        </a:lnTo>
                        <a:lnTo>
                          <a:pt x="405" y="542"/>
                        </a:lnTo>
                        <a:lnTo>
                          <a:pt x="392" y="549"/>
                        </a:lnTo>
                        <a:lnTo>
                          <a:pt x="379" y="553"/>
                        </a:lnTo>
                        <a:lnTo>
                          <a:pt x="367" y="558"/>
                        </a:lnTo>
                        <a:lnTo>
                          <a:pt x="339" y="563"/>
                        </a:lnTo>
                        <a:lnTo>
                          <a:pt x="312" y="567"/>
                        </a:lnTo>
                        <a:lnTo>
                          <a:pt x="285" y="568"/>
                        </a:lnTo>
                        <a:lnTo>
                          <a:pt x="259" y="567"/>
                        </a:lnTo>
                        <a:lnTo>
                          <a:pt x="232" y="562"/>
                        </a:lnTo>
                        <a:lnTo>
                          <a:pt x="207" y="556"/>
                        </a:lnTo>
                        <a:lnTo>
                          <a:pt x="183" y="546"/>
                        </a:lnTo>
                        <a:lnTo>
                          <a:pt x="158" y="534"/>
                        </a:lnTo>
                        <a:lnTo>
                          <a:pt x="144" y="526"/>
                        </a:lnTo>
                        <a:lnTo>
                          <a:pt x="133" y="519"/>
                        </a:lnTo>
                        <a:lnTo>
                          <a:pt x="111" y="502"/>
                        </a:lnTo>
                        <a:lnTo>
                          <a:pt x="92" y="484"/>
                        </a:lnTo>
                        <a:lnTo>
                          <a:pt x="74" y="464"/>
                        </a:lnTo>
                        <a:lnTo>
                          <a:pt x="58" y="442"/>
                        </a:lnTo>
                        <a:lnTo>
                          <a:pt x="45" y="418"/>
                        </a:lnTo>
                        <a:lnTo>
                          <a:pt x="34" y="394"/>
                        </a:lnTo>
                        <a:lnTo>
                          <a:pt x="26" y="368"/>
                        </a:lnTo>
                        <a:lnTo>
                          <a:pt x="19" y="340"/>
                        </a:lnTo>
                        <a:lnTo>
                          <a:pt x="15" y="313"/>
                        </a:lnTo>
                        <a:lnTo>
                          <a:pt x="14" y="286"/>
                        </a:lnTo>
                        <a:lnTo>
                          <a:pt x="16" y="260"/>
                        </a:lnTo>
                        <a:lnTo>
                          <a:pt x="20" y="233"/>
                        </a:lnTo>
                        <a:lnTo>
                          <a:pt x="27" y="207"/>
                        </a:lnTo>
                        <a:lnTo>
                          <a:pt x="37" y="183"/>
                        </a:lnTo>
                        <a:lnTo>
                          <a:pt x="50" y="158"/>
                        </a:lnTo>
                        <a:lnTo>
                          <a:pt x="64" y="133"/>
                        </a:lnTo>
                        <a:lnTo>
                          <a:pt x="81" y="111"/>
                        </a:lnTo>
                        <a:lnTo>
                          <a:pt x="99" y="92"/>
                        </a:lnTo>
                        <a:lnTo>
                          <a:pt x="119" y="74"/>
                        </a:lnTo>
                        <a:lnTo>
                          <a:pt x="140" y="59"/>
                        </a:lnTo>
                        <a:lnTo>
                          <a:pt x="164" y="45"/>
                        </a:lnTo>
                        <a:lnTo>
                          <a:pt x="189" y="34"/>
                        </a:lnTo>
                        <a:lnTo>
                          <a:pt x="217" y="27"/>
                        </a:lnTo>
                        <a:lnTo>
                          <a:pt x="244" y="19"/>
                        </a:lnTo>
                        <a:lnTo>
                          <a:pt x="270" y="15"/>
                        </a:lnTo>
                        <a:lnTo>
                          <a:pt x="296" y="14"/>
                        </a:lnTo>
                        <a:lnTo>
                          <a:pt x="323" y="16"/>
                        </a:lnTo>
                        <a:lnTo>
                          <a:pt x="348" y="20"/>
                        </a:lnTo>
                        <a:lnTo>
                          <a:pt x="375" y="28"/>
                        </a:lnTo>
                        <a:lnTo>
                          <a:pt x="400" y="37"/>
                        </a:lnTo>
                        <a:lnTo>
                          <a:pt x="426" y="50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0" name="Freeform 606"/>
                  <p:cNvSpPr>
                    <a:spLocks noEditPoints="1"/>
                  </p:cNvSpPr>
                  <p:nvPr/>
                </p:nvSpPr>
                <p:spPr bwMode="auto">
                  <a:xfrm>
                    <a:off x="1020" y="2362"/>
                    <a:ext cx="311" cy="273"/>
                  </a:xfrm>
                  <a:custGeom>
                    <a:avLst/>
                    <a:gdLst>
                      <a:gd name="T0" fmla="*/ 522 w 554"/>
                      <a:gd name="T1" fmla="*/ 150 h 554"/>
                      <a:gd name="T2" fmla="*/ 477 w 554"/>
                      <a:gd name="T3" fmla="*/ 85 h 554"/>
                      <a:gd name="T4" fmla="*/ 412 w 554"/>
                      <a:gd name="T5" fmla="*/ 36 h 554"/>
                      <a:gd name="T6" fmla="*/ 334 w 554"/>
                      <a:gd name="T7" fmla="*/ 6 h 554"/>
                      <a:gd name="T8" fmla="*/ 256 w 554"/>
                      <a:gd name="T9" fmla="*/ 1 h 554"/>
                      <a:gd name="T10" fmla="*/ 175 w 554"/>
                      <a:gd name="T11" fmla="*/ 20 h 554"/>
                      <a:gd name="T12" fmla="*/ 105 w 554"/>
                      <a:gd name="T13" fmla="*/ 60 h 554"/>
                      <a:gd name="T14" fmla="*/ 50 w 554"/>
                      <a:gd name="T15" fmla="*/ 119 h 554"/>
                      <a:gd name="T16" fmla="*/ 13 w 554"/>
                      <a:gd name="T17" fmla="*/ 193 h 554"/>
                      <a:gd name="T18" fmla="*/ 0 w 554"/>
                      <a:gd name="T19" fmla="*/ 272 h 554"/>
                      <a:gd name="T20" fmla="*/ 12 w 554"/>
                      <a:gd name="T21" fmla="*/ 354 h 554"/>
                      <a:gd name="T22" fmla="*/ 44 w 554"/>
                      <a:gd name="T23" fmla="*/ 428 h 554"/>
                      <a:gd name="T24" fmla="*/ 97 w 554"/>
                      <a:gd name="T25" fmla="*/ 488 h 554"/>
                      <a:gd name="T26" fmla="*/ 144 w 554"/>
                      <a:gd name="T27" fmla="*/ 520 h 554"/>
                      <a:gd name="T28" fmla="*/ 218 w 554"/>
                      <a:gd name="T29" fmla="*/ 548 h 554"/>
                      <a:gd name="T30" fmla="*/ 298 w 554"/>
                      <a:gd name="T31" fmla="*/ 553 h 554"/>
                      <a:gd name="T32" fmla="*/ 365 w 554"/>
                      <a:gd name="T33" fmla="*/ 539 h 554"/>
                      <a:gd name="T34" fmla="*/ 397 w 554"/>
                      <a:gd name="T35" fmla="*/ 525 h 554"/>
                      <a:gd name="T36" fmla="*/ 416 w 554"/>
                      <a:gd name="T37" fmla="*/ 516 h 554"/>
                      <a:gd name="T38" fmla="*/ 444 w 554"/>
                      <a:gd name="T39" fmla="*/ 498 h 554"/>
                      <a:gd name="T40" fmla="*/ 459 w 554"/>
                      <a:gd name="T41" fmla="*/ 486 h 554"/>
                      <a:gd name="T42" fmla="*/ 504 w 554"/>
                      <a:gd name="T43" fmla="*/ 436 h 554"/>
                      <a:gd name="T44" fmla="*/ 531 w 554"/>
                      <a:gd name="T45" fmla="*/ 386 h 554"/>
                      <a:gd name="T46" fmla="*/ 553 w 554"/>
                      <a:gd name="T47" fmla="*/ 309 h 554"/>
                      <a:gd name="T48" fmla="*/ 553 w 554"/>
                      <a:gd name="T49" fmla="*/ 275 h 554"/>
                      <a:gd name="T50" fmla="*/ 549 w 554"/>
                      <a:gd name="T51" fmla="*/ 230 h 554"/>
                      <a:gd name="T52" fmla="*/ 427 w 554"/>
                      <a:gd name="T53" fmla="*/ 64 h 554"/>
                      <a:gd name="T54" fmla="*/ 482 w 554"/>
                      <a:gd name="T55" fmla="*/ 116 h 554"/>
                      <a:gd name="T56" fmla="*/ 519 w 554"/>
                      <a:gd name="T57" fmla="*/ 182 h 554"/>
                      <a:gd name="T58" fmla="*/ 536 w 554"/>
                      <a:gd name="T59" fmla="*/ 245 h 554"/>
                      <a:gd name="T60" fmla="*/ 537 w 554"/>
                      <a:gd name="T61" fmla="*/ 308 h 554"/>
                      <a:gd name="T62" fmla="*/ 531 w 554"/>
                      <a:gd name="T63" fmla="*/ 332 h 554"/>
                      <a:gd name="T64" fmla="*/ 522 w 554"/>
                      <a:gd name="T65" fmla="*/ 360 h 554"/>
                      <a:gd name="T66" fmla="*/ 516 w 554"/>
                      <a:gd name="T67" fmla="*/ 381 h 554"/>
                      <a:gd name="T68" fmla="*/ 476 w 554"/>
                      <a:gd name="T69" fmla="*/ 448 h 554"/>
                      <a:gd name="T70" fmla="*/ 449 w 554"/>
                      <a:gd name="T71" fmla="*/ 474 h 554"/>
                      <a:gd name="T72" fmla="*/ 408 w 554"/>
                      <a:gd name="T73" fmla="*/ 503 h 554"/>
                      <a:gd name="T74" fmla="*/ 379 w 554"/>
                      <a:gd name="T75" fmla="*/ 516 h 554"/>
                      <a:gd name="T76" fmla="*/ 374 w 554"/>
                      <a:gd name="T77" fmla="*/ 519 h 554"/>
                      <a:gd name="T78" fmla="*/ 297 w 554"/>
                      <a:gd name="T79" fmla="*/ 538 h 554"/>
                      <a:gd name="T80" fmla="*/ 222 w 554"/>
                      <a:gd name="T81" fmla="*/ 532 h 554"/>
                      <a:gd name="T82" fmla="*/ 152 w 554"/>
                      <a:gd name="T83" fmla="*/ 506 h 554"/>
                      <a:gd name="T84" fmla="*/ 89 w 554"/>
                      <a:gd name="T85" fmla="*/ 458 h 554"/>
                      <a:gd name="T86" fmla="*/ 47 w 554"/>
                      <a:gd name="T87" fmla="*/ 398 h 554"/>
                      <a:gd name="T88" fmla="*/ 21 w 554"/>
                      <a:gd name="T89" fmla="*/ 323 h 554"/>
                      <a:gd name="T90" fmla="*/ 19 w 554"/>
                      <a:gd name="T91" fmla="*/ 248 h 554"/>
                      <a:gd name="T92" fmla="*/ 38 w 554"/>
                      <a:gd name="T93" fmla="*/ 175 h 554"/>
                      <a:gd name="T94" fmla="*/ 80 w 554"/>
                      <a:gd name="T95" fmla="*/ 109 h 554"/>
                      <a:gd name="T96" fmla="*/ 135 w 554"/>
                      <a:gd name="T97" fmla="*/ 58 h 554"/>
                      <a:gd name="T98" fmla="*/ 207 w 554"/>
                      <a:gd name="T99" fmla="*/ 29 h 554"/>
                      <a:gd name="T100" fmla="*/ 257 w 554"/>
                      <a:gd name="T101" fmla="*/ 18 h 554"/>
                      <a:gd name="T102" fmla="*/ 308 w 554"/>
                      <a:gd name="T103" fmla="*/ 19 h 554"/>
                      <a:gd name="T104" fmla="*/ 380 w 554"/>
                      <a:gd name="T105" fmla="*/ 38 h 5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54" h="554">
                        <a:moveTo>
                          <a:pt x="543" y="203"/>
                        </a:moveTo>
                        <a:lnTo>
                          <a:pt x="533" y="175"/>
                        </a:lnTo>
                        <a:lnTo>
                          <a:pt x="522" y="150"/>
                        </a:lnTo>
                        <a:lnTo>
                          <a:pt x="509" y="126"/>
                        </a:lnTo>
                        <a:lnTo>
                          <a:pt x="494" y="106"/>
                        </a:lnTo>
                        <a:lnTo>
                          <a:pt x="477" y="85"/>
                        </a:lnTo>
                        <a:lnTo>
                          <a:pt x="457" y="67"/>
                        </a:lnTo>
                        <a:lnTo>
                          <a:pt x="435" y="50"/>
                        </a:lnTo>
                        <a:lnTo>
                          <a:pt x="412" y="36"/>
                        </a:lnTo>
                        <a:lnTo>
                          <a:pt x="386" y="23"/>
                        </a:lnTo>
                        <a:lnTo>
                          <a:pt x="361" y="14"/>
                        </a:lnTo>
                        <a:lnTo>
                          <a:pt x="334" y="6"/>
                        </a:lnTo>
                        <a:lnTo>
                          <a:pt x="309" y="2"/>
                        </a:lnTo>
                        <a:lnTo>
                          <a:pt x="282" y="0"/>
                        </a:lnTo>
                        <a:lnTo>
                          <a:pt x="256" y="1"/>
                        </a:lnTo>
                        <a:lnTo>
                          <a:pt x="230" y="5"/>
                        </a:lnTo>
                        <a:lnTo>
                          <a:pt x="203" y="13"/>
                        </a:lnTo>
                        <a:lnTo>
                          <a:pt x="175" y="20"/>
                        </a:lnTo>
                        <a:lnTo>
                          <a:pt x="150" y="31"/>
                        </a:lnTo>
                        <a:lnTo>
                          <a:pt x="126" y="45"/>
                        </a:lnTo>
                        <a:lnTo>
                          <a:pt x="105" y="60"/>
                        </a:lnTo>
                        <a:lnTo>
                          <a:pt x="85" y="78"/>
                        </a:lnTo>
                        <a:lnTo>
                          <a:pt x="67" y="97"/>
                        </a:lnTo>
                        <a:lnTo>
                          <a:pt x="50" y="119"/>
                        </a:lnTo>
                        <a:lnTo>
                          <a:pt x="36" y="144"/>
                        </a:lnTo>
                        <a:lnTo>
                          <a:pt x="23" y="169"/>
                        </a:lnTo>
                        <a:lnTo>
                          <a:pt x="13" y="193"/>
                        </a:lnTo>
                        <a:lnTo>
                          <a:pt x="6" y="219"/>
                        </a:lnTo>
                        <a:lnTo>
                          <a:pt x="2" y="246"/>
                        </a:lnTo>
                        <a:lnTo>
                          <a:pt x="0" y="272"/>
                        </a:lnTo>
                        <a:lnTo>
                          <a:pt x="1" y="299"/>
                        </a:lnTo>
                        <a:lnTo>
                          <a:pt x="5" y="326"/>
                        </a:lnTo>
                        <a:lnTo>
                          <a:pt x="12" y="354"/>
                        </a:lnTo>
                        <a:lnTo>
                          <a:pt x="20" y="380"/>
                        </a:lnTo>
                        <a:lnTo>
                          <a:pt x="31" y="404"/>
                        </a:lnTo>
                        <a:lnTo>
                          <a:pt x="44" y="428"/>
                        </a:lnTo>
                        <a:lnTo>
                          <a:pt x="60" y="450"/>
                        </a:lnTo>
                        <a:lnTo>
                          <a:pt x="78" y="470"/>
                        </a:lnTo>
                        <a:lnTo>
                          <a:pt x="97" y="488"/>
                        </a:lnTo>
                        <a:lnTo>
                          <a:pt x="119" y="505"/>
                        </a:lnTo>
                        <a:lnTo>
                          <a:pt x="130" y="512"/>
                        </a:lnTo>
                        <a:lnTo>
                          <a:pt x="144" y="520"/>
                        </a:lnTo>
                        <a:lnTo>
                          <a:pt x="169" y="532"/>
                        </a:lnTo>
                        <a:lnTo>
                          <a:pt x="193" y="542"/>
                        </a:lnTo>
                        <a:lnTo>
                          <a:pt x="218" y="548"/>
                        </a:lnTo>
                        <a:lnTo>
                          <a:pt x="245" y="553"/>
                        </a:lnTo>
                        <a:lnTo>
                          <a:pt x="271" y="554"/>
                        </a:lnTo>
                        <a:lnTo>
                          <a:pt x="298" y="553"/>
                        </a:lnTo>
                        <a:lnTo>
                          <a:pt x="325" y="549"/>
                        </a:lnTo>
                        <a:lnTo>
                          <a:pt x="353" y="544"/>
                        </a:lnTo>
                        <a:lnTo>
                          <a:pt x="365" y="539"/>
                        </a:lnTo>
                        <a:lnTo>
                          <a:pt x="378" y="535"/>
                        </a:lnTo>
                        <a:lnTo>
                          <a:pt x="391" y="528"/>
                        </a:lnTo>
                        <a:lnTo>
                          <a:pt x="397" y="525"/>
                        </a:lnTo>
                        <a:lnTo>
                          <a:pt x="404" y="523"/>
                        </a:lnTo>
                        <a:lnTo>
                          <a:pt x="409" y="519"/>
                        </a:lnTo>
                        <a:lnTo>
                          <a:pt x="416" y="516"/>
                        </a:lnTo>
                        <a:lnTo>
                          <a:pt x="428" y="510"/>
                        </a:lnTo>
                        <a:lnTo>
                          <a:pt x="438" y="503"/>
                        </a:lnTo>
                        <a:lnTo>
                          <a:pt x="444" y="498"/>
                        </a:lnTo>
                        <a:lnTo>
                          <a:pt x="450" y="495"/>
                        </a:lnTo>
                        <a:lnTo>
                          <a:pt x="454" y="490"/>
                        </a:lnTo>
                        <a:lnTo>
                          <a:pt x="459" y="486"/>
                        </a:lnTo>
                        <a:lnTo>
                          <a:pt x="469" y="478"/>
                        </a:lnTo>
                        <a:lnTo>
                          <a:pt x="488" y="458"/>
                        </a:lnTo>
                        <a:lnTo>
                          <a:pt x="504" y="436"/>
                        </a:lnTo>
                        <a:lnTo>
                          <a:pt x="512" y="424"/>
                        </a:lnTo>
                        <a:lnTo>
                          <a:pt x="520" y="413"/>
                        </a:lnTo>
                        <a:lnTo>
                          <a:pt x="531" y="386"/>
                        </a:lnTo>
                        <a:lnTo>
                          <a:pt x="542" y="361"/>
                        </a:lnTo>
                        <a:lnTo>
                          <a:pt x="548" y="334"/>
                        </a:lnTo>
                        <a:lnTo>
                          <a:pt x="553" y="309"/>
                        </a:lnTo>
                        <a:lnTo>
                          <a:pt x="554" y="282"/>
                        </a:lnTo>
                        <a:lnTo>
                          <a:pt x="553" y="278"/>
                        </a:lnTo>
                        <a:lnTo>
                          <a:pt x="553" y="275"/>
                        </a:lnTo>
                        <a:lnTo>
                          <a:pt x="553" y="269"/>
                        </a:lnTo>
                        <a:lnTo>
                          <a:pt x="553" y="257"/>
                        </a:lnTo>
                        <a:lnTo>
                          <a:pt x="549" y="230"/>
                        </a:lnTo>
                        <a:lnTo>
                          <a:pt x="543" y="203"/>
                        </a:lnTo>
                        <a:close/>
                        <a:moveTo>
                          <a:pt x="405" y="51"/>
                        </a:moveTo>
                        <a:lnTo>
                          <a:pt x="427" y="64"/>
                        </a:lnTo>
                        <a:lnTo>
                          <a:pt x="447" y="80"/>
                        </a:lnTo>
                        <a:lnTo>
                          <a:pt x="464" y="96"/>
                        </a:lnTo>
                        <a:lnTo>
                          <a:pt x="482" y="116"/>
                        </a:lnTo>
                        <a:lnTo>
                          <a:pt x="495" y="136"/>
                        </a:lnTo>
                        <a:lnTo>
                          <a:pt x="509" y="158"/>
                        </a:lnTo>
                        <a:lnTo>
                          <a:pt x="519" y="182"/>
                        </a:lnTo>
                        <a:lnTo>
                          <a:pt x="528" y="208"/>
                        </a:lnTo>
                        <a:lnTo>
                          <a:pt x="533" y="233"/>
                        </a:lnTo>
                        <a:lnTo>
                          <a:pt x="536" y="245"/>
                        </a:lnTo>
                        <a:lnTo>
                          <a:pt x="538" y="259"/>
                        </a:lnTo>
                        <a:lnTo>
                          <a:pt x="538" y="283"/>
                        </a:lnTo>
                        <a:lnTo>
                          <a:pt x="537" y="308"/>
                        </a:lnTo>
                        <a:lnTo>
                          <a:pt x="534" y="313"/>
                        </a:lnTo>
                        <a:lnTo>
                          <a:pt x="533" y="320"/>
                        </a:lnTo>
                        <a:lnTo>
                          <a:pt x="531" y="332"/>
                        </a:lnTo>
                        <a:lnTo>
                          <a:pt x="525" y="357"/>
                        </a:lnTo>
                        <a:lnTo>
                          <a:pt x="523" y="359"/>
                        </a:lnTo>
                        <a:lnTo>
                          <a:pt x="522" y="360"/>
                        </a:lnTo>
                        <a:lnTo>
                          <a:pt x="522" y="362"/>
                        </a:lnTo>
                        <a:lnTo>
                          <a:pt x="520" y="368"/>
                        </a:lnTo>
                        <a:lnTo>
                          <a:pt x="516" y="381"/>
                        </a:lnTo>
                        <a:lnTo>
                          <a:pt x="506" y="405"/>
                        </a:lnTo>
                        <a:lnTo>
                          <a:pt x="491" y="427"/>
                        </a:lnTo>
                        <a:lnTo>
                          <a:pt x="476" y="448"/>
                        </a:lnTo>
                        <a:lnTo>
                          <a:pt x="466" y="456"/>
                        </a:lnTo>
                        <a:lnTo>
                          <a:pt x="458" y="465"/>
                        </a:lnTo>
                        <a:lnTo>
                          <a:pt x="449" y="474"/>
                        </a:lnTo>
                        <a:lnTo>
                          <a:pt x="440" y="483"/>
                        </a:lnTo>
                        <a:lnTo>
                          <a:pt x="420" y="496"/>
                        </a:lnTo>
                        <a:lnTo>
                          <a:pt x="408" y="503"/>
                        </a:lnTo>
                        <a:lnTo>
                          <a:pt x="398" y="510"/>
                        </a:lnTo>
                        <a:lnTo>
                          <a:pt x="386" y="514"/>
                        </a:lnTo>
                        <a:lnTo>
                          <a:pt x="379" y="516"/>
                        </a:lnTo>
                        <a:lnTo>
                          <a:pt x="377" y="516"/>
                        </a:lnTo>
                        <a:lnTo>
                          <a:pt x="376" y="517"/>
                        </a:lnTo>
                        <a:lnTo>
                          <a:pt x="374" y="519"/>
                        </a:lnTo>
                        <a:lnTo>
                          <a:pt x="349" y="528"/>
                        </a:lnTo>
                        <a:lnTo>
                          <a:pt x="323" y="534"/>
                        </a:lnTo>
                        <a:lnTo>
                          <a:pt x="297" y="538"/>
                        </a:lnTo>
                        <a:lnTo>
                          <a:pt x="272" y="538"/>
                        </a:lnTo>
                        <a:lnTo>
                          <a:pt x="247" y="537"/>
                        </a:lnTo>
                        <a:lnTo>
                          <a:pt x="222" y="532"/>
                        </a:lnTo>
                        <a:lnTo>
                          <a:pt x="198" y="525"/>
                        </a:lnTo>
                        <a:lnTo>
                          <a:pt x="175" y="516"/>
                        </a:lnTo>
                        <a:lnTo>
                          <a:pt x="152" y="506"/>
                        </a:lnTo>
                        <a:lnTo>
                          <a:pt x="128" y="491"/>
                        </a:lnTo>
                        <a:lnTo>
                          <a:pt x="109" y="476"/>
                        </a:lnTo>
                        <a:lnTo>
                          <a:pt x="89" y="458"/>
                        </a:lnTo>
                        <a:lnTo>
                          <a:pt x="73" y="441"/>
                        </a:lnTo>
                        <a:lnTo>
                          <a:pt x="58" y="420"/>
                        </a:lnTo>
                        <a:lnTo>
                          <a:pt x="47" y="398"/>
                        </a:lnTo>
                        <a:lnTo>
                          <a:pt x="35" y="374"/>
                        </a:lnTo>
                        <a:lnTo>
                          <a:pt x="28" y="350"/>
                        </a:lnTo>
                        <a:lnTo>
                          <a:pt x="21" y="323"/>
                        </a:lnTo>
                        <a:lnTo>
                          <a:pt x="18" y="298"/>
                        </a:lnTo>
                        <a:lnTo>
                          <a:pt x="17" y="273"/>
                        </a:lnTo>
                        <a:lnTo>
                          <a:pt x="19" y="248"/>
                        </a:lnTo>
                        <a:lnTo>
                          <a:pt x="22" y="223"/>
                        </a:lnTo>
                        <a:lnTo>
                          <a:pt x="29" y="199"/>
                        </a:lnTo>
                        <a:lnTo>
                          <a:pt x="38" y="175"/>
                        </a:lnTo>
                        <a:lnTo>
                          <a:pt x="51" y="152"/>
                        </a:lnTo>
                        <a:lnTo>
                          <a:pt x="64" y="128"/>
                        </a:lnTo>
                        <a:lnTo>
                          <a:pt x="80" y="109"/>
                        </a:lnTo>
                        <a:lnTo>
                          <a:pt x="96" y="89"/>
                        </a:lnTo>
                        <a:lnTo>
                          <a:pt x="116" y="74"/>
                        </a:lnTo>
                        <a:lnTo>
                          <a:pt x="135" y="58"/>
                        </a:lnTo>
                        <a:lnTo>
                          <a:pt x="158" y="47"/>
                        </a:lnTo>
                        <a:lnTo>
                          <a:pt x="181" y="36"/>
                        </a:lnTo>
                        <a:lnTo>
                          <a:pt x="207" y="29"/>
                        </a:lnTo>
                        <a:lnTo>
                          <a:pt x="232" y="22"/>
                        </a:lnTo>
                        <a:lnTo>
                          <a:pt x="244" y="19"/>
                        </a:lnTo>
                        <a:lnTo>
                          <a:pt x="257" y="18"/>
                        </a:lnTo>
                        <a:lnTo>
                          <a:pt x="282" y="17"/>
                        </a:lnTo>
                        <a:lnTo>
                          <a:pt x="295" y="17"/>
                        </a:lnTo>
                        <a:lnTo>
                          <a:pt x="308" y="19"/>
                        </a:lnTo>
                        <a:lnTo>
                          <a:pt x="332" y="22"/>
                        </a:lnTo>
                        <a:lnTo>
                          <a:pt x="357" y="29"/>
                        </a:lnTo>
                        <a:lnTo>
                          <a:pt x="380" y="38"/>
                        </a:lnTo>
                        <a:lnTo>
                          <a:pt x="405" y="51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1" name="Freeform 607"/>
                  <p:cNvSpPr>
                    <a:spLocks noEditPoints="1"/>
                  </p:cNvSpPr>
                  <p:nvPr/>
                </p:nvSpPr>
                <p:spPr bwMode="auto">
                  <a:xfrm>
                    <a:off x="1029" y="2370"/>
                    <a:ext cx="293" cy="258"/>
                  </a:xfrm>
                  <a:custGeom>
                    <a:avLst/>
                    <a:gdLst>
                      <a:gd name="T0" fmla="*/ 492 w 521"/>
                      <a:gd name="T1" fmla="*/ 141 h 521"/>
                      <a:gd name="T2" fmla="*/ 447 w 521"/>
                      <a:gd name="T3" fmla="*/ 79 h 521"/>
                      <a:gd name="T4" fmla="*/ 388 w 521"/>
                      <a:gd name="T5" fmla="*/ 34 h 521"/>
                      <a:gd name="T6" fmla="*/ 315 w 521"/>
                      <a:gd name="T7" fmla="*/ 5 h 521"/>
                      <a:gd name="T8" fmla="*/ 265 w 521"/>
                      <a:gd name="T9" fmla="*/ 0 h 521"/>
                      <a:gd name="T10" fmla="*/ 215 w 521"/>
                      <a:gd name="T11" fmla="*/ 5 h 521"/>
                      <a:gd name="T12" fmla="*/ 141 w 521"/>
                      <a:gd name="T13" fmla="*/ 30 h 521"/>
                      <a:gd name="T14" fmla="*/ 79 w 521"/>
                      <a:gd name="T15" fmla="*/ 72 h 521"/>
                      <a:gd name="T16" fmla="*/ 34 w 521"/>
                      <a:gd name="T17" fmla="*/ 135 h 521"/>
                      <a:gd name="T18" fmla="*/ 5 w 521"/>
                      <a:gd name="T19" fmla="*/ 206 h 521"/>
                      <a:gd name="T20" fmla="*/ 1 w 521"/>
                      <a:gd name="T21" fmla="*/ 281 h 521"/>
                      <a:gd name="T22" fmla="*/ 18 w 521"/>
                      <a:gd name="T23" fmla="*/ 357 h 521"/>
                      <a:gd name="T24" fmla="*/ 56 w 521"/>
                      <a:gd name="T25" fmla="*/ 424 h 521"/>
                      <a:gd name="T26" fmla="*/ 111 w 521"/>
                      <a:gd name="T27" fmla="*/ 474 h 521"/>
                      <a:gd name="T28" fmla="*/ 181 w 521"/>
                      <a:gd name="T29" fmla="*/ 508 h 521"/>
                      <a:gd name="T30" fmla="*/ 255 w 521"/>
                      <a:gd name="T31" fmla="*/ 521 h 521"/>
                      <a:gd name="T32" fmla="*/ 332 w 521"/>
                      <a:gd name="T33" fmla="*/ 511 h 521"/>
                      <a:gd name="T34" fmla="*/ 360 w 521"/>
                      <a:gd name="T35" fmla="*/ 499 h 521"/>
                      <a:gd name="T36" fmla="*/ 381 w 521"/>
                      <a:gd name="T37" fmla="*/ 493 h 521"/>
                      <a:gd name="T38" fmla="*/ 423 w 521"/>
                      <a:gd name="T39" fmla="*/ 466 h 521"/>
                      <a:gd name="T40" fmla="*/ 449 w 521"/>
                      <a:gd name="T41" fmla="*/ 439 h 521"/>
                      <a:gd name="T42" fmla="*/ 489 w 521"/>
                      <a:gd name="T43" fmla="*/ 388 h 521"/>
                      <a:gd name="T44" fmla="*/ 505 w 521"/>
                      <a:gd name="T45" fmla="*/ 345 h 521"/>
                      <a:gd name="T46" fmla="*/ 508 w 521"/>
                      <a:gd name="T47" fmla="*/ 340 h 521"/>
                      <a:gd name="T48" fmla="*/ 517 w 521"/>
                      <a:gd name="T49" fmla="*/ 296 h 521"/>
                      <a:gd name="T50" fmla="*/ 521 w 521"/>
                      <a:gd name="T51" fmla="*/ 242 h 521"/>
                      <a:gd name="T52" fmla="*/ 511 w 521"/>
                      <a:gd name="T53" fmla="*/ 191 h 521"/>
                      <a:gd name="T54" fmla="*/ 420 w 521"/>
                      <a:gd name="T55" fmla="*/ 74 h 521"/>
                      <a:gd name="T56" fmla="*/ 467 w 521"/>
                      <a:gd name="T57" fmla="*/ 127 h 521"/>
                      <a:gd name="T58" fmla="*/ 496 w 521"/>
                      <a:gd name="T59" fmla="*/ 195 h 521"/>
                      <a:gd name="T60" fmla="*/ 506 w 521"/>
                      <a:gd name="T61" fmla="*/ 265 h 521"/>
                      <a:gd name="T62" fmla="*/ 495 w 521"/>
                      <a:gd name="T63" fmla="*/ 336 h 521"/>
                      <a:gd name="T64" fmla="*/ 462 w 521"/>
                      <a:gd name="T65" fmla="*/ 402 h 521"/>
                      <a:gd name="T66" fmla="*/ 429 w 521"/>
                      <a:gd name="T67" fmla="*/ 439 h 521"/>
                      <a:gd name="T68" fmla="*/ 421 w 521"/>
                      <a:gd name="T69" fmla="*/ 446 h 521"/>
                      <a:gd name="T70" fmla="*/ 401 w 521"/>
                      <a:gd name="T71" fmla="*/ 461 h 521"/>
                      <a:gd name="T72" fmla="*/ 393 w 521"/>
                      <a:gd name="T73" fmla="*/ 468 h 521"/>
                      <a:gd name="T74" fmla="*/ 351 w 521"/>
                      <a:gd name="T75" fmla="*/ 489 h 521"/>
                      <a:gd name="T76" fmla="*/ 279 w 521"/>
                      <a:gd name="T77" fmla="*/ 506 h 521"/>
                      <a:gd name="T78" fmla="*/ 208 w 521"/>
                      <a:gd name="T79" fmla="*/ 501 h 521"/>
                      <a:gd name="T80" fmla="*/ 141 w 521"/>
                      <a:gd name="T81" fmla="*/ 476 h 521"/>
                      <a:gd name="T82" fmla="*/ 82 w 521"/>
                      <a:gd name="T83" fmla="*/ 432 h 521"/>
                      <a:gd name="T84" fmla="*/ 42 w 521"/>
                      <a:gd name="T85" fmla="*/ 374 h 521"/>
                      <a:gd name="T86" fmla="*/ 18 w 521"/>
                      <a:gd name="T87" fmla="*/ 304 h 521"/>
                      <a:gd name="T88" fmla="*/ 16 w 521"/>
                      <a:gd name="T89" fmla="*/ 232 h 521"/>
                      <a:gd name="T90" fmla="*/ 35 w 521"/>
                      <a:gd name="T91" fmla="*/ 163 h 521"/>
                      <a:gd name="T92" fmla="*/ 73 w 521"/>
                      <a:gd name="T93" fmla="*/ 100 h 521"/>
                      <a:gd name="T94" fmla="*/ 126 w 521"/>
                      <a:gd name="T95" fmla="*/ 54 h 521"/>
                      <a:gd name="T96" fmla="*/ 193 w 521"/>
                      <a:gd name="T97" fmla="*/ 27 h 521"/>
                      <a:gd name="T98" fmla="*/ 263 w 521"/>
                      <a:gd name="T99" fmla="*/ 14 h 521"/>
                      <a:gd name="T100" fmla="*/ 322 w 521"/>
                      <a:gd name="T101" fmla="*/ 21 h 521"/>
                      <a:gd name="T102" fmla="*/ 381 w 521"/>
                      <a:gd name="T103" fmla="*/ 46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21" h="521">
                        <a:moveTo>
                          <a:pt x="511" y="191"/>
                        </a:moveTo>
                        <a:lnTo>
                          <a:pt x="502" y="165"/>
                        </a:lnTo>
                        <a:lnTo>
                          <a:pt x="492" y="141"/>
                        </a:lnTo>
                        <a:lnTo>
                          <a:pt x="478" y="119"/>
                        </a:lnTo>
                        <a:lnTo>
                          <a:pt x="465" y="99"/>
                        </a:lnTo>
                        <a:lnTo>
                          <a:pt x="447" y="79"/>
                        </a:lnTo>
                        <a:lnTo>
                          <a:pt x="430" y="63"/>
                        </a:lnTo>
                        <a:lnTo>
                          <a:pt x="410" y="47"/>
                        </a:lnTo>
                        <a:lnTo>
                          <a:pt x="388" y="34"/>
                        </a:lnTo>
                        <a:lnTo>
                          <a:pt x="363" y="21"/>
                        </a:lnTo>
                        <a:lnTo>
                          <a:pt x="340" y="12"/>
                        </a:lnTo>
                        <a:lnTo>
                          <a:pt x="315" y="5"/>
                        </a:lnTo>
                        <a:lnTo>
                          <a:pt x="291" y="2"/>
                        </a:lnTo>
                        <a:lnTo>
                          <a:pt x="278" y="0"/>
                        </a:lnTo>
                        <a:lnTo>
                          <a:pt x="265" y="0"/>
                        </a:lnTo>
                        <a:lnTo>
                          <a:pt x="240" y="1"/>
                        </a:lnTo>
                        <a:lnTo>
                          <a:pt x="227" y="2"/>
                        </a:lnTo>
                        <a:lnTo>
                          <a:pt x="215" y="5"/>
                        </a:lnTo>
                        <a:lnTo>
                          <a:pt x="190" y="12"/>
                        </a:lnTo>
                        <a:lnTo>
                          <a:pt x="164" y="19"/>
                        </a:lnTo>
                        <a:lnTo>
                          <a:pt x="141" y="30"/>
                        </a:lnTo>
                        <a:lnTo>
                          <a:pt x="118" y="41"/>
                        </a:lnTo>
                        <a:lnTo>
                          <a:pt x="99" y="57"/>
                        </a:lnTo>
                        <a:lnTo>
                          <a:pt x="79" y="72"/>
                        </a:lnTo>
                        <a:lnTo>
                          <a:pt x="63" y="92"/>
                        </a:lnTo>
                        <a:lnTo>
                          <a:pt x="47" y="111"/>
                        </a:lnTo>
                        <a:lnTo>
                          <a:pt x="34" y="135"/>
                        </a:lnTo>
                        <a:lnTo>
                          <a:pt x="21" y="158"/>
                        </a:lnTo>
                        <a:lnTo>
                          <a:pt x="12" y="182"/>
                        </a:lnTo>
                        <a:lnTo>
                          <a:pt x="5" y="206"/>
                        </a:lnTo>
                        <a:lnTo>
                          <a:pt x="2" y="231"/>
                        </a:lnTo>
                        <a:lnTo>
                          <a:pt x="0" y="256"/>
                        </a:lnTo>
                        <a:lnTo>
                          <a:pt x="1" y="281"/>
                        </a:lnTo>
                        <a:lnTo>
                          <a:pt x="4" y="306"/>
                        </a:lnTo>
                        <a:lnTo>
                          <a:pt x="11" y="333"/>
                        </a:lnTo>
                        <a:lnTo>
                          <a:pt x="18" y="357"/>
                        </a:lnTo>
                        <a:lnTo>
                          <a:pt x="30" y="381"/>
                        </a:lnTo>
                        <a:lnTo>
                          <a:pt x="41" y="403"/>
                        </a:lnTo>
                        <a:lnTo>
                          <a:pt x="56" y="424"/>
                        </a:lnTo>
                        <a:lnTo>
                          <a:pt x="72" y="441"/>
                        </a:lnTo>
                        <a:lnTo>
                          <a:pt x="92" y="459"/>
                        </a:lnTo>
                        <a:lnTo>
                          <a:pt x="111" y="474"/>
                        </a:lnTo>
                        <a:lnTo>
                          <a:pt x="135" y="489"/>
                        </a:lnTo>
                        <a:lnTo>
                          <a:pt x="158" y="499"/>
                        </a:lnTo>
                        <a:lnTo>
                          <a:pt x="181" y="508"/>
                        </a:lnTo>
                        <a:lnTo>
                          <a:pt x="205" y="515"/>
                        </a:lnTo>
                        <a:lnTo>
                          <a:pt x="230" y="520"/>
                        </a:lnTo>
                        <a:lnTo>
                          <a:pt x="255" y="521"/>
                        </a:lnTo>
                        <a:lnTo>
                          <a:pt x="280" y="521"/>
                        </a:lnTo>
                        <a:lnTo>
                          <a:pt x="306" y="517"/>
                        </a:lnTo>
                        <a:lnTo>
                          <a:pt x="332" y="511"/>
                        </a:lnTo>
                        <a:lnTo>
                          <a:pt x="357" y="502"/>
                        </a:lnTo>
                        <a:lnTo>
                          <a:pt x="359" y="500"/>
                        </a:lnTo>
                        <a:lnTo>
                          <a:pt x="360" y="499"/>
                        </a:lnTo>
                        <a:lnTo>
                          <a:pt x="362" y="499"/>
                        </a:lnTo>
                        <a:lnTo>
                          <a:pt x="369" y="497"/>
                        </a:lnTo>
                        <a:lnTo>
                          <a:pt x="381" y="493"/>
                        </a:lnTo>
                        <a:lnTo>
                          <a:pt x="391" y="486"/>
                        </a:lnTo>
                        <a:lnTo>
                          <a:pt x="403" y="479"/>
                        </a:lnTo>
                        <a:lnTo>
                          <a:pt x="423" y="466"/>
                        </a:lnTo>
                        <a:lnTo>
                          <a:pt x="432" y="457"/>
                        </a:lnTo>
                        <a:lnTo>
                          <a:pt x="441" y="448"/>
                        </a:lnTo>
                        <a:lnTo>
                          <a:pt x="449" y="439"/>
                        </a:lnTo>
                        <a:lnTo>
                          <a:pt x="459" y="431"/>
                        </a:lnTo>
                        <a:lnTo>
                          <a:pt x="474" y="410"/>
                        </a:lnTo>
                        <a:lnTo>
                          <a:pt x="489" y="388"/>
                        </a:lnTo>
                        <a:lnTo>
                          <a:pt x="499" y="364"/>
                        </a:lnTo>
                        <a:lnTo>
                          <a:pt x="503" y="351"/>
                        </a:lnTo>
                        <a:lnTo>
                          <a:pt x="505" y="345"/>
                        </a:lnTo>
                        <a:lnTo>
                          <a:pt x="505" y="343"/>
                        </a:lnTo>
                        <a:lnTo>
                          <a:pt x="506" y="342"/>
                        </a:lnTo>
                        <a:lnTo>
                          <a:pt x="508" y="340"/>
                        </a:lnTo>
                        <a:lnTo>
                          <a:pt x="514" y="315"/>
                        </a:lnTo>
                        <a:lnTo>
                          <a:pt x="516" y="303"/>
                        </a:lnTo>
                        <a:lnTo>
                          <a:pt x="517" y="296"/>
                        </a:lnTo>
                        <a:lnTo>
                          <a:pt x="520" y="291"/>
                        </a:lnTo>
                        <a:lnTo>
                          <a:pt x="521" y="266"/>
                        </a:lnTo>
                        <a:lnTo>
                          <a:pt x="521" y="242"/>
                        </a:lnTo>
                        <a:lnTo>
                          <a:pt x="519" y="228"/>
                        </a:lnTo>
                        <a:lnTo>
                          <a:pt x="516" y="216"/>
                        </a:lnTo>
                        <a:lnTo>
                          <a:pt x="511" y="191"/>
                        </a:lnTo>
                        <a:close/>
                        <a:moveTo>
                          <a:pt x="381" y="46"/>
                        </a:moveTo>
                        <a:lnTo>
                          <a:pt x="401" y="59"/>
                        </a:lnTo>
                        <a:lnTo>
                          <a:pt x="420" y="74"/>
                        </a:lnTo>
                        <a:lnTo>
                          <a:pt x="438" y="90"/>
                        </a:lnTo>
                        <a:lnTo>
                          <a:pt x="453" y="108"/>
                        </a:lnTo>
                        <a:lnTo>
                          <a:pt x="467" y="127"/>
                        </a:lnTo>
                        <a:lnTo>
                          <a:pt x="478" y="149"/>
                        </a:lnTo>
                        <a:lnTo>
                          <a:pt x="487" y="170"/>
                        </a:lnTo>
                        <a:lnTo>
                          <a:pt x="496" y="195"/>
                        </a:lnTo>
                        <a:lnTo>
                          <a:pt x="501" y="218"/>
                        </a:lnTo>
                        <a:lnTo>
                          <a:pt x="505" y="243"/>
                        </a:lnTo>
                        <a:lnTo>
                          <a:pt x="506" y="265"/>
                        </a:lnTo>
                        <a:lnTo>
                          <a:pt x="505" y="290"/>
                        </a:lnTo>
                        <a:lnTo>
                          <a:pt x="500" y="313"/>
                        </a:lnTo>
                        <a:lnTo>
                          <a:pt x="495" y="336"/>
                        </a:lnTo>
                        <a:lnTo>
                          <a:pt x="485" y="358"/>
                        </a:lnTo>
                        <a:lnTo>
                          <a:pt x="475" y="381"/>
                        </a:lnTo>
                        <a:lnTo>
                          <a:pt x="462" y="402"/>
                        </a:lnTo>
                        <a:lnTo>
                          <a:pt x="447" y="422"/>
                        </a:lnTo>
                        <a:lnTo>
                          <a:pt x="431" y="439"/>
                        </a:lnTo>
                        <a:lnTo>
                          <a:pt x="429" y="439"/>
                        </a:lnTo>
                        <a:lnTo>
                          <a:pt x="428" y="440"/>
                        </a:lnTo>
                        <a:lnTo>
                          <a:pt x="425" y="442"/>
                        </a:lnTo>
                        <a:lnTo>
                          <a:pt x="421" y="446"/>
                        </a:lnTo>
                        <a:lnTo>
                          <a:pt x="413" y="455"/>
                        </a:lnTo>
                        <a:lnTo>
                          <a:pt x="403" y="461"/>
                        </a:lnTo>
                        <a:lnTo>
                          <a:pt x="401" y="461"/>
                        </a:lnTo>
                        <a:lnTo>
                          <a:pt x="400" y="462"/>
                        </a:lnTo>
                        <a:lnTo>
                          <a:pt x="398" y="464"/>
                        </a:lnTo>
                        <a:lnTo>
                          <a:pt x="393" y="468"/>
                        </a:lnTo>
                        <a:lnTo>
                          <a:pt x="373" y="479"/>
                        </a:lnTo>
                        <a:lnTo>
                          <a:pt x="361" y="484"/>
                        </a:lnTo>
                        <a:lnTo>
                          <a:pt x="351" y="489"/>
                        </a:lnTo>
                        <a:lnTo>
                          <a:pt x="328" y="497"/>
                        </a:lnTo>
                        <a:lnTo>
                          <a:pt x="303" y="502"/>
                        </a:lnTo>
                        <a:lnTo>
                          <a:pt x="279" y="506"/>
                        </a:lnTo>
                        <a:lnTo>
                          <a:pt x="255" y="507"/>
                        </a:lnTo>
                        <a:lnTo>
                          <a:pt x="232" y="506"/>
                        </a:lnTo>
                        <a:lnTo>
                          <a:pt x="208" y="501"/>
                        </a:lnTo>
                        <a:lnTo>
                          <a:pt x="186" y="496"/>
                        </a:lnTo>
                        <a:lnTo>
                          <a:pt x="163" y="487"/>
                        </a:lnTo>
                        <a:lnTo>
                          <a:pt x="141" y="476"/>
                        </a:lnTo>
                        <a:lnTo>
                          <a:pt x="119" y="463"/>
                        </a:lnTo>
                        <a:lnTo>
                          <a:pt x="100" y="448"/>
                        </a:lnTo>
                        <a:lnTo>
                          <a:pt x="82" y="432"/>
                        </a:lnTo>
                        <a:lnTo>
                          <a:pt x="67" y="414"/>
                        </a:lnTo>
                        <a:lnTo>
                          <a:pt x="53" y="395"/>
                        </a:lnTo>
                        <a:lnTo>
                          <a:pt x="42" y="374"/>
                        </a:lnTo>
                        <a:lnTo>
                          <a:pt x="33" y="351"/>
                        </a:lnTo>
                        <a:lnTo>
                          <a:pt x="25" y="328"/>
                        </a:lnTo>
                        <a:lnTo>
                          <a:pt x="18" y="304"/>
                        </a:lnTo>
                        <a:lnTo>
                          <a:pt x="15" y="279"/>
                        </a:lnTo>
                        <a:lnTo>
                          <a:pt x="14" y="255"/>
                        </a:lnTo>
                        <a:lnTo>
                          <a:pt x="16" y="232"/>
                        </a:lnTo>
                        <a:lnTo>
                          <a:pt x="19" y="209"/>
                        </a:lnTo>
                        <a:lnTo>
                          <a:pt x="25" y="186"/>
                        </a:lnTo>
                        <a:lnTo>
                          <a:pt x="35" y="163"/>
                        </a:lnTo>
                        <a:lnTo>
                          <a:pt x="46" y="141"/>
                        </a:lnTo>
                        <a:lnTo>
                          <a:pt x="58" y="120"/>
                        </a:lnTo>
                        <a:lnTo>
                          <a:pt x="73" y="100"/>
                        </a:lnTo>
                        <a:lnTo>
                          <a:pt x="88" y="82"/>
                        </a:lnTo>
                        <a:lnTo>
                          <a:pt x="107" y="68"/>
                        </a:lnTo>
                        <a:lnTo>
                          <a:pt x="126" y="54"/>
                        </a:lnTo>
                        <a:lnTo>
                          <a:pt x="146" y="43"/>
                        </a:lnTo>
                        <a:lnTo>
                          <a:pt x="168" y="34"/>
                        </a:lnTo>
                        <a:lnTo>
                          <a:pt x="193" y="27"/>
                        </a:lnTo>
                        <a:lnTo>
                          <a:pt x="216" y="19"/>
                        </a:lnTo>
                        <a:lnTo>
                          <a:pt x="240" y="15"/>
                        </a:lnTo>
                        <a:lnTo>
                          <a:pt x="263" y="14"/>
                        </a:lnTo>
                        <a:lnTo>
                          <a:pt x="288" y="16"/>
                        </a:lnTo>
                        <a:lnTo>
                          <a:pt x="311" y="19"/>
                        </a:lnTo>
                        <a:lnTo>
                          <a:pt x="322" y="21"/>
                        </a:lnTo>
                        <a:lnTo>
                          <a:pt x="334" y="26"/>
                        </a:lnTo>
                        <a:lnTo>
                          <a:pt x="357" y="35"/>
                        </a:lnTo>
                        <a:lnTo>
                          <a:pt x="381" y="46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2" name="Freeform 608"/>
                  <p:cNvSpPr>
                    <a:spLocks noEditPoints="1"/>
                  </p:cNvSpPr>
                  <p:nvPr/>
                </p:nvSpPr>
                <p:spPr bwMode="auto">
                  <a:xfrm>
                    <a:off x="1038" y="2376"/>
                    <a:ext cx="275" cy="246"/>
                  </a:xfrm>
                  <a:custGeom>
                    <a:avLst/>
                    <a:gdLst>
                      <a:gd name="T0" fmla="*/ 464 w 492"/>
                      <a:gd name="T1" fmla="*/ 135 h 493"/>
                      <a:gd name="T2" fmla="*/ 424 w 492"/>
                      <a:gd name="T3" fmla="*/ 76 h 493"/>
                      <a:gd name="T4" fmla="*/ 367 w 492"/>
                      <a:gd name="T5" fmla="*/ 32 h 493"/>
                      <a:gd name="T6" fmla="*/ 308 w 492"/>
                      <a:gd name="T7" fmla="*/ 7 h 493"/>
                      <a:gd name="T8" fmla="*/ 249 w 492"/>
                      <a:gd name="T9" fmla="*/ 0 h 493"/>
                      <a:gd name="T10" fmla="*/ 179 w 492"/>
                      <a:gd name="T11" fmla="*/ 13 h 493"/>
                      <a:gd name="T12" fmla="*/ 112 w 492"/>
                      <a:gd name="T13" fmla="*/ 40 h 493"/>
                      <a:gd name="T14" fmla="*/ 59 w 492"/>
                      <a:gd name="T15" fmla="*/ 86 h 493"/>
                      <a:gd name="T16" fmla="*/ 21 w 492"/>
                      <a:gd name="T17" fmla="*/ 149 h 493"/>
                      <a:gd name="T18" fmla="*/ 2 w 492"/>
                      <a:gd name="T19" fmla="*/ 218 h 493"/>
                      <a:gd name="T20" fmla="*/ 4 w 492"/>
                      <a:gd name="T21" fmla="*/ 290 h 493"/>
                      <a:gd name="T22" fmla="*/ 28 w 492"/>
                      <a:gd name="T23" fmla="*/ 360 h 493"/>
                      <a:gd name="T24" fmla="*/ 68 w 492"/>
                      <a:gd name="T25" fmla="*/ 418 h 493"/>
                      <a:gd name="T26" fmla="*/ 127 w 492"/>
                      <a:gd name="T27" fmla="*/ 462 h 493"/>
                      <a:gd name="T28" fmla="*/ 194 w 492"/>
                      <a:gd name="T29" fmla="*/ 487 h 493"/>
                      <a:gd name="T30" fmla="*/ 265 w 492"/>
                      <a:gd name="T31" fmla="*/ 492 h 493"/>
                      <a:gd name="T32" fmla="*/ 337 w 492"/>
                      <a:gd name="T33" fmla="*/ 475 h 493"/>
                      <a:gd name="T34" fmla="*/ 379 w 492"/>
                      <a:gd name="T35" fmla="*/ 454 h 493"/>
                      <a:gd name="T36" fmla="*/ 387 w 492"/>
                      <a:gd name="T37" fmla="*/ 447 h 493"/>
                      <a:gd name="T38" fmla="*/ 407 w 492"/>
                      <a:gd name="T39" fmla="*/ 432 h 493"/>
                      <a:gd name="T40" fmla="*/ 415 w 492"/>
                      <a:gd name="T41" fmla="*/ 425 h 493"/>
                      <a:gd name="T42" fmla="*/ 448 w 492"/>
                      <a:gd name="T43" fmla="*/ 388 h 493"/>
                      <a:gd name="T44" fmla="*/ 481 w 492"/>
                      <a:gd name="T45" fmla="*/ 322 h 493"/>
                      <a:gd name="T46" fmla="*/ 492 w 492"/>
                      <a:gd name="T47" fmla="*/ 251 h 493"/>
                      <a:gd name="T48" fmla="*/ 482 w 492"/>
                      <a:gd name="T49" fmla="*/ 181 h 493"/>
                      <a:gd name="T50" fmla="*/ 397 w 492"/>
                      <a:gd name="T51" fmla="*/ 70 h 493"/>
                      <a:gd name="T52" fmla="*/ 439 w 492"/>
                      <a:gd name="T53" fmla="*/ 120 h 493"/>
                      <a:gd name="T54" fmla="*/ 468 w 492"/>
                      <a:gd name="T55" fmla="*/ 183 h 493"/>
                      <a:gd name="T56" fmla="*/ 478 w 492"/>
                      <a:gd name="T57" fmla="*/ 251 h 493"/>
                      <a:gd name="T58" fmla="*/ 466 w 492"/>
                      <a:gd name="T59" fmla="*/ 318 h 493"/>
                      <a:gd name="T60" fmla="*/ 449 w 492"/>
                      <a:gd name="T61" fmla="*/ 360 h 493"/>
                      <a:gd name="T62" fmla="*/ 423 w 492"/>
                      <a:gd name="T63" fmla="*/ 397 h 493"/>
                      <a:gd name="T64" fmla="*/ 391 w 492"/>
                      <a:gd name="T65" fmla="*/ 428 h 493"/>
                      <a:gd name="T66" fmla="*/ 353 w 492"/>
                      <a:gd name="T67" fmla="*/ 451 h 493"/>
                      <a:gd name="T68" fmla="*/ 320 w 492"/>
                      <a:gd name="T69" fmla="*/ 463 h 493"/>
                      <a:gd name="T70" fmla="*/ 264 w 492"/>
                      <a:gd name="T71" fmla="*/ 476 h 493"/>
                      <a:gd name="T72" fmla="*/ 196 w 492"/>
                      <a:gd name="T73" fmla="*/ 472 h 493"/>
                      <a:gd name="T74" fmla="*/ 134 w 492"/>
                      <a:gd name="T75" fmla="*/ 449 h 493"/>
                      <a:gd name="T76" fmla="*/ 79 w 492"/>
                      <a:gd name="T77" fmla="*/ 408 h 493"/>
                      <a:gd name="T78" fmla="*/ 41 w 492"/>
                      <a:gd name="T79" fmla="*/ 353 h 493"/>
                      <a:gd name="T80" fmla="*/ 19 w 492"/>
                      <a:gd name="T81" fmla="*/ 286 h 493"/>
                      <a:gd name="T82" fmla="*/ 17 w 492"/>
                      <a:gd name="T83" fmla="*/ 219 h 493"/>
                      <a:gd name="T84" fmla="*/ 33 w 492"/>
                      <a:gd name="T85" fmla="*/ 155 h 493"/>
                      <a:gd name="T86" fmla="*/ 69 w 492"/>
                      <a:gd name="T87" fmla="*/ 96 h 493"/>
                      <a:gd name="T88" fmla="*/ 119 w 492"/>
                      <a:gd name="T89" fmla="*/ 52 h 493"/>
                      <a:gd name="T90" fmla="*/ 183 w 492"/>
                      <a:gd name="T91" fmla="*/ 25 h 493"/>
                      <a:gd name="T92" fmla="*/ 251 w 492"/>
                      <a:gd name="T93" fmla="*/ 16 h 493"/>
                      <a:gd name="T94" fmla="*/ 317 w 492"/>
                      <a:gd name="T95" fmla="*/ 27 h 4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2" h="493">
                        <a:moveTo>
                          <a:pt x="482" y="181"/>
                        </a:moveTo>
                        <a:lnTo>
                          <a:pt x="473" y="156"/>
                        </a:lnTo>
                        <a:lnTo>
                          <a:pt x="464" y="135"/>
                        </a:lnTo>
                        <a:lnTo>
                          <a:pt x="453" y="113"/>
                        </a:lnTo>
                        <a:lnTo>
                          <a:pt x="439" y="94"/>
                        </a:lnTo>
                        <a:lnTo>
                          <a:pt x="424" y="76"/>
                        </a:lnTo>
                        <a:lnTo>
                          <a:pt x="406" y="60"/>
                        </a:lnTo>
                        <a:lnTo>
                          <a:pt x="387" y="45"/>
                        </a:lnTo>
                        <a:lnTo>
                          <a:pt x="367" y="32"/>
                        </a:lnTo>
                        <a:lnTo>
                          <a:pt x="343" y="21"/>
                        </a:lnTo>
                        <a:lnTo>
                          <a:pt x="320" y="12"/>
                        </a:lnTo>
                        <a:lnTo>
                          <a:pt x="308" y="7"/>
                        </a:lnTo>
                        <a:lnTo>
                          <a:pt x="297" y="5"/>
                        </a:lnTo>
                        <a:lnTo>
                          <a:pt x="274" y="2"/>
                        </a:lnTo>
                        <a:lnTo>
                          <a:pt x="249" y="0"/>
                        </a:lnTo>
                        <a:lnTo>
                          <a:pt x="226" y="1"/>
                        </a:lnTo>
                        <a:lnTo>
                          <a:pt x="202" y="5"/>
                        </a:lnTo>
                        <a:lnTo>
                          <a:pt x="179" y="13"/>
                        </a:lnTo>
                        <a:lnTo>
                          <a:pt x="154" y="20"/>
                        </a:lnTo>
                        <a:lnTo>
                          <a:pt x="132" y="29"/>
                        </a:lnTo>
                        <a:lnTo>
                          <a:pt x="112" y="40"/>
                        </a:lnTo>
                        <a:lnTo>
                          <a:pt x="93" y="54"/>
                        </a:lnTo>
                        <a:lnTo>
                          <a:pt x="74" y="68"/>
                        </a:lnTo>
                        <a:lnTo>
                          <a:pt x="59" y="86"/>
                        </a:lnTo>
                        <a:lnTo>
                          <a:pt x="44" y="106"/>
                        </a:lnTo>
                        <a:lnTo>
                          <a:pt x="32" y="127"/>
                        </a:lnTo>
                        <a:lnTo>
                          <a:pt x="21" y="149"/>
                        </a:lnTo>
                        <a:lnTo>
                          <a:pt x="11" y="172"/>
                        </a:lnTo>
                        <a:lnTo>
                          <a:pt x="5" y="195"/>
                        </a:lnTo>
                        <a:lnTo>
                          <a:pt x="2" y="218"/>
                        </a:lnTo>
                        <a:lnTo>
                          <a:pt x="0" y="241"/>
                        </a:lnTo>
                        <a:lnTo>
                          <a:pt x="1" y="265"/>
                        </a:lnTo>
                        <a:lnTo>
                          <a:pt x="4" y="290"/>
                        </a:lnTo>
                        <a:lnTo>
                          <a:pt x="11" y="314"/>
                        </a:lnTo>
                        <a:lnTo>
                          <a:pt x="19" y="337"/>
                        </a:lnTo>
                        <a:lnTo>
                          <a:pt x="28" y="360"/>
                        </a:lnTo>
                        <a:lnTo>
                          <a:pt x="39" y="381"/>
                        </a:lnTo>
                        <a:lnTo>
                          <a:pt x="53" y="400"/>
                        </a:lnTo>
                        <a:lnTo>
                          <a:pt x="68" y="418"/>
                        </a:lnTo>
                        <a:lnTo>
                          <a:pt x="86" y="434"/>
                        </a:lnTo>
                        <a:lnTo>
                          <a:pt x="105" y="449"/>
                        </a:lnTo>
                        <a:lnTo>
                          <a:pt x="127" y="462"/>
                        </a:lnTo>
                        <a:lnTo>
                          <a:pt x="149" y="473"/>
                        </a:lnTo>
                        <a:lnTo>
                          <a:pt x="172" y="482"/>
                        </a:lnTo>
                        <a:lnTo>
                          <a:pt x="194" y="487"/>
                        </a:lnTo>
                        <a:lnTo>
                          <a:pt x="218" y="492"/>
                        </a:lnTo>
                        <a:lnTo>
                          <a:pt x="241" y="493"/>
                        </a:lnTo>
                        <a:lnTo>
                          <a:pt x="265" y="492"/>
                        </a:lnTo>
                        <a:lnTo>
                          <a:pt x="289" y="488"/>
                        </a:lnTo>
                        <a:lnTo>
                          <a:pt x="314" y="483"/>
                        </a:lnTo>
                        <a:lnTo>
                          <a:pt x="337" y="475"/>
                        </a:lnTo>
                        <a:lnTo>
                          <a:pt x="347" y="470"/>
                        </a:lnTo>
                        <a:lnTo>
                          <a:pt x="359" y="465"/>
                        </a:lnTo>
                        <a:lnTo>
                          <a:pt x="379" y="454"/>
                        </a:lnTo>
                        <a:lnTo>
                          <a:pt x="384" y="450"/>
                        </a:lnTo>
                        <a:lnTo>
                          <a:pt x="386" y="448"/>
                        </a:lnTo>
                        <a:lnTo>
                          <a:pt x="387" y="447"/>
                        </a:lnTo>
                        <a:lnTo>
                          <a:pt x="389" y="447"/>
                        </a:lnTo>
                        <a:lnTo>
                          <a:pt x="399" y="441"/>
                        </a:lnTo>
                        <a:lnTo>
                          <a:pt x="407" y="432"/>
                        </a:lnTo>
                        <a:lnTo>
                          <a:pt x="411" y="428"/>
                        </a:lnTo>
                        <a:lnTo>
                          <a:pt x="414" y="426"/>
                        </a:lnTo>
                        <a:lnTo>
                          <a:pt x="415" y="425"/>
                        </a:lnTo>
                        <a:lnTo>
                          <a:pt x="417" y="425"/>
                        </a:lnTo>
                        <a:lnTo>
                          <a:pt x="433" y="408"/>
                        </a:lnTo>
                        <a:lnTo>
                          <a:pt x="448" y="388"/>
                        </a:lnTo>
                        <a:lnTo>
                          <a:pt x="461" y="367"/>
                        </a:lnTo>
                        <a:lnTo>
                          <a:pt x="471" y="344"/>
                        </a:lnTo>
                        <a:lnTo>
                          <a:pt x="481" y="322"/>
                        </a:lnTo>
                        <a:lnTo>
                          <a:pt x="486" y="299"/>
                        </a:lnTo>
                        <a:lnTo>
                          <a:pt x="491" y="276"/>
                        </a:lnTo>
                        <a:lnTo>
                          <a:pt x="492" y="251"/>
                        </a:lnTo>
                        <a:lnTo>
                          <a:pt x="491" y="229"/>
                        </a:lnTo>
                        <a:lnTo>
                          <a:pt x="487" y="204"/>
                        </a:lnTo>
                        <a:lnTo>
                          <a:pt x="482" y="181"/>
                        </a:lnTo>
                        <a:close/>
                        <a:moveTo>
                          <a:pt x="360" y="46"/>
                        </a:moveTo>
                        <a:lnTo>
                          <a:pt x="379" y="57"/>
                        </a:lnTo>
                        <a:lnTo>
                          <a:pt x="397" y="70"/>
                        </a:lnTo>
                        <a:lnTo>
                          <a:pt x="413" y="85"/>
                        </a:lnTo>
                        <a:lnTo>
                          <a:pt x="428" y="103"/>
                        </a:lnTo>
                        <a:lnTo>
                          <a:pt x="439" y="120"/>
                        </a:lnTo>
                        <a:lnTo>
                          <a:pt x="451" y="140"/>
                        </a:lnTo>
                        <a:lnTo>
                          <a:pt x="460" y="160"/>
                        </a:lnTo>
                        <a:lnTo>
                          <a:pt x="468" y="183"/>
                        </a:lnTo>
                        <a:lnTo>
                          <a:pt x="473" y="206"/>
                        </a:lnTo>
                        <a:lnTo>
                          <a:pt x="477" y="229"/>
                        </a:lnTo>
                        <a:lnTo>
                          <a:pt x="478" y="251"/>
                        </a:lnTo>
                        <a:lnTo>
                          <a:pt x="477" y="274"/>
                        </a:lnTo>
                        <a:lnTo>
                          <a:pt x="471" y="295"/>
                        </a:lnTo>
                        <a:lnTo>
                          <a:pt x="466" y="318"/>
                        </a:lnTo>
                        <a:lnTo>
                          <a:pt x="458" y="338"/>
                        </a:lnTo>
                        <a:lnTo>
                          <a:pt x="453" y="349"/>
                        </a:lnTo>
                        <a:lnTo>
                          <a:pt x="449" y="360"/>
                        </a:lnTo>
                        <a:lnTo>
                          <a:pt x="436" y="380"/>
                        </a:lnTo>
                        <a:lnTo>
                          <a:pt x="429" y="388"/>
                        </a:lnTo>
                        <a:lnTo>
                          <a:pt x="423" y="397"/>
                        </a:lnTo>
                        <a:lnTo>
                          <a:pt x="415" y="404"/>
                        </a:lnTo>
                        <a:lnTo>
                          <a:pt x="407" y="413"/>
                        </a:lnTo>
                        <a:lnTo>
                          <a:pt x="391" y="428"/>
                        </a:lnTo>
                        <a:lnTo>
                          <a:pt x="372" y="440"/>
                        </a:lnTo>
                        <a:lnTo>
                          <a:pt x="362" y="445"/>
                        </a:lnTo>
                        <a:lnTo>
                          <a:pt x="353" y="451"/>
                        </a:lnTo>
                        <a:lnTo>
                          <a:pt x="332" y="460"/>
                        </a:lnTo>
                        <a:lnTo>
                          <a:pt x="326" y="461"/>
                        </a:lnTo>
                        <a:lnTo>
                          <a:pt x="320" y="463"/>
                        </a:lnTo>
                        <a:lnTo>
                          <a:pt x="310" y="467"/>
                        </a:lnTo>
                        <a:lnTo>
                          <a:pt x="286" y="473"/>
                        </a:lnTo>
                        <a:lnTo>
                          <a:pt x="264" y="476"/>
                        </a:lnTo>
                        <a:lnTo>
                          <a:pt x="241" y="477"/>
                        </a:lnTo>
                        <a:lnTo>
                          <a:pt x="219" y="476"/>
                        </a:lnTo>
                        <a:lnTo>
                          <a:pt x="196" y="472"/>
                        </a:lnTo>
                        <a:lnTo>
                          <a:pt x="176" y="466"/>
                        </a:lnTo>
                        <a:lnTo>
                          <a:pt x="155" y="458"/>
                        </a:lnTo>
                        <a:lnTo>
                          <a:pt x="134" y="449"/>
                        </a:lnTo>
                        <a:lnTo>
                          <a:pt x="114" y="436"/>
                        </a:lnTo>
                        <a:lnTo>
                          <a:pt x="96" y="423"/>
                        </a:lnTo>
                        <a:lnTo>
                          <a:pt x="79" y="408"/>
                        </a:lnTo>
                        <a:lnTo>
                          <a:pt x="65" y="391"/>
                        </a:lnTo>
                        <a:lnTo>
                          <a:pt x="52" y="372"/>
                        </a:lnTo>
                        <a:lnTo>
                          <a:pt x="41" y="353"/>
                        </a:lnTo>
                        <a:lnTo>
                          <a:pt x="32" y="331"/>
                        </a:lnTo>
                        <a:lnTo>
                          <a:pt x="25" y="309"/>
                        </a:lnTo>
                        <a:lnTo>
                          <a:pt x="19" y="286"/>
                        </a:lnTo>
                        <a:lnTo>
                          <a:pt x="16" y="263"/>
                        </a:lnTo>
                        <a:lnTo>
                          <a:pt x="14" y="240"/>
                        </a:lnTo>
                        <a:lnTo>
                          <a:pt x="17" y="219"/>
                        </a:lnTo>
                        <a:lnTo>
                          <a:pt x="20" y="197"/>
                        </a:lnTo>
                        <a:lnTo>
                          <a:pt x="26" y="176"/>
                        </a:lnTo>
                        <a:lnTo>
                          <a:pt x="33" y="155"/>
                        </a:lnTo>
                        <a:lnTo>
                          <a:pt x="44" y="135"/>
                        </a:lnTo>
                        <a:lnTo>
                          <a:pt x="56" y="114"/>
                        </a:lnTo>
                        <a:lnTo>
                          <a:pt x="69" y="96"/>
                        </a:lnTo>
                        <a:lnTo>
                          <a:pt x="84" y="79"/>
                        </a:lnTo>
                        <a:lnTo>
                          <a:pt x="101" y="65"/>
                        </a:lnTo>
                        <a:lnTo>
                          <a:pt x="119" y="52"/>
                        </a:lnTo>
                        <a:lnTo>
                          <a:pt x="139" y="42"/>
                        </a:lnTo>
                        <a:lnTo>
                          <a:pt x="159" y="32"/>
                        </a:lnTo>
                        <a:lnTo>
                          <a:pt x="183" y="25"/>
                        </a:lnTo>
                        <a:lnTo>
                          <a:pt x="206" y="20"/>
                        </a:lnTo>
                        <a:lnTo>
                          <a:pt x="228" y="17"/>
                        </a:lnTo>
                        <a:lnTo>
                          <a:pt x="251" y="16"/>
                        </a:lnTo>
                        <a:lnTo>
                          <a:pt x="274" y="18"/>
                        </a:lnTo>
                        <a:lnTo>
                          <a:pt x="295" y="21"/>
                        </a:lnTo>
                        <a:lnTo>
                          <a:pt x="317" y="27"/>
                        </a:lnTo>
                        <a:lnTo>
                          <a:pt x="338" y="34"/>
                        </a:lnTo>
                        <a:lnTo>
                          <a:pt x="360" y="46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3" name="Freeform 609"/>
                  <p:cNvSpPr>
                    <a:spLocks noEditPoints="1"/>
                  </p:cNvSpPr>
                  <p:nvPr/>
                </p:nvSpPr>
                <p:spPr bwMode="auto">
                  <a:xfrm>
                    <a:off x="1047" y="2384"/>
                    <a:ext cx="257" cy="228"/>
                  </a:xfrm>
                  <a:custGeom>
                    <a:avLst/>
                    <a:gdLst>
                      <a:gd name="T0" fmla="*/ 437 w 464"/>
                      <a:gd name="T1" fmla="*/ 124 h 461"/>
                      <a:gd name="T2" fmla="*/ 399 w 464"/>
                      <a:gd name="T3" fmla="*/ 69 h 461"/>
                      <a:gd name="T4" fmla="*/ 346 w 464"/>
                      <a:gd name="T5" fmla="*/ 30 h 461"/>
                      <a:gd name="T6" fmla="*/ 281 w 464"/>
                      <a:gd name="T7" fmla="*/ 5 h 461"/>
                      <a:gd name="T8" fmla="*/ 214 w 464"/>
                      <a:gd name="T9" fmla="*/ 1 h 461"/>
                      <a:gd name="T10" fmla="*/ 145 w 464"/>
                      <a:gd name="T11" fmla="*/ 16 h 461"/>
                      <a:gd name="T12" fmla="*/ 87 w 464"/>
                      <a:gd name="T13" fmla="*/ 49 h 461"/>
                      <a:gd name="T14" fmla="*/ 42 w 464"/>
                      <a:gd name="T15" fmla="*/ 98 h 461"/>
                      <a:gd name="T16" fmla="*/ 12 w 464"/>
                      <a:gd name="T17" fmla="*/ 160 h 461"/>
                      <a:gd name="T18" fmla="*/ 0 w 464"/>
                      <a:gd name="T19" fmla="*/ 224 h 461"/>
                      <a:gd name="T20" fmla="*/ 11 w 464"/>
                      <a:gd name="T21" fmla="*/ 293 h 461"/>
                      <a:gd name="T22" fmla="*/ 38 w 464"/>
                      <a:gd name="T23" fmla="*/ 356 h 461"/>
                      <a:gd name="T24" fmla="*/ 82 w 464"/>
                      <a:gd name="T25" fmla="*/ 407 h 461"/>
                      <a:gd name="T26" fmla="*/ 141 w 464"/>
                      <a:gd name="T27" fmla="*/ 442 h 461"/>
                      <a:gd name="T28" fmla="*/ 205 w 464"/>
                      <a:gd name="T29" fmla="*/ 460 h 461"/>
                      <a:gd name="T30" fmla="*/ 272 w 464"/>
                      <a:gd name="T31" fmla="*/ 457 h 461"/>
                      <a:gd name="T32" fmla="*/ 312 w 464"/>
                      <a:gd name="T33" fmla="*/ 445 h 461"/>
                      <a:gd name="T34" fmla="*/ 348 w 464"/>
                      <a:gd name="T35" fmla="*/ 429 h 461"/>
                      <a:gd name="T36" fmla="*/ 393 w 464"/>
                      <a:gd name="T37" fmla="*/ 397 h 461"/>
                      <a:gd name="T38" fmla="*/ 415 w 464"/>
                      <a:gd name="T39" fmla="*/ 372 h 461"/>
                      <a:gd name="T40" fmla="*/ 439 w 464"/>
                      <a:gd name="T41" fmla="*/ 333 h 461"/>
                      <a:gd name="T42" fmla="*/ 457 w 464"/>
                      <a:gd name="T43" fmla="*/ 279 h 461"/>
                      <a:gd name="T44" fmla="*/ 463 w 464"/>
                      <a:gd name="T45" fmla="*/ 213 h 461"/>
                      <a:gd name="T46" fmla="*/ 338 w 464"/>
                      <a:gd name="T47" fmla="*/ 43 h 461"/>
                      <a:gd name="T48" fmla="*/ 387 w 464"/>
                      <a:gd name="T49" fmla="*/ 80 h 461"/>
                      <a:gd name="T50" fmla="*/ 423 w 464"/>
                      <a:gd name="T51" fmla="*/ 131 h 461"/>
                      <a:gd name="T52" fmla="*/ 444 w 464"/>
                      <a:gd name="T53" fmla="*/ 193 h 461"/>
                      <a:gd name="T54" fmla="*/ 447 w 464"/>
                      <a:gd name="T55" fmla="*/ 255 h 461"/>
                      <a:gd name="T56" fmla="*/ 444 w 464"/>
                      <a:gd name="T57" fmla="*/ 264 h 461"/>
                      <a:gd name="T58" fmla="*/ 433 w 464"/>
                      <a:gd name="T59" fmla="*/ 305 h 461"/>
                      <a:gd name="T60" fmla="*/ 408 w 464"/>
                      <a:gd name="T61" fmla="*/ 353 h 461"/>
                      <a:gd name="T62" fmla="*/ 366 w 464"/>
                      <a:gd name="T63" fmla="*/ 400 h 461"/>
                      <a:gd name="T64" fmla="*/ 349 w 464"/>
                      <a:gd name="T65" fmla="*/ 411 h 461"/>
                      <a:gd name="T66" fmla="*/ 316 w 464"/>
                      <a:gd name="T67" fmla="*/ 428 h 461"/>
                      <a:gd name="T68" fmla="*/ 269 w 464"/>
                      <a:gd name="T69" fmla="*/ 442 h 461"/>
                      <a:gd name="T70" fmla="*/ 207 w 464"/>
                      <a:gd name="T71" fmla="*/ 445 h 461"/>
                      <a:gd name="T72" fmla="*/ 147 w 464"/>
                      <a:gd name="T73" fmla="*/ 429 h 461"/>
                      <a:gd name="T74" fmla="*/ 93 w 464"/>
                      <a:gd name="T75" fmla="*/ 395 h 461"/>
                      <a:gd name="T76" fmla="*/ 49 w 464"/>
                      <a:gd name="T77" fmla="*/ 347 h 461"/>
                      <a:gd name="T78" fmla="*/ 24 w 464"/>
                      <a:gd name="T79" fmla="*/ 290 h 461"/>
                      <a:gd name="T80" fmla="*/ 15 w 464"/>
                      <a:gd name="T81" fmla="*/ 226 h 461"/>
                      <a:gd name="T82" fmla="*/ 26 w 464"/>
                      <a:gd name="T83" fmla="*/ 165 h 461"/>
                      <a:gd name="T84" fmla="*/ 55 w 464"/>
                      <a:gd name="T85" fmla="*/ 107 h 461"/>
                      <a:gd name="T86" fmla="*/ 99 w 464"/>
                      <a:gd name="T87" fmla="*/ 62 h 461"/>
                      <a:gd name="T88" fmla="*/ 151 w 464"/>
                      <a:gd name="T89" fmla="*/ 30 h 461"/>
                      <a:gd name="T90" fmla="*/ 214 w 464"/>
                      <a:gd name="T91" fmla="*/ 15 h 461"/>
                      <a:gd name="T92" fmla="*/ 257 w 464"/>
                      <a:gd name="T93" fmla="*/ 16 h 461"/>
                      <a:gd name="T94" fmla="*/ 317 w 464"/>
                      <a:gd name="T95" fmla="*/ 3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64" h="461">
                        <a:moveTo>
                          <a:pt x="454" y="167"/>
                        </a:moveTo>
                        <a:lnTo>
                          <a:pt x="446" y="144"/>
                        </a:lnTo>
                        <a:lnTo>
                          <a:pt x="437" y="124"/>
                        </a:lnTo>
                        <a:lnTo>
                          <a:pt x="425" y="104"/>
                        </a:lnTo>
                        <a:lnTo>
                          <a:pt x="414" y="87"/>
                        </a:lnTo>
                        <a:lnTo>
                          <a:pt x="399" y="69"/>
                        </a:lnTo>
                        <a:lnTo>
                          <a:pt x="383" y="54"/>
                        </a:lnTo>
                        <a:lnTo>
                          <a:pt x="365" y="41"/>
                        </a:lnTo>
                        <a:lnTo>
                          <a:pt x="346" y="30"/>
                        </a:lnTo>
                        <a:lnTo>
                          <a:pt x="324" y="18"/>
                        </a:lnTo>
                        <a:lnTo>
                          <a:pt x="303" y="11"/>
                        </a:lnTo>
                        <a:lnTo>
                          <a:pt x="281" y="5"/>
                        </a:lnTo>
                        <a:lnTo>
                          <a:pt x="260" y="2"/>
                        </a:lnTo>
                        <a:lnTo>
                          <a:pt x="237" y="0"/>
                        </a:lnTo>
                        <a:lnTo>
                          <a:pt x="214" y="1"/>
                        </a:lnTo>
                        <a:lnTo>
                          <a:pt x="192" y="4"/>
                        </a:lnTo>
                        <a:lnTo>
                          <a:pt x="169" y="9"/>
                        </a:lnTo>
                        <a:lnTo>
                          <a:pt x="145" y="16"/>
                        </a:lnTo>
                        <a:lnTo>
                          <a:pt x="125" y="26"/>
                        </a:lnTo>
                        <a:lnTo>
                          <a:pt x="105" y="36"/>
                        </a:lnTo>
                        <a:lnTo>
                          <a:pt x="87" y="49"/>
                        </a:lnTo>
                        <a:lnTo>
                          <a:pt x="70" y="63"/>
                        </a:lnTo>
                        <a:lnTo>
                          <a:pt x="55" y="80"/>
                        </a:lnTo>
                        <a:lnTo>
                          <a:pt x="42" y="98"/>
                        </a:lnTo>
                        <a:lnTo>
                          <a:pt x="30" y="119"/>
                        </a:lnTo>
                        <a:lnTo>
                          <a:pt x="19" y="139"/>
                        </a:lnTo>
                        <a:lnTo>
                          <a:pt x="12" y="160"/>
                        </a:lnTo>
                        <a:lnTo>
                          <a:pt x="6" y="181"/>
                        </a:lnTo>
                        <a:lnTo>
                          <a:pt x="3" y="203"/>
                        </a:lnTo>
                        <a:lnTo>
                          <a:pt x="0" y="224"/>
                        </a:lnTo>
                        <a:lnTo>
                          <a:pt x="2" y="247"/>
                        </a:lnTo>
                        <a:lnTo>
                          <a:pt x="5" y="270"/>
                        </a:lnTo>
                        <a:lnTo>
                          <a:pt x="11" y="293"/>
                        </a:lnTo>
                        <a:lnTo>
                          <a:pt x="18" y="315"/>
                        </a:lnTo>
                        <a:lnTo>
                          <a:pt x="27" y="337"/>
                        </a:lnTo>
                        <a:lnTo>
                          <a:pt x="38" y="356"/>
                        </a:lnTo>
                        <a:lnTo>
                          <a:pt x="51" y="375"/>
                        </a:lnTo>
                        <a:lnTo>
                          <a:pt x="65" y="392"/>
                        </a:lnTo>
                        <a:lnTo>
                          <a:pt x="82" y="407"/>
                        </a:lnTo>
                        <a:lnTo>
                          <a:pt x="100" y="420"/>
                        </a:lnTo>
                        <a:lnTo>
                          <a:pt x="120" y="433"/>
                        </a:lnTo>
                        <a:lnTo>
                          <a:pt x="141" y="442"/>
                        </a:lnTo>
                        <a:lnTo>
                          <a:pt x="162" y="450"/>
                        </a:lnTo>
                        <a:lnTo>
                          <a:pt x="182" y="456"/>
                        </a:lnTo>
                        <a:lnTo>
                          <a:pt x="205" y="460"/>
                        </a:lnTo>
                        <a:lnTo>
                          <a:pt x="227" y="461"/>
                        </a:lnTo>
                        <a:lnTo>
                          <a:pt x="250" y="460"/>
                        </a:lnTo>
                        <a:lnTo>
                          <a:pt x="272" y="457"/>
                        </a:lnTo>
                        <a:lnTo>
                          <a:pt x="296" y="451"/>
                        </a:lnTo>
                        <a:lnTo>
                          <a:pt x="306" y="447"/>
                        </a:lnTo>
                        <a:lnTo>
                          <a:pt x="312" y="445"/>
                        </a:lnTo>
                        <a:lnTo>
                          <a:pt x="318" y="444"/>
                        </a:lnTo>
                        <a:lnTo>
                          <a:pt x="339" y="435"/>
                        </a:lnTo>
                        <a:lnTo>
                          <a:pt x="348" y="429"/>
                        </a:lnTo>
                        <a:lnTo>
                          <a:pt x="358" y="424"/>
                        </a:lnTo>
                        <a:lnTo>
                          <a:pt x="377" y="412"/>
                        </a:lnTo>
                        <a:lnTo>
                          <a:pt x="393" y="397"/>
                        </a:lnTo>
                        <a:lnTo>
                          <a:pt x="401" y="388"/>
                        </a:lnTo>
                        <a:lnTo>
                          <a:pt x="409" y="381"/>
                        </a:lnTo>
                        <a:lnTo>
                          <a:pt x="415" y="372"/>
                        </a:lnTo>
                        <a:lnTo>
                          <a:pt x="422" y="364"/>
                        </a:lnTo>
                        <a:lnTo>
                          <a:pt x="435" y="344"/>
                        </a:lnTo>
                        <a:lnTo>
                          <a:pt x="439" y="333"/>
                        </a:lnTo>
                        <a:lnTo>
                          <a:pt x="444" y="322"/>
                        </a:lnTo>
                        <a:lnTo>
                          <a:pt x="452" y="302"/>
                        </a:lnTo>
                        <a:lnTo>
                          <a:pt x="457" y="279"/>
                        </a:lnTo>
                        <a:lnTo>
                          <a:pt x="463" y="258"/>
                        </a:lnTo>
                        <a:lnTo>
                          <a:pt x="464" y="235"/>
                        </a:lnTo>
                        <a:lnTo>
                          <a:pt x="463" y="213"/>
                        </a:lnTo>
                        <a:lnTo>
                          <a:pt x="459" y="190"/>
                        </a:lnTo>
                        <a:lnTo>
                          <a:pt x="454" y="167"/>
                        </a:lnTo>
                        <a:close/>
                        <a:moveTo>
                          <a:pt x="338" y="43"/>
                        </a:moveTo>
                        <a:lnTo>
                          <a:pt x="355" y="53"/>
                        </a:lnTo>
                        <a:lnTo>
                          <a:pt x="372" y="67"/>
                        </a:lnTo>
                        <a:lnTo>
                          <a:pt x="387" y="80"/>
                        </a:lnTo>
                        <a:lnTo>
                          <a:pt x="402" y="97"/>
                        </a:lnTo>
                        <a:lnTo>
                          <a:pt x="413" y="112"/>
                        </a:lnTo>
                        <a:lnTo>
                          <a:pt x="423" y="131"/>
                        </a:lnTo>
                        <a:lnTo>
                          <a:pt x="433" y="151"/>
                        </a:lnTo>
                        <a:lnTo>
                          <a:pt x="441" y="172"/>
                        </a:lnTo>
                        <a:lnTo>
                          <a:pt x="444" y="193"/>
                        </a:lnTo>
                        <a:lnTo>
                          <a:pt x="447" y="214"/>
                        </a:lnTo>
                        <a:lnTo>
                          <a:pt x="448" y="234"/>
                        </a:lnTo>
                        <a:lnTo>
                          <a:pt x="447" y="255"/>
                        </a:lnTo>
                        <a:lnTo>
                          <a:pt x="445" y="259"/>
                        </a:lnTo>
                        <a:lnTo>
                          <a:pt x="444" y="261"/>
                        </a:lnTo>
                        <a:lnTo>
                          <a:pt x="444" y="264"/>
                        </a:lnTo>
                        <a:lnTo>
                          <a:pt x="442" y="275"/>
                        </a:lnTo>
                        <a:lnTo>
                          <a:pt x="437" y="295"/>
                        </a:lnTo>
                        <a:lnTo>
                          <a:pt x="433" y="305"/>
                        </a:lnTo>
                        <a:lnTo>
                          <a:pt x="430" y="315"/>
                        </a:lnTo>
                        <a:lnTo>
                          <a:pt x="420" y="336"/>
                        </a:lnTo>
                        <a:lnTo>
                          <a:pt x="408" y="353"/>
                        </a:lnTo>
                        <a:lnTo>
                          <a:pt x="395" y="370"/>
                        </a:lnTo>
                        <a:lnTo>
                          <a:pt x="381" y="385"/>
                        </a:lnTo>
                        <a:lnTo>
                          <a:pt x="366" y="400"/>
                        </a:lnTo>
                        <a:lnTo>
                          <a:pt x="361" y="402"/>
                        </a:lnTo>
                        <a:lnTo>
                          <a:pt x="357" y="405"/>
                        </a:lnTo>
                        <a:lnTo>
                          <a:pt x="349" y="411"/>
                        </a:lnTo>
                        <a:lnTo>
                          <a:pt x="331" y="422"/>
                        </a:lnTo>
                        <a:lnTo>
                          <a:pt x="321" y="426"/>
                        </a:lnTo>
                        <a:lnTo>
                          <a:pt x="316" y="428"/>
                        </a:lnTo>
                        <a:lnTo>
                          <a:pt x="312" y="431"/>
                        </a:lnTo>
                        <a:lnTo>
                          <a:pt x="292" y="439"/>
                        </a:lnTo>
                        <a:lnTo>
                          <a:pt x="269" y="442"/>
                        </a:lnTo>
                        <a:lnTo>
                          <a:pt x="249" y="445"/>
                        </a:lnTo>
                        <a:lnTo>
                          <a:pt x="228" y="446"/>
                        </a:lnTo>
                        <a:lnTo>
                          <a:pt x="207" y="445"/>
                        </a:lnTo>
                        <a:lnTo>
                          <a:pt x="187" y="441"/>
                        </a:lnTo>
                        <a:lnTo>
                          <a:pt x="167" y="436"/>
                        </a:lnTo>
                        <a:lnTo>
                          <a:pt x="147" y="429"/>
                        </a:lnTo>
                        <a:lnTo>
                          <a:pt x="129" y="419"/>
                        </a:lnTo>
                        <a:lnTo>
                          <a:pt x="109" y="407"/>
                        </a:lnTo>
                        <a:lnTo>
                          <a:pt x="93" y="395"/>
                        </a:lnTo>
                        <a:lnTo>
                          <a:pt x="76" y="380"/>
                        </a:lnTo>
                        <a:lnTo>
                          <a:pt x="63" y="365"/>
                        </a:lnTo>
                        <a:lnTo>
                          <a:pt x="49" y="347"/>
                        </a:lnTo>
                        <a:lnTo>
                          <a:pt x="40" y="329"/>
                        </a:lnTo>
                        <a:lnTo>
                          <a:pt x="30" y="310"/>
                        </a:lnTo>
                        <a:lnTo>
                          <a:pt x="24" y="290"/>
                        </a:lnTo>
                        <a:lnTo>
                          <a:pt x="19" y="267"/>
                        </a:lnTo>
                        <a:lnTo>
                          <a:pt x="16" y="247"/>
                        </a:lnTo>
                        <a:lnTo>
                          <a:pt x="15" y="226"/>
                        </a:lnTo>
                        <a:lnTo>
                          <a:pt x="18" y="205"/>
                        </a:lnTo>
                        <a:lnTo>
                          <a:pt x="21" y="185"/>
                        </a:lnTo>
                        <a:lnTo>
                          <a:pt x="26" y="165"/>
                        </a:lnTo>
                        <a:lnTo>
                          <a:pt x="34" y="145"/>
                        </a:lnTo>
                        <a:lnTo>
                          <a:pt x="45" y="127"/>
                        </a:lnTo>
                        <a:lnTo>
                          <a:pt x="55" y="107"/>
                        </a:lnTo>
                        <a:lnTo>
                          <a:pt x="69" y="91"/>
                        </a:lnTo>
                        <a:lnTo>
                          <a:pt x="82" y="75"/>
                        </a:lnTo>
                        <a:lnTo>
                          <a:pt x="99" y="62"/>
                        </a:lnTo>
                        <a:lnTo>
                          <a:pt x="114" y="48"/>
                        </a:lnTo>
                        <a:lnTo>
                          <a:pt x="133" y="39"/>
                        </a:lnTo>
                        <a:lnTo>
                          <a:pt x="151" y="30"/>
                        </a:lnTo>
                        <a:lnTo>
                          <a:pt x="173" y="23"/>
                        </a:lnTo>
                        <a:lnTo>
                          <a:pt x="194" y="18"/>
                        </a:lnTo>
                        <a:lnTo>
                          <a:pt x="214" y="15"/>
                        </a:lnTo>
                        <a:lnTo>
                          <a:pt x="235" y="14"/>
                        </a:lnTo>
                        <a:lnTo>
                          <a:pt x="246" y="14"/>
                        </a:lnTo>
                        <a:lnTo>
                          <a:pt x="257" y="16"/>
                        </a:lnTo>
                        <a:lnTo>
                          <a:pt x="277" y="19"/>
                        </a:lnTo>
                        <a:lnTo>
                          <a:pt x="297" y="24"/>
                        </a:lnTo>
                        <a:lnTo>
                          <a:pt x="317" y="32"/>
                        </a:lnTo>
                        <a:lnTo>
                          <a:pt x="338" y="43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4" name="Freeform 610"/>
                  <p:cNvSpPr>
                    <a:spLocks noEditPoints="1"/>
                  </p:cNvSpPr>
                  <p:nvPr/>
                </p:nvSpPr>
                <p:spPr bwMode="auto">
                  <a:xfrm>
                    <a:off x="1054" y="2392"/>
                    <a:ext cx="244" cy="214"/>
                  </a:xfrm>
                  <a:custGeom>
                    <a:avLst/>
                    <a:gdLst>
                      <a:gd name="T0" fmla="*/ 408 w 433"/>
                      <a:gd name="T1" fmla="*/ 117 h 432"/>
                      <a:gd name="T2" fmla="*/ 372 w 433"/>
                      <a:gd name="T3" fmla="*/ 66 h 432"/>
                      <a:gd name="T4" fmla="*/ 323 w 433"/>
                      <a:gd name="T5" fmla="*/ 29 h 432"/>
                      <a:gd name="T6" fmla="*/ 262 w 433"/>
                      <a:gd name="T7" fmla="*/ 5 h 432"/>
                      <a:gd name="T8" fmla="*/ 220 w 433"/>
                      <a:gd name="T9" fmla="*/ 0 h 432"/>
                      <a:gd name="T10" fmla="*/ 158 w 433"/>
                      <a:gd name="T11" fmla="*/ 9 h 432"/>
                      <a:gd name="T12" fmla="*/ 99 w 433"/>
                      <a:gd name="T13" fmla="*/ 34 h 432"/>
                      <a:gd name="T14" fmla="*/ 54 w 433"/>
                      <a:gd name="T15" fmla="*/ 77 h 432"/>
                      <a:gd name="T16" fmla="*/ 19 w 433"/>
                      <a:gd name="T17" fmla="*/ 131 h 432"/>
                      <a:gd name="T18" fmla="*/ 3 w 433"/>
                      <a:gd name="T19" fmla="*/ 191 h 432"/>
                      <a:gd name="T20" fmla="*/ 4 w 433"/>
                      <a:gd name="T21" fmla="*/ 253 h 432"/>
                      <a:gd name="T22" fmla="*/ 25 w 433"/>
                      <a:gd name="T23" fmla="*/ 315 h 432"/>
                      <a:gd name="T24" fmla="*/ 61 w 433"/>
                      <a:gd name="T25" fmla="*/ 366 h 432"/>
                      <a:gd name="T26" fmla="*/ 114 w 433"/>
                      <a:gd name="T27" fmla="*/ 405 h 432"/>
                      <a:gd name="T28" fmla="*/ 172 w 433"/>
                      <a:gd name="T29" fmla="*/ 427 h 432"/>
                      <a:gd name="T30" fmla="*/ 234 w 433"/>
                      <a:gd name="T31" fmla="*/ 431 h 432"/>
                      <a:gd name="T32" fmla="*/ 297 w 433"/>
                      <a:gd name="T33" fmla="*/ 417 h 432"/>
                      <a:gd name="T34" fmla="*/ 316 w 433"/>
                      <a:gd name="T35" fmla="*/ 408 h 432"/>
                      <a:gd name="T36" fmla="*/ 346 w 433"/>
                      <a:gd name="T37" fmla="*/ 388 h 432"/>
                      <a:gd name="T38" fmla="*/ 380 w 433"/>
                      <a:gd name="T39" fmla="*/ 356 h 432"/>
                      <a:gd name="T40" fmla="*/ 415 w 433"/>
                      <a:gd name="T41" fmla="*/ 301 h 432"/>
                      <a:gd name="T42" fmla="*/ 427 w 433"/>
                      <a:gd name="T43" fmla="*/ 261 h 432"/>
                      <a:gd name="T44" fmla="*/ 430 w 433"/>
                      <a:gd name="T45" fmla="*/ 245 h 432"/>
                      <a:gd name="T46" fmla="*/ 432 w 433"/>
                      <a:gd name="T47" fmla="*/ 200 h 432"/>
                      <a:gd name="T48" fmla="*/ 315 w 433"/>
                      <a:gd name="T49" fmla="*/ 43 h 432"/>
                      <a:gd name="T50" fmla="*/ 361 w 433"/>
                      <a:gd name="T51" fmla="*/ 77 h 432"/>
                      <a:gd name="T52" fmla="*/ 396 w 433"/>
                      <a:gd name="T53" fmla="*/ 124 h 432"/>
                      <a:gd name="T54" fmla="*/ 415 w 433"/>
                      <a:gd name="T55" fmla="*/ 181 h 432"/>
                      <a:gd name="T56" fmla="*/ 417 w 433"/>
                      <a:gd name="T57" fmla="*/ 225 h 432"/>
                      <a:gd name="T58" fmla="*/ 413 w 433"/>
                      <a:gd name="T59" fmla="*/ 259 h 432"/>
                      <a:gd name="T60" fmla="*/ 393 w 433"/>
                      <a:gd name="T61" fmla="*/ 314 h 432"/>
                      <a:gd name="T62" fmla="*/ 370 w 433"/>
                      <a:gd name="T63" fmla="*/ 347 h 432"/>
                      <a:gd name="T64" fmla="*/ 349 w 433"/>
                      <a:gd name="T65" fmla="*/ 366 h 432"/>
                      <a:gd name="T66" fmla="*/ 310 w 433"/>
                      <a:gd name="T67" fmla="*/ 395 h 432"/>
                      <a:gd name="T68" fmla="*/ 252 w 433"/>
                      <a:gd name="T69" fmla="*/ 414 h 432"/>
                      <a:gd name="T70" fmla="*/ 194 w 433"/>
                      <a:gd name="T71" fmla="*/ 416 h 432"/>
                      <a:gd name="T72" fmla="*/ 137 w 433"/>
                      <a:gd name="T73" fmla="*/ 400 h 432"/>
                      <a:gd name="T74" fmla="*/ 87 w 433"/>
                      <a:gd name="T75" fmla="*/ 369 h 432"/>
                      <a:gd name="T76" fmla="*/ 48 w 433"/>
                      <a:gd name="T77" fmla="*/ 326 h 432"/>
                      <a:gd name="T78" fmla="*/ 25 w 433"/>
                      <a:gd name="T79" fmla="*/ 272 h 432"/>
                      <a:gd name="T80" fmla="*/ 18 w 433"/>
                      <a:gd name="T81" fmla="*/ 193 h 432"/>
                      <a:gd name="T82" fmla="*/ 33 w 433"/>
                      <a:gd name="T83" fmla="*/ 137 h 432"/>
                      <a:gd name="T84" fmla="*/ 64 w 433"/>
                      <a:gd name="T85" fmla="*/ 86 h 432"/>
                      <a:gd name="T86" fmla="*/ 107 w 433"/>
                      <a:gd name="T87" fmla="*/ 48 h 432"/>
                      <a:gd name="T88" fmla="*/ 163 w 433"/>
                      <a:gd name="T89" fmla="*/ 24 h 432"/>
                      <a:gd name="T90" fmla="*/ 241 w 433"/>
                      <a:gd name="T91" fmla="*/ 18 h 432"/>
                      <a:gd name="T92" fmla="*/ 297 w 433"/>
                      <a:gd name="T93" fmla="*/ 33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33" h="432">
                        <a:moveTo>
                          <a:pt x="426" y="158"/>
                        </a:moveTo>
                        <a:lnTo>
                          <a:pt x="418" y="137"/>
                        </a:lnTo>
                        <a:lnTo>
                          <a:pt x="408" y="117"/>
                        </a:lnTo>
                        <a:lnTo>
                          <a:pt x="398" y="98"/>
                        </a:lnTo>
                        <a:lnTo>
                          <a:pt x="387" y="83"/>
                        </a:lnTo>
                        <a:lnTo>
                          <a:pt x="372" y="66"/>
                        </a:lnTo>
                        <a:lnTo>
                          <a:pt x="357" y="53"/>
                        </a:lnTo>
                        <a:lnTo>
                          <a:pt x="340" y="39"/>
                        </a:lnTo>
                        <a:lnTo>
                          <a:pt x="323" y="29"/>
                        </a:lnTo>
                        <a:lnTo>
                          <a:pt x="302" y="18"/>
                        </a:lnTo>
                        <a:lnTo>
                          <a:pt x="282" y="10"/>
                        </a:lnTo>
                        <a:lnTo>
                          <a:pt x="262" y="5"/>
                        </a:lnTo>
                        <a:lnTo>
                          <a:pt x="242" y="2"/>
                        </a:lnTo>
                        <a:lnTo>
                          <a:pt x="231" y="0"/>
                        </a:lnTo>
                        <a:lnTo>
                          <a:pt x="220" y="0"/>
                        </a:lnTo>
                        <a:lnTo>
                          <a:pt x="199" y="1"/>
                        </a:lnTo>
                        <a:lnTo>
                          <a:pt x="179" y="4"/>
                        </a:lnTo>
                        <a:lnTo>
                          <a:pt x="158" y="9"/>
                        </a:lnTo>
                        <a:lnTo>
                          <a:pt x="136" y="16"/>
                        </a:lnTo>
                        <a:lnTo>
                          <a:pt x="118" y="25"/>
                        </a:lnTo>
                        <a:lnTo>
                          <a:pt x="99" y="34"/>
                        </a:lnTo>
                        <a:lnTo>
                          <a:pt x="84" y="48"/>
                        </a:lnTo>
                        <a:lnTo>
                          <a:pt x="67" y="61"/>
                        </a:lnTo>
                        <a:lnTo>
                          <a:pt x="54" y="77"/>
                        </a:lnTo>
                        <a:lnTo>
                          <a:pt x="40" y="93"/>
                        </a:lnTo>
                        <a:lnTo>
                          <a:pt x="30" y="113"/>
                        </a:lnTo>
                        <a:lnTo>
                          <a:pt x="19" y="131"/>
                        </a:lnTo>
                        <a:lnTo>
                          <a:pt x="11" y="151"/>
                        </a:lnTo>
                        <a:lnTo>
                          <a:pt x="6" y="171"/>
                        </a:lnTo>
                        <a:lnTo>
                          <a:pt x="3" y="191"/>
                        </a:lnTo>
                        <a:lnTo>
                          <a:pt x="0" y="212"/>
                        </a:lnTo>
                        <a:lnTo>
                          <a:pt x="1" y="233"/>
                        </a:lnTo>
                        <a:lnTo>
                          <a:pt x="4" y="253"/>
                        </a:lnTo>
                        <a:lnTo>
                          <a:pt x="9" y="276"/>
                        </a:lnTo>
                        <a:lnTo>
                          <a:pt x="15" y="296"/>
                        </a:lnTo>
                        <a:lnTo>
                          <a:pt x="25" y="315"/>
                        </a:lnTo>
                        <a:lnTo>
                          <a:pt x="34" y="333"/>
                        </a:lnTo>
                        <a:lnTo>
                          <a:pt x="48" y="351"/>
                        </a:lnTo>
                        <a:lnTo>
                          <a:pt x="61" y="366"/>
                        </a:lnTo>
                        <a:lnTo>
                          <a:pt x="78" y="381"/>
                        </a:lnTo>
                        <a:lnTo>
                          <a:pt x="94" y="393"/>
                        </a:lnTo>
                        <a:lnTo>
                          <a:pt x="114" y="405"/>
                        </a:lnTo>
                        <a:lnTo>
                          <a:pt x="132" y="415"/>
                        </a:lnTo>
                        <a:lnTo>
                          <a:pt x="152" y="422"/>
                        </a:lnTo>
                        <a:lnTo>
                          <a:pt x="172" y="427"/>
                        </a:lnTo>
                        <a:lnTo>
                          <a:pt x="192" y="431"/>
                        </a:lnTo>
                        <a:lnTo>
                          <a:pt x="213" y="432"/>
                        </a:lnTo>
                        <a:lnTo>
                          <a:pt x="234" y="431"/>
                        </a:lnTo>
                        <a:lnTo>
                          <a:pt x="254" y="428"/>
                        </a:lnTo>
                        <a:lnTo>
                          <a:pt x="277" y="425"/>
                        </a:lnTo>
                        <a:lnTo>
                          <a:pt x="297" y="417"/>
                        </a:lnTo>
                        <a:lnTo>
                          <a:pt x="301" y="414"/>
                        </a:lnTo>
                        <a:lnTo>
                          <a:pt x="306" y="412"/>
                        </a:lnTo>
                        <a:lnTo>
                          <a:pt x="316" y="408"/>
                        </a:lnTo>
                        <a:lnTo>
                          <a:pt x="334" y="397"/>
                        </a:lnTo>
                        <a:lnTo>
                          <a:pt x="342" y="391"/>
                        </a:lnTo>
                        <a:lnTo>
                          <a:pt x="346" y="388"/>
                        </a:lnTo>
                        <a:lnTo>
                          <a:pt x="351" y="386"/>
                        </a:lnTo>
                        <a:lnTo>
                          <a:pt x="366" y="371"/>
                        </a:lnTo>
                        <a:lnTo>
                          <a:pt x="380" y="356"/>
                        </a:lnTo>
                        <a:lnTo>
                          <a:pt x="393" y="339"/>
                        </a:lnTo>
                        <a:lnTo>
                          <a:pt x="405" y="322"/>
                        </a:lnTo>
                        <a:lnTo>
                          <a:pt x="415" y="301"/>
                        </a:lnTo>
                        <a:lnTo>
                          <a:pt x="418" y="291"/>
                        </a:lnTo>
                        <a:lnTo>
                          <a:pt x="422" y="281"/>
                        </a:lnTo>
                        <a:lnTo>
                          <a:pt x="427" y="261"/>
                        </a:lnTo>
                        <a:lnTo>
                          <a:pt x="429" y="250"/>
                        </a:lnTo>
                        <a:lnTo>
                          <a:pt x="429" y="247"/>
                        </a:lnTo>
                        <a:lnTo>
                          <a:pt x="430" y="245"/>
                        </a:lnTo>
                        <a:lnTo>
                          <a:pt x="432" y="241"/>
                        </a:lnTo>
                        <a:lnTo>
                          <a:pt x="433" y="220"/>
                        </a:lnTo>
                        <a:lnTo>
                          <a:pt x="432" y="200"/>
                        </a:lnTo>
                        <a:lnTo>
                          <a:pt x="429" y="179"/>
                        </a:lnTo>
                        <a:lnTo>
                          <a:pt x="426" y="158"/>
                        </a:lnTo>
                        <a:close/>
                        <a:moveTo>
                          <a:pt x="315" y="43"/>
                        </a:moveTo>
                        <a:lnTo>
                          <a:pt x="332" y="52"/>
                        </a:lnTo>
                        <a:lnTo>
                          <a:pt x="347" y="64"/>
                        </a:lnTo>
                        <a:lnTo>
                          <a:pt x="361" y="77"/>
                        </a:lnTo>
                        <a:lnTo>
                          <a:pt x="374" y="92"/>
                        </a:lnTo>
                        <a:lnTo>
                          <a:pt x="386" y="107"/>
                        </a:lnTo>
                        <a:lnTo>
                          <a:pt x="396" y="124"/>
                        </a:lnTo>
                        <a:lnTo>
                          <a:pt x="404" y="142"/>
                        </a:lnTo>
                        <a:lnTo>
                          <a:pt x="411" y="162"/>
                        </a:lnTo>
                        <a:lnTo>
                          <a:pt x="415" y="181"/>
                        </a:lnTo>
                        <a:lnTo>
                          <a:pt x="418" y="202"/>
                        </a:lnTo>
                        <a:lnTo>
                          <a:pt x="418" y="220"/>
                        </a:lnTo>
                        <a:lnTo>
                          <a:pt x="417" y="225"/>
                        </a:lnTo>
                        <a:lnTo>
                          <a:pt x="417" y="230"/>
                        </a:lnTo>
                        <a:lnTo>
                          <a:pt x="417" y="240"/>
                        </a:lnTo>
                        <a:lnTo>
                          <a:pt x="413" y="259"/>
                        </a:lnTo>
                        <a:lnTo>
                          <a:pt x="408" y="277"/>
                        </a:lnTo>
                        <a:lnTo>
                          <a:pt x="401" y="296"/>
                        </a:lnTo>
                        <a:lnTo>
                          <a:pt x="393" y="314"/>
                        </a:lnTo>
                        <a:lnTo>
                          <a:pt x="381" y="331"/>
                        </a:lnTo>
                        <a:lnTo>
                          <a:pt x="375" y="338"/>
                        </a:lnTo>
                        <a:lnTo>
                          <a:pt x="370" y="347"/>
                        </a:lnTo>
                        <a:lnTo>
                          <a:pt x="363" y="353"/>
                        </a:lnTo>
                        <a:lnTo>
                          <a:pt x="357" y="360"/>
                        </a:lnTo>
                        <a:lnTo>
                          <a:pt x="349" y="366"/>
                        </a:lnTo>
                        <a:lnTo>
                          <a:pt x="343" y="373"/>
                        </a:lnTo>
                        <a:lnTo>
                          <a:pt x="327" y="385"/>
                        </a:lnTo>
                        <a:lnTo>
                          <a:pt x="310" y="395"/>
                        </a:lnTo>
                        <a:lnTo>
                          <a:pt x="291" y="403"/>
                        </a:lnTo>
                        <a:lnTo>
                          <a:pt x="273" y="411"/>
                        </a:lnTo>
                        <a:lnTo>
                          <a:pt x="252" y="414"/>
                        </a:lnTo>
                        <a:lnTo>
                          <a:pt x="233" y="417"/>
                        </a:lnTo>
                        <a:lnTo>
                          <a:pt x="213" y="417"/>
                        </a:lnTo>
                        <a:lnTo>
                          <a:pt x="194" y="416"/>
                        </a:lnTo>
                        <a:lnTo>
                          <a:pt x="175" y="413"/>
                        </a:lnTo>
                        <a:lnTo>
                          <a:pt x="156" y="408"/>
                        </a:lnTo>
                        <a:lnTo>
                          <a:pt x="137" y="400"/>
                        </a:lnTo>
                        <a:lnTo>
                          <a:pt x="121" y="392"/>
                        </a:lnTo>
                        <a:lnTo>
                          <a:pt x="102" y="381"/>
                        </a:lnTo>
                        <a:lnTo>
                          <a:pt x="87" y="369"/>
                        </a:lnTo>
                        <a:lnTo>
                          <a:pt x="72" y="356"/>
                        </a:lnTo>
                        <a:lnTo>
                          <a:pt x="60" y="342"/>
                        </a:lnTo>
                        <a:lnTo>
                          <a:pt x="48" y="326"/>
                        </a:lnTo>
                        <a:lnTo>
                          <a:pt x="38" y="309"/>
                        </a:lnTo>
                        <a:lnTo>
                          <a:pt x="30" y="291"/>
                        </a:lnTo>
                        <a:lnTo>
                          <a:pt x="25" y="272"/>
                        </a:lnTo>
                        <a:lnTo>
                          <a:pt x="20" y="251"/>
                        </a:lnTo>
                        <a:lnTo>
                          <a:pt x="17" y="232"/>
                        </a:lnTo>
                        <a:lnTo>
                          <a:pt x="18" y="193"/>
                        </a:lnTo>
                        <a:lnTo>
                          <a:pt x="21" y="174"/>
                        </a:lnTo>
                        <a:lnTo>
                          <a:pt x="26" y="155"/>
                        </a:lnTo>
                        <a:lnTo>
                          <a:pt x="33" y="137"/>
                        </a:lnTo>
                        <a:lnTo>
                          <a:pt x="42" y="120"/>
                        </a:lnTo>
                        <a:lnTo>
                          <a:pt x="52" y="101"/>
                        </a:lnTo>
                        <a:lnTo>
                          <a:pt x="64" y="86"/>
                        </a:lnTo>
                        <a:lnTo>
                          <a:pt x="76" y="71"/>
                        </a:lnTo>
                        <a:lnTo>
                          <a:pt x="92" y="60"/>
                        </a:lnTo>
                        <a:lnTo>
                          <a:pt x="107" y="48"/>
                        </a:lnTo>
                        <a:lnTo>
                          <a:pt x="125" y="38"/>
                        </a:lnTo>
                        <a:lnTo>
                          <a:pt x="143" y="30"/>
                        </a:lnTo>
                        <a:lnTo>
                          <a:pt x="163" y="24"/>
                        </a:lnTo>
                        <a:lnTo>
                          <a:pt x="182" y="19"/>
                        </a:lnTo>
                        <a:lnTo>
                          <a:pt x="202" y="17"/>
                        </a:lnTo>
                        <a:lnTo>
                          <a:pt x="241" y="18"/>
                        </a:lnTo>
                        <a:lnTo>
                          <a:pt x="259" y="21"/>
                        </a:lnTo>
                        <a:lnTo>
                          <a:pt x="278" y="26"/>
                        </a:lnTo>
                        <a:lnTo>
                          <a:pt x="297" y="33"/>
                        </a:lnTo>
                        <a:lnTo>
                          <a:pt x="315" y="43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5" name="Freeform 611"/>
                  <p:cNvSpPr>
                    <a:spLocks noEditPoints="1"/>
                  </p:cNvSpPr>
                  <p:nvPr/>
                </p:nvSpPr>
                <p:spPr bwMode="auto">
                  <a:xfrm>
                    <a:off x="1062" y="2400"/>
                    <a:ext cx="227" cy="198"/>
                  </a:xfrm>
                  <a:custGeom>
                    <a:avLst/>
                    <a:gdLst>
                      <a:gd name="T0" fmla="*/ 379 w 401"/>
                      <a:gd name="T1" fmla="*/ 107 h 400"/>
                      <a:gd name="T2" fmla="*/ 344 w 401"/>
                      <a:gd name="T3" fmla="*/ 60 h 400"/>
                      <a:gd name="T4" fmla="*/ 298 w 401"/>
                      <a:gd name="T5" fmla="*/ 26 h 400"/>
                      <a:gd name="T6" fmla="*/ 242 w 401"/>
                      <a:gd name="T7" fmla="*/ 4 h 400"/>
                      <a:gd name="T8" fmla="*/ 165 w 401"/>
                      <a:gd name="T9" fmla="*/ 2 h 400"/>
                      <a:gd name="T10" fmla="*/ 108 w 401"/>
                      <a:gd name="T11" fmla="*/ 21 h 400"/>
                      <a:gd name="T12" fmla="*/ 59 w 401"/>
                      <a:gd name="T13" fmla="*/ 54 h 400"/>
                      <a:gd name="T14" fmla="*/ 25 w 401"/>
                      <a:gd name="T15" fmla="*/ 103 h 400"/>
                      <a:gd name="T16" fmla="*/ 4 w 401"/>
                      <a:gd name="T17" fmla="*/ 157 h 400"/>
                      <a:gd name="T18" fmla="*/ 3 w 401"/>
                      <a:gd name="T19" fmla="*/ 234 h 400"/>
                      <a:gd name="T20" fmla="*/ 21 w 401"/>
                      <a:gd name="T21" fmla="*/ 292 h 400"/>
                      <a:gd name="T22" fmla="*/ 55 w 401"/>
                      <a:gd name="T23" fmla="*/ 339 h 400"/>
                      <a:gd name="T24" fmla="*/ 104 w 401"/>
                      <a:gd name="T25" fmla="*/ 375 h 400"/>
                      <a:gd name="T26" fmla="*/ 158 w 401"/>
                      <a:gd name="T27" fmla="*/ 396 h 400"/>
                      <a:gd name="T28" fmla="*/ 216 w 401"/>
                      <a:gd name="T29" fmla="*/ 400 h 400"/>
                      <a:gd name="T30" fmla="*/ 274 w 401"/>
                      <a:gd name="T31" fmla="*/ 386 h 400"/>
                      <a:gd name="T32" fmla="*/ 326 w 401"/>
                      <a:gd name="T33" fmla="*/ 356 h 400"/>
                      <a:gd name="T34" fmla="*/ 346 w 401"/>
                      <a:gd name="T35" fmla="*/ 336 h 400"/>
                      <a:gd name="T36" fmla="*/ 364 w 401"/>
                      <a:gd name="T37" fmla="*/ 314 h 400"/>
                      <a:gd name="T38" fmla="*/ 391 w 401"/>
                      <a:gd name="T39" fmla="*/ 260 h 400"/>
                      <a:gd name="T40" fmla="*/ 400 w 401"/>
                      <a:gd name="T41" fmla="*/ 213 h 400"/>
                      <a:gd name="T42" fmla="*/ 401 w 401"/>
                      <a:gd name="T43" fmla="*/ 185 h 400"/>
                      <a:gd name="T44" fmla="*/ 291 w 401"/>
                      <a:gd name="T45" fmla="*/ 40 h 400"/>
                      <a:gd name="T46" fmla="*/ 333 w 401"/>
                      <a:gd name="T47" fmla="*/ 72 h 400"/>
                      <a:gd name="T48" fmla="*/ 364 w 401"/>
                      <a:gd name="T49" fmla="*/ 114 h 400"/>
                      <a:gd name="T50" fmla="*/ 382 w 401"/>
                      <a:gd name="T51" fmla="*/ 166 h 400"/>
                      <a:gd name="T52" fmla="*/ 384 w 401"/>
                      <a:gd name="T53" fmla="*/ 197 h 400"/>
                      <a:gd name="T54" fmla="*/ 385 w 401"/>
                      <a:gd name="T55" fmla="*/ 202 h 400"/>
                      <a:gd name="T56" fmla="*/ 378 w 401"/>
                      <a:gd name="T57" fmla="*/ 246 h 400"/>
                      <a:gd name="T58" fmla="*/ 361 w 401"/>
                      <a:gd name="T59" fmla="*/ 290 h 400"/>
                      <a:gd name="T60" fmla="*/ 327 w 401"/>
                      <a:gd name="T61" fmla="*/ 333 h 400"/>
                      <a:gd name="T62" fmla="*/ 291 w 401"/>
                      <a:gd name="T63" fmla="*/ 359 h 400"/>
                      <a:gd name="T64" fmla="*/ 284 w 401"/>
                      <a:gd name="T65" fmla="*/ 365 h 400"/>
                      <a:gd name="T66" fmla="*/ 232 w 401"/>
                      <a:gd name="T67" fmla="*/ 382 h 400"/>
                      <a:gd name="T68" fmla="*/ 179 w 401"/>
                      <a:gd name="T69" fmla="*/ 383 h 400"/>
                      <a:gd name="T70" fmla="*/ 129 w 401"/>
                      <a:gd name="T71" fmla="*/ 368 h 400"/>
                      <a:gd name="T72" fmla="*/ 80 w 401"/>
                      <a:gd name="T73" fmla="*/ 339 h 400"/>
                      <a:gd name="T74" fmla="*/ 44 w 401"/>
                      <a:gd name="T75" fmla="*/ 300 h 400"/>
                      <a:gd name="T76" fmla="*/ 22 w 401"/>
                      <a:gd name="T77" fmla="*/ 251 h 400"/>
                      <a:gd name="T78" fmla="*/ 19 w 401"/>
                      <a:gd name="T79" fmla="*/ 161 h 400"/>
                      <a:gd name="T80" fmla="*/ 49 w 401"/>
                      <a:gd name="T81" fmla="*/ 94 h 400"/>
                      <a:gd name="T82" fmla="*/ 85 w 401"/>
                      <a:gd name="T83" fmla="*/ 54 h 400"/>
                      <a:gd name="T84" fmla="*/ 132 w 401"/>
                      <a:gd name="T85" fmla="*/ 27 h 400"/>
                      <a:gd name="T86" fmla="*/ 186 w 401"/>
                      <a:gd name="T87" fmla="*/ 15 h 400"/>
                      <a:gd name="T88" fmla="*/ 238 w 401"/>
                      <a:gd name="T89" fmla="*/ 19 h 4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401" h="400">
                        <a:moveTo>
                          <a:pt x="394" y="145"/>
                        </a:moveTo>
                        <a:lnTo>
                          <a:pt x="387" y="125"/>
                        </a:lnTo>
                        <a:lnTo>
                          <a:pt x="379" y="107"/>
                        </a:lnTo>
                        <a:lnTo>
                          <a:pt x="369" y="90"/>
                        </a:lnTo>
                        <a:lnTo>
                          <a:pt x="357" y="75"/>
                        </a:lnTo>
                        <a:lnTo>
                          <a:pt x="344" y="60"/>
                        </a:lnTo>
                        <a:lnTo>
                          <a:pt x="330" y="47"/>
                        </a:lnTo>
                        <a:lnTo>
                          <a:pt x="315" y="35"/>
                        </a:lnTo>
                        <a:lnTo>
                          <a:pt x="298" y="26"/>
                        </a:lnTo>
                        <a:lnTo>
                          <a:pt x="280" y="16"/>
                        </a:lnTo>
                        <a:lnTo>
                          <a:pt x="261" y="9"/>
                        </a:lnTo>
                        <a:lnTo>
                          <a:pt x="242" y="4"/>
                        </a:lnTo>
                        <a:lnTo>
                          <a:pt x="224" y="1"/>
                        </a:lnTo>
                        <a:lnTo>
                          <a:pt x="185" y="0"/>
                        </a:lnTo>
                        <a:lnTo>
                          <a:pt x="165" y="2"/>
                        </a:lnTo>
                        <a:lnTo>
                          <a:pt x="146" y="7"/>
                        </a:lnTo>
                        <a:lnTo>
                          <a:pt x="126" y="13"/>
                        </a:lnTo>
                        <a:lnTo>
                          <a:pt x="108" y="21"/>
                        </a:lnTo>
                        <a:lnTo>
                          <a:pt x="90" y="31"/>
                        </a:lnTo>
                        <a:lnTo>
                          <a:pt x="75" y="43"/>
                        </a:lnTo>
                        <a:lnTo>
                          <a:pt x="59" y="54"/>
                        </a:lnTo>
                        <a:lnTo>
                          <a:pt x="47" y="69"/>
                        </a:lnTo>
                        <a:lnTo>
                          <a:pt x="35" y="84"/>
                        </a:lnTo>
                        <a:lnTo>
                          <a:pt x="25" y="103"/>
                        </a:lnTo>
                        <a:lnTo>
                          <a:pt x="16" y="120"/>
                        </a:lnTo>
                        <a:lnTo>
                          <a:pt x="9" y="138"/>
                        </a:lnTo>
                        <a:lnTo>
                          <a:pt x="4" y="157"/>
                        </a:lnTo>
                        <a:lnTo>
                          <a:pt x="1" y="176"/>
                        </a:lnTo>
                        <a:lnTo>
                          <a:pt x="0" y="215"/>
                        </a:lnTo>
                        <a:lnTo>
                          <a:pt x="3" y="234"/>
                        </a:lnTo>
                        <a:lnTo>
                          <a:pt x="8" y="255"/>
                        </a:lnTo>
                        <a:lnTo>
                          <a:pt x="13" y="274"/>
                        </a:lnTo>
                        <a:lnTo>
                          <a:pt x="21" y="292"/>
                        </a:lnTo>
                        <a:lnTo>
                          <a:pt x="31" y="309"/>
                        </a:lnTo>
                        <a:lnTo>
                          <a:pt x="43" y="325"/>
                        </a:lnTo>
                        <a:lnTo>
                          <a:pt x="55" y="339"/>
                        </a:lnTo>
                        <a:lnTo>
                          <a:pt x="70" y="352"/>
                        </a:lnTo>
                        <a:lnTo>
                          <a:pt x="85" y="364"/>
                        </a:lnTo>
                        <a:lnTo>
                          <a:pt x="104" y="375"/>
                        </a:lnTo>
                        <a:lnTo>
                          <a:pt x="120" y="383"/>
                        </a:lnTo>
                        <a:lnTo>
                          <a:pt x="139" y="391"/>
                        </a:lnTo>
                        <a:lnTo>
                          <a:pt x="158" y="396"/>
                        </a:lnTo>
                        <a:lnTo>
                          <a:pt x="177" y="399"/>
                        </a:lnTo>
                        <a:lnTo>
                          <a:pt x="196" y="400"/>
                        </a:lnTo>
                        <a:lnTo>
                          <a:pt x="216" y="400"/>
                        </a:lnTo>
                        <a:lnTo>
                          <a:pt x="235" y="397"/>
                        </a:lnTo>
                        <a:lnTo>
                          <a:pt x="256" y="394"/>
                        </a:lnTo>
                        <a:lnTo>
                          <a:pt x="274" y="386"/>
                        </a:lnTo>
                        <a:lnTo>
                          <a:pt x="293" y="378"/>
                        </a:lnTo>
                        <a:lnTo>
                          <a:pt x="310" y="368"/>
                        </a:lnTo>
                        <a:lnTo>
                          <a:pt x="326" y="356"/>
                        </a:lnTo>
                        <a:lnTo>
                          <a:pt x="332" y="349"/>
                        </a:lnTo>
                        <a:lnTo>
                          <a:pt x="340" y="343"/>
                        </a:lnTo>
                        <a:lnTo>
                          <a:pt x="346" y="336"/>
                        </a:lnTo>
                        <a:lnTo>
                          <a:pt x="353" y="330"/>
                        </a:lnTo>
                        <a:lnTo>
                          <a:pt x="358" y="321"/>
                        </a:lnTo>
                        <a:lnTo>
                          <a:pt x="364" y="314"/>
                        </a:lnTo>
                        <a:lnTo>
                          <a:pt x="376" y="297"/>
                        </a:lnTo>
                        <a:lnTo>
                          <a:pt x="384" y="279"/>
                        </a:lnTo>
                        <a:lnTo>
                          <a:pt x="391" y="260"/>
                        </a:lnTo>
                        <a:lnTo>
                          <a:pt x="396" y="242"/>
                        </a:lnTo>
                        <a:lnTo>
                          <a:pt x="400" y="223"/>
                        </a:lnTo>
                        <a:lnTo>
                          <a:pt x="400" y="213"/>
                        </a:lnTo>
                        <a:lnTo>
                          <a:pt x="400" y="208"/>
                        </a:lnTo>
                        <a:lnTo>
                          <a:pt x="401" y="203"/>
                        </a:lnTo>
                        <a:lnTo>
                          <a:pt x="401" y="185"/>
                        </a:lnTo>
                        <a:lnTo>
                          <a:pt x="398" y="164"/>
                        </a:lnTo>
                        <a:lnTo>
                          <a:pt x="394" y="145"/>
                        </a:lnTo>
                        <a:close/>
                        <a:moveTo>
                          <a:pt x="291" y="40"/>
                        </a:moveTo>
                        <a:lnTo>
                          <a:pt x="307" y="49"/>
                        </a:lnTo>
                        <a:lnTo>
                          <a:pt x="321" y="61"/>
                        </a:lnTo>
                        <a:lnTo>
                          <a:pt x="333" y="72"/>
                        </a:lnTo>
                        <a:lnTo>
                          <a:pt x="346" y="86"/>
                        </a:lnTo>
                        <a:lnTo>
                          <a:pt x="355" y="99"/>
                        </a:lnTo>
                        <a:lnTo>
                          <a:pt x="364" y="114"/>
                        </a:lnTo>
                        <a:lnTo>
                          <a:pt x="372" y="131"/>
                        </a:lnTo>
                        <a:lnTo>
                          <a:pt x="379" y="150"/>
                        </a:lnTo>
                        <a:lnTo>
                          <a:pt x="382" y="166"/>
                        </a:lnTo>
                        <a:lnTo>
                          <a:pt x="384" y="185"/>
                        </a:lnTo>
                        <a:lnTo>
                          <a:pt x="384" y="193"/>
                        </a:lnTo>
                        <a:lnTo>
                          <a:pt x="384" y="197"/>
                        </a:lnTo>
                        <a:lnTo>
                          <a:pt x="384" y="199"/>
                        </a:lnTo>
                        <a:lnTo>
                          <a:pt x="384" y="200"/>
                        </a:lnTo>
                        <a:lnTo>
                          <a:pt x="385" y="202"/>
                        </a:lnTo>
                        <a:lnTo>
                          <a:pt x="384" y="221"/>
                        </a:lnTo>
                        <a:lnTo>
                          <a:pt x="381" y="237"/>
                        </a:lnTo>
                        <a:lnTo>
                          <a:pt x="378" y="246"/>
                        </a:lnTo>
                        <a:lnTo>
                          <a:pt x="376" y="255"/>
                        </a:lnTo>
                        <a:lnTo>
                          <a:pt x="369" y="272"/>
                        </a:lnTo>
                        <a:lnTo>
                          <a:pt x="361" y="290"/>
                        </a:lnTo>
                        <a:lnTo>
                          <a:pt x="351" y="306"/>
                        </a:lnTo>
                        <a:lnTo>
                          <a:pt x="340" y="320"/>
                        </a:lnTo>
                        <a:lnTo>
                          <a:pt x="327" y="333"/>
                        </a:lnTo>
                        <a:lnTo>
                          <a:pt x="315" y="345"/>
                        </a:lnTo>
                        <a:lnTo>
                          <a:pt x="299" y="355"/>
                        </a:lnTo>
                        <a:lnTo>
                          <a:pt x="291" y="359"/>
                        </a:lnTo>
                        <a:lnTo>
                          <a:pt x="287" y="362"/>
                        </a:lnTo>
                        <a:lnTo>
                          <a:pt x="285" y="363"/>
                        </a:lnTo>
                        <a:lnTo>
                          <a:pt x="284" y="365"/>
                        </a:lnTo>
                        <a:lnTo>
                          <a:pt x="267" y="372"/>
                        </a:lnTo>
                        <a:lnTo>
                          <a:pt x="251" y="379"/>
                        </a:lnTo>
                        <a:lnTo>
                          <a:pt x="232" y="382"/>
                        </a:lnTo>
                        <a:lnTo>
                          <a:pt x="215" y="384"/>
                        </a:lnTo>
                        <a:lnTo>
                          <a:pt x="196" y="384"/>
                        </a:lnTo>
                        <a:lnTo>
                          <a:pt x="179" y="383"/>
                        </a:lnTo>
                        <a:lnTo>
                          <a:pt x="162" y="380"/>
                        </a:lnTo>
                        <a:lnTo>
                          <a:pt x="145" y="375"/>
                        </a:lnTo>
                        <a:lnTo>
                          <a:pt x="129" y="368"/>
                        </a:lnTo>
                        <a:lnTo>
                          <a:pt x="112" y="361"/>
                        </a:lnTo>
                        <a:lnTo>
                          <a:pt x="95" y="350"/>
                        </a:lnTo>
                        <a:lnTo>
                          <a:pt x="80" y="339"/>
                        </a:lnTo>
                        <a:lnTo>
                          <a:pt x="67" y="326"/>
                        </a:lnTo>
                        <a:lnTo>
                          <a:pt x="55" y="314"/>
                        </a:lnTo>
                        <a:lnTo>
                          <a:pt x="44" y="300"/>
                        </a:lnTo>
                        <a:lnTo>
                          <a:pt x="36" y="284"/>
                        </a:lnTo>
                        <a:lnTo>
                          <a:pt x="27" y="267"/>
                        </a:lnTo>
                        <a:lnTo>
                          <a:pt x="22" y="251"/>
                        </a:lnTo>
                        <a:lnTo>
                          <a:pt x="15" y="215"/>
                        </a:lnTo>
                        <a:lnTo>
                          <a:pt x="16" y="180"/>
                        </a:lnTo>
                        <a:lnTo>
                          <a:pt x="19" y="161"/>
                        </a:lnTo>
                        <a:lnTo>
                          <a:pt x="24" y="144"/>
                        </a:lnTo>
                        <a:lnTo>
                          <a:pt x="40" y="111"/>
                        </a:lnTo>
                        <a:lnTo>
                          <a:pt x="49" y="94"/>
                        </a:lnTo>
                        <a:lnTo>
                          <a:pt x="61" y="79"/>
                        </a:lnTo>
                        <a:lnTo>
                          <a:pt x="72" y="66"/>
                        </a:lnTo>
                        <a:lnTo>
                          <a:pt x="85" y="54"/>
                        </a:lnTo>
                        <a:lnTo>
                          <a:pt x="99" y="43"/>
                        </a:lnTo>
                        <a:lnTo>
                          <a:pt x="115" y="35"/>
                        </a:lnTo>
                        <a:lnTo>
                          <a:pt x="132" y="27"/>
                        </a:lnTo>
                        <a:lnTo>
                          <a:pt x="150" y="21"/>
                        </a:lnTo>
                        <a:lnTo>
                          <a:pt x="167" y="16"/>
                        </a:lnTo>
                        <a:lnTo>
                          <a:pt x="186" y="15"/>
                        </a:lnTo>
                        <a:lnTo>
                          <a:pt x="203" y="14"/>
                        </a:lnTo>
                        <a:lnTo>
                          <a:pt x="222" y="16"/>
                        </a:lnTo>
                        <a:lnTo>
                          <a:pt x="238" y="19"/>
                        </a:lnTo>
                        <a:lnTo>
                          <a:pt x="256" y="25"/>
                        </a:lnTo>
                        <a:lnTo>
                          <a:pt x="291" y="40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6" name="Freeform 612"/>
                  <p:cNvSpPr>
                    <a:spLocks noEditPoints="1"/>
                  </p:cNvSpPr>
                  <p:nvPr/>
                </p:nvSpPr>
                <p:spPr bwMode="auto">
                  <a:xfrm>
                    <a:off x="1071" y="2408"/>
                    <a:ext cx="209" cy="182"/>
                  </a:xfrm>
                  <a:custGeom>
                    <a:avLst/>
                    <a:gdLst>
                      <a:gd name="T0" fmla="*/ 349 w 370"/>
                      <a:gd name="T1" fmla="*/ 100 h 370"/>
                      <a:gd name="T2" fmla="*/ 318 w 370"/>
                      <a:gd name="T3" fmla="*/ 58 h 370"/>
                      <a:gd name="T4" fmla="*/ 276 w 370"/>
                      <a:gd name="T5" fmla="*/ 26 h 370"/>
                      <a:gd name="T6" fmla="*/ 207 w 370"/>
                      <a:gd name="T7" fmla="*/ 2 h 370"/>
                      <a:gd name="T8" fmla="*/ 152 w 370"/>
                      <a:gd name="T9" fmla="*/ 2 h 370"/>
                      <a:gd name="T10" fmla="*/ 100 w 370"/>
                      <a:gd name="T11" fmla="*/ 21 h 370"/>
                      <a:gd name="T12" fmla="*/ 57 w 370"/>
                      <a:gd name="T13" fmla="*/ 52 h 370"/>
                      <a:gd name="T14" fmla="*/ 25 w 370"/>
                      <a:gd name="T15" fmla="*/ 97 h 370"/>
                      <a:gd name="T16" fmla="*/ 1 w 370"/>
                      <a:gd name="T17" fmla="*/ 166 h 370"/>
                      <a:gd name="T18" fmla="*/ 12 w 370"/>
                      <a:gd name="T19" fmla="*/ 253 h 370"/>
                      <a:gd name="T20" fmla="*/ 40 w 370"/>
                      <a:gd name="T21" fmla="*/ 300 h 370"/>
                      <a:gd name="T22" fmla="*/ 80 w 370"/>
                      <a:gd name="T23" fmla="*/ 336 h 370"/>
                      <a:gd name="T24" fmla="*/ 130 w 370"/>
                      <a:gd name="T25" fmla="*/ 361 h 370"/>
                      <a:gd name="T26" fmla="*/ 181 w 370"/>
                      <a:gd name="T27" fmla="*/ 370 h 370"/>
                      <a:gd name="T28" fmla="*/ 236 w 370"/>
                      <a:gd name="T29" fmla="*/ 365 h 370"/>
                      <a:gd name="T30" fmla="*/ 270 w 370"/>
                      <a:gd name="T31" fmla="*/ 349 h 370"/>
                      <a:gd name="T32" fmla="*/ 284 w 370"/>
                      <a:gd name="T33" fmla="*/ 341 h 370"/>
                      <a:gd name="T34" fmla="*/ 325 w 370"/>
                      <a:gd name="T35" fmla="*/ 306 h 370"/>
                      <a:gd name="T36" fmla="*/ 354 w 370"/>
                      <a:gd name="T37" fmla="*/ 258 h 370"/>
                      <a:gd name="T38" fmla="*/ 366 w 370"/>
                      <a:gd name="T39" fmla="*/ 223 h 370"/>
                      <a:gd name="T40" fmla="*/ 369 w 370"/>
                      <a:gd name="T41" fmla="*/ 186 h 370"/>
                      <a:gd name="T42" fmla="*/ 369 w 370"/>
                      <a:gd name="T43" fmla="*/ 179 h 370"/>
                      <a:gd name="T44" fmla="*/ 364 w 370"/>
                      <a:gd name="T45" fmla="*/ 136 h 370"/>
                      <a:gd name="T46" fmla="*/ 296 w 370"/>
                      <a:gd name="T47" fmla="*/ 57 h 370"/>
                      <a:gd name="T48" fmla="*/ 328 w 370"/>
                      <a:gd name="T49" fmla="*/ 92 h 370"/>
                      <a:gd name="T50" fmla="*/ 349 w 370"/>
                      <a:gd name="T51" fmla="*/ 140 h 370"/>
                      <a:gd name="T52" fmla="*/ 356 w 370"/>
                      <a:gd name="T53" fmla="*/ 189 h 370"/>
                      <a:gd name="T54" fmla="*/ 352 w 370"/>
                      <a:gd name="T55" fmla="*/ 221 h 370"/>
                      <a:gd name="T56" fmla="*/ 334 w 370"/>
                      <a:gd name="T57" fmla="*/ 269 h 370"/>
                      <a:gd name="T58" fmla="*/ 314 w 370"/>
                      <a:gd name="T59" fmla="*/ 296 h 370"/>
                      <a:gd name="T60" fmla="*/ 297 w 370"/>
                      <a:gd name="T61" fmla="*/ 312 h 370"/>
                      <a:gd name="T62" fmla="*/ 278 w 370"/>
                      <a:gd name="T63" fmla="*/ 328 h 370"/>
                      <a:gd name="T64" fmla="*/ 248 w 370"/>
                      <a:gd name="T65" fmla="*/ 343 h 370"/>
                      <a:gd name="T66" fmla="*/ 214 w 370"/>
                      <a:gd name="T67" fmla="*/ 354 h 370"/>
                      <a:gd name="T68" fmla="*/ 165 w 370"/>
                      <a:gd name="T69" fmla="*/ 355 h 370"/>
                      <a:gd name="T70" fmla="*/ 118 w 370"/>
                      <a:gd name="T71" fmla="*/ 341 h 370"/>
                      <a:gd name="T72" fmla="*/ 74 w 370"/>
                      <a:gd name="T73" fmla="*/ 314 h 370"/>
                      <a:gd name="T74" fmla="*/ 41 w 370"/>
                      <a:gd name="T75" fmla="*/ 278 h 370"/>
                      <a:gd name="T76" fmla="*/ 23 w 370"/>
                      <a:gd name="T77" fmla="*/ 234 h 370"/>
                      <a:gd name="T78" fmla="*/ 18 w 370"/>
                      <a:gd name="T79" fmla="*/ 166 h 370"/>
                      <a:gd name="T80" fmla="*/ 47 w 370"/>
                      <a:gd name="T81" fmla="*/ 88 h 370"/>
                      <a:gd name="T82" fmla="*/ 80 w 370"/>
                      <a:gd name="T83" fmla="*/ 53 h 370"/>
                      <a:gd name="T84" fmla="*/ 122 w 370"/>
                      <a:gd name="T85" fmla="*/ 28 h 370"/>
                      <a:gd name="T86" fmla="*/ 173 w 370"/>
                      <a:gd name="T87" fmla="*/ 17 h 370"/>
                      <a:gd name="T88" fmla="*/ 252 w 370"/>
                      <a:gd name="T89" fmla="*/ 30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70" h="370">
                        <a:moveTo>
                          <a:pt x="364" y="136"/>
                        </a:moveTo>
                        <a:lnTo>
                          <a:pt x="357" y="117"/>
                        </a:lnTo>
                        <a:lnTo>
                          <a:pt x="349" y="100"/>
                        </a:lnTo>
                        <a:lnTo>
                          <a:pt x="340" y="85"/>
                        </a:lnTo>
                        <a:lnTo>
                          <a:pt x="331" y="72"/>
                        </a:lnTo>
                        <a:lnTo>
                          <a:pt x="318" y="58"/>
                        </a:lnTo>
                        <a:lnTo>
                          <a:pt x="306" y="47"/>
                        </a:lnTo>
                        <a:lnTo>
                          <a:pt x="292" y="35"/>
                        </a:lnTo>
                        <a:lnTo>
                          <a:pt x="276" y="26"/>
                        </a:lnTo>
                        <a:lnTo>
                          <a:pt x="241" y="11"/>
                        </a:lnTo>
                        <a:lnTo>
                          <a:pt x="223" y="5"/>
                        </a:lnTo>
                        <a:lnTo>
                          <a:pt x="207" y="2"/>
                        </a:lnTo>
                        <a:lnTo>
                          <a:pt x="188" y="0"/>
                        </a:lnTo>
                        <a:lnTo>
                          <a:pt x="171" y="1"/>
                        </a:lnTo>
                        <a:lnTo>
                          <a:pt x="152" y="2"/>
                        </a:lnTo>
                        <a:lnTo>
                          <a:pt x="135" y="7"/>
                        </a:lnTo>
                        <a:lnTo>
                          <a:pt x="117" y="13"/>
                        </a:lnTo>
                        <a:lnTo>
                          <a:pt x="100" y="21"/>
                        </a:lnTo>
                        <a:lnTo>
                          <a:pt x="84" y="29"/>
                        </a:lnTo>
                        <a:lnTo>
                          <a:pt x="70" y="40"/>
                        </a:lnTo>
                        <a:lnTo>
                          <a:pt x="57" y="52"/>
                        </a:lnTo>
                        <a:lnTo>
                          <a:pt x="46" y="65"/>
                        </a:lnTo>
                        <a:lnTo>
                          <a:pt x="34" y="80"/>
                        </a:lnTo>
                        <a:lnTo>
                          <a:pt x="25" y="97"/>
                        </a:lnTo>
                        <a:lnTo>
                          <a:pt x="9" y="130"/>
                        </a:lnTo>
                        <a:lnTo>
                          <a:pt x="4" y="147"/>
                        </a:lnTo>
                        <a:lnTo>
                          <a:pt x="1" y="166"/>
                        </a:lnTo>
                        <a:lnTo>
                          <a:pt x="0" y="201"/>
                        </a:lnTo>
                        <a:lnTo>
                          <a:pt x="7" y="237"/>
                        </a:lnTo>
                        <a:lnTo>
                          <a:pt x="12" y="253"/>
                        </a:lnTo>
                        <a:lnTo>
                          <a:pt x="21" y="270"/>
                        </a:lnTo>
                        <a:lnTo>
                          <a:pt x="29" y="286"/>
                        </a:lnTo>
                        <a:lnTo>
                          <a:pt x="40" y="300"/>
                        </a:lnTo>
                        <a:lnTo>
                          <a:pt x="52" y="312"/>
                        </a:lnTo>
                        <a:lnTo>
                          <a:pt x="65" y="325"/>
                        </a:lnTo>
                        <a:lnTo>
                          <a:pt x="80" y="336"/>
                        </a:lnTo>
                        <a:lnTo>
                          <a:pt x="97" y="347"/>
                        </a:lnTo>
                        <a:lnTo>
                          <a:pt x="114" y="354"/>
                        </a:lnTo>
                        <a:lnTo>
                          <a:pt x="130" y="361"/>
                        </a:lnTo>
                        <a:lnTo>
                          <a:pt x="147" y="366"/>
                        </a:lnTo>
                        <a:lnTo>
                          <a:pt x="164" y="369"/>
                        </a:lnTo>
                        <a:lnTo>
                          <a:pt x="181" y="370"/>
                        </a:lnTo>
                        <a:lnTo>
                          <a:pt x="200" y="370"/>
                        </a:lnTo>
                        <a:lnTo>
                          <a:pt x="217" y="368"/>
                        </a:lnTo>
                        <a:lnTo>
                          <a:pt x="236" y="365"/>
                        </a:lnTo>
                        <a:lnTo>
                          <a:pt x="252" y="358"/>
                        </a:lnTo>
                        <a:lnTo>
                          <a:pt x="269" y="351"/>
                        </a:lnTo>
                        <a:lnTo>
                          <a:pt x="270" y="349"/>
                        </a:lnTo>
                        <a:lnTo>
                          <a:pt x="272" y="348"/>
                        </a:lnTo>
                        <a:lnTo>
                          <a:pt x="276" y="345"/>
                        </a:lnTo>
                        <a:lnTo>
                          <a:pt x="284" y="341"/>
                        </a:lnTo>
                        <a:lnTo>
                          <a:pt x="300" y="331"/>
                        </a:lnTo>
                        <a:lnTo>
                          <a:pt x="312" y="319"/>
                        </a:lnTo>
                        <a:lnTo>
                          <a:pt x="325" y="306"/>
                        </a:lnTo>
                        <a:lnTo>
                          <a:pt x="336" y="292"/>
                        </a:lnTo>
                        <a:lnTo>
                          <a:pt x="346" y="276"/>
                        </a:lnTo>
                        <a:lnTo>
                          <a:pt x="354" y="258"/>
                        </a:lnTo>
                        <a:lnTo>
                          <a:pt x="361" y="241"/>
                        </a:lnTo>
                        <a:lnTo>
                          <a:pt x="363" y="232"/>
                        </a:lnTo>
                        <a:lnTo>
                          <a:pt x="366" y="223"/>
                        </a:lnTo>
                        <a:lnTo>
                          <a:pt x="369" y="207"/>
                        </a:lnTo>
                        <a:lnTo>
                          <a:pt x="370" y="188"/>
                        </a:lnTo>
                        <a:lnTo>
                          <a:pt x="369" y="186"/>
                        </a:lnTo>
                        <a:lnTo>
                          <a:pt x="369" y="185"/>
                        </a:lnTo>
                        <a:lnTo>
                          <a:pt x="369" y="183"/>
                        </a:lnTo>
                        <a:lnTo>
                          <a:pt x="369" y="179"/>
                        </a:lnTo>
                        <a:lnTo>
                          <a:pt x="369" y="171"/>
                        </a:lnTo>
                        <a:lnTo>
                          <a:pt x="367" y="152"/>
                        </a:lnTo>
                        <a:lnTo>
                          <a:pt x="364" y="136"/>
                        </a:lnTo>
                        <a:close/>
                        <a:moveTo>
                          <a:pt x="269" y="38"/>
                        </a:moveTo>
                        <a:lnTo>
                          <a:pt x="282" y="47"/>
                        </a:lnTo>
                        <a:lnTo>
                          <a:pt x="296" y="57"/>
                        </a:lnTo>
                        <a:lnTo>
                          <a:pt x="307" y="67"/>
                        </a:lnTo>
                        <a:lnTo>
                          <a:pt x="318" y="80"/>
                        </a:lnTo>
                        <a:lnTo>
                          <a:pt x="328" y="92"/>
                        </a:lnTo>
                        <a:lnTo>
                          <a:pt x="336" y="107"/>
                        </a:lnTo>
                        <a:lnTo>
                          <a:pt x="343" y="122"/>
                        </a:lnTo>
                        <a:lnTo>
                          <a:pt x="349" y="140"/>
                        </a:lnTo>
                        <a:lnTo>
                          <a:pt x="353" y="156"/>
                        </a:lnTo>
                        <a:lnTo>
                          <a:pt x="355" y="173"/>
                        </a:lnTo>
                        <a:lnTo>
                          <a:pt x="356" y="189"/>
                        </a:lnTo>
                        <a:lnTo>
                          <a:pt x="355" y="206"/>
                        </a:lnTo>
                        <a:lnTo>
                          <a:pt x="353" y="213"/>
                        </a:lnTo>
                        <a:lnTo>
                          <a:pt x="352" y="221"/>
                        </a:lnTo>
                        <a:lnTo>
                          <a:pt x="347" y="238"/>
                        </a:lnTo>
                        <a:lnTo>
                          <a:pt x="341" y="252"/>
                        </a:lnTo>
                        <a:lnTo>
                          <a:pt x="334" y="269"/>
                        </a:lnTo>
                        <a:lnTo>
                          <a:pt x="329" y="275"/>
                        </a:lnTo>
                        <a:lnTo>
                          <a:pt x="325" y="282"/>
                        </a:lnTo>
                        <a:lnTo>
                          <a:pt x="314" y="296"/>
                        </a:lnTo>
                        <a:lnTo>
                          <a:pt x="308" y="301"/>
                        </a:lnTo>
                        <a:lnTo>
                          <a:pt x="303" y="307"/>
                        </a:lnTo>
                        <a:lnTo>
                          <a:pt x="297" y="312"/>
                        </a:lnTo>
                        <a:lnTo>
                          <a:pt x="292" y="319"/>
                        </a:lnTo>
                        <a:lnTo>
                          <a:pt x="284" y="323"/>
                        </a:lnTo>
                        <a:lnTo>
                          <a:pt x="278" y="328"/>
                        </a:lnTo>
                        <a:lnTo>
                          <a:pt x="264" y="336"/>
                        </a:lnTo>
                        <a:lnTo>
                          <a:pt x="255" y="339"/>
                        </a:lnTo>
                        <a:lnTo>
                          <a:pt x="248" y="343"/>
                        </a:lnTo>
                        <a:lnTo>
                          <a:pt x="240" y="347"/>
                        </a:lnTo>
                        <a:lnTo>
                          <a:pt x="233" y="351"/>
                        </a:lnTo>
                        <a:lnTo>
                          <a:pt x="214" y="354"/>
                        </a:lnTo>
                        <a:lnTo>
                          <a:pt x="197" y="356"/>
                        </a:lnTo>
                        <a:lnTo>
                          <a:pt x="181" y="356"/>
                        </a:lnTo>
                        <a:lnTo>
                          <a:pt x="165" y="355"/>
                        </a:lnTo>
                        <a:lnTo>
                          <a:pt x="149" y="352"/>
                        </a:lnTo>
                        <a:lnTo>
                          <a:pt x="133" y="348"/>
                        </a:lnTo>
                        <a:lnTo>
                          <a:pt x="118" y="341"/>
                        </a:lnTo>
                        <a:lnTo>
                          <a:pt x="103" y="334"/>
                        </a:lnTo>
                        <a:lnTo>
                          <a:pt x="88" y="325"/>
                        </a:lnTo>
                        <a:lnTo>
                          <a:pt x="74" y="314"/>
                        </a:lnTo>
                        <a:lnTo>
                          <a:pt x="62" y="303"/>
                        </a:lnTo>
                        <a:lnTo>
                          <a:pt x="52" y="292"/>
                        </a:lnTo>
                        <a:lnTo>
                          <a:pt x="41" y="278"/>
                        </a:lnTo>
                        <a:lnTo>
                          <a:pt x="34" y="265"/>
                        </a:lnTo>
                        <a:lnTo>
                          <a:pt x="27" y="249"/>
                        </a:lnTo>
                        <a:lnTo>
                          <a:pt x="23" y="234"/>
                        </a:lnTo>
                        <a:lnTo>
                          <a:pt x="18" y="215"/>
                        </a:lnTo>
                        <a:lnTo>
                          <a:pt x="17" y="199"/>
                        </a:lnTo>
                        <a:lnTo>
                          <a:pt x="18" y="166"/>
                        </a:lnTo>
                        <a:lnTo>
                          <a:pt x="25" y="134"/>
                        </a:lnTo>
                        <a:lnTo>
                          <a:pt x="38" y="104"/>
                        </a:lnTo>
                        <a:lnTo>
                          <a:pt x="47" y="88"/>
                        </a:lnTo>
                        <a:lnTo>
                          <a:pt x="57" y="76"/>
                        </a:lnTo>
                        <a:lnTo>
                          <a:pt x="67" y="63"/>
                        </a:lnTo>
                        <a:lnTo>
                          <a:pt x="80" y="53"/>
                        </a:lnTo>
                        <a:lnTo>
                          <a:pt x="92" y="43"/>
                        </a:lnTo>
                        <a:lnTo>
                          <a:pt x="106" y="35"/>
                        </a:lnTo>
                        <a:lnTo>
                          <a:pt x="122" y="28"/>
                        </a:lnTo>
                        <a:lnTo>
                          <a:pt x="140" y="23"/>
                        </a:lnTo>
                        <a:lnTo>
                          <a:pt x="156" y="18"/>
                        </a:lnTo>
                        <a:lnTo>
                          <a:pt x="173" y="17"/>
                        </a:lnTo>
                        <a:lnTo>
                          <a:pt x="206" y="18"/>
                        </a:lnTo>
                        <a:lnTo>
                          <a:pt x="237" y="25"/>
                        </a:lnTo>
                        <a:lnTo>
                          <a:pt x="252" y="30"/>
                        </a:lnTo>
                        <a:lnTo>
                          <a:pt x="269" y="38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7" name="Freeform 613"/>
                  <p:cNvSpPr>
                    <a:spLocks noEditPoints="1"/>
                  </p:cNvSpPr>
                  <p:nvPr/>
                </p:nvSpPr>
                <p:spPr bwMode="auto">
                  <a:xfrm>
                    <a:off x="1080" y="2416"/>
                    <a:ext cx="191" cy="166"/>
                  </a:xfrm>
                  <a:custGeom>
                    <a:avLst/>
                    <a:gdLst>
                      <a:gd name="T0" fmla="*/ 319 w 339"/>
                      <a:gd name="T1" fmla="*/ 90 h 339"/>
                      <a:gd name="T2" fmla="*/ 290 w 339"/>
                      <a:gd name="T3" fmla="*/ 50 h 339"/>
                      <a:gd name="T4" fmla="*/ 252 w 339"/>
                      <a:gd name="T5" fmla="*/ 21 h 339"/>
                      <a:gd name="T6" fmla="*/ 189 w 339"/>
                      <a:gd name="T7" fmla="*/ 1 h 339"/>
                      <a:gd name="T8" fmla="*/ 123 w 339"/>
                      <a:gd name="T9" fmla="*/ 6 h 339"/>
                      <a:gd name="T10" fmla="*/ 75 w 339"/>
                      <a:gd name="T11" fmla="*/ 26 h 339"/>
                      <a:gd name="T12" fmla="*/ 40 w 339"/>
                      <a:gd name="T13" fmla="*/ 59 h 339"/>
                      <a:gd name="T14" fmla="*/ 8 w 339"/>
                      <a:gd name="T15" fmla="*/ 117 h 339"/>
                      <a:gd name="T16" fmla="*/ 1 w 339"/>
                      <a:gd name="T17" fmla="*/ 198 h 339"/>
                      <a:gd name="T18" fmla="*/ 17 w 339"/>
                      <a:gd name="T19" fmla="*/ 248 h 339"/>
                      <a:gd name="T20" fmla="*/ 45 w 339"/>
                      <a:gd name="T21" fmla="*/ 286 h 339"/>
                      <a:gd name="T22" fmla="*/ 86 w 339"/>
                      <a:gd name="T23" fmla="*/ 317 h 339"/>
                      <a:gd name="T24" fmla="*/ 132 w 339"/>
                      <a:gd name="T25" fmla="*/ 335 h 339"/>
                      <a:gd name="T26" fmla="*/ 180 w 339"/>
                      <a:gd name="T27" fmla="*/ 339 h 339"/>
                      <a:gd name="T28" fmla="*/ 223 w 339"/>
                      <a:gd name="T29" fmla="*/ 330 h 339"/>
                      <a:gd name="T30" fmla="*/ 247 w 339"/>
                      <a:gd name="T31" fmla="*/ 319 h 339"/>
                      <a:gd name="T32" fmla="*/ 275 w 339"/>
                      <a:gd name="T33" fmla="*/ 302 h 339"/>
                      <a:gd name="T34" fmla="*/ 291 w 339"/>
                      <a:gd name="T35" fmla="*/ 284 h 339"/>
                      <a:gd name="T36" fmla="*/ 312 w 339"/>
                      <a:gd name="T37" fmla="*/ 258 h 339"/>
                      <a:gd name="T38" fmla="*/ 330 w 339"/>
                      <a:gd name="T39" fmla="*/ 221 h 339"/>
                      <a:gd name="T40" fmla="*/ 338 w 339"/>
                      <a:gd name="T41" fmla="*/ 189 h 339"/>
                      <a:gd name="T42" fmla="*/ 336 w 339"/>
                      <a:gd name="T43" fmla="*/ 139 h 339"/>
                      <a:gd name="T44" fmla="*/ 256 w 339"/>
                      <a:gd name="T45" fmla="*/ 43 h 339"/>
                      <a:gd name="T46" fmla="*/ 297 w 339"/>
                      <a:gd name="T47" fmla="*/ 86 h 339"/>
                      <a:gd name="T48" fmla="*/ 317 w 339"/>
                      <a:gd name="T49" fmla="*/ 128 h 339"/>
                      <a:gd name="T50" fmla="*/ 322 w 339"/>
                      <a:gd name="T51" fmla="*/ 171 h 339"/>
                      <a:gd name="T52" fmla="*/ 321 w 339"/>
                      <a:gd name="T53" fmla="*/ 174 h 339"/>
                      <a:gd name="T54" fmla="*/ 319 w 339"/>
                      <a:gd name="T55" fmla="*/ 193 h 339"/>
                      <a:gd name="T56" fmla="*/ 318 w 339"/>
                      <a:gd name="T57" fmla="*/ 196 h 339"/>
                      <a:gd name="T58" fmla="*/ 309 w 339"/>
                      <a:gd name="T59" fmla="*/ 229 h 339"/>
                      <a:gd name="T60" fmla="*/ 285 w 339"/>
                      <a:gd name="T61" fmla="*/ 269 h 339"/>
                      <a:gd name="T62" fmla="*/ 252 w 339"/>
                      <a:gd name="T63" fmla="*/ 299 h 339"/>
                      <a:gd name="T64" fmla="*/ 211 w 339"/>
                      <a:gd name="T65" fmla="*/ 318 h 339"/>
                      <a:gd name="T66" fmla="*/ 152 w 339"/>
                      <a:gd name="T67" fmla="*/ 321 h 339"/>
                      <a:gd name="T68" fmla="*/ 108 w 339"/>
                      <a:gd name="T69" fmla="*/ 309 h 339"/>
                      <a:gd name="T70" fmla="*/ 69 w 339"/>
                      <a:gd name="T71" fmla="*/ 285 h 339"/>
                      <a:gd name="T72" fmla="*/ 39 w 339"/>
                      <a:gd name="T73" fmla="*/ 252 h 339"/>
                      <a:gd name="T74" fmla="*/ 20 w 339"/>
                      <a:gd name="T75" fmla="*/ 212 h 339"/>
                      <a:gd name="T76" fmla="*/ 21 w 339"/>
                      <a:gd name="T77" fmla="*/ 123 h 339"/>
                      <a:gd name="T78" fmla="*/ 51 w 339"/>
                      <a:gd name="T79" fmla="*/ 69 h 339"/>
                      <a:gd name="T80" fmla="*/ 110 w 339"/>
                      <a:gd name="T81" fmla="*/ 26 h 339"/>
                      <a:gd name="T82" fmla="*/ 156 w 339"/>
                      <a:gd name="T83" fmla="*/ 15 h 339"/>
                      <a:gd name="T84" fmla="*/ 215 w 339"/>
                      <a:gd name="T85" fmla="*/ 22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39" h="339">
                        <a:moveTo>
                          <a:pt x="332" y="123"/>
                        </a:moveTo>
                        <a:lnTo>
                          <a:pt x="326" y="105"/>
                        </a:lnTo>
                        <a:lnTo>
                          <a:pt x="319" y="90"/>
                        </a:lnTo>
                        <a:lnTo>
                          <a:pt x="311" y="75"/>
                        </a:lnTo>
                        <a:lnTo>
                          <a:pt x="301" y="63"/>
                        </a:lnTo>
                        <a:lnTo>
                          <a:pt x="290" y="50"/>
                        </a:lnTo>
                        <a:lnTo>
                          <a:pt x="279" y="40"/>
                        </a:lnTo>
                        <a:lnTo>
                          <a:pt x="265" y="30"/>
                        </a:lnTo>
                        <a:lnTo>
                          <a:pt x="252" y="21"/>
                        </a:lnTo>
                        <a:lnTo>
                          <a:pt x="235" y="13"/>
                        </a:lnTo>
                        <a:lnTo>
                          <a:pt x="220" y="8"/>
                        </a:lnTo>
                        <a:lnTo>
                          <a:pt x="189" y="1"/>
                        </a:lnTo>
                        <a:lnTo>
                          <a:pt x="156" y="0"/>
                        </a:lnTo>
                        <a:lnTo>
                          <a:pt x="139" y="1"/>
                        </a:lnTo>
                        <a:lnTo>
                          <a:pt x="123" y="6"/>
                        </a:lnTo>
                        <a:lnTo>
                          <a:pt x="105" y="11"/>
                        </a:lnTo>
                        <a:lnTo>
                          <a:pt x="89" y="18"/>
                        </a:lnTo>
                        <a:lnTo>
                          <a:pt x="75" y="26"/>
                        </a:lnTo>
                        <a:lnTo>
                          <a:pt x="63" y="36"/>
                        </a:lnTo>
                        <a:lnTo>
                          <a:pt x="50" y="46"/>
                        </a:lnTo>
                        <a:lnTo>
                          <a:pt x="40" y="59"/>
                        </a:lnTo>
                        <a:lnTo>
                          <a:pt x="30" y="71"/>
                        </a:lnTo>
                        <a:lnTo>
                          <a:pt x="21" y="87"/>
                        </a:lnTo>
                        <a:lnTo>
                          <a:pt x="8" y="117"/>
                        </a:lnTo>
                        <a:lnTo>
                          <a:pt x="1" y="149"/>
                        </a:lnTo>
                        <a:lnTo>
                          <a:pt x="0" y="182"/>
                        </a:lnTo>
                        <a:lnTo>
                          <a:pt x="1" y="198"/>
                        </a:lnTo>
                        <a:lnTo>
                          <a:pt x="6" y="217"/>
                        </a:lnTo>
                        <a:lnTo>
                          <a:pt x="10" y="232"/>
                        </a:lnTo>
                        <a:lnTo>
                          <a:pt x="17" y="248"/>
                        </a:lnTo>
                        <a:lnTo>
                          <a:pt x="24" y="261"/>
                        </a:lnTo>
                        <a:lnTo>
                          <a:pt x="35" y="275"/>
                        </a:lnTo>
                        <a:lnTo>
                          <a:pt x="45" y="286"/>
                        </a:lnTo>
                        <a:lnTo>
                          <a:pt x="57" y="297"/>
                        </a:lnTo>
                        <a:lnTo>
                          <a:pt x="71" y="308"/>
                        </a:lnTo>
                        <a:lnTo>
                          <a:pt x="86" y="317"/>
                        </a:lnTo>
                        <a:lnTo>
                          <a:pt x="101" y="324"/>
                        </a:lnTo>
                        <a:lnTo>
                          <a:pt x="116" y="331"/>
                        </a:lnTo>
                        <a:lnTo>
                          <a:pt x="132" y="335"/>
                        </a:lnTo>
                        <a:lnTo>
                          <a:pt x="148" y="338"/>
                        </a:lnTo>
                        <a:lnTo>
                          <a:pt x="164" y="339"/>
                        </a:lnTo>
                        <a:lnTo>
                          <a:pt x="180" y="339"/>
                        </a:lnTo>
                        <a:lnTo>
                          <a:pt x="197" y="337"/>
                        </a:lnTo>
                        <a:lnTo>
                          <a:pt x="216" y="334"/>
                        </a:lnTo>
                        <a:lnTo>
                          <a:pt x="223" y="330"/>
                        </a:lnTo>
                        <a:lnTo>
                          <a:pt x="231" y="326"/>
                        </a:lnTo>
                        <a:lnTo>
                          <a:pt x="238" y="322"/>
                        </a:lnTo>
                        <a:lnTo>
                          <a:pt x="247" y="319"/>
                        </a:lnTo>
                        <a:lnTo>
                          <a:pt x="261" y="311"/>
                        </a:lnTo>
                        <a:lnTo>
                          <a:pt x="267" y="306"/>
                        </a:lnTo>
                        <a:lnTo>
                          <a:pt x="275" y="302"/>
                        </a:lnTo>
                        <a:lnTo>
                          <a:pt x="280" y="295"/>
                        </a:lnTo>
                        <a:lnTo>
                          <a:pt x="286" y="290"/>
                        </a:lnTo>
                        <a:lnTo>
                          <a:pt x="291" y="284"/>
                        </a:lnTo>
                        <a:lnTo>
                          <a:pt x="297" y="279"/>
                        </a:lnTo>
                        <a:lnTo>
                          <a:pt x="308" y="265"/>
                        </a:lnTo>
                        <a:lnTo>
                          <a:pt x="312" y="258"/>
                        </a:lnTo>
                        <a:lnTo>
                          <a:pt x="317" y="252"/>
                        </a:lnTo>
                        <a:lnTo>
                          <a:pt x="324" y="235"/>
                        </a:lnTo>
                        <a:lnTo>
                          <a:pt x="330" y="221"/>
                        </a:lnTo>
                        <a:lnTo>
                          <a:pt x="335" y="204"/>
                        </a:lnTo>
                        <a:lnTo>
                          <a:pt x="336" y="196"/>
                        </a:lnTo>
                        <a:lnTo>
                          <a:pt x="338" y="189"/>
                        </a:lnTo>
                        <a:lnTo>
                          <a:pt x="339" y="172"/>
                        </a:lnTo>
                        <a:lnTo>
                          <a:pt x="338" y="156"/>
                        </a:lnTo>
                        <a:lnTo>
                          <a:pt x="336" y="139"/>
                        </a:lnTo>
                        <a:lnTo>
                          <a:pt x="332" y="123"/>
                        </a:lnTo>
                        <a:close/>
                        <a:moveTo>
                          <a:pt x="244" y="36"/>
                        </a:moveTo>
                        <a:lnTo>
                          <a:pt x="256" y="43"/>
                        </a:lnTo>
                        <a:lnTo>
                          <a:pt x="268" y="52"/>
                        </a:lnTo>
                        <a:lnTo>
                          <a:pt x="289" y="74"/>
                        </a:lnTo>
                        <a:lnTo>
                          <a:pt x="297" y="86"/>
                        </a:lnTo>
                        <a:lnTo>
                          <a:pt x="305" y="99"/>
                        </a:lnTo>
                        <a:lnTo>
                          <a:pt x="311" y="112"/>
                        </a:lnTo>
                        <a:lnTo>
                          <a:pt x="317" y="128"/>
                        </a:lnTo>
                        <a:lnTo>
                          <a:pt x="320" y="142"/>
                        </a:lnTo>
                        <a:lnTo>
                          <a:pt x="322" y="157"/>
                        </a:lnTo>
                        <a:lnTo>
                          <a:pt x="322" y="171"/>
                        </a:lnTo>
                        <a:lnTo>
                          <a:pt x="321" y="171"/>
                        </a:lnTo>
                        <a:lnTo>
                          <a:pt x="321" y="172"/>
                        </a:lnTo>
                        <a:lnTo>
                          <a:pt x="321" y="174"/>
                        </a:lnTo>
                        <a:lnTo>
                          <a:pt x="321" y="179"/>
                        </a:lnTo>
                        <a:lnTo>
                          <a:pt x="321" y="187"/>
                        </a:lnTo>
                        <a:lnTo>
                          <a:pt x="319" y="193"/>
                        </a:lnTo>
                        <a:lnTo>
                          <a:pt x="318" y="193"/>
                        </a:lnTo>
                        <a:lnTo>
                          <a:pt x="318" y="194"/>
                        </a:lnTo>
                        <a:lnTo>
                          <a:pt x="318" y="196"/>
                        </a:lnTo>
                        <a:lnTo>
                          <a:pt x="318" y="200"/>
                        </a:lnTo>
                        <a:lnTo>
                          <a:pt x="314" y="215"/>
                        </a:lnTo>
                        <a:lnTo>
                          <a:pt x="309" y="229"/>
                        </a:lnTo>
                        <a:lnTo>
                          <a:pt x="302" y="244"/>
                        </a:lnTo>
                        <a:lnTo>
                          <a:pt x="293" y="256"/>
                        </a:lnTo>
                        <a:lnTo>
                          <a:pt x="285" y="269"/>
                        </a:lnTo>
                        <a:lnTo>
                          <a:pt x="275" y="280"/>
                        </a:lnTo>
                        <a:lnTo>
                          <a:pt x="264" y="290"/>
                        </a:lnTo>
                        <a:lnTo>
                          <a:pt x="252" y="299"/>
                        </a:lnTo>
                        <a:lnTo>
                          <a:pt x="239" y="306"/>
                        </a:lnTo>
                        <a:lnTo>
                          <a:pt x="225" y="312"/>
                        </a:lnTo>
                        <a:lnTo>
                          <a:pt x="211" y="318"/>
                        </a:lnTo>
                        <a:lnTo>
                          <a:pt x="180" y="322"/>
                        </a:lnTo>
                        <a:lnTo>
                          <a:pt x="166" y="322"/>
                        </a:lnTo>
                        <a:lnTo>
                          <a:pt x="152" y="321"/>
                        </a:lnTo>
                        <a:lnTo>
                          <a:pt x="137" y="318"/>
                        </a:lnTo>
                        <a:lnTo>
                          <a:pt x="123" y="314"/>
                        </a:lnTo>
                        <a:lnTo>
                          <a:pt x="108" y="309"/>
                        </a:lnTo>
                        <a:lnTo>
                          <a:pt x="95" y="303"/>
                        </a:lnTo>
                        <a:lnTo>
                          <a:pt x="80" y="293"/>
                        </a:lnTo>
                        <a:lnTo>
                          <a:pt x="69" y="285"/>
                        </a:lnTo>
                        <a:lnTo>
                          <a:pt x="57" y="275"/>
                        </a:lnTo>
                        <a:lnTo>
                          <a:pt x="48" y="264"/>
                        </a:lnTo>
                        <a:lnTo>
                          <a:pt x="39" y="252"/>
                        </a:lnTo>
                        <a:lnTo>
                          <a:pt x="32" y="240"/>
                        </a:lnTo>
                        <a:lnTo>
                          <a:pt x="24" y="225"/>
                        </a:lnTo>
                        <a:lnTo>
                          <a:pt x="20" y="212"/>
                        </a:lnTo>
                        <a:lnTo>
                          <a:pt x="14" y="181"/>
                        </a:lnTo>
                        <a:lnTo>
                          <a:pt x="15" y="152"/>
                        </a:lnTo>
                        <a:lnTo>
                          <a:pt x="21" y="123"/>
                        </a:lnTo>
                        <a:lnTo>
                          <a:pt x="35" y="95"/>
                        </a:lnTo>
                        <a:lnTo>
                          <a:pt x="42" y="80"/>
                        </a:lnTo>
                        <a:lnTo>
                          <a:pt x="51" y="69"/>
                        </a:lnTo>
                        <a:lnTo>
                          <a:pt x="73" y="48"/>
                        </a:lnTo>
                        <a:lnTo>
                          <a:pt x="97" y="32"/>
                        </a:lnTo>
                        <a:lnTo>
                          <a:pt x="110" y="26"/>
                        </a:lnTo>
                        <a:lnTo>
                          <a:pt x="126" y="21"/>
                        </a:lnTo>
                        <a:lnTo>
                          <a:pt x="140" y="17"/>
                        </a:lnTo>
                        <a:lnTo>
                          <a:pt x="156" y="15"/>
                        </a:lnTo>
                        <a:lnTo>
                          <a:pt x="170" y="14"/>
                        </a:lnTo>
                        <a:lnTo>
                          <a:pt x="186" y="16"/>
                        </a:lnTo>
                        <a:lnTo>
                          <a:pt x="215" y="22"/>
                        </a:lnTo>
                        <a:lnTo>
                          <a:pt x="244" y="36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8" name="Freeform 614"/>
                  <p:cNvSpPr>
                    <a:spLocks noEditPoints="1"/>
                  </p:cNvSpPr>
                  <p:nvPr/>
                </p:nvSpPr>
                <p:spPr bwMode="auto">
                  <a:xfrm>
                    <a:off x="1089" y="2422"/>
                    <a:ext cx="173" cy="152"/>
                  </a:xfrm>
                  <a:custGeom>
                    <a:avLst/>
                    <a:gdLst>
                      <a:gd name="T0" fmla="*/ 297 w 308"/>
                      <a:gd name="T1" fmla="*/ 98 h 308"/>
                      <a:gd name="T2" fmla="*/ 283 w 308"/>
                      <a:gd name="T3" fmla="*/ 72 h 308"/>
                      <a:gd name="T4" fmla="*/ 254 w 308"/>
                      <a:gd name="T5" fmla="*/ 38 h 308"/>
                      <a:gd name="T6" fmla="*/ 230 w 308"/>
                      <a:gd name="T7" fmla="*/ 22 h 308"/>
                      <a:gd name="T8" fmla="*/ 172 w 308"/>
                      <a:gd name="T9" fmla="*/ 2 h 308"/>
                      <a:gd name="T10" fmla="*/ 142 w 308"/>
                      <a:gd name="T11" fmla="*/ 1 h 308"/>
                      <a:gd name="T12" fmla="*/ 112 w 308"/>
                      <a:gd name="T13" fmla="*/ 7 h 308"/>
                      <a:gd name="T14" fmla="*/ 83 w 308"/>
                      <a:gd name="T15" fmla="*/ 18 h 308"/>
                      <a:gd name="T16" fmla="*/ 37 w 308"/>
                      <a:gd name="T17" fmla="*/ 55 h 308"/>
                      <a:gd name="T18" fmla="*/ 21 w 308"/>
                      <a:gd name="T19" fmla="*/ 81 h 308"/>
                      <a:gd name="T20" fmla="*/ 1 w 308"/>
                      <a:gd name="T21" fmla="*/ 138 h 308"/>
                      <a:gd name="T22" fmla="*/ 6 w 308"/>
                      <a:gd name="T23" fmla="*/ 198 h 308"/>
                      <a:gd name="T24" fmla="*/ 18 w 308"/>
                      <a:gd name="T25" fmla="*/ 226 h 308"/>
                      <a:gd name="T26" fmla="*/ 34 w 308"/>
                      <a:gd name="T27" fmla="*/ 250 h 308"/>
                      <a:gd name="T28" fmla="*/ 55 w 308"/>
                      <a:gd name="T29" fmla="*/ 271 h 308"/>
                      <a:gd name="T30" fmla="*/ 81 w 308"/>
                      <a:gd name="T31" fmla="*/ 289 h 308"/>
                      <a:gd name="T32" fmla="*/ 109 w 308"/>
                      <a:gd name="T33" fmla="*/ 300 h 308"/>
                      <a:gd name="T34" fmla="*/ 138 w 308"/>
                      <a:gd name="T35" fmla="*/ 307 h 308"/>
                      <a:gd name="T36" fmla="*/ 166 w 308"/>
                      <a:gd name="T37" fmla="*/ 308 h 308"/>
                      <a:gd name="T38" fmla="*/ 211 w 308"/>
                      <a:gd name="T39" fmla="*/ 298 h 308"/>
                      <a:gd name="T40" fmla="*/ 238 w 308"/>
                      <a:gd name="T41" fmla="*/ 285 h 308"/>
                      <a:gd name="T42" fmla="*/ 261 w 308"/>
                      <a:gd name="T43" fmla="*/ 266 h 308"/>
                      <a:gd name="T44" fmla="*/ 279 w 308"/>
                      <a:gd name="T45" fmla="*/ 242 h 308"/>
                      <a:gd name="T46" fmla="*/ 295 w 308"/>
                      <a:gd name="T47" fmla="*/ 215 h 308"/>
                      <a:gd name="T48" fmla="*/ 304 w 308"/>
                      <a:gd name="T49" fmla="*/ 186 h 308"/>
                      <a:gd name="T50" fmla="*/ 304 w 308"/>
                      <a:gd name="T51" fmla="*/ 180 h 308"/>
                      <a:gd name="T52" fmla="*/ 305 w 308"/>
                      <a:gd name="T53" fmla="*/ 179 h 308"/>
                      <a:gd name="T54" fmla="*/ 307 w 308"/>
                      <a:gd name="T55" fmla="*/ 165 h 308"/>
                      <a:gd name="T56" fmla="*/ 307 w 308"/>
                      <a:gd name="T57" fmla="*/ 158 h 308"/>
                      <a:gd name="T58" fmla="*/ 308 w 308"/>
                      <a:gd name="T59" fmla="*/ 157 h 308"/>
                      <a:gd name="T60" fmla="*/ 306 w 308"/>
                      <a:gd name="T61" fmla="*/ 128 h 308"/>
                      <a:gd name="T62" fmla="*/ 222 w 308"/>
                      <a:gd name="T63" fmla="*/ 34 h 308"/>
                      <a:gd name="T64" fmla="*/ 244 w 308"/>
                      <a:gd name="T65" fmla="*/ 49 h 308"/>
                      <a:gd name="T66" fmla="*/ 277 w 308"/>
                      <a:gd name="T67" fmla="*/ 90 h 308"/>
                      <a:gd name="T68" fmla="*/ 288 w 308"/>
                      <a:gd name="T69" fmla="*/ 117 h 308"/>
                      <a:gd name="T70" fmla="*/ 293 w 308"/>
                      <a:gd name="T71" fmla="*/ 171 h 308"/>
                      <a:gd name="T72" fmla="*/ 287 w 308"/>
                      <a:gd name="T73" fmla="*/ 189 h 308"/>
                      <a:gd name="T74" fmla="*/ 286 w 308"/>
                      <a:gd name="T75" fmla="*/ 190 h 308"/>
                      <a:gd name="T76" fmla="*/ 286 w 308"/>
                      <a:gd name="T77" fmla="*/ 197 h 308"/>
                      <a:gd name="T78" fmla="*/ 278 w 308"/>
                      <a:gd name="T79" fmla="*/ 215 h 308"/>
                      <a:gd name="T80" fmla="*/ 268 w 308"/>
                      <a:gd name="T81" fmla="*/ 234 h 308"/>
                      <a:gd name="T82" fmla="*/ 261 w 308"/>
                      <a:gd name="T83" fmla="*/ 245 h 308"/>
                      <a:gd name="T84" fmla="*/ 251 w 308"/>
                      <a:gd name="T85" fmla="*/ 255 h 308"/>
                      <a:gd name="T86" fmla="*/ 242 w 308"/>
                      <a:gd name="T87" fmla="*/ 264 h 308"/>
                      <a:gd name="T88" fmla="*/ 231 w 308"/>
                      <a:gd name="T89" fmla="*/ 271 h 308"/>
                      <a:gd name="T90" fmla="*/ 219 w 308"/>
                      <a:gd name="T91" fmla="*/ 278 h 308"/>
                      <a:gd name="T92" fmla="*/ 206 w 308"/>
                      <a:gd name="T93" fmla="*/ 283 h 308"/>
                      <a:gd name="T94" fmla="*/ 164 w 308"/>
                      <a:gd name="T95" fmla="*/ 293 h 308"/>
                      <a:gd name="T96" fmla="*/ 112 w 308"/>
                      <a:gd name="T97" fmla="*/ 287 h 308"/>
                      <a:gd name="T98" fmla="*/ 75 w 308"/>
                      <a:gd name="T99" fmla="*/ 268 h 308"/>
                      <a:gd name="T100" fmla="*/ 55 w 308"/>
                      <a:gd name="T101" fmla="*/ 251 h 308"/>
                      <a:gd name="T102" fmla="*/ 38 w 308"/>
                      <a:gd name="T103" fmla="*/ 231 h 308"/>
                      <a:gd name="T104" fmla="*/ 26 w 308"/>
                      <a:gd name="T105" fmla="*/ 206 h 308"/>
                      <a:gd name="T106" fmla="*/ 17 w 308"/>
                      <a:gd name="T107" fmla="*/ 166 h 308"/>
                      <a:gd name="T108" fmla="*/ 23 w 308"/>
                      <a:gd name="T109" fmla="*/ 113 h 308"/>
                      <a:gd name="T110" fmla="*/ 40 w 308"/>
                      <a:gd name="T111" fmla="*/ 76 h 308"/>
                      <a:gd name="T112" fmla="*/ 68 w 308"/>
                      <a:gd name="T113" fmla="*/ 47 h 308"/>
                      <a:gd name="T114" fmla="*/ 102 w 308"/>
                      <a:gd name="T115" fmla="*/ 26 h 308"/>
                      <a:gd name="T116" fmla="*/ 144 w 308"/>
                      <a:gd name="T117" fmla="*/ 17 h 308"/>
                      <a:gd name="T118" fmla="*/ 183 w 308"/>
                      <a:gd name="T119" fmla="*/ 19 h 308"/>
                      <a:gd name="T120" fmla="*/ 209 w 308"/>
                      <a:gd name="T121" fmla="*/ 27 h 3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08" h="308">
                        <a:moveTo>
                          <a:pt x="303" y="114"/>
                        </a:moveTo>
                        <a:lnTo>
                          <a:pt x="297" y="98"/>
                        </a:lnTo>
                        <a:lnTo>
                          <a:pt x="291" y="85"/>
                        </a:lnTo>
                        <a:lnTo>
                          <a:pt x="283" y="72"/>
                        </a:lnTo>
                        <a:lnTo>
                          <a:pt x="275" y="60"/>
                        </a:lnTo>
                        <a:lnTo>
                          <a:pt x="254" y="38"/>
                        </a:lnTo>
                        <a:lnTo>
                          <a:pt x="242" y="29"/>
                        </a:lnTo>
                        <a:lnTo>
                          <a:pt x="230" y="22"/>
                        </a:lnTo>
                        <a:lnTo>
                          <a:pt x="201" y="8"/>
                        </a:lnTo>
                        <a:lnTo>
                          <a:pt x="172" y="2"/>
                        </a:lnTo>
                        <a:lnTo>
                          <a:pt x="156" y="0"/>
                        </a:lnTo>
                        <a:lnTo>
                          <a:pt x="142" y="1"/>
                        </a:lnTo>
                        <a:lnTo>
                          <a:pt x="126" y="3"/>
                        </a:lnTo>
                        <a:lnTo>
                          <a:pt x="112" y="7"/>
                        </a:lnTo>
                        <a:lnTo>
                          <a:pt x="96" y="12"/>
                        </a:lnTo>
                        <a:lnTo>
                          <a:pt x="83" y="18"/>
                        </a:lnTo>
                        <a:lnTo>
                          <a:pt x="59" y="34"/>
                        </a:lnTo>
                        <a:lnTo>
                          <a:pt x="37" y="55"/>
                        </a:lnTo>
                        <a:lnTo>
                          <a:pt x="28" y="66"/>
                        </a:lnTo>
                        <a:lnTo>
                          <a:pt x="21" y="81"/>
                        </a:lnTo>
                        <a:lnTo>
                          <a:pt x="7" y="109"/>
                        </a:lnTo>
                        <a:lnTo>
                          <a:pt x="1" y="138"/>
                        </a:lnTo>
                        <a:lnTo>
                          <a:pt x="0" y="167"/>
                        </a:lnTo>
                        <a:lnTo>
                          <a:pt x="6" y="198"/>
                        </a:lnTo>
                        <a:lnTo>
                          <a:pt x="10" y="211"/>
                        </a:lnTo>
                        <a:lnTo>
                          <a:pt x="18" y="226"/>
                        </a:lnTo>
                        <a:lnTo>
                          <a:pt x="25" y="238"/>
                        </a:lnTo>
                        <a:lnTo>
                          <a:pt x="34" y="250"/>
                        </a:lnTo>
                        <a:lnTo>
                          <a:pt x="43" y="261"/>
                        </a:lnTo>
                        <a:lnTo>
                          <a:pt x="55" y="271"/>
                        </a:lnTo>
                        <a:lnTo>
                          <a:pt x="66" y="279"/>
                        </a:lnTo>
                        <a:lnTo>
                          <a:pt x="81" y="289"/>
                        </a:lnTo>
                        <a:lnTo>
                          <a:pt x="94" y="295"/>
                        </a:lnTo>
                        <a:lnTo>
                          <a:pt x="109" y="300"/>
                        </a:lnTo>
                        <a:lnTo>
                          <a:pt x="123" y="304"/>
                        </a:lnTo>
                        <a:lnTo>
                          <a:pt x="138" y="307"/>
                        </a:lnTo>
                        <a:lnTo>
                          <a:pt x="152" y="308"/>
                        </a:lnTo>
                        <a:lnTo>
                          <a:pt x="166" y="308"/>
                        </a:lnTo>
                        <a:lnTo>
                          <a:pt x="197" y="304"/>
                        </a:lnTo>
                        <a:lnTo>
                          <a:pt x="211" y="298"/>
                        </a:lnTo>
                        <a:lnTo>
                          <a:pt x="225" y="292"/>
                        </a:lnTo>
                        <a:lnTo>
                          <a:pt x="238" y="285"/>
                        </a:lnTo>
                        <a:lnTo>
                          <a:pt x="250" y="276"/>
                        </a:lnTo>
                        <a:lnTo>
                          <a:pt x="261" y="266"/>
                        </a:lnTo>
                        <a:lnTo>
                          <a:pt x="271" y="255"/>
                        </a:lnTo>
                        <a:lnTo>
                          <a:pt x="279" y="242"/>
                        </a:lnTo>
                        <a:lnTo>
                          <a:pt x="288" y="230"/>
                        </a:lnTo>
                        <a:lnTo>
                          <a:pt x="295" y="215"/>
                        </a:lnTo>
                        <a:lnTo>
                          <a:pt x="300" y="201"/>
                        </a:lnTo>
                        <a:lnTo>
                          <a:pt x="304" y="186"/>
                        </a:lnTo>
                        <a:lnTo>
                          <a:pt x="304" y="182"/>
                        </a:lnTo>
                        <a:lnTo>
                          <a:pt x="304" y="180"/>
                        </a:lnTo>
                        <a:lnTo>
                          <a:pt x="304" y="179"/>
                        </a:lnTo>
                        <a:lnTo>
                          <a:pt x="305" y="179"/>
                        </a:lnTo>
                        <a:lnTo>
                          <a:pt x="307" y="173"/>
                        </a:lnTo>
                        <a:lnTo>
                          <a:pt x="307" y="165"/>
                        </a:lnTo>
                        <a:lnTo>
                          <a:pt x="307" y="160"/>
                        </a:lnTo>
                        <a:lnTo>
                          <a:pt x="307" y="158"/>
                        </a:lnTo>
                        <a:lnTo>
                          <a:pt x="307" y="157"/>
                        </a:lnTo>
                        <a:lnTo>
                          <a:pt x="308" y="157"/>
                        </a:lnTo>
                        <a:lnTo>
                          <a:pt x="308" y="143"/>
                        </a:lnTo>
                        <a:lnTo>
                          <a:pt x="306" y="128"/>
                        </a:lnTo>
                        <a:lnTo>
                          <a:pt x="303" y="114"/>
                        </a:lnTo>
                        <a:close/>
                        <a:moveTo>
                          <a:pt x="222" y="34"/>
                        </a:moveTo>
                        <a:lnTo>
                          <a:pt x="233" y="41"/>
                        </a:lnTo>
                        <a:lnTo>
                          <a:pt x="244" y="49"/>
                        </a:lnTo>
                        <a:lnTo>
                          <a:pt x="263" y="68"/>
                        </a:lnTo>
                        <a:lnTo>
                          <a:pt x="277" y="90"/>
                        </a:lnTo>
                        <a:lnTo>
                          <a:pt x="282" y="103"/>
                        </a:lnTo>
                        <a:lnTo>
                          <a:pt x="288" y="117"/>
                        </a:lnTo>
                        <a:lnTo>
                          <a:pt x="293" y="144"/>
                        </a:lnTo>
                        <a:lnTo>
                          <a:pt x="293" y="171"/>
                        </a:lnTo>
                        <a:lnTo>
                          <a:pt x="289" y="183"/>
                        </a:lnTo>
                        <a:lnTo>
                          <a:pt x="287" y="189"/>
                        </a:lnTo>
                        <a:lnTo>
                          <a:pt x="286" y="189"/>
                        </a:lnTo>
                        <a:lnTo>
                          <a:pt x="286" y="190"/>
                        </a:lnTo>
                        <a:lnTo>
                          <a:pt x="286" y="192"/>
                        </a:lnTo>
                        <a:lnTo>
                          <a:pt x="286" y="197"/>
                        </a:lnTo>
                        <a:lnTo>
                          <a:pt x="281" y="209"/>
                        </a:lnTo>
                        <a:lnTo>
                          <a:pt x="278" y="215"/>
                        </a:lnTo>
                        <a:lnTo>
                          <a:pt x="276" y="222"/>
                        </a:lnTo>
                        <a:lnTo>
                          <a:pt x="268" y="234"/>
                        </a:lnTo>
                        <a:lnTo>
                          <a:pt x="264" y="239"/>
                        </a:lnTo>
                        <a:lnTo>
                          <a:pt x="261" y="245"/>
                        </a:lnTo>
                        <a:lnTo>
                          <a:pt x="255" y="249"/>
                        </a:lnTo>
                        <a:lnTo>
                          <a:pt x="251" y="255"/>
                        </a:lnTo>
                        <a:lnTo>
                          <a:pt x="246" y="259"/>
                        </a:lnTo>
                        <a:lnTo>
                          <a:pt x="242" y="264"/>
                        </a:lnTo>
                        <a:lnTo>
                          <a:pt x="236" y="267"/>
                        </a:lnTo>
                        <a:lnTo>
                          <a:pt x="231" y="271"/>
                        </a:lnTo>
                        <a:lnTo>
                          <a:pt x="224" y="274"/>
                        </a:lnTo>
                        <a:lnTo>
                          <a:pt x="219" y="278"/>
                        </a:lnTo>
                        <a:lnTo>
                          <a:pt x="212" y="280"/>
                        </a:lnTo>
                        <a:lnTo>
                          <a:pt x="206" y="283"/>
                        </a:lnTo>
                        <a:lnTo>
                          <a:pt x="193" y="289"/>
                        </a:lnTo>
                        <a:lnTo>
                          <a:pt x="164" y="293"/>
                        </a:lnTo>
                        <a:lnTo>
                          <a:pt x="138" y="293"/>
                        </a:lnTo>
                        <a:lnTo>
                          <a:pt x="112" y="287"/>
                        </a:lnTo>
                        <a:lnTo>
                          <a:pt x="88" y="276"/>
                        </a:lnTo>
                        <a:lnTo>
                          <a:pt x="75" y="268"/>
                        </a:lnTo>
                        <a:lnTo>
                          <a:pt x="65" y="261"/>
                        </a:lnTo>
                        <a:lnTo>
                          <a:pt x="55" y="251"/>
                        </a:lnTo>
                        <a:lnTo>
                          <a:pt x="47" y="242"/>
                        </a:lnTo>
                        <a:lnTo>
                          <a:pt x="38" y="231"/>
                        </a:lnTo>
                        <a:lnTo>
                          <a:pt x="32" y="219"/>
                        </a:lnTo>
                        <a:lnTo>
                          <a:pt x="26" y="206"/>
                        </a:lnTo>
                        <a:lnTo>
                          <a:pt x="22" y="194"/>
                        </a:lnTo>
                        <a:lnTo>
                          <a:pt x="17" y="166"/>
                        </a:lnTo>
                        <a:lnTo>
                          <a:pt x="18" y="139"/>
                        </a:lnTo>
                        <a:lnTo>
                          <a:pt x="23" y="113"/>
                        </a:lnTo>
                        <a:lnTo>
                          <a:pt x="34" y="88"/>
                        </a:lnTo>
                        <a:lnTo>
                          <a:pt x="40" y="76"/>
                        </a:lnTo>
                        <a:lnTo>
                          <a:pt x="49" y="65"/>
                        </a:lnTo>
                        <a:lnTo>
                          <a:pt x="68" y="47"/>
                        </a:lnTo>
                        <a:lnTo>
                          <a:pt x="90" y="32"/>
                        </a:lnTo>
                        <a:lnTo>
                          <a:pt x="102" y="26"/>
                        </a:lnTo>
                        <a:lnTo>
                          <a:pt x="117" y="22"/>
                        </a:lnTo>
                        <a:lnTo>
                          <a:pt x="144" y="17"/>
                        </a:lnTo>
                        <a:lnTo>
                          <a:pt x="171" y="18"/>
                        </a:lnTo>
                        <a:lnTo>
                          <a:pt x="183" y="19"/>
                        </a:lnTo>
                        <a:lnTo>
                          <a:pt x="196" y="23"/>
                        </a:lnTo>
                        <a:lnTo>
                          <a:pt x="209" y="27"/>
                        </a:lnTo>
                        <a:lnTo>
                          <a:pt x="222" y="34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799" name="Freeform 615"/>
                  <p:cNvSpPr>
                    <a:spLocks noEditPoints="1"/>
                  </p:cNvSpPr>
                  <p:nvPr/>
                </p:nvSpPr>
                <p:spPr bwMode="auto">
                  <a:xfrm>
                    <a:off x="1098" y="2430"/>
                    <a:ext cx="155" cy="136"/>
                  </a:xfrm>
                  <a:custGeom>
                    <a:avLst/>
                    <a:gdLst>
                      <a:gd name="T0" fmla="*/ 265 w 276"/>
                      <a:gd name="T1" fmla="*/ 86 h 276"/>
                      <a:gd name="T2" fmla="*/ 246 w 276"/>
                      <a:gd name="T3" fmla="*/ 51 h 276"/>
                      <a:gd name="T4" fmla="*/ 216 w 276"/>
                      <a:gd name="T5" fmla="*/ 24 h 276"/>
                      <a:gd name="T6" fmla="*/ 192 w 276"/>
                      <a:gd name="T7" fmla="*/ 10 h 276"/>
                      <a:gd name="T8" fmla="*/ 166 w 276"/>
                      <a:gd name="T9" fmla="*/ 2 h 276"/>
                      <a:gd name="T10" fmla="*/ 127 w 276"/>
                      <a:gd name="T11" fmla="*/ 0 h 276"/>
                      <a:gd name="T12" fmla="*/ 85 w 276"/>
                      <a:gd name="T13" fmla="*/ 9 h 276"/>
                      <a:gd name="T14" fmla="*/ 51 w 276"/>
                      <a:gd name="T15" fmla="*/ 30 h 276"/>
                      <a:gd name="T16" fmla="*/ 23 w 276"/>
                      <a:gd name="T17" fmla="*/ 59 h 276"/>
                      <a:gd name="T18" fmla="*/ 6 w 276"/>
                      <a:gd name="T19" fmla="*/ 96 h 276"/>
                      <a:gd name="T20" fmla="*/ 0 w 276"/>
                      <a:gd name="T21" fmla="*/ 149 h 276"/>
                      <a:gd name="T22" fmla="*/ 9 w 276"/>
                      <a:gd name="T23" fmla="*/ 189 h 276"/>
                      <a:gd name="T24" fmla="*/ 21 w 276"/>
                      <a:gd name="T25" fmla="*/ 214 h 276"/>
                      <a:gd name="T26" fmla="*/ 38 w 276"/>
                      <a:gd name="T27" fmla="*/ 234 h 276"/>
                      <a:gd name="T28" fmla="*/ 58 w 276"/>
                      <a:gd name="T29" fmla="*/ 251 h 276"/>
                      <a:gd name="T30" fmla="*/ 95 w 276"/>
                      <a:gd name="T31" fmla="*/ 270 h 276"/>
                      <a:gd name="T32" fmla="*/ 147 w 276"/>
                      <a:gd name="T33" fmla="*/ 276 h 276"/>
                      <a:gd name="T34" fmla="*/ 189 w 276"/>
                      <a:gd name="T35" fmla="*/ 266 h 276"/>
                      <a:gd name="T36" fmla="*/ 202 w 276"/>
                      <a:gd name="T37" fmla="*/ 261 h 276"/>
                      <a:gd name="T38" fmla="*/ 214 w 276"/>
                      <a:gd name="T39" fmla="*/ 254 h 276"/>
                      <a:gd name="T40" fmla="*/ 225 w 276"/>
                      <a:gd name="T41" fmla="*/ 247 h 276"/>
                      <a:gd name="T42" fmla="*/ 234 w 276"/>
                      <a:gd name="T43" fmla="*/ 238 h 276"/>
                      <a:gd name="T44" fmla="*/ 244 w 276"/>
                      <a:gd name="T45" fmla="*/ 228 h 276"/>
                      <a:gd name="T46" fmla="*/ 251 w 276"/>
                      <a:gd name="T47" fmla="*/ 217 h 276"/>
                      <a:gd name="T48" fmla="*/ 261 w 276"/>
                      <a:gd name="T49" fmla="*/ 198 h 276"/>
                      <a:gd name="T50" fmla="*/ 269 w 276"/>
                      <a:gd name="T51" fmla="*/ 180 h 276"/>
                      <a:gd name="T52" fmla="*/ 269 w 276"/>
                      <a:gd name="T53" fmla="*/ 173 h 276"/>
                      <a:gd name="T54" fmla="*/ 270 w 276"/>
                      <a:gd name="T55" fmla="*/ 172 h 276"/>
                      <a:gd name="T56" fmla="*/ 276 w 276"/>
                      <a:gd name="T57" fmla="*/ 154 h 276"/>
                      <a:gd name="T58" fmla="*/ 271 w 276"/>
                      <a:gd name="T59" fmla="*/ 100 h 276"/>
                      <a:gd name="T60" fmla="*/ 127 w 276"/>
                      <a:gd name="T61" fmla="*/ 15 h 276"/>
                      <a:gd name="T62" fmla="*/ 151 w 276"/>
                      <a:gd name="T63" fmla="*/ 16 h 276"/>
                      <a:gd name="T64" fmla="*/ 185 w 276"/>
                      <a:gd name="T65" fmla="*/ 26 h 276"/>
                      <a:gd name="T66" fmla="*/ 217 w 276"/>
                      <a:gd name="T67" fmla="*/ 45 h 276"/>
                      <a:gd name="T68" fmla="*/ 233 w 276"/>
                      <a:gd name="T69" fmla="*/ 62 h 276"/>
                      <a:gd name="T70" fmla="*/ 252 w 276"/>
                      <a:gd name="T71" fmla="*/ 92 h 276"/>
                      <a:gd name="T72" fmla="*/ 259 w 276"/>
                      <a:gd name="T73" fmla="*/ 116 h 276"/>
                      <a:gd name="T74" fmla="*/ 260 w 276"/>
                      <a:gd name="T75" fmla="*/ 139 h 276"/>
                      <a:gd name="T76" fmla="*/ 258 w 276"/>
                      <a:gd name="T77" fmla="*/ 162 h 276"/>
                      <a:gd name="T78" fmla="*/ 251 w 276"/>
                      <a:gd name="T79" fmla="*/ 186 h 276"/>
                      <a:gd name="T80" fmla="*/ 241 w 276"/>
                      <a:gd name="T81" fmla="*/ 202 h 276"/>
                      <a:gd name="T82" fmla="*/ 238 w 276"/>
                      <a:gd name="T83" fmla="*/ 204 h 276"/>
                      <a:gd name="T84" fmla="*/ 238 w 276"/>
                      <a:gd name="T85" fmla="*/ 208 h 276"/>
                      <a:gd name="T86" fmla="*/ 223 w 276"/>
                      <a:gd name="T87" fmla="*/ 226 h 276"/>
                      <a:gd name="T88" fmla="*/ 204 w 276"/>
                      <a:gd name="T89" fmla="*/ 241 h 276"/>
                      <a:gd name="T90" fmla="*/ 188 w 276"/>
                      <a:gd name="T91" fmla="*/ 249 h 276"/>
                      <a:gd name="T92" fmla="*/ 185 w 276"/>
                      <a:gd name="T93" fmla="*/ 249 h 276"/>
                      <a:gd name="T94" fmla="*/ 183 w 276"/>
                      <a:gd name="T95" fmla="*/ 252 h 276"/>
                      <a:gd name="T96" fmla="*/ 147 w 276"/>
                      <a:gd name="T97" fmla="*/ 261 h 276"/>
                      <a:gd name="T98" fmla="*/ 111 w 276"/>
                      <a:gd name="T99" fmla="*/ 259 h 276"/>
                      <a:gd name="T100" fmla="*/ 88 w 276"/>
                      <a:gd name="T101" fmla="*/ 252 h 276"/>
                      <a:gd name="T102" fmla="*/ 67 w 276"/>
                      <a:gd name="T103" fmla="*/ 240 h 276"/>
                      <a:gd name="T104" fmla="*/ 48 w 276"/>
                      <a:gd name="T105" fmla="*/ 224 h 276"/>
                      <a:gd name="T106" fmla="*/ 27 w 276"/>
                      <a:gd name="T107" fmla="*/ 195 h 276"/>
                      <a:gd name="T108" fmla="*/ 19 w 276"/>
                      <a:gd name="T109" fmla="*/ 172 h 276"/>
                      <a:gd name="T110" fmla="*/ 16 w 276"/>
                      <a:gd name="T111" fmla="*/ 124 h 276"/>
                      <a:gd name="T112" fmla="*/ 32 w 276"/>
                      <a:gd name="T113" fmla="*/ 79 h 276"/>
                      <a:gd name="T114" fmla="*/ 52 w 276"/>
                      <a:gd name="T115" fmla="*/ 48 h 276"/>
                      <a:gd name="T116" fmla="*/ 81 w 276"/>
                      <a:gd name="T117" fmla="*/ 28 h 276"/>
                      <a:gd name="T118" fmla="*/ 104 w 276"/>
                      <a:gd name="T119" fmla="*/ 19 h 2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76" h="276">
                        <a:moveTo>
                          <a:pt x="271" y="100"/>
                        </a:moveTo>
                        <a:lnTo>
                          <a:pt x="265" y="86"/>
                        </a:lnTo>
                        <a:lnTo>
                          <a:pt x="260" y="73"/>
                        </a:lnTo>
                        <a:lnTo>
                          <a:pt x="246" y="51"/>
                        </a:lnTo>
                        <a:lnTo>
                          <a:pt x="227" y="32"/>
                        </a:lnTo>
                        <a:lnTo>
                          <a:pt x="216" y="24"/>
                        </a:lnTo>
                        <a:lnTo>
                          <a:pt x="205" y="17"/>
                        </a:lnTo>
                        <a:lnTo>
                          <a:pt x="192" y="10"/>
                        </a:lnTo>
                        <a:lnTo>
                          <a:pt x="179" y="6"/>
                        </a:lnTo>
                        <a:lnTo>
                          <a:pt x="166" y="2"/>
                        </a:lnTo>
                        <a:lnTo>
                          <a:pt x="154" y="1"/>
                        </a:lnTo>
                        <a:lnTo>
                          <a:pt x="127" y="0"/>
                        </a:lnTo>
                        <a:lnTo>
                          <a:pt x="100" y="5"/>
                        </a:lnTo>
                        <a:lnTo>
                          <a:pt x="85" y="9"/>
                        </a:lnTo>
                        <a:lnTo>
                          <a:pt x="73" y="15"/>
                        </a:lnTo>
                        <a:lnTo>
                          <a:pt x="51" y="30"/>
                        </a:lnTo>
                        <a:lnTo>
                          <a:pt x="32" y="48"/>
                        </a:lnTo>
                        <a:lnTo>
                          <a:pt x="23" y="59"/>
                        </a:lnTo>
                        <a:lnTo>
                          <a:pt x="17" y="71"/>
                        </a:lnTo>
                        <a:lnTo>
                          <a:pt x="6" y="96"/>
                        </a:lnTo>
                        <a:lnTo>
                          <a:pt x="1" y="122"/>
                        </a:lnTo>
                        <a:lnTo>
                          <a:pt x="0" y="149"/>
                        </a:lnTo>
                        <a:lnTo>
                          <a:pt x="5" y="177"/>
                        </a:lnTo>
                        <a:lnTo>
                          <a:pt x="9" y="189"/>
                        </a:lnTo>
                        <a:lnTo>
                          <a:pt x="15" y="202"/>
                        </a:lnTo>
                        <a:lnTo>
                          <a:pt x="21" y="214"/>
                        </a:lnTo>
                        <a:lnTo>
                          <a:pt x="30" y="225"/>
                        </a:lnTo>
                        <a:lnTo>
                          <a:pt x="38" y="234"/>
                        </a:lnTo>
                        <a:lnTo>
                          <a:pt x="48" y="244"/>
                        </a:lnTo>
                        <a:lnTo>
                          <a:pt x="58" y="251"/>
                        </a:lnTo>
                        <a:lnTo>
                          <a:pt x="71" y="259"/>
                        </a:lnTo>
                        <a:lnTo>
                          <a:pt x="95" y="270"/>
                        </a:lnTo>
                        <a:lnTo>
                          <a:pt x="121" y="276"/>
                        </a:lnTo>
                        <a:lnTo>
                          <a:pt x="147" y="276"/>
                        </a:lnTo>
                        <a:lnTo>
                          <a:pt x="176" y="272"/>
                        </a:lnTo>
                        <a:lnTo>
                          <a:pt x="189" y="266"/>
                        </a:lnTo>
                        <a:lnTo>
                          <a:pt x="195" y="263"/>
                        </a:lnTo>
                        <a:lnTo>
                          <a:pt x="202" y="261"/>
                        </a:lnTo>
                        <a:lnTo>
                          <a:pt x="207" y="257"/>
                        </a:lnTo>
                        <a:lnTo>
                          <a:pt x="214" y="254"/>
                        </a:lnTo>
                        <a:lnTo>
                          <a:pt x="219" y="250"/>
                        </a:lnTo>
                        <a:lnTo>
                          <a:pt x="225" y="247"/>
                        </a:lnTo>
                        <a:lnTo>
                          <a:pt x="229" y="242"/>
                        </a:lnTo>
                        <a:lnTo>
                          <a:pt x="234" y="238"/>
                        </a:lnTo>
                        <a:lnTo>
                          <a:pt x="238" y="232"/>
                        </a:lnTo>
                        <a:lnTo>
                          <a:pt x="244" y="228"/>
                        </a:lnTo>
                        <a:lnTo>
                          <a:pt x="247" y="222"/>
                        </a:lnTo>
                        <a:lnTo>
                          <a:pt x="251" y="217"/>
                        </a:lnTo>
                        <a:lnTo>
                          <a:pt x="259" y="205"/>
                        </a:lnTo>
                        <a:lnTo>
                          <a:pt x="261" y="198"/>
                        </a:lnTo>
                        <a:lnTo>
                          <a:pt x="264" y="192"/>
                        </a:lnTo>
                        <a:lnTo>
                          <a:pt x="269" y="180"/>
                        </a:lnTo>
                        <a:lnTo>
                          <a:pt x="269" y="175"/>
                        </a:lnTo>
                        <a:lnTo>
                          <a:pt x="269" y="173"/>
                        </a:lnTo>
                        <a:lnTo>
                          <a:pt x="269" y="172"/>
                        </a:lnTo>
                        <a:lnTo>
                          <a:pt x="270" y="172"/>
                        </a:lnTo>
                        <a:lnTo>
                          <a:pt x="272" y="166"/>
                        </a:lnTo>
                        <a:lnTo>
                          <a:pt x="276" y="154"/>
                        </a:lnTo>
                        <a:lnTo>
                          <a:pt x="276" y="127"/>
                        </a:lnTo>
                        <a:lnTo>
                          <a:pt x="271" y="100"/>
                        </a:lnTo>
                        <a:close/>
                        <a:moveTo>
                          <a:pt x="104" y="19"/>
                        </a:moveTo>
                        <a:lnTo>
                          <a:pt x="127" y="15"/>
                        </a:lnTo>
                        <a:lnTo>
                          <a:pt x="138" y="14"/>
                        </a:lnTo>
                        <a:lnTo>
                          <a:pt x="151" y="16"/>
                        </a:lnTo>
                        <a:lnTo>
                          <a:pt x="173" y="21"/>
                        </a:lnTo>
                        <a:lnTo>
                          <a:pt x="185" y="26"/>
                        </a:lnTo>
                        <a:lnTo>
                          <a:pt x="197" y="32"/>
                        </a:lnTo>
                        <a:lnTo>
                          <a:pt x="217" y="45"/>
                        </a:lnTo>
                        <a:lnTo>
                          <a:pt x="225" y="52"/>
                        </a:lnTo>
                        <a:lnTo>
                          <a:pt x="233" y="62"/>
                        </a:lnTo>
                        <a:lnTo>
                          <a:pt x="247" y="81"/>
                        </a:lnTo>
                        <a:lnTo>
                          <a:pt x="252" y="92"/>
                        </a:lnTo>
                        <a:lnTo>
                          <a:pt x="257" y="104"/>
                        </a:lnTo>
                        <a:lnTo>
                          <a:pt x="259" y="116"/>
                        </a:lnTo>
                        <a:lnTo>
                          <a:pt x="260" y="128"/>
                        </a:lnTo>
                        <a:lnTo>
                          <a:pt x="260" y="139"/>
                        </a:lnTo>
                        <a:lnTo>
                          <a:pt x="260" y="152"/>
                        </a:lnTo>
                        <a:lnTo>
                          <a:pt x="258" y="162"/>
                        </a:lnTo>
                        <a:lnTo>
                          <a:pt x="255" y="174"/>
                        </a:lnTo>
                        <a:lnTo>
                          <a:pt x="251" y="186"/>
                        </a:lnTo>
                        <a:lnTo>
                          <a:pt x="246" y="198"/>
                        </a:lnTo>
                        <a:lnTo>
                          <a:pt x="241" y="202"/>
                        </a:lnTo>
                        <a:lnTo>
                          <a:pt x="239" y="204"/>
                        </a:lnTo>
                        <a:lnTo>
                          <a:pt x="238" y="204"/>
                        </a:lnTo>
                        <a:lnTo>
                          <a:pt x="238" y="205"/>
                        </a:lnTo>
                        <a:lnTo>
                          <a:pt x="238" y="208"/>
                        </a:lnTo>
                        <a:lnTo>
                          <a:pt x="231" y="218"/>
                        </a:lnTo>
                        <a:lnTo>
                          <a:pt x="223" y="226"/>
                        </a:lnTo>
                        <a:lnTo>
                          <a:pt x="215" y="234"/>
                        </a:lnTo>
                        <a:lnTo>
                          <a:pt x="204" y="241"/>
                        </a:lnTo>
                        <a:lnTo>
                          <a:pt x="194" y="247"/>
                        </a:lnTo>
                        <a:lnTo>
                          <a:pt x="188" y="249"/>
                        </a:lnTo>
                        <a:lnTo>
                          <a:pt x="186" y="249"/>
                        </a:lnTo>
                        <a:lnTo>
                          <a:pt x="185" y="249"/>
                        </a:lnTo>
                        <a:lnTo>
                          <a:pt x="185" y="250"/>
                        </a:lnTo>
                        <a:lnTo>
                          <a:pt x="183" y="252"/>
                        </a:lnTo>
                        <a:lnTo>
                          <a:pt x="172" y="257"/>
                        </a:lnTo>
                        <a:lnTo>
                          <a:pt x="147" y="261"/>
                        </a:lnTo>
                        <a:lnTo>
                          <a:pt x="124" y="261"/>
                        </a:lnTo>
                        <a:lnTo>
                          <a:pt x="111" y="259"/>
                        </a:lnTo>
                        <a:lnTo>
                          <a:pt x="100" y="256"/>
                        </a:lnTo>
                        <a:lnTo>
                          <a:pt x="88" y="252"/>
                        </a:lnTo>
                        <a:lnTo>
                          <a:pt x="78" y="247"/>
                        </a:lnTo>
                        <a:lnTo>
                          <a:pt x="67" y="240"/>
                        </a:lnTo>
                        <a:lnTo>
                          <a:pt x="57" y="232"/>
                        </a:lnTo>
                        <a:lnTo>
                          <a:pt x="48" y="224"/>
                        </a:lnTo>
                        <a:lnTo>
                          <a:pt x="41" y="216"/>
                        </a:lnTo>
                        <a:lnTo>
                          <a:pt x="27" y="195"/>
                        </a:lnTo>
                        <a:lnTo>
                          <a:pt x="22" y="184"/>
                        </a:lnTo>
                        <a:lnTo>
                          <a:pt x="19" y="172"/>
                        </a:lnTo>
                        <a:lnTo>
                          <a:pt x="15" y="148"/>
                        </a:lnTo>
                        <a:lnTo>
                          <a:pt x="16" y="124"/>
                        </a:lnTo>
                        <a:lnTo>
                          <a:pt x="21" y="101"/>
                        </a:lnTo>
                        <a:lnTo>
                          <a:pt x="32" y="79"/>
                        </a:lnTo>
                        <a:lnTo>
                          <a:pt x="45" y="58"/>
                        </a:lnTo>
                        <a:lnTo>
                          <a:pt x="52" y="48"/>
                        </a:lnTo>
                        <a:lnTo>
                          <a:pt x="62" y="41"/>
                        </a:lnTo>
                        <a:lnTo>
                          <a:pt x="81" y="28"/>
                        </a:lnTo>
                        <a:lnTo>
                          <a:pt x="92" y="22"/>
                        </a:lnTo>
                        <a:lnTo>
                          <a:pt x="104" y="19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0" name="Freeform 616"/>
                  <p:cNvSpPr>
                    <a:spLocks noEditPoints="1"/>
                  </p:cNvSpPr>
                  <p:nvPr/>
                </p:nvSpPr>
                <p:spPr bwMode="auto">
                  <a:xfrm>
                    <a:off x="1107" y="2438"/>
                    <a:ext cx="137" cy="122"/>
                  </a:xfrm>
                  <a:custGeom>
                    <a:avLst/>
                    <a:gdLst>
                      <a:gd name="T0" fmla="*/ 170 w 245"/>
                      <a:gd name="T1" fmla="*/ 12 h 247"/>
                      <a:gd name="T2" fmla="*/ 136 w 245"/>
                      <a:gd name="T3" fmla="*/ 2 h 247"/>
                      <a:gd name="T4" fmla="*/ 112 w 245"/>
                      <a:gd name="T5" fmla="*/ 1 h 247"/>
                      <a:gd name="T6" fmla="*/ 77 w 245"/>
                      <a:gd name="T7" fmla="*/ 8 h 247"/>
                      <a:gd name="T8" fmla="*/ 47 w 245"/>
                      <a:gd name="T9" fmla="*/ 27 h 247"/>
                      <a:gd name="T10" fmla="*/ 30 w 245"/>
                      <a:gd name="T11" fmla="*/ 44 h 247"/>
                      <a:gd name="T12" fmla="*/ 6 w 245"/>
                      <a:gd name="T13" fmla="*/ 87 h 247"/>
                      <a:gd name="T14" fmla="*/ 0 w 245"/>
                      <a:gd name="T15" fmla="*/ 134 h 247"/>
                      <a:gd name="T16" fmla="*/ 7 w 245"/>
                      <a:gd name="T17" fmla="*/ 170 h 247"/>
                      <a:gd name="T18" fmla="*/ 26 w 245"/>
                      <a:gd name="T19" fmla="*/ 202 h 247"/>
                      <a:gd name="T20" fmla="*/ 42 w 245"/>
                      <a:gd name="T21" fmla="*/ 218 h 247"/>
                      <a:gd name="T22" fmla="*/ 63 w 245"/>
                      <a:gd name="T23" fmla="*/ 233 h 247"/>
                      <a:gd name="T24" fmla="*/ 85 w 245"/>
                      <a:gd name="T25" fmla="*/ 242 h 247"/>
                      <a:gd name="T26" fmla="*/ 109 w 245"/>
                      <a:gd name="T27" fmla="*/ 247 h 247"/>
                      <a:gd name="T28" fmla="*/ 157 w 245"/>
                      <a:gd name="T29" fmla="*/ 243 h 247"/>
                      <a:gd name="T30" fmla="*/ 170 w 245"/>
                      <a:gd name="T31" fmla="*/ 236 h 247"/>
                      <a:gd name="T32" fmla="*/ 171 w 245"/>
                      <a:gd name="T33" fmla="*/ 235 h 247"/>
                      <a:gd name="T34" fmla="*/ 179 w 245"/>
                      <a:gd name="T35" fmla="*/ 233 h 247"/>
                      <a:gd name="T36" fmla="*/ 200 w 245"/>
                      <a:gd name="T37" fmla="*/ 220 h 247"/>
                      <a:gd name="T38" fmla="*/ 216 w 245"/>
                      <a:gd name="T39" fmla="*/ 204 h 247"/>
                      <a:gd name="T40" fmla="*/ 223 w 245"/>
                      <a:gd name="T41" fmla="*/ 191 h 247"/>
                      <a:gd name="T42" fmla="*/ 224 w 245"/>
                      <a:gd name="T43" fmla="*/ 190 h 247"/>
                      <a:gd name="T44" fmla="*/ 231 w 245"/>
                      <a:gd name="T45" fmla="*/ 184 h 247"/>
                      <a:gd name="T46" fmla="*/ 240 w 245"/>
                      <a:gd name="T47" fmla="*/ 160 h 247"/>
                      <a:gd name="T48" fmla="*/ 245 w 245"/>
                      <a:gd name="T49" fmla="*/ 138 h 247"/>
                      <a:gd name="T50" fmla="*/ 245 w 245"/>
                      <a:gd name="T51" fmla="*/ 114 h 247"/>
                      <a:gd name="T52" fmla="*/ 242 w 245"/>
                      <a:gd name="T53" fmla="*/ 90 h 247"/>
                      <a:gd name="T54" fmla="*/ 232 w 245"/>
                      <a:gd name="T55" fmla="*/ 67 h 247"/>
                      <a:gd name="T56" fmla="*/ 210 w 245"/>
                      <a:gd name="T57" fmla="*/ 38 h 247"/>
                      <a:gd name="T58" fmla="*/ 182 w 245"/>
                      <a:gd name="T59" fmla="*/ 18 h 247"/>
                      <a:gd name="T60" fmla="*/ 61 w 245"/>
                      <a:gd name="T61" fmla="*/ 212 h 247"/>
                      <a:gd name="T62" fmla="*/ 45 w 245"/>
                      <a:gd name="T63" fmla="*/ 199 h 247"/>
                      <a:gd name="T64" fmla="*/ 27 w 245"/>
                      <a:gd name="T65" fmla="*/ 174 h 247"/>
                      <a:gd name="T66" fmla="*/ 19 w 245"/>
                      <a:gd name="T67" fmla="*/ 154 h 247"/>
                      <a:gd name="T68" fmla="*/ 16 w 245"/>
                      <a:gd name="T69" fmla="*/ 112 h 247"/>
                      <a:gd name="T70" fmla="*/ 29 w 245"/>
                      <a:gd name="T71" fmla="*/ 73 h 247"/>
                      <a:gd name="T72" fmla="*/ 47 w 245"/>
                      <a:gd name="T73" fmla="*/ 46 h 247"/>
                      <a:gd name="T74" fmla="*/ 72 w 245"/>
                      <a:gd name="T75" fmla="*/ 28 h 247"/>
                      <a:gd name="T76" fmla="*/ 93 w 245"/>
                      <a:gd name="T77" fmla="*/ 20 h 247"/>
                      <a:gd name="T78" fmla="*/ 136 w 245"/>
                      <a:gd name="T79" fmla="*/ 17 h 247"/>
                      <a:gd name="T80" fmla="*/ 155 w 245"/>
                      <a:gd name="T81" fmla="*/ 21 h 247"/>
                      <a:gd name="T82" fmla="*/ 192 w 245"/>
                      <a:gd name="T83" fmla="*/ 42 h 247"/>
                      <a:gd name="T84" fmla="*/ 207 w 245"/>
                      <a:gd name="T85" fmla="*/ 56 h 247"/>
                      <a:gd name="T86" fmla="*/ 222 w 245"/>
                      <a:gd name="T87" fmla="*/ 83 h 247"/>
                      <a:gd name="T88" fmla="*/ 229 w 245"/>
                      <a:gd name="T89" fmla="*/ 115 h 247"/>
                      <a:gd name="T90" fmla="*/ 229 w 245"/>
                      <a:gd name="T91" fmla="*/ 137 h 247"/>
                      <a:gd name="T92" fmla="*/ 224 w 245"/>
                      <a:gd name="T93" fmla="*/ 156 h 247"/>
                      <a:gd name="T94" fmla="*/ 210 w 245"/>
                      <a:gd name="T95" fmla="*/ 185 h 247"/>
                      <a:gd name="T96" fmla="*/ 200 w 245"/>
                      <a:gd name="T97" fmla="*/ 197 h 247"/>
                      <a:gd name="T98" fmla="*/ 192 w 245"/>
                      <a:gd name="T99" fmla="*/ 204 h 247"/>
                      <a:gd name="T100" fmla="*/ 184 w 245"/>
                      <a:gd name="T101" fmla="*/ 210 h 247"/>
                      <a:gd name="T102" fmla="*/ 172 w 245"/>
                      <a:gd name="T103" fmla="*/ 219 h 247"/>
                      <a:gd name="T104" fmla="*/ 156 w 245"/>
                      <a:gd name="T105" fmla="*/ 226 h 247"/>
                      <a:gd name="T106" fmla="*/ 130 w 245"/>
                      <a:gd name="T107" fmla="*/ 231 h 247"/>
                      <a:gd name="T108" fmla="*/ 90 w 245"/>
                      <a:gd name="T109" fmla="*/ 227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45" h="247">
                        <a:moveTo>
                          <a:pt x="182" y="18"/>
                        </a:moveTo>
                        <a:lnTo>
                          <a:pt x="170" y="12"/>
                        </a:lnTo>
                        <a:lnTo>
                          <a:pt x="158" y="7"/>
                        </a:lnTo>
                        <a:lnTo>
                          <a:pt x="136" y="2"/>
                        </a:lnTo>
                        <a:lnTo>
                          <a:pt x="123" y="0"/>
                        </a:lnTo>
                        <a:lnTo>
                          <a:pt x="112" y="1"/>
                        </a:lnTo>
                        <a:lnTo>
                          <a:pt x="89" y="5"/>
                        </a:lnTo>
                        <a:lnTo>
                          <a:pt x="77" y="8"/>
                        </a:lnTo>
                        <a:lnTo>
                          <a:pt x="66" y="14"/>
                        </a:lnTo>
                        <a:lnTo>
                          <a:pt x="47" y="27"/>
                        </a:lnTo>
                        <a:lnTo>
                          <a:pt x="37" y="34"/>
                        </a:lnTo>
                        <a:lnTo>
                          <a:pt x="30" y="44"/>
                        </a:lnTo>
                        <a:lnTo>
                          <a:pt x="17" y="65"/>
                        </a:lnTo>
                        <a:lnTo>
                          <a:pt x="6" y="87"/>
                        </a:lnTo>
                        <a:lnTo>
                          <a:pt x="1" y="110"/>
                        </a:lnTo>
                        <a:lnTo>
                          <a:pt x="0" y="134"/>
                        </a:lnTo>
                        <a:lnTo>
                          <a:pt x="4" y="158"/>
                        </a:lnTo>
                        <a:lnTo>
                          <a:pt x="7" y="170"/>
                        </a:lnTo>
                        <a:lnTo>
                          <a:pt x="12" y="181"/>
                        </a:lnTo>
                        <a:lnTo>
                          <a:pt x="26" y="202"/>
                        </a:lnTo>
                        <a:lnTo>
                          <a:pt x="33" y="210"/>
                        </a:lnTo>
                        <a:lnTo>
                          <a:pt x="42" y="218"/>
                        </a:lnTo>
                        <a:lnTo>
                          <a:pt x="52" y="226"/>
                        </a:lnTo>
                        <a:lnTo>
                          <a:pt x="63" y="233"/>
                        </a:lnTo>
                        <a:lnTo>
                          <a:pt x="73" y="238"/>
                        </a:lnTo>
                        <a:lnTo>
                          <a:pt x="85" y="242"/>
                        </a:lnTo>
                        <a:lnTo>
                          <a:pt x="96" y="245"/>
                        </a:lnTo>
                        <a:lnTo>
                          <a:pt x="109" y="247"/>
                        </a:lnTo>
                        <a:lnTo>
                          <a:pt x="132" y="247"/>
                        </a:lnTo>
                        <a:lnTo>
                          <a:pt x="157" y="243"/>
                        </a:lnTo>
                        <a:lnTo>
                          <a:pt x="168" y="238"/>
                        </a:lnTo>
                        <a:lnTo>
                          <a:pt x="170" y="236"/>
                        </a:lnTo>
                        <a:lnTo>
                          <a:pt x="170" y="235"/>
                        </a:lnTo>
                        <a:lnTo>
                          <a:pt x="171" y="235"/>
                        </a:lnTo>
                        <a:lnTo>
                          <a:pt x="173" y="235"/>
                        </a:lnTo>
                        <a:lnTo>
                          <a:pt x="179" y="233"/>
                        </a:lnTo>
                        <a:lnTo>
                          <a:pt x="189" y="227"/>
                        </a:lnTo>
                        <a:lnTo>
                          <a:pt x="200" y="220"/>
                        </a:lnTo>
                        <a:lnTo>
                          <a:pt x="208" y="212"/>
                        </a:lnTo>
                        <a:lnTo>
                          <a:pt x="216" y="204"/>
                        </a:lnTo>
                        <a:lnTo>
                          <a:pt x="223" y="194"/>
                        </a:lnTo>
                        <a:lnTo>
                          <a:pt x="223" y="191"/>
                        </a:lnTo>
                        <a:lnTo>
                          <a:pt x="223" y="190"/>
                        </a:lnTo>
                        <a:lnTo>
                          <a:pt x="224" y="190"/>
                        </a:lnTo>
                        <a:lnTo>
                          <a:pt x="226" y="188"/>
                        </a:lnTo>
                        <a:lnTo>
                          <a:pt x="231" y="184"/>
                        </a:lnTo>
                        <a:lnTo>
                          <a:pt x="236" y="172"/>
                        </a:lnTo>
                        <a:lnTo>
                          <a:pt x="240" y="160"/>
                        </a:lnTo>
                        <a:lnTo>
                          <a:pt x="243" y="148"/>
                        </a:lnTo>
                        <a:lnTo>
                          <a:pt x="245" y="138"/>
                        </a:lnTo>
                        <a:lnTo>
                          <a:pt x="245" y="125"/>
                        </a:lnTo>
                        <a:lnTo>
                          <a:pt x="245" y="114"/>
                        </a:lnTo>
                        <a:lnTo>
                          <a:pt x="244" y="102"/>
                        </a:lnTo>
                        <a:lnTo>
                          <a:pt x="242" y="90"/>
                        </a:lnTo>
                        <a:lnTo>
                          <a:pt x="237" y="78"/>
                        </a:lnTo>
                        <a:lnTo>
                          <a:pt x="232" y="67"/>
                        </a:lnTo>
                        <a:lnTo>
                          <a:pt x="218" y="48"/>
                        </a:lnTo>
                        <a:lnTo>
                          <a:pt x="210" y="38"/>
                        </a:lnTo>
                        <a:lnTo>
                          <a:pt x="202" y="31"/>
                        </a:lnTo>
                        <a:lnTo>
                          <a:pt x="182" y="18"/>
                        </a:lnTo>
                        <a:close/>
                        <a:moveTo>
                          <a:pt x="71" y="218"/>
                        </a:moveTo>
                        <a:lnTo>
                          <a:pt x="61" y="212"/>
                        </a:lnTo>
                        <a:lnTo>
                          <a:pt x="53" y="206"/>
                        </a:lnTo>
                        <a:lnTo>
                          <a:pt x="45" y="199"/>
                        </a:lnTo>
                        <a:lnTo>
                          <a:pt x="38" y="191"/>
                        </a:lnTo>
                        <a:lnTo>
                          <a:pt x="27" y="174"/>
                        </a:lnTo>
                        <a:lnTo>
                          <a:pt x="22" y="164"/>
                        </a:lnTo>
                        <a:lnTo>
                          <a:pt x="19" y="154"/>
                        </a:lnTo>
                        <a:lnTo>
                          <a:pt x="15" y="133"/>
                        </a:lnTo>
                        <a:lnTo>
                          <a:pt x="16" y="112"/>
                        </a:lnTo>
                        <a:lnTo>
                          <a:pt x="20" y="91"/>
                        </a:lnTo>
                        <a:lnTo>
                          <a:pt x="29" y="73"/>
                        </a:lnTo>
                        <a:lnTo>
                          <a:pt x="40" y="54"/>
                        </a:lnTo>
                        <a:lnTo>
                          <a:pt x="47" y="46"/>
                        </a:lnTo>
                        <a:lnTo>
                          <a:pt x="55" y="39"/>
                        </a:lnTo>
                        <a:lnTo>
                          <a:pt x="72" y="28"/>
                        </a:lnTo>
                        <a:lnTo>
                          <a:pt x="82" y="23"/>
                        </a:lnTo>
                        <a:lnTo>
                          <a:pt x="93" y="20"/>
                        </a:lnTo>
                        <a:lnTo>
                          <a:pt x="114" y="16"/>
                        </a:lnTo>
                        <a:lnTo>
                          <a:pt x="136" y="17"/>
                        </a:lnTo>
                        <a:lnTo>
                          <a:pt x="145" y="18"/>
                        </a:lnTo>
                        <a:lnTo>
                          <a:pt x="155" y="21"/>
                        </a:lnTo>
                        <a:lnTo>
                          <a:pt x="176" y="30"/>
                        </a:lnTo>
                        <a:lnTo>
                          <a:pt x="192" y="42"/>
                        </a:lnTo>
                        <a:lnTo>
                          <a:pt x="200" y="48"/>
                        </a:lnTo>
                        <a:lnTo>
                          <a:pt x="207" y="56"/>
                        </a:lnTo>
                        <a:lnTo>
                          <a:pt x="218" y="74"/>
                        </a:lnTo>
                        <a:lnTo>
                          <a:pt x="222" y="83"/>
                        </a:lnTo>
                        <a:lnTo>
                          <a:pt x="226" y="94"/>
                        </a:lnTo>
                        <a:lnTo>
                          <a:pt x="229" y="115"/>
                        </a:lnTo>
                        <a:lnTo>
                          <a:pt x="229" y="125"/>
                        </a:lnTo>
                        <a:lnTo>
                          <a:pt x="229" y="137"/>
                        </a:lnTo>
                        <a:lnTo>
                          <a:pt x="226" y="146"/>
                        </a:lnTo>
                        <a:lnTo>
                          <a:pt x="224" y="156"/>
                        </a:lnTo>
                        <a:lnTo>
                          <a:pt x="216" y="177"/>
                        </a:lnTo>
                        <a:lnTo>
                          <a:pt x="210" y="185"/>
                        </a:lnTo>
                        <a:lnTo>
                          <a:pt x="204" y="194"/>
                        </a:lnTo>
                        <a:lnTo>
                          <a:pt x="200" y="197"/>
                        </a:lnTo>
                        <a:lnTo>
                          <a:pt x="196" y="201"/>
                        </a:lnTo>
                        <a:lnTo>
                          <a:pt x="192" y="204"/>
                        </a:lnTo>
                        <a:lnTo>
                          <a:pt x="189" y="208"/>
                        </a:lnTo>
                        <a:lnTo>
                          <a:pt x="184" y="210"/>
                        </a:lnTo>
                        <a:lnTo>
                          <a:pt x="180" y="213"/>
                        </a:lnTo>
                        <a:lnTo>
                          <a:pt x="172" y="219"/>
                        </a:lnTo>
                        <a:lnTo>
                          <a:pt x="161" y="224"/>
                        </a:lnTo>
                        <a:lnTo>
                          <a:pt x="156" y="226"/>
                        </a:lnTo>
                        <a:lnTo>
                          <a:pt x="152" y="229"/>
                        </a:lnTo>
                        <a:lnTo>
                          <a:pt x="130" y="231"/>
                        </a:lnTo>
                        <a:lnTo>
                          <a:pt x="110" y="231"/>
                        </a:lnTo>
                        <a:lnTo>
                          <a:pt x="90" y="227"/>
                        </a:lnTo>
                        <a:lnTo>
                          <a:pt x="71" y="218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1" name="Freeform 617"/>
                  <p:cNvSpPr>
                    <a:spLocks noEditPoints="1"/>
                  </p:cNvSpPr>
                  <p:nvPr/>
                </p:nvSpPr>
                <p:spPr bwMode="auto">
                  <a:xfrm>
                    <a:off x="1116" y="2445"/>
                    <a:ext cx="119" cy="107"/>
                  </a:xfrm>
                  <a:custGeom>
                    <a:avLst/>
                    <a:gdLst>
                      <a:gd name="T0" fmla="*/ 7 w 214"/>
                      <a:gd name="T1" fmla="*/ 148 h 215"/>
                      <a:gd name="T2" fmla="*/ 23 w 214"/>
                      <a:gd name="T3" fmla="*/ 175 h 215"/>
                      <a:gd name="T4" fmla="*/ 38 w 214"/>
                      <a:gd name="T5" fmla="*/ 190 h 215"/>
                      <a:gd name="T6" fmla="*/ 56 w 214"/>
                      <a:gd name="T7" fmla="*/ 202 h 215"/>
                      <a:gd name="T8" fmla="*/ 95 w 214"/>
                      <a:gd name="T9" fmla="*/ 215 h 215"/>
                      <a:gd name="T10" fmla="*/ 137 w 214"/>
                      <a:gd name="T11" fmla="*/ 213 h 215"/>
                      <a:gd name="T12" fmla="*/ 146 w 214"/>
                      <a:gd name="T13" fmla="*/ 208 h 215"/>
                      <a:gd name="T14" fmla="*/ 165 w 214"/>
                      <a:gd name="T15" fmla="*/ 197 h 215"/>
                      <a:gd name="T16" fmla="*/ 174 w 214"/>
                      <a:gd name="T17" fmla="*/ 192 h 215"/>
                      <a:gd name="T18" fmla="*/ 181 w 214"/>
                      <a:gd name="T19" fmla="*/ 185 h 215"/>
                      <a:gd name="T20" fmla="*/ 189 w 214"/>
                      <a:gd name="T21" fmla="*/ 178 h 215"/>
                      <a:gd name="T22" fmla="*/ 201 w 214"/>
                      <a:gd name="T23" fmla="*/ 161 h 215"/>
                      <a:gd name="T24" fmla="*/ 211 w 214"/>
                      <a:gd name="T25" fmla="*/ 130 h 215"/>
                      <a:gd name="T26" fmla="*/ 214 w 214"/>
                      <a:gd name="T27" fmla="*/ 109 h 215"/>
                      <a:gd name="T28" fmla="*/ 211 w 214"/>
                      <a:gd name="T29" fmla="*/ 78 h 215"/>
                      <a:gd name="T30" fmla="*/ 203 w 214"/>
                      <a:gd name="T31" fmla="*/ 58 h 215"/>
                      <a:gd name="T32" fmla="*/ 185 w 214"/>
                      <a:gd name="T33" fmla="*/ 32 h 215"/>
                      <a:gd name="T34" fmla="*/ 161 w 214"/>
                      <a:gd name="T35" fmla="*/ 14 h 215"/>
                      <a:gd name="T36" fmla="*/ 130 w 214"/>
                      <a:gd name="T37" fmla="*/ 2 h 215"/>
                      <a:gd name="T38" fmla="*/ 99 w 214"/>
                      <a:gd name="T39" fmla="*/ 0 h 215"/>
                      <a:gd name="T40" fmla="*/ 67 w 214"/>
                      <a:gd name="T41" fmla="*/ 7 h 215"/>
                      <a:gd name="T42" fmla="*/ 40 w 214"/>
                      <a:gd name="T43" fmla="*/ 23 h 215"/>
                      <a:gd name="T44" fmla="*/ 25 w 214"/>
                      <a:gd name="T45" fmla="*/ 38 h 215"/>
                      <a:gd name="T46" fmla="*/ 5 w 214"/>
                      <a:gd name="T47" fmla="*/ 75 h 215"/>
                      <a:gd name="T48" fmla="*/ 0 w 214"/>
                      <a:gd name="T49" fmla="*/ 117 h 215"/>
                      <a:gd name="T50" fmla="*/ 197 w 214"/>
                      <a:gd name="T51" fmla="*/ 83 h 215"/>
                      <a:gd name="T52" fmla="*/ 200 w 214"/>
                      <a:gd name="T53" fmla="*/ 101 h 215"/>
                      <a:gd name="T54" fmla="*/ 196 w 214"/>
                      <a:gd name="T55" fmla="*/ 136 h 215"/>
                      <a:gd name="T56" fmla="*/ 190 w 214"/>
                      <a:gd name="T57" fmla="*/ 149 h 215"/>
                      <a:gd name="T58" fmla="*/ 189 w 214"/>
                      <a:gd name="T59" fmla="*/ 154 h 215"/>
                      <a:gd name="T60" fmla="*/ 180 w 214"/>
                      <a:gd name="T61" fmla="*/ 162 h 215"/>
                      <a:gd name="T62" fmla="*/ 177 w 214"/>
                      <a:gd name="T63" fmla="*/ 168 h 215"/>
                      <a:gd name="T64" fmla="*/ 165 w 214"/>
                      <a:gd name="T65" fmla="*/ 181 h 215"/>
                      <a:gd name="T66" fmla="*/ 153 w 214"/>
                      <a:gd name="T67" fmla="*/ 187 h 215"/>
                      <a:gd name="T68" fmla="*/ 149 w 214"/>
                      <a:gd name="T69" fmla="*/ 190 h 215"/>
                      <a:gd name="T70" fmla="*/ 133 w 214"/>
                      <a:gd name="T71" fmla="*/ 197 h 215"/>
                      <a:gd name="T72" fmla="*/ 97 w 214"/>
                      <a:gd name="T73" fmla="*/ 200 h 215"/>
                      <a:gd name="T74" fmla="*/ 63 w 214"/>
                      <a:gd name="T75" fmla="*/ 190 h 215"/>
                      <a:gd name="T76" fmla="*/ 46 w 214"/>
                      <a:gd name="T77" fmla="*/ 179 h 215"/>
                      <a:gd name="T78" fmla="*/ 34 w 214"/>
                      <a:gd name="T79" fmla="*/ 166 h 215"/>
                      <a:gd name="T80" fmla="*/ 20 w 214"/>
                      <a:gd name="T81" fmla="*/ 141 h 215"/>
                      <a:gd name="T82" fmla="*/ 14 w 214"/>
                      <a:gd name="T83" fmla="*/ 114 h 215"/>
                      <a:gd name="T84" fmla="*/ 18 w 214"/>
                      <a:gd name="T85" fmla="*/ 79 h 215"/>
                      <a:gd name="T86" fmla="*/ 36 w 214"/>
                      <a:gd name="T87" fmla="*/ 47 h 215"/>
                      <a:gd name="T88" fmla="*/ 65 w 214"/>
                      <a:gd name="T89" fmla="*/ 26 h 215"/>
                      <a:gd name="T90" fmla="*/ 91 w 214"/>
                      <a:gd name="T91" fmla="*/ 16 h 215"/>
                      <a:gd name="T92" fmla="*/ 118 w 214"/>
                      <a:gd name="T93" fmla="*/ 16 h 215"/>
                      <a:gd name="T94" fmla="*/ 154 w 214"/>
                      <a:gd name="T95" fmla="*/ 28 h 215"/>
                      <a:gd name="T96" fmla="*/ 180 w 214"/>
                      <a:gd name="T97" fmla="*/ 50 h 215"/>
                      <a:gd name="T98" fmla="*/ 197 w 214"/>
                      <a:gd name="T99" fmla="*/ 83 h 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14" h="215">
                        <a:moveTo>
                          <a:pt x="4" y="138"/>
                        </a:moveTo>
                        <a:lnTo>
                          <a:pt x="7" y="148"/>
                        </a:lnTo>
                        <a:lnTo>
                          <a:pt x="12" y="158"/>
                        </a:lnTo>
                        <a:lnTo>
                          <a:pt x="23" y="175"/>
                        </a:lnTo>
                        <a:lnTo>
                          <a:pt x="30" y="183"/>
                        </a:lnTo>
                        <a:lnTo>
                          <a:pt x="38" y="190"/>
                        </a:lnTo>
                        <a:lnTo>
                          <a:pt x="46" y="196"/>
                        </a:lnTo>
                        <a:lnTo>
                          <a:pt x="56" y="202"/>
                        </a:lnTo>
                        <a:lnTo>
                          <a:pt x="75" y="211"/>
                        </a:lnTo>
                        <a:lnTo>
                          <a:pt x="95" y="215"/>
                        </a:lnTo>
                        <a:lnTo>
                          <a:pt x="115" y="215"/>
                        </a:lnTo>
                        <a:lnTo>
                          <a:pt x="137" y="213"/>
                        </a:lnTo>
                        <a:lnTo>
                          <a:pt x="141" y="210"/>
                        </a:lnTo>
                        <a:lnTo>
                          <a:pt x="146" y="208"/>
                        </a:lnTo>
                        <a:lnTo>
                          <a:pt x="157" y="203"/>
                        </a:lnTo>
                        <a:lnTo>
                          <a:pt x="165" y="197"/>
                        </a:lnTo>
                        <a:lnTo>
                          <a:pt x="169" y="194"/>
                        </a:lnTo>
                        <a:lnTo>
                          <a:pt x="174" y="192"/>
                        </a:lnTo>
                        <a:lnTo>
                          <a:pt x="177" y="188"/>
                        </a:lnTo>
                        <a:lnTo>
                          <a:pt x="181" y="185"/>
                        </a:lnTo>
                        <a:lnTo>
                          <a:pt x="185" y="181"/>
                        </a:lnTo>
                        <a:lnTo>
                          <a:pt x="189" y="178"/>
                        </a:lnTo>
                        <a:lnTo>
                          <a:pt x="195" y="169"/>
                        </a:lnTo>
                        <a:lnTo>
                          <a:pt x="201" y="161"/>
                        </a:lnTo>
                        <a:lnTo>
                          <a:pt x="209" y="140"/>
                        </a:lnTo>
                        <a:lnTo>
                          <a:pt x="211" y="130"/>
                        </a:lnTo>
                        <a:lnTo>
                          <a:pt x="214" y="121"/>
                        </a:lnTo>
                        <a:lnTo>
                          <a:pt x="214" y="109"/>
                        </a:lnTo>
                        <a:lnTo>
                          <a:pt x="214" y="99"/>
                        </a:lnTo>
                        <a:lnTo>
                          <a:pt x="211" y="78"/>
                        </a:lnTo>
                        <a:lnTo>
                          <a:pt x="207" y="67"/>
                        </a:lnTo>
                        <a:lnTo>
                          <a:pt x="203" y="58"/>
                        </a:lnTo>
                        <a:lnTo>
                          <a:pt x="192" y="40"/>
                        </a:lnTo>
                        <a:lnTo>
                          <a:pt x="185" y="32"/>
                        </a:lnTo>
                        <a:lnTo>
                          <a:pt x="177" y="26"/>
                        </a:lnTo>
                        <a:lnTo>
                          <a:pt x="161" y="14"/>
                        </a:lnTo>
                        <a:lnTo>
                          <a:pt x="140" y="5"/>
                        </a:lnTo>
                        <a:lnTo>
                          <a:pt x="130" y="2"/>
                        </a:lnTo>
                        <a:lnTo>
                          <a:pt x="121" y="1"/>
                        </a:lnTo>
                        <a:lnTo>
                          <a:pt x="99" y="0"/>
                        </a:lnTo>
                        <a:lnTo>
                          <a:pt x="78" y="4"/>
                        </a:lnTo>
                        <a:lnTo>
                          <a:pt x="67" y="7"/>
                        </a:lnTo>
                        <a:lnTo>
                          <a:pt x="57" y="12"/>
                        </a:lnTo>
                        <a:lnTo>
                          <a:pt x="40" y="23"/>
                        </a:lnTo>
                        <a:lnTo>
                          <a:pt x="32" y="30"/>
                        </a:lnTo>
                        <a:lnTo>
                          <a:pt x="25" y="38"/>
                        </a:lnTo>
                        <a:lnTo>
                          <a:pt x="14" y="57"/>
                        </a:lnTo>
                        <a:lnTo>
                          <a:pt x="5" y="75"/>
                        </a:lnTo>
                        <a:lnTo>
                          <a:pt x="1" y="96"/>
                        </a:lnTo>
                        <a:lnTo>
                          <a:pt x="0" y="117"/>
                        </a:lnTo>
                        <a:lnTo>
                          <a:pt x="4" y="138"/>
                        </a:lnTo>
                        <a:close/>
                        <a:moveTo>
                          <a:pt x="197" y="83"/>
                        </a:moveTo>
                        <a:lnTo>
                          <a:pt x="198" y="92"/>
                        </a:lnTo>
                        <a:lnTo>
                          <a:pt x="200" y="101"/>
                        </a:lnTo>
                        <a:lnTo>
                          <a:pt x="200" y="120"/>
                        </a:lnTo>
                        <a:lnTo>
                          <a:pt x="196" y="136"/>
                        </a:lnTo>
                        <a:lnTo>
                          <a:pt x="192" y="144"/>
                        </a:lnTo>
                        <a:lnTo>
                          <a:pt x="190" y="149"/>
                        </a:lnTo>
                        <a:lnTo>
                          <a:pt x="189" y="151"/>
                        </a:lnTo>
                        <a:lnTo>
                          <a:pt x="189" y="154"/>
                        </a:lnTo>
                        <a:lnTo>
                          <a:pt x="183" y="161"/>
                        </a:lnTo>
                        <a:lnTo>
                          <a:pt x="180" y="162"/>
                        </a:lnTo>
                        <a:lnTo>
                          <a:pt x="179" y="164"/>
                        </a:lnTo>
                        <a:lnTo>
                          <a:pt x="177" y="168"/>
                        </a:lnTo>
                        <a:lnTo>
                          <a:pt x="171" y="174"/>
                        </a:lnTo>
                        <a:lnTo>
                          <a:pt x="165" y="181"/>
                        </a:lnTo>
                        <a:lnTo>
                          <a:pt x="157" y="185"/>
                        </a:lnTo>
                        <a:lnTo>
                          <a:pt x="153" y="187"/>
                        </a:lnTo>
                        <a:lnTo>
                          <a:pt x="150" y="188"/>
                        </a:lnTo>
                        <a:lnTo>
                          <a:pt x="149" y="190"/>
                        </a:lnTo>
                        <a:lnTo>
                          <a:pt x="141" y="193"/>
                        </a:lnTo>
                        <a:lnTo>
                          <a:pt x="133" y="197"/>
                        </a:lnTo>
                        <a:lnTo>
                          <a:pt x="114" y="200"/>
                        </a:lnTo>
                        <a:lnTo>
                          <a:pt x="97" y="200"/>
                        </a:lnTo>
                        <a:lnTo>
                          <a:pt x="79" y="196"/>
                        </a:lnTo>
                        <a:lnTo>
                          <a:pt x="63" y="190"/>
                        </a:lnTo>
                        <a:lnTo>
                          <a:pt x="53" y="184"/>
                        </a:lnTo>
                        <a:lnTo>
                          <a:pt x="46" y="179"/>
                        </a:lnTo>
                        <a:lnTo>
                          <a:pt x="39" y="172"/>
                        </a:lnTo>
                        <a:lnTo>
                          <a:pt x="34" y="166"/>
                        </a:lnTo>
                        <a:lnTo>
                          <a:pt x="24" y="151"/>
                        </a:lnTo>
                        <a:lnTo>
                          <a:pt x="20" y="141"/>
                        </a:lnTo>
                        <a:lnTo>
                          <a:pt x="18" y="133"/>
                        </a:lnTo>
                        <a:lnTo>
                          <a:pt x="14" y="114"/>
                        </a:lnTo>
                        <a:lnTo>
                          <a:pt x="15" y="97"/>
                        </a:lnTo>
                        <a:lnTo>
                          <a:pt x="18" y="79"/>
                        </a:lnTo>
                        <a:lnTo>
                          <a:pt x="26" y="63"/>
                        </a:lnTo>
                        <a:lnTo>
                          <a:pt x="36" y="47"/>
                        </a:lnTo>
                        <a:lnTo>
                          <a:pt x="49" y="35"/>
                        </a:lnTo>
                        <a:lnTo>
                          <a:pt x="65" y="26"/>
                        </a:lnTo>
                        <a:lnTo>
                          <a:pt x="82" y="19"/>
                        </a:lnTo>
                        <a:lnTo>
                          <a:pt x="91" y="16"/>
                        </a:lnTo>
                        <a:lnTo>
                          <a:pt x="100" y="15"/>
                        </a:lnTo>
                        <a:lnTo>
                          <a:pt x="118" y="16"/>
                        </a:lnTo>
                        <a:lnTo>
                          <a:pt x="135" y="19"/>
                        </a:lnTo>
                        <a:lnTo>
                          <a:pt x="154" y="28"/>
                        </a:lnTo>
                        <a:lnTo>
                          <a:pt x="168" y="37"/>
                        </a:lnTo>
                        <a:lnTo>
                          <a:pt x="180" y="50"/>
                        </a:lnTo>
                        <a:lnTo>
                          <a:pt x="190" y="66"/>
                        </a:lnTo>
                        <a:lnTo>
                          <a:pt x="197" y="83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2" name="Freeform 618"/>
                  <p:cNvSpPr>
                    <a:spLocks noEditPoints="1"/>
                  </p:cNvSpPr>
                  <p:nvPr/>
                </p:nvSpPr>
                <p:spPr bwMode="auto">
                  <a:xfrm>
                    <a:off x="1123" y="2453"/>
                    <a:ext cx="105" cy="91"/>
                  </a:xfrm>
                  <a:custGeom>
                    <a:avLst/>
                    <a:gdLst>
                      <a:gd name="T0" fmla="*/ 175 w 186"/>
                      <a:gd name="T1" fmla="*/ 136 h 185"/>
                      <a:gd name="T2" fmla="*/ 178 w 186"/>
                      <a:gd name="T3" fmla="*/ 129 h 185"/>
                      <a:gd name="T4" fmla="*/ 186 w 186"/>
                      <a:gd name="T5" fmla="*/ 105 h 185"/>
                      <a:gd name="T6" fmla="*/ 184 w 186"/>
                      <a:gd name="T7" fmla="*/ 77 h 185"/>
                      <a:gd name="T8" fmla="*/ 176 w 186"/>
                      <a:gd name="T9" fmla="*/ 51 h 185"/>
                      <a:gd name="T10" fmla="*/ 154 w 186"/>
                      <a:gd name="T11" fmla="*/ 22 h 185"/>
                      <a:gd name="T12" fmla="*/ 121 w 186"/>
                      <a:gd name="T13" fmla="*/ 4 h 185"/>
                      <a:gd name="T14" fmla="*/ 86 w 186"/>
                      <a:gd name="T15" fmla="*/ 0 h 185"/>
                      <a:gd name="T16" fmla="*/ 68 w 186"/>
                      <a:gd name="T17" fmla="*/ 4 h 185"/>
                      <a:gd name="T18" fmla="*/ 35 w 186"/>
                      <a:gd name="T19" fmla="*/ 20 h 185"/>
                      <a:gd name="T20" fmla="*/ 12 w 186"/>
                      <a:gd name="T21" fmla="*/ 48 h 185"/>
                      <a:gd name="T22" fmla="*/ 1 w 186"/>
                      <a:gd name="T23" fmla="*/ 82 h 185"/>
                      <a:gd name="T24" fmla="*/ 4 w 186"/>
                      <a:gd name="T25" fmla="*/ 118 h 185"/>
                      <a:gd name="T26" fmla="*/ 10 w 186"/>
                      <a:gd name="T27" fmla="*/ 136 h 185"/>
                      <a:gd name="T28" fmla="*/ 25 w 186"/>
                      <a:gd name="T29" fmla="*/ 157 h 185"/>
                      <a:gd name="T30" fmla="*/ 39 w 186"/>
                      <a:gd name="T31" fmla="*/ 169 h 185"/>
                      <a:gd name="T32" fmla="*/ 65 w 186"/>
                      <a:gd name="T33" fmla="*/ 181 h 185"/>
                      <a:gd name="T34" fmla="*/ 100 w 186"/>
                      <a:gd name="T35" fmla="*/ 185 h 185"/>
                      <a:gd name="T36" fmla="*/ 127 w 186"/>
                      <a:gd name="T37" fmla="*/ 178 h 185"/>
                      <a:gd name="T38" fmla="*/ 136 w 186"/>
                      <a:gd name="T39" fmla="*/ 173 h 185"/>
                      <a:gd name="T40" fmla="*/ 143 w 186"/>
                      <a:gd name="T41" fmla="*/ 170 h 185"/>
                      <a:gd name="T42" fmla="*/ 157 w 186"/>
                      <a:gd name="T43" fmla="*/ 159 h 185"/>
                      <a:gd name="T44" fmla="*/ 165 w 186"/>
                      <a:gd name="T45" fmla="*/ 149 h 185"/>
                      <a:gd name="T46" fmla="*/ 169 w 186"/>
                      <a:gd name="T47" fmla="*/ 146 h 185"/>
                      <a:gd name="T48" fmla="*/ 169 w 186"/>
                      <a:gd name="T49" fmla="*/ 73 h 185"/>
                      <a:gd name="T50" fmla="*/ 170 w 186"/>
                      <a:gd name="T51" fmla="*/ 94 h 185"/>
                      <a:gd name="T52" fmla="*/ 167 w 186"/>
                      <a:gd name="T53" fmla="*/ 109 h 185"/>
                      <a:gd name="T54" fmla="*/ 160 w 186"/>
                      <a:gd name="T55" fmla="*/ 130 h 185"/>
                      <a:gd name="T56" fmla="*/ 155 w 186"/>
                      <a:gd name="T57" fmla="*/ 136 h 185"/>
                      <a:gd name="T58" fmla="*/ 148 w 186"/>
                      <a:gd name="T59" fmla="*/ 144 h 185"/>
                      <a:gd name="T60" fmla="*/ 142 w 186"/>
                      <a:gd name="T61" fmla="*/ 153 h 185"/>
                      <a:gd name="T62" fmla="*/ 134 w 186"/>
                      <a:gd name="T63" fmla="*/ 156 h 185"/>
                      <a:gd name="T64" fmla="*/ 124 w 186"/>
                      <a:gd name="T65" fmla="*/ 162 h 185"/>
                      <a:gd name="T66" fmla="*/ 115 w 186"/>
                      <a:gd name="T67" fmla="*/ 168 h 185"/>
                      <a:gd name="T68" fmla="*/ 85 w 186"/>
                      <a:gd name="T69" fmla="*/ 170 h 185"/>
                      <a:gd name="T70" fmla="*/ 57 w 186"/>
                      <a:gd name="T71" fmla="*/ 160 h 185"/>
                      <a:gd name="T72" fmla="*/ 34 w 186"/>
                      <a:gd name="T73" fmla="*/ 141 h 185"/>
                      <a:gd name="T74" fmla="*/ 20 w 186"/>
                      <a:gd name="T75" fmla="*/ 114 h 185"/>
                      <a:gd name="T76" fmla="*/ 18 w 186"/>
                      <a:gd name="T77" fmla="*/ 84 h 185"/>
                      <a:gd name="T78" fmla="*/ 27 w 186"/>
                      <a:gd name="T79" fmla="*/ 56 h 185"/>
                      <a:gd name="T80" fmla="*/ 46 w 186"/>
                      <a:gd name="T81" fmla="*/ 33 h 185"/>
                      <a:gd name="T82" fmla="*/ 73 w 186"/>
                      <a:gd name="T83" fmla="*/ 19 h 185"/>
                      <a:gd name="T84" fmla="*/ 103 w 186"/>
                      <a:gd name="T85" fmla="*/ 17 h 185"/>
                      <a:gd name="T86" fmla="*/ 131 w 186"/>
                      <a:gd name="T87" fmla="*/ 26 h 185"/>
                      <a:gd name="T88" fmla="*/ 154 w 186"/>
                      <a:gd name="T89" fmla="*/ 45 h 185"/>
                      <a:gd name="T90" fmla="*/ 169 w 186"/>
                      <a:gd name="T91" fmla="*/ 73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86" h="185">
                        <a:moveTo>
                          <a:pt x="175" y="139"/>
                        </a:moveTo>
                        <a:lnTo>
                          <a:pt x="175" y="136"/>
                        </a:lnTo>
                        <a:lnTo>
                          <a:pt x="176" y="134"/>
                        </a:lnTo>
                        <a:lnTo>
                          <a:pt x="178" y="129"/>
                        </a:lnTo>
                        <a:lnTo>
                          <a:pt x="182" y="121"/>
                        </a:lnTo>
                        <a:lnTo>
                          <a:pt x="186" y="105"/>
                        </a:lnTo>
                        <a:lnTo>
                          <a:pt x="186" y="86"/>
                        </a:lnTo>
                        <a:lnTo>
                          <a:pt x="184" y="77"/>
                        </a:lnTo>
                        <a:lnTo>
                          <a:pt x="183" y="68"/>
                        </a:lnTo>
                        <a:lnTo>
                          <a:pt x="176" y="51"/>
                        </a:lnTo>
                        <a:lnTo>
                          <a:pt x="166" y="35"/>
                        </a:lnTo>
                        <a:lnTo>
                          <a:pt x="154" y="22"/>
                        </a:lnTo>
                        <a:lnTo>
                          <a:pt x="140" y="13"/>
                        </a:lnTo>
                        <a:lnTo>
                          <a:pt x="121" y="4"/>
                        </a:lnTo>
                        <a:lnTo>
                          <a:pt x="104" y="1"/>
                        </a:lnTo>
                        <a:lnTo>
                          <a:pt x="86" y="0"/>
                        </a:lnTo>
                        <a:lnTo>
                          <a:pt x="77" y="1"/>
                        </a:lnTo>
                        <a:lnTo>
                          <a:pt x="68" y="4"/>
                        </a:lnTo>
                        <a:lnTo>
                          <a:pt x="51" y="11"/>
                        </a:lnTo>
                        <a:lnTo>
                          <a:pt x="35" y="20"/>
                        </a:lnTo>
                        <a:lnTo>
                          <a:pt x="22" y="32"/>
                        </a:lnTo>
                        <a:lnTo>
                          <a:pt x="12" y="48"/>
                        </a:lnTo>
                        <a:lnTo>
                          <a:pt x="4" y="64"/>
                        </a:lnTo>
                        <a:lnTo>
                          <a:pt x="1" y="82"/>
                        </a:lnTo>
                        <a:lnTo>
                          <a:pt x="0" y="99"/>
                        </a:lnTo>
                        <a:lnTo>
                          <a:pt x="4" y="118"/>
                        </a:lnTo>
                        <a:lnTo>
                          <a:pt x="6" y="126"/>
                        </a:lnTo>
                        <a:lnTo>
                          <a:pt x="10" y="136"/>
                        </a:lnTo>
                        <a:lnTo>
                          <a:pt x="20" y="151"/>
                        </a:lnTo>
                        <a:lnTo>
                          <a:pt x="25" y="157"/>
                        </a:lnTo>
                        <a:lnTo>
                          <a:pt x="32" y="164"/>
                        </a:lnTo>
                        <a:lnTo>
                          <a:pt x="39" y="169"/>
                        </a:lnTo>
                        <a:lnTo>
                          <a:pt x="49" y="175"/>
                        </a:lnTo>
                        <a:lnTo>
                          <a:pt x="65" y="181"/>
                        </a:lnTo>
                        <a:lnTo>
                          <a:pt x="83" y="185"/>
                        </a:lnTo>
                        <a:lnTo>
                          <a:pt x="100" y="185"/>
                        </a:lnTo>
                        <a:lnTo>
                          <a:pt x="119" y="182"/>
                        </a:lnTo>
                        <a:lnTo>
                          <a:pt x="127" y="178"/>
                        </a:lnTo>
                        <a:lnTo>
                          <a:pt x="135" y="175"/>
                        </a:lnTo>
                        <a:lnTo>
                          <a:pt x="136" y="173"/>
                        </a:lnTo>
                        <a:lnTo>
                          <a:pt x="139" y="172"/>
                        </a:lnTo>
                        <a:lnTo>
                          <a:pt x="143" y="170"/>
                        </a:lnTo>
                        <a:lnTo>
                          <a:pt x="151" y="166"/>
                        </a:lnTo>
                        <a:lnTo>
                          <a:pt x="157" y="159"/>
                        </a:lnTo>
                        <a:lnTo>
                          <a:pt x="163" y="153"/>
                        </a:lnTo>
                        <a:lnTo>
                          <a:pt x="165" y="149"/>
                        </a:lnTo>
                        <a:lnTo>
                          <a:pt x="166" y="147"/>
                        </a:lnTo>
                        <a:lnTo>
                          <a:pt x="169" y="146"/>
                        </a:lnTo>
                        <a:lnTo>
                          <a:pt x="175" y="139"/>
                        </a:lnTo>
                        <a:close/>
                        <a:moveTo>
                          <a:pt x="169" y="73"/>
                        </a:moveTo>
                        <a:lnTo>
                          <a:pt x="170" y="87"/>
                        </a:lnTo>
                        <a:lnTo>
                          <a:pt x="170" y="94"/>
                        </a:lnTo>
                        <a:lnTo>
                          <a:pt x="170" y="103"/>
                        </a:lnTo>
                        <a:lnTo>
                          <a:pt x="167" y="109"/>
                        </a:lnTo>
                        <a:lnTo>
                          <a:pt x="165" y="116"/>
                        </a:lnTo>
                        <a:lnTo>
                          <a:pt x="160" y="130"/>
                        </a:lnTo>
                        <a:lnTo>
                          <a:pt x="157" y="133"/>
                        </a:lnTo>
                        <a:lnTo>
                          <a:pt x="155" y="136"/>
                        </a:lnTo>
                        <a:lnTo>
                          <a:pt x="151" y="142"/>
                        </a:lnTo>
                        <a:lnTo>
                          <a:pt x="148" y="144"/>
                        </a:lnTo>
                        <a:lnTo>
                          <a:pt x="146" y="147"/>
                        </a:lnTo>
                        <a:lnTo>
                          <a:pt x="142" y="153"/>
                        </a:lnTo>
                        <a:lnTo>
                          <a:pt x="138" y="154"/>
                        </a:lnTo>
                        <a:lnTo>
                          <a:pt x="134" y="156"/>
                        </a:lnTo>
                        <a:lnTo>
                          <a:pt x="128" y="160"/>
                        </a:lnTo>
                        <a:lnTo>
                          <a:pt x="124" y="162"/>
                        </a:lnTo>
                        <a:lnTo>
                          <a:pt x="121" y="164"/>
                        </a:lnTo>
                        <a:lnTo>
                          <a:pt x="115" y="168"/>
                        </a:lnTo>
                        <a:lnTo>
                          <a:pt x="99" y="170"/>
                        </a:lnTo>
                        <a:lnTo>
                          <a:pt x="85" y="170"/>
                        </a:lnTo>
                        <a:lnTo>
                          <a:pt x="70" y="166"/>
                        </a:lnTo>
                        <a:lnTo>
                          <a:pt x="57" y="160"/>
                        </a:lnTo>
                        <a:lnTo>
                          <a:pt x="43" y="151"/>
                        </a:lnTo>
                        <a:lnTo>
                          <a:pt x="34" y="141"/>
                        </a:lnTo>
                        <a:lnTo>
                          <a:pt x="25" y="127"/>
                        </a:lnTo>
                        <a:lnTo>
                          <a:pt x="20" y="114"/>
                        </a:lnTo>
                        <a:lnTo>
                          <a:pt x="17" y="98"/>
                        </a:lnTo>
                        <a:lnTo>
                          <a:pt x="18" y="84"/>
                        </a:lnTo>
                        <a:lnTo>
                          <a:pt x="21" y="69"/>
                        </a:lnTo>
                        <a:lnTo>
                          <a:pt x="27" y="56"/>
                        </a:lnTo>
                        <a:lnTo>
                          <a:pt x="34" y="43"/>
                        </a:lnTo>
                        <a:lnTo>
                          <a:pt x="46" y="33"/>
                        </a:lnTo>
                        <a:lnTo>
                          <a:pt x="58" y="24"/>
                        </a:lnTo>
                        <a:lnTo>
                          <a:pt x="73" y="19"/>
                        </a:lnTo>
                        <a:lnTo>
                          <a:pt x="88" y="16"/>
                        </a:lnTo>
                        <a:lnTo>
                          <a:pt x="103" y="17"/>
                        </a:lnTo>
                        <a:lnTo>
                          <a:pt x="117" y="20"/>
                        </a:lnTo>
                        <a:lnTo>
                          <a:pt x="131" y="26"/>
                        </a:lnTo>
                        <a:lnTo>
                          <a:pt x="143" y="33"/>
                        </a:lnTo>
                        <a:lnTo>
                          <a:pt x="154" y="45"/>
                        </a:lnTo>
                        <a:lnTo>
                          <a:pt x="161" y="57"/>
                        </a:lnTo>
                        <a:lnTo>
                          <a:pt x="169" y="73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3" name="Freeform 619"/>
                  <p:cNvSpPr>
                    <a:spLocks noEditPoints="1"/>
                  </p:cNvSpPr>
                  <p:nvPr/>
                </p:nvSpPr>
                <p:spPr bwMode="auto">
                  <a:xfrm>
                    <a:off x="1132" y="2461"/>
                    <a:ext cx="87" cy="75"/>
                  </a:xfrm>
                  <a:custGeom>
                    <a:avLst/>
                    <a:gdLst>
                      <a:gd name="T0" fmla="*/ 148 w 153"/>
                      <a:gd name="T1" fmla="*/ 100 h 154"/>
                      <a:gd name="T2" fmla="*/ 153 w 153"/>
                      <a:gd name="T3" fmla="*/ 87 h 154"/>
                      <a:gd name="T4" fmla="*/ 153 w 153"/>
                      <a:gd name="T5" fmla="*/ 71 h 154"/>
                      <a:gd name="T6" fmla="*/ 144 w 153"/>
                      <a:gd name="T7" fmla="*/ 41 h 154"/>
                      <a:gd name="T8" fmla="*/ 126 w 153"/>
                      <a:gd name="T9" fmla="*/ 17 h 154"/>
                      <a:gd name="T10" fmla="*/ 100 w 153"/>
                      <a:gd name="T11" fmla="*/ 4 h 154"/>
                      <a:gd name="T12" fmla="*/ 71 w 153"/>
                      <a:gd name="T13" fmla="*/ 0 h 154"/>
                      <a:gd name="T14" fmla="*/ 41 w 153"/>
                      <a:gd name="T15" fmla="*/ 8 h 154"/>
                      <a:gd name="T16" fmla="*/ 17 w 153"/>
                      <a:gd name="T17" fmla="*/ 27 h 154"/>
                      <a:gd name="T18" fmla="*/ 4 w 153"/>
                      <a:gd name="T19" fmla="*/ 53 h 154"/>
                      <a:gd name="T20" fmla="*/ 0 w 153"/>
                      <a:gd name="T21" fmla="*/ 82 h 154"/>
                      <a:gd name="T22" fmla="*/ 8 w 153"/>
                      <a:gd name="T23" fmla="*/ 111 h 154"/>
                      <a:gd name="T24" fmla="*/ 26 w 153"/>
                      <a:gd name="T25" fmla="*/ 135 h 154"/>
                      <a:gd name="T26" fmla="*/ 53 w 153"/>
                      <a:gd name="T27" fmla="*/ 150 h 154"/>
                      <a:gd name="T28" fmla="*/ 82 w 153"/>
                      <a:gd name="T29" fmla="*/ 154 h 154"/>
                      <a:gd name="T30" fmla="*/ 104 w 153"/>
                      <a:gd name="T31" fmla="*/ 148 h 154"/>
                      <a:gd name="T32" fmla="*/ 111 w 153"/>
                      <a:gd name="T33" fmla="*/ 144 h 154"/>
                      <a:gd name="T34" fmla="*/ 121 w 153"/>
                      <a:gd name="T35" fmla="*/ 138 h 154"/>
                      <a:gd name="T36" fmla="*/ 129 w 153"/>
                      <a:gd name="T37" fmla="*/ 131 h 154"/>
                      <a:gd name="T38" fmla="*/ 134 w 153"/>
                      <a:gd name="T39" fmla="*/ 126 h 154"/>
                      <a:gd name="T40" fmla="*/ 140 w 153"/>
                      <a:gd name="T41" fmla="*/ 117 h 154"/>
                      <a:gd name="T42" fmla="*/ 137 w 153"/>
                      <a:gd name="T43" fmla="*/ 61 h 154"/>
                      <a:gd name="T44" fmla="*/ 138 w 153"/>
                      <a:gd name="T45" fmla="*/ 83 h 154"/>
                      <a:gd name="T46" fmla="*/ 135 w 153"/>
                      <a:gd name="T47" fmla="*/ 95 h 154"/>
                      <a:gd name="T48" fmla="*/ 127 w 153"/>
                      <a:gd name="T49" fmla="*/ 111 h 154"/>
                      <a:gd name="T50" fmla="*/ 124 w 153"/>
                      <a:gd name="T51" fmla="*/ 113 h 154"/>
                      <a:gd name="T52" fmla="*/ 124 w 153"/>
                      <a:gd name="T53" fmla="*/ 117 h 154"/>
                      <a:gd name="T54" fmla="*/ 105 w 153"/>
                      <a:gd name="T55" fmla="*/ 132 h 154"/>
                      <a:gd name="T56" fmla="*/ 81 w 153"/>
                      <a:gd name="T57" fmla="*/ 138 h 154"/>
                      <a:gd name="T58" fmla="*/ 57 w 153"/>
                      <a:gd name="T59" fmla="*/ 135 h 154"/>
                      <a:gd name="T60" fmla="*/ 36 w 153"/>
                      <a:gd name="T61" fmla="*/ 124 h 154"/>
                      <a:gd name="T62" fmla="*/ 21 w 153"/>
                      <a:gd name="T63" fmla="*/ 105 h 154"/>
                      <a:gd name="T64" fmla="*/ 15 w 153"/>
                      <a:gd name="T65" fmla="*/ 82 h 154"/>
                      <a:gd name="T66" fmla="*/ 17 w 153"/>
                      <a:gd name="T67" fmla="*/ 58 h 154"/>
                      <a:gd name="T68" fmla="*/ 29 w 153"/>
                      <a:gd name="T69" fmla="*/ 36 h 154"/>
                      <a:gd name="T70" fmla="*/ 47 w 153"/>
                      <a:gd name="T71" fmla="*/ 21 h 154"/>
                      <a:gd name="T72" fmla="*/ 71 w 153"/>
                      <a:gd name="T73" fmla="*/ 15 h 154"/>
                      <a:gd name="T74" fmla="*/ 95 w 153"/>
                      <a:gd name="T75" fmla="*/ 18 h 154"/>
                      <a:gd name="T76" fmla="*/ 116 w 153"/>
                      <a:gd name="T77" fmla="*/ 30 h 154"/>
                      <a:gd name="T78" fmla="*/ 132 w 153"/>
                      <a:gd name="T79" fmla="*/ 48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53" h="154">
                        <a:moveTo>
                          <a:pt x="143" y="114"/>
                        </a:moveTo>
                        <a:lnTo>
                          <a:pt x="148" y="100"/>
                        </a:lnTo>
                        <a:lnTo>
                          <a:pt x="150" y="93"/>
                        </a:lnTo>
                        <a:lnTo>
                          <a:pt x="153" y="87"/>
                        </a:lnTo>
                        <a:lnTo>
                          <a:pt x="153" y="78"/>
                        </a:lnTo>
                        <a:lnTo>
                          <a:pt x="153" y="71"/>
                        </a:lnTo>
                        <a:lnTo>
                          <a:pt x="152" y="57"/>
                        </a:lnTo>
                        <a:lnTo>
                          <a:pt x="144" y="41"/>
                        </a:lnTo>
                        <a:lnTo>
                          <a:pt x="137" y="29"/>
                        </a:lnTo>
                        <a:lnTo>
                          <a:pt x="126" y="17"/>
                        </a:lnTo>
                        <a:lnTo>
                          <a:pt x="114" y="10"/>
                        </a:lnTo>
                        <a:lnTo>
                          <a:pt x="100" y="4"/>
                        </a:lnTo>
                        <a:lnTo>
                          <a:pt x="86" y="1"/>
                        </a:lnTo>
                        <a:lnTo>
                          <a:pt x="71" y="0"/>
                        </a:lnTo>
                        <a:lnTo>
                          <a:pt x="56" y="3"/>
                        </a:lnTo>
                        <a:lnTo>
                          <a:pt x="41" y="8"/>
                        </a:lnTo>
                        <a:lnTo>
                          <a:pt x="29" y="17"/>
                        </a:lnTo>
                        <a:lnTo>
                          <a:pt x="17" y="27"/>
                        </a:lnTo>
                        <a:lnTo>
                          <a:pt x="10" y="40"/>
                        </a:lnTo>
                        <a:lnTo>
                          <a:pt x="4" y="53"/>
                        </a:lnTo>
                        <a:lnTo>
                          <a:pt x="1" y="68"/>
                        </a:lnTo>
                        <a:lnTo>
                          <a:pt x="0" y="82"/>
                        </a:lnTo>
                        <a:lnTo>
                          <a:pt x="3" y="98"/>
                        </a:lnTo>
                        <a:lnTo>
                          <a:pt x="8" y="111"/>
                        </a:lnTo>
                        <a:lnTo>
                          <a:pt x="17" y="125"/>
                        </a:lnTo>
                        <a:lnTo>
                          <a:pt x="26" y="135"/>
                        </a:lnTo>
                        <a:lnTo>
                          <a:pt x="40" y="144"/>
                        </a:lnTo>
                        <a:lnTo>
                          <a:pt x="53" y="150"/>
                        </a:lnTo>
                        <a:lnTo>
                          <a:pt x="68" y="154"/>
                        </a:lnTo>
                        <a:lnTo>
                          <a:pt x="82" y="154"/>
                        </a:lnTo>
                        <a:lnTo>
                          <a:pt x="98" y="152"/>
                        </a:lnTo>
                        <a:lnTo>
                          <a:pt x="104" y="148"/>
                        </a:lnTo>
                        <a:lnTo>
                          <a:pt x="107" y="146"/>
                        </a:lnTo>
                        <a:lnTo>
                          <a:pt x="111" y="144"/>
                        </a:lnTo>
                        <a:lnTo>
                          <a:pt x="117" y="140"/>
                        </a:lnTo>
                        <a:lnTo>
                          <a:pt x="121" y="138"/>
                        </a:lnTo>
                        <a:lnTo>
                          <a:pt x="125" y="137"/>
                        </a:lnTo>
                        <a:lnTo>
                          <a:pt x="129" y="131"/>
                        </a:lnTo>
                        <a:lnTo>
                          <a:pt x="131" y="128"/>
                        </a:lnTo>
                        <a:lnTo>
                          <a:pt x="134" y="126"/>
                        </a:lnTo>
                        <a:lnTo>
                          <a:pt x="138" y="120"/>
                        </a:lnTo>
                        <a:lnTo>
                          <a:pt x="140" y="117"/>
                        </a:lnTo>
                        <a:lnTo>
                          <a:pt x="143" y="114"/>
                        </a:lnTo>
                        <a:close/>
                        <a:moveTo>
                          <a:pt x="137" y="61"/>
                        </a:moveTo>
                        <a:lnTo>
                          <a:pt x="138" y="71"/>
                        </a:lnTo>
                        <a:lnTo>
                          <a:pt x="138" y="83"/>
                        </a:lnTo>
                        <a:lnTo>
                          <a:pt x="136" y="89"/>
                        </a:lnTo>
                        <a:lnTo>
                          <a:pt x="135" y="95"/>
                        </a:lnTo>
                        <a:lnTo>
                          <a:pt x="131" y="107"/>
                        </a:lnTo>
                        <a:lnTo>
                          <a:pt x="127" y="111"/>
                        </a:lnTo>
                        <a:lnTo>
                          <a:pt x="125" y="113"/>
                        </a:lnTo>
                        <a:lnTo>
                          <a:pt x="124" y="113"/>
                        </a:lnTo>
                        <a:lnTo>
                          <a:pt x="124" y="114"/>
                        </a:lnTo>
                        <a:lnTo>
                          <a:pt x="124" y="117"/>
                        </a:lnTo>
                        <a:lnTo>
                          <a:pt x="115" y="126"/>
                        </a:lnTo>
                        <a:lnTo>
                          <a:pt x="105" y="132"/>
                        </a:lnTo>
                        <a:lnTo>
                          <a:pt x="95" y="137"/>
                        </a:lnTo>
                        <a:lnTo>
                          <a:pt x="81" y="138"/>
                        </a:lnTo>
                        <a:lnTo>
                          <a:pt x="69" y="138"/>
                        </a:lnTo>
                        <a:lnTo>
                          <a:pt x="57" y="135"/>
                        </a:lnTo>
                        <a:lnTo>
                          <a:pt x="47" y="131"/>
                        </a:lnTo>
                        <a:lnTo>
                          <a:pt x="36" y="124"/>
                        </a:lnTo>
                        <a:lnTo>
                          <a:pt x="29" y="116"/>
                        </a:lnTo>
                        <a:lnTo>
                          <a:pt x="21" y="105"/>
                        </a:lnTo>
                        <a:lnTo>
                          <a:pt x="18" y="95"/>
                        </a:lnTo>
                        <a:lnTo>
                          <a:pt x="15" y="82"/>
                        </a:lnTo>
                        <a:lnTo>
                          <a:pt x="15" y="70"/>
                        </a:lnTo>
                        <a:lnTo>
                          <a:pt x="17" y="58"/>
                        </a:lnTo>
                        <a:lnTo>
                          <a:pt x="22" y="47"/>
                        </a:lnTo>
                        <a:lnTo>
                          <a:pt x="29" y="36"/>
                        </a:lnTo>
                        <a:lnTo>
                          <a:pt x="38" y="29"/>
                        </a:lnTo>
                        <a:lnTo>
                          <a:pt x="47" y="21"/>
                        </a:lnTo>
                        <a:lnTo>
                          <a:pt x="61" y="18"/>
                        </a:lnTo>
                        <a:lnTo>
                          <a:pt x="71" y="15"/>
                        </a:lnTo>
                        <a:lnTo>
                          <a:pt x="83" y="15"/>
                        </a:lnTo>
                        <a:lnTo>
                          <a:pt x="95" y="18"/>
                        </a:lnTo>
                        <a:lnTo>
                          <a:pt x="107" y="24"/>
                        </a:lnTo>
                        <a:lnTo>
                          <a:pt x="116" y="30"/>
                        </a:lnTo>
                        <a:lnTo>
                          <a:pt x="125" y="39"/>
                        </a:lnTo>
                        <a:lnTo>
                          <a:pt x="132" y="48"/>
                        </a:lnTo>
                        <a:lnTo>
                          <a:pt x="137" y="61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4" name="Freeform 620"/>
                  <p:cNvSpPr>
                    <a:spLocks noEditPoints="1"/>
                  </p:cNvSpPr>
                  <p:nvPr/>
                </p:nvSpPr>
                <p:spPr bwMode="auto">
                  <a:xfrm>
                    <a:off x="1141" y="2469"/>
                    <a:ext cx="69" cy="60"/>
                  </a:xfrm>
                  <a:custGeom>
                    <a:avLst/>
                    <a:gdLst>
                      <a:gd name="T0" fmla="*/ 120 w 123"/>
                      <a:gd name="T1" fmla="*/ 80 h 123"/>
                      <a:gd name="T2" fmla="*/ 123 w 123"/>
                      <a:gd name="T3" fmla="*/ 68 h 123"/>
                      <a:gd name="T4" fmla="*/ 122 w 123"/>
                      <a:gd name="T5" fmla="*/ 46 h 123"/>
                      <a:gd name="T6" fmla="*/ 110 w 123"/>
                      <a:gd name="T7" fmla="*/ 24 h 123"/>
                      <a:gd name="T8" fmla="*/ 92 w 123"/>
                      <a:gd name="T9" fmla="*/ 9 h 123"/>
                      <a:gd name="T10" fmla="*/ 68 w 123"/>
                      <a:gd name="T11" fmla="*/ 0 h 123"/>
                      <a:gd name="T12" fmla="*/ 46 w 123"/>
                      <a:gd name="T13" fmla="*/ 3 h 123"/>
                      <a:gd name="T14" fmla="*/ 23 w 123"/>
                      <a:gd name="T15" fmla="*/ 14 h 123"/>
                      <a:gd name="T16" fmla="*/ 7 w 123"/>
                      <a:gd name="T17" fmla="*/ 32 h 123"/>
                      <a:gd name="T18" fmla="*/ 0 w 123"/>
                      <a:gd name="T19" fmla="*/ 55 h 123"/>
                      <a:gd name="T20" fmla="*/ 3 w 123"/>
                      <a:gd name="T21" fmla="*/ 80 h 123"/>
                      <a:gd name="T22" fmla="*/ 14 w 123"/>
                      <a:gd name="T23" fmla="*/ 101 h 123"/>
                      <a:gd name="T24" fmla="*/ 32 w 123"/>
                      <a:gd name="T25" fmla="*/ 116 h 123"/>
                      <a:gd name="T26" fmla="*/ 54 w 123"/>
                      <a:gd name="T27" fmla="*/ 123 h 123"/>
                      <a:gd name="T28" fmla="*/ 80 w 123"/>
                      <a:gd name="T29" fmla="*/ 122 h 123"/>
                      <a:gd name="T30" fmla="*/ 100 w 123"/>
                      <a:gd name="T31" fmla="*/ 111 h 123"/>
                      <a:gd name="T32" fmla="*/ 109 w 123"/>
                      <a:gd name="T33" fmla="*/ 99 h 123"/>
                      <a:gd name="T34" fmla="*/ 110 w 123"/>
                      <a:gd name="T35" fmla="*/ 98 h 123"/>
                      <a:gd name="T36" fmla="*/ 116 w 123"/>
                      <a:gd name="T37" fmla="*/ 92 h 123"/>
                      <a:gd name="T38" fmla="*/ 107 w 123"/>
                      <a:gd name="T39" fmla="*/ 58 h 123"/>
                      <a:gd name="T40" fmla="*/ 104 w 123"/>
                      <a:gd name="T41" fmla="*/ 76 h 123"/>
                      <a:gd name="T42" fmla="*/ 101 w 123"/>
                      <a:gd name="T43" fmla="*/ 82 h 123"/>
                      <a:gd name="T44" fmla="*/ 96 w 123"/>
                      <a:gd name="T45" fmla="*/ 91 h 123"/>
                      <a:gd name="T46" fmla="*/ 86 w 123"/>
                      <a:gd name="T47" fmla="*/ 99 h 123"/>
                      <a:gd name="T48" fmla="*/ 83 w 123"/>
                      <a:gd name="T49" fmla="*/ 103 h 123"/>
                      <a:gd name="T50" fmla="*/ 64 w 123"/>
                      <a:gd name="T51" fmla="*/ 108 h 123"/>
                      <a:gd name="T52" fmla="*/ 48 w 123"/>
                      <a:gd name="T53" fmla="*/ 105 h 123"/>
                      <a:gd name="T54" fmla="*/ 32 w 123"/>
                      <a:gd name="T55" fmla="*/ 96 h 123"/>
                      <a:gd name="T56" fmla="*/ 21 w 123"/>
                      <a:gd name="T57" fmla="*/ 83 h 123"/>
                      <a:gd name="T58" fmla="*/ 17 w 123"/>
                      <a:gd name="T59" fmla="*/ 56 h 123"/>
                      <a:gd name="T60" fmla="*/ 26 w 123"/>
                      <a:gd name="T61" fmla="*/ 32 h 123"/>
                      <a:gd name="T62" fmla="*/ 39 w 123"/>
                      <a:gd name="T63" fmla="*/ 21 h 123"/>
                      <a:gd name="T64" fmla="*/ 57 w 123"/>
                      <a:gd name="T65" fmla="*/ 16 h 123"/>
                      <a:gd name="T66" fmla="*/ 75 w 123"/>
                      <a:gd name="T67" fmla="*/ 19 h 123"/>
                      <a:gd name="T68" fmla="*/ 90 w 123"/>
                      <a:gd name="T69" fmla="*/ 27 h 123"/>
                      <a:gd name="T70" fmla="*/ 101 w 123"/>
                      <a:gd name="T71" fmla="*/ 41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23" h="123">
                        <a:moveTo>
                          <a:pt x="116" y="92"/>
                        </a:moveTo>
                        <a:lnTo>
                          <a:pt x="120" y="80"/>
                        </a:lnTo>
                        <a:lnTo>
                          <a:pt x="121" y="74"/>
                        </a:lnTo>
                        <a:lnTo>
                          <a:pt x="123" y="68"/>
                        </a:lnTo>
                        <a:lnTo>
                          <a:pt x="123" y="56"/>
                        </a:lnTo>
                        <a:lnTo>
                          <a:pt x="122" y="46"/>
                        </a:lnTo>
                        <a:lnTo>
                          <a:pt x="117" y="33"/>
                        </a:lnTo>
                        <a:lnTo>
                          <a:pt x="110" y="24"/>
                        </a:lnTo>
                        <a:lnTo>
                          <a:pt x="101" y="15"/>
                        </a:lnTo>
                        <a:lnTo>
                          <a:pt x="92" y="9"/>
                        </a:lnTo>
                        <a:lnTo>
                          <a:pt x="80" y="3"/>
                        </a:lnTo>
                        <a:lnTo>
                          <a:pt x="68" y="0"/>
                        </a:lnTo>
                        <a:lnTo>
                          <a:pt x="56" y="0"/>
                        </a:lnTo>
                        <a:lnTo>
                          <a:pt x="46" y="3"/>
                        </a:lnTo>
                        <a:lnTo>
                          <a:pt x="32" y="6"/>
                        </a:lnTo>
                        <a:lnTo>
                          <a:pt x="23" y="14"/>
                        </a:lnTo>
                        <a:lnTo>
                          <a:pt x="14" y="21"/>
                        </a:lnTo>
                        <a:lnTo>
                          <a:pt x="7" y="32"/>
                        </a:lnTo>
                        <a:lnTo>
                          <a:pt x="2" y="43"/>
                        </a:lnTo>
                        <a:lnTo>
                          <a:pt x="0" y="55"/>
                        </a:lnTo>
                        <a:lnTo>
                          <a:pt x="0" y="67"/>
                        </a:lnTo>
                        <a:lnTo>
                          <a:pt x="3" y="80"/>
                        </a:lnTo>
                        <a:lnTo>
                          <a:pt x="6" y="90"/>
                        </a:lnTo>
                        <a:lnTo>
                          <a:pt x="14" y="101"/>
                        </a:lnTo>
                        <a:lnTo>
                          <a:pt x="21" y="109"/>
                        </a:lnTo>
                        <a:lnTo>
                          <a:pt x="32" y="116"/>
                        </a:lnTo>
                        <a:lnTo>
                          <a:pt x="42" y="120"/>
                        </a:lnTo>
                        <a:lnTo>
                          <a:pt x="54" y="123"/>
                        </a:lnTo>
                        <a:lnTo>
                          <a:pt x="66" y="123"/>
                        </a:lnTo>
                        <a:lnTo>
                          <a:pt x="80" y="122"/>
                        </a:lnTo>
                        <a:lnTo>
                          <a:pt x="90" y="117"/>
                        </a:lnTo>
                        <a:lnTo>
                          <a:pt x="100" y="111"/>
                        </a:lnTo>
                        <a:lnTo>
                          <a:pt x="109" y="102"/>
                        </a:lnTo>
                        <a:lnTo>
                          <a:pt x="109" y="99"/>
                        </a:lnTo>
                        <a:lnTo>
                          <a:pt x="109" y="98"/>
                        </a:lnTo>
                        <a:lnTo>
                          <a:pt x="110" y="98"/>
                        </a:lnTo>
                        <a:lnTo>
                          <a:pt x="112" y="96"/>
                        </a:lnTo>
                        <a:lnTo>
                          <a:pt x="116" y="92"/>
                        </a:lnTo>
                        <a:close/>
                        <a:moveTo>
                          <a:pt x="106" y="50"/>
                        </a:moveTo>
                        <a:lnTo>
                          <a:pt x="107" y="58"/>
                        </a:lnTo>
                        <a:lnTo>
                          <a:pt x="107" y="67"/>
                        </a:lnTo>
                        <a:lnTo>
                          <a:pt x="104" y="76"/>
                        </a:lnTo>
                        <a:lnTo>
                          <a:pt x="102" y="80"/>
                        </a:lnTo>
                        <a:lnTo>
                          <a:pt x="101" y="82"/>
                        </a:lnTo>
                        <a:lnTo>
                          <a:pt x="101" y="85"/>
                        </a:lnTo>
                        <a:lnTo>
                          <a:pt x="96" y="91"/>
                        </a:lnTo>
                        <a:lnTo>
                          <a:pt x="90" y="97"/>
                        </a:lnTo>
                        <a:lnTo>
                          <a:pt x="86" y="99"/>
                        </a:lnTo>
                        <a:lnTo>
                          <a:pt x="84" y="101"/>
                        </a:lnTo>
                        <a:lnTo>
                          <a:pt x="83" y="103"/>
                        </a:lnTo>
                        <a:lnTo>
                          <a:pt x="75" y="108"/>
                        </a:lnTo>
                        <a:lnTo>
                          <a:pt x="64" y="108"/>
                        </a:lnTo>
                        <a:lnTo>
                          <a:pt x="56" y="107"/>
                        </a:lnTo>
                        <a:lnTo>
                          <a:pt x="48" y="105"/>
                        </a:lnTo>
                        <a:lnTo>
                          <a:pt x="40" y="102"/>
                        </a:lnTo>
                        <a:lnTo>
                          <a:pt x="32" y="96"/>
                        </a:lnTo>
                        <a:lnTo>
                          <a:pt x="26" y="90"/>
                        </a:lnTo>
                        <a:lnTo>
                          <a:pt x="21" y="83"/>
                        </a:lnTo>
                        <a:lnTo>
                          <a:pt x="18" y="76"/>
                        </a:lnTo>
                        <a:lnTo>
                          <a:pt x="17" y="56"/>
                        </a:lnTo>
                        <a:lnTo>
                          <a:pt x="22" y="41"/>
                        </a:lnTo>
                        <a:lnTo>
                          <a:pt x="26" y="32"/>
                        </a:lnTo>
                        <a:lnTo>
                          <a:pt x="32" y="26"/>
                        </a:lnTo>
                        <a:lnTo>
                          <a:pt x="39" y="21"/>
                        </a:lnTo>
                        <a:lnTo>
                          <a:pt x="49" y="18"/>
                        </a:lnTo>
                        <a:lnTo>
                          <a:pt x="57" y="16"/>
                        </a:lnTo>
                        <a:lnTo>
                          <a:pt x="66" y="17"/>
                        </a:lnTo>
                        <a:lnTo>
                          <a:pt x="75" y="19"/>
                        </a:lnTo>
                        <a:lnTo>
                          <a:pt x="84" y="23"/>
                        </a:lnTo>
                        <a:lnTo>
                          <a:pt x="90" y="27"/>
                        </a:lnTo>
                        <a:lnTo>
                          <a:pt x="96" y="33"/>
                        </a:lnTo>
                        <a:lnTo>
                          <a:pt x="101" y="41"/>
                        </a:lnTo>
                        <a:lnTo>
                          <a:pt x="106" y="50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5" name="Freeform 621"/>
                  <p:cNvSpPr>
                    <a:spLocks noEditPoints="1"/>
                  </p:cNvSpPr>
                  <p:nvPr/>
                </p:nvSpPr>
                <p:spPr bwMode="auto">
                  <a:xfrm>
                    <a:off x="1150" y="2475"/>
                    <a:ext cx="51" cy="46"/>
                  </a:xfrm>
                  <a:custGeom>
                    <a:avLst/>
                    <a:gdLst>
                      <a:gd name="T0" fmla="*/ 84 w 90"/>
                      <a:gd name="T1" fmla="*/ 66 h 92"/>
                      <a:gd name="T2" fmla="*/ 87 w 90"/>
                      <a:gd name="T3" fmla="*/ 60 h 92"/>
                      <a:gd name="T4" fmla="*/ 90 w 90"/>
                      <a:gd name="T5" fmla="*/ 42 h 92"/>
                      <a:gd name="T6" fmla="*/ 84 w 90"/>
                      <a:gd name="T7" fmla="*/ 25 h 92"/>
                      <a:gd name="T8" fmla="*/ 73 w 90"/>
                      <a:gd name="T9" fmla="*/ 11 h 92"/>
                      <a:gd name="T10" fmla="*/ 58 w 90"/>
                      <a:gd name="T11" fmla="*/ 3 h 92"/>
                      <a:gd name="T12" fmla="*/ 40 w 90"/>
                      <a:gd name="T13" fmla="*/ 0 h 92"/>
                      <a:gd name="T14" fmla="*/ 22 w 90"/>
                      <a:gd name="T15" fmla="*/ 5 h 92"/>
                      <a:gd name="T16" fmla="*/ 9 w 90"/>
                      <a:gd name="T17" fmla="*/ 16 h 92"/>
                      <a:gd name="T18" fmla="*/ 0 w 90"/>
                      <a:gd name="T19" fmla="*/ 40 h 92"/>
                      <a:gd name="T20" fmla="*/ 4 w 90"/>
                      <a:gd name="T21" fmla="*/ 67 h 92"/>
                      <a:gd name="T22" fmla="*/ 15 w 90"/>
                      <a:gd name="T23" fmla="*/ 80 h 92"/>
                      <a:gd name="T24" fmla="*/ 31 w 90"/>
                      <a:gd name="T25" fmla="*/ 89 h 92"/>
                      <a:gd name="T26" fmla="*/ 47 w 90"/>
                      <a:gd name="T27" fmla="*/ 92 h 92"/>
                      <a:gd name="T28" fmla="*/ 66 w 90"/>
                      <a:gd name="T29" fmla="*/ 87 h 92"/>
                      <a:gd name="T30" fmla="*/ 69 w 90"/>
                      <a:gd name="T31" fmla="*/ 83 h 92"/>
                      <a:gd name="T32" fmla="*/ 79 w 90"/>
                      <a:gd name="T33" fmla="*/ 75 h 92"/>
                      <a:gd name="T34" fmla="*/ 74 w 90"/>
                      <a:gd name="T35" fmla="*/ 38 h 92"/>
                      <a:gd name="T36" fmla="*/ 74 w 90"/>
                      <a:gd name="T37" fmla="*/ 41 h 92"/>
                      <a:gd name="T38" fmla="*/ 75 w 90"/>
                      <a:gd name="T39" fmla="*/ 49 h 92"/>
                      <a:gd name="T40" fmla="*/ 72 w 90"/>
                      <a:gd name="T41" fmla="*/ 62 h 92"/>
                      <a:gd name="T42" fmla="*/ 64 w 90"/>
                      <a:gd name="T43" fmla="*/ 70 h 92"/>
                      <a:gd name="T44" fmla="*/ 61 w 90"/>
                      <a:gd name="T45" fmla="*/ 70 h 92"/>
                      <a:gd name="T46" fmla="*/ 59 w 90"/>
                      <a:gd name="T47" fmla="*/ 73 h 92"/>
                      <a:gd name="T48" fmla="*/ 47 w 90"/>
                      <a:gd name="T49" fmla="*/ 76 h 92"/>
                      <a:gd name="T50" fmla="*/ 35 w 90"/>
                      <a:gd name="T51" fmla="*/ 75 h 92"/>
                      <a:gd name="T52" fmla="*/ 24 w 90"/>
                      <a:gd name="T53" fmla="*/ 69 h 92"/>
                      <a:gd name="T54" fmla="*/ 15 w 90"/>
                      <a:gd name="T55" fmla="*/ 55 h 92"/>
                      <a:gd name="T56" fmla="*/ 18 w 90"/>
                      <a:gd name="T57" fmla="*/ 32 h 92"/>
                      <a:gd name="T58" fmla="*/ 30 w 90"/>
                      <a:gd name="T59" fmla="*/ 18 h 92"/>
                      <a:gd name="T60" fmla="*/ 48 w 90"/>
                      <a:gd name="T61" fmla="*/ 15 h 92"/>
                      <a:gd name="T62" fmla="*/ 69 w 90"/>
                      <a:gd name="T63" fmla="*/ 27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0" h="92">
                        <a:moveTo>
                          <a:pt x="84" y="69"/>
                        </a:moveTo>
                        <a:lnTo>
                          <a:pt x="84" y="66"/>
                        </a:lnTo>
                        <a:lnTo>
                          <a:pt x="85" y="64"/>
                        </a:lnTo>
                        <a:lnTo>
                          <a:pt x="87" y="60"/>
                        </a:lnTo>
                        <a:lnTo>
                          <a:pt x="90" y="51"/>
                        </a:lnTo>
                        <a:lnTo>
                          <a:pt x="90" y="42"/>
                        </a:lnTo>
                        <a:lnTo>
                          <a:pt x="89" y="34"/>
                        </a:lnTo>
                        <a:lnTo>
                          <a:pt x="84" y="25"/>
                        </a:lnTo>
                        <a:lnTo>
                          <a:pt x="79" y="17"/>
                        </a:lnTo>
                        <a:lnTo>
                          <a:pt x="73" y="11"/>
                        </a:lnTo>
                        <a:lnTo>
                          <a:pt x="67" y="7"/>
                        </a:lnTo>
                        <a:lnTo>
                          <a:pt x="58" y="3"/>
                        </a:lnTo>
                        <a:lnTo>
                          <a:pt x="49" y="1"/>
                        </a:lnTo>
                        <a:lnTo>
                          <a:pt x="40" y="0"/>
                        </a:lnTo>
                        <a:lnTo>
                          <a:pt x="32" y="2"/>
                        </a:lnTo>
                        <a:lnTo>
                          <a:pt x="22" y="5"/>
                        </a:lnTo>
                        <a:lnTo>
                          <a:pt x="15" y="10"/>
                        </a:lnTo>
                        <a:lnTo>
                          <a:pt x="9" y="16"/>
                        </a:lnTo>
                        <a:lnTo>
                          <a:pt x="5" y="25"/>
                        </a:lnTo>
                        <a:lnTo>
                          <a:pt x="0" y="40"/>
                        </a:lnTo>
                        <a:lnTo>
                          <a:pt x="1" y="60"/>
                        </a:lnTo>
                        <a:lnTo>
                          <a:pt x="4" y="67"/>
                        </a:lnTo>
                        <a:lnTo>
                          <a:pt x="9" y="74"/>
                        </a:lnTo>
                        <a:lnTo>
                          <a:pt x="15" y="80"/>
                        </a:lnTo>
                        <a:lnTo>
                          <a:pt x="23" y="86"/>
                        </a:lnTo>
                        <a:lnTo>
                          <a:pt x="31" y="89"/>
                        </a:lnTo>
                        <a:lnTo>
                          <a:pt x="39" y="91"/>
                        </a:lnTo>
                        <a:lnTo>
                          <a:pt x="47" y="92"/>
                        </a:lnTo>
                        <a:lnTo>
                          <a:pt x="58" y="92"/>
                        </a:lnTo>
                        <a:lnTo>
                          <a:pt x="66" y="87"/>
                        </a:lnTo>
                        <a:lnTo>
                          <a:pt x="67" y="85"/>
                        </a:lnTo>
                        <a:lnTo>
                          <a:pt x="69" y="83"/>
                        </a:lnTo>
                        <a:lnTo>
                          <a:pt x="73" y="81"/>
                        </a:lnTo>
                        <a:lnTo>
                          <a:pt x="79" y="75"/>
                        </a:lnTo>
                        <a:lnTo>
                          <a:pt x="84" y="69"/>
                        </a:lnTo>
                        <a:close/>
                        <a:moveTo>
                          <a:pt x="74" y="38"/>
                        </a:moveTo>
                        <a:lnTo>
                          <a:pt x="74" y="40"/>
                        </a:lnTo>
                        <a:lnTo>
                          <a:pt x="74" y="41"/>
                        </a:lnTo>
                        <a:lnTo>
                          <a:pt x="75" y="43"/>
                        </a:lnTo>
                        <a:lnTo>
                          <a:pt x="75" y="49"/>
                        </a:lnTo>
                        <a:lnTo>
                          <a:pt x="74" y="56"/>
                        </a:lnTo>
                        <a:lnTo>
                          <a:pt x="72" y="62"/>
                        </a:lnTo>
                        <a:lnTo>
                          <a:pt x="68" y="66"/>
                        </a:lnTo>
                        <a:lnTo>
                          <a:pt x="64" y="70"/>
                        </a:lnTo>
                        <a:lnTo>
                          <a:pt x="62" y="70"/>
                        </a:lnTo>
                        <a:lnTo>
                          <a:pt x="61" y="70"/>
                        </a:lnTo>
                        <a:lnTo>
                          <a:pt x="61" y="71"/>
                        </a:lnTo>
                        <a:lnTo>
                          <a:pt x="59" y="73"/>
                        </a:lnTo>
                        <a:lnTo>
                          <a:pt x="53" y="75"/>
                        </a:lnTo>
                        <a:lnTo>
                          <a:pt x="47" y="76"/>
                        </a:lnTo>
                        <a:lnTo>
                          <a:pt x="41" y="76"/>
                        </a:lnTo>
                        <a:lnTo>
                          <a:pt x="35" y="75"/>
                        </a:lnTo>
                        <a:lnTo>
                          <a:pt x="31" y="73"/>
                        </a:lnTo>
                        <a:lnTo>
                          <a:pt x="24" y="69"/>
                        </a:lnTo>
                        <a:lnTo>
                          <a:pt x="20" y="65"/>
                        </a:lnTo>
                        <a:lnTo>
                          <a:pt x="15" y="55"/>
                        </a:lnTo>
                        <a:lnTo>
                          <a:pt x="14" y="42"/>
                        </a:lnTo>
                        <a:lnTo>
                          <a:pt x="18" y="32"/>
                        </a:lnTo>
                        <a:lnTo>
                          <a:pt x="25" y="21"/>
                        </a:lnTo>
                        <a:lnTo>
                          <a:pt x="30" y="18"/>
                        </a:lnTo>
                        <a:lnTo>
                          <a:pt x="36" y="17"/>
                        </a:lnTo>
                        <a:lnTo>
                          <a:pt x="48" y="15"/>
                        </a:lnTo>
                        <a:lnTo>
                          <a:pt x="61" y="19"/>
                        </a:lnTo>
                        <a:lnTo>
                          <a:pt x="69" y="27"/>
                        </a:lnTo>
                        <a:lnTo>
                          <a:pt x="74" y="38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6" name="Freeform 622"/>
                  <p:cNvSpPr>
                    <a:spLocks noEditPoints="1"/>
                  </p:cNvSpPr>
                  <p:nvPr/>
                </p:nvSpPr>
                <p:spPr bwMode="auto">
                  <a:xfrm>
                    <a:off x="1159" y="2483"/>
                    <a:ext cx="33" cy="32"/>
                  </a:xfrm>
                  <a:custGeom>
                    <a:avLst/>
                    <a:gdLst>
                      <a:gd name="T0" fmla="*/ 58 w 61"/>
                      <a:gd name="T1" fmla="*/ 47 h 61"/>
                      <a:gd name="T2" fmla="*/ 60 w 61"/>
                      <a:gd name="T3" fmla="*/ 41 h 61"/>
                      <a:gd name="T4" fmla="*/ 61 w 61"/>
                      <a:gd name="T5" fmla="*/ 34 h 61"/>
                      <a:gd name="T6" fmla="*/ 61 w 61"/>
                      <a:gd name="T7" fmla="*/ 28 h 61"/>
                      <a:gd name="T8" fmla="*/ 60 w 61"/>
                      <a:gd name="T9" fmla="*/ 26 h 61"/>
                      <a:gd name="T10" fmla="*/ 60 w 61"/>
                      <a:gd name="T11" fmla="*/ 25 h 61"/>
                      <a:gd name="T12" fmla="*/ 60 w 61"/>
                      <a:gd name="T13" fmla="*/ 23 h 61"/>
                      <a:gd name="T14" fmla="*/ 55 w 61"/>
                      <a:gd name="T15" fmla="*/ 12 h 61"/>
                      <a:gd name="T16" fmla="*/ 47 w 61"/>
                      <a:gd name="T17" fmla="*/ 4 h 61"/>
                      <a:gd name="T18" fmla="*/ 34 w 61"/>
                      <a:gd name="T19" fmla="*/ 0 h 61"/>
                      <a:gd name="T20" fmla="*/ 22 w 61"/>
                      <a:gd name="T21" fmla="*/ 2 h 61"/>
                      <a:gd name="T22" fmla="*/ 16 w 61"/>
                      <a:gd name="T23" fmla="*/ 3 h 61"/>
                      <a:gd name="T24" fmla="*/ 11 w 61"/>
                      <a:gd name="T25" fmla="*/ 6 h 61"/>
                      <a:gd name="T26" fmla="*/ 4 w 61"/>
                      <a:gd name="T27" fmla="*/ 17 h 61"/>
                      <a:gd name="T28" fmla="*/ 0 w 61"/>
                      <a:gd name="T29" fmla="*/ 27 h 61"/>
                      <a:gd name="T30" fmla="*/ 1 w 61"/>
                      <a:gd name="T31" fmla="*/ 40 h 61"/>
                      <a:gd name="T32" fmla="*/ 6 w 61"/>
                      <a:gd name="T33" fmla="*/ 50 h 61"/>
                      <a:gd name="T34" fmla="*/ 10 w 61"/>
                      <a:gd name="T35" fmla="*/ 54 h 61"/>
                      <a:gd name="T36" fmla="*/ 17 w 61"/>
                      <a:gd name="T37" fmla="*/ 58 h 61"/>
                      <a:gd name="T38" fmla="*/ 21 w 61"/>
                      <a:gd name="T39" fmla="*/ 60 h 61"/>
                      <a:gd name="T40" fmla="*/ 27 w 61"/>
                      <a:gd name="T41" fmla="*/ 61 h 61"/>
                      <a:gd name="T42" fmla="*/ 33 w 61"/>
                      <a:gd name="T43" fmla="*/ 61 h 61"/>
                      <a:gd name="T44" fmla="*/ 39 w 61"/>
                      <a:gd name="T45" fmla="*/ 60 h 61"/>
                      <a:gd name="T46" fmla="*/ 45 w 61"/>
                      <a:gd name="T47" fmla="*/ 58 h 61"/>
                      <a:gd name="T48" fmla="*/ 47 w 61"/>
                      <a:gd name="T49" fmla="*/ 56 h 61"/>
                      <a:gd name="T50" fmla="*/ 47 w 61"/>
                      <a:gd name="T51" fmla="*/ 55 h 61"/>
                      <a:gd name="T52" fmla="*/ 48 w 61"/>
                      <a:gd name="T53" fmla="*/ 55 h 61"/>
                      <a:gd name="T54" fmla="*/ 50 w 61"/>
                      <a:gd name="T55" fmla="*/ 55 h 61"/>
                      <a:gd name="T56" fmla="*/ 54 w 61"/>
                      <a:gd name="T57" fmla="*/ 51 h 61"/>
                      <a:gd name="T58" fmla="*/ 58 w 61"/>
                      <a:gd name="T59" fmla="*/ 47 h 61"/>
                      <a:gd name="T60" fmla="*/ 46 w 61"/>
                      <a:gd name="T61" fmla="*/ 27 h 61"/>
                      <a:gd name="T62" fmla="*/ 45 w 61"/>
                      <a:gd name="T63" fmla="*/ 29 h 61"/>
                      <a:gd name="T64" fmla="*/ 45 w 61"/>
                      <a:gd name="T65" fmla="*/ 32 h 61"/>
                      <a:gd name="T66" fmla="*/ 44 w 61"/>
                      <a:gd name="T67" fmla="*/ 39 h 61"/>
                      <a:gd name="T68" fmla="*/ 40 w 61"/>
                      <a:gd name="T69" fmla="*/ 43 h 61"/>
                      <a:gd name="T70" fmla="*/ 38 w 61"/>
                      <a:gd name="T71" fmla="*/ 43 h 61"/>
                      <a:gd name="T72" fmla="*/ 37 w 61"/>
                      <a:gd name="T73" fmla="*/ 43 h 61"/>
                      <a:gd name="T74" fmla="*/ 37 w 61"/>
                      <a:gd name="T75" fmla="*/ 44 h 61"/>
                      <a:gd name="T76" fmla="*/ 35 w 61"/>
                      <a:gd name="T77" fmla="*/ 46 h 61"/>
                      <a:gd name="T78" fmla="*/ 28 w 61"/>
                      <a:gd name="T79" fmla="*/ 45 h 61"/>
                      <a:gd name="T80" fmla="*/ 24 w 61"/>
                      <a:gd name="T81" fmla="*/ 44 h 61"/>
                      <a:gd name="T82" fmla="*/ 19 w 61"/>
                      <a:gd name="T83" fmla="*/ 41 h 61"/>
                      <a:gd name="T84" fmla="*/ 16 w 61"/>
                      <a:gd name="T85" fmla="*/ 35 h 61"/>
                      <a:gd name="T86" fmla="*/ 18 w 61"/>
                      <a:gd name="T87" fmla="*/ 24 h 61"/>
                      <a:gd name="T88" fmla="*/ 21 w 61"/>
                      <a:gd name="T89" fmla="*/ 19 h 61"/>
                      <a:gd name="T90" fmla="*/ 26 w 61"/>
                      <a:gd name="T91" fmla="*/ 17 h 61"/>
                      <a:gd name="T92" fmla="*/ 32 w 61"/>
                      <a:gd name="T93" fmla="*/ 17 h 61"/>
                      <a:gd name="T94" fmla="*/ 38 w 61"/>
                      <a:gd name="T95" fmla="*/ 19 h 61"/>
                      <a:gd name="T96" fmla="*/ 41 w 61"/>
                      <a:gd name="T97" fmla="*/ 22 h 61"/>
                      <a:gd name="T98" fmla="*/ 46 w 61"/>
                      <a:gd name="T99" fmla="*/ 27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1" h="61">
                        <a:moveTo>
                          <a:pt x="58" y="47"/>
                        </a:moveTo>
                        <a:lnTo>
                          <a:pt x="60" y="41"/>
                        </a:lnTo>
                        <a:lnTo>
                          <a:pt x="61" y="34"/>
                        </a:lnTo>
                        <a:lnTo>
                          <a:pt x="61" y="28"/>
                        </a:lnTo>
                        <a:lnTo>
                          <a:pt x="60" y="26"/>
                        </a:lnTo>
                        <a:lnTo>
                          <a:pt x="60" y="25"/>
                        </a:lnTo>
                        <a:lnTo>
                          <a:pt x="60" y="23"/>
                        </a:lnTo>
                        <a:lnTo>
                          <a:pt x="55" y="12"/>
                        </a:lnTo>
                        <a:lnTo>
                          <a:pt x="47" y="4"/>
                        </a:lnTo>
                        <a:lnTo>
                          <a:pt x="34" y="0"/>
                        </a:lnTo>
                        <a:lnTo>
                          <a:pt x="22" y="2"/>
                        </a:lnTo>
                        <a:lnTo>
                          <a:pt x="16" y="3"/>
                        </a:lnTo>
                        <a:lnTo>
                          <a:pt x="11" y="6"/>
                        </a:lnTo>
                        <a:lnTo>
                          <a:pt x="4" y="17"/>
                        </a:lnTo>
                        <a:lnTo>
                          <a:pt x="0" y="27"/>
                        </a:lnTo>
                        <a:lnTo>
                          <a:pt x="1" y="40"/>
                        </a:lnTo>
                        <a:lnTo>
                          <a:pt x="6" y="50"/>
                        </a:lnTo>
                        <a:lnTo>
                          <a:pt x="10" y="54"/>
                        </a:lnTo>
                        <a:lnTo>
                          <a:pt x="17" y="58"/>
                        </a:lnTo>
                        <a:lnTo>
                          <a:pt x="21" y="60"/>
                        </a:lnTo>
                        <a:lnTo>
                          <a:pt x="27" y="61"/>
                        </a:lnTo>
                        <a:lnTo>
                          <a:pt x="33" y="61"/>
                        </a:lnTo>
                        <a:lnTo>
                          <a:pt x="39" y="60"/>
                        </a:lnTo>
                        <a:lnTo>
                          <a:pt x="45" y="58"/>
                        </a:lnTo>
                        <a:lnTo>
                          <a:pt x="47" y="56"/>
                        </a:lnTo>
                        <a:lnTo>
                          <a:pt x="47" y="55"/>
                        </a:lnTo>
                        <a:lnTo>
                          <a:pt x="48" y="55"/>
                        </a:lnTo>
                        <a:lnTo>
                          <a:pt x="50" y="55"/>
                        </a:lnTo>
                        <a:lnTo>
                          <a:pt x="54" y="51"/>
                        </a:lnTo>
                        <a:lnTo>
                          <a:pt x="58" y="47"/>
                        </a:lnTo>
                        <a:close/>
                        <a:moveTo>
                          <a:pt x="46" y="27"/>
                        </a:moveTo>
                        <a:lnTo>
                          <a:pt x="45" y="29"/>
                        </a:lnTo>
                        <a:lnTo>
                          <a:pt x="45" y="32"/>
                        </a:lnTo>
                        <a:lnTo>
                          <a:pt x="44" y="39"/>
                        </a:lnTo>
                        <a:lnTo>
                          <a:pt x="40" y="43"/>
                        </a:lnTo>
                        <a:lnTo>
                          <a:pt x="38" y="43"/>
                        </a:lnTo>
                        <a:lnTo>
                          <a:pt x="37" y="43"/>
                        </a:lnTo>
                        <a:lnTo>
                          <a:pt x="37" y="44"/>
                        </a:lnTo>
                        <a:lnTo>
                          <a:pt x="35" y="46"/>
                        </a:lnTo>
                        <a:lnTo>
                          <a:pt x="28" y="45"/>
                        </a:lnTo>
                        <a:lnTo>
                          <a:pt x="24" y="44"/>
                        </a:lnTo>
                        <a:lnTo>
                          <a:pt x="19" y="41"/>
                        </a:lnTo>
                        <a:lnTo>
                          <a:pt x="16" y="35"/>
                        </a:lnTo>
                        <a:lnTo>
                          <a:pt x="18" y="24"/>
                        </a:lnTo>
                        <a:lnTo>
                          <a:pt x="21" y="19"/>
                        </a:lnTo>
                        <a:lnTo>
                          <a:pt x="26" y="17"/>
                        </a:lnTo>
                        <a:lnTo>
                          <a:pt x="32" y="17"/>
                        </a:lnTo>
                        <a:lnTo>
                          <a:pt x="38" y="19"/>
                        </a:lnTo>
                        <a:lnTo>
                          <a:pt x="41" y="22"/>
                        </a:lnTo>
                        <a:lnTo>
                          <a:pt x="46" y="27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7" name="Freeform 623"/>
                  <p:cNvSpPr>
                    <a:spLocks/>
                  </p:cNvSpPr>
                  <p:nvPr/>
                </p:nvSpPr>
                <p:spPr bwMode="auto">
                  <a:xfrm>
                    <a:off x="1168" y="2491"/>
                    <a:ext cx="15" cy="16"/>
                  </a:xfrm>
                  <a:custGeom>
                    <a:avLst/>
                    <a:gdLst>
                      <a:gd name="T0" fmla="*/ 28 w 30"/>
                      <a:gd name="T1" fmla="*/ 22 h 29"/>
                      <a:gd name="T2" fmla="*/ 29 w 30"/>
                      <a:gd name="T3" fmla="*/ 15 h 29"/>
                      <a:gd name="T4" fmla="*/ 29 w 30"/>
                      <a:gd name="T5" fmla="*/ 12 h 29"/>
                      <a:gd name="T6" fmla="*/ 30 w 30"/>
                      <a:gd name="T7" fmla="*/ 10 h 29"/>
                      <a:gd name="T8" fmla="*/ 25 w 30"/>
                      <a:gd name="T9" fmla="*/ 5 h 29"/>
                      <a:gd name="T10" fmla="*/ 22 w 30"/>
                      <a:gd name="T11" fmla="*/ 2 h 29"/>
                      <a:gd name="T12" fmla="*/ 16 w 30"/>
                      <a:gd name="T13" fmla="*/ 0 h 29"/>
                      <a:gd name="T14" fmla="*/ 10 w 30"/>
                      <a:gd name="T15" fmla="*/ 0 h 29"/>
                      <a:gd name="T16" fmla="*/ 5 w 30"/>
                      <a:gd name="T17" fmla="*/ 2 h 29"/>
                      <a:gd name="T18" fmla="*/ 2 w 30"/>
                      <a:gd name="T19" fmla="*/ 7 h 29"/>
                      <a:gd name="T20" fmla="*/ 0 w 30"/>
                      <a:gd name="T21" fmla="*/ 18 h 29"/>
                      <a:gd name="T22" fmla="*/ 3 w 30"/>
                      <a:gd name="T23" fmla="*/ 24 h 29"/>
                      <a:gd name="T24" fmla="*/ 8 w 30"/>
                      <a:gd name="T25" fmla="*/ 27 h 29"/>
                      <a:gd name="T26" fmla="*/ 12 w 30"/>
                      <a:gd name="T27" fmla="*/ 28 h 29"/>
                      <a:gd name="T28" fmla="*/ 19 w 30"/>
                      <a:gd name="T29" fmla="*/ 29 h 29"/>
                      <a:gd name="T30" fmla="*/ 21 w 30"/>
                      <a:gd name="T31" fmla="*/ 27 h 29"/>
                      <a:gd name="T32" fmla="*/ 21 w 30"/>
                      <a:gd name="T33" fmla="*/ 26 h 29"/>
                      <a:gd name="T34" fmla="*/ 22 w 30"/>
                      <a:gd name="T35" fmla="*/ 26 h 29"/>
                      <a:gd name="T36" fmla="*/ 24 w 30"/>
                      <a:gd name="T37" fmla="*/ 26 h 29"/>
                      <a:gd name="T38" fmla="*/ 28 w 30"/>
                      <a:gd name="T39" fmla="*/ 22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" h="29">
                        <a:moveTo>
                          <a:pt x="28" y="22"/>
                        </a:moveTo>
                        <a:lnTo>
                          <a:pt x="29" y="15"/>
                        </a:lnTo>
                        <a:lnTo>
                          <a:pt x="29" y="12"/>
                        </a:lnTo>
                        <a:lnTo>
                          <a:pt x="30" y="10"/>
                        </a:lnTo>
                        <a:lnTo>
                          <a:pt x="25" y="5"/>
                        </a:lnTo>
                        <a:lnTo>
                          <a:pt x="22" y="2"/>
                        </a:lnTo>
                        <a:lnTo>
                          <a:pt x="16" y="0"/>
                        </a:lnTo>
                        <a:lnTo>
                          <a:pt x="10" y="0"/>
                        </a:lnTo>
                        <a:lnTo>
                          <a:pt x="5" y="2"/>
                        </a:lnTo>
                        <a:lnTo>
                          <a:pt x="2" y="7"/>
                        </a:lnTo>
                        <a:lnTo>
                          <a:pt x="0" y="18"/>
                        </a:lnTo>
                        <a:lnTo>
                          <a:pt x="3" y="24"/>
                        </a:lnTo>
                        <a:lnTo>
                          <a:pt x="8" y="27"/>
                        </a:lnTo>
                        <a:lnTo>
                          <a:pt x="12" y="28"/>
                        </a:lnTo>
                        <a:lnTo>
                          <a:pt x="19" y="29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4" y="26"/>
                        </a:lnTo>
                        <a:lnTo>
                          <a:pt x="28" y="2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8" name="Freeform 624"/>
                  <p:cNvSpPr>
                    <a:spLocks/>
                  </p:cNvSpPr>
                  <p:nvPr/>
                </p:nvSpPr>
                <p:spPr bwMode="auto">
                  <a:xfrm>
                    <a:off x="986" y="2374"/>
                    <a:ext cx="16" cy="22"/>
                  </a:xfrm>
                  <a:custGeom>
                    <a:avLst/>
                    <a:gdLst>
                      <a:gd name="T0" fmla="*/ 0 w 29"/>
                      <a:gd name="T1" fmla="*/ 43 h 43"/>
                      <a:gd name="T2" fmla="*/ 13 w 29"/>
                      <a:gd name="T3" fmla="*/ 21 h 43"/>
                      <a:gd name="T4" fmla="*/ 29 w 29"/>
                      <a:gd name="T5" fmla="*/ 0 h 43"/>
                      <a:gd name="T6" fmla="*/ 23 w 29"/>
                      <a:gd name="T7" fmla="*/ 2 h 43"/>
                      <a:gd name="T8" fmla="*/ 9 w 29"/>
                      <a:gd name="T9" fmla="*/ 23 h 43"/>
                      <a:gd name="T10" fmla="*/ 0 w 29"/>
                      <a:gd name="T11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" h="43">
                        <a:moveTo>
                          <a:pt x="0" y="43"/>
                        </a:moveTo>
                        <a:lnTo>
                          <a:pt x="13" y="21"/>
                        </a:lnTo>
                        <a:lnTo>
                          <a:pt x="29" y="0"/>
                        </a:lnTo>
                        <a:lnTo>
                          <a:pt x="23" y="2"/>
                        </a:lnTo>
                        <a:lnTo>
                          <a:pt x="9" y="2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09" name="Freeform 625"/>
                  <p:cNvSpPr>
                    <a:spLocks/>
                  </p:cNvSpPr>
                  <p:nvPr/>
                </p:nvSpPr>
                <p:spPr bwMode="auto">
                  <a:xfrm>
                    <a:off x="939" y="2548"/>
                    <a:ext cx="18" cy="40"/>
                  </a:xfrm>
                  <a:custGeom>
                    <a:avLst/>
                    <a:gdLst>
                      <a:gd name="T0" fmla="*/ 9 w 31"/>
                      <a:gd name="T1" fmla="*/ 20 h 83"/>
                      <a:gd name="T2" fmla="*/ 2 w 31"/>
                      <a:gd name="T3" fmla="*/ 0 h 83"/>
                      <a:gd name="T4" fmla="*/ 0 w 31"/>
                      <a:gd name="T5" fmla="*/ 20 h 83"/>
                      <a:gd name="T6" fmla="*/ 0 w 31"/>
                      <a:gd name="T7" fmla="*/ 43 h 83"/>
                      <a:gd name="T8" fmla="*/ 31 w 31"/>
                      <a:gd name="T9" fmla="*/ 83 h 83"/>
                      <a:gd name="T10" fmla="*/ 18 w 31"/>
                      <a:gd name="T11" fmla="*/ 51 h 83"/>
                      <a:gd name="T12" fmla="*/ 9 w 31"/>
                      <a:gd name="T13" fmla="*/ 20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83">
                        <a:moveTo>
                          <a:pt x="9" y="20"/>
                        </a:moveTo>
                        <a:lnTo>
                          <a:pt x="2" y="0"/>
                        </a:lnTo>
                        <a:lnTo>
                          <a:pt x="0" y="20"/>
                        </a:lnTo>
                        <a:lnTo>
                          <a:pt x="0" y="43"/>
                        </a:lnTo>
                        <a:lnTo>
                          <a:pt x="31" y="83"/>
                        </a:lnTo>
                        <a:lnTo>
                          <a:pt x="18" y="51"/>
                        </a:lnTo>
                        <a:lnTo>
                          <a:pt x="9" y="20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0" name="Freeform 626"/>
                  <p:cNvSpPr>
                    <a:spLocks/>
                  </p:cNvSpPr>
                  <p:nvPr/>
                </p:nvSpPr>
                <p:spPr bwMode="auto">
                  <a:xfrm>
                    <a:off x="942" y="2523"/>
                    <a:ext cx="40" cy="89"/>
                  </a:xfrm>
                  <a:custGeom>
                    <a:avLst/>
                    <a:gdLst>
                      <a:gd name="T0" fmla="*/ 0 w 73"/>
                      <a:gd name="T1" fmla="*/ 49 h 181"/>
                      <a:gd name="T2" fmla="*/ 7 w 73"/>
                      <a:gd name="T3" fmla="*/ 69 h 181"/>
                      <a:gd name="T4" fmla="*/ 16 w 73"/>
                      <a:gd name="T5" fmla="*/ 100 h 181"/>
                      <a:gd name="T6" fmla="*/ 29 w 73"/>
                      <a:gd name="T7" fmla="*/ 132 h 181"/>
                      <a:gd name="T8" fmla="*/ 50 w 73"/>
                      <a:gd name="T9" fmla="*/ 157 h 181"/>
                      <a:gd name="T10" fmla="*/ 73 w 73"/>
                      <a:gd name="T11" fmla="*/ 181 h 181"/>
                      <a:gd name="T12" fmla="*/ 56 w 73"/>
                      <a:gd name="T13" fmla="*/ 154 h 181"/>
                      <a:gd name="T14" fmla="*/ 43 w 73"/>
                      <a:gd name="T15" fmla="*/ 126 h 181"/>
                      <a:gd name="T16" fmla="*/ 30 w 73"/>
                      <a:gd name="T17" fmla="*/ 96 h 181"/>
                      <a:gd name="T18" fmla="*/ 21 w 73"/>
                      <a:gd name="T19" fmla="*/ 65 h 181"/>
                      <a:gd name="T20" fmla="*/ 12 w 73"/>
                      <a:gd name="T21" fmla="*/ 31 h 181"/>
                      <a:gd name="T22" fmla="*/ 9 w 73"/>
                      <a:gd name="T23" fmla="*/ 14 h 181"/>
                      <a:gd name="T24" fmla="*/ 8 w 73"/>
                      <a:gd name="T25" fmla="*/ 0 h 181"/>
                      <a:gd name="T26" fmla="*/ 2 w 73"/>
                      <a:gd name="T27" fmla="*/ 24 h 181"/>
                      <a:gd name="T28" fmla="*/ 0 w 73"/>
                      <a:gd name="T29" fmla="*/ 49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" h="181">
                        <a:moveTo>
                          <a:pt x="0" y="49"/>
                        </a:moveTo>
                        <a:lnTo>
                          <a:pt x="7" y="69"/>
                        </a:lnTo>
                        <a:lnTo>
                          <a:pt x="16" y="100"/>
                        </a:lnTo>
                        <a:lnTo>
                          <a:pt x="29" y="132"/>
                        </a:lnTo>
                        <a:lnTo>
                          <a:pt x="50" y="157"/>
                        </a:lnTo>
                        <a:lnTo>
                          <a:pt x="73" y="181"/>
                        </a:lnTo>
                        <a:lnTo>
                          <a:pt x="56" y="154"/>
                        </a:lnTo>
                        <a:lnTo>
                          <a:pt x="43" y="126"/>
                        </a:lnTo>
                        <a:lnTo>
                          <a:pt x="30" y="96"/>
                        </a:lnTo>
                        <a:lnTo>
                          <a:pt x="21" y="65"/>
                        </a:lnTo>
                        <a:lnTo>
                          <a:pt x="12" y="31"/>
                        </a:lnTo>
                        <a:lnTo>
                          <a:pt x="9" y="14"/>
                        </a:lnTo>
                        <a:lnTo>
                          <a:pt x="8" y="0"/>
                        </a:lnTo>
                        <a:lnTo>
                          <a:pt x="2" y="24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1" name="Freeform 627"/>
                  <p:cNvSpPr>
                    <a:spLocks/>
                  </p:cNvSpPr>
                  <p:nvPr/>
                </p:nvSpPr>
                <p:spPr bwMode="auto">
                  <a:xfrm>
                    <a:off x="946" y="2487"/>
                    <a:ext cx="87" cy="164"/>
                  </a:xfrm>
                  <a:custGeom>
                    <a:avLst/>
                    <a:gdLst>
                      <a:gd name="T0" fmla="*/ 0 w 159"/>
                      <a:gd name="T1" fmla="*/ 74 h 334"/>
                      <a:gd name="T2" fmla="*/ 1 w 159"/>
                      <a:gd name="T3" fmla="*/ 88 h 334"/>
                      <a:gd name="T4" fmla="*/ 4 w 159"/>
                      <a:gd name="T5" fmla="*/ 105 h 334"/>
                      <a:gd name="T6" fmla="*/ 13 w 159"/>
                      <a:gd name="T7" fmla="*/ 139 h 334"/>
                      <a:gd name="T8" fmla="*/ 22 w 159"/>
                      <a:gd name="T9" fmla="*/ 170 h 334"/>
                      <a:gd name="T10" fmla="*/ 35 w 159"/>
                      <a:gd name="T11" fmla="*/ 200 h 334"/>
                      <a:gd name="T12" fmla="*/ 48 w 159"/>
                      <a:gd name="T13" fmla="*/ 228 h 334"/>
                      <a:gd name="T14" fmla="*/ 65 w 159"/>
                      <a:gd name="T15" fmla="*/ 255 h 334"/>
                      <a:gd name="T16" fmla="*/ 86 w 159"/>
                      <a:gd name="T17" fmla="*/ 275 h 334"/>
                      <a:gd name="T18" fmla="*/ 110 w 159"/>
                      <a:gd name="T19" fmla="*/ 296 h 334"/>
                      <a:gd name="T20" fmla="*/ 159 w 159"/>
                      <a:gd name="T21" fmla="*/ 334 h 334"/>
                      <a:gd name="T22" fmla="*/ 135 w 159"/>
                      <a:gd name="T23" fmla="*/ 314 h 334"/>
                      <a:gd name="T24" fmla="*/ 113 w 159"/>
                      <a:gd name="T25" fmla="*/ 292 h 334"/>
                      <a:gd name="T26" fmla="*/ 94 w 159"/>
                      <a:gd name="T27" fmla="*/ 269 h 334"/>
                      <a:gd name="T28" fmla="*/ 77 w 159"/>
                      <a:gd name="T29" fmla="*/ 245 h 334"/>
                      <a:gd name="T30" fmla="*/ 62 w 159"/>
                      <a:gd name="T31" fmla="*/ 220 h 334"/>
                      <a:gd name="T32" fmla="*/ 48 w 159"/>
                      <a:gd name="T33" fmla="*/ 193 h 334"/>
                      <a:gd name="T34" fmla="*/ 37 w 159"/>
                      <a:gd name="T35" fmla="*/ 164 h 334"/>
                      <a:gd name="T36" fmla="*/ 28 w 159"/>
                      <a:gd name="T37" fmla="*/ 135 h 334"/>
                      <a:gd name="T38" fmla="*/ 19 w 159"/>
                      <a:gd name="T39" fmla="*/ 100 h 334"/>
                      <a:gd name="T40" fmla="*/ 14 w 159"/>
                      <a:gd name="T41" fmla="*/ 67 h 334"/>
                      <a:gd name="T42" fmla="*/ 12 w 159"/>
                      <a:gd name="T43" fmla="*/ 34 h 334"/>
                      <a:gd name="T44" fmla="*/ 13 w 159"/>
                      <a:gd name="T45" fmla="*/ 0 h 334"/>
                      <a:gd name="T46" fmla="*/ 0 w 159"/>
                      <a:gd name="T47" fmla="*/ 74 h 3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59" h="334">
                        <a:moveTo>
                          <a:pt x="0" y="74"/>
                        </a:moveTo>
                        <a:lnTo>
                          <a:pt x="1" y="88"/>
                        </a:lnTo>
                        <a:lnTo>
                          <a:pt x="4" y="105"/>
                        </a:lnTo>
                        <a:lnTo>
                          <a:pt x="13" y="139"/>
                        </a:lnTo>
                        <a:lnTo>
                          <a:pt x="22" y="170"/>
                        </a:lnTo>
                        <a:lnTo>
                          <a:pt x="35" y="200"/>
                        </a:lnTo>
                        <a:lnTo>
                          <a:pt x="48" y="228"/>
                        </a:lnTo>
                        <a:lnTo>
                          <a:pt x="65" y="255"/>
                        </a:lnTo>
                        <a:lnTo>
                          <a:pt x="86" y="275"/>
                        </a:lnTo>
                        <a:lnTo>
                          <a:pt x="110" y="296"/>
                        </a:lnTo>
                        <a:lnTo>
                          <a:pt x="159" y="334"/>
                        </a:lnTo>
                        <a:lnTo>
                          <a:pt x="135" y="314"/>
                        </a:lnTo>
                        <a:lnTo>
                          <a:pt x="113" y="292"/>
                        </a:lnTo>
                        <a:lnTo>
                          <a:pt x="94" y="269"/>
                        </a:lnTo>
                        <a:lnTo>
                          <a:pt x="77" y="245"/>
                        </a:lnTo>
                        <a:lnTo>
                          <a:pt x="62" y="220"/>
                        </a:lnTo>
                        <a:lnTo>
                          <a:pt x="48" y="193"/>
                        </a:lnTo>
                        <a:lnTo>
                          <a:pt x="37" y="164"/>
                        </a:lnTo>
                        <a:lnTo>
                          <a:pt x="28" y="135"/>
                        </a:lnTo>
                        <a:lnTo>
                          <a:pt x="19" y="100"/>
                        </a:lnTo>
                        <a:lnTo>
                          <a:pt x="14" y="67"/>
                        </a:lnTo>
                        <a:lnTo>
                          <a:pt x="12" y="34"/>
                        </a:lnTo>
                        <a:lnTo>
                          <a:pt x="13" y="0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2" name="Freeform 628"/>
                  <p:cNvSpPr>
                    <a:spLocks/>
                  </p:cNvSpPr>
                  <p:nvPr/>
                </p:nvSpPr>
                <p:spPr bwMode="auto">
                  <a:xfrm>
                    <a:off x="1179" y="2693"/>
                    <a:ext cx="74" cy="18"/>
                  </a:xfrm>
                  <a:custGeom>
                    <a:avLst/>
                    <a:gdLst>
                      <a:gd name="T0" fmla="*/ 0 w 132"/>
                      <a:gd name="T1" fmla="*/ 24 h 33"/>
                      <a:gd name="T2" fmla="*/ 32 w 132"/>
                      <a:gd name="T3" fmla="*/ 29 h 33"/>
                      <a:gd name="T4" fmla="*/ 65 w 132"/>
                      <a:gd name="T5" fmla="*/ 33 h 33"/>
                      <a:gd name="T6" fmla="*/ 101 w 132"/>
                      <a:gd name="T7" fmla="*/ 26 h 33"/>
                      <a:gd name="T8" fmla="*/ 115 w 132"/>
                      <a:gd name="T9" fmla="*/ 12 h 33"/>
                      <a:gd name="T10" fmla="*/ 132 w 132"/>
                      <a:gd name="T11" fmla="*/ 0 h 33"/>
                      <a:gd name="T12" fmla="*/ 120 w 132"/>
                      <a:gd name="T13" fmla="*/ 2 h 33"/>
                      <a:gd name="T14" fmla="*/ 109 w 132"/>
                      <a:gd name="T15" fmla="*/ 6 h 33"/>
                      <a:gd name="T16" fmla="*/ 80 w 132"/>
                      <a:gd name="T17" fmla="*/ 13 h 33"/>
                      <a:gd name="T18" fmla="*/ 53 w 132"/>
                      <a:gd name="T19" fmla="*/ 18 h 33"/>
                      <a:gd name="T20" fmla="*/ 26 w 132"/>
                      <a:gd name="T21" fmla="*/ 21 h 33"/>
                      <a:gd name="T22" fmla="*/ 0 w 132"/>
                      <a:gd name="T23" fmla="*/ 24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33">
                        <a:moveTo>
                          <a:pt x="0" y="24"/>
                        </a:moveTo>
                        <a:lnTo>
                          <a:pt x="32" y="29"/>
                        </a:lnTo>
                        <a:lnTo>
                          <a:pt x="65" y="33"/>
                        </a:lnTo>
                        <a:lnTo>
                          <a:pt x="101" y="26"/>
                        </a:lnTo>
                        <a:lnTo>
                          <a:pt x="115" y="12"/>
                        </a:lnTo>
                        <a:lnTo>
                          <a:pt x="132" y="0"/>
                        </a:lnTo>
                        <a:lnTo>
                          <a:pt x="120" y="2"/>
                        </a:lnTo>
                        <a:lnTo>
                          <a:pt x="109" y="6"/>
                        </a:lnTo>
                        <a:lnTo>
                          <a:pt x="80" y="13"/>
                        </a:lnTo>
                        <a:lnTo>
                          <a:pt x="53" y="18"/>
                        </a:lnTo>
                        <a:lnTo>
                          <a:pt x="26" y="2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3" name="Freeform 629"/>
                  <p:cNvSpPr>
                    <a:spLocks/>
                  </p:cNvSpPr>
                  <p:nvPr/>
                </p:nvSpPr>
                <p:spPr bwMode="auto">
                  <a:xfrm>
                    <a:off x="1112" y="2675"/>
                    <a:ext cx="168" cy="30"/>
                  </a:xfrm>
                  <a:custGeom>
                    <a:avLst/>
                    <a:gdLst>
                      <a:gd name="T0" fmla="*/ 229 w 299"/>
                      <a:gd name="T1" fmla="*/ 44 h 62"/>
                      <a:gd name="T2" fmla="*/ 240 w 299"/>
                      <a:gd name="T3" fmla="*/ 40 h 62"/>
                      <a:gd name="T4" fmla="*/ 252 w 299"/>
                      <a:gd name="T5" fmla="*/ 38 h 62"/>
                      <a:gd name="T6" fmla="*/ 299 w 299"/>
                      <a:gd name="T7" fmla="*/ 0 h 62"/>
                      <a:gd name="T8" fmla="*/ 280 w 299"/>
                      <a:gd name="T9" fmla="*/ 8 h 62"/>
                      <a:gd name="T10" fmla="*/ 263 w 299"/>
                      <a:gd name="T11" fmla="*/ 16 h 62"/>
                      <a:gd name="T12" fmla="*/ 243 w 299"/>
                      <a:gd name="T13" fmla="*/ 23 h 62"/>
                      <a:gd name="T14" fmla="*/ 225 w 299"/>
                      <a:gd name="T15" fmla="*/ 30 h 62"/>
                      <a:gd name="T16" fmla="*/ 196 w 299"/>
                      <a:gd name="T17" fmla="*/ 36 h 62"/>
                      <a:gd name="T18" fmla="*/ 167 w 299"/>
                      <a:gd name="T19" fmla="*/ 41 h 62"/>
                      <a:gd name="T20" fmla="*/ 138 w 299"/>
                      <a:gd name="T21" fmla="*/ 44 h 62"/>
                      <a:gd name="T22" fmla="*/ 110 w 299"/>
                      <a:gd name="T23" fmla="*/ 45 h 62"/>
                      <a:gd name="T24" fmla="*/ 81 w 299"/>
                      <a:gd name="T25" fmla="*/ 44 h 62"/>
                      <a:gd name="T26" fmla="*/ 54 w 299"/>
                      <a:gd name="T27" fmla="*/ 41 h 62"/>
                      <a:gd name="T28" fmla="*/ 27 w 299"/>
                      <a:gd name="T29" fmla="*/ 36 h 62"/>
                      <a:gd name="T30" fmla="*/ 0 w 299"/>
                      <a:gd name="T31" fmla="*/ 29 h 62"/>
                      <a:gd name="T32" fmla="*/ 28 w 299"/>
                      <a:gd name="T33" fmla="*/ 38 h 62"/>
                      <a:gd name="T34" fmla="*/ 58 w 299"/>
                      <a:gd name="T35" fmla="*/ 47 h 62"/>
                      <a:gd name="T36" fmla="*/ 88 w 299"/>
                      <a:gd name="T37" fmla="*/ 55 h 62"/>
                      <a:gd name="T38" fmla="*/ 120 w 299"/>
                      <a:gd name="T39" fmla="*/ 62 h 62"/>
                      <a:gd name="T40" fmla="*/ 146 w 299"/>
                      <a:gd name="T41" fmla="*/ 59 h 62"/>
                      <a:gd name="T42" fmla="*/ 173 w 299"/>
                      <a:gd name="T43" fmla="*/ 56 h 62"/>
                      <a:gd name="T44" fmla="*/ 200 w 299"/>
                      <a:gd name="T45" fmla="*/ 51 h 62"/>
                      <a:gd name="T46" fmla="*/ 229 w 299"/>
                      <a:gd name="T47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9" h="62">
                        <a:moveTo>
                          <a:pt x="229" y="44"/>
                        </a:moveTo>
                        <a:lnTo>
                          <a:pt x="240" y="40"/>
                        </a:lnTo>
                        <a:lnTo>
                          <a:pt x="252" y="38"/>
                        </a:lnTo>
                        <a:lnTo>
                          <a:pt x="299" y="0"/>
                        </a:lnTo>
                        <a:lnTo>
                          <a:pt x="280" y="8"/>
                        </a:lnTo>
                        <a:lnTo>
                          <a:pt x="263" y="16"/>
                        </a:lnTo>
                        <a:lnTo>
                          <a:pt x="243" y="23"/>
                        </a:lnTo>
                        <a:lnTo>
                          <a:pt x="225" y="30"/>
                        </a:lnTo>
                        <a:lnTo>
                          <a:pt x="196" y="36"/>
                        </a:lnTo>
                        <a:lnTo>
                          <a:pt x="167" y="41"/>
                        </a:lnTo>
                        <a:lnTo>
                          <a:pt x="138" y="44"/>
                        </a:lnTo>
                        <a:lnTo>
                          <a:pt x="110" y="45"/>
                        </a:lnTo>
                        <a:lnTo>
                          <a:pt x="81" y="44"/>
                        </a:lnTo>
                        <a:lnTo>
                          <a:pt x="54" y="41"/>
                        </a:lnTo>
                        <a:lnTo>
                          <a:pt x="27" y="36"/>
                        </a:lnTo>
                        <a:lnTo>
                          <a:pt x="0" y="29"/>
                        </a:lnTo>
                        <a:lnTo>
                          <a:pt x="28" y="38"/>
                        </a:lnTo>
                        <a:lnTo>
                          <a:pt x="58" y="47"/>
                        </a:lnTo>
                        <a:lnTo>
                          <a:pt x="88" y="55"/>
                        </a:lnTo>
                        <a:lnTo>
                          <a:pt x="120" y="62"/>
                        </a:lnTo>
                        <a:lnTo>
                          <a:pt x="146" y="59"/>
                        </a:lnTo>
                        <a:lnTo>
                          <a:pt x="173" y="56"/>
                        </a:lnTo>
                        <a:lnTo>
                          <a:pt x="200" y="51"/>
                        </a:lnTo>
                        <a:lnTo>
                          <a:pt x="229" y="44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4" name="Freeform 630"/>
                  <p:cNvSpPr>
                    <a:spLocks/>
                  </p:cNvSpPr>
                  <p:nvPr/>
                </p:nvSpPr>
                <p:spPr bwMode="auto">
                  <a:xfrm>
                    <a:off x="-17" y="2794"/>
                    <a:ext cx="13" cy="59"/>
                  </a:xfrm>
                  <a:custGeom>
                    <a:avLst/>
                    <a:gdLst>
                      <a:gd name="T0" fmla="*/ 6 w 24"/>
                      <a:gd name="T1" fmla="*/ 16 h 119"/>
                      <a:gd name="T2" fmla="*/ 11 w 24"/>
                      <a:gd name="T3" fmla="*/ 41 h 119"/>
                      <a:gd name="T4" fmla="*/ 16 w 24"/>
                      <a:gd name="T5" fmla="*/ 68 h 119"/>
                      <a:gd name="T6" fmla="*/ 19 w 24"/>
                      <a:gd name="T7" fmla="*/ 93 h 119"/>
                      <a:gd name="T8" fmla="*/ 19 w 24"/>
                      <a:gd name="T9" fmla="*/ 105 h 119"/>
                      <a:gd name="T10" fmla="*/ 19 w 24"/>
                      <a:gd name="T11" fmla="*/ 111 h 119"/>
                      <a:gd name="T12" fmla="*/ 19 w 24"/>
                      <a:gd name="T13" fmla="*/ 115 h 119"/>
                      <a:gd name="T14" fmla="*/ 20 w 24"/>
                      <a:gd name="T15" fmla="*/ 119 h 119"/>
                      <a:gd name="T16" fmla="*/ 24 w 24"/>
                      <a:gd name="T17" fmla="*/ 95 h 119"/>
                      <a:gd name="T18" fmla="*/ 21 w 24"/>
                      <a:gd name="T19" fmla="*/ 67 h 119"/>
                      <a:gd name="T20" fmla="*/ 17 w 24"/>
                      <a:gd name="T21" fmla="*/ 43 h 119"/>
                      <a:gd name="T22" fmla="*/ 10 w 24"/>
                      <a:gd name="T23" fmla="*/ 19 h 119"/>
                      <a:gd name="T24" fmla="*/ 0 w 24"/>
                      <a:gd name="T25" fmla="*/ 0 h 119"/>
                      <a:gd name="T26" fmla="*/ 2 w 24"/>
                      <a:gd name="T27" fmla="*/ 7 h 119"/>
                      <a:gd name="T28" fmla="*/ 6 w 24"/>
                      <a:gd name="T29" fmla="*/ 16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" h="119">
                        <a:moveTo>
                          <a:pt x="6" y="16"/>
                        </a:moveTo>
                        <a:lnTo>
                          <a:pt x="11" y="41"/>
                        </a:lnTo>
                        <a:lnTo>
                          <a:pt x="16" y="68"/>
                        </a:lnTo>
                        <a:lnTo>
                          <a:pt x="19" y="93"/>
                        </a:lnTo>
                        <a:lnTo>
                          <a:pt x="19" y="105"/>
                        </a:lnTo>
                        <a:lnTo>
                          <a:pt x="19" y="111"/>
                        </a:lnTo>
                        <a:lnTo>
                          <a:pt x="19" y="115"/>
                        </a:lnTo>
                        <a:lnTo>
                          <a:pt x="20" y="119"/>
                        </a:lnTo>
                        <a:lnTo>
                          <a:pt x="24" y="95"/>
                        </a:lnTo>
                        <a:lnTo>
                          <a:pt x="21" y="67"/>
                        </a:lnTo>
                        <a:lnTo>
                          <a:pt x="17" y="43"/>
                        </a:lnTo>
                        <a:lnTo>
                          <a:pt x="10" y="19"/>
                        </a:lnTo>
                        <a:lnTo>
                          <a:pt x="0" y="0"/>
                        </a:lnTo>
                        <a:lnTo>
                          <a:pt x="2" y="7"/>
                        </a:lnTo>
                        <a:lnTo>
                          <a:pt x="6" y="16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5" name="Freeform 631"/>
                  <p:cNvSpPr>
                    <a:spLocks/>
                  </p:cNvSpPr>
                  <p:nvPr/>
                </p:nvSpPr>
                <p:spPr bwMode="auto">
                  <a:xfrm>
                    <a:off x="-290" y="2689"/>
                    <a:ext cx="284" cy="212"/>
                  </a:xfrm>
                  <a:custGeom>
                    <a:avLst/>
                    <a:gdLst>
                      <a:gd name="T0" fmla="*/ 504 w 505"/>
                      <a:gd name="T1" fmla="*/ 328 h 429"/>
                      <a:gd name="T2" fmla="*/ 504 w 505"/>
                      <a:gd name="T3" fmla="*/ 318 h 429"/>
                      <a:gd name="T4" fmla="*/ 501 w 505"/>
                      <a:gd name="T5" fmla="*/ 281 h 429"/>
                      <a:gd name="T6" fmla="*/ 491 w 505"/>
                      <a:gd name="T7" fmla="*/ 229 h 429"/>
                      <a:gd name="T8" fmla="*/ 485 w 505"/>
                      <a:gd name="T9" fmla="*/ 213 h 429"/>
                      <a:gd name="T10" fmla="*/ 460 w 505"/>
                      <a:gd name="T11" fmla="*/ 167 h 429"/>
                      <a:gd name="T12" fmla="*/ 417 w 505"/>
                      <a:gd name="T13" fmla="*/ 105 h 429"/>
                      <a:gd name="T14" fmla="*/ 369 w 505"/>
                      <a:gd name="T15" fmla="*/ 57 h 429"/>
                      <a:gd name="T16" fmla="*/ 311 w 505"/>
                      <a:gd name="T17" fmla="*/ 25 h 429"/>
                      <a:gd name="T18" fmla="*/ 240 w 505"/>
                      <a:gd name="T19" fmla="*/ 6 h 429"/>
                      <a:gd name="T20" fmla="*/ 175 w 505"/>
                      <a:gd name="T21" fmla="*/ 0 h 429"/>
                      <a:gd name="T22" fmla="*/ 127 w 505"/>
                      <a:gd name="T23" fmla="*/ 6 h 429"/>
                      <a:gd name="T24" fmla="*/ 68 w 505"/>
                      <a:gd name="T25" fmla="*/ 25 h 429"/>
                      <a:gd name="T26" fmla="*/ 17 w 505"/>
                      <a:gd name="T27" fmla="*/ 59 h 429"/>
                      <a:gd name="T28" fmla="*/ 23 w 505"/>
                      <a:gd name="T29" fmla="*/ 59 h 429"/>
                      <a:gd name="T30" fmla="*/ 76 w 505"/>
                      <a:gd name="T31" fmla="*/ 33 h 429"/>
                      <a:gd name="T32" fmla="*/ 135 w 505"/>
                      <a:gd name="T33" fmla="*/ 15 h 429"/>
                      <a:gd name="T34" fmla="*/ 165 w 505"/>
                      <a:gd name="T35" fmla="*/ 11 h 429"/>
                      <a:gd name="T36" fmla="*/ 208 w 505"/>
                      <a:gd name="T37" fmla="*/ 10 h 429"/>
                      <a:gd name="T38" fmla="*/ 237 w 505"/>
                      <a:gd name="T39" fmla="*/ 13 h 429"/>
                      <a:gd name="T40" fmla="*/ 281 w 505"/>
                      <a:gd name="T41" fmla="*/ 25 h 429"/>
                      <a:gd name="T42" fmla="*/ 337 w 505"/>
                      <a:gd name="T43" fmla="*/ 49 h 429"/>
                      <a:gd name="T44" fmla="*/ 386 w 505"/>
                      <a:gd name="T45" fmla="*/ 83 h 429"/>
                      <a:gd name="T46" fmla="*/ 427 w 505"/>
                      <a:gd name="T47" fmla="*/ 125 h 429"/>
                      <a:gd name="T48" fmla="*/ 459 w 505"/>
                      <a:gd name="T49" fmla="*/ 175 h 429"/>
                      <a:gd name="T50" fmla="*/ 481 w 505"/>
                      <a:gd name="T51" fmla="*/ 232 h 429"/>
                      <a:gd name="T52" fmla="*/ 491 w 505"/>
                      <a:gd name="T53" fmla="*/ 282 h 429"/>
                      <a:gd name="T54" fmla="*/ 493 w 505"/>
                      <a:gd name="T55" fmla="*/ 332 h 429"/>
                      <a:gd name="T56" fmla="*/ 490 w 505"/>
                      <a:gd name="T57" fmla="*/ 355 h 429"/>
                      <a:gd name="T58" fmla="*/ 482 w 505"/>
                      <a:gd name="T59" fmla="*/ 392 h 429"/>
                      <a:gd name="T60" fmla="*/ 472 w 505"/>
                      <a:gd name="T61" fmla="*/ 429 h 429"/>
                      <a:gd name="T62" fmla="*/ 478 w 505"/>
                      <a:gd name="T63" fmla="*/ 410 h 429"/>
                      <a:gd name="T64" fmla="*/ 478 w 505"/>
                      <a:gd name="T65" fmla="*/ 407 h 429"/>
                      <a:gd name="T66" fmla="*/ 481 w 505"/>
                      <a:gd name="T67" fmla="*/ 405 h 429"/>
                      <a:gd name="T68" fmla="*/ 487 w 505"/>
                      <a:gd name="T69" fmla="*/ 386 h 429"/>
                      <a:gd name="T70" fmla="*/ 487 w 505"/>
                      <a:gd name="T71" fmla="*/ 383 h 429"/>
                      <a:gd name="T72" fmla="*/ 491 w 505"/>
                      <a:gd name="T73" fmla="*/ 381 h 429"/>
                      <a:gd name="T74" fmla="*/ 505 w 505"/>
                      <a:gd name="T75" fmla="*/ 332 h 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505" h="429">
                        <a:moveTo>
                          <a:pt x="505" y="332"/>
                        </a:moveTo>
                        <a:lnTo>
                          <a:pt x="504" y="328"/>
                        </a:lnTo>
                        <a:lnTo>
                          <a:pt x="504" y="324"/>
                        </a:lnTo>
                        <a:lnTo>
                          <a:pt x="504" y="318"/>
                        </a:lnTo>
                        <a:lnTo>
                          <a:pt x="504" y="306"/>
                        </a:lnTo>
                        <a:lnTo>
                          <a:pt x="501" y="281"/>
                        </a:lnTo>
                        <a:lnTo>
                          <a:pt x="496" y="254"/>
                        </a:lnTo>
                        <a:lnTo>
                          <a:pt x="491" y="229"/>
                        </a:lnTo>
                        <a:lnTo>
                          <a:pt x="487" y="220"/>
                        </a:lnTo>
                        <a:lnTo>
                          <a:pt x="485" y="213"/>
                        </a:lnTo>
                        <a:lnTo>
                          <a:pt x="480" y="200"/>
                        </a:lnTo>
                        <a:lnTo>
                          <a:pt x="460" y="167"/>
                        </a:lnTo>
                        <a:lnTo>
                          <a:pt x="439" y="136"/>
                        </a:lnTo>
                        <a:lnTo>
                          <a:pt x="417" y="105"/>
                        </a:lnTo>
                        <a:lnTo>
                          <a:pt x="394" y="75"/>
                        </a:lnTo>
                        <a:lnTo>
                          <a:pt x="369" y="57"/>
                        </a:lnTo>
                        <a:lnTo>
                          <a:pt x="342" y="40"/>
                        </a:lnTo>
                        <a:lnTo>
                          <a:pt x="311" y="25"/>
                        </a:lnTo>
                        <a:lnTo>
                          <a:pt x="282" y="14"/>
                        </a:lnTo>
                        <a:lnTo>
                          <a:pt x="240" y="6"/>
                        </a:lnTo>
                        <a:lnTo>
                          <a:pt x="200" y="1"/>
                        </a:lnTo>
                        <a:lnTo>
                          <a:pt x="175" y="0"/>
                        </a:lnTo>
                        <a:lnTo>
                          <a:pt x="151" y="3"/>
                        </a:lnTo>
                        <a:lnTo>
                          <a:pt x="127" y="6"/>
                        </a:lnTo>
                        <a:lnTo>
                          <a:pt x="103" y="13"/>
                        </a:lnTo>
                        <a:lnTo>
                          <a:pt x="68" y="25"/>
                        </a:lnTo>
                        <a:lnTo>
                          <a:pt x="36" y="40"/>
                        </a:lnTo>
                        <a:lnTo>
                          <a:pt x="17" y="59"/>
                        </a:lnTo>
                        <a:lnTo>
                          <a:pt x="0" y="76"/>
                        </a:lnTo>
                        <a:lnTo>
                          <a:pt x="23" y="59"/>
                        </a:lnTo>
                        <a:lnTo>
                          <a:pt x="49" y="45"/>
                        </a:lnTo>
                        <a:lnTo>
                          <a:pt x="76" y="33"/>
                        </a:lnTo>
                        <a:lnTo>
                          <a:pt x="106" y="24"/>
                        </a:lnTo>
                        <a:lnTo>
                          <a:pt x="135" y="15"/>
                        </a:lnTo>
                        <a:lnTo>
                          <a:pt x="149" y="12"/>
                        </a:lnTo>
                        <a:lnTo>
                          <a:pt x="165" y="11"/>
                        </a:lnTo>
                        <a:lnTo>
                          <a:pt x="194" y="10"/>
                        </a:lnTo>
                        <a:lnTo>
                          <a:pt x="208" y="10"/>
                        </a:lnTo>
                        <a:lnTo>
                          <a:pt x="224" y="12"/>
                        </a:lnTo>
                        <a:lnTo>
                          <a:pt x="237" y="13"/>
                        </a:lnTo>
                        <a:lnTo>
                          <a:pt x="252" y="16"/>
                        </a:lnTo>
                        <a:lnTo>
                          <a:pt x="281" y="25"/>
                        </a:lnTo>
                        <a:lnTo>
                          <a:pt x="308" y="35"/>
                        </a:lnTo>
                        <a:lnTo>
                          <a:pt x="337" y="49"/>
                        </a:lnTo>
                        <a:lnTo>
                          <a:pt x="362" y="65"/>
                        </a:lnTo>
                        <a:lnTo>
                          <a:pt x="386" y="83"/>
                        </a:lnTo>
                        <a:lnTo>
                          <a:pt x="408" y="102"/>
                        </a:lnTo>
                        <a:lnTo>
                          <a:pt x="427" y="125"/>
                        </a:lnTo>
                        <a:lnTo>
                          <a:pt x="443" y="149"/>
                        </a:lnTo>
                        <a:lnTo>
                          <a:pt x="459" y="175"/>
                        </a:lnTo>
                        <a:lnTo>
                          <a:pt x="470" y="202"/>
                        </a:lnTo>
                        <a:lnTo>
                          <a:pt x="481" y="232"/>
                        </a:lnTo>
                        <a:lnTo>
                          <a:pt x="486" y="257"/>
                        </a:lnTo>
                        <a:lnTo>
                          <a:pt x="491" y="282"/>
                        </a:lnTo>
                        <a:lnTo>
                          <a:pt x="492" y="307"/>
                        </a:lnTo>
                        <a:lnTo>
                          <a:pt x="493" y="332"/>
                        </a:lnTo>
                        <a:lnTo>
                          <a:pt x="491" y="343"/>
                        </a:lnTo>
                        <a:lnTo>
                          <a:pt x="490" y="355"/>
                        </a:lnTo>
                        <a:lnTo>
                          <a:pt x="486" y="380"/>
                        </a:lnTo>
                        <a:lnTo>
                          <a:pt x="482" y="392"/>
                        </a:lnTo>
                        <a:lnTo>
                          <a:pt x="479" y="404"/>
                        </a:lnTo>
                        <a:lnTo>
                          <a:pt x="472" y="429"/>
                        </a:lnTo>
                        <a:lnTo>
                          <a:pt x="476" y="416"/>
                        </a:lnTo>
                        <a:lnTo>
                          <a:pt x="478" y="410"/>
                        </a:lnTo>
                        <a:lnTo>
                          <a:pt x="478" y="408"/>
                        </a:lnTo>
                        <a:lnTo>
                          <a:pt x="478" y="407"/>
                        </a:lnTo>
                        <a:lnTo>
                          <a:pt x="479" y="407"/>
                        </a:lnTo>
                        <a:lnTo>
                          <a:pt x="481" y="405"/>
                        </a:lnTo>
                        <a:lnTo>
                          <a:pt x="485" y="393"/>
                        </a:lnTo>
                        <a:lnTo>
                          <a:pt x="487" y="386"/>
                        </a:lnTo>
                        <a:lnTo>
                          <a:pt x="487" y="384"/>
                        </a:lnTo>
                        <a:lnTo>
                          <a:pt x="487" y="383"/>
                        </a:lnTo>
                        <a:lnTo>
                          <a:pt x="488" y="383"/>
                        </a:lnTo>
                        <a:lnTo>
                          <a:pt x="491" y="381"/>
                        </a:lnTo>
                        <a:lnTo>
                          <a:pt x="498" y="356"/>
                        </a:lnTo>
                        <a:lnTo>
                          <a:pt x="505" y="332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6" name="Freeform 632"/>
                  <p:cNvSpPr>
                    <a:spLocks/>
                  </p:cNvSpPr>
                  <p:nvPr/>
                </p:nvSpPr>
                <p:spPr bwMode="auto">
                  <a:xfrm>
                    <a:off x="-131" y="2695"/>
                    <a:ext cx="62" cy="32"/>
                  </a:xfrm>
                  <a:custGeom>
                    <a:avLst/>
                    <a:gdLst>
                      <a:gd name="T0" fmla="*/ 0 w 112"/>
                      <a:gd name="T1" fmla="*/ 0 h 61"/>
                      <a:gd name="T2" fmla="*/ 29 w 112"/>
                      <a:gd name="T3" fmla="*/ 11 h 61"/>
                      <a:gd name="T4" fmla="*/ 60 w 112"/>
                      <a:gd name="T5" fmla="*/ 26 h 61"/>
                      <a:gd name="T6" fmla="*/ 87 w 112"/>
                      <a:gd name="T7" fmla="*/ 43 h 61"/>
                      <a:gd name="T8" fmla="*/ 112 w 112"/>
                      <a:gd name="T9" fmla="*/ 61 h 61"/>
                      <a:gd name="T10" fmla="*/ 95 w 112"/>
                      <a:gd name="T11" fmla="*/ 42 h 61"/>
                      <a:gd name="T12" fmla="*/ 78 w 112"/>
                      <a:gd name="T13" fmla="*/ 24 h 61"/>
                      <a:gd name="T14" fmla="*/ 39 w 112"/>
                      <a:gd name="T15" fmla="*/ 10 h 61"/>
                      <a:gd name="T16" fmla="*/ 0 w 112"/>
                      <a:gd name="T17" fmla="*/ 0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2" h="61">
                        <a:moveTo>
                          <a:pt x="0" y="0"/>
                        </a:moveTo>
                        <a:lnTo>
                          <a:pt x="29" y="11"/>
                        </a:lnTo>
                        <a:lnTo>
                          <a:pt x="60" y="26"/>
                        </a:lnTo>
                        <a:lnTo>
                          <a:pt x="87" y="43"/>
                        </a:lnTo>
                        <a:lnTo>
                          <a:pt x="112" y="61"/>
                        </a:lnTo>
                        <a:lnTo>
                          <a:pt x="95" y="42"/>
                        </a:lnTo>
                        <a:lnTo>
                          <a:pt x="78" y="24"/>
                        </a:lnTo>
                        <a:lnTo>
                          <a:pt x="39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7" name="Freeform 633"/>
                  <p:cNvSpPr>
                    <a:spLocks noEditPoints="1"/>
                  </p:cNvSpPr>
                  <p:nvPr/>
                </p:nvSpPr>
                <p:spPr bwMode="auto">
                  <a:xfrm>
                    <a:off x="-355" y="2693"/>
                    <a:ext cx="340" cy="301"/>
                  </a:xfrm>
                  <a:custGeom>
                    <a:avLst/>
                    <a:gdLst>
                      <a:gd name="T0" fmla="*/ 575 w 609"/>
                      <a:gd name="T1" fmla="*/ 165 h 608"/>
                      <a:gd name="T2" fmla="*/ 524 w 609"/>
                      <a:gd name="T3" fmla="*/ 92 h 608"/>
                      <a:gd name="T4" fmla="*/ 453 w 609"/>
                      <a:gd name="T5" fmla="*/ 39 h 608"/>
                      <a:gd name="T6" fmla="*/ 368 w 609"/>
                      <a:gd name="T7" fmla="*/ 6 h 608"/>
                      <a:gd name="T8" fmla="*/ 324 w 609"/>
                      <a:gd name="T9" fmla="*/ 0 h 608"/>
                      <a:gd name="T10" fmla="*/ 265 w 609"/>
                      <a:gd name="T11" fmla="*/ 2 h 608"/>
                      <a:gd name="T12" fmla="*/ 192 w 609"/>
                      <a:gd name="T13" fmla="*/ 23 h 608"/>
                      <a:gd name="T14" fmla="*/ 116 w 609"/>
                      <a:gd name="T15" fmla="*/ 66 h 608"/>
                      <a:gd name="T16" fmla="*/ 51 w 609"/>
                      <a:gd name="T17" fmla="*/ 138 h 608"/>
                      <a:gd name="T18" fmla="*/ 25 w 609"/>
                      <a:gd name="T19" fmla="*/ 184 h 608"/>
                      <a:gd name="T20" fmla="*/ 2 w 609"/>
                      <a:gd name="T21" fmla="*/ 270 h 608"/>
                      <a:gd name="T22" fmla="*/ 5 w 609"/>
                      <a:gd name="T23" fmla="*/ 358 h 608"/>
                      <a:gd name="T24" fmla="*/ 34 w 609"/>
                      <a:gd name="T25" fmla="*/ 445 h 608"/>
                      <a:gd name="T26" fmla="*/ 66 w 609"/>
                      <a:gd name="T27" fmla="*/ 494 h 608"/>
                      <a:gd name="T28" fmla="*/ 106 w 609"/>
                      <a:gd name="T29" fmla="*/ 536 h 608"/>
                      <a:gd name="T30" fmla="*/ 157 w 609"/>
                      <a:gd name="T31" fmla="*/ 571 h 608"/>
                      <a:gd name="T32" fmla="*/ 241 w 609"/>
                      <a:gd name="T33" fmla="*/ 602 h 608"/>
                      <a:gd name="T34" fmla="*/ 327 w 609"/>
                      <a:gd name="T35" fmla="*/ 608 h 608"/>
                      <a:gd name="T36" fmla="*/ 411 w 609"/>
                      <a:gd name="T37" fmla="*/ 589 h 608"/>
                      <a:gd name="T38" fmla="*/ 454 w 609"/>
                      <a:gd name="T39" fmla="*/ 570 h 608"/>
                      <a:gd name="T40" fmla="*/ 510 w 609"/>
                      <a:gd name="T41" fmla="*/ 531 h 608"/>
                      <a:gd name="T42" fmla="*/ 528 w 609"/>
                      <a:gd name="T43" fmla="*/ 511 h 608"/>
                      <a:gd name="T44" fmla="*/ 542 w 609"/>
                      <a:gd name="T45" fmla="*/ 496 h 608"/>
                      <a:gd name="T46" fmla="*/ 572 w 609"/>
                      <a:gd name="T47" fmla="*/ 448 h 608"/>
                      <a:gd name="T48" fmla="*/ 598 w 609"/>
                      <a:gd name="T49" fmla="*/ 382 h 608"/>
                      <a:gd name="T50" fmla="*/ 607 w 609"/>
                      <a:gd name="T51" fmla="*/ 333 h 608"/>
                      <a:gd name="T52" fmla="*/ 607 w 609"/>
                      <a:gd name="T53" fmla="*/ 272 h 608"/>
                      <a:gd name="T54" fmla="*/ 446 w 609"/>
                      <a:gd name="T55" fmla="*/ 51 h 608"/>
                      <a:gd name="T56" fmla="*/ 514 w 609"/>
                      <a:gd name="T57" fmla="*/ 101 h 608"/>
                      <a:gd name="T58" fmla="*/ 563 w 609"/>
                      <a:gd name="T59" fmla="*/ 171 h 608"/>
                      <a:gd name="T60" fmla="*/ 586 w 609"/>
                      <a:gd name="T61" fmla="*/ 232 h 608"/>
                      <a:gd name="T62" fmla="*/ 595 w 609"/>
                      <a:gd name="T63" fmla="*/ 282 h 608"/>
                      <a:gd name="T64" fmla="*/ 590 w 609"/>
                      <a:gd name="T65" fmla="*/ 365 h 608"/>
                      <a:gd name="T66" fmla="*/ 572 w 609"/>
                      <a:gd name="T67" fmla="*/ 420 h 608"/>
                      <a:gd name="T68" fmla="*/ 540 w 609"/>
                      <a:gd name="T69" fmla="*/ 473 h 608"/>
                      <a:gd name="T70" fmla="*/ 526 w 609"/>
                      <a:gd name="T71" fmla="*/ 494 h 608"/>
                      <a:gd name="T72" fmla="*/ 486 w 609"/>
                      <a:gd name="T73" fmla="*/ 534 h 608"/>
                      <a:gd name="T74" fmla="*/ 449 w 609"/>
                      <a:gd name="T75" fmla="*/ 556 h 608"/>
                      <a:gd name="T76" fmla="*/ 431 w 609"/>
                      <a:gd name="T77" fmla="*/ 566 h 608"/>
                      <a:gd name="T78" fmla="*/ 398 w 609"/>
                      <a:gd name="T79" fmla="*/ 580 h 608"/>
                      <a:gd name="T80" fmla="*/ 355 w 609"/>
                      <a:gd name="T81" fmla="*/ 592 h 608"/>
                      <a:gd name="T82" fmla="*/ 271 w 609"/>
                      <a:gd name="T83" fmla="*/ 595 h 608"/>
                      <a:gd name="T84" fmla="*/ 189 w 609"/>
                      <a:gd name="T85" fmla="*/ 572 h 608"/>
                      <a:gd name="T86" fmla="*/ 125 w 609"/>
                      <a:gd name="T87" fmla="*/ 535 h 608"/>
                      <a:gd name="T88" fmla="*/ 75 w 609"/>
                      <a:gd name="T89" fmla="*/ 486 h 608"/>
                      <a:gd name="T90" fmla="*/ 45 w 609"/>
                      <a:gd name="T91" fmla="*/ 439 h 608"/>
                      <a:gd name="T92" fmla="*/ 17 w 609"/>
                      <a:gd name="T93" fmla="*/ 356 h 608"/>
                      <a:gd name="T94" fmla="*/ 14 w 609"/>
                      <a:gd name="T95" fmla="*/ 271 h 608"/>
                      <a:gd name="T96" fmla="*/ 36 w 609"/>
                      <a:gd name="T97" fmla="*/ 189 h 608"/>
                      <a:gd name="T98" fmla="*/ 82 w 609"/>
                      <a:gd name="T99" fmla="*/ 115 h 608"/>
                      <a:gd name="T100" fmla="*/ 144 w 609"/>
                      <a:gd name="T101" fmla="*/ 59 h 608"/>
                      <a:gd name="T102" fmla="*/ 225 w 609"/>
                      <a:gd name="T103" fmla="*/ 25 h 608"/>
                      <a:gd name="T104" fmla="*/ 309 w 609"/>
                      <a:gd name="T105" fmla="*/ 13 h 608"/>
                      <a:gd name="T106" fmla="*/ 378 w 609"/>
                      <a:gd name="T107" fmla="*/ 22 h 608"/>
                      <a:gd name="T108" fmla="*/ 446 w 609"/>
                      <a:gd name="T109" fmla="*/ 51 h 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609" h="608">
                        <a:moveTo>
                          <a:pt x="597" y="222"/>
                        </a:moveTo>
                        <a:lnTo>
                          <a:pt x="586" y="192"/>
                        </a:lnTo>
                        <a:lnTo>
                          <a:pt x="575" y="165"/>
                        </a:lnTo>
                        <a:lnTo>
                          <a:pt x="559" y="139"/>
                        </a:lnTo>
                        <a:lnTo>
                          <a:pt x="543" y="115"/>
                        </a:lnTo>
                        <a:lnTo>
                          <a:pt x="524" y="92"/>
                        </a:lnTo>
                        <a:lnTo>
                          <a:pt x="502" y="73"/>
                        </a:lnTo>
                        <a:lnTo>
                          <a:pt x="478" y="55"/>
                        </a:lnTo>
                        <a:lnTo>
                          <a:pt x="453" y="39"/>
                        </a:lnTo>
                        <a:lnTo>
                          <a:pt x="424" y="25"/>
                        </a:lnTo>
                        <a:lnTo>
                          <a:pt x="397" y="15"/>
                        </a:lnTo>
                        <a:lnTo>
                          <a:pt x="368" y="6"/>
                        </a:lnTo>
                        <a:lnTo>
                          <a:pt x="353" y="3"/>
                        </a:lnTo>
                        <a:lnTo>
                          <a:pt x="340" y="2"/>
                        </a:lnTo>
                        <a:lnTo>
                          <a:pt x="324" y="0"/>
                        </a:lnTo>
                        <a:lnTo>
                          <a:pt x="310" y="0"/>
                        </a:lnTo>
                        <a:lnTo>
                          <a:pt x="281" y="1"/>
                        </a:lnTo>
                        <a:lnTo>
                          <a:pt x="265" y="2"/>
                        </a:lnTo>
                        <a:lnTo>
                          <a:pt x="251" y="5"/>
                        </a:lnTo>
                        <a:lnTo>
                          <a:pt x="222" y="14"/>
                        </a:lnTo>
                        <a:lnTo>
                          <a:pt x="192" y="23"/>
                        </a:lnTo>
                        <a:lnTo>
                          <a:pt x="165" y="35"/>
                        </a:lnTo>
                        <a:lnTo>
                          <a:pt x="139" y="49"/>
                        </a:lnTo>
                        <a:lnTo>
                          <a:pt x="116" y="66"/>
                        </a:lnTo>
                        <a:lnTo>
                          <a:pt x="86" y="98"/>
                        </a:lnTo>
                        <a:lnTo>
                          <a:pt x="58" y="132"/>
                        </a:lnTo>
                        <a:lnTo>
                          <a:pt x="51" y="138"/>
                        </a:lnTo>
                        <a:lnTo>
                          <a:pt x="45" y="146"/>
                        </a:lnTo>
                        <a:lnTo>
                          <a:pt x="39" y="157"/>
                        </a:lnTo>
                        <a:lnTo>
                          <a:pt x="25" y="184"/>
                        </a:lnTo>
                        <a:lnTo>
                          <a:pt x="14" y="212"/>
                        </a:lnTo>
                        <a:lnTo>
                          <a:pt x="6" y="241"/>
                        </a:lnTo>
                        <a:lnTo>
                          <a:pt x="2" y="270"/>
                        </a:lnTo>
                        <a:lnTo>
                          <a:pt x="0" y="299"/>
                        </a:lnTo>
                        <a:lnTo>
                          <a:pt x="1" y="328"/>
                        </a:lnTo>
                        <a:lnTo>
                          <a:pt x="5" y="358"/>
                        </a:lnTo>
                        <a:lnTo>
                          <a:pt x="13" y="389"/>
                        </a:lnTo>
                        <a:lnTo>
                          <a:pt x="22" y="417"/>
                        </a:lnTo>
                        <a:lnTo>
                          <a:pt x="34" y="445"/>
                        </a:lnTo>
                        <a:lnTo>
                          <a:pt x="40" y="457"/>
                        </a:lnTo>
                        <a:lnTo>
                          <a:pt x="48" y="471"/>
                        </a:lnTo>
                        <a:lnTo>
                          <a:pt x="66" y="494"/>
                        </a:lnTo>
                        <a:lnTo>
                          <a:pt x="74" y="505"/>
                        </a:lnTo>
                        <a:lnTo>
                          <a:pt x="84" y="516"/>
                        </a:lnTo>
                        <a:lnTo>
                          <a:pt x="106" y="536"/>
                        </a:lnTo>
                        <a:lnTo>
                          <a:pt x="130" y="553"/>
                        </a:lnTo>
                        <a:lnTo>
                          <a:pt x="142" y="562"/>
                        </a:lnTo>
                        <a:lnTo>
                          <a:pt x="157" y="571"/>
                        </a:lnTo>
                        <a:lnTo>
                          <a:pt x="184" y="583"/>
                        </a:lnTo>
                        <a:lnTo>
                          <a:pt x="212" y="595"/>
                        </a:lnTo>
                        <a:lnTo>
                          <a:pt x="241" y="602"/>
                        </a:lnTo>
                        <a:lnTo>
                          <a:pt x="270" y="607"/>
                        </a:lnTo>
                        <a:lnTo>
                          <a:pt x="298" y="608"/>
                        </a:lnTo>
                        <a:lnTo>
                          <a:pt x="327" y="608"/>
                        </a:lnTo>
                        <a:lnTo>
                          <a:pt x="357" y="604"/>
                        </a:lnTo>
                        <a:lnTo>
                          <a:pt x="388" y="598"/>
                        </a:lnTo>
                        <a:lnTo>
                          <a:pt x="411" y="589"/>
                        </a:lnTo>
                        <a:lnTo>
                          <a:pt x="422" y="584"/>
                        </a:lnTo>
                        <a:lnTo>
                          <a:pt x="433" y="580"/>
                        </a:lnTo>
                        <a:lnTo>
                          <a:pt x="454" y="570"/>
                        </a:lnTo>
                        <a:lnTo>
                          <a:pt x="474" y="558"/>
                        </a:lnTo>
                        <a:lnTo>
                          <a:pt x="493" y="545"/>
                        </a:lnTo>
                        <a:lnTo>
                          <a:pt x="510" y="531"/>
                        </a:lnTo>
                        <a:lnTo>
                          <a:pt x="527" y="514"/>
                        </a:lnTo>
                        <a:lnTo>
                          <a:pt x="527" y="512"/>
                        </a:lnTo>
                        <a:lnTo>
                          <a:pt x="528" y="511"/>
                        </a:lnTo>
                        <a:lnTo>
                          <a:pt x="530" y="509"/>
                        </a:lnTo>
                        <a:lnTo>
                          <a:pt x="534" y="505"/>
                        </a:lnTo>
                        <a:lnTo>
                          <a:pt x="542" y="496"/>
                        </a:lnTo>
                        <a:lnTo>
                          <a:pt x="549" y="486"/>
                        </a:lnTo>
                        <a:lnTo>
                          <a:pt x="556" y="476"/>
                        </a:lnTo>
                        <a:lnTo>
                          <a:pt x="572" y="448"/>
                        </a:lnTo>
                        <a:lnTo>
                          <a:pt x="588" y="419"/>
                        </a:lnTo>
                        <a:lnTo>
                          <a:pt x="595" y="394"/>
                        </a:lnTo>
                        <a:lnTo>
                          <a:pt x="598" y="382"/>
                        </a:lnTo>
                        <a:lnTo>
                          <a:pt x="602" y="370"/>
                        </a:lnTo>
                        <a:lnTo>
                          <a:pt x="606" y="345"/>
                        </a:lnTo>
                        <a:lnTo>
                          <a:pt x="607" y="333"/>
                        </a:lnTo>
                        <a:lnTo>
                          <a:pt x="609" y="322"/>
                        </a:lnTo>
                        <a:lnTo>
                          <a:pt x="608" y="297"/>
                        </a:lnTo>
                        <a:lnTo>
                          <a:pt x="607" y="272"/>
                        </a:lnTo>
                        <a:lnTo>
                          <a:pt x="602" y="247"/>
                        </a:lnTo>
                        <a:lnTo>
                          <a:pt x="597" y="222"/>
                        </a:lnTo>
                        <a:close/>
                        <a:moveTo>
                          <a:pt x="446" y="51"/>
                        </a:moveTo>
                        <a:lnTo>
                          <a:pt x="470" y="65"/>
                        </a:lnTo>
                        <a:lnTo>
                          <a:pt x="494" y="83"/>
                        </a:lnTo>
                        <a:lnTo>
                          <a:pt x="514" y="101"/>
                        </a:lnTo>
                        <a:lnTo>
                          <a:pt x="533" y="123"/>
                        </a:lnTo>
                        <a:lnTo>
                          <a:pt x="549" y="145"/>
                        </a:lnTo>
                        <a:lnTo>
                          <a:pt x="563" y="171"/>
                        </a:lnTo>
                        <a:lnTo>
                          <a:pt x="575" y="197"/>
                        </a:lnTo>
                        <a:lnTo>
                          <a:pt x="585" y="226"/>
                        </a:lnTo>
                        <a:lnTo>
                          <a:pt x="586" y="232"/>
                        </a:lnTo>
                        <a:lnTo>
                          <a:pt x="588" y="239"/>
                        </a:lnTo>
                        <a:lnTo>
                          <a:pt x="591" y="253"/>
                        </a:lnTo>
                        <a:lnTo>
                          <a:pt x="595" y="282"/>
                        </a:lnTo>
                        <a:lnTo>
                          <a:pt x="596" y="309"/>
                        </a:lnTo>
                        <a:lnTo>
                          <a:pt x="595" y="338"/>
                        </a:lnTo>
                        <a:lnTo>
                          <a:pt x="590" y="365"/>
                        </a:lnTo>
                        <a:lnTo>
                          <a:pt x="586" y="379"/>
                        </a:lnTo>
                        <a:lnTo>
                          <a:pt x="583" y="393"/>
                        </a:lnTo>
                        <a:lnTo>
                          <a:pt x="572" y="420"/>
                        </a:lnTo>
                        <a:lnTo>
                          <a:pt x="560" y="447"/>
                        </a:lnTo>
                        <a:lnTo>
                          <a:pt x="543" y="471"/>
                        </a:lnTo>
                        <a:lnTo>
                          <a:pt x="540" y="473"/>
                        </a:lnTo>
                        <a:lnTo>
                          <a:pt x="538" y="476"/>
                        </a:lnTo>
                        <a:lnTo>
                          <a:pt x="534" y="482"/>
                        </a:lnTo>
                        <a:lnTo>
                          <a:pt x="526" y="494"/>
                        </a:lnTo>
                        <a:lnTo>
                          <a:pt x="516" y="504"/>
                        </a:lnTo>
                        <a:lnTo>
                          <a:pt x="506" y="514"/>
                        </a:lnTo>
                        <a:lnTo>
                          <a:pt x="486" y="534"/>
                        </a:lnTo>
                        <a:lnTo>
                          <a:pt x="473" y="541"/>
                        </a:lnTo>
                        <a:lnTo>
                          <a:pt x="462" y="549"/>
                        </a:lnTo>
                        <a:lnTo>
                          <a:pt x="449" y="556"/>
                        </a:lnTo>
                        <a:lnTo>
                          <a:pt x="443" y="559"/>
                        </a:lnTo>
                        <a:lnTo>
                          <a:pt x="438" y="564"/>
                        </a:lnTo>
                        <a:lnTo>
                          <a:pt x="431" y="566"/>
                        </a:lnTo>
                        <a:lnTo>
                          <a:pt x="425" y="569"/>
                        </a:lnTo>
                        <a:lnTo>
                          <a:pt x="412" y="575"/>
                        </a:lnTo>
                        <a:lnTo>
                          <a:pt x="398" y="580"/>
                        </a:lnTo>
                        <a:lnTo>
                          <a:pt x="390" y="582"/>
                        </a:lnTo>
                        <a:lnTo>
                          <a:pt x="384" y="585"/>
                        </a:lnTo>
                        <a:lnTo>
                          <a:pt x="355" y="592"/>
                        </a:lnTo>
                        <a:lnTo>
                          <a:pt x="326" y="596"/>
                        </a:lnTo>
                        <a:lnTo>
                          <a:pt x="297" y="596"/>
                        </a:lnTo>
                        <a:lnTo>
                          <a:pt x="271" y="595"/>
                        </a:lnTo>
                        <a:lnTo>
                          <a:pt x="243" y="589"/>
                        </a:lnTo>
                        <a:lnTo>
                          <a:pt x="216" y="582"/>
                        </a:lnTo>
                        <a:lnTo>
                          <a:pt x="189" y="572"/>
                        </a:lnTo>
                        <a:lnTo>
                          <a:pt x="163" y="559"/>
                        </a:lnTo>
                        <a:lnTo>
                          <a:pt x="137" y="544"/>
                        </a:lnTo>
                        <a:lnTo>
                          <a:pt x="125" y="535"/>
                        </a:lnTo>
                        <a:lnTo>
                          <a:pt x="114" y="526"/>
                        </a:lnTo>
                        <a:lnTo>
                          <a:pt x="93" y="507"/>
                        </a:lnTo>
                        <a:lnTo>
                          <a:pt x="75" y="486"/>
                        </a:lnTo>
                        <a:lnTo>
                          <a:pt x="66" y="474"/>
                        </a:lnTo>
                        <a:lnTo>
                          <a:pt x="59" y="462"/>
                        </a:lnTo>
                        <a:lnTo>
                          <a:pt x="45" y="439"/>
                        </a:lnTo>
                        <a:lnTo>
                          <a:pt x="34" y="413"/>
                        </a:lnTo>
                        <a:lnTo>
                          <a:pt x="25" y="385"/>
                        </a:lnTo>
                        <a:lnTo>
                          <a:pt x="17" y="356"/>
                        </a:lnTo>
                        <a:lnTo>
                          <a:pt x="13" y="327"/>
                        </a:lnTo>
                        <a:lnTo>
                          <a:pt x="12" y="298"/>
                        </a:lnTo>
                        <a:lnTo>
                          <a:pt x="14" y="271"/>
                        </a:lnTo>
                        <a:lnTo>
                          <a:pt x="18" y="243"/>
                        </a:lnTo>
                        <a:lnTo>
                          <a:pt x="26" y="216"/>
                        </a:lnTo>
                        <a:lnTo>
                          <a:pt x="36" y="189"/>
                        </a:lnTo>
                        <a:lnTo>
                          <a:pt x="50" y="163"/>
                        </a:lnTo>
                        <a:lnTo>
                          <a:pt x="65" y="138"/>
                        </a:lnTo>
                        <a:lnTo>
                          <a:pt x="82" y="115"/>
                        </a:lnTo>
                        <a:lnTo>
                          <a:pt x="101" y="93"/>
                        </a:lnTo>
                        <a:lnTo>
                          <a:pt x="123" y="76"/>
                        </a:lnTo>
                        <a:lnTo>
                          <a:pt x="144" y="59"/>
                        </a:lnTo>
                        <a:lnTo>
                          <a:pt x="170" y="46"/>
                        </a:lnTo>
                        <a:lnTo>
                          <a:pt x="196" y="34"/>
                        </a:lnTo>
                        <a:lnTo>
                          <a:pt x="225" y="25"/>
                        </a:lnTo>
                        <a:lnTo>
                          <a:pt x="253" y="18"/>
                        </a:lnTo>
                        <a:lnTo>
                          <a:pt x="282" y="14"/>
                        </a:lnTo>
                        <a:lnTo>
                          <a:pt x="309" y="13"/>
                        </a:lnTo>
                        <a:lnTo>
                          <a:pt x="338" y="15"/>
                        </a:lnTo>
                        <a:lnTo>
                          <a:pt x="365" y="19"/>
                        </a:lnTo>
                        <a:lnTo>
                          <a:pt x="378" y="22"/>
                        </a:lnTo>
                        <a:lnTo>
                          <a:pt x="393" y="27"/>
                        </a:lnTo>
                        <a:lnTo>
                          <a:pt x="419" y="37"/>
                        </a:lnTo>
                        <a:lnTo>
                          <a:pt x="446" y="51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8" name="Freeform 634"/>
                  <p:cNvSpPr>
                    <a:spLocks noEditPoints="1"/>
                  </p:cNvSpPr>
                  <p:nvPr/>
                </p:nvSpPr>
                <p:spPr bwMode="auto">
                  <a:xfrm>
                    <a:off x="-349" y="2699"/>
                    <a:ext cx="327" cy="289"/>
                  </a:xfrm>
                  <a:custGeom>
                    <a:avLst/>
                    <a:gdLst>
                      <a:gd name="T0" fmla="*/ 551 w 584"/>
                      <a:gd name="T1" fmla="*/ 158 h 583"/>
                      <a:gd name="T2" fmla="*/ 502 w 584"/>
                      <a:gd name="T3" fmla="*/ 88 h 583"/>
                      <a:gd name="T4" fmla="*/ 434 w 584"/>
                      <a:gd name="T5" fmla="*/ 38 h 583"/>
                      <a:gd name="T6" fmla="*/ 366 w 584"/>
                      <a:gd name="T7" fmla="*/ 9 h 583"/>
                      <a:gd name="T8" fmla="*/ 297 w 584"/>
                      <a:gd name="T9" fmla="*/ 0 h 583"/>
                      <a:gd name="T10" fmla="*/ 213 w 584"/>
                      <a:gd name="T11" fmla="*/ 12 h 583"/>
                      <a:gd name="T12" fmla="*/ 132 w 584"/>
                      <a:gd name="T13" fmla="*/ 46 h 583"/>
                      <a:gd name="T14" fmla="*/ 70 w 584"/>
                      <a:gd name="T15" fmla="*/ 102 h 583"/>
                      <a:gd name="T16" fmla="*/ 24 w 584"/>
                      <a:gd name="T17" fmla="*/ 176 h 583"/>
                      <a:gd name="T18" fmla="*/ 2 w 584"/>
                      <a:gd name="T19" fmla="*/ 258 h 583"/>
                      <a:gd name="T20" fmla="*/ 5 w 584"/>
                      <a:gd name="T21" fmla="*/ 343 h 583"/>
                      <a:gd name="T22" fmla="*/ 33 w 584"/>
                      <a:gd name="T23" fmla="*/ 426 h 583"/>
                      <a:gd name="T24" fmla="*/ 63 w 584"/>
                      <a:gd name="T25" fmla="*/ 473 h 583"/>
                      <a:gd name="T26" fmla="*/ 113 w 584"/>
                      <a:gd name="T27" fmla="*/ 522 h 583"/>
                      <a:gd name="T28" fmla="*/ 177 w 584"/>
                      <a:gd name="T29" fmla="*/ 559 h 583"/>
                      <a:gd name="T30" fmla="*/ 259 w 584"/>
                      <a:gd name="T31" fmla="*/ 582 h 583"/>
                      <a:gd name="T32" fmla="*/ 343 w 584"/>
                      <a:gd name="T33" fmla="*/ 579 h 583"/>
                      <a:gd name="T34" fmla="*/ 386 w 584"/>
                      <a:gd name="T35" fmla="*/ 567 h 583"/>
                      <a:gd name="T36" fmla="*/ 419 w 584"/>
                      <a:gd name="T37" fmla="*/ 553 h 583"/>
                      <a:gd name="T38" fmla="*/ 437 w 584"/>
                      <a:gd name="T39" fmla="*/ 543 h 583"/>
                      <a:gd name="T40" fmla="*/ 474 w 584"/>
                      <a:gd name="T41" fmla="*/ 521 h 583"/>
                      <a:gd name="T42" fmla="*/ 514 w 584"/>
                      <a:gd name="T43" fmla="*/ 481 h 583"/>
                      <a:gd name="T44" fmla="*/ 528 w 584"/>
                      <a:gd name="T45" fmla="*/ 460 h 583"/>
                      <a:gd name="T46" fmla="*/ 560 w 584"/>
                      <a:gd name="T47" fmla="*/ 407 h 583"/>
                      <a:gd name="T48" fmla="*/ 578 w 584"/>
                      <a:gd name="T49" fmla="*/ 352 h 583"/>
                      <a:gd name="T50" fmla="*/ 583 w 584"/>
                      <a:gd name="T51" fmla="*/ 269 h 583"/>
                      <a:gd name="T52" fmla="*/ 574 w 584"/>
                      <a:gd name="T53" fmla="*/ 219 h 583"/>
                      <a:gd name="T54" fmla="*/ 453 w 584"/>
                      <a:gd name="T55" fmla="*/ 61 h 583"/>
                      <a:gd name="T56" fmla="*/ 513 w 584"/>
                      <a:gd name="T57" fmla="*/ 117 h 583"/>
                      <a:gd name="T58" fmla="*/ 553 w 584"/>
                      <a:gd name="T59" fmla="*/ 188 h 583"/>
                      <a:gd name="T60" fmla="*/ 570 w 584"/>
                      <a:gd name="T61" fmla="*/ 256 h 583"/>
                      <a:gd name="T62" fmla="*/ 572 w 584"/>
                      <a:gd name="T63" fmla="*/ 324 h 583"/>
                      <a:gd name="T64" fmla="*/ 559 w 584"/>
                      <a:gd name="T65" fmla="*/ 377 h 583"/>
                      <a:gd name="T66" fmla="*/ 529 w 584"/>
                      <a:gd name="T67" fmla="*/ 440 h 583"/>
                      <a:gd name="T68" fmla="*/ 505 w 584"/>
                      <a:gd name="T69" fmla="*/ 474 h 583"/>
                      <a:gd name="T70" fmla="*/ 471 w 584"/>
                      <a:gd name="T71" fmla="*/ 507 h 583"/>
                      <a:gd name="T72" fmla="*/ 455 w 584"/>
                      <a:gd name="T73" fmla="*/ 520 h 583"/>
                      <a:gd name="T74" fmla="*/ 426 w 584"/>
                      <a:gd name="T75" fmla="*/ 537 h 583"/>
                      <a:gd name="T76" fmla="*/ 389 w 584"/>
                      <a:gd name="T77" fmla="*/ 555 h 583"/>
                      <a:gd name="T78" fmla="*/ 341 w 584"/>
                      <a:gd name="T79" fmla="*/ 568 h 583"/>
                      <a:gd name="T80" fmla="*/ 261 w 584"/>
                      <a:gd name="T81" fmla="*/ 571 h 583"/>
                      <a:gd name="T82" fmla="*/ 181 w 584"/>
                      <a:gd name="T83" fmla="*/ 549 h 583"/>
                      <a:gd name="T84" fmla="*/ 131 w 584"/>
                      <a:gd name="T85" fmla="*/ 522 h 583"/>
                      <a:gd name="T86" fmla="*/ 72 w 584"/>
                      <a:gd name="T87" fmla="*/ 466 h 583"/>
                      <a:gd name="T88" fmla="*/ 32 w 584"/>
                      <a:gd name="T89" fmla="*/ 396 h 583"/>
                      <a:gd name="T90" fmla="*/ 17 w 584"/>
                      <a:gd name="T91" fmla="*/ 341 h 583"/>
                      <a:gd name="T92" fmla="*/ 13 w 584"/>
                      <a:gd name="T93" fmla="*/ 260 h 583"/>
                      <a:gd name="T94" fmla="*/ 34 w 584"/>
                      <a:gd name="T95" fmla="*/ 180 h 583"/>
                      <a:gd name="T96" fmla="*/ 79 w 584"/>
                      <a:gd name="T97" fmla="*/ 108 h 583"/>
                      <a:gd name="T98" fmla="*/ 140 w 584"/>
                      <a:gd name="T99" fmla="*/ 55 h 583"/>
                      <a:gd name="T100" fmla="*/ 216 w 584"/>
                      <a:gd name="T101" fmla="*/ 22 h 583"/>
                      <a:gd name="T102" fmla="*/ 271 w 584"/>
                      <a:gd name="T103" fmla="*/ 11 h 583"/>
                      <a:gd name="T104" fmla="*/ 337 w 584"/>
                      <a:gd name="T105" fmla="*/ 13 h 583"/>
                      <a:gd name="T106" fmla="*/ 402 w 584"/>
                      <a:gd name="T107" fmla="*/ 34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84" h="583">
                        <a:moveTo>
                          <a:pt x="573" y="213"/>
                        </a:moveTo>
                        <a:lnTo>
                          <a:pt x="563" y="184"/>
                        </a:lnTo>
                        <a:lnTo>
                          <a:pt x="551" y="158"/>
                        </a:lnTo>
                        <a:lnTo>
                          <a:pt x="537" y="132"/>
                        </a:lnTo>
                        <a:lnTo>
                          <a:pt x="521" y="110"/>
                        </a:lnTo>
                        <a:lnTo>
                          <a:pt x="502" y="88"/>
                        </a:lnTo>
                        <a:lnTo>
                          <a:pt x="482" y="70"/>
                        </a:lnTo>
                        <a:lnTo>
                          <a:pt x="458" y="52"/>
                        </a:lnTo>
                        <a:lnTo>
                          <a:pt x="434" y="38"/>
                        </a:lnTo>
                        <a:lnTo>
                          <a:pt x="407" y="24"/>
                        </a:lnTo>
                        <a:lnTo>
                          <a:pt x="381" y="14"/>
                        </a:lnTo>
                        <a:lnTo>
                          <a:pt x="366" y="9"/>
                        </a:lnTo>
                        <a:lnTo>
                          <a:pt x="353" y="6"/>
                        </a:lnTo>
                        <a:lnTo>
                          <a:pt x="326" y="2"/>
                        </a:lnTo>
                        <a:lnTo>
                          <a:pt x="297" y="0"/>
                        </a:lnTo>
                        <a:lnTo>
                          <a:pt x="270" y="1"/>
                        </a:lnTo>
                        <a:lnTo>
                          <a:pt x="241" y="5"/>
                        </a:lnTo>
                        <a:lnTo>
                          <a:pt x="213" y="12"/>
                        </a:lnTo>
                        <a:lnTo>
                          <a:pt x="184" y="21"/>
                        </a:lnTo>
                        <a:lnTo>
                          <a:pt x="158" y="33"/>
                        </a:lnTo>
                        <a:lnTo>
                          <a:pt x="132" y="46"/>
                        </a:lnTo>
                        <a:lnTo>
                          <a:pt x="111" y="63"/>
                        </a:lnTo>
                        <a:lnTo>
                          <a:pt x="89" y="80"/>
                        </a:lnTo>
                        <a:lnTo>
                          <a:pt x="70" y="102"/>
                        </a:lnTo>
                        <a:lnTo>
                          <a:pt x="53" y="125"/>
                        </a:lnTo>
                        <a:lnTo>
                          <a:pt x="38" y="150"/>
                        </a:lnTo>
                        <a:lnTo>
                          <a:pt x="24" y="176"/>
                        </a:lnTo>
                        <a:lnTo>
                          <a:pt x="14" y="203"/>
                        </a:lnTo>
                        <a:lnTo>
                          <a:pt x="6" y="230"/>
                        </a:lnTo>
                        <a:lnTo>
                          <a:pt x="2" y="258"/>
                        </a:lnTo>
                        <a:lnTo>
                          <a:pt x="0" y="285"/>
                        </a:lnTo>
                        <a:lnTo>
                          <a:pt x="1" y="314"/>
                        </a:lnTo>
                        <a:lnTo>
                          <a:pt x="5" y="343"/>
                        </a:lnTo>
                        <a:lnTo>
                          <a:pt x="13" y="372"/>
                        </a:lnTo>
                        <a:lnTo>
                          <a:pt x="22" y="400"/>
                        </a:lnTo>
                        <a:lnTo>
                          <a:pt x="33" y="426"/>
                        </a:lnTo>
                        <a:lnTo>
                          <a:pt x="47" y="449"/>
                        </a:lnTo>
                        <a:lnTo>
                          <a:pt x="54" y="461"/>
                        </a:lnTo>
                        <a:lnTo>
                          <a:pt x="63" y="473"/>
                        </a:lnTo>
                        <a:lnTo>
                          <a:pt x="81" y="494"/>
                        </a:lnTo>
                        <a:lnTo>
                          <a:pt x="102" y="513"/>
                        </a:lnTo>
                        <a:lnTo>
                          <a:pt x="113" y="522"/>
                        </a:lnTo>
                        <a:lnTo>
                          <a:pt x="125" y="531"/>
                        </a:lnTo>
                        <a:lnTo>
                          <a:pt x="151" y="546"/>
                        </a:lnTo>
                        <a:lnTo>
                          <a:pt x="177" y="559"/>
                        </a:lnTo>
                        <a:lnTo>
                          <a:pt x="204" y="569"/>
                        </a:lnTo>
                        <a:lnTo>
                          <a:pt x="231" y="576"/>
                        </a:lnTo>
                        <a:lnTo>
                          <a:pt x="259" y="582"/>
                        </a:lnTo>
                        <a:lnTo>
                          <a:pt x="285" y="583"/>
                        </a:lnTo>
                        <a:lnTo>
                          <a:pt x="314" y="583"/>
                        </a:lnTo>
                        <a:lnTo>
                          <a:pt x="343" y="579"/>
                        </a:lnTo>
                        <a:lnTo>
                          <a:pt x="372" y="572"/>
                        </a:lnTo>
                        <a:lnTo>
                          <a:pt x="378" y="569"/>
                        </a:lnTo>
                        <a:lnTo>
                          <a:pt x="386" y="567"/>
                        </a:lnTo>
                        <a:lnTo>
                          <a:pt x="400" y="562"/>
                        </a:lnTo>
                        <a:lnTo>
                          <a:pt x="413" y="556"/>
                        </a:lnTo>
                        <a:lnTo>
                          <a:pt x="419" y="553"/>
                        </a:lnTo>
                        <a:lnTo>
                          <a:pt x="426" y="551"/>
                        </a:lnTo>
                        <a:lnTo>
                          <a:pt x="431" y="546"/>
                        </a:lnTo>
                        <a:lnTo>
                          <a:pt x="437" y="543"/>
                        </a:lnTo>
                        <a:lnTo>
                          <a:pt x="450" y="536"/>
                        </a:lnTo>
                        <a:lnTo>
                          <a:pt x="461" y="528"/>
                        </a:lnTo>
                        <a:lnTo>
                          <a:pt x="474" y="521"/>
                        </a:lnTo>
                        <a:lnTo>
                          <a:pt x="494" y="501"/>
                        </a:lnTo>
                        <a:lnTo>
                          <a:pt x="504" y="491"/>
                        </a:lnTo>
                        <a:lnTo>
                          <a:pt x="514" y="481"/>
                        </a:lnTo>
                        <a:lnTo>
                          <a:pt x="522" y="469"/>
                        </a:lnTo>
                        <a:lnTo>
                          <a:pt x="526" y="463"/>
                        </a:lnTo>
                        <a:lnTo>
                          <a:pt x="528" y="460"/>
                        </a:lnTo>
                        <a:lnTo>
                          <a:pt x="531" y="458"/>
                        </a:lnTo>
                        <a:lnTo>
                          <a:pt x="548" y="434"/>
                        </a:lnTo>
                        <a:lnTo>
                          <a:pt x="560" y="407"/>
                        </a:lnTo>
                        <a:lnTo>
                          <a:pt x="571" y="380"/>
                        </a:lnTo>
                        <a:lnTo>
                          <a:pt x="574" y="366"/>
                        </a:lnTo>
                        <a:lnTo>
                          <a:pt x="578" y="352"/>
                        </a:lnTo>
                        <a:lnTo>
                          <a:pt x="583" y="325"/>
                        </a:lnTo>
                        <a:lnTo>
                          <a:pt x="584" y="296"/>
                        </a:lnTo>
                        <a:lnTo>
                          <a:pt x="583" y="269"/>
                        </a:lnTo>
                        <a:lnTo>
                          <a:pt x="579" y="240"/>
                        </a:lnTo>
                        <a:lnTo>
                          <a:pt x="576" y="226"/>
                        </a:lnTo>
                        <a:lnTo>
                          <a:pt x="574" y="219"/>
                        </a:lnTo>
                        <a:lnTo>
                          <a:pt x="573" y="213"/>
                        </a:lnTo>
                        <a:close/>
                        <a:moveTo>
                          <a:pt x="429" y="47"/>
                        </a:moveTo>
                        <a:lnTo>
                          <a:pt x="453" y="61"/>
                        </a:lnTo>
                        <a:lnTo>
                          <a:pt x="475" y="78"/>
                        </a:lnTo>
                        <a:lnTo>
                          <a:pt x="494" y="96"/>
                        </a:lnTo>
                        <a:lnTo>
                          <a:pt x="513" y="117"/>
                        </a:lnTo>
                        <a:lnTo>
                          <a:pt x="528" y="139"/>
                        </a:lnTo>
                        <a:lnTo>
                          <a:pt x="542" y="163"/>
                        </a:lnTo>
                        <a:lnTo>
                          <a:pt x="553" y="188"/>
                        </a:lnTo>
                        <a:lnTo>
                          <a:pt x="563" y="216"/>
                        </a:lnTo>
                        <a:lnTo>
                          <a:pt x="568" y="243"/>
                        </a:lnTo>
                        <a:lnTo>
                          <a:pt x="570" y="256"/>
                        </a:lnTo>
                        <a:lnTo>
                          <a:pt x="572" y="270"/>
                        </a:lnTo>
                        <a:lnTo>
                          <a:pt x="573" y="297"/>
                        </a:lnTo>
                        <a:lnTo>
                          <a:pt x="572" y="324"/>
                        </a:lnTo>
                        <a:lnTo>
                          <a:pt x="569" y="337"/>
                        </a:lnTo>
                        <a:lnTo>
                          <a:pt x="567" y="350"/>
                        </a:lnTo>
                        <a:lnTo>
                          <a:pt x="559" y="377"/>
                        </a:lnTo>
                        <a:lnTo>
                          <a:pt x="549" y="402"/>
                        </a:lnTo>
                        <a:lnTo>
                          <a:pt x="538" y="429"/>
                        </a:lnTo>
                        <a:lnTo>
                          <a:pt x="529" y="440"/>
                        </a:lnTo>
                        <a:lnTo>
                          <a:pt x="522" y="452"/>
                        </a:lnTo>
                        <a:lnTo>
                          <a:pt x="513" y="463"/>
                        </a:lnTo>
                        <a:lnTo>
                          <a:pt x="505" y="474"/>
                        </a:lnTo>
                        <a:lnTo>
                          <a:pt x="486" y="494"/>
                        </a:lnTo>
                        <a:lnTo>
                          <a:pt x="476" y="503"/>
                        </a:lnTo>
                        <a:lnTo>
                          <a:pt x="471" y="507"/>
                        </a:lnTo>
                        <a:lnTo>
                          <a:pt x="466" y="512"/>
                        </a:lnTo>
                        <a:lnTo>
                          <a:pt x="460" y="515"/>
                        </a:lnTo>
                        <a:lnTo>
                          <a:pt x="455" y="520"/>
                        </a:lnTo>
                        <a:lnTo>
                          <a:pt x="445" y="528"/>
                        </a:lnTo>
                        <a:lnTo>
                          <a:pt x="432" y="534"/>
                        </a:lnTo>
                        <a:lnTo>
                          <a:pt x="426" y="537"/>
                        </a:lnTo>
                        <a:lnTo>
                          <a:pt x="421" y="541"/>
                        </a:lnTo>
                        <a:lnTo>
                          <a:pt x="396" y="553"/>
                        </a:lnTo>
                        <a:lnTo>
                          <a:pt x="389" y="555"/>
                        </a:lnTo>
                        <a:lnTo>
                          <a:pt x="383" y="558"/>
                        </a:lnTo>
                        <a:lnTo>
                          <a:pt x="370" y="563"/>
                        </a:lnTo>
                        <a:lnTo>
                          <a:pt x="341" y="568"/>
                        </a:lnTo>
                        <a:lnTo>
                          <a:pt x="314" y="572"/>
                        </a:lnTo>
                        <a:lnTo>
                          <a:pt x="288" y="572"/>
                        </a:lnTo>
                        <a:lnTo>
                          <a:pt x="261" y="571"/>
                        </a:lnTo>
                        <a:lnTo>
                          <a:pt x="234" y="566"/>
                        </a:lnTo>
                        <a:lnTo>
                          <a:pt x="207" y="559"/>
                        </a:lnTo>
                        <a:lnTo>
                          <a:pt x="181" y="549"/>
                        </a:lnTo>
                        <a:lnTo>
                          <a:pt x="156" y="537"/>
                        </a:lnTo>
                        <a:lnTo>
                          <a:pt x="143" y="529"/>
                        </a:lnTo>
                        <a:lnTo>
                          <a:pt x="131" y="522"/>
                        </a:lnTo>
                        <a:lnTo>
                          <a:pt x="110" y="504"/>
                        </a:lnTo>
                        <a:lnTo>
                          <a:pt x="90" y="485"/>
                        </a:lnTo>
                        <a:lnTo>
                          <a:pt x="72" y="466"/>
                        </a:lnTo>
                        <a:lnTo>
                          <a:pt x="57" y="444"/>
                        </a:lnTo>
                        <a:lnTo>
                          <a:pt x="44" y="420"/>
                        </a:lnTo>
                        <a:lnTo>
                          <a:pt x="32" y="396"/>
                        </a:lnTo>
                        <a:lnTo>
                          <a:pt x="27" y="382"/>
                        </a:lnTo>
                        <a:lnTo>
                          <a:pt x="24" y="370"/>
                        </a:lnTo>
                        <a:lnTo>
                          <a:pt x="17" y="341"/>
                        </a:lnTo>
                        <a:lnTo>
                          <a:pt x="13" y="314"/>
                        </a:lnTo>
                        <a:lnTo>
                          <a:pt x="10" y="287"/>
                        </a:lnTo>
                        <a:lnTo>
                          <a:pt x="13" y="260"/>
                        </a:lnTo>
                        <a:lnTo>
                          <a:pt x="17" y="233"/>
                        </a:lnTo>
                        <a:lnTo>
                          <a:pt x="24" y="206"/>
                        </a:lnTo>
                        <a:lnTo>
                          <a:pt x="34" y="180"/>
                        </a:lnTo>
                        <a:lnTo>
                          <a:pt x="48" y="156"/>
                        </a:lnTo>
                        <a:lnTo>
                          <a:pt x="61" y="130"/>
                        </a:lnTo>
                        <a:lnTo>
                          <a:pt x="79" y="108"/>
                        </a:lnTo>
                        <a:lnTo>
                          <a:pt x="96" y="88"/>
                        </a:lnTo>
                        <a:lnTo>
                          <a:pt x="118" y="71"/>
                        </a:lnTo>
                        <a:lnTo>
                          <a:pt x="140" y="55"/>
                        </a:lnTo>
                        <a:lnTo>
                          <a:pt x="163" y="42"/>
                        </a:lnTo>
                        <a:lnTo>
                          <a:pt x="188" y="31"/>
                        </a:lnTo>
                        <a:lnTo>
                          <a:pt x="216" y="22"/>
                        </a:lnTo>
                        <a:lnTo>
                          <a:pt x="243" y="15"/>
                        </a:lnTo>
                        <a:lnTo>
                          <a:pt x="257" y="12"/>
                        </a:lnTo>
                        <a:lnTo>
                          <a:pt x="271" y="11"/>
                        </a:lnTo>
                        <a:lnTo>
                          <a:pt x="298" y="10"/>
                        </a:lnTo>
                        <a:lnTo>
                          <a:pt x="325" y="12"/>
                        </a:lnTo>
                        <a:lnTo>
                          <a:pt x="337" y="13"/>
                        </a:lnTo>
                        <a:lnTo>
                          <a:pt x="351" y="16"/>
                        </a:lnTo>
                        <a:lnTo>
                          <a:pt x="377" y="23"/>
                        </a:lnTo>
                        <a:lnTo>
                          <a:pt x="402" y="34"/>
                        </a:lnTo>
                        <a:lnTo>
                          <a:pt x="429" y="47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19" name="Freeform 635"/>
                  <p:cNvSpPr>
                    <a:spLocks noEditPoints="1"/>
                  </p:cNvSpPr>
                  <p:nvPr/>
                </p:nvSpPr>
                <p:spPr bwMode="auto">
                  <a:xfrm>
                    <a:off x="-342" y="2705"/>
                    <a:ext cx="314" cy="279"/>
                  </a:xfrm>
                  <a:custGeom>
                    <a:avLst/>
                    <a:gdLst>
                      <a:gd name="T0" fmla="*/ 532 w 563"/>
                      <a:gd name="T1" fmla="*/ 153 h 562"/>
                      <a:gd name="T2" fmla="*/ 484 w 563"/>
                      <a:gd name="T3" fmla="*/ 86 h 562"/>
                      <a:gd name="T4" fmla="*/ 419 w 563"/>
                      <a:gd name="T5" fmla="*/ 37 h 562"/>
                      <a:gd name="T6" fmla="*/ 341 w 563"/>
                      <a:gd name="T7" fmla="*/ 6 h 562"/>
                      <a:gd name="T8" fmla="*/ 288 w 563"/>
                      <a:gd name="T9" fmla="*/ 0 h 562"/>
                      <a:gd name="T10" fmla="*/ 233 w 563"/>
                      <a:gd name="T11" fmla="*/ 5 h 562"/>
                      <a:gd name="T12" fmla="*/ 153 w 563"/>
                      <a:gd name="T13" fmla="*/ 32 h 562"/>
                      <a:gd name="T14" fmla="*/ 86 w 563"/>
                      <a:gd name="T15" fmla="*/ 78 h 562"/>
                      <a:gd name="T16" fmla="*/ 38 w 563"/>
                      <a:gd name="T17" fmla="*/ 146 h 562"/>
                      <a:gd name="T18" fmla="*/ 7 w 563"/>
                      <a:gd name="T19" fmla="*/ 223 h 562"/>
                      <a:gd name="T20" fmla="*/ 3 w 563"/>
                      <a:gd name="T21" fmla="*/ 304 h 562"/>
                      <a:gd name="T22" fmla="*/ 17 w 563"/>
                      <a:gd name="T23" fmla="*/ 372 h 562"/>
                      <a:gd name="T24" fmla="*/ 47 w 563"/>
                      <a:gd name="T25" fmla="*/ 434 h 562"/>
                      <a:gd name="T26" fmla="*/ 100 w 563"/>
                      <a:gd name="T27" fmla="*/ 494 h 562"/>
                      <a:gd name="T28" fmla="*/ 146 w 563"/>
                      <a:gd name="T29" fmla="*/ 527 h 562"/>
                      <a:gd name="T30" fmla="*/ 224 w 563"/>
                      <a:gd name="T31" fmla="*/ 556 h 562"/>
                      <a:gd name="T32" fmla="*/ 304 w 563"/>
                      <a:gd name="T33" fmla="*/ 562 h 562"/>
                      <a:gd name="T34" fmla="*/ 373 w 563"/>
                      <a:gd name="T35" fmla="*/ 548 h 562"/>
                      <a:gd name="T36" fmla="*/ 411 w 563"/>
                      <a:gd name="T37" fmla="*/ 531 h 562"/>
                      <a:gd name="T38" fmla="*/ 435 w 563"/>
                      <a:gd name="T39" fmla="*/ 518 h 562"/>
                      <a:gd name="T40" fmla="*/ 456 w 563"/>
                      <a:gd name="T41" fmla="*/ 502 h 562"/>
                      <a:gd name="T42" fmla="*/ 476 w 563"/>
                      <a:gd name="T43" fmla="*/ 484 h 562"/>
                      <a:gd name="T44" fmla="*/ 512 w 563"/>
                      <a:gd name="T45" fmla="*/ 442 h 562"/>
                      <a:gd name="T46" fmla="*/ 539 w 563"/>
                      <a:gd name="T47" fmla="*/ 392 h 562"/>
                      <a:gd name="T48" fmla="*/ 559 w 563"/>
                      <a:gd name="T49" fmla="*/ 327 h 562"/>
                      <a:gd name="T50" fmla="*/ 562 w 563"/>
                      <a:gd name="T51" fmla="*/ 260 h 562"/>
                      <a:gd name="T52" fmla="*/ 553 w 563"/>
                      <a:gd name="T53" fmla="*/ 206 h 562"/>
                      <a:gd name="T54" fmla="*/ 457 w 563"/>
                      <a:gd name="T55" fmla="*/ 76 h 562"/>
                      <a:gd name="T56" fmla="*/ 507 w 563"/>
                      <a:gd name="T57" fmla="*/ 134 h 562"/>
                      <a:gd name="T58" fmla="*/ 540 w 563"/>
                      <a:gd name="T59" fmla="*/ 209 h 562"/>
                      <a:gd name="T60" fmla="*/ 545 w 563"/>
                      <a:gd name="T61" fmla="*/ 235 h 562"/>
                      <a:gd name="T62" fmla="*/ 550 w 563"/>
                      <a:gd name="T63" fmla="*/ 313 h 562"/>
                      <a:gd name="T64" fmla="*/ 540 w 563"/>
                      <a:gd name="T65" fmla="*/ 357 h 562"/>
                      <a:gd name="T66" fmla="*/ 539 w 563"/>
                      <a:gd name="T67" fmla="*/ 364 h 562"/>
                      <a:gd name="T68" fmla="*/ 510 w 563"/>
                      <a:gd name="T69" fmla="*/ 424 h 562"/>
                      <a:gd name="T70" fmla="*/ 495 w 563"/>
                      <a:gd name="T71" fmla="*/ 445 h 562"/>
                      <a:gd name="T72" fmla="*/ 482 w 563"/>
                      <a:gd name="T73" fmla="*/ 461 h 562"/>
                      <a:gd name="T74" fmla="*/ 459 w 563"/>
                      <a:gd name="T75" fmla="*/ 484 h 562"/>
                      <a:gd name="T76" fmla="*/ 439 w 563"/>
                      <a:gd name="T77" fmla="*/ 499 h 562"/>
                      <a:gd name="T78" fmla="*/ 393 w 563"/>
                      <a:gd name="T79" fmla="*/ 525 h 562"/>
                      <a:gd name="T80" fmla="*/ 384 w 563"/>
                      <a:gd name="T81" fmla="*/ 528 h 562"/>
                      <a:gd name="T82" fmla="*/ 356 w 563"/>
                      <a:gd name="T83" fmla="*/ 540 h 562"/>
                      <a:gd name="T84" fmla="*/ 275 w 563"/>
                      <a:gd name="T85" fmla="*/ 551 h 562"/>
                      <a:gd name="T86" fmla="*/ 200 w 563"/>
                      <a:gd name="T87" fmla="*/ 539 h 562"/>
                      <a:gd name="T88" fmla="*/ 128 w 563"/>
                      <a:gd name="T89" fmla="*/ 502 h 562"/>
                      <a:gd name="T90" fmla="*/ 71 w 563"/>
                      <a:gd name="T91" fmla="*/ 450 h 562"/>
                      <a:gd name="T92" fmla="*/ 33 w 563"/>
                      <a:gd name="T93" fmla="*/ 381 h 562"/>
                      <a:gd name="T94" fmla="*/ 14 w 563"/>
                      <a:gd name="T95" fmla="*/ 302 h 562"/>
                      <a:gd name="T96" fmla="*/ 19 w 563"/>
                      <a:gd name="T97" fmla="*/ 224 h 562"/>
                      <a:gd name="T98" fmla="*/ 48 w 563"/>
                      <a:gd name="T99" fmla="*/ 151 h 562"/>
                      <a:gd name="T100" fmla="*/ 96 w 563"/>
                      <a:gd name="T101" fmla="*/ 86 h 562"/>
                      <a:gd name="T102" fmla="*/ 159 w 563"/>
                      <a:gd name="T103" fmla="*/ 43 h 562"/>
                      <a:gd name="T104" fmla="*/ 235 w 563"/>
                      <a:gd name="T105" fmla="*/ 17 h 562"/>
                      <a:gd name="T106" fmla="*/ 314 w 563"/>
                      <a:gd name="T107" fmla="*/ 13 h 562"/>
                      <a:gd name="T108" fmla="*/ 389 w 563"/>
                      <a:gd name="T109" fmla="*/ 34 h 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63" h="562">
                        <a:moveTo>
                          <a:pt x="553" y="206"/>
                        </a:moveTo>
                        <a:lnTo>
                          <a:pt x="543" y="178"/>
                        </a:lnTo>
                        <a:lnTo>
                          <a:pt x="532" y="153"/>
                        </a:lnTo>
                        <a:lnTo>
                          <a:pt x="518" y="129"/>
                        </a:lnTo>
                        <a:lnTo>
                          <a:pt x="503" y="107"/>
                        </a:lnTo>
                        <a:lnTo>
                          <a:pt x="484" y="86"/>
                        </a:lnTo>
                        <a:lnTo>
                          <a:pt x="465" y="68"/>
                        </a:lnTo>
                        <a:lnTo>
                          <a:pt x="443" y="51"/>
                        </a:lnTo>
                        <a:lnTo>
                          <a:pt x="419" y="37"/>
                        </a:lnTo>
                        <a:lnTo>
                          <a:pt x="392" y="24"/>
                        </a:lnTo>
                        <a:lnTo>
                          <a:pt x="367" y="13"/>
                        </a:lnTo>
                        <a:lnTo>
                          <a:pt x="341" y="6"/>
                        </a:lnTo>
                        <a:lnTo>
                          <a:pt x="327" y="3"/>
                        </a:lnTo>
                        <a:lnTo>
                          <a:pt x="315" y="2"/>
                        </a:lnTo>
                        <a:lnTo>
                          <a:pt x="288" y="0"/>
                        </a:lnTo>
                        <a:lnTo>
                          <a:pt x="261" y="1"/>
                        </a:lnTo>
                        <a:lnTo>
                          <a:pt x="247" y="2"/>
                        </a:lnTo>
                        <a:lnTo>
                          <a:pt x="233" y="5"/>
                        </a:lnTo>
                        <a:lnTo>
                          <a:pt x="206" y="12"/>
                        </a:lnTo>
                        <a:lnTo>
                          <a:pt x="178" y="21"/>
                        </a:lnTo>
                        <a:lnTo>
                          <a:pt x="153" y="32"/>
                        </a:lnTo>
                        <a:lnTo>
                          <a:pt x="130" y="45"/>
                        </a:lnTo>
                        <a:lnTo>
                          <a:pt x="108" y="61"/>
                        </a:lnTo>
                        <a:lnTo>
                          <a:pt x="86" y="78"/>
                        </a:lnTo>
                        <a:lnTo>
                          <a:pt x="69" y="98"/>
                        </a:lnTo>
                        <a:lnTo>
                          <a:pt x="51" y="120"/>
                        </a:lnTo>
                        <a:lnTo>
                          <a:pt x="38" y="146"/>
                        </a:lnTo>
                        <a:lnTo>
                          <a:pt x="24" y="170"/>
                        </a:lnTo>
                        <a:lnTo>
                          <a:pt x="14" y="196"/>
                        </a:lnTo>
                        <a:lnTo>
                          <a:pt x="7" y="223"/>
                        </a:lnTo>
                        <a:lnTo>
                          <a:pt x="3" y="250"/>
                        </a:lnTo>
                        <a:lnTo>
                          <a:pt x="0" y="277"/>
                        </a:lnTo>
                        <a:lnTo>
                          <a:pt x="3" y="304"/>
                        </a:lnTo>
                        <a:lnTo>
                          <a:pt x="7" y="331"/>
                        </a:lnTo>
                        <a:lnTo>
                          <a:pt x="14" y="360"/>
                        </a:lnTo>
                        <a:lnTo>
                          <a:pt x="17" y="372"/>
                        </a:lnTo>
                        <a:lnTo>
                          <a:pt x="22" y="386"/>
                        </a:lnTo>
                        <a:lnTo>
                          <a:pt x="34" y="410"/>
                        </a:lnTo>
                        <a:lnTo>
                          <a:pt x="47" y="434"/>
                        </a:lnTo>
                        <a:lnTo>
                          <a:pt x="62" y="456"/>
                        </a:lnTo>
                        <a:lnTo>
                          <a:pt x="80" y="475"/>
                        </a:lnTo>
                        <a:lnTo>
                          <a:pt x="100" y="494"/>
                        </a:lnTo>
                        <a:lnTo>
                          <a:pt x="121" y="512"/>
                        </a:lnTo>
                        <a:lnTo>
                          <a:pt x="133" y="519"/>
                        </a:lnTo>
                        <a:lnTo>
                          <a:pt x="146" y="527"/>
                        </a:lnTo>
                        <a:lnTo>
                          <a:pt x="171" y="539"/>
                        </a:lnTo>
                        <a:lnTo>
                          <a:pt x="197" y="549"/>
                        </a:lnTo>
                        <a:lnTo>
                          <a:pt x="224" y="556"/>
                        </a:lnTo>
                        <a:lnTo>
                          <a:pt x="251" y="561"/>
                        </a:lnTo>
                        <a:lnTo>
                          <a:pt x="278" y="562"/>
                        </a:lnTo>
                        <a:lnTo>
                          <a:pt x="304" y="562"/>
                        </a:lnTo>
                        <a:lnTo>
                          <a:pt x="331" y="558"/>
                        </a:lnTo>
                        <a:lnTo>
                          <a:pt x="360" y="553"/>
                        </a:lnTo>
                        <a:lnTo>
                          <a:pt x="373" y="548"/>
                        </a:lnTo>
                        <a:lnTo>
                          <a:pt x="379" y="545"/>
                        </a:lnTo>
                        <a:lnTo>
                          <a:pt x="386" y="543"/>
                        </a:lnTo>
                        <a:lnTo>
                          <a:pt x="411" y="531"/>
                        </a:lnTo>
                        <a:lnTo>
                          <a:pt x="416" y="527"/>
                        </a:lnTo>
                        <a:lnTo>
                          <a:pt x="422" y="524"/>
                        </a:lnTo>
                        <a:lnTo>
                          <a:pt x="435" y="518"/>
                        </a:lnTo>
                        <a:lnTo>
                          <a:pt x="445" y="510"/>
                        </a:lnTo>
                        <a:lnTo>
                          <a:pt x="450" y="505"/>
                        </a:lnTo>
                        <a:lnTo>
                          <a:pt x="456" y="502"/>
                        </a:lnTo>
                        <a:lnTo>
                          <a:pt x="461" y="497"/>
                        </a:lnTo>
                        <a:lnTo>
                          <a:pt x="466" y="493"/>
                        </a:lnTo>
                        <a:lnTo>
                          <a:pt x="476" y="484"/>
                        </a:lnTo>
                        <a:lnTo>
                          <a:pt x="495" y="464"/>
                        </a:lnTo>
                        <a:lnTo>
                          <a:pt x="503" y="453"/>
                        </a:lnTo>
                        <a:lnTo>
                          <a:pt x="512" y="442"/>
                        </a:lnTo>
                        <a:lnTo>
                          <a:pt x="519" y="430"/>
                        </a:lnTo>
                        <a:lnTo>
                          <a:pt x="528" y="419"/>
                        </a:lnTo>
                        <a:lnTo>
                          <a:pt x="539" y="392"/>
                        </a:lnTo>
                        <a:lnTo>
                          <a:pt x="549" y="367"/>
                        </a:lnTo>
                        <a:lnTo>
                          <a:pt x="557" y="340"/>
                        </a:lnTo>
                        <a:lnTo>
                          <a:pt x="559" y="327"/>
                        </a:lnTo>
                        <a:lnTo>
                          <a:pt x="562" y="314"/>
                        </a:lnTo>
                        <a:lnTo>
                          <a:pt x="563" y="287"/>
                        </a:lnTo>
                        <a:lnTo>
                          <a:pt x="562" y="260"/>
                        </a:lnTo>
                        <a:lnTo>
                          <a:pt x="560" y="246"/>
                        </a:lnTo>
                        <a:lnTo>
                          <a:pt x="558" y="233"/>
                        </a:lnTo>
                        <a:lnTo>
                          <a:pt x="553" y="206"/>
                        </a:lnTo>
                        <a:close/>
                        <a:moveTo>
                          <a:pt x="414" y="46"/>
                        </a:moveTo>
                        <a:lnTo>
                          <a:pt x="436" y="60"/>
                        </a:lnTo>
                        <a:lnTo>
                          <a:pt x="457" y="76"/>
                        </a:lnTo>
                        <a:lnTo>
                          <a:pt x="476" y="94"/>
                        </a:lnTo>
                        <a:lnTo>
                          <a:pt x="494" y="114"/>
                        </a:lnTo>
                        <a:lnTo>
                          <a:pt x="507" y="134"/>
                        </a:lnTo>
                        <a:lnTo>
                          <a:pt x="520" y="158"/>
                        </a:lnTo>
                        <a:lnTo>
                          <a:pt x="531" y="182"/>
                        </a:lnTo>
                        <a:lnTo>
                          <a:pt x="540" y="209"/>
                        </a:lnTo>
                        <a:lnTo>
                          <a:pt x="542" y="221"/>
                        </a:lnTo>
                        <a:lnTo>
                          <a:pt x="543" y="227"/>
                        </a:lnTo>
                        <a:lnTo>
                          <a:pt x="545" y="235"/>
                        </a:lnTo>
                        <a:lnTo>
                          <a:pt x="549" y="261"/>
                        </a:lnTo>
                        <a:lnTo>
                          <a:pt x="550" y="286"/>
                        </a:lnTo>
                        <a:lnTo>
                          <a:pt x="550" y="313"/>
                        </a:lnTo>
                        <a:lnTo>
                          <a:pt x="545" y="338"/>
                        </a:lnTo>
                        <a:lnTo>
                          <a:pt x="542" y="350"/>
                        </a:lnTo>
                        <a:lnTo>
                          <a:pt x="540" y="357"/>
                        </a:lnTo>
                        <a:lnTo>
                          <a:pt x="539" y="358"/>
                        </a:lnTo>
                        <a:lnTo>
                          <a:pt x="539" y="360"/>
                        </a:lnTo>
                        <a:lnTo>
                          <a:pt x="539" y="364"/>
                        </a:lnTo>
                        <a:lnTo>
                          <a:pt x="530" y="389"/>
                        </a:lnTo>
                        <a:lnTo>
                          <a:pt x="518" y="413"/>
                        </a:lnTo>
                        <a:lnTo>
                          <a:pt x="510" y="424"/>
                        </a:lnTo>
                        <a:lnTo>
                          <a:pt x="506" y="429"/>
                        </a:lnTo>
                        <a:lnTo>
                          <a:pt x="503" y="435"/>
                        </a:lnTo>
                        <a:lnTo>
                          <a:pt x="495" y="445"/>
                        </a:lnTo>
                        <a:lnTo>
                          <a:pt x="490" y="451"/>
                        </a:lnTo>
                        <a:lnTo>
                          <a:pt x="487" y="457"/>
                        </a:lnTo>
                        <a:lnTo>
                          <a:pt x="482" y="461"/>
                        </a:lnTo>
                        <a:lnTo>
                          <a:pt x="478" y="466"/>
                        </a:lnTo>
                        <a:lnTo>
                          <a:pt x="470" y="475"/>
                        </a:lnTo>
                        <a:lnTo>
                          <a:pt x="459" y="484"/>
                        </a:lnTo>
                        <a:lnTo>
                          <a:pt x="454" y="488"/>
                        </a:lnTo>
                        <a:lnTo>
                          <a:pt x="450" y="493"/>
                        </a:lnTo>
                        <a:lnTo>
                          <a:pt x="439" y="499"/>
                        </a:lnTo>
                        <a:lnTo>
                          <a:pt x="428" y="506"/>
                        </a:lnTo>
                        <a:lnTo>
                          <a:pt x="406" y="520"/>
                        </a:lnTo>
                        <a:lnTo>
                          <a:pt x="393" y="525"/>
                        </a:lnTo>
                        <a:lnTo>
                          <a:pt x="387" y="527"/>
                        </a:lnTo>
                        <a:lnTo>
                          <a:pt x="385" y="527"/>
                        </a:lnTo>
                        <a:lnTo>
                          <a:pt x="384" y="528"/>
                        </a:lnTo>
                        <a:lnTo>
                          <a:pt x="382" y="530"/>
                        </a:lnTo>
                        <a:lnTo>
                          <a:pt x="368" y="534"/>
                        </a:lnTo>
                        <a:lnTo>
                          <a:pt x="356" y="540"/>
                        </a:lnTo>
                        <a:lnTo>
                          <a:pt x="329" y="546"/>
                        </a:lnTo>
                        <a:lnTo>
                          <a:pt x="302" y="550"/>
                        </a:lnTo>
                        <a:lnTo>
                          <a:pt x="275" y="551"/>
                        </a:lnTo>
                        <a:lnTo>
                          <a:pt x="251" y="550"/>
                        </a:lnTo>
                        <a:lnTo>
                          <a:pt x="225" y="545"/>
                        </a:lnTo>
                        <a:lnTo>
                          <a:pt x="200" y="539"/>
                        </a:lnTo>
                        <a:lnTo>
                          <a:pt x="175" y="529"/>
                        </a:lnTo>
                        <a:lnTo>
                          <a:pt x="151" y="518"/>
                        </a:lnTo>
                        <a:lnTo>
                          <a:pt x="128" y="502"/>
                        </a:lnTo>
                        <a:lnTo>
                          <a:pt x="106" y="487"/>
                        </a:lnTo>
                        <a:lnTo>
                          <a:pt x="86" y="469"/>
                        </a:lnTo>
                        <a:lnTo>
                          <a:pt x="71" y="450"/>
                        </a:lnTo>
                        <a:lnTo>
                          <a:pt x="55" y="428"/>
                        </a:lnTo>
                        <a:lnTo>
                          <a:pt x="44" y="405"/>
                        </a:lnTo>
                        <a:lnTo>
                          <a:pt x="33" y="381"/>
                        </a:lnTo>
                        <a:lnTo>
                          <a:pt x="25" y="356"/>
                        </a:lnTo>
                        <a:lnTo>
                          <a:pt x="18" y="329"/>
                        </a:lnTo>
                        <a:lnTo>
                          <a:pt x="14" y="302"/>
                        </a:lnTo>
                        <a:lnTo>
                          <a:pt x="13" y="275"/>
                        </a:lnTo>
                        <a:lnTo>
                          <a:pt x="15" y="250"/>
                        </a:lnTo>
                        <a:lnTo>
                          <a:pt x="19" y="224"/>
                        </a:lnTo>
                        <a:lnTo>
                          <a:pt x="26" y="199"/>
                        </a:lnTo>
                        <a:lnTo>
                          <a:pt x="36" y="175"/>
                        </a:lnTo>
                        <a:lnTo>
                          <a:pt x="48" y="151"/>
                        </a:lnTo>
                        <a:lnTo>
                          <a:pt x="61" y="127"/>
                        </a:lnTo>
                        <a:lnTo>
                          <a:pt x="78" y="105"/>
                        </a:lnTo>
                        <a:lnTo>
                          <a:pt x="96" y="86"/>
                        </a:lnTo>
                        <a:lnTo>
                          <a:pt x="115" y="70"/>
                        </a:lnTo>
                        <a:lnTo>
                          <a:pt x="135" y="55"/>
                        </a:lnTo>
                        <a:lnTo>
                          <a:pt x="159" y="43"/>
                        </a:lnTo>
                        <a:lnTo>
                          <a:pt x="182" y="32"/>
                        </a:lnTo>
                        <a:lnTo>
                          <a:pt x="209" y="25"/>
                        </a:lnTo>
                        <a:lnTo>
                          <a:pt x="235" y="17"/>
                        </a:lnTo>
                        <a:lnTo>
                          <a:pt x="262" y="13"/>
                        </a:lnTo>
                        <a:lnTo>
                          <a:pt x="287" y="11"/>
                        </a:lnTo>
                        <a:lnTo>
                          <a:pt x="314" y="13"/>
                        </a:lnTo>
                        <a:lnTo>
                          <a:pt x="339" y="17"/>
                        </a:lnTo>
                        <a:lnTo>
                          <a:pt x="364" y="25"/>
                        </a:lnTo>
                        <a:lnTo>
                          <a:pt x="389" y="34"/>
                        </a:lnTo>
                        <a:lnTo>
                          <a:pt x="414" y="46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0" name="Freeform 636"/>
                  <p:cNvSpPr>
                    <a:spLocks noEditPoints="1"/>
                  </p:cNvSpPr>
                  <p:nvPr/>
                </p:nvSpPr>
                <p:spPr bwMode="auto">
                  <a:xfrm>
                    <a:off x="-335" y="2711"/>
                    <a:ext cx="300" cy="267"/>
                  </a:xfrm>
                  <a:custGeom>
                    <a:avLst/>
                    <a:gdLst>
                      <a:gd name="T0" fmla="*/ 507 w 537"/>
                      <a:gd name="T1" fmla="*/ 147 h 540"/>
                      <a:gd name="T2" fmla="*/ 463 w 537"/>
                      <a:gd name="T3" fmla="*/ 83 h 540"/>
                      <a:gd name="T4" fmla="*/ 401 w 537"/>
                      <a:gd name="T5" fmla="*/ 35 h 540"/>
                      <a:gd name="T6" fmla="*/ 326 w 537"/>
                      <a:gd name="T7" fmla="*/ 6 h 540"/>
                      <a:gd name="T8" fmla="*/ 249 w 537"/>
                      <a:gd name="T9" fmla="*/ 2 h 540"/>
                      <a:gd name="T10" fmla="*/ 169 w 537"/>
                      <a:gd name="T11" fmla="*/ 21 h 540"/>
                      <a:gd name="T12" fmla="*/ 102 w 537"/>
                      <a:gd name="T13" fmla="*/ 59 h 540"/>
                      <a:gd name="T14" fmla="*/ 48 w 537"/>
                      <a:gd name="T15" fmla="*/ 116 h 540"/>
                      <a:gd name="T16" fmla="*/ 13 w 537"/>
                      <a:gd name="T17" fmla="*/ 188 h 540"/>
                      <a:gd name="T18" fmla="*/ 0 w 537"/>
                      <a:gd name="T19" fmla="*/ 264 h 540"/>
                      <a:gd name="T20" fmla="*/ 12 w 537"/>
                      <a:gd name="T21" fmla="*/ 345 h 540"/>
                      <a:gd name="T22" fmla="*/ 42 w 537"/>
                      <a:gd name="T23" fmla="*/ 417 h 540"/>
                      <a:gd name="T24" fmla="*/ 93 w 537"/>
                      <a:gd name="T25" fmla="*/ 476 h 540"/>
                      <a:gd name="T26" fmla="*/ 162 w 537"/>
                      <a:gd name="T27" fmla="*/ 518 h 540"/>
                      <a:gd name="T28" fmla="*/ 238 w 537"/>
                      <a:gd name="T29" fmla="*/ 539 h 540"/>
                      <a:gd name="T30" fmla="*/ 316 w 537"/>
                      <a:gd name="T31" fmla="*/ 535 h 540"/>
                      <a:gd name="T32" fmla="*/ 369 w 537"/>
                      <a:gd name="T33" fmla="*/ 519 h 540"/>
                      <a:gd name="T34" fmla="*/ 374 w 537"/>
                      <a:gd name="T35" fmla="*/ 516 h 540"/>
                      <a:gd name="T36" fmla="*/ 415 w 537"/>
                      <a:gd name="T37" fmla="*/ 495 h 540"/>
                      <a:gd name="T38" fmla="*/ 441 w 537"/>
                      <a:gd name="T39" fmla="*/ 477 h 540"/>
                      <a:gd name="T40" fmla="*/ 465 w 537"/>
                      <a:gd name="T41" fmla="*/ 455 h 540"/>
                      <a:gd name="T42" fmla="*/ 477 w 537"/>
                      <a:gd name="T43" fmla="*/ 440 h 540"/>
                      <a:gd name="T44" fmla="*/ 493 w 537"/>
                      <a:gd name="T45" fmla="*/ 418 h 540"/>
                      <a:gd name="T46" fmla="*/ 517 w 537"/>
                      <a:gd name="T47" fmla="*/ 378 h 540"/>
                      <a:gd name="T48" fmla="*/ 526 w 537"/>
                      <a:gd name="T49" fmla="*/ 347 h 540"/>
                      <a:gd name="T50" fmla="*/ 532 w 537"/>
                      <a:gd name="T51" fmla="*/ 327 h 540"/>
                      <a:gd name="T52" fmla="*/ 536 w 537"/>
                      <a:gd name="T53" fmla="*/ 250 h 540"/>
                      <a:gd name="T54" fmla="*/ 529 w 537"/>
                      <a:gd name="T55" fmla="*/ 210 h 540"/>
                      <a:gd name="T56" fmla="*/ 416 w 537"/>
                      <a:gd name="T57" fmla="*/ 59 h 540"/>
                      <a:gd name="T58" fmla="*/ 471 w 537"/>
                      <a:gd name="T59" fmla="*/ 111 h 540"/>
                      <a:gd name="T60" fmla="*/ 508 w 537"/>
                      <a:gd name="T61" fmla="*/ 175 h 540"/>
                      <a:gd name="T62" fmla="*/ 524 w 537"/>
                      <a:gd name="T63" fmla="*/ 238 h 540"/>
                      <a:gd name="T64" fmla="*/ 525 w 537"/>
                      <a:gd name="T65" fmla="*/ 301 h 540"/>
                      <a:gd name="T66" fmla="*/ 504 w 537"/>
                      <a:gd name="T67" fmla="*/ 371 h 540"/>
                      <a:gd name="T68" fmla="*/ 471 w 537"/>
                      <a:gd name="T69" fmla="*/ 427 h 540"/>
                      <a:gd name="T70" fmla="*/ 446 w 537"/>
                      <a:gd name="T71" fmla="*/ 455 h 540"/>
                      <a:gd name="T72" fmla="*/ 408 w 537"/>
                      <a:gd name="T73" fmla="*/ 486 h 540"/>
                      <a:gd name="T74" fmla="*/ 364 w 537"/>
                      <a:gd name="T75" fmla="*/ 510 h 540"/>
                      <a:gd name="T76" fmla="*/ 343 w 537"/>
                      <a:gd name="T77" fmla="*/ 516 h 540"/>
                      <a:gd name="T78" fmla="*/ 313 w 537"/>
                      <a:gd name="T79" fmla="*/ 524 h 540"/>
                      <a:gd name="T80" fmla="*/ 240 w 537"/>
                      <a:gd name="T81" fmla="*/ 527 h 540"/>
                      <a:gd name="T82" fmla="*/ 167 w 537"/>
                      <a:gd name="T83" fmla="*/ 506 h 540"/>
                      <a:gd name="T84" fmla="*/ 101 w 537"/>
                      <a:gd name="T85" fmla="*/ 466 h 540"/>
                      <a:gd name="T86" fmla="*/ 52 w 537"/>
                      <a:gd name="T87" fmla="*/ 411 h 540"/>
                      <a:gd name="T88" fmla="*/ 22 w 537"/>
                      <a:gd name="T89" fmla="*/ 342 h 540"/>
                      <a:gd name="T90" fmla="*/ 11 w 537"/>
                      <a:gd name="T91" fmla="*/ 265 h 540"/>
                      <a:gd name="T92" fmla="*/ 24 w 537"/>
                      <a:gd name="T93" fmla="*/ 192 h 540"/>
                      <a:gd name="T94" fmla="*/ 58 w 537"/>
                      <a:gd name="T95" fmla="*/ 122 h 540"/>
                      <a:gd name="T96" fmla="*/ 109 w 537"/>
                      <a:gd name="T97" fmla="*/ 68 h 540"/>
                      <a:gd name="T98" fmla="*/ 174 w 537"/>
                      <a:gd name="T99" fmla="*/ 31 h 540"/>
                      <a:gd name="T100" fmla="*/ 250 w 537"/>
                      <a:gd name="T101" fmla="*/ 14 h 540"/>
                      <a:gd name="T102" fmla="*/ 322 w 537"/>
                      <a:gd name="T103" fmla="*/ 18 h 540"/>
                      <a:gd name="T104" fmla="*/ 395 w 537"/>
                      <a:gd name="T105" fmla="*/ 47 h 5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37" h="540">
                        <a:moveTo>
                          <a:pt x="527" y="198"/>
                        </a:moveTo>
                        <a:lnTo>
                          <a:pt x="518" y="171"/>
                        </a:lnTo>
                        <a:lnTo>
                          <a:pt x="507" y="147"/>
                        </a:lnTo>
                        <a:lnTo>
                          <a:pt x="494" y="123"/>
                        </a:lnTo>
                        <a:lnTo>
                          <a:pt x="481" y="103"/>
                        </a:lnTo>
                        <a:lnTo>
                          <a:pt x="463" y="83"/>
                        </a:lnTo>
                        <a:lnTo>
                          <a:pt x="444" y="65"/>
                        </a:lnTo>
                        <a:lnTo>
                          <a:pt x="423" y="49"/>
                        </a:lnTo>
                        <a:lnTo>
                          <a:pt x="401" y="35"/>
                        </a:lnTo>
                        <a:lnTo>
                          <a:pt x="376" y="23"/>
                        </a:lnTo>
                        <a:lnTo>
                          <a:pt x="351" y="14"/>
                        </a:lnTo>
                        <a:lnTo>
                          <a:pt x="326" y="6"/>
                        </a:lnTo>
                        <a:lnTo>
                          <a:pt x="301" y="2"/>
                        </a:lnTo>
                        <a:lnTo>
                          <a:pt x="274" y="0"/>
                        </a:lnTo>
                        <a:lnTo>
                          <a:pt x="249" y="2"/>
                        </a:lnTo>
                        <a:lnTo>
                          <a:pt x="222" y="6"/>
                        </a:lnTo>
                        <a:lnTo>
                          <a:pt x="196" y="14"/>
                        </a:lnTo>
                        <a:lnTo>
                          <a:pt x="169" y="21"/>
                        </a:lnTo>
                        <a:lnTo>
                          <a:pt x="146" y="32"/>
                        </a:lnTo>
                        <a:lnTo>
                          <a:pt x="122" y="44"/>
                        </a:lnTo>
                        <a:lnTo>
                          <a:pt x="102" y="59"/>
                        </a:lnTo>
                        <a:lnTo>
                          <a:pt x="83" y="75"/>
                        </a:lnTo>
                        <a:lnTo>
                          <a:pt x="65" y="94"/>
                        </a:lnTo>
                        <a:lnTo>
                          <a:pt x="48" y="116"/>
                        </a:lnTo>
                        <a:lnTo>
                          <a:pt x="35" y="140"/>
                        </a:lnTo>
                        <a:lnTo>
                          <a:pt x="23" y="164"/>
                        </a:lnTo>
                        <a:lnTo>
                          <a:pt x="13" y="188"/>
                        </a:lnTo>
                        <a:lnTo>
                          <a:pt x="6" y="213"/>
                        </a:lnTo>
                        <a:lnTo>
                          <a:pt x="2" y="239"/>
                        </a:lnTo>
                        <a:lnTo>
                          <a:pt x="0" y="264"/>
                        </a:lnTo>
                        <a:lnTo>
                          <a:pt x="1" y="291"/>
                        </a:lnTo>
                        <a:lnTo>
                          <a:pt x="5" y="318"/>
                        </a:lnTo>
                        <a:lnTo>
                          <a:pt x="12" y="345"/>
                        </a:lnTo>
                        <a:lnTo>
                          <a:pt x="20" y="370"/>
                        </a:lnTo>
                        <a:lnTo>
                          <a:pt x="31" y="394"/>
                        </a:lnTo>
                        <a:lnTo>
                          <a:pt x="42" y="417"/>
                        </a:lnTo>
                        <a:lnTo>
                          <a:pt x="58" y="439"/>
                        </a:lnTo>
                        <a:lnTo>
                          <a:pt x="73" y="458"/>
                        </a:lnTo>
                        <a:lnTo>
                          <a:pt x="93" y="476"/>
                        </a:lnTo>
                        <a:lnTo>
                          <a:pt x="115" y="491"/>
                        </a:lnTo>
                        <a:lnTo>
                          <a:pt x="138" y="507"/>
                        </a:lnTo>
                        <a:lnTo>
                          <a:pt x="162" y="518"/>
                        </a:lnTo>
                        <a:lnTo>
                          <a:pt x="187" y="528"/>
                        </a:lnTo>
                        <a:lnTo>
                          <a:pt x="212" y="534"/>
                        </a:lnTo>
                        <a:lnTo>
                          <a:pt x="238" y="539"/>
                        </a:lnTo>
                        <a:lnTo>
                          <a:pt x="262" y="540"/>
                        </a:lnTo>
                        <a:lnTo>
                          <a:pt x="289" y="539"/>
                        </a:lnTo>
                        <a:lnTo>
                          <a:pt x="316" y="535"/>
                        </a:lnTo>
                        <a:lnTo>
                          <a:pt x="343" y="529"/>
                        </a:lnTo>
                        <a:lnTo>
                          <a:pt x="355" y="523"/>
                        </a:lnTo>
                        <a:lnTo>
                          <a:pt x="369" y="519"/>
                        </a:lnTo>
                        <a:lnTo>
                          <a:pt x="371" y="517"/>
                        </a:lnTo>
                        <a:lnTo>
                          <a:pt x="372" y="516"/>
                        </a:lnTo>
                        <a:lnTo>
                          <a:pt x="374" y="516"/>
                        </a:lnTo>
                        <a:lnTo>
                          <a:pt x="380" y="514"/>
                        </a:lnTo>
                        <a:lnTo>
                          <a:pt x="393" y="509"/>
                        </a:lnTo>
                        <a:lnTo>
                          <a:pt x="415" y="495"/>
                        </a:lnTo>
                        <a:lnTo>
                          <a:pt x="426" y="488"/>
                        </a:lnTo>
                        <a:lnTo>
                          <a:pt x="437" y="482"/>
                        </a:lnTo>
                        <a:lnTo>
                          <a:pt x="441" y="477"/>
                        </a:lnTo>
                        <a:lnTo>
                          <a:pt x="446" y="473"/>
                        </a:lnTo>
                        <a:lnTo>
                          <a:pt x="457" y="464"/>
                        </a:lnTo>
                        <a:lnTo>
                          <a:pt x="465" y="455"/>
                        </a:lnTo>
                        <a:lnTo>
                          <a:pt x="469" y="450"/>
                        </a:lnTo>
                        <a:lnTo>
                          <a:pt x="474" y="446"/>
                        </a:lnTo>
                        <a:lnTo>
                          <a:pt x="477" y="440"/>
                        </a:lnTo>
                        <a:lnTo>
                          <a:pt x="482" y="434"/>
                        </a:lnTo>
                        <a:lnTo>
                          <a:pt x="490" y="424"/>
                        </a:lnTo>
                        <a:lnTo>
                          <a:pt x="493" y="418"/>
                        </a:lnTo>
                        <a:lnTo>
                          <a:pt x="497" y="413"/>
                        </a:lnTo>
                        <a:lnTo>
                          <a:pt x="505" y="402"/>
                        </a:lnTo>
                        <a:lnTo>
                          <a:pt x="517" y="378"/>
                        </a:lnTo>
                        <a:lnTo>
                          <a:pt x="526" y="353"/>
                        </a:lnTo>
                        <a:lnTo>
                          <a:pt x="526" y="349"/>
                        </a:lnTo>
                        <a:lnTo>
                          <a:pt x="526" y="347"/>
                        </a:lnTo>
                        <a:lnTo>
                          <a:pt x="527" y="346"/>
                        </a:lnTo>
                        <a:lnTo>
                          <a:pt x="529" y="339"/>
                        </a:lnTo>
                        <a:lnTo>
                          <a:pt x="532" y="327"/>
                        </a:lnTo>
                        <a:lnTo>
                          <a:pt x="537" y="302"/>
                        </a:lnTo>
                        <a:lnTo>
                          <a:pt x="537" y="275"/>
                        </a:lnTo>
                        <a:lnTo>
                          <a:pt x="536" y="250"/>
                        </a:lnTo>
                        <a:lnTo>
                          <a:pt x="532" y="224"/>
                        </a:lnTo>
                        <a:lnTo>
                          <a:pt x="530" y="216"/>
                        </a:lnTo>
                        <a:lnTo>
                          <a:pt x="529" y="210"/>
                        </a:lnTo>
                        <a:lnTo>
                          <a:pt x="527" y="198"/>
                        </a:lnTo>
                        <a:close/>
                        <a:moveTo>
                          <a:pt x="395" y="47"/>
                        </a:moveTo>
                        <a:lnTo>
                          <a:pt x="416" y="59"/>
                        </a:lnTo>
                        <a:lnTo>
                          <a:pt x="436" y="75"/>
                        </a:lnTo>
                        <a:lnTo>
                          <a:pt x="454" y="91"/>
                        </a:lnTo>
                        <a:lnTo>
                          <a:pt x="471" y="111"/>
                        </a:lnTo>
                        <a:lnTo>
                          <a:pt x="485" y="131"/>
                        </a:lnTo>
                        <a:lnTo>
                          <a:pt x="498" y="152"/>
                        </a:lnTo>
                        <a:lnTo>
                          <a:pt x="508" y="175"/>
                        </a:lnTo>
                        <a:lnTo>
                          <a:pt x="518" y="201"/>
                        </a:lnTo>
                        <a:lnTo>
                          <a:pt x="523" y="226"/>
                        </a:lnTo>
                        <a:lnTo>
                          <a:pt x="524" y="238"/>
                        </a:lnTo>
                        <a:lnTo>
                          <a:pt x="526" y="251"/>
                        </a:lnTo>
                        <a:lnTo>
                          <a:pt x="526" y="276"/>
                        </a:lnTo>
                        <a:lnTo>
                          <a:pt x="525" y="301"/>
                        </a:lnTo>
                        <a:lnTo>
                          <a:pt x="520" y="324"/>
                        </a:lnTo>
                        <a:lnTo>
                          <a:pt x="514" y="349"/>
                        </a:lnTo>
                        <a:lnTo>
                          <a:pt x="504" y="371"/>
                        </a:lnTo>
                        <a:lnTo>
                          <a:pt x="494" y="396"/>
                        </a:lnTo>
                        <a:lnTo>
                          <a:pt x="480" y="418"/>
                        </a:lnTo>
                        <a:lnTo>
                          <a:pt x="471" y="427"/>
                        </a:lnTo>
                        <a:lnTo>
                          <a:pt x="464" y="438"/>
                        </a:lnTo>
                        <a:lnTo>
                          <a:pt x="455" y="446"/>
                        </a:lnTo>
                        <a:lnTo>
                          <a:pt x="446" y="455"/>
                        </a:lnTo>
                        <a:lnTo>
                          <a:pt x="437" y="463"/>
                        </a:lnTo>
                        <a:lnTo>
                          <a:pt x="429" y="473"/>
                        </a:lnTo>
                        <a:lnTo>
                          <a:pt x="408" y="486"/>
                        </a:lnTo>
                        <a:lnTo>
                          <a:pt x="397" y="492"/>
                        </a:lnTo>
                        <a:lnTo>
                          <a:pt x="387" y="500"/>
                        </a:lnTo>
                        <a:lnTo>
                          <a:pt x="364" y="510"/>
                        </a:lnTo>
                        <a:lnTo>
                          <a:pt x="351" y="514"/>
                        </a:lnTo>
                        <a:lnTo>
                          <a:pt x="345" y="516"/>
                        </a:lnTo>
                        <a:lnTo>
                          <a:pt x="343" y="516"/>
                        </a:lnTo>
                        <a:lnTo>
                          <a:pt x="342" y="517"/>
                        </a:lnTo>
                        <a:lnTo>
                          <a:pt x="340" y="519"/>
                        </a:lnTo>
                        <a:lnTo>
                          <a:pt x="313" y="524"/>
                        </a:lnTo>
                        <a:lnTo>
                          <a:pt x="288" y="528"/>
                        </a:lnTo>
                        <a:lnTo>
                          <a:pt x="263" y="528"/>
                        </a:lnTo>
                        <a:lnTo>
                          <a:pt x="240" y="527"/>
                        </a:lnTo>
                        <a:lnTo>
                          <a:pt x="215" y="521"/>
                        </a:lnTo>
                        <a:lnTo>
                          <a:pt x="191" y="515"/>
                        </a:lnTo>
                        <a:lnTo>
                          <a:pt x="167" y="506"/>
                        </a:lnTo>
                        <a:lnTo>
                          <a:pt x="145" y="495"/>
                        </a:lnTo>
                        <a:lnTo>
                          <a:pt x="121" y="481"/>
                        </a:lnTo>
                        <a:lnTo>
                          <a:pt x="101" y="466"/>
                        </a:lnTo>
                        <a:lnTo>
                          <a:pt x="83" y="449"/>
                        </a:lnTo>
                        <a:lnTo>
                          <a:pt x="67" y="431"/>
                        </a:lnTo>
                        <a:lnTo>
                          <a:pt x="52" y="411"/>
                        </a:lnTo>
                        <a:lnTo>
                          <a:pt x="40" y="389"/>
                        </a:lnTo>
                        <a:lnTo>
                          <a:pt x="29" y="366"/>
                        </a:lnTo>
                        <a:lnTo>
                          <a:pt x="22" y="342"/>
                        </a:lnTo>
                        <a:lnTo>
                          <a:pt x="15" y="316"/>
                        </a:lnTo>
                        <a:lnTo>
                          <a:pt x="12" y="290"/>
                        </a:lnTo>
                        <a:lnTo>
                          <a:pt x="11" y="265"/>
                        </a:lnTo>
                        <a:lnTo>
                          <a:pt x="13" y="240"/>
                        </a:lnTo>
                        <a:lnTo>
                          <a:pt x="16" y="215"/>
                        </a:lnTo>
                        <a:lnTo>
                          <a:pt x="24" y="192"/>
                        </a:lnTo>
                        <a:lnTo>
                          <a:pt x="33" y="169"/>
                        </a:lnTo>
                        <a:lnTo>
                          <a:pt x="45" y="146"/>
                        </a:lnTo>
                        <a:lnTo>
                          <a:pt x="58" y="122"/>
                        </a:lnTo>
                        <a:lnTo>
                          <a:pt x="73" y="103"/>
                        </a:lnTo>
                        <a:lnTo>
                          <a:pt x="90" y="84"/>
                        </a:lnTo>
                        <a:lnTo>
                          <a:pt x="109" y="68"/>
                        </a:lnTo>
                        <a:lnTo>
                          <a:pt x="129" y="53"/>
                        </a:lnTo>
                        <a:lnTo>
                          <a:pt x="151" y="42"/>
                        </a:lnTo>
                        <a:lnTo>
                          <a:pt x="174" y="31"/>
                        </a:lnTo>
                        <a:lnTo>
                          <a:pt x="199" y="24"/>
                        </a:lnTo>
                        <a:lnTo>
                          <a:pt x="224" y="17"/>
                        </a:lnTo>
                        <a:lnTo>
                          <a:pt x="250" y="14"/>
                        </a:lnTo>
                        <a:lnTo>
                          <a:pt x="275" y="13"/>
                        </a:lnTo>
                        <a:lnTo>
                          <a:pt x="300" y="15"/>
                        </a:lnTo>
                        <a:lnTo>
                          <a:pt x="322" y="18"/>
                        </a:lnTo>
                        <a:lnTo>
                          <a:pt x="347" y="25"/>
                        </a:lnTo>
                        <a:lnTo>
                          <a:pt x="370" y="34"/>
                        </a:lnTo>
                        <a:lnTo>
                          <a:pt x="395" y="47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1" name="Freeform 637"/>
                  <p:cNvSpPr>
                    <a:spLocks noEditPoints="1"/>
                  </p:cNvSpPr>
                  <p:nvPr/>
                </p:nvSpPr>
                <p:spPr bwMode="auto">
                  <a:xfrm>
                    <a:off x="-328" y="2717"/>
                    <a:ext cx="289" cy="255"/>
                  </a:xfrm>
                  <a:custGeom>
                    <a:avLst/>
                    <a:gdLst>
                      <a:gd name="T0" fmla="*/ 487 w 515"/>
                      <a:gd name="T1" fmla="*/ 139 h 515"/>
                      <a:gd name="T2" fmla="*/ 443 w 515"/>
                      <a:gd name="T3" fmla="*/ 78 h 515"/>
                      <a:gd name="T4" fmla="*/ 384 w 515"/>
                      <a:gd name="T5" fmla="*/ 34 h 515"/>
                      <a:gd name="T6" fmla="*/ 311 w 515"/>
                      <a:gd name="T7" fmla="*/ 5 h 515"/>
                      <a:gd name="T8" fmla="*/ 239 w 515"/>
                      <a:gd name="T9" fmla="*/ 1 h 515"/>
                      <a:gd name="T10" fmla="*/ 163 w 515"/>
                      <a:gd name="T11" fmla="*/ 18 h 515"/>
                      <a:gd name="T12" fmla="*/ 98 w 515"/>
                      <a:gd name="T13" fmla="*/ 55 h 515"/>
                      <a:gd name="T14" fmla="*/ 47 w 515"/>
                      <a:gd name="T15" fmla="*/ 109 h 515"/>
                      <a:gd name="T16" fmla="*/ 13 w 515"/>
                      <a:gd name="T17" fmla="*/ 179 h 515"/>
                      <a:gd name="T18" fmla="*/ 0 w 515"/>
                      <a:gd name="T19" fmla="*/ 252 h 515"/>
                      <a:gd name="T20" fmla="*/ 11 w 515"/>
                      <a:gd name="T21" fmla="*/ 329 h 515"/>
                      <a:gd name="T22" fmla="*/ 41 w 515"/>
                      <a:gd name="T23" fmla="*/ 398 h 515"/>
                      <a:gd name="T24" fmla="*/ 90 w 515"/>
                      <a:gd name="T25" fmla="*/ 453 h 515"/>
                      <a:gd name="T26" fmla="*/ 156 w 515"/>
                      <a:gd name="T27" fmla="*/ 493 h 515"/>
                      <a:gd name="T28" fmla="*/ 229 w 515"/>
                      <a:gd name="T29" fmla="*/ 514 h 515"/>
                      <a:gd name="T30" fmla="*/ 302 w 515"/>
                      <a:gd name="T31" fmla="*/ 511 h 515"/>
                      <a:gd name="T32" fmla="*/ 332 w 515"/>
                      <a:gd name="T33" fmla="*/ 503 h 515"/>
                      <a:gd name="T34" fmla="*/ 353 w 515"/>
                      <a:gd name="T35" fmla="*/ 497 h 515"/>
                      <a:gd name="T36" fmla="*/ 397 w 515"/>
                      <a:gd name="T37" fmla="*/ 473 h 515"/>
                      <a:gd name="T38" fmla="*/ 435 w 515"/>
                      <a:gd name="T39" fmla="*/ 442 h 515"/>
                      <a:gd name="T40" fmla="*/ 460 w 515"/>
                      <a:gd name="T41" fmla="*/ 414 h 515"/>
                      <a:gd name="T42" fmla="*/ 493 w 515"/>
                      <a:gd name="T43" fmla="*/ 358 h 515"/>
                      <a:gd name="T44" fmla="*/ 514 w 515"/>
                      <a:gd name="T45" fmla="*/ 288 h 515"/>
                      <a:gd name="T46" fmla="*/ 513 w 515"/>
                      <a:gd name="T47" fmla="*/ 225 h 515"/>
                      <a:gd name="T48" fmla="*/ 379 w 515"/>
                      <a:gd name="T49" fmla="*/ 43 h 515"/>
                      <a:gd name="T50" fmla="*/ 435 w 515"/>
                      <a:gd name="T51" fmla="*/ 87 h 515"/>
                      <a:gd name="T52" fmla="*/ 476 w 515"/>
                      <a:gd name="T53" fmla="*/ 145 h 515"/>
                      <a:gd name="T54" fmla="*/ 499 w 515"/>
                      <a:gd name="T55" fmla="*/ 215 h 515"/>
                      <a:gd name="T56" fmla="*/ 503 w 515"/>
                      <a:gd name="T57" fmla="*/ 287 h 515"/>
                      <a:gd name="T58" fmla="*/ 484 w 515"/>
                      <a:gd name="T59" fmla="*/ 355 h 515"/>
                      <a:gd name="T60" fmla="*/ 446 w 515"/>
                      <a:gd name="T61" fmla="*/ 418 h 515"/>
                      <a:gd name="T62" fmla="*/ 426 w 515"/>
                      <a:gd name="T63" fmla="*/ 437 h 515"/>
                      <a:gd name="T64" fmla="*/ 412 w 515"/>
                      <a:gd name="T65" fmla="*/ 451 h 515"/>
                      <a:gd name="T66" fmla="*/ 398 w 515"/>
                      <a:gd name="T67" fmla="*/ 459 h 515"/>
                      <a:gd name="T68" fmla="*/ 371 w 515"/>
                      <a:gd name="T69" fmla="*/ 476 h 515"/>
                      <a:gd name="T70" fmla="*/ 301 w 515"/>
                      <a:gd name="T71" fmla="*/ 499 h 515"/>
                      <a:gd name="T72" fmla="*/ 230 w 515"/>
                      <a:gd name="T73" fmla="*/ 503 h 515"/>
                      <a:gd name="T74" fmla="*/ 160 w 515"/>
                      <a:gd name="T75" fmla="*/ 484 h 515"/>
                      <a:gd name="T76" fmla="*/ 97 w 515"/>
                      <a:gd name="T77" fmla="*/ 445 h 515"/>
                      <a:gd name="T78" fmla="*/ 52 w 515"/>
                      <a:gd name="T79" fmla="*/ 392 h 515"/>
                      <a:gd name="T80" fmla="*/ 24 w 515"/>
                      <a:gd name="T81" fmla="*/ 325 h 515"/>
                      <a:gd name="T82" fmla="*/ 13 w 515"/>
                      <a:gd name="T83" fmla="*/ 253 h 515"/>
                      <a:gd name="T84" fmla="*/ 24 w 515"/>
                      <a:gd name="T85" fmla="*/ 184 h 515"/>
                      <a:gd name="T86" fmla="*/ 57 w 515"/>
                      <a:gd name="T87" fmla="*/ 118 h 515"/>
                      <a:gd name="T88" fmla="*/ 106 w 515"/>
                      <a:gd name="T89" fmla="*/ 66 h 515"/>
                      <a:gd name="T90" fmla="*/ 167 w 515"/>
                      <a:gd name="T91" fmla="*/ 31 h 515"/>
                      <a:gd name="T92" fmla="*/ 239 w 515"/>
                      <a:gd name="T93" fmla="*/ 12 h 515"/>
                      <a:gd name="T94" fmla="*/ 309 w 515"/>
                      <a:gd name="T95" fmla="*/ 16 h 515"/>
                      <a:gd name="T96" fmla="*/ 356 w 515"/>
                      <a:gd name="T97" fmla="*/ 32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515" h="515">
                        <a:moveTo>
                          <a:pt x="507" y="188"/>
                        </a:moveTo>
                        <a:lnTo>
                          <a:pt x="497" y="162"/>
                        </a:lnTo>
                        <a:lnTo>
                          <a:pt x="487" y="139"/>
                        </a:lnTo>
                        <a:lnTo>
                          <a:pt x="474" y="118"/>
                        </a:lnTo>
                        <a:lnTo>
                          <a:pt x="460" y="98"/>
                        </a:lnTo>
                        <a:lnTo>
                          <a:pt x="443" y="78"/>
                        </a:lnTo>
                        <a:lnTo>
                          <a:pt x="425" y="62"/>
                        </a:lnTo>
                        <a:lnTo>
                          <a:pt x="405" y="46"/>
                        </a:lnTo>
                        <a:lnTo>
                          <a:pt x="384" y="34"/>
                        </a:lnTo>
                        <a:lnTo>
                          <a:pt x="359" y="21"/>
                        </a:lnTo>
                        <a:lnTo>
                          <a:pt x="336" y="12"/>
                        </a:lnTo>
                        <a:lnTo>
                          <a:pt x="311" y="5"/>
                        </a:lnTo>
                        <a:lnTo>
                          <a:pt x="289" y="2"/>
                        </a:lnTo>
                        <a:lnTo>
                          <a:pt x="264" y="0"/>
                        </a:lnTo>
                        <a:lnTo>
                          <a:pt x="239" y="1"/>
                        </a:lnTo>
                        <a:lnTo>
                          <a:pt x="213" y="4"/>
                        </a:lnTo>
                        <a:lnTo>
                          <a:pt x="188" y="11"/>
                        </a:lnTo>
                        <a:lnTo>
                          <a:pt x="163" y="18"/>
                        </a:lnTo>
                        <a:lnTo>
                          <a:pt x="140" y="29"/>
                        </a:lnTo>
                        <a:lnTo>
                          <a:pt x="118" y="40"/>
                        </a:lnTo>
                        <a:lnTo>
                          <a:pt x="98" y="55"/>
                        </a:lnTo>
                        <a:lnTo>
                          <a:pt x="79" y="71"/>
                        </a:lnTo>
                        <a:lnTo>
                          <a:pt x="62" y="90"/>
                        </a:lnTo>
                        <a:lnTo>
                          <a:pt x="47" y="109"/>
                        </a:lnTo>
                        <a:lnTo>
                          <a:pt x="34" y="133"/>
                        </a:lnTo>
                        <a:lnTo>
                          <a:pt x="22" y="156"/>
                        </a:lnTo>
                        <a:lnTo>
                          <a:pt x="13" y="179"/>
                        </a:lnTo>
                        <a:lnTo>
                          <a:pt x="5" y="202"/>
                        </a:lnTo>
                        <a:lnTo>
                          <a:pt x="2" y="227"/>
                        </a:lnTo>
                        <a:lnTo>
                          <a:pt x="0" y="252"/>
                        </a:lnTo>
                        <a:lnTo>
                          <a:pt x="1" y="277"/>
                        </a:lnTo>
                        <a:lnTo>
                          <a:pt x="4" y="303"/>
                        </a:lnTo>
                        <a:lnTo>
                          <a:pt x="11" y="329"/>
                        </a:lnTo>
                        <a:lnTo>
                          <a:pt x="18" y="353"/>
                        </a:lnTo>
                        <a:lnTo>
                          <a:pt x="29" y="376"/>
                        </a:lnTo>
                        <a:lnTo>
                          <a:pt x="41" y="398"/>
                        </a:lnTo>
                        <a:lnTo>
                          <a:pt x="56" y="418"/>
                        </a:lnTo>
                        <a:lnTo>
                          <a:pt x="72" y="436"/>
                        </a:lnTo>
                        <a:lnTo>
                          <a:pt x="90" y="453"/>
                        </a:lnTo>
                        <a:lnTo>
                          <a:pt x="110" y="468"/>
                        </a:lnTo>
                        <a:lnTo>
                          <a:pt x="134" y="482"/>
                        </a:lnTo>
                        <a:lnTo>
                          <a:pt x="156" y="493"/>
                        </a:lnTo>
                        <a:lnTo>
                          <a:pt x="180" y="502"/>
                        </a:lnTo>
                        <a:lnTo>
                          <a:pt x="204" y="508"/>
                        </a:lnTo>
                        <a:lnTo>
                          <a:pt x="229" y="514"/>
                        </a:lnTo>
                        <a:lnTo>
                          <a:pt x="252" y="515"/>
                        </a:lnTo>
                        <a:lnTo>
                          <a:pt x="277" y="515"/>
                        </a:lnTo>
                        <a:lnTo>
                          <a:pt x="302" y="511"/>
                        </a:lnTo>
                        <a:lnTo>
                          <a:pt x="329" y="506"/>
                        </a:lnTo>
                        <a:lnTo>
                          <a:pt x="331" y="504"/>
                        </a:lnTo>
                        <a:lnTo>
                          <a:pt x="332" y="503"/>
                        </a:lnTo>
                        <a:lnTo>
                          <a:pt x="334" y="503"/>
                        </a:lnTo>
                        <a:lnTo>
                          <a:pt x="340" y="501"/>
                        </a:lnTo>
                        <a:lnTo>
                          <a:pt x="353" y="497"/>
                        </a:lnTo>
                        <a:lnTo>
                          <a:pt x="376" y="487"/>
                        </a:lnTo>
                        <a:lnTo>
                          <a:pt x="386" y="479"/>
                        </a:lnTo>
                        <a:lnTo>
                          <a:pt x="397" y="473"/>
                        </a:lnTo>
                        <a:lnTo>
                          <a:pt x="418" y="460"/>
                        </a:lnTo>
                        <a:lnTo>
                          <a:pt x="426" y="450"/>
                        </a:lnTo>
                        <a:lnTo>
                          <a:pt x="435" y="442"/>
                        </a:lnTo>
                        <a:lnTo>
                          <a:pt x="444" y="433"/>
                        </a:lnTo>
                        <a:lnTo>
                          <a:pt x="453" y="425"/>
                        </a:lnTo>
                        <a:lnTo>
                          <a:pt x="460" y="414"/>
                        </a:lnTo>
                        <a:lnTo>
                          <a:pt x="469" y="405"/>
                        </a:lnTo>
                        <a:lnTo>
                          <a:pt x="483" y="383"/>
                        </a:lnTo>
                        <a:lnTo>
                          <a:pt x="493" y="358"/>
                        </a:lnTo>
                        <a:lnTo>
                          <a:pt x="503" y="336"/>
                        </a:lnTo>
                        <a:lnTo>
                          <a:pt x="509" y="311"/>
                        </a:lnTo>
                        <a:lnTo>
                          <a:pt x="514" y="288"/>
                        </a:lnTo>
                        <a:lnTo>
                          <a:pt x="515" y="263"/>
                        </a:lnTo>
                        <a:lnTo>
                          <a:pt x="515" y="238"/>
                        </a:lnTo>
                        <a:lnTo>
                          <a:pt x="513" y="225"/>
                        </a:lnTo>
                        <a:lnTo>
                          <a:pt x="512" y="213"/>
                        </a:lnTo>
                        <a:lnTo>
                          <a:pt x="507" y="188"/>
                        </a:lnTo>
                        <a:close/>
                        <a:moveTo>
                          <a:pt x="379" y="43"/>
                        </a:moveTo>
                        <a:lnTo>
                          <a:pt x="398" y="55"/>
                        </a:lnTo>
                        <a:lnTo>
                          <a:pt x="418" y="71"/>
                        </a:lnTo>
                        <a:lnTo>
                          <a:pt x="435" y="87"/>
                        </a:lnTo>
                        <a:lnTo>
                          <a:pt x="451" y="105"/>
                        </a:lnTo>
                        <a:lnTo>
                          <a:pt x="464" y="124"/>
                        </a:lnTo>
                        <a:lnTo>
                          <a:pt x="476" y="145"/>
                        </a:lnTo>
                        <a:lnTo>
                          <a:pt x="485" y="167"/>
                        </a:lnTo>
                        <a:lnTo>
                          <a:pt x="493" y="192"/>
                        </a:lnTo>
                        <a:lnTo>
                          <a:pt x="499" y="215"/>
                        </a:lnTo>
                        <a:lnTo>
                          <a:pt x="503" y="240"/>
                        </a:lnTo>
                        <a:lnTo>
                          <a:pt x="504" y="262"/>
                        </a:lnTo>
                        <a:lnTo>
                          <a:pt x="503" y="287"/>
                        </a:lnTo>
                        <a:lnTo>
                          <a:pt x="499" y="310"/>
                        </a:lnTo>
                        <a:lnTo>
                          <a:pt x="493" y="333"/>
                        </a:lnTo>
                        <a:lnTo>
                          <a:pt x="484" y="355"/>
                        </a:lnTo>
                        <a:lnTo>
                          <a:pt x="474" y="378"/>
                        </a:lnTo>
                        <a:lnTo>
                          <a:pt x="460" y="399"/>
                        </a:lnTo>
                        <a:lnTo>
                          <a:pt x="446" y="418"/>
                        </a:lnTo>
                        <a:lnTo>
                          <a:pt x="429" y="436"/>
                        </a:lnTo>
                        <a:lnTo>
                          <a:pt x="427" y="436"/>
                        </a:lnTo>
                        <a:lnTo>
                          <a:pt x="426" y="437"/>
                        </a:lnTo>
                        <a:lnTo>
                          <a:pt x="424" y="439"/>
                        </a:lnTo>
                        <a:lnTo>
                          <a:pt x="420" y="443"/>
                        </a:lnTo>
                        <a:lnTo>
                          <a:pt x="412" y="451"/>
                        </a:lnTo>
                        <a:lnTo>
                          <a:pt x="401" y="458"/>
                        </a:lnTo>
                        <a:lnTo>
                          <a:pt x="399" y="458"/>
                        </a:lnTo>
                        <a:lnTo>
                          <a:pt x="398" y="459"/>
                        </a:lnTo>
                        <a:lnTo>
                          <a:pt x="396" y="461"/>
                        </a:lnTo>
                        <a:lnTo>
                          <a:pt x="392" y="465"/>
                        </a:lnTo>
                        <a:lnTo>
                          <a:pt x="371" y="476"/>
                        </a:lnTo>
                        <a:lnTo>
                          <a:pt x="349" y="486"/>
                        </a:lnTo>
                        <a:lnTo>
                          <a:pt x="326" y="494"/>
                        </a:lnTo>
                        <a:lnTo>
                          <a:pt x="301" y="499"/>
                        </a:lnTo>
                        <a:lnTo>
                          <a:pt x="276" y="503"/>
                        </a:lnTo>
                        <a:lnTo>
                          <a:pt x="252" y="504"/>
                        </a:lnTo>
                        <a:lnTo>
                          <a:pt x="230" y="503"/>
                        </a:lnTo>
                        <a:lnTo>
                          <a:pt x="206" y="498"/>
                        </a:lnTo>
                        <a:lnTo>
                          <a:pt x="183" y="493"/>
                        </a:lnTo>
                        <a:lnTo>
                          <a:pt x="160" y="484"/>
                        </a:lnTo>
                        <a:lnTo>
                          <a:pt x="139" y="473"/>
                        </a:lnTo>
                        <a:lnTo>
                          <a:pt x="117" y="460"/>
                        </a:lnTo>
                        <a:lnTo>
                          <a:pt x="97" y="445"/>
                        </a:lnTo>
                        <a:lnTo>
                          <a:pt x="80" y="429"/>
                        </a:lnTo>
                        <a:lnTo>
                          <a:pt x="65" y="411"/>
                        </a:lnTo>
                        <a:lnTo>
                          <a:pt x="52" y="392"/>
                        </a:lnTo>
                        <a:lnTo>
                          <a:pt x="41" y="371"/>
                        </a:lnTo>
                        <a:lnTo>
                          <a:pt x="31" y="348"/>
                        </a:lnTo>
                        <a:lnTo>
                          <a:pt x="24" y="325"/>
                        </a:lnTo>
                        <a:lnTo>
                          <a:pt x="17" y="301"/>
                        </a:lnTo>
                        <a:lnTo>
                          <a:pt x="14" y="277"/>
                        </a:lnTo>
                        <a:lnTo>
                          <a:pt x="13" y="253"/>
                        </a:lnTo>
                        <a:lnTo>
                          <a:pt x="15" y="230"/>
                        </a:lnTo>
                        <a:lnTo>
                          <a:pt x="18" y="206"/>
                        </a:lnTo>
                        <a:lnTo>
                          <a:pt x="24" y="184"/>
                        </a:lnTo>
                        <a:lnTo>
                          <a:pt x="33" y="161"/>
                        </a:lnTo>
                        <a:lnTo>
                          <a:pt x="45" y="139"/>
                        </a:lnTo>
                        <a:lnTo>
                          <a:pt x="57" y="118"/>
                        </a:lnTo>
                        <a:lnTo>
                          <a:pt x="72" y="98"/>
                        </a:lnTo>
                        <a:lnTo>
                          <a:pt x="87" y="80"/>
                        </a:lnTo>
                        <a:lnTo>
                          <a:pt x="106" y="66"/>
                        </a:lnTo>
                        <a:lnTo>
                          <a:pt x="124" y="51"/>
                        </a:lnTo>
                        <a:lnTo>
                          <a:pt x="145" y="40"/>
                        </a:lnTo>
                        <a:lnTo>
                          <a:pt x="167" y="31"/>
                        </a:lnTo>
                        <a:lnTo>
                          <a:pt x="191" y="23"/>
                        </a:lnTo>
                        <a:lnTo>
                          <a:pt x="214" y="16"/>
                        </a:lnTo>
                        <a:lnTo>
                          <a:pt x="239" y="12"/>
                        </a:lnTo>
                        <a:lnTo>
                          <a:pt x="262" y="11"/>
                        </a:lnTo>
                        <a:lnTo>
                          <a:pt x="287" y="13"/>
                        </a:lnTo>
                        <a:lnTo>
                          <a:pt x="309" y="16"/>
                        </a:lnTo>
                        <a:lnTo>
                          <a:pt x="321" y="18"/>
                        </a:lnTo>
                        <a:lnTo>
                          <a:pt x="333" y="22"/>
                        </a:lnTo>
                        <a:lnTo>
                          <a:pt x="356" y="32"/>
                        </a:lnTo>
                        <a:lnTo>
                          <a:pt x="379" y="43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2" name="Freeform 638"/>
                  <p:cNvSpPr>
                    <a:spLocks noEditPoints="1"/>
                  </p:cNvSpPr>
                  <p:nvPr/>
                </p:nvSpPr>
                <p:spPr bwMode="auto">
                  <a:xfrm>
                    <a:off x="-322" y="2723"/>
                    <a:ext cx="276" cy="243"/>
                  </a:xfrm>
                  <a:custGeom>
                    <a:avLst/>
                    <a:gdLst>
                      <a:gd name="T0" fmla="*/ 463 w 491"/>
                      <a:gd name="T1" fmla="*/ 134 h 493"/>
                      <a:gd name="T2" fmla="*/ 422 w 491"/>
                      <a:gd name="T3" fmla="*/ 76 h 493"/>
                      <a:gd name="T4" fmla="*/ 366 w 491"/>
                      <a:gd name="T5" fmla="*/ 32 h 493"/>
                      <a:gd name="T6" fmla="*/ 308 w 491"/>
                      <a:gd name="T7" fmla="*/ 7 h 493"/>
                      <a:gd name="T8" fmla="*/ 249 w 491"/>
                      <a:gd name="T9" fmla="*/ 0 h 493"/>
                      <a:gd name="T10" fmla="*/ 178 w 491"/>
                      <a:gd name="T11" fmla="*/ 12 h 493"/>
                      <a:gd name="T12" fmla="*/ 111 w 491"/>
                      <a:gd name="T13" fmla="*/ 40 h 493"/>
                      <a:gd name="T14" fmla="*/ 59 w 491"/>
                      <a:gd name="T15" fmla="*/ 87 h 493"/>
                      <a:gd name="T16" fmla="*/ 20 w 491"/>
                      <a:gd name="T17" fmla="*/ 150 h 493"/>
                      <a:gd name="T18" fmla="*/ 2 w 491"/>
                      <a:gd name="T19" fmla="*/ 219 h 493"/>
                      <a:gd name="T20" fmla="*/ 4 w 491"/>
                      <a:gd name="T21" fmla="*/ 290 h 493"/>
                      <a:gd name="T22" fmla="*/ 28 w 491"/>
                      <a:gd name="T23" fmla="*/ 360 h 493"/>
                      <a:gd name="T24" fmla="*/ 67 w 491"/>
                      <a:gd name="T25" fmla="*/ 418 h 493"/>
                      <a:gd name="T26" fmla="*/ 126 w 491"/>
                      <a:gd name="T27" fmla="*/ 462 h 493"/>
                      <a:gd name="T28" fmla="*/ 193 w 491"/>
                      <a:gd name="T29" fmla="*/ 487 h 493"/>
                      <a:gd name="T30" fmla="*/ 263 w 491"/>
                      <a:gd name="T31" fmla="*/ 492 h 493"/>
                      <a:gd name="T32" fmla="*/ 336 w 491"/>
                      <a:gd name="T33" fmla="*/ 475 h 493"/>
                      <a:gd name="T34" fmla="*/ 383 w 491"/>
                      <a:gd name="T35" fmla="*/ 450 h 493"/>
                      <a:gd name="T36" fmla="*/ 388 w 491"/>
                      <a:gd name="T37" fmla="*/ 447 h 493"/>
                      <a:gd name="T38" fmla="*/ 411 w 491"/>
                      <a:gd name="T39" fmla="*/ 428 h 493"/>
                      <a:gd name="T40" fmla="*/ 416 w 491"/>
                      <a:gd name="T41" fmla="*/ 425 h 493"/>
                      <a:gd name="T42" fmla="*/ 461 w 491"/>
                      <a:gd name="T43" fmla="*/ 367 h 493"/>
                      <a:gd name="T44" fmla="*/ 486 w 491"/>
                      <a:gd name="T45" fmla="*/ 299 h 493"/>
                      <a:gd name="T46" fmla="*/ 490 w 491"/>
                      <a:gd name="T47" fmla="*/ 229 h 493"/>
                      <a:gd name="T48" fmla="*/ 359 w 491"/>
                      <a:gd name="T49" fmla="*/ 43 h 493"/>
                      <a:gd name="T50" fmla="*/ 414 w 491"/>
                      <a:gd name="T51" fmla="*/ 84 h 493"/>
                      <a:gd name="T52" fmla="*/ 453 w 491"/>
                      <a:gd name="T53" fmla="*/ 139 h 493"/>
                      <a:gd name="T54" fmla="*/ 475 w 491"/>
                      <a:gd name="T55" fmla="*/ 206 h 493"/>
                      <a:gd name="T56" fmla="*/ 477 w 491"/>
                      <a:gd name="T57" fmla="*/ 274 h 493"/>
                      <a:gd name="T58" fmla="*/ 459 w 491"/>
                      <a:gd name="T59" fmla="*/ 338 h 493"/>
                      <a:gd name="T60" fmla="*/ 443 w 491"/>
                      <a:gd name="T61" fmla="*/ 367 h 493"/>
                      <a:gd name="T62" fmla="*/ 436 w 491"/>
                      <a:gd name="T63" fmla="*/ 381 h 493"/>
                      <a:gd name="T64" fmla="*/ 390 w 491"/>
                      <a:gd name="T65" fmla="*/ 431 h 493"/>
                      <a:gd name="T66" fmla="*/ 352 w 491"/>
                      <a:gd name="T67" fmla="*/ 455 h 493"/>
                      <a:gd name="T68" fmla="*/ 286 w 491"/>
                      <a:gd name="T69" fmla="*/ 477 h 493"/>
                      <a:gd name="T70" fmla="*/ 219 w 491"/>
                      <a:gd name="T71" fmla="*/ 480 h 493"/>
                      <a:gd name="T72" fmla="*/ 153 w 491"/>
                      <a:gd name="T73" fmla="*/ 460 h 493"/>
                      <a:gd name="T74" fmla="*/ 93 w 491"/>
                      <a:gd name="T75" fmla="*/ 424 h 493"/>
                      <a:gd name="T76" fmla="*/ 48 w 491"/>
                      <a:gd name="T77" fmla="*/ 373 h 493"/>
                      <a:gd name="T78" fmla="*/ 20 w 491"/>
                      <a:gd name="T79" fmla="*/ 311 h 493"/>
                      <a:gd name="T80" fmla="*/ 11 w 491"/>
                      <a:gd name="T81" fmla="*/ 242 h 493"/>
                      <a:gd name="T82" fmla="*/ 22 w 491"/>
                      <a:gd name="T83" fmla="*/ 177 h 493"/>
                      <a:gd name="T84" fmla="*/ 53 w 491"/>
                      <a:gd name="T85" fmla="*/ 113 h 493"/>
                      <a:gd name="T86" fmla="*/ 100 w 491"/>
                      <a:gd name="T87" fmla="*/ 64 h 493"/>
                      <a:gd name="T88" fmla="*/ 158 w 491"/>
                      <a:gd name="T89" fmla="*/ 29 h 493"/>
                      <a:gd name="T90" fmla="*/ 227 w 491"/>
                      <a:gd name="T91" fmla="*/ 13 h 493"/>
                      <a:gd name="T92" fmla="*/ 293 w 491"/>
                      <a:gd name="T93" fmla="*/ 18 h 493"/>
                      <a:gd name="T94" fmla="*/ 359 w 491"/>
                      <a:gd name="T95" fmla="*/ 43 h 4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1" h="493">
                        <a:moveTo>
                          <a:pt x="480" y="181"/>
                        </a:moveTo>
                        <a:lnTo>
                          <a:pt x="472" y="156"/>
                        </a:lnTo>
                        <a:lnTo>
                          <a:pt x="463" y="134"/>
                        </a:lnTo>
                        <a:lnTo>
                          <a:pt x="451" y="113"/>
                        </a:lnTo>
                        <a:lnTo>
                          <a:pt x="438" y="94"/>
                        </a:lnTo>
                        <a:lnTo>
                          <a:pt x="422" y="76"/>
                        </a:lnTo>
                        <a:lnTo>
                          <a:pt x="405" y="60"/>
                        </a:lnTo>
                        <a:lnTo>
                          <a:pt x="385" y="44"/>
                        </a:lnTo>
                        <a:lnTo>
                          <a:pt x="366" y="32"/>
                        </a:lnTo>
                        <a:lnTo>
                          <a:pt x="343" y="21"/>
                        </a:lnTo>
                        <a:lnTo>
                          <a:pt x="320" y="11"/>
                        </a:lnTo>
                        <a:lnTo>
                          <a:pt x="308" y="7"/>
                        </a:lnTo>
                        <a:lnTo>
                          <a:pt x="296" y="5"/>
                        </a:lnTo>
                        <a:lnTo>
                          <a:pt x="274" y="2"/>
                        </a:lnTo>
                        <a:lnTo>
                          <a:pt x="249" y="0"/>
                        </a:lnTo>
                        <a:lnTo>
                          <a:pt x="226" y="1"/>
                        </a:lnTo>
                        <a:lnTo>
                          <a:pt x="201" y="5"/>
                        </a:lnTo>
                        <a:lnTo>
                          <a:pt x="178" y="12"/>
                        </a:lnTo>
                        <a:lnTo>
                          <a:pt x="154" y="20"/>
                        </a:lnTo>
                        <a:lnTo>
                          <a:pt x="132" y="29"/>
                        </a:lnTo>
                        <a:lnTo>
                          <a:pt x="111" y="40"/>
                        </a:lnTo>
                        <a:lnTo>
                          <a:pt x="93" y="55"/>
                        </a:lnTo>
                        <a:lnTo>
                          <a:pt x="74" y="69"/>
                        </a:lnTo>
                        <a:lnTo>
                          <a:pt x="59" y="87"/>
                        </a:lnTo>
                        <a:lnTo>
                          <a:pt x="44" y="107"/>
                        </a:lnTo>
                        <a:lnTo>
                          <a:pt x="32" y="128"/>
                        </a:lnTo>
                        <a:lnTo>
                          <a:pt x="20" y="150"/>
                        </a:lnTo>
                        <a:lnTo>
                          <a:pt x="11" y="173"/>
                        </a:lnTo>
                        <a:lnTo>
                          <a:pt x="5" y="195"/>
                        </a:lnTo>
                        <a:lnTo>
                          <a:pt x="2" y="219"/>
                        </a:lnTo>
                        <a:lnTo>
                          <a:pt x="0" y="242"/>
                        </a:lnTo>
                        <a:lnTo>
                          <a:pt x="1" y="266"/>
                        </a:lnTo>
                        <a:lnTo>
                          <a:pt x="4" y="290"/>
                        </a:lnTo>
                        <a:lnTo>
                          <a:pt x="11" y="314"/>
                        </a:lnTo>
                        <a:lnTo>
                          <a:pt x="18" y="337"/>
                        </a:lnTo>
                        <a:lnTo>
                          <a:pt x="28" y="360"/>
                        </a:lnTo>
                        <a:lnTo>
                          <a:pt x="39" y="381"/>
                        </a:lnTo>
                        <a:lnTo>
                          <a:pt x="52" y="400"/>
                        </a:lnTo>
                        <a:lnTo>
                          <a:pt x="67" y="418"/>
                        </a:lnTo>
                        <a:lnTo>
                          <a:pt x="84" y="434"/>
                        </a:lnTo>
                        <a:lnTo>
                          <a:pt x="104" y="449"/>
                        </a:lnTo>
                        <a:lnTo>
                          <a:pt x="126" y="462"/>
                        </a:lnTo>
                        <a:lnTo>
                          <a:pt x="147" y="473"/>
                        </a:lnTo>
                        <a:lnTo>
                          <a:pt x="170" y="482"/>
                        </a:lnTo>
                        <a:lnTo>
                          <a:pt x="193" y="487"/>
                        </a:lnTo>
                        <a:lnTo>
                          <a:pt x="217" y="492"/>
                        </a:lnTo>
                        <a:lnTo>
                          <a:pt x="239" y="493"/>
                        </a:lnTo>
                        <a:lnTo>
                          <a:pt x="263" y="492"/>
                        </a:lnTo>
                        <a:lnTo>
                          <a:pt x="288" y="488"/>
                        </a:lnTo>
                        <a:lnTo>
                          <a:pt x="313" y="483"/>
                        </a:lnTo>
                        <a:lnTo>
                          <a:pt x="336" y="475"/>
                        </a:lnTo>
                        <a:lnTo>
                          <a:pt x="358" y="465"/>
                        </a:lnTo>
                        <a:lnTo>
                          <a:pt x="379" y="454"/>
                        </a:lnTo>
                        <a:lnTo>
                          <a:pt x="383" y="450"/>
                        </a:lnTo>
                        <a:lnTo>
                          <a:pt x="385" y="448"/>
                        </a:lnTo>
                        <a:lnTo>
                          <a:pt x="386" y="447"/>
                        </a:lnTo>
                        <a:lnTo>
                          <a:pt x="388" y="447"/>
                        </a:lnTo>
                        <a:lnTo>
                          <a:pt x="399" y="440"/>
                        </a:lnTo>
                        <a:lnTo>
                          <a:pt x="407" y="432"/>
                        </a:lnTo>
                        <a:lnTo>
                          <a:pt x="411" y="428"/>
                        </a:lnTo>
                        <a:lnTo>
                          <a:pt x="413" y="426"/>
                        </a:lnTo>
                        <a:lnTo>
                          <a:pt x="414" y="425"/>
                        </a:lnTo>
                        <a:lnTo>
                          <a:pt x="416" y="425"/>
                        </a:lnTo>
                        <a:lnTo>
                          <a:pt x="433" y="407"/>
                        </a:lnTo>
                        <a:lnTo>
                          <a:pt x="447" y="388"/>
                        </a:lnTo>
                        <a:lnTo>
                          <a:pt x="461" y="367"/>
                        </a:lnTo>
                        <a:lnTo>
                          <a:pt x="471" y="344"/>
                        </a:lnTo>
                        <a:lnTo>
                          <a:pt x="480" y="322"/>
                        </a:lnTo>
                        <a:lnTo>
                          <a:pt x="486" y="299"/>
                        </a:lnTo>
                        <a:lnTo>
                          <a:pt x="490" y="276"/>
                        </a:lnTo>
                        <a:lnTo>
                          <a:pt x="491" y="251"/>
                        </a:lnTo>
                        <a:lnTo>
                          <a:pt x="490" y="229"/>
                        </a:lnTo>
                        <a:lnTo>
                          <a:pt x="486" y="204"/>
                        </a:lnTo>
                        <a:lnTo>
                          <a:pt x="480" y="181"/>
                        </a:lnTo>
                        <a:close/>
                        <a:moveTo>
                          <a:pt x="359" y="43"/>
                        </a:moveTo>
                        <a:lnTo>
                          <a:pt x="379" y="55"/>
                        </a:lnTo>
                        <a:lnTo>
                          <a:pt x="398" y="69"/>
                        </a:lnTo>
                        <a:lnTo>
                          <a:pt x="414" y="84"/>
                        </a:lnTo>
                        <a:lnTo>
                          <a:pt x="430" y="101"/>
                        </a:lnTo>
                        <a:lnTo>
                          <a:pt x="442" y="119"/>
                        </a:lnTo>
                        <a:lnTo>
                          <a:pt x="453" y="139"/>
                        </a:lnTo>
                        <a:lnTo>
                          <a:pt x="463" y="159"/>
                        </a:lnTo>
                        <a:lnTo>
                          <a:pt x="471" y="183"/>
                        </a:lnTo>
                        <a:lnTo>
                          <a:pt x="475" y="206"/>
                        </a:lnTo>
                        <a:lnTo>
                          <a:pt x="478" y="229"/>
                        </a:lnTo>
                        <a:lnTo>
                          <a:pt x="478" y="251"/>
                        </a:lnTo>
                        <a:lnTo>
                          <a:pt x="477" y="274"/>
                        </a:lnTo>
                        <a:lnTo>
                          <a:pt x="472" y="295"/>
                        </a:lnTo>
                        <a:lnTo>
                          <a:pt x="467" y="317"/>
                        </a:lnTo>
                        <a:lnTo>
                          <a:pt x="459" y="338"/>
                        </a:lnTo>
                        <a:lnTo>
                          <a:pt x="449" y="361"/>
                        </a:lnTo>
                        <a:lnTo>
                          <a:pt x="445" y="365"/>
                        </a:lnTo>
                        <a:lnTo>
                          <a:pt x="443" y="367"/>
                        </a:lnTo>
                        <a:lnTo>
                          <a:pt x="442" y="368"/>
                        </a:lnTo>
                        <a:lnTo>
                          <a:pt x="442" y="370"/>
                        </a:lnTo>
                        <a:lnTo>
                          <a:pt x="436" y="381"/>
                        </a:lnTo>
                        <a:lnTo>
                          <a:pt x="422" y="399"/>
                        </a:lnTo>
                        <a:lnTo>
                          <a:pt x="407" y="416"/>
                        </a:lnTo>
                        <a:lnTo>
                          <a:pt x="390" y="431"/>
                        </a:lnTo>
                        <a:lnTo>
                          <a:pt x="372" y="444"/>
                        </a:lnTo>
                        <a:lnTo>
                          <a:pt x="361" y="449"/>
                        </a:lnTo>
                        <a:lnTo>
                          <a:pt x="352" y="455"/>
                        </a:lnTo>
                        <a:lnTo>
                          <a:pt x="331" y="464"/>
                        </a:lnTo>
                        <a:lnTo>
                          <a:pt x="310" y="473"/>
                        </a:lnTo>
                        <a:lnTo>
                          <a:pt x="286" y="477"/>
                        </a:lnTo>
                        <a:lnTo>
                          <a:pt x="263" y="480"/>
                        </a:lnTo>
                        <a:lnTo>
                          <a:pt x="241" y="481"/>
                        </a:lnTo>
                        <a:lnTo>
                          <a:pt x="219" y="480"/>
                        </a:lnTo>
                        <a:lnTo>
                          <a:pt x="196" y="475"/>
                        </a:lnTo>
                        <a:lnTo>
                          <a:pt x="174" y="469"/>
                        </a:lnTo>
                        <a:lnTo>
                          <a:pt x="153" y="460"/>
                        </a:lnTo>
                        <a:lnTo>
                          <a:pt x="132" y="451"/>
                        </a:lnTo>
                        <a:lnTo>
                          <a:pt x="110" y="437"/>
                        </a:lnTo>
                        <a:lnTo>
                          <a:pt x="93" y="424"/>
                        </a:lnTo>
                        <a:lnTo>
                          <a:pt x="75" y="408"/>
                        </a:lnTo>
                        <a:lnTo>
                          <a:pt x="62" y="392"/>
                        </a:lnTo>
                        <a:lnTo>
                          <a:pt x="48" y="373"/>
                        </a:lnTo>
                        <a:lnTo>
                          <a:pt x="37" y="354"/>
                        </a:lnTo>
                        <a:lnTo>
                          <a:pt x="28" y="333"/>
                        </a:lnTo>
                        <a:lnTo>
                          <a:pt x="20" y="311"/>
                        </a:lnTo>
                        <a:lnTo>
                          <a:pt x="15" y="287"/>
                        </a:lnTo>
                        <a:lnTo>
                          <a:pt x="12" y="265"/>
                        </a:lnTo>
                        <a:lnTo>
                          <a:pt x="11" y="242"/>
                        </a:lnTo>
                        <a:lnTo>
                          <a:pt x="13" y="220"/>
                        </a:lnTo>
                        <a:lnTo>
                          <a:pt x="16" y="198"/>
                        </a:lnTo>
                        <a:lnTo>
                          <a:pt x="22" y="177"/>
                        </a:lnTo>
                        <a:lnTo>
                          <a:pt x="31" y="155"/>
                        </a:lnTo>
                        <a:lnTo>
                          <a:pt x="42" y="134"/>
                        </a:lnTo>
                        <a:lnTo>
                          <a:pt x="53" y="113"/>
                        </a:lnTo>
                        <a:lnTo>
                          <a:pt x="68" y="95"/>
                        </a:lnTo>
                        <a:lnTo>
                          <a:pt x="82" y="78"/>
                        </a:lnTo>
                        <a:lnTo>
                          <a:pt x="100" y="64"/>
                        </a:lnTo>
                        <a:lnTo>
                          <a:pt x="117" y="51"/>
                        </a:lnTo>
                        <a:lnTo>
                          <a:pt x="137" y="39"/>
                        </a:lnTo>
                        <a:lnTo>
                          <a:pt x="158" y="29"/>
                        </a:lnTo>
                        <a:lnTo>
                          <a:pt x="182" y="22"/>
                        </a:lnTo>
                        <a:lnTo>
                          <a:pt x="204" y="17"/>
                        </a:lnTo>
                        <a:lnTo>
                          <a:pt x="227" y="13"/>
                        </a:lnTo>
                        <a:lnTo>
                          <a:pt x="250" y="12"/>
                        </a:lnTo>
                        <a:lnTo>
                          <a:pt x="273" y="15"/>
                        </a:lnTo>
                        <a:lnTo>
                          <a:pt x="293" y="18"/>
                        </a:lnTo>
                        <a:lnTo>
                          <a:pt x="316" y="24"/>
                        </a:lnTo>
                        <a:lnTo>
                          <a:pt x="337" y="32"/>
                        </a:lnTo>
                        <a:lnTo>
                          <a:pt x="359" y="43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3" name="Freeform 639"/>
                  <p:cNvSpPr>
                    <a:spLocks noEditPoints="1"/>
                  </p:cNvSpPr>
                  <p:nvPr/>
                </p:nvSpPr>
                <p:spPr bwMode="auto">
                  <a:xfrm>
                    <a:off x="-315" y="2729"/>
                    <a:ext cx="262" cy="231"/>
                  </a:xfrm>
                  <a:custGeom>
                    <a:avLst/>
                    <a:gdLst>
                      <a:gd name="T0" fmla="*/ 442 w 467"/>
                      <a:gd name="T1" fmla="*/ 127 h 469"/>
                      <a:gd name="T2" fmla="*/ 403 w 467"/>
                      <a:gd name="T3" fmla="*/ 72 h 469"/>
                      <a:gd name="T4" fmla="*/ 348 w 467"/>
                      <a:gd name="T5" fmla="*/ 31 h 469"/>
                      <a:gd name="T6" fmla="*/ 282 w 467"/>
                      <a:gd name="T7" fmla="*/ 6 h 469"/>
                      <a:gd name="T8" fmla="*/ 216 w 467"/>
                      <a:gd name="T9" fmla="*/ 1 h 469"/>
                      <a:gd name="T10" fmla="*/ 147 w 467"/>
                      <a:gd name="T11" fmla="*/ 17 h 469"/>
                      <a:gd name="T12" fmla="*/ 89 w 467"/>
                      <a:gd name="T13" fmla="*/ 52 h 469"/>
                      <a:gd name="T14" fmla="*/ 42 w 467"/>
                      <a:gd name="T15" fmla="*/ 101 h 469"/>
                      <a:gd name="T16" fmla="*/ 11 w 467"/>
                      <a:gd name="T17" fmla="*/ 165 h 469"/>
                      <a:gd name="T18" fmla="*/ 0 w 467"/>
                      <a:gd name="T19" fmla="*/ 230 h 469"/>
                      <a:gd name="T20" fmla="*/ 9 w 467"/>
                      <a:gd name="T21" fmla="*/ 299 h 469"/>
                      <a:gd name="T22" fmla="*/ 37 w 467"/>
                      <a:gd name="T23" fmla="*/ 361 h 469"/>
                      <a:gd name="T24" fmla="*/ 82 w 467"/>
                      <a:gd name="T25" fmla="*/ 412 h 469"/>
                      <a:gd name="T26" fmla="*/ 142 w 467"/>
                      <a:gd name="T27" fmla="*/ 448 h 469"/>
                      <a:gd name="T28" fmla="*/ 208 w 467"/>
                      <a:gd name="T29" fmla="*/ 468 h 469"/>
                      <a:gd name="T30" fmla="*/ 275 w 467"/>
                      <a:gd name="T31" fmla="*/ 465 h 469"/>
                      <a:gd name="T32" fmla="*/ 341 w 467"/>
                      <a:gd name="T33" fmla="*/ 443 h 469"/>
                      <a:gd name="T34" fmla="*/ 379 w 467"/>
                      <a:gd name="T35" fmla="*/ 419 h 469"/>
                      <a:gd name="T36" fmla="*/ 425 w 467"/>
                      <a:gd name="T37" fmla="*/ 369 h 469"/>
                      <a:gd name="T38" fmla="*/ 432 w 467"/>
                      <a:gd name="T39" fmla="*/ 355 h 469"/>
                      <a:gd name="T40" fmla="*/ 448 w 467"/>
                      <a:gd name="T41" fmla="*/ 326 h 469"/>
                      <a:gd name="T42" fmla="*/ 466 w 467"/>
                      <a:gd name="T43" fmla="*/ 262 h 469"/>
                      <a:gd name="T44" fmla="*/ 464 w 467"/>
                      <a:gd name="T45" fmla="*/ 194 h 469"/>
                      <a:gd name="T46" fmla="*/ 361 w 467"/>
                      <a:gd name="T47" fmla="*/ 51 h 469"/>
                      <a:gd name="T48" fmla="*/ 408 w 467"/>
                      <a:gd name="T49" fmla="*/ 96 h 469"/>
                      <a:gd name="T50" fmla="*/ 440 w 467"/>
                      <a:gd name="T51" fmla="*/ 152 h 469"/>
                      <a:gd name="T52" fmla="*/ 456 w 467"/>
                      <a:gd name="T53" fmla="*/ 219 h 469"/>
                      <a:gd name="T54" fmla="*/ 456 w 467"/>
                      <a:gd name="T55" fmla="*/ 261 h 469"/>
                      <a:gd name="T56" fmla="*/ 438 w 467"/>
                      <a:gd name="T57" fmla="*/ 323 h 469"/>
                      <a:gd name="T58" fmla="*/ 409 w 467"/>
                      <a:gd name="T59" fmla="*/ 370 h 469"/>
                      <a:gd name="T60" fmla="*/ 373 w 467"/>
                      <a:gd name="T61" fmla="*/ 409 h 469"/>
                      <a:gd name="T62" fmla="*/ 356 w 467"/>
                      <a:gd name="T63" fmla="*/ 420 h 469"/>
                      <a:gd name="T64" fmla="*/ 296 w 467"/>
                      <a:gd name="T65" fmla="*/ 448 h 469"/>
                      <a:gd name="T66" fmla="*/ 228 w 467"/>
                      <a:gd name="T67" fmla="*/ 456 h 469"/>
                      <a:gd name="T68" fmla="*/ 165 w 467"/>
                      <a:gd name="T69" fmla="*/ 446 h 469"/>
                      <a:gd name="T70" fmla="*/ 106 w 467"/>
                      <a:gd name="T71" fmla="*/ 417 h 469"/>
                      <a:gd name="T72" fmla="*/ 60 w 467"/>
                      <a:gd name="T73" fmla="*/ 374 h 469"/>
                      <a:gd name="T74" fmla="*/ 28 w 467"/>
                      <a:gd name="T75" fmla="*/ 317 h 469"/>
                      <a:gd name="T76" fmla="*/ 13 w 467"/>
                      <a:gd name="T77" fmla="*/ 252 h 469"/>
                      <a:gd name="T78" fmla="*/ 17 w 467"/>
                      <a:gd name="T79" fmla="*/ 188 h 469"/>
                      <a:gd name="T80" fmla="*/ 41 w 467"/>
                      <a:gd name="T81" fmla="*/ 128 h 469"/>
                      <a:gd name="T82" fmla="*/ 80 w 467"/>
                      <a:gd name="T83" fmla="*/ 75 h 469"/>
                      <a:gd name="T84" fmla="*/ 132 w 467"/>
                      <a:gd name="T85" fmla="*/ 39 h 469"/>
                      <a:gd name="T86" fmla="*/ 195 w 467"/>
                      <a:gd name="T87" fmla="*/ 17 h 469"/>
                      <a:gd name="T88" fmla="*/ 259 w 467"/>
                      <a:gd name="T89" fmla="*/ 14 h 469"/>
                      <a:gd name="T90" fmla="*/ 322 w 467"/>
                      <a:gd name="T91" fmla="*/ 2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67" h="469">
                        <a:moveTo>
                          <a:pt x="460" y="171"/>
                        </a:moveTo>
                        <a:lnTo>
                          <a:pt x="452" y="147"/>
                        </a:lnTo>
                        <a:lnTo>
                          <a:pt x="442" y="127"/>
                        </a:lnTo>
                        <a:lnTo>
                          <a:pt x="431" y="107"/>
                        </a:lnTo>
                        <a:lnTo>
                          <a:pt x="419" y="89"/>
                        </a:lnTo>
                        <a:lnTo>
                          <a:pt x="403" y="72"/>
                        </a:lnTo>
                        <a:lnTo>
                          <a:pt x="387" y="57"/>
                        </a:lnTo>
                        <a:lnTo>
                          <a:pt x="368" y="43"/>
                        </a:lnTo>
                        <a:lnTo>
                          <a:pt x="348" y="31"/>
                        </a:lnTo>
                        <a:lnTo>
                          <a:pt x="326" y="20"/>
                        </a:lnTo>
                        <a:lnTo>
                          <a:pt x="305" y="12"/>
                        </a:lnTo>
                        <a:lnTo>
                          <a:pt x="282" y="6"/>
                        </a:lnTo>
                        <a:lnTo>
                          <a:pt x="262" y="3"/>
                        </a:lnTo>
                        <a:lnTo>
                          <a:pt x="239" y="0"/>
                        </a:lnTo>
                        <a:lnTo>
                          <a:pt x="216" y="1"/>
                        </a:lnTo>
                        <a:lnTo>
                          <a:pt x="193" y="5"/>
                        </a:lnTo>
                        <a:lnTo>
                          <a:pt x="171" y="10"/>
                        </a:lnTo>
                        <a:lnTo>
                          <a:pt x="147" y="17"/>
                        </a:lnTo>
                        <a:lnTo>
                          <a:pt x="126" y="27"/>
                        </a:lnTo>
                        <a:lnTo>
                          <a:pt x="106" y="39"/>
                        </a:lnTo>
                        <a:lnTo>
                          <a:pt x="89" y="52"/>
                        </a:lnTo>
                        <a:lnTo>
                          <a:pt x="71" y="66"/>
                        </a:lnTo>
                        <a:lnTo>
                          <a:pt x="57" y="83"/>
                        </a:lnTo>
                        <a:lnTo>
                          <a:pt x="42" y="101"/>
                        </a:lnTo>
                        <a:lnTo>
                          <a:pt x="31" y="122"/>
                        </a:lnTo>
                        <a:lnTo>
                          <a:pt x="20" y="143"/>
                        </a:lnTo>
                        <a:lnTo>
                          <a:pt x="11" y="165"/>
                        </a:lnTo>
                        <a:lnTo>
                          <a:pt x="5" y="186"/>
                        </a:lnTo>
                        <a:lnTo>
                          <a:pt x="2" y="208"/>
                        </a:lnTo>
                        <a:lnTo>
                          <a:pt x="0" y="230"/>
                        </a:lnTo>
                        <a:lnTo>
                          <a:pt x="1" y="253"/>
                        </a:lnTo>
                        <a:lnTo>
                          <a:pt x="4" y="275"/>
                        </a:lnTo>
                        <a:lnTo>
                          <a:pt x="9" y="299"/>
                        </a:lnTo>
                        <a:lnTo>
                          <a:pt x="17" y="321"/>
                        </a:lnTo>
                        <a:lnTo>
                          <a:pt x="26" y="342"/>
                        </a:lnTo>
                        <a:lnTo>
                          <a:pt x="37" y="361"/>
                        </a:lnTo>
                        <a:lnTo>
                          <a:pt x="51" y="380"/>
                        </a:lnTo>
                        <a:lnTo>
                          <a:pt x="64" y="396"/>
                        </a:lnTo>
                        <a:lnTo>
                          <a:pt x="82" y="412"/>
                        </a:lnTo>
                        <a:lnTo>
                          <a:pt x="99" y="425"/>
                        </a:lnTo>
                        <a:lnTo>
                          <a:pt x="121" y="439"/>
                        </a:lnTo>
                        <a:lnTo>
                          <a:pt x="142" y="448"/>
                        </a:lnTo>
                        <a:lnTo>
                          <a:pt x="163" y="457"/>
                        </a:lnTo>
                        <a:lnTo>
                          <a:pt x="185" y="463"/>
                        </a:lnTo>
                        <a:lnTo>
                          <a:pt x="208" y="468"/>
                        </a:lnTo>
                        <a:lnTo>
                          <a:pt x="230" y="469"/>
                        </a:lnTo>
                        <a:lnTo>
                          <a:pt x="252" y="468"/>
                        </a:lnTo>
                        <a:lnTo>
                          <a:pt x="275" y="465"/>
                        </a:lnTo>
                        <a:lnTo>
                          <a:pt x="299" y="461"/>
                        </a:lnTo>
                        <a:lnTo>
                          <a:pt x="320" y="452"/>
                        </a:lnTo>
                        <a:lnTo>
                          <a:pt x="341" y="443"/>
                        </a:lnTo>
                        <a:lnTo>
                          <a:pt x="350" y="437"/>
                        </a:lnTo>
                        <a:lnTo>
                          <a:pt x="361" y="432"/>
                        </a:lnTo>
                        <a:lnTo>
                          <a:pt x="379" y="419"/>
                        </a:lnTo>
                        <a:lnTo>
                          <a:pt x="396" y="404"/>
                        </a:lnTo>
                        <a:lnTo>
                          <a:pt x="411" y="387"/>
                        </a:lnTo>
                        <a:lnTo>
                          <a:pt x="425" y="369"/>
                        </a:lnTo>
                        <a:lnTo>
                          <a:pt x="431" y="358"/>
                        </a:lnTo>
                        <a:lnTo>
                          <a:pt x="431" y="356"/>
                        </a:lnTo>
                        <a:lnTo>
                          <a:pt x="432" y="355"/>
                        </a:lnTo>
                        <a:lnTo>
                          <a:pt x="434" y="353"/>
                        </a:lnTo>
                        <a:lnTo>
                          <a:pt x="438" y="349"/>
                        </a:lnTo>
                        <a:lnTo>
                          <a:pt x="448" y="326"/>
                        </a:lnTo>
                        <a:lnTo>
                          <a:pt x="456" y="305"/>
                        </a:lnTo>
                        <a:lnTo>
                          <a:pt x="461" y="283"/>
                        </a:lnTo>
                        <a:lnTo>
                          <a:pt x="466" y="262"/>
                        </a:lnTo>
                        <a:lnTo>
                          <a:pt x="467" y="239"/>
                        </a:lnTo>
                        <a:lnTo>
                          <a:pt x="467" y="217"/>
                        </a:lnTo>
                        <a:lnTo>
                          <a:pt x="464" y="194"/>
                        </a:lnTo>
                        <a:lnTo>
                          <a:pt x="460" y="171"/>
                        </a:lnTo>
                        <a:close/>
                        <a:moveTo>
                          <a:pt x="342" y="41"/>
                        </a:moveTo>
                        <a:lnTo>
                          <a:pt x="361" y="51"/>
                        </a:lnTo>
                        <a:lnTo>
                          <a:pt x="378" y="65"/>
                        </a:lnTo>
                        <a:lnTo>
                          <a:pt x="394" y="79"/>
                        </a:lnTo>
                        <a:lnTo>
                          <a:pt x="408" y="96"/>
                        </a:lnTo>
                        <a:lnTo>
                          <a:pt x="420" y="112"/>
                        </a:lnTo>
                        <a:lnTo>
                          <a:pt x="431" y="132"/>
                        </a:lnTo>
                        <a:lnTo>
                          <a:pt x="440" y="152"/>
                        </a:lnTo>
                        <a:lnTo>
                          <a:pt x="449" y="175"/>
                        </a:lnTo>
                        <a:lnTo>
                          <a:pt x="453" y="196"/>
                        </a:lnTo>
                        <a:lnTo>
                          <a:pt x="456" y="219"/>
                        </a:lnTo>
                        <a:lnTo>
                          <a:pt x="457" y="239"/>
                        </a:lnTo>
                        <a:lnTo>
                          <a:pt x="456" y="250"/>
                        </a:lnTo>
                        <a:lnTo>
                          <a:pt x="456" y="261"/>
                        </a:lnTo>
                        <a:lnTo>
                          <a:pt x="451" y="282"/>
                        </a:lnTo>
                        <a:lnTo>
                          <a:pt x="446" y="302"/>
                        </a:lnTo>
                        <a:lnTo>
                          <a:pt x="438" y="323"/>
                        </a:lnTo>
                        <a:lnTo>
                          <a:pt x="429" y="344"/>
                        </a:lnTo>
                        <a:lnTo>
                          <a:pt x="417" y="361"/>
                        </a:lnTo>
                        <a:lnTo>
                          <a:pt x="409" y="370"/>
                        </a:lnTo>
                        <a:lnTo>
                          <a:pt x="403" y="379"/>
                        </a:lnTo>
                        <a:lnTo>
                          <a:pt x="389" y="394"/>
                        </a:lnTo>
                        <a:lnTo>
                          <a:pt x="373" y="409"/>
                        </a:lnTo>
                        <a:lnTo>
                          <a:pt x="368" y="411"/>
                        </a:lnTo>
                        <a:lnTo>
                          <a:pt x="364" y="414"/>
                        </a:lnTo>
                        <a:lnTo>
                          <a:pt x="356" y="420"/>
                        </a:lnTo>
                        <a:lnTo>
                          <a:pt x="337" y="432"/>
                        </a:lnTo>
                        <a:lnTo>
                          <a:pt x="316" y="441"/>
                        </a:lnTo>
                        <a:lnTo>
                          <a:pt x="296" y="448"/>
                        </a:lnTo>
                        <a:lnTo>
                          <a:pt x="273" y="452"/>
                        </a:lnTo>
                        <a:lnTo>
                          <a:pt x="250" y="455"/>
                        </a:lnTo>
                        <a:lnTo>
                          <a:pt x="228" y="456"/>
                        </a:lnTo>
                        <a:lnTo>
                          <a:pt x="208" y="455"/>
                        </a:lnTo>
                        <a:lnTo>
                          <a:pt x="186" y="451"/>
                        </a:lnTo>
                        <a:lnTo>
                          <a:pt x="165" y="446"/>
                        </a:lnTo>
                        <a:lnTo>
                          <a:pt x="145" y="439"/>
                        </a:lnTo>
                        <a:lnTo>
                          <a:pt x="126" y="430"/>
                        </a:lnTo>
                        <a:lnTo>
                          <a:pt x="106" y="417"/>
                        </a:lnTo>
                        <a:lnTo>
                          <a:pt x="89" y="404"/>
                        </a:lnTo>
                        <a:lnTo>
                          <a:pt x="73" y="389"/>
                        </a:lnTo>
                        <a:lnTo>
                          <a:pt x="60" y="374"/>
                        </a:lnTo>
                        <a:lnTo>
                          <a:pt x="47" y="356"/>
                        </a:lnTo>
                        <a:lnTo>
                          <a:pt x="37" y="337"/>
                        </a:lnTo>
                        <a:lnTo>
                          <a:pt x="28" y="317"/>
                        </a:lnTo>
                        <a:lnTo>
                          <a:pt x="22" y="296"/>
                        </a:lnTo>
                        <a:lnTo>
                          <a:pt x="17" y="273"/>
                        </a:lnTo>
                        <a:lnTo>
                          <a:pt x="13" y="252"/>
                        </a:lnTo>
                        <a:lnTo>
                          <a:pt x="12" y="230"/>
                        </a:lnTo>
                        <a:lnTo>
                          <a:pt x="13" y="209"/>
                        </a:lnTo>
                        <a:lnTo>
                          <a:pt x="17" y="188"/>
                        </a:lnTo>
                        <a:lnTo>
                          <a:pt x="23" y="167"/>
                        </a:lnTo>
                        <a:lnTo>
                          <a:pt x="30" y="146"/>
                        </a:lnTo>
                        <a:lnTo>
                          <a:pt x="41" y="128"/>
                        </a:lnTo>
                        <a:lnTo>
                          <a:pt x="52" y="108"/>
                        </a:lnTo>
                        <a:lnTo>
                          <a:pt x="65" y="90"/>
                        </a:lnTo>
                        <a:lnTo>
                          <a:pt x="80" y="75"/>
                        </a:lnTo>
                        <a:lnTo>
                          <a:pt x="96" y="61"/>
                        </a:lnTo>
                        <a:lnTo>
                          <a:pt x="113" y="48"/>
                        </a:lnTo>
                        <a:lnTo>
                          <a:pt x="132" y="39"/>
                        </a:lnTo>
                        <a:lnTo>
                          <a:pt x="152" y="29"/>
                        </a:lnTo>
                        <a:lnTo>
                          <a:pt x="175" y="23"/>
                        </a:lnTo>
                        <a:lnTo>
                          <a:pt x="195" y="17"/>
                        </a:lnTo>
                        <a:lnTo>
                          <a:pt x="217" y="14"/>
                        </a:lnTo>
                        <a:lnTo>
                          <a:pt x="238" y="13"/>
                        </a:lnTo>
                        <a:lnTo>
                          <a:pt x="259" y="14"/>
                        </a:lnTo>
                        <a:lnTo>
                          <a:pt x="280" y="17"/>
                        </a:lnTo>
                        <a:lnTo>
                          <a:pt x="301" y="22"/>
                        </a:lnTo>
                        <a:lnTo>
                          <a:pt x="322" y="29"/>
                        </a:lnTo>
                        <a:lnTo>
                          <a:pt x="342" y="41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4" name="Freeform 640"/>
                  <p:cNvSpPr>
                    <a:spLocks noEditPoints="1"/>
                  </p:cNvSpPr>
                  <p:nvPr/>
                </p:nvSpPr>
                <p:spPr bwMode="auto">
                  <a:xfrm>
                    <a:off x="-308" y="2734"/>
                    <a:ext cx="248" cy="220"/>
                  </a:xfrm>
                  <a:custGeom>
                    <a:avLst/>
                    <a:gdLst>
                      <a:gd name="T0" fmla="*/ 419 w 445"/>
                      <a:gd name="T1" fmla="*/ 119 h 443"/>
                      <a:gd name="T2" fmla="*/ 382 w 445"/>
                      <a:gd name="T3" fmla="*/ 66 h 443"/>
                      <a:gd name="T4" fmla="*/ 330 w 445"/>
                      <a:gd name="T5" fmla="*/ 28 h 443"/>
                      <a:gd name="T6" fmla="*/ 268 w 445"/>
                      <a:gd name="T7" fmla="*/ 4 h 443"/>
                      <a:gd name="T8" fmla="*/ 205 w 445"/>
                      <a:gd name="T9" fmla="*/ 1 h 443"/>
                      <a:gd name="T10" fmla="*/ 140 w 445"/>
                      <a:gd name="T11" fmla="*/ 16 h 443"/>
                      <a:gd name="T12" fmla="*/ 84 w 445"/>
                      <a:gd name="T13" fmla="*/ 48 h 443"/>
                      <a:gd name="T14" fmla="*/ 40 w 445"/>
                      <a:gd name="T15" fmla="*/ 95 h 443"/>
                      <a:gd name="T16" fmla="*/ 11 w 445"/>
                      <a:gd name="T17" fmla="*/ 154 h 443"/>
                      <a:gd name="T18" fmla="*/ 0 w 445"/>
                      <a:gd name="T19" fmla="*/ 217 h 443"/>
                      <a:gd name="T20" fmla="*/ 10 w 445"/>
                      <a:gd name="T21" fmla="*/ 283 h 443"/>
                      <a:gd name="T22" fmla="*/ 35 w 445"/>
                      <a:gd name="T23" fmla="*/ 343 h 443"/>
                      <a:gd name="T24" fmla="*/ 77 w 445"/>
                      <a:gd name="T25" fmla="*/ 391 h 443"/>
                      <a:gd name="T26" fmla="*/ 133 w 445"/>
                      <a:gd name="T27" fmla="*/ 426 h 443"/>
                      <a:gd name="T28" fmla="*/ 196 w 445"/>
                      <a:gd name="T29" fmla="*/ 442 h 443"/>
                      <a:gd name="T30" fmla="*/ 261 w 445"/>
                      <a:gd name="T31" fmla="*/ 439 h 443"/>
                      <a:gd name="T32" fmla="*/ 325 w 445"/>
                      <a:gd name="T33" fmla="*/ 419 h 443"/>
                      <a:gd name="T34" fmla="*/ 356 w 445"/>
                      <a:gd name="T35" fmla="*/ 398 h 443"/>
                      <a:gd name="T36" fmla="*/ 391 w 445"/>
                      <a:gd name="T37" fmla="*/ 366 h 443"/>
                      <a:gd name="T38" fmla="*/ 417 w 445"/>
                      <a:gd name="T39" fmla="*/ 331 h 443"/>
                      <a:gd name="T40" fmla="*/ 439 w 445"/>
                      <a:gd name="T41" fmla="*/ 269 h 443"/>
                      <a:gd name="T42" fmla="*/ 445 w 445"/>
                      <a:gd name="T43" fmla="*/ 226 h 443"/>
                      <a:gd name="T44" fmla="*/ 437 w 445"/>
                      <a:gd name="T45" fmla="*/ 162 h 443"/>
                      <a:gd name="T46" fmla="*/ 205 w 445"/>
                      <a:gd name="T47" fmla="*/ 11 h 443"/>
                      <a:gd name="T48" fmla="*/ 264 w 445"/>
                      <a:gd name="T49" fmla="*/ 15 h 443"/>
                      <a:gd name="T50" fmla="*/ 324 w 445"/>
                      <a:gd name="T51" fmla="*/ 39 h 443"/>
                      <a:gd name="T52" fmla="*/ 374 w 445"/>
                      <a:gd name="T53" fmla="*/ 75 h 443"/>
                      <a:gd name="T54" fmla="*/ 409 w 445"/>
                      <a:gd name="T55" fmla="*/ 125 h 443"/>
                      <a:gd name="T56" fmla="*/ 425 w 445"/>
                      <a:gd name="T57" fmla="*/ 169 h 443"/>
                      <a:gd name="T58" fmla="*/ 426 w 445"/>
                      <a:gd name="T59" fmla="*/ 175 h 443"/>
                      <a:gd name="T60" fmla="*/ 432 w 445"/>
                      <a:gd name="T61" fmla="*/ 215 h 443"/>
                      <a:gd name="T62" fmla="*/ 427 w 445"/>
                      <a:gd name="T63" fmla="*/ 265 h 443"/>
                      <a:gd name="T64" fmla="*/ 406 w 445"/>
                      <a:gd name="T65" fmla="*/ 324 h 443"/>
                      <a:gd name="T66" fmla="*/ 377 w 445"/>
                      <a:gd name="T67" fmla="*/ 362 h 443"/>
                      <a:gd name="T68" fmla="*/ 353 w 445"/>
                      <a:gd name="T69" fmla="*/ 388 h 443"/>
                      <a:gd name="T70" fmla="*/ 300 w 445"/>
                      <a:gd name="T71" fmla="*/ 419 h 443"/>
                      <a:gd name="T72" fmla="*/ 259 w 445"/>
                      <a:gd name="T73" fmla="*/ 429 h 443"/>
                      <a:gd name="T74" fmla="*/ 198 w 445"/>
                      <a:gd name="T75" fmla="*/ 431 h 443"/>
                      <a:gd name="T76" fmla="*/ 139 w 445"/>
                      <a:gd name="T77" fmla="*/ 414 h 443"/>
                      <a:gd name="T78" fmla="*/ 84 w 445"/>
                      <a:gd name="T79" fmla="*/ 380 h 443"/>
                      <a:gd name="T80" fmla="*/ 44 w 445"/>
                      <a:gd name="T81" fmla="*/ 336 h 443"/>
                      <a:gd name="T82" fmla="*/ 20 w 445"/>
                      <a:gd name="T83" fmla="*/ 280 h 443"/>
                      <a:gd name="T84" fmla="*/ 13 w 445"/>
                      <a:gd name="T85" fmla="*/ 198 h 443"/>
                      <a:gd name="T86" fmla="*/ 28 w 445"/>
                      <a:gd name="T87" fmla="*/ 139 h 443"/>
                      <a:gd name="T88" fmla="*/ 62 w 445"/>
                      <a:gd name="T89" fmla="*/ 85 h 443"/>
                      <a:gd name="T90" fmla="*/ 107 w 445"/>
                      <a:gd name="T91" fmla="*/ 44 h 443"/>
                      <a:gd name="T92" fmla="*/ 165 w 445"/>
                      <a:gd name="T93" fmla="*/ 19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45" h="443">
                        <a:moveTo>
                          <a:pt x="437" y="162"/>
                        </a:moveTo>
                        <a:lnTo>
                          <a:pt x="428" y="139"/>
                        </a:lnTo>
                        <a:lnTo>
                          <a:pt x="419" y="119"/>
                        </a:lnTo>
                        <a:lnTo>
                          <a:pt x="408" y="99"/>
                        </a:lnTo>
                        <a:lnTo>
                          <a:pt x="396" y="83"/>
                        </a:lnTo>
                        <a:lnTo>
                          <a:pt x="382" y="66"/>
                        </a:lnTo>
                        <a:lnTo>
                          <a:pt x="366" y="52"/>
                        </a:lnTo>
                        <a:lnTo>
                          <a:pt x="349" y="38"/>
                        </a:lnTo>
                        <a:lnTo>
                          <a:pt x="330" y="28"/>
                        </a:lnTo>
                        <a:lnTo>
                          <a:pt x="310" y="16"/>
                        </a:lnTo>
                        <a:lnTo>
                          <a:pt x="289" y="9"/>
                        </a:lnTo>
                        <a:lnTo>
                          <a:pt x="268" y="4"/>
                        </a:lnTo>
                        <a:lnTo>
                          <a:pt x="247" y="1"/>
                        </a:lnTo>
                        <a:lnTo>
                          <a:pt x="226" y="0"/>
                        </a:lnTo>
                        <a:lnTo>
                          <a:pt x="205" y="1"/>
                        </a:lnTo>
                        <a:lnTo>
                          <a:pt x="183" y="4"/>
                        </a:lnTo>
                        <a:lnTo>
                          <a:pt x="163" y="10"/>
                        </a:lnTo>
                        <a:lnTo>
                          <a:pt x="140" y="16"/>
                        </a:lnTo>
                        <a:lnTo>
                          <a:pt x="120" y="26"/>
                        </a:lnTo>
                        <a:lnTo>
                          <a:pt x="101" y="35"/>
                        </a:lnTo>
                        <a:lnTo>
                          <a:pt x="84" y="48"/>
                        </a:lnTo>
                        <a:lnTo>
                          <a:pt x="68" y="62"/>
                        </a:lnTo>
                        <a:lnTo>
                          <a:pt x="53" y="77"/>
                        </a:lnTo>
                        <a:lnTo>
                          <a:pt x="40" y="95"/>
                        </a:lnTo>
                        <a:lnTo>
                          <a:pt x="29" y="115"/>
                        </a:lnTo>
                        <a:lnTo>
                          <a:pt x="18" y="133"/>
                        </a:lnTo>
                        <a:lnTo>
                          <a:pt x="11" y="154"/>
                        </a:lnTo>
                        <a:lnTo>
                          <a:pt x="5" y="175"/>
                        </a:lnTo>
                        <a:lnTo>
                          <a:pt x="1" y="196"/>
                        </a:lnTo>
                        <a:lnTo>
                          <a:pt x="0" y="217"/>
                        </a:lnTo>
                        <a:lnTo>
                          <a:pt x="1" y="239"/>
                        </a:lnTo>
                        <a:lnTo>
                          <a:pt x="5" y="260"/>
                        </a:lnTo>
                        <a:lnTo>
                          <a:pt x="10" y="283"/>
                        </a:lnTo>
                        <a:lnTo>
                          <a:pt x="16" y="304"/>
                        </a:lnTo>
                        <a:lnTo>
                          <a:pt x="25" y="324"/>
                        </a:lnTo>
                        <a:lnTo>
                          <a:pt x="35" y="343"/>
                        </a:lnTo>
                        <a:lnTo>
                          <a:pt x="48" y="361"/>
                        </a:lnTo>
                        <a:lnTo>
                          <a:pt x="61" y="376"/>
                        </a:lnTo>
                        <a:lnTo>
                          <a:pt x="77" y="391"/>
                        </a:lnTo>
                        <a:lnTo>
                          <a:pt x="94" y="404"/>
                        </a:lnTo>
                        <a:lnTo>
                          <a:pt x="114" y="417"/>
                        </a:lnTo>
                        <a:lnTo>
                          <a:pt x="133" y="426"/>
                        </a:lnTo>
                        <a:lnTo>
                          <a:pt x="153" y="433"/>
                        </a:lnTo>
                        <a:lnTo>
                          <a:pt x="174" y="438"/>
                        </a:lnTo>
                        <a:lnTo>
                          <a:pt x="196" y="442"/>
                        </a:lnTo>
                        <a:lnTo>
                          <a:pt x="216" y="443"/>
                        </a:lnTo>
                        <a:lnTo>
                          <a:pt x="238" y="442"/>
                        </a:lnTo>
                        <a:lnTo>
                          <a:pt x="261" y="439"/>
                        </a:lnTo>
                        <a:lnTo>
                          <a:pt x="284" y="435"/>
                        </a:lnTo>
                        <a:lnTo>
                          <a:pt x="304" y="428"/>
                        </a:lnTo>
                        <a:lnTo>
                          <a:pt x="325" y="419"/>
                        </a:lnTo>
                        <a:lnTo>
                          <a:pt x="344" y="407"/>
                        </a:lnTo>
                        <a:lnTo>
                          <a:pt x="352" y="401"/>
                        </a:lnTo>
                        <a:lnTo>
                          <a:pt x="356" y="398"/>
                        </a:lnTo>
                        <a:lnTo>
                          <a:pt x="361" y="396"/>
                        </a:lnTo>
                        <a:lnTo>
                          <a:pt x="377" y="381"/>
                        </a:lnTo>
                        <a:lnTo>
                          <a:pt x="391" y="366"/>
                        </a:lnTo>
                        <a:lnTo>
                          <a:pt x="397" y="357"/>
                        </a:lnTo>
                        <a:lnTo>
                          <a:pt x="405" y="348"/>
                        </a:lnTo>
                        <a:lnTo>
                          <a:pt x="417" y="331"/>
                        </a:lnTo>
                        <a:lnTo>
                          <a:pt x="426" y="310"/>
                        </a:lnTo>
                        <a:lnTo>
                          <a:pt x="434" y="289"/>
                        </a:lnTo>
                        <a:lnTo>
                          <a:pt x="439" y="269"/>
                        </a:lnTo>
                        <a:lnTo>
                          <a:pt x="444" y="248"/>
                        </a:lnTo>
                        <a:lnTo>
                          <a:pt x="444" y="237"/>
                        </a:lnTo>
                        <a:lnTo>
                          <a:pt x="445" y="226"/>
                        </a:lnTo>
                        <a:lnTo>
                          <a:pt x="444" y="206"/>
                        </a:lnTo>
                        <a:lnTo>
                          <a:pt x="441" y="183"/>
                        </a:lnTo>
                        <a:lnTo>
                          <a:pt x="437" y="162"/>
                        </a:lnTo>
                        <a:close/>
                        <a:moveTo>
                          <a:pt x="165" y="19"/>
                        </a:moveTo>
                        <a:lnTo>
                          <a:pt x="184" y="14"/>
                        </a:lnTo>
                        <a:lnTo>
                          <a:pt x="205" y="11"/>
                        </a:lnTo>
                        <a:lnTo>
                          <a:pt x="225" y="10"/>
                        </a:lnTo>
                        <a:lnTo>
                          <a:pt x="245" y="12"/>
                        </a:lnTo>
                        <a:lnTo>
                          <a:pt x="264" y="15"/>
                        </a:lnTo>
                        <a:lnTo>
                          <a:pt x="285" y="21"/>
                        </a:lnTo>
                        <a:lnTo>
                          <a:pt x="303" y="28"/>
                        </a:lnTo>
                        <a:lnTo>
                          <a:pt x="324" y="39"/>
                        </a:lnTo>
                        <a:lnTo>
                          <a:pt x="342" y="49"/>
                        </a:lnTo>
                        <a:lnTo>
                          <a:pt x="358" y="62"/>
                        </a:lnTo>
                        <a:lnTo>
                          <a:pt x="374" y="75"/>
                        </a:lnTo>
                        <a:lnTo>
                          <a:pt x="387" y="91"/>
                        </a:lnTo>
                        <a:lnTo>
                          <a:pt x="398" y="106"/>
                        </a:lnTo>
                        <a:lnTo>
                          <a:pt x="409" y="125"/>
                        </a:lnTo>
                        <a:lnTo>
                          <a:pt x="418" y="144"/>
                        </a:lnTo>
                        <a:lnTo>
                          <a:pt x="425" y="165"/>
                        </a:lnTo>
                        <a:lnTo>
                          <a:pt x="425" y="169"/>
                        </a:lnTo>
                        <a:lnTo>
                          <a:pt x="425" y="171"/>
                        </a:lnTo>
                        <a:lnTo>
                          <a:pt x="425" y="173"/>
                        </a:lnTo>
                        <a:lnTo>
                          <a:pt x="426" y="175"/>
                        </a:lnTo>
                        <a:lnTo>
                          <a:pt x="428" y="185"/>
                        </a:lnTo>
                        <a:lnTo>
                          <a:pt x="432" y="206"/>
                        </a:lnTo>
                        <a:lnTo>
                          <a:pt x="432" y="215"/>
                        </a:lnTo>
                        <a:lnTo>
                          <a:pt x="433" y="225"/>
                        </a:lnTo>
                        <a:lnTo>
                          <a:pt x="432" y="246"/>
                        </a:lnTo>
                        <a:lnTo>
                          <a:pt x="427" y="265"/>
                        </a:lnTo>
                        <a:lnTo>
                          <a:pt x="422" y="285"/>
                        </a:lnTo>
                        <a:lnTo>
                          <a:pt x="415" y="304"/>
                        </a:lnTo>
                        <a:lnTo>
                          <a:pt x="406" y="324"/>
                        </a:lnTo>
                        <a:lnTo>
                          <a:pt x="393" y="342"/>
                        </a:lnTo>
                        <a:lnTo>
                          <a:pt x="381" y="359"/>
                        </a:lnTo>
                        <a:lnTo>
                          <a:pt x="377" y="362"/>
                        </a:lnTo>
                        <a:lnTo>
                          <a:pt x="374" y="366"/>
                        </a:lnTo>
                        <a:lnTo>
                          <a:pt x="367" y="374"/>
                        </a:lnTo>
                        <a:lnTo>
                          <a:pt x="353" y="388"/>
                        </a:lnTo>
                        <a:lnTo>
                          <a:pt x="336" y="399"/>
                        </a:lnTo>
                        <a:lnTo>
                          <a:pt x="319" y="409"/>
                        </a:lnTo>
                        <a:lnTo>
                          <a:pt x="300" y="419"/>
                        </a:lnTo>
                        <a:lnTo>
                          <a:pt x="290" y="422"/>
                        </a:lnTo>
                        <a:lnTo>
                          <a:pt x="281" y="426"/>
                        </a:lnTo>
                        <a:lnTo>
                          <a:pt x="259" y="429"/>
                        </a:lnTo>
                        <a:lnTo>
                          <a:pt x="238" y="432"/>
                        </a:lnTo>
                        <a:lnTo>
                          <a:pt x="218" y="432"/>
                        </a:lnTo>
                        <a:lnTo>
                          <a:pt x="198" y="431"/>
                        </a:lnTo>
                        <a:lnTo>
                          <a:pt x="177" y="427"/>
                        </a:lnTo>
                        <a:lnTo>
                          <a:pt x="159" y="422"/>
                        </a:lnTo>
                        <a:lnTo>
                          <a:pt x="139" y="414"/>
                        </a:lnTo>
                        <a:lnTo>
                          <a:pt x="120" y="405"/>
                        </a:lnTo>
                        <a:lnTo>
                          <a:pt x="101" y="393"/>
                        </a:lnTo>
                        <a:lnTo>
                          <a:pt x="84" y="380"/>
                        </a:lnTo>
                        <a:lnTo>
                          <a:pt x="69" y="367"/>
                        </a:lnTo>
                        <a:lnTo>
                          <a:pt x="56" y="352"/>
                        </a:lnTo>
                        <a:lnTo>
                          <a:pt x="44" y="336"/>
                        </a:lnTo>
                        <a:lnTo>
                          <a:pt x="35" y="318"/>
                        </a:lnTo>
                        <a:lnTo>
                          <a:pt x="25" y="300"/>
                        </a:lnTo>
                        <a:lnTo>
                          <a:pt x="20" y="280"/>
                        </a:lnTo>
                        <a:lnTo>
                          <a:pt x="15" y="259"/>
                        </a:lnTo>
                        <a:lnTo>
                          <a:pt x="12" y="239"/>
                        </a:lnTo>
                        <a:lnTo>
                          <a:pt x="13" y="198"/>
                        </a:lnTo>
                        <a:lnTo>
                          <a:pt x="16" y="178"/>
                        </a:lnTo>
                        <a:lnTo>
                          <a:pt x="21" y="159"/>
                        </a:lnTo>
                        <a:lnTo>
                          <a:pt x="28" y="139"/>
                        </a:lnTo>
                        <a:lnTo>
                          <a:pt x="40" y="121"/>
                        </a:lnTo>
                        <a:lnTo>
                          <a:pt x="50" y="101"/>
                        </a:lnTo>
                        <a:lnTo>
                          <a:pt x="62" y="85"/>
                        </a:lnTo>
                        <a:lnTo>
                          <a:pt x="76" y="69"/>
                        </a:lnTo>
                        <a:lnTo>
                          <a:pt x="91" y="57"/>
                        </a:lnTo>
                        <a:lnTo>
                          <a:pt x="107" y="44"/>
                        </a:lnTo>
                        <a:lnTo>
                          <a:pt x="126" y="35"/>
                        </a:lnTo>
                        <a:lnTo>
                          <a:pt x="144" y="26"/>
                        </a:lnTo>
                        <a:lnTo>
                          <a:pt x="165" y="19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5" name="Freeform 641"/>
                  <p:cNvSpPr>
                    <a:spLocks noEditPoints="1"/>
                  </p:cNvSpPr>
                  <p:nvPr/>
                </p:nvSpPr>
                <p:spPr bwMode="auto">
                  <a:xfrm>
                    <a:off x="-301" y="2740"/>
                    <a:ext cx="235" cy="208"/>
                  </a:xfrm>
                  <a:custGeom>
                    <a:avLst/>
                    <a:gdLst>
                      <a:gd name="T0" fmla="*/ 273 w 421"/>
                      <a:gd name="T1" fmla="*/ 11 h 422"/>
                      <a:gd name="T2" fmla="*/ 213 w 421"/>
                      <a:gd name="T3" fmla="*/ 0 h 422"/>
                      <a:gd name="T4" fmla="*/ 153 w 421"/>
                      <a:gd name="T5" fmla="*/ 9 h 422"/>
                      <a:gd name="T6" fmla="*/ 95 w 421"/>
                      <a:gd name="T7" fmla="*/ 34 h 422"/>
                      <a:gd name="T8" fmla="*/ 50 w 421"/>
                      <a:gd name="T9" fmla="*/ 75 h 422"/>
                      <a:gd name="T10" fmla="*/ 16 w 421"/>
                      <a:gd name="T11" fmla="*/ 129 h 422"/>
                      <a:gd name="T12" fmla="*/ 1 w 421"/>
                      <a:gd name="T13" fmla="*/ 188 h 422"/>
                      <a:gd name="T14" fmla="*/ 8 w 421"/>
                      <a:gd name="T15" fmla="*/ 270 h 422"/>
                      <a:gd name="T16" fmla="*/ 32 w 421"/>
                      <a:gd name="T17" fmla="*/ 326 h 422"/>
                      <a:gd name="T18" fmla="*/ 72 w 421"/>
                      <a:gd name="T19" fmla="*/ 370 h 422"/>
                      <a:gd name="T20" fmla="*/ 127 w 421"/>
                      <a:gd name="T21" fmla="*/ 404 h 422"/>
                      <a:gd name="T22" fmla="*/ 186 w 421"/>
                      <a:gd name="T23" fmla="*/ 421 h 422"/>
                      <a:gd name="T24" fmla="*/ 247 w 421"/>
                      <a:gd name="T25" fmla="*/ 419 h 422"/>
                      <a:gd name="T26" fmla="*/ 288 w 421"/>
                      <a:gd name="T27" fmla="*/ 409 h 422"/>
                      <a:gd name="T28" fmla="*/ 341 w 421"/>
                      <a:gd name="T29" fmla="*/ 378 h 422"/>
                      <a:gd name="T30" fmla="*/ 365 w 421"/>
                      <a:gd name="T31" fmla="*/ 352 h 422"/>
                      <a:gd name="T32" fmla="*/ 394 w 421"/>
                      <a:gd name="T33" fmla="*/ 314 h 422"/>
                      <a:gd name="T34" fmla="*/ 415 w 421"/>
                      <a:gd name="T35" fmla="*/ 255 h 422"/>
                      <a:gd name="T36" fmla="*/ 420 w 421"/>
                      <a:gd name="T37" fmla="*/ 205 h 422"/>
                      <a:gd name="T38" fmla="*/ 414 w 421"/>
                      <a:gd name="T39" fmla="*/ 165 h 422"/>
                      <a:gd name="T40" fmla="*/ 413 w 421"/>
                      <a:gd name="T41" fmla="*/ 159 h 422"/>
                      <a:gd name="T42" fmla="*/ 397 w 421"/>
                      <a:gd name="T43" fmla="*/ 115 h 422"/>
                      <a:gd name="T44" fmla="*/ 362 w 421"/>
                      <a:gd name="T45" fmla="*/ 65 h 422"/>
                      <a:gd name="T46" fmla="*/ 312 w 421"/>
                      <a:gd name="T47" fmla="*/ 29 h 422"/>
                      <a:gd name="T48" fmla="*/ 195 w 421"/>
                      <a:gd name="T49" fmla="*/ 14 h 422"/>
                      <a:gd name="T50" fmla="*/ 251 w 421"/>
                      <a:gd name="T51" fmla="*/ 17 h 422"/>
                      <a:gd name="T52" fmla="*/ 307 w 421"/>
                      <a:gd name="T53" fmla="*/ 38 h 422"/>
                      <a:gd name="T54" fmla="*/ 353 w 421"/>
                      <a:gd name="T55" fmla="*/ 73 h 422"/>
                      <a:gd name="T56" fmla="*/ 386 w 421"/>
                      <a:gd name="T57" fmla="*/ 120 h 422"/>
                      <a:gd name="T58" fmla="*/ 405 w 421"/>
                      <a:gd name="T59" fmla="*/ 177 h 422"/>
                      <a:gd name="T60" fmla="*/ 405 w 421"/>
                      <a:gd name="T61" fmla="*/ 184 h 422"/>
                      <a:gd name="T62" fmla="*/ 409 w 421"/>
                      <a:gd name="T63" fmla="*/ 215 h 422"/>
                      <a:gd name="T64" fmla="*/ 408 w 421"/>
                      <a:gd name="T65" fmla="*/ 235 h 422"/>
                      <a:gd name="T66" fmla="*/ 393 w 421"/>
                      <a:gd name="T67" fmla="*/ 291 h 422"/>
                      <a:gd name="T68" fmla="*/ 361 w 421"/>
                      <a:gd name="T69" fmla="*/ 341 h 422"/>
                      <a:gd name="T70" fmla="*/ 340 w 421"/>
                      <a:gd name="T71" fmla="*/ 361 h 422"/>
                      <a:gd name="T72" fmla="*/ 302 w 421"/>
                      <a:gd name="T73" fmla="*/ 388 h 422"/>
                      <a:gd name="T74" fmla="*/ 245 w 421"/>
                      <a:gd name="T75" fmla="*/ 407 h 422"/>
                      <a:gd name="T76" fmla="*/ 188 w 421"/>
                      <a:gd name="T77" fmla="*/ 410 h 422"/>
                      <a:gd name="T78" fmla="*/ 132 w 421"/>
                      <a:gd name="T79" fmla="*/ 394 h 422"/>
                      <a:gd name="T80" fmla="*/ 80 w 421"/>
                      <a:gd name="T81" fmla="*/ 363 h 422"/>
                      <a:gd name="T82" fmla="*/ 43 w 421"/>
                      <a:gd name="T83" fmla="*/ 320 h 422"/>
                      <a:gd name="T84" fmla="*/ 20 w 421"/>
                      <a:gd name="T85" fmla="*/ 267 h 422"/>
                      <a:gd name="T86" fmla="*/ 13 w 421"/>
                      <a:gd name="T87" fmla="*/ 188 h 422"/>
                      <a:gd name="T88" fmla="*/ 29 w 421"/>
                      <a:gd name="T89" fmla="*/ 133 h 422"/>
                      <a:gd name="T90" fmla="*/ 60 w 421"/>
                      <a:gd name="T91" fmla="*/ 82 h 422"/>
                      <a:gd name="T92" fmla="*/ 102 w 421"/>
                      <a:gd name="T93" fmla="*/ 45 h 422"/>
                      <a:gd name="T94" fmla="*/ 157 w 421"/>
                      <a:gd name="T95" fmla="*/ 22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21" h="422">
                        <a:moveTo>
                          <a:pt x="312" y="29"/>
                        </a:moveTo>
                        <a:lnTo>
                          <a:pt x="291" y="18"/>
                        </a:lnTo>
                        <a:lnTo>
                          <a:pt x="273" y="11"/>
                        </a:lnTo>
                        <a:lnTo>
                          <a:pt x="252" y="5"/>
                        </a:lnTo>
                        <a:lnTo>
                          <a:pt x="233" y="2"/>
                        </a:lnTo>
                        <a:lnTo>
                          <a:pt x="213" y="0"/>
                        </a:lnTo>
                        <a:lnTo>
                          <a:pt x="193" y="1"/>
                        </a:lnTo>
                        <a:lnTo>
                          <a:pt x="172" y="4"/>
                        </a:lnTo>
                        <a:lnTo>
                          <a:pt x="153" y="9"/>
                        </a:lnTo>
                        <a:lnTo>
                          <a:pt x="132" y="16"/>
                        </a:lnTo>
                        <a:lnTo>
                          <a:pt x="114" y="25"/>
                        </a:lnTo>
                        <a:lnTo>
                          <a:pt x="95" y="34"/>
                        </a:lnTo>
                        <a:lnTo>
                          <a:pt x="79" y="47"/>
                        </a:lnTo>
                        <a:lnTo>
                          <a:pt x="64" y="59"/>
                        </a:lnTo>
                        <a:lnTo>
                          <a:pt x="50" y="75"/>
                        </a:lnTo>
                        <a:lnTo>
                          <a:pt x="38" y="91"/>
                        </a:lnTo>
                        <a:lnTo>
                          <a:pt x="28" y="111"/>
                        </a:lnTo>
                        <a:lnTo>
                          <a:pt x="16" y="129"/>
                        </a:lnTo>
                        <a:lnTo>
                          <a:pt x="9" y="149"/>
                        </a:lnTo>
                        <a:lnTo>
                          <a:pt x="4" y="168"/>
                        </a:lnTo>
                        <a:lnTo>
                          <a:pt x="1" y="188"/>
                        </a:lnTo>
                        <a:lnTo>
                          <a:pt x="0" y="229"/>
                        </a:lnTo>
                        <a:lnTo>
                          <a:pt x="3" y="249"/>
                        </a:lnTo>
                        <a:lnTo>
                          <a:pt x="8" y="270"/>
                        </a:lnTo>
                        <a:lnTo>
                          <a:pt x="13" y="290"/>
                        </a:lnTo>
                        <a:lnTo>
                          <a:pt x="23" y="308"/>
                        </a:lnTo>
                        <a:lnTo>
                          <a:pt x="32" y="326"/>
                        </a:lnTo>
                        <a:lnTo>
                          <a:pt x="44" y="342"/>
                        </a:lnTo>
                        <a:lnTo>
                          <a:pt x="57" y="357"/>
                        </a:lnTo>
                        <a:lnTo>
                          <a:pt x="72" y="370"/>
                        </a:lnTo>
                        <a:lnTo>
                          <a:pt x="89" y="383"/>
                        </a:lnTo>
                        <a:lnTo>
                          <a:pt x="108" y="395"/>
                        </a:lnTo>
                        <a:lnTo>
                          <a:pt x="127" y="404"/>
                        </a:lnTo>
                        <a:lnTo>
                          <a:pt x="147" y="412"/>
                        </a:lnTo>
                        <a:lnTo>
                          <a:pt x="165" y="417"/>
                        </a:lnTo>
                        <a:lnTo>
                          <a:pt x="186" y="421"/>
                        </a:lnTo>
                        <a:lnTo>
                          <a:pt x="206" y="422"/>
                        </a:lnTo>
                        <a:lnTo>
                          <a:pt x="226" y="422"/>
                        </a:lnTo>
                        <a:lnTo>
                          <a:pt x="247" y="419"/>
                        </a:lnTo>
                        <a:lnTo>
                          <a:pt x="269" y="416"/>
                        </a:lnTo>
                        <a:lnTo>
                          <a:pt x="278" y="412"/>
                        </a:lnTo>
                        <a:lnTo>
                          <a:pt x="288" y="409"/>
                        </a:lnTo>
                        <a:lnTo>
                          <a:pt x="307" y="399"/>
                        </a:lnTo>
                        <a:lnTo>
                          <a:pt x="324" y="389"/>
                        </a:lnTo>
                        <a:lnTo>
                          <a:pt x="341" y="378"/>
                        </a:lnTo>
                        <a:lnTo>
                          <a:pt x="355" y="364"/>
                        </a:lnTo>
                        <a:lnTo>
                          <a:pt x="362" y="356"/>
                        </a:lnTo>
                        <a:lnTo>
                          <a:pt x="365" y="352"/>
                        </a:lnTo>
                        <a:lnTo>
                          <a:pt x="369" y="349"/>
                        </a:lnTo>
                        <a:lnTo>
                          <a:pt x="381" y="332"/>
                        </a:lnTo>
                        <a:lnTo>
                          <a:pt x="394" y="314"/>
                        </a:lnTo>
                        <a:lnTo>
                          <a:pt x="403" y="294"/>
                        </a:lnTo>
                        <a:lnTo>
                          <a:pt x="410" y="275"/>
                        </a:lnTo>
                        <a:lnTo>
                          <a:pt x="415" y="255"/>
                        </a:lnTo>
                        <a:lnTo>
                          <a:pt x="420" y="236"/>
                        </a:lnTo>
                        <a:lnTo>
                          <a:pt x="421" y="215"/>
                        </a:lnTo>
                        <a:lnTo>
                          <a:pt x="420" y="205"/>
                        </a:lnTo>
                        <a:lnTo>
                          <a:pt x="420" y="196"/>
                        </a:lnTo>
                        <a:lnTo>
                          <a:pt x="416" y="175"/>
                        </a:lnTo>
                        <a:lnTo>
                          <a:pt x="414" y="165"/>
                        </a:lnTo>
                        <a:lnTo>
                          <a:pt x="413" y="163"/>
                        </a:lnTo>
                        <a:lnTo>
                          <a:pt x="413" y="161"/>
                        </a:lnTo>
                        <a:lnTo>
                          <a:pt x="413" y="159"/>
                        </a:lnTo>
                        <a:lnTo>
                          <a:pt x="413" y="155"/>
                        </a:lnTo>
                        <a:lnTo>
                          <a:pt x="406" y="134"/>
                        </a:lnTo>
                        <a:lnTo>
                          <a:pt x="397" y="115"/>
                        </a:lnTo>
                        <a:lnTo>
                          <a:pt x="386" y="96"/>
                        </a:lnTo>
                        <a:lnTo>
                          <a:pt x="375" y="81"/>
                        </a:lnTo>
                        <a:lnTo>
                          <a:pt x="362" y="65"/>
                        </a:lnTo>
                        <a:lnTo>
                          <a:pt x="346" y="52"/>
                        </a:lnTo>
                        <a:lnTo>
                          <a:pt x="330" y="39"/>
                        </a:lnTo>
                        <a:lnTo>
                          <a:pt x="312" y="29"/>
                        </a:lnTo>
                        <a:close/>
                        <a:moveTo>
                          <a:pt x="157" y="22"/>
                        </a:moveTo>
                        <a:lnTo>
                          <a:pt x="176" y="17"/>
                        </a:lnTo>
                        <a:lnTo>
                          <a:pt x="195" y="14"/>
                        </a:lnTo>
                        <a:lnTo>
                          <a:pt x="214" y="13"/>
                        </a:lnTo>
                        <a:lnTo>
                          <a:pt x="233" y="15"/>
                        </a:lnTo>
                        <a:lnTo>
                          <a:pt x="251" y="17"/>
                        </a:lnTo>
                        <a:lnTo>
                          <a:pt x="270" y="22"/>
                        </a:lnTo>
                        <a:lnTo>
                          <a:pt x="288" y="29"/>
                        </a:lnTo>
                        <a:lnTo>
                          <a:pt x="307" y="38"/>
                        </a:lnTo>
                        <a:lnTo>
                          <a:pt x="323" y="48"/>
                        </a:lnTo>
                        <a:lnTo>
                          <a:pt x="339" y="60"/>
                        </a:lnTo>
                        <a:lnTo>
                          <a:pt x="353" y="73"/>
                        </a:lnTo>
                        <a:lnTo>
                          <a:pt x="367" y="88"/>
                        </a:lnTo>
                        <a:lnTo>
                          <a:pt x="377" y="103"/>
                        </a:lnTo>
                        <a:lnTo>
                          <a:pt x="386" y="120"/>
                        </a:lnTo>
                        <a:lnTo>
                          <a:pt x="395" y="138"/>
                        </a:lnTo>
                        <a:lnTo>
                          <a:pt x="402" y="158"/>
                        </a:lnTo>
                        <a:lnTo>
                          <a:pt x="405" y="177"/>
                        </a:lnTo>
                        <a:lnTo>
                          <a:pt x="405" y="181"/>
                        </a:lnTo>
                        <a:lnTo>
                          <a:pt x="405" y="183"/>
                        </a:lnTo>
                        <a:lnTo>
                          <a:pt x="405" y="184"/>
                        </a:lnTo>
                        <a:lnTo>
                          <a:pt x="406" y="186"/>
                        </a:lnTo>
                        <a:lnTo>
                          <a:pt x="408" y="197"/>
                        </a:lnTo>
                        <a:lnTo>
                          <a:pt x="409" y="215"/>
                        </a:lnTo>
                        <a:lnTo>
                          <a:pt x="408" y="219"/>
                        </a:lnTo>
                        <a:lnTo>
                          <a:pt x="408" y="225"/>
                        </a:lnTo>
                        <a:lnTo>
                          <a:pt x="408" y="235"/>
                        </a:lnTo>
                        <a:lnTo>
                          <a:pt x="405" y="253"/>
                        </a:lnTo>
                        <a:lnTo>
                          <a:pt x="400" y="272"/>
                        </a:lnTo>
                        <a:lnTo>
                          <a:pt x="393" y="291"/>
                        </a:lnTo>
                        <a:lnTo>
                          <a:pt x="384" y="309"/>
                        </a:lnTo>
                        <a:lnTo>
                          <a:pt x="373" y="326"/>
                        </a:lnTo>
                        <a:lnTo>
                          <a:pt x="361" y="341"/>
                        </a:lnTo>
                        <a:lnTo>
                          <a:pt x="353" y="348"/>
                        </a:lnTo>
                        <a:lnTo>
                          <a:pt x="347" y="355"/>
                        </a:lnTo>
                        <a:lnTo>
                          <a:pt x="340" y="361"/>
                        </a:lnTo>
                        <a:lnTo>
                          <a:pt x="334" y="368"/>
                        </a:lnTo>
                        <a:lnTo>
                          <a:pt x="318" y="379"/>
                        </a:lnTo>
                        <a:lnTo>
                          <a:pt x="302" y="388"/>
                        </a:lnTo>
                        <a:lnTo>
                          <a:pt x="284" y="396"/>
                        </a:lnTo>
                        <a:lnTo>
                          <a:pt x="265" y="403"/>
                        </a:lnTo>
                        <a:lnTo>
                          <a:pt x="245" y="407"/>
                        </a:lnTo>
                        <a:lnTo>
                          <a:pt x="226" y="410"/>
                        </a:lnTo>
                        <a:lnTo>
                          <a:pt x="207" y="411"/>
                        </a:lnTo>
                        <a:lnTo>
                          <a:pt x="188" y="410"/>
                        </a:lnTo>
                        <a:lnTo>
                          <a:pt x="169" y="407"/>
                        </a:lnTo>
                        <a:lnTo>
                          <a:pt x="151" y="401"/>
                        </a:lnTo>
                        <a:lnTo>
                          <a:pt x="132" y="394"/>
                        </a:lnTo>
                        <a:lnTo>
                          <a:pt x="115" y="386"/>
                        </a:lnTo>
                        <a:lnTo>
                          <a:pt x="96" y="374"/>
                        </a:lnTo>
                        <a:lnTo>
                          <a:pt x="80" y="363"/>
                        </a:lnTo>
                        <a:lnTo>
                          <a:pt x="66" y="350"/>
                        </a:lnTo>
                        <a:lnTo>
                          <a:pt x="55" y="336"/>
                        </a:lnTo>
                        <a:lnTo>
                          <a:pt x="43" y="320"/>
                        </a:lnTo>
                        <a:lnTo>
                          <a:pt x="34" y="303"/>
                        </a:lnTo>
                        <a:lnTo>
                          <a:pt x="26" y="286"/>
                        </a:lnTo>
                        <a:lnTo>
                          <a:pt x="20" y="267"/>
                        </a:lnTo>
                        <a:lnTo>
                          <a:pt x="15" y="246"/>
                        </a:lnTo>
                        <a:lnTo>
                          <a:pt x="12" y="227"/>
                        </a:lnTo>
                        <a:lnTo>
                          <a:pt x="13" y="188"/>
                        </a:lnTo>
                        <a:lnTo>
                          <a:pt x="16" y="170"/>
                        </a:lnTo>
                        <a:lnTo>
                          <a:pt x="22" y="151"/>
                        </a:lnTo>
                        <a:lnTo>
                          <a:pt x="29" y="133"/>
                        </a:lnTo>
                        <a:lnTo>
                          <a:pt x="38" y="116"/>
                        </a:lnTo>
                        <a:lnTo>
                          <a:pt x="47" y="97"/>
                        </a:lnTo>
                        <a:lnTo>
                          <a:pt x="60" y="82"/>
                        </a:lnTo>
                        <a:lnTo>
                          <a:pt x="72" y="67"/>
                        </a:lnTo>
                        <a:lnTo>
                          <a:pt x="88" y="56"/>
                        </a:lnTo>
                        <a:lnTo>
                          <a:pt x="102" y="45"/>
                        </a:lnTo>
                        <a:lnTo>
                          <a:pt x="120" y="35"/>
                        </a:lnTo>
                        <a:lnTo>
                          <a:pt x="137" y="27"/>
                        </a:lnTo>
                        <a:lnTo>
                          <a:pt x="157" y="22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6" name="Freeform 642"/>
                  <p:cNvSpPr>
                    <a:spLocks noEditPoints="1"/>
                  </p:cNvSpPr>
                  <p:nvPr/>
                </p:nvSpPr>
                <p:spPr bwMode="auto">
                  <a:xfrm>
                    <a:off x="-295" y="2746"/>
                    <a:ext cx="222" cy="196"/>
                  </a:xfrm>
                  <a:custGeom>
                    <a:avLst/>
                    <a:gdLst>
                      <a:gd name="T0" fmla="*/ 258 w 397"/>
                      <a:gd name="T1" fmla="*/ 9 h 398"/>
                      <a:gd name="T2" fmla="*/ 202 w 397"/>
                      <a:gd name="T3" fmla="*/ 0 h 398"/>
                      <a:gd name="T4" fmla="*/ 145 w 397"/>
                      <a:gd name="T5" fmla="*/ 9 h 398"/>
                      <a:gd name="T6" fmla="*/ 90 w 397"/>
                      <a:gd name="T7" fmla="*/ 32 h 398"/>
                      <a:gd name="T8" fmla="*/ 48 w 397"/>
                      <a:gd name="T9" fmla="*/ 69 h 398"/>
                      <a:gd name="T10" fmla="*/ 17 w 397"/>
                      <a:gd name="T11" fmla="*/ 120 h 398"/>
                      <a:gd name="T12" fmla="*/ 1 w 397"/>
                      <a:gd name="T13" fmla="*/ 175 h 398"/>
                      <a:gd name="T14" fmla="*/ 8 w 397"/>
                      <a:gd name="T15" fmla="*/ 254 h 398"/>
                      <a:gd name="T16" fmla="*/ 31 w 397"/>
                      <a:gd name="T17" fmla="*/ 307 h 398"/>
                      <a:gd name="T18" fmla="*/ 68 w 397"/>
                      <a:gd name="T19" fmla="*/ 350 h 398"/>
                      <a:gd name="T20" fmla="*/ 120 w 397"/>
                      <a:gd name="T21" fmla="*/ 381 h 398"/>
                      <a:gd name="T22" fmla="*/ 176 w 397"/>
                      <a:gd name="T23" fmla="*/ 397 h 398"/>
                      <a:gd name="T24" fmla="*/ 233 w 397"/>
                      <a:gd name="T25" fmla="*/ 394 h 398"/>
                      <a:gd name="T26" fmla="*/ 290 w 397"/>
                      <a:gd name="T27" fmla="*/ 375 h 398"/>
                      <a:gd name="T28" fmla="*/ 328 w 397"/>
                      <a:gd name="T29" fmla="*/ 348 h 398"/>
                      <a:gd name="T30" fmla="*/ 349 w 397"/>
                      <a:gd name="T31" fmla="*/ 328 h 398"/>
                      <a:gd name="T32" fmla="*/ 381 w 397"/>
                      <a:gd name="T33" fmla="*/ 278 h 398"/>
                      <a:gd name="T34" fmla="*/ 396 w 397"/>
                      <a:gd name="T35" fmla="*/ 222 h 398"/>
                      <a:gd name="T36" fmla="*/ 397 w 397"/>
                      <a:gd name="T37" fmla="*/ 202 h 398"/>
                      <a:gd name="T38" fmla="*/ 393 w 397"/>
                      <a:gd name="T39" fmla="*/ 171 h 398"/>
                      <a:gd name="T40" fmla="*/ 393 w 397"/>
                      <a:gd name="T41" fmla="*/ 164 h 398"/>
                      <a:gd name="T42" fmla="*/ 374 w 397"/>
                      <a:gd name="T43" fmla="*/ 107 h 398"/>
                      <a:gd name="T44" fmla="*/ 341 w 397"/>
                      <a:gd name="T45" fmla="*/ 60 h 398"/>
                      <a:gd name="T46" fmla="*/ 295 w 397"/>
                      <a:gd name="T47" fmla="*/ 25 h 398"/>
                      <a:gd name="T48" fmla="*/ 183 w 397"/>
                      <a:gd name="T49" fmla="*/ 11 h 398"/>
                      <a:gd name="T50" fmla="*/ 255 w 397"/>
                      <a:gd name="T51" fmla="*/ 19 h 398"/>
                      <a:gd name="T52" fmla="*/ 305 w 397"/>
                      <a:gd name="T53" fmla="*/ 45 h 398"/>
                      <a:gd name="T54" fmla="*/ 347 w 397"/>
                      <a:gd name="T55" fmla="*/ 82 h 398"/>
                      <a:gd name="T56" fmla="*/ 373 w 397"/>
                      <a:gd name="T57" fmla="*/ 130 h 398"/>
                      <a:gd name="T58" fmla="*/ 384 w 397"/>
                      <a:gd name="T59" fmla="*/ 166 h 398"/>
                      <a:gd name="T60" fmla="*/ 386 w 397"/>
                      <a:gd name="T61" fmla="*/ 221 h 398"/>
                      <a:gd name="T62" fmla="*/ 370 w 397"/>
                      <a:gd name="T63" fmla="*/ 273 h 398"/>
                      <a:gd name="T64" fmla="*/ 352 w 397"/>
                      <a:gd name="T65" fmla="*/ 307 h 398"/>
                      <a:gd name="T66" fmla="*/ 316 w 397"/>
                      <a:gd name="T67" fmla="*/ 347 h 398"/>
                      <a:gd name="T68" fmla="*/ 288 w 397"/>
                      <a:gd name="T69" fmla="*/ 364 h 398"/>
                      <a:gd name="T70" fmla="*/ 268 w 397"/>
                      <a:gd name="T71" fmla="*/ 374 h 398"/>
                      <a:gd name="T72" fmla="*/ 213 w 397"/>
                      <a:gd name="T73" fmla="*/ 386 h 398"/>
                      <a:gd name="T74" fmla="*/ 158 w 397"/>
                      <a:gd name="T75" fmla="*/ 383 h 398"/>
                      <a:gd name="T76" fmla="*/ 108 w 397"/>
                      <a:gd name="T77" fmla="*/ 364 h 398"/>
                      <a:gd name="T78" fmla="*/ 62 w 397"/>
                      <a:gd name="T79" fmla="*/ 328 h 398"/>
                      <a:gd name="T80" fmla="*/ 31 w 397"/>
                      <a:gd name="T81" fmla="*/ 285 h 398"/>
                      <a:gd name="T82" fmla="*/ 11 w 397"/>
                      <a:gd name="T83" fmla="*/ 214 h 398"/>
                      <a:gd name="T84" fmla="*/ 26 w 397"/>
                      <a:gd name="T85" fmla="*/ 125 h 398"/>
                      <a:gd name="T86" fmla="*/ 56 w 397"/>
                      <a:gd name="T87" fmla="*/ 76 h 398"/>
                      <a:gd name="T88" fmla="*/ 96 w 397"/>
                      <a:gd name="T89" fmla="*/ 40 h 398"/>
                      <a:gd name="T90" fmla="*/ 148 w 397"/>
                      <a:gd name="T91" fmla="*/ 19 h 3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397" h="398">
                        <a:moveTo>
                          <a:pt x="295" y="25"/>
                        </a:moveTo>
                        <a:lnTo>
                          <a:pt x="276" y="16"/>
                        </a:lnTo>
                        <a:lnTo>
                          <a:pt x="258" y="9"/>
                        </a:lnTo>
                        <a:lnTo>
                          <a:pt x="239" y="4"/>
                        </a:lnTo>
                        <a:lnTo>
                          <a:pt x="221" y="2"/>
                        </a:lnTo>
                        <a:lnTo>
                          <a:pt x="202" y="0"/>
                        </a:lnTo>
                        <a:lnTo>
                          <a:pt x="183" y="1"/>
                        </a:lnTo>
                        <a:lnTo>
                          <a:pt x="164" y="4"/>
                        </a:lnTo>
                        <a:lnTo>
                          <a:pt x="145" y="9"/>
                        </a:lnTo>
                        <a:lnTo>
                          <a:pt x="125" y="14"/>
                        </a:lnTo>
                        <a:lnTo>
                          <a:pt x="108" y="22"/>
                        </a:lnTo>
                        <a:lnTo>
                          <a:pt x="90" y="32"/>
                        </a:lnTo>
                        <a:lnTo>
                          <a:pt x="76" y="43"/>
                        </a:lnTo>
                        <a:lnTo>
                          <a:pt x="60" y="54"/>
                        </a:lnTo>
                        <a:lnTo>
                          <a:pt x="48" y="69"/>
                        </a:lnTo>
                        <a:lnTo>
                          <a:pt x="35" y="84"/>
                        </a:lnTo>
                        <a:lnTo>
                          <a:pt x="26" y="103"/>
                        </a:lnTo>
                        <a:lnTo>
                          <a:pt x="17" y="120"/>
                        </a:lnTo>
                        <a:lnTo>
                          <a:pt x="10" y="138"/>
                        </a:lnTo>
                        <a:lnTo>
                          <a:pt x="4" y="157"/>
                        </a:lnTo>
                        <a:lnTo>
                          <a:pt x="1" y="175"/>
                        </a:lnTo>
                        <a:lnTo>
                          <a:pt x="0" y="214"/>
                        </a:lnTo>
                        <a:lnTo>
                          <a:pt x="3" y="233"/>
                        </a:lnTo>
                        <a:lnTo>
                          <a:pt x="8" y="254"/>
                        </a:lnTo>
                        <a:lnTo>
                          <a:pt x="14" y="273"/>
                        </a:lnTo>
                        <a:lnTo>
                          <a:pt x="22" y="290"/>
                        </a:lnTo>
                        <a:lnTo>
                          <a:pt x="31" y="307"/>
                        </a:lnTo>
                        <a:lnTo>
                          <a:pt x="43" y="323"/>
                        </a:lnTo>
                        <a:lnTo>
                          <a:pt x="54" y="337"/>
                        </a:lnTo>
                        <a:lnTo>
                          <a:pt x="68" y="350"/>
                        </a:lnTo>
                        <a:lnTo>
                          <a:pt x="84" y="361"/>
                        </a:lnTo>
                        <a:lnTo>
                          <a:pt x="103" y="373"/>
                        </a:lnTo>
                        <a:lnTo>
                          <a:pt x="120" y="381"/>
                        </a:lnTo>
                        <a:lnTo>
                          <a:pt x="139" y="388"/>
                        </a:lnTo>
                        <a:lnTo>
                          <a:pt x="157" y="394"/>
                        </a:lnTo>
                        <a:lnTo>
                          <a:pt x="176" y="397"/>
                        </a:lnTo>
                        <a:lnTo>
                          <a:pt x="195" y="398"/>
                        </a:lnTo>
                        <a:lnTo>
                          <a:pt x="214" y="397"/>
                        </a:lnTo>
                        <a:lnTo>
                          <a:pt x="233" y="394"/>
                        </a:lnTo>
                        <a:lnTo>
                          <a:pt x="253" y="390"/>
                        </a:lnTo>
                        <a:lnTo>
                          <a:pt x="272" y="383"/>
                        </a:lnTo>
                        <a:lnTo>
                          <a:pt x="290" y="375"/>
                        </a:lnTo>
                        <a:lnTo>
                          <a:pt x="306" y="366"/>
                        </a:lnTo>
                        <a:lnTo>
                          <a:pt x="322" y="355"/>
                        </a:lnTo>
                        <a:lnTo>
                          <a:pt x="328" y="348"/>
                        </a:lnTo>
                        <a:lnTo>
                          <a:pt x="335" y="342"/>
                        </a:lnTo>
                        <a:lnTo>
                          <a:pt x="341" y="335"/>
                        </a:lnTo>
                        <a:lnTo>
                          <a:pt x="349" y="328"/>
                        </a:lnTo>
                        <a:lnTo>
                          <a:pt x="361" y="313"/>
                        </a:lnTo>
                        <a:lnTo>
                          <a:pt x="372" y="296"/>
                        </a:lnTo>
                        <a:lnTo>
                          <a:pt x="381" y="278"/>
                        </a:lnTo>
                        <a:lnTo>
                          <a:pt x="388" y="259"/>
                        </a:lnTo>
                        <a:lnTo>
                          <a:pt x="393" y="240"/>
                        </a:lnTo>
                        <a:lnTo>
                          <a:pt x="396" y="222"/>
                        </a:lnTo>
                        <a:lnTo>
                          <a:pt x="396" y="212"/>
                        </a:lnTo>
                        <a:lnTo>
                          <a:pt x="396" y="206"/>
                        </a:lnTo>
                        <a:lnTo>
                          <a:pt x="397" y="202"/>
                        </a:lnTo>
                        <a:lnTo>
                          <a:pt x="396" y="184"/>
                        </a:lnTo>
                        <a:lnTo>
                          <a:pt x="394" y="173"/>
                        </a:lnTo>
                        <a:lnTo>
                          <a:pt x="393" y="171"/>
                        </a:lnTo>
                        <a:lnTo>
                          <a:pt x="393" y="170"/>
                        </a:lnTo>
                        <a:lnTo>
                          <a:pt x="393" y="168"/>
                        </a:lnTo>
                        <a:lnTo>
                          <a:pt x="393" y="164"/>
                        </a:lnTo>
                        <a:lnTo>
                          <a:pt x="390" y="145"/>
                        </a:lnTo>
                        <a:lnTo>
                          <a:pt x="383" y="125"/>
                        </a:lnTo>
                        <a:lnTo>
                          <a:pt x="374" y="107"/>
                        </a:lnTo>
                        <a:lnTo>
                          <a:pt x="365" y="90"/>
                        </a:lnTo>
                        <a:lnTo>
                          <a:pt x="355" y="75"/>
                        </a:lnTo>
                        <a:lnTo>
                          <a:pt x="341" y="60"/>
                        </a:lnTo>
                        <a:lnTo>
                          <a:pt x="327" y="47"/>
                        </a:lnTo>
                        <a:lnTo>
                          <a:pt x="311" y="35"/>
                        </a:lnTo>
                        <a:lnTo>
                          <a:pt x="295" y="25"/>
                        </a:lnTo>
                        <a:close/>
                        <a:moveTo>
                          <a:pt x="148" y="19"/>
                        </a:moveTo>
                        <a:lnTo>
                          <a:pt x="165" y="14"/>
                        </a:lnTo>
                        <a:lnTo>
                          <a:pt x="183" y="11"/>
                        </a:lnTo>
                        <a:lnTo>
                          <a:pt x="201" y="10"/>
                        </a:lnTo>
                        <a:lnTo>
                          <a:pt x="219" y="12"/>
                        </a:lnTo>
                        <a:lnTo>
                          <a:pt x="255" y="19"/>
                        </a:lnTo>
                        <a:lnTo>
                          <a:pt x="271" y="26"/>
                        </a:lnTo>
                        <a:lnTo>
                          <a:pt x="290" y="36"/>
                        </a:lnTo>
                        <a:lnTo>
                          <a:pt x="305" y="45"/>
                        </a:lnTo>
                        <a:lnTo>
                          <a:pt x="321" y="56"/>
                        </a:lnTo>
                        <a:lnTo>
                          <a:pt x="334" y="68"/>
                        </a:lnTo>
                        <a:lnTo>
                          <a:pt x="347" y="82"/>
                        </a:lnTo>
                        <a:lnTo>
                          <a:pt x="357" y="97"/>
                        </a:lnTo>
                        <a:lnTo>
                          <a:pt x="366" y="113"/>
                        </a:lnTo>
                        <a:lnTo>
                          <a:pt x="373" y="130"/>
                        </a:lnTo>
                        <a:lnTo>
                          <a:pt x="381" y="148"/>
                        </a:lnTo>
                        <a:lnTo>
                          <a:pt x="382" y="157"/>
                        </a:lnTo>
                        <a:lnTo>
                          <a:pt x="384" y="166"/>
                        </a:lnTo>
                        <a:lnTo>
                          <a:pt x="387" y="185"/>
                        </a:lnTo>
                        <a:lnTo>
                          <a:pt x="387" y="202"/>
                        </a:lnTo>
                        <a:lnTo>
                          <a:pt x="386" y="221"/>
                        </a:lnTo>
                        <a:lnTo>
                          <a:pt x="383" y="237"/>
                        </a:lnTo>
                        <a:lnTo>
                          <a:pt x="378" y="256"/>
                        </a:lnTo>
                        <a:lnTo>
                          <a:pt x="370" y="273"/>
                        </a:lnTo>
                        <a:lnTo>
                          <a:pt x="363" y="291"/>
                        </a:lnTo>
                        <a:lnTo>
                          <a:pt x="357" y="298"/>
                        </a:lnTo>
                        <a:lnTo>
                          <a:pt x="352" y="307"/>
                        </a:lnTo>
                        <a:lnTo>
                          <a:pt x="340" y="321"/>
                        </a:lnTo>
                        <a:lnTo>
                          <a:pt x="328" y="335"/>
                        </a:lnTo>
                        <a:lnTo>
                          <a:pt x="316" y="347"/>
                        </a:lnTo>
                        <a:lnTo>
                          <a:pt x="300" y="357"/>
                        </a:lnTo>
                        <a:lnTo>
                          <a:pt x="292" y="361"/>
                        </a:lnTo>
                        <a:lnTo>
                          <a:pt x="288" y="364"/>
                        </a:lnTo>
                        <a:lnTo>
                          <a:pt x="286" y="365"/>
                        </a:lnTo>
                        <a:lnTo>
                          <a:pt x="284" y="367"/>
                        </a:lnTo>
                        <a:lnTo>
                          <a:pt x="268" y="374"/>
                        </a:lnTo>
                        <a:lnTo>
                          <a:pt x="250" y="380"/>
                        </a:lnTo>
                        <a:lnTo>
                          <a:pt x="232" y="383"/>
                        </a:lnTo>
                        <a:lnTo>
                          <a:pt x="213" y="386"/>
                        </a:lnTo>
                        <a:lnTo>
                          <a:pt x="195" y="387"/>
                        </a:lnTo>
                        <a:lnTo>
                          <a:pt x="177" y="386"/>
                        </a:lnTo>
                        <a:lnTo>
                          <a:pt x="158" y="383"/>
                        </a:lnTo>
                        <a:lnTo>
                          <a:pt x="142" y="378"/>
                        </a:lnTo>
                        <a:lnTo>
                          <a:pt x="124" y="371"/>
                        </a:lnTo>
                        <a:lnTo>
                          <a:pt x="108" y="364"/>
                        </a:lnTo>
                        <a:lnTo>
                          <a:pt x="90" y="352"/>
                        </a:lnTo>
                        <a:lnTo>
                          <a:pt x="76" y="341"/>
                        </a:lnTo>
                        <a:lnTo>
                          <a:pt x="62" y="328"/>
                        </a:lnTo>
                        <a:lnTo>
                          <a:pt x="51" y="316"/>
                        </a:lnTo>
                        <a:lnTo>
                          <a:pt x="39" y="300"/>
                        </a:lnTo>
                        <a:lnTo>
                          <a:pt x="31" y="285"/>
                        </a:lnTo>
                        <a:lnTo>
                          <a:pt x="23" y="268"/>
                        </a:lnTo>
                        <a:lnTo>
                          <a:pt x="18" y="251"/>
                        </a:lnTo>
                        <a:lnTo>
                          <a:pt x="11" y="214"/>
                        </a:lnTo>
                        <a:lnTo>
                          <a:pt x="12" y="177"/>
                        </a:lnTo>
                        <a:lnTo>
                          <a:pt x="19" y="142"/>
                        </a:lnTo>
                        <a:lnTo>
                          <a:pt x="26" y="125"/>
                        </a:lnTo>
                        <a:lnTo>
                          <a:pt x="35" y="108"/>
                        </a:lnTo>
                        <a:lnTo>
                          <a:pt x="45" y="91"/>
                        </a:lnTo>
                        <a:lnTo>
                          <a:pt x="56" y="76"/>
                        </a:lnTo>
                        <a:lnTo>
                          <a:pt x="67" y="63"/>
                        </a:lnTo>
                        <a:lnTo>
                          <a:pt x="82" y="51"/>
                        </a:lnTo>
                        <a:lnTo>
                          <a:pt x="96" y="40"/>
                        </a:lnTo>
                        <a:lnTo>
                          <a:pt x="113" y="32"/>
                        </a:lnTo>
                        <a:lnTo>
                          <a:pt x="129" y="24"/>
                        </a:lnTo>
                        <a:lnTo>
                          <a:pt x="148" y="19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7" name="Freeform 643"/>
                  <p:cNvSpPr>
                    <a:spLocks noEditPoints="1"/>
                  </p:cNvSpPr>
                  <p:nvPr/>
                </p:nvSpPr>
                <p:spPr bwMode="auto">
                  <a:xfrm>
                    <a:off x="-290" y="2750"/>
                    <a:ext cx="210" cy="188"/>
                  </a:xfrm>
                  <a:custGeom>
                    <a:avLst/>
                    <a:gdLst>
                      <a:gd name="T0" fmla="*/ 244 w 376"/>
                      <a:gd name="T1" fmla="*/ 9 h 377"/>
                      <a:gd name="T2" fmla="*/ 172 w 376"/>
                      <a:gd name="T3" fmla="*/ 1 h 377"/>
                      <a:gd name="T4" fmla="*/ 118 w 376"/>
                      <a:gd name="T5" fmla="*/ 14 h 377"/>
                      <a:gd name="T6" fmla="*/ 71 w 376"/>
                      <a:gd name="T7" fmla="*/ 41 h 377"/>
                      <a:gd name="T8" fmla="*/ 34 w 376"/>
                      <a:gd name="T9" fmla="*/ 81 h 377"/>
                      <a:gd name="T10" fmla="*/ 8 w 376"/>
                      <a:gd name="T11" fmla="*/ 132 h 377"/>
                      <a:gd name="T12" fmla="*/ 7 w 376"/>
                      <a:gd name="T13" fmla="*/ 241 h 377"/>
                      <a:gd name="T14" fmla="*/ 28 w 376"/>
                      <a:gd name="T15" fmla="*/ 290 h 377"/>
                      <a:gd name="T16" fmla="*/ 65 w 376"/>
                      <a:gd name="T17" fmla="*/ 331 h 377"/>
                      <a:gd name="T18" fmla="*/ 113 w 376"/>
                      <a:gd name="T19" fmla="*/ 361 h 377"/>
                      <a:gd name="T20" fmla="*/ 166 w 376"/>
                      <a:gd name="T21" fmla="*/ 376 h 377"/>
                      <a:gd name="T22" fmla="*/ 221 w 376"/>
                      <a:gd name="T23" fmla="*/ 373 h 377"/>
                      <a:gd name="T24" fmla="*/ 273 w 376"/>
                      <a:gd name="T25" fmla="*/ 357 h 377"/>
                      <a:gd name="T26" fmla="*/ 281 w 376"/>
                      <a:gd name="T27" fmla="*/ 351 h 377"/>
                      <a:gd name="T28" fmla="*/ 317 w 376"/>
                      <a:gd name="T29" fmla="*/ 325 h 377"/>
                      <a:gd name="T30" fmla="*/ 346 w 376"/>
                      <a:gd name="T31" fmla="*/ 288 h 377"/>
                      <a:gd name="T32" fmla="*/ 367 w 376"/>
                      <a:gd name="T33" fmla="*/ 246 h 377"/>
                      <a:gd name="T34" fmla="*/ 376 w 376"/>
                      <a:gd name="T35" fmla="*/ 192 h 377"/>
                      <a:gd name="T36" fmla="*/ 371 w 376"/>
                      <a:gd name="T37" fmla="*/ 147 h 377"/>
                      <a:gd name="T38" fmla="*/ 355 w 376"/>
                      <a:gd name="T39" fmla="*/ 103 h 377"/>
                      <a:gd name="T40" fmla="*/ 323 w 376"/>
                      <a:gd name="T41" fmla="*/ 58 h 377"/>
                      <a:gd name="T42" fmla="*/ 279 w 376"/>
                      <a:gd name="T43" fmla="*/ 26 h 377"/>
                      <a:gd name="T44" fmla="*/ 190 w 376"/>
                      <a:gd name="T45" fmla="*/ 13 h 377"/>
                      <a:gd name="T46" fmla="*/ 239 w 376"/>
                      <a:gd name="T47" fmla="*/ 22 h 377"/>
                      <a:gd name="T48" fmla="*/ 287 w 376"/>
                      <a:gd name="T49" fmla="*/ 44 h 377"/>
                      <a:gd name="T50" fmla="*/ 325 w 376"/>
                      <a:gd name="T51" fmla="*/ 81 h 377"/>
                      <a:gd name="T52" fmla="*/ 350 w 376"/>
                      <a:gd name="T53" fmla="*/ 125 h 377"/>
                      <a:gd name="T54" fmla="*/ 361 w 376"/>
                      <a:gd name="T55" fmla="*/ 176 h 377"/>
                      <a:gd name="T56" fmla="*/ 361 w 376"/>
                      <a:gd name="T57" fmla="*/ 210 h 377"/>
                      <a:gd name="T58" fmla="*/ 354 w 376"/>
                      <a:gd name="T59" fmla="*/ 242 h 377"/>
                      <a:gd name="T60" fmla="*/ 330 w 376"/>
                      <a:gd name="T61" fmla="*/ 289 h 377"/>
                      <a:gd name="T62" fmla="*/ 296 w 376"/>
                      <a:gd name="T63" fmla="*/ 328 h 377"/>
                      <a:gd name="T64" fmla="*/ 259 w 376"/>
                      <a:gd name="T65" fmla="*/ 348 h 377"/>
                      <a:gd name="T66" fmla="*/ 218 w 376"/>
                      <a:gd name="T67" fmla="*/ 362 h 377"/>
                      <a:gd name="T68" fmla="*/ 168 w 376"/>
                      <a:gd name="T69" fmla="*/ 364 h 377"/>
                      <a:gd name="T70" fmla="*/ 118 w 376"/>
                      <a:gd name="T71" fmla="*/ 349 h 377"/>
                      <a:gd name="T72" fmla="*/ 73 w 376"/>
                      <a:gd name="T73" fmla="*/ 321 h 377"/>
                      <a:gd name="T74" fmla="*/ 40 w 376"/>
                      <a:gd name="T75" fmla="*/ 283 h 377"/>
                      <a:gd name="T76" fmla="*/ 20 w 376"/>
                      <a:gd name="T77" fmla="*/ 238 h 377"/>
                      <a:gd name="T78" fmla="*/ 21 w 376"/>
                      <a:gd name="T79" fmla="*/ 136 h 377"/>
                      <a:gd name="T80" fmla="*/ 44 w 376"/>
                      <a:gd name="T81" fmla="*/ 88 h 377"/>
                      <a:gd name="T82" fmla="*/ 79 w 376"/>
                      <a:gd name="T83" fmla="*/ 52 h 377"/>
                      <a:gd name="T84" fmla="*/ 123 w 376"/>
                      <a:gd name="T85" fmla="*/ 26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6" h="377">
                        <a:moveTo>
                          <a:pt x="279" y="26"/>
                        </a:moveTo>
                        <a:lnTo>
                          <a:pt x="260" y="16"/>
                        </a:lnTo>
                        <a:lnTo>
                          <a:pt x="244" y="9"/>
                        </a:lnTo>
                        <a:lnTo>
                          <a:pt x="208" y="2"/>
                        </a:lnTo>
                        <a:lnTo>
                          <a:pt x="190" y="0"/>
                        </a:lnTo>
                        <a:lnTo>
                          <a:pt x="172" y="1"/>
                        </a:lnTo>
                        <a:lnTo>
                          <a:pt x="154" y="4"/>
                        </a:lnTo>
                        <a:lnTo>
                          <a:pt x="137" y="9"/>
                        </a:lnTo>
                        <a:lnTo>
                          <a:pt x="118" y="14"/>
                        </a:lnTo>
                        <a:lnTo>
                          <a:pt x="102" y="22"/>
                        </a:lnTo>
                        <a:lnTo>
                          <a:pt x="85" y="30"/>
                        </a:lnTo>
                        <a:lnTo>
                          <a:pt x="71" y="41"/>
                        </a:lnTo>
                        <a:lnTo>
                          <a:pt x="56" y="53"/>
                        </a:lnTo>
                        <a:lnTo>
                          <a:pt x="45" y="66"/>
                        </a:lnTo>
                        <a:lnTo>
                          <a:pt x="34" y="81"/>
                        </a:lnTo>
                        <a:lnTo>
                          <a:pt x="24" y="98"/>
                        </a:lnTo>
                        <a:lnTo>
                          <a:pt x="15" y="115"/>
                        </a:lnTo>
                        <a:lnTo>
                          <a:pt x="8" y="132"/>
                        </a:lnTo>
                        <a:lnTo>
                          <a:pt x="1" y="167"/>
                        </a:lnTo>
                        <a:lnTo>
                          <a:pt x="0" y="204"/>
                        </a:lnTo>
                        <a:lnTo>
                          <a:pt x="7" y="241"/>
                        </a:lnTo>
                        <a:lnTo>
                          <a:pt x="12" y="258"/>
                        </a:lnTo>
                        <a:lnTo>
                          <a:pt x="20" y="275"/>
                        </a:lnTo>
                        <a:lnTo>
                          <a:pt x="28" y="290"/>
                        </a:lnTo>
                        <a:lnTo>
                          <a:pt x="40" y="306"/>
                        </a:lnTo>
                        <a:lnTo>
                          <a:pt x="51" y="318"/>
                        </a:lnTo>
                        <a:lnTo>
                          <a:pt x="65" y="331"/>
                        </a:lnTo>
                        <a:lnTo>
                          <a:pt x="79" y="342"/>
                        </a:lnTo>
                        <a:lnTo>
                          <a:pt x="97" y="354"/>
                        </a:lnTo>
                        <a:lnTo>
                          <a:pt x="113" y="361"/>
                        </a:lnTo>
                        <a:lnTo>
                          <a:pt x="131" y="368"/>
                        </a:lnTo>
                        <a:lnTo>
                          <a:pt x="147" y="373"/>
                        </a:lnTo>
                        <a:lnTo>
                          <a:pt x="166" y="376"/>
                        </a:lnTo>
                        <a:lnTo>
                          <a:pt x="184" y="377"/>
                        </a:lnTo>
                        <a:lnTo>
                          <a:pt x="202" y="376"/>
                        </a:lnTo>
                        <a:lnTo>
                          <a:pt x="221" y="373"/>
                        </a:lnTo>
                        <a:lnTo>
                          <a:pt x="239" y="370"/>
                        </a:lnTo>
                        <a:lnTo>
                          <a:pt x="257" y="364"/>
                        </a:lnTo>
                        <a:lnTo>
                          <a:pt x="273" y="357"/>
                        </a:lnTo>
                        <a:lnTo>
                          <a:pt x="275" y="355"/>
                        </a:lnTo>
                        <a:lnTo>
                          <a:pt x="277" y="354"/>
                        </a:lnTo>
                        <a:lnTo>
                          <a:pt x="281" y="351"/>
                        </a:lnTo>
                        <a:lnTo>
                          <a:pt x="289" y="347"/>
                        </a:lnTo>
                        <a:lnTo>
                          <a:pt x="305" y="337"/>
                        </a:lnTo>
                        <a:lnTo>
                          <a:pt x="317" y="325"/>
                        </a:lnTo>
                        <a:lnTo>
                          <a:pt x="329" y="311"/>
                        </a:lnTo>
                        <a:lnTo>
                          <a:pt x="341" y="297"/>
                        </a:lnTo>
                        <a:lnTo>
                          <a:pt x="346" y="288"/>
                        </a:lnTo>
                        <a:lnTo>
                          <a:pt x="352" y="281"/>
                        </a:lnTo>
                        <a:lnTo>
                          <a:pt x="359" y="263"/>
                        </a:lnTo>
                        <a:lnTo>
                          <a:pt x="367" y="246"/>
                        </a:lnTo>
                        <a:lnTo>
                          <a:pt x="372" y="227"/>
                        </a:lnTo>
                        <a:lnTo>
                          <a:pt x="375" y="211"/>
                        </a:lnTo>
                        <a:lnTo>
                          <a:pt x="376" y="192"/>
                        </a:lnTo>
                        <a:lnTo>
                          <a:pt x="376" y="175"/>
                        </a:lnTo>
                        <a:lnTo>
                          <a:pt x="373" y="156"/>
                        </a:lnTo>
                        <a:lnTo>
                          <a:pt x="371" y="147"/>
                        </a:lnTo>
                        <a:lnTo>
                          <a:pt x="370" y="138"/>
                        </a:lnTo>
                        <a:lnTo>
                          <a:pt x="362" y="120"/>
                        </a:lnTo>
                        <a:lnTo>
                          <a:pt x="355" y="103"/>
                        </a:lnTo>
                        <a:lnTo>
                          <a:pt x="346" y="87"/>
                        </a:lnTo>
                        <a:lnTo>
                          <a:pt x="336" y="72"/>
                        </a:lnTo>
                        <a:lnTo>
                          <a:pt x="323" y="58"/>
                        </a:lnTo>
                        <a:lnTo>
                          <a:pt x="310" y="46"/>
                        </a:lnTo>
                        <a:lnTo>
                          <a:pt x="294" y="35"/>
                        </a:lnTo>
                        <a:lnTo>
                          <a:pt x="279" y="26"/>
                        </a:lnTo>
                        <a:close/>
                        <a:moveTo>
                          <a:pt x="140" y="22"/>
                        </a:moveTo>
                        <a:lnTo>
                          <a:pt x="173" y="14"/>
                        </a:lnTo>
                        <a:lnTo>
                          <a:pt x="190" y="13"/>
                        </a:lnTo>
                        <a:lnTo>
                          <a:pt x="207" y="14"/>
                        </a:lnTo>
                        <a:lnTo>
                          <a:pt x="223" y="16"/>
                        </a:lnTo>
                        <a:lnTo>
                          <a:pt x="239" y="22"/>
                        </a:lnTo>
                        <a:lnTo>
                          <a:pt x="256" y="27"/>
                        </a:lnTo>
                        <a:lnTo>
                          <a:pt x="272" y="36"/>
                        </a:lnTo>
                        <a:lnTo>
                          <a:pt x="287" y="44"/>
                        </a:lnTo>
                        <a:lnTo>
                          <a:pt x="301" y="56"/>
                        </a:lnTo>
                        <a:lnTo>
                          <a:pt x="314" y="67"/>
                        </a:lnTo>
                        <a:lnTo>
                          <a:pt x="325" y="81"/>
                        </a:lnTo>
                        <a:lnTo>
                          <a:pt x="334" y="94"/>
                        </a:lnTo>
                        <a:lnTo>
                          <a:pt x="343" y="110"/>
                        </a:lnTo>
                        <a:lnTo>
                          <a:pt x="350" y="125"/>
                        </a:lnTo>
                        <a:lnTo>
                          <a:pt x="356" y="143"/>
                        </a:lnTo>
                        <a:lnTo>
                          <a:pt x="359" y="159"/>
                        </a:lnTo>
                        <a:lnTo>
                          <a:pt x="361" y="176"/>
                        </a:lnTo>
                        <a:lnTo>
                          <a:pt x="362" y="192"/>
                        </a:lnTo>
                        <a:lnTo>
                          <a:pt x="361" y="201"/>
                        </a:lnTo>
                        <a:lnTo>
                          <a:pt x="361" y="210"/>
                        </a:lnTo>
                        <a:lnTo>
                          <a:pt x="359" y="217"/>
                        </a:lnTo>
                        <a:lnTo>
                          <a:pt x="358" y="225"/>
                        </a:lnTo>
                        <a:lnTo>
                          <a:pt x="354" y="242"/>
                        </a:lnTo>
                        <a:lnTo>
                          <a:pt x="348" y="258"/>
                        </a:lnTo>
                        <a:lnTo>
                          <a:pt x="341" y="275"/>
                        </a:lnTo>
                        <a:lnTo>
                          <a:pt x="330" y="289"/>
                        </a:lnTo>
                        <a:lnTo>
                          <a:pt x="320" y="304"/>
                        </a:lnTo>
                        <a:lnTo>
                          <a:pt x="309" y="316"/>
                        </a:lnTo>
                        <a:lnTo>
                          <a:pt x="296" y="328"/>
                        </a:lnTo>
                        <a:lnTo>
                          <a:pt x="282" y="337"/>
                        </a:lnTo>
                        <a:lnTo>
                          <a:pt x="267" y="345"/>
                        </a:lnTo>
                        <a:lnTo>
                          <a:pt x="259" y="348"/>
                        </a:lnTo>
                        <a:lnTo>
                          <a:pt x="252" y="352"/>
                        </a:lnTo>
                        <a:lnTo>
                          <a:pt x="236" y="359"/>
                        </a:lnTo>
                        <a:lnTo>
                          <a:pt x="218" y="362"/>
                        </a:lnTo>
                        <a:lnTo>
                          <a:pt x="201" y="364"/>
                        </a:lnTo>
                        <a:lnTo>
                          <a:pt x="185" y="365"/>
                        </a:lnTo>
                        <a:lnTo>
                          <a:pt x="168" y="364"/>
                        </a:lnTo>
                        <a:lnTo>
                          <a:pt x="152" y="361"/>
                        </a:lnTo>
                        <a:lnTo>
                          <a:pt x="135" y="356"/>
                        </a:lnTo>
                        <a:lnTo>
                          <a:pt x="118" y="349"/>
                        </a:lnTo>
                        <a:lnTo>
                          <a:pt x="103" y="342"/>
                        </a:lnTo>
                        <a:lnTo>
                          <a:pt x="86" y="332"/>
                        </a:lnTo>
                        <a:lnTo>
                          <a:pt x="73" y="321"/>
                        </a:lnTo>
                        <a:lnTo>
                          <a:pt x="61" y="310"/>
                        </a:lnTo>
                        <a:lnTo>
                          <a:pt x="50" y="298"/>
                        </a:lnTo>
                        <a:lnTo>
                          <a:pt x="40" y="283"/>
                        </a:lnTo>
                        <a:lnTo>
                          <a:pt x="32" y="269"/>
                        </a:lnTo>
                        <a:lnTo>
                          <a:pt x="24" y="253"/>
                        </a:lnTo>
                        <a:lnTo>
                          <a:pt x="20" y="238"/>
                        </a:lnTo>
                        <a:lnTo>
                          <a:pt x="13" y="203"/>
                        </a:lnTo>
                        <a:lnTo>
                          <a:pt x="14" y="169"/>
                        </a:lnTo>
                        <a:lnTo>
                          <a:pt x="21" y="136"/>
                        </a:lnTo>
                        <a:lnTo>
                          <a:pt x="26" y="120"/>
                        </a:lnTo>
                        <a:lnTo>
                          <a:pt x="36" y="104"/>
                        </a:lnTo>
                        <a:lnTo>
                          <a:pt x="44" y="88"/>
                        </a:lnTo>
                        <a:lnTo>
                          <a:pt x="54" y="74"/>
                        </a:lnTo>
                        <a:lnTo>
                          <a:pt x="66" y="62"/>
                        </a:lnTo>
                        <a:lnTo>
                          <a:pt x="79" y="52"/>
                        </a:lnTo>
                        <a:lnTo>
                          <a:pt x="92" y="41"/>
                        </a:lnTo>
                        <a:lnTo>
                          <a:pt x="107" y="33"/>
                        </a:lnTo>
                        <a:lnTo>
                          <a:pt x="123" y="26"/>
                        </a:lnTo>
                        <a:lnTo>
                          <a:pt x="140" y="22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8" name="Freeform 644"/>
                  <p:cNvSpPr>
                    <a:spLocks noEditPoints="1"/>
                  </p:cNvSpPr>
                  <p:nvPr/>
                </p:nvSpPr>
                <p:spPr bwMode="auto">
                  <a:xfrm>
                    <a:off x="-281" y="2758"/>
                    <a:ext cx="195" cy="172"/>
                  </a:xfrm>
                  <a:custGeom>
                    <a:avLst/>
                    <a:gdLst>
                      <a:gd name="T0" fmla="*/ 243 w 349"/>
                      <a:gd name="T1" fmla="*/ 14 h 352"/>
                      <a:gd name="T2" fmla="*/ 210 w 349"/>
                      <a:gd name="T3" fmla="*/ 3 h 352"/>
                      <a:gd name="T4" fmla="*/ 177 w 349"/>
                      <a:gd name="T5" fmla="*/ 0 h 352"/>
                      <a:gd name="T6" fmla="*/ 127 w 349"/>
                      <a:gd name="T7" fmla="*/ 9 h 352"/>
                      <a:gd name="T8" fmla="*/ 94 w 349"/>
                      <a:gd name="T9" fmla="*/ 20 h 352"/>
                      <a:gd name="T10" fmla="*/ 66 w 349"/>
                      <a:gd name="T11" fmla="*/ 39 h 352"/>
                      <a:gd name="T12" fmla="*/ 41 w 349"/>
                      <a:gd name="T13" fmla="*/ 61 h 352"/>
                      <a:gd name="T14" fmla="*/ 23 w 349"/>
                      <a:gd name="T15" fmla="*/ 91 h 352"/>
                      <a:gd name="T16" fmla="*/ 8 w 349"/>
                      <a:gd name="T17" fmla="*/ 123 h 352"/>
                      <a:gd name="T18" fmla="*/ 0 w 349"/>
                      <a:gd name="T19" fmla="*/ 190 h 352"/>
                      <a:gd name="T20" fmla="*/ 11 w 349"/>
                      <a:gd name="T21" fmla="*/ 240 h 352"/>
                      <a:gd name="T22" fmla="*/ 27 w 349"/>
                      <a:gd name="T23" fmla="*/ 270 h 352"/>
                      <a:gd name="T24" fmla="*/ 48 w 349"/>
                      <a:gd name="T25" fmla="*/ 297 h 352"/>
                      <a:gd name="T26" fmla="*/ 73 w 349"/>
                      <a:gd name="T27" fmla="*/ 319 h 352"/>
                      <a:gd name="T28" fmla="*/ 105 w 349"/>
                      <a:gd name="T29" fmla="*/ 336 h 352"/>
                      <a:gd name="T30" fmla="*/ 139 w 349"/>
                      <a:gd name="T31" fmla="*/ 348 h 352"/>
                      <a:gd name="T32" fmla="*/ 172 w 349"/>
                      <a:gd name="T33" fmla="*/ 352 h 352"/>
                      <a:gd name="T34" fmla="*/ 205 w 349"/>
                      <a:gd name="T35" fmla="*/ 349 h 352"/>
                      <a:gd name="T36" fmla="*/ 239 w 349"/>
                      <a:gd name="T37" fmla="*/ 339 h 352"/>
                      <a:gd name="T38" fmla="*/ 254 w 349"/>
                      <a:gd name="T39" fmla="*/ 332 h 352"/>
                      <a:gd name="T40" fmla="*/ 283 w 349"/>
                      <a:gd name="T41" fmla="*/ 315 h 352"/>
                      <a:gd name="T42" fmla="*/ 307 w 349"/>
                      <a:gd name="T43" fmla="*/ 291 h 352"/>
                      <a:gd name="T44" fmla="*/ 328 w 349"/>
                      <a:gd name="T45" fmla="*/ 262 h 352"/>
                      <a:gd name="T46" fmla="*/ 341 w 349"/>
                      <a:gd name="T47" fmla="*/ 229 h 352"/>
                      <a:gd name="T48" fmla="*/ 346 w 349"/>
                      <a:gd name="T49" fmla="*/ 204 h 352"/>
                      <a:gd name="T50" fmla="*/ 348 w 349"/>
                      <a:gd name="T51" fmla="*/ 188 h 352"/>
                      <a:gd name="T52" fmla="*/ 348 w 349"/>
                      <a:gd name="T53" fmla="*/ 163 h 352"/>
                      <a:gd name="T54" fmla="*/ 343 w 349"/>
                      <a:gd name="T55" fmla="*/ 130 h 352"/>
                      <a:gd name="T56" fmla="*/ 330 w 349"/>
                      <a:gd name="T57" fmla="*/ 97 h 352"/>
                      <a:gd name="T58" fmla="*/ 312 w 349"/>
                      <a:gd name="T59" fmla="*/ 68 h 352"/>
                      <a:gd name="T60" fmla="*/ 288 w 349"/>
                      <a:gd name="T61" fmla="*/ 43 h 352"/>
                      <a:gd name="T62" fmla="*/ 259 w 349"/>
                      <a:gd name="T63" fmla="*/ 23 h 352"/>
                      <a:gd name="T64" fmla="*/ 161 w 349"/>
                      <a:gd name="T65" fmla="*/ 12 h 352"/>
                      <a:gd name="T66" fmla="*/ 193 w 349"/>
                      <a:gd name="T67" fmla="*/ 13 h 352"/>
                      <a:gd name="T68" fmla="*/ 223 w 349"/>
                      <a:gd name="T69" fmla="*/ 20 h 352"/>
                      <a:gd name="T70" fmla="*/ 268 w 349"/>
                      <a:gd name="T71" fmla="*/ 42 h 352"/>
                      <a:gd name="T72" fmla="*/ 292 w 349"/>
                      <a:gd name="T73" fmla="*/ 61 h 352"/>
                      <a:gd name="T74" fmla="*/ 319 w 349"/>
                      <a:gd name="T75" fmla="*/ 100 h 352"/>
                      <a:gd name="T76" fmla="*/ 332 w 349"/>
                      <a:gd name="T77" fmla="*/ 131 h 352"/>
                      <a:gd name="T78" fmla="*/ 333 w 349"/>
                      <a:gd name="T79" fmla="*/ 138 h 352"/>
                      <a:gd name="T80" fmla="*/ 337 w 349"/>
                      <a:gd name="T81" fmla="*/ 163 h 352"/>
                      <a:gd name="T82" fmla="*/ 338 w 349"/>
                      <a:gd name="T83" fmla="*/ 178 h 352"/>
                      <a:gd name="T84" fmla="*/ 335 w 349"/>
                      <a:gd name="T85" fmla="*/ 209 h 352"/>
                      <a:gd name="T86" fmla="*/ 326 w 349"/>
                      <a:gd name="T87" fmla="*/ 239 h 352"/>
                      <a:gd name="T88" fmla="*/ 313 w 349"/>
                      <a:gd name="T89" fmla="*/ 262 h 352"/>
                      <a:gd name="T90" fmla="*/ 300 w 349"/>
                      <a:gd name="T91" fmla="*/ 282 h 352"/>
                      <a:gd name="T92" fmla="*/ 288 w 349"/>
                      <a:gd name="T93" fmla="*/ 293 h 352"/>
                      <a:gd name="T94" fmla="*/ 264 w 349"/>
                      <a:gd name="T95" fmla="*/ 312 h 352"/>
                      <a:gd name="T96" fmla="*/ 235 w 349"/>
                      <a:gd name="T97" fmla="*/ 326 h 352"/>
                      <a:gd name="T98" fmla="*/ 203 w 349"/>
                      <a:gd name="T99" fmla="*/ 335 h 352"/>
                      <a:gd name="T100" fmla="*/ 170 w 349"/>
                      <a:gd name="T101" fmla="*/ 339 h 352"/>
                      <a:gd name="T102" fmla="*/ 139 w 349"/>
                      <a:gd name="T103" fmla="*/ 336 h 352"/>
                      <a:gd name="T104" fmla="*/ 110 w 349"/>
                      <a:gd name="T105" fmla="*/ 327 h 352"/>
                      <a:gd name="T106" fmla="*/ 80 w 349"/>
                      <a:gd name="T107" fmla="*/ 311 h 352"/>
                      <a:gd name="T108" fmla="*/ 55 w 349"/>
                      <a:gd name="T109" fmla="*/ 290 h 352"/>
                      <a:gd name="T110" fmla="*/ 36 w 349"/>
                      <a:gd name="T111" fmla="*/ 265 h 352"/>
                      <a:gd name="T112" fmla="*/ 22 w 349"/>
                      <a:gd name="T113" fmla="*/ 235 h 352"/>
                      <a:gd name="T114" fmla="*/ 10 w 349"/>
                      <a:gd name="T115" fmla="*/ 188 h 352"/>
                      <a:gd name="T116" fmla="*/ 19 w 349"/>
                      <a:gd name="T117" fmla="*/ 125 h 352"/>
                      <a:gd name="T118" fmla="*/ 50 w 349"/>
                      <a:gd name="T119" fmla="*/ 69 h 352"/>
                      <a:gd name="T120" fmla="*/ 72 w 349"/>
                      <a:gd name="T121" fmla="*/ 47 h 352"/>
                      <a:gd name="T122" fmla="*/ 99 w 349"/>
                      <a:gd name="T123" fmla="*/ 29 h 352"/>
                      <a:gd name="T124" fmla="*/ 130 w 349"/>
                      <a:gd name="T125" fmla="*/ 18 h 3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49" h="352">
                        <a:moveTo>
                          <a:pt x="259" y="23"/>
                        </a:moveTo>
                        <a:lnTo>
                          <a:pt x="243" y="14"/>
                        </a:lnTo>
                        <a:lnTo>
                          <a:pt x="226" y="9"/>
                        </a:lnTo>
                        <a:lnTo>
                          <a:pt x="210" y="3"/>
                        </a:lnTo>
                        <a:lnTo>
                          <a:pt x="194" y="1"/>
                        </a:lnTo>
                        <a:lnTo>
                          <a:pt x="177" y="0"/>
                        </a:lnTo>
                        <a:lnTo>
                          <a:pt x="160" y="1"/>
                        </a:lnTo>
                        <a:lnTo>
                          <a:pt x="127" y="9"/>
                        </a:lnTo>
                        <a:lnTo>
                          <a:pt x="110" y="13"/>
                        </a:lnTo>
                        <a:lnTo>
                          <a:pt x="94" y="20"/>
                        </a:lnTo>
                        <a:lnTo>
                          <a:pt x="79" y="28"/>
                        </a:lnTo>
                        <a:lnTo>
                          <a:pt x="66" y="39"/>
                        </a:lnTo>
                        <a:lnTo>
                          <a:pt x="53" y="49"/>
                        </a:lnTo>
                        <a:lnTo>
                          <a:pt x="41" y="61"/>
                        </a:lnTo>
                        <a:lnTo>
                          <a:pt x="31" y="75"/>
                        </a:lnTo>
                        <a:lnTo>
                          <a:pt x="23" y="91"/>
                        </a:lnTo>
                        <a:lnTo>
                          <a:pt x="13" y="107"/>
                        </a:lnTo>
                        <a:lnTo>
                          <a:pt x="8" y="123"/>
                        </a:lnTo>
                        <a:lnTo>
                          <a:pt x="1" y="156"/>
                        </a:lnTo>
                        <a:lnTo>
                          <a:pt x="0" y="190"/>
                        </a:lnTo>
                        <a:lnTo>
                          <a:pt x="7" y="225"/>
                        </a:lnTo>
                        <a:lnTo>
                          <a:pt x="11" y="240"/>
                        </a:lnTo>
                        <a:lnTo>
                          <a:pt x="19" y="256"/>
                        </a:lnTo>
                        <a:lnTo>
                          <a:pt x="27" y="270"/>
                        </a:lnTo>
                        <a:lnTo>
                          <a:pt x="37" y="285"/>
                        </a:lnTo>
                        <a:lnTo>
                          <a:pt x="48" y="297"/>
                        </a:lnTo>
                        <a:lnTo>
                          <a:pt x="60" y="308"/>
                        </a:lnTo>
                        <a:lnTo>
                          <a:pt x="73" y="319"/>
                        </a:lnTo>
                        <a:lnTo>
                          <a:pt x="90" y="329"/>
                        </a:lnTo>
                        <a:lnTo>
                          <a:pt x="105" y="336"/>
                        </a:lnTo>
                        <a:lnTo>
                          <a:pt x="122" y="343"/>
                        </a:lnTo>
                        <a:lnTo>
                          <a:pt x="139" y="348"/>
                        </a:lnTo>
                        <a:lnTo>
                          <a:pt x="155" y="351"/>
                        </a:lnTo>
                        <a:lnTo>
                          <a:pt x="172" y="352"/>
                        </a:lnTo>
                        <a:lnTo>
                          <a:pt x="188" y="351"/>
                        </a:lnTo>
                        <a:lnTo>
                          <a:pt x="205" y="349"/>
                        </a:lnTo>
                        <a:lnTo>
                          <a:pt x="223" y="346"/>
                        </a:lnTo>
                        <a:lnTo>
                          <a:pt x="239" y="339"/>
                        </a:lnTo>
                        <a:lnTo>
                          <a:pt x="246" y="335"/>
                        </a:lnTo>
                        <a:lnTo>
                          <a:pt x="254" y="332"/>
                        </a:lnTo>
                        <a:lnTo>
                          <a:pt x="269" y="324"/>
                        </a:lnTo>
                        <a:lnTo>
                          <a:pt x="283" y="315"/>
                        </a:lnTo>
                        <a:lnTo>
                          <a:pt x="296" y="303"/>
                        </a:lnTo>
                        <a:lnTo>
                          <a:pt x="307" y="291"/>
                        </a:lnTo>
                        <a:lnTo>
                          <a:pt x="317" y="276"/>
                        </a:lnTo>
                        <a:lnTo>
                          <a:pt x="328" y="262"/>
                        </a:lnTo>
                        <a:lnTo>
                          <a:pt x="335" y="245"/>
                        </a:lnTo>
                        <a:lnTo>
                          <a:pt x="341" y="229"/>
                        </a:lnTo>
                        <a:lnTo>
                          <a:pt x="345" y="212"/>
                        </a:lnTo>
                        <a:lnTo>
                          <a:pt x="346" y="204"/>
                        </a:lnTo>
                        <a:lnTo>
                          <a:pt x="348" y="197"/>
                        </a:lnTo>
                        <a:lnTo>
                          <a:pt x="348" y="188"/>
                        </a:lnTo>
                        <a:lnTo>
                          <a:pt x="349" y="179"/>
                        </a:lnTo>
                        <a:lnTo>
                          <a:pt x="348" y="163"/>
                        </a:lnTo>
                        <a:lnTo>
                          <a:pt x="346" y="146"/>
                        </a:lnTo>
                        <a:lnTo>
                          <a:pt x="343" y="130"/>
                        </a:lnTo>
                        <a:lnTo>
                          <a:pt x="337" y="112"/>
                        </a:lnTo>
                        <a:lnTo>
                          <a:pt x="330" y="97"/>
                        </a:lnTo>
                        <a:lnTo>
                          <a:pt x="321" y="81"/>
                        </a:lnTo>
                        <a:lnTo>
                          <a:pt x="312" y="68"/>
                        </a:lnTo>
                        <a:lnTo>
                          <a:pt x="301" y="54"/>
                        </a:lnTo>
                        <a:lnTo>
                          <a:pt x="288" y="43"/>
                        </a:lnTo>
                        <a:lnTo>
                          <a:pt x="274" y="31"/>
                        </a:lnTo>
                        <a:lnTo>
                          <a:pt x="259" y="23"/>
                        </a:lnTo>
                        <a:close/>
                        <a:moveTo>
                          <a:pt x="130" y="18"/>
                        </a:moveTo>
                        <a:lnTo>
                          <a:pt x="161" y="12"/>
                        </a:lnTo>
                        <a:lnTo>
                          <a:pt x="177" y="11"/>
                        </a:lnTo>
                        <a:lnTo>
                          <a:pt x="193" y="13"/>
                        </a:lnTo>
                        <a:lnTo>
                          <a:pt x="208" y="15"/>
                        </a:lnTo>
                        <a:lnTo>
                          <a:pt x="223" y="20"/>
                        </a:lnTo>
                        <a:lnTo>
                          <a:pt x="254" y="33"/>
                        </a:lnTo>
                        <a:lnTo>
                          <a:pt x="268" y="42"/>
                        </a:lnTo>
                        <a:lnTo>
                          <a:pt x="280" y="51"/>
                        </a:lnTo>
                        <a:lnTo>
                          <a:pt x="292" y="61"/>
                        </a:lnTo>
                        <a:lnTo>
                          <a:pt x="303" y="74"/>
                        </a:lnTo>
                        <a:lnTo>
                          <a:pt x="319" y="100"/>
                        </a:lnTo>
                        <a:lnTo>
                          <a:pt x="326" y="114"/>
                        </a:lnTo>
                        <a:lnTo>
                          <a:pt x="332" y="131"/>
                        </a:lnTo>
                        <a:lnTo>
                          <a:pt x="332" y="134"/>
                        </a:lnTo>
                        <a:lnTo>
                          <a:pt x="333" y="138"/>
                        </a:lnTo>
                        <a:lnTo>
                          <a:pt x="335" y="146"/>
                        </a:lnTo>
                        <a:lnTo>
                          <a:pt x="337" y="163"/>
                        </a:lnTo>
                        <a:lnTo>
                          <a:pt x="337" y="170"/>
                        </a:lnTo>
                        <a:lnTo>
                          <a:pt x="338" y="178"/>
                        </a:lnTo>
                        <a:lnTo>
                          <a:pt x="338" y="195"/>
                        </a:lnTo>
                        <a:lnTo>
                          <a:pt x="335" y="209"/>
                        </a:lnTo>
                        <a:lnTo>
                          <a:pt x="331" y="225"/>
                        </a:lnTo>
                        <a:lnTo>
                          <a:pt x="326" y="239"/>
                        </a:lnTo>
                        <a:lnTo>
                          <a:pt x="318" y="256"/>
                        </a:lnTo>
                        <a:lnTo>
                          <a:pt x="313" y="262"/>
                        </a:lnTo>
                        <a:lnTo>
                          <a:pt x="309" y="269"/>
                        </a:lnTo>
                        <a:lnTo>
                          <a:pt x="300" y="282"/>
                        </a:lnTo>
                        <a:lnTo>
                          <a:pt x="294" y="287"/>
                        </a:lnTo>
                        <a:lnTo>
                          <a:pt x="288" y="293"/>
                        </a:lnTo>
                        <a:lnTo>
                          <a:pt x="277" y="303"/>
                        </a:lnTo>
                        <a:lnTo>
                          <a:pt x="264" y="312"/>
                        </a:lnTo>
                        <a:lnTo>
                          <a:pt x="250" y="320"/>
                        </a:lnTo>
                        <a:lnTo>
                          <a:pt x="235" y="326"/>
                        </a:lnTo>
                        <a:lnTo>
                          <a:pt x="219" y="332"/>
                        </a:lnTo>
                        <a:lnTo>
                          <a:pt x="203" y="335"/>
                        </a:lnTo>
                        <a:lnTo>
                          <a:pt x="186" y="338"/>
                        </a:lnTo>
                        <a:lnTo>
                          <a:pt x="170" y="339"/>
                        </a:lnTo>
                        <a:lnTo>
                          <a:pt x="155" y="339"/>
                        </a:lnTo>
                        <a:lnTo>
                          <a:pt x="139" y="336"/>
                        </a:lnTo>
                        <a:lnTo>
                          <a:pt x="124" y="332"/>
                        </a:lnTo>
                        <a:lnTo>
                          <a:pt x="110" y="327"/>
                        </a:lnTo>
                        <a:lnTo>
                          <a:pt x="95" y="320"/>
                        </a:lnTo>
                        <a:lnTo>
                          <a:pt x="80" y="311"/>
                        </a:lnTo>
                        <a:lnTo>
                          <a:pt x="67" y="301"/>
                        </a:lnTo>
                        <a:lnTo>
                          <a:pt x="55" y="290"/>
                        </a:lnTo>
                        <a:lnTo>
                          <a:pt x="45" y="278"/>
                        </a:lnTo>
                        <a:lnTo>
                          <a:pt x="36" y="265"/>
                        </a:lnTo>
                        <a:lnTo>
                          <a:pt x="29" y="251"/>
                        </a:lnTo>
                        <a:lnTo>
                          <a:pt x="22" y="235"/>
                        </a:lnTo>
                        <a:lnTo>
                          <a:pt x="18" y="220"/>
                        </a:lnTo>
                        <a:lnTo>
                          <a:pt x="10" y="188"/>
                        </a:lnTo>
                        <a:lnTo>
                          <a:pt x="11" y="156"/>
                        </a:lnTo>
                        <a:lnTo>
                          <a:pt x="19" y="125"/>
                        </a:lnTo>
                        <a:lnTo>
                          <a:pt x="32" y="97"/>
                        </a:lnTo>
                        <a:lnTo>
                          <a:pt x="50" y="69"/>
                        </a:lnTo>
                        <a:lnTo>
                          <a:pt x="60" y="56"/>
                        </a:lnTo>
                        <a:lnTo>
                          <a:pt x="72" y="47"/>
                        </a:lnTo>
                        <a:lnTo>
                          <a:pt x="85" y="37"/>
                        </a:lnTo>
                        <a:lnTo>
                          <a:pt x="99" y="29"/>
                        </a:lnTo>
                        <a:lnTo>
                          <a:pt x="114" y="22"/>
                        </a:lnTo>
                        <a:lnTo>
                          <a:pt x="130" y="18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29" name="Freeform 645"/>
                  <p:cNvSpPr>
                    <a:spLocks noEditPoints="1"/>
                  </p:cNvSpPr>
                  <p:nvPr/>
                </p:nvSpPr>
                <p:spPr bwMode="auto">
                  <a:xfrm>
                    <a:off x="-277" y="2762"/>
                    <a:ext cx="184" cy="163"/>
                  </a:xfrm>
                  <a:custGeom>
                    <a:avLst/>
                    <a:gdLst>
                      <a:gd name="T0" fmla="*/ 213 w 328"/>
                      <a:gd name="T1" fmla="*/ 9 h 328"/>
                      <a:gd name="T2" fmla="*/ 183 w 328"/>
                      <a:gd name="T3" fmla="*/ 2 h 328"/>
                      <a:gd name="T4" fmla="*/ 151 w 328"/>
                      <a:gd name="T5" fmla="*/ 1 h 328"/>
                      <a:gd name="T6" fmla="*/ 104 w 328"/>
                      <a:gd name="T7" fmla="*/ 11 h 328"/>
                      <a:gd name="T8" fmla="*/ 75 w 328"/>
                      <a:gd name="T9" fmla="*/ 26 h 328"/>
                      <a:gd name="T10" fmla="*/ 50 w 328"/>
                      <a:gd name="T11" fmla="*/ 45 h 328"/>
                      <a:gd name="T12" fmla="*/ 22 w 328"/>
                      <a:gd name="T13" fmla="*/ 86 h 328"/>
                      <a:gd name="T14" fmla="*/ 1 w 328"/>
                      <a:gd name="T15" fmla="*/ 145 h 328"/>
                      <a:gd name="T16" fmla="*/ 8 w 328"/>
                      <a:gd name="T17" fmla="*/ 209 h 328"/>
                      <a:gd name="T18" fmla="*/ 19 w 328"/>
                      <a:gd name="T19" fmla="*/ 240 h 328"/>
                      <a:gd name="T20" fmla="*/ 35 w 328"/>
                      <a:gd name="T21" fmla="*/ 267 h 328"/>
                      <a:gd name="T22" fmla="*/ 57 w 328"/>
                      <a:gd name="T23" fmla="*/ 290 h 328"/>
                      <a:gd name="T24" fmla="*/ 85 w 328"/>
                      <a:gd name="T25" fmla="*/ 309 h 328"/>
                      <a:gd name="T26" fmla="*/ 114 w 328"/>
                      <a:gd name="T27" fmla="*/ 321 h 328"/>
                      <a:gd name="T28" fmla="*/ 145 w 328"/>
                      <a:gd name="T29" fmla="*/ 328 h 328"/>
                      <a:gd name="T30" fmla="*/ 176 w 328"/>
                      <a:gd name="T31" fmla="*/ 327 h 328"/>
                      <a:gd name="T32" fmla="*/ 209 w 328"/>
                      <a:gd name="T33" fmla="*/ 321 h 328"/>
                      <a:gd name="T34" fmla="*/ 240 w 328"/>
                      <a:gd name="T35" fmla="*/ 309 h 328"/>
                      <a:gd name="T36" fmla="*/ 267 w 328"/>
                      <a:gd name="T37" fmla="*/ 292 h 328"/>
                      <a:gd name="T38" fmla="*/ 284 w 328"/>
                      <a:gd name="T39" fmla="*/ 276 h 328"/>
                      <a:gd name="T40" fmla="*/ 299 w 328"/>
                      <a:gd name="T41" fmla="*/ 258 h 328"/>
                      <a:gd name="T42" fmla="*/ 308 w 328"/>
                      <a:gd name="T43" fmla="*/ 245 h 328"/>
                      <a:gd name="T44" fmla="*/ 321 w 328"/>
                      <a:gd name="T45" fmla="*/ 214 h 328"/>
                      <a:gd name="T46" fmla="*/ 328 w 328"/>
                      <a:gd name="T47" fmla="*/ 184 h 328"/>
                      <a:gd name="T48" fmla="*/ 327 w 328"/>
                      <a:gd name="T49" fmla="*/ 159 h 328"/>
                      <a:gd name="T50" fmla="*/ 325 w 328"/>
                      <a:gd name="T51" fmla="*/ 135 h 328"/>
                      <a:gd name="T52" fmla="*/ 322 w 328"/>
                      <a:gd name="T53" fmla="*/ 123 h 328"/>
                      <a:gd name="T54" fmla="*/ 316 w 328"/>
                      <a:gd name="T55" fmla="*/ 103 h 328"/>
                      <a:gd name="T56" fmla="*/ 293 w 328"/>
                      <a:gd name="T57" fmla="*/ 63 h 328"/>
                      <a:gd name="T58" fmla="*/ 270 w 328"/>
                      <a:gd name="T59" fmla="*/ 40 h 328"/>
                      <a:gd name="T60" fmla="*/ 244 w 328"/>
                      <a:gd name="T61" fmla="*/ 22 h 328"/>
                      <a:gd name="T62" fmla="*/ 138 w 328"/>
                      <a:gd name="T63" fmla="*/ 14 h 328"/>
                      <a:gd name="T64" fmla="*/ 181 w 328"/>
                      <a:gd name="T65" fmla="*/ 13 h 328"/>
                      <a:gd name="T66" fmla="*/ 209 w 328"/>
                      <a:gd name="T67" fmla="*/ 19 h 328"/>
                      <a:gd name="T68" fmla="*/ 250 w 328"/>
                      <a:gd name="T69" fmla="*/ 40 h 328"/>
                      <a:gd name="T70" fmla="*/ 284 w 328"/>
                      <a:gd name="T71" fmla="*/ 71 h 328"/>
                      <a:gd name="T72" fmla="*/ 299 w 328"/>
                      <a:gd name="T73" fmla="*/ 95 h 328"/>
                      <a:gd name="T74" fmla="*/ 311 w 328"/>
                      <a:gd name="T75" fmla="*/ 124 h 328"/>
                      <a:gd name="T76" fmla="*/ 317 w 328"/>
                      <a:gd name="T77" fmla="*/ 153 h 328"/>
                      <a:gd name="T78" fmla="*/ 316 w 328"/>
                      <a:gd name="T79" fmla="*/ 182 h 328"/>
                      <a:gd name="T80" fmla="*/ 313 w 328"/>
                      <a:gd name="T81" fmla="*/ 188 h 328"/>
                      <a:gd name="T82" fmla="*/ 313 w 328"/>
                      <a:gd name="T83" fmla="*/ 191 h 328"/>
                      <a:gd name="T84" fmla="*/ 308 w 328"/>
                      <a:gd name="T85" fmla="*/ 210 h 328"/>
                      <a:gd name="T86" fmla="*/ 297 w 328"/>
                      <a:gd name="T87" fmla="*/ 239 h 328"/>
                      <a:gd name="T88" fmla="*/ 279 w 328"/>
                      <a:gd name="T89" fmla="*/ 263 h 328"/>
                      <a:gd name="T90" fmla="*/ 259 w 328"/>
                      <a:gd name="T91" fmla="*/ 284 h 328"/>
                      <a:gd name="T92" fmla="*/ 234 w 328"/>
                      <a:gd name="T93" fmla="*/ 300 h 328"/>
                      <a:gd name="T94" fmla="*/ 206 w 328"/>
                      <a:gd name="T95" fmla="*/ 312 h 328"/>
                      <a:gd name="T96" fmla="*/ 176 w 328"/>
                      <a:gd name="T97" fmla="*/ 317 h 328"/>
                      <a:gd name="T98" fmla="*/ 147 w 328"/>
                      <a:gd name="T99" fmla="*/ 316 h 328"/>
                      <a:gd name="T100" fmla="*/ 118 w 328"/>
                      <a:gd name="T101" fmla="*/ 309 h 328"/>
                      <a:gd name="T102" fmla="*/ 91 w 328"/>
                      <a:gd name="T103" fmla="*/ 297 h 328"/>
                      <a:gd name="T104" fmla="*/ 65 w 328"/>
                      <a:gd name="T105" fmla="*/ 280 h 328"/>
                      <a:gd name="T106" fmla="*/ 45 w 328"/>
                      <a:gd name="T107" fmla="*/ 259 h 328"/>
                      <a:gd name="T108" fmla="*/ 29 w 328"/>
                      <a:gd name="T109" fmla="*/ 234 h 328"/>
                      <a:gd name="T110" fmla="*/ 19 w 328"/>
                      <a:gd name="T111" fmla="*/ 208 h 328"/>
                      <a:gd name="T112" fmla="*/ 14 w 328"/>
                      <a:gd name="T113" fmla="*/ 149 h 328"/>
                      <a:gd name="T114" fmla="*/ 33 w 328"/>
                      <a:gd name="T115" fmla="*/ 92 h 328"/>
                      <a:gd name="T116" fmla="*/ 50 w 328"/>
                      <a:gd name="T117" fmla="*/ 66 h 328"/>
                      <a:gd name="T118" fmla="*/ 95 w 328"/>
                      <a:gd name="T119" fmla="*/ 30 h 328"/>
                      <a:gd name="T120" fmla="*/ 124 w 328"/>
                      <a:gd name="T121" fmla="*/ 19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28" h="328">
                        <a:moveTo>
                          <a:pt x="244" y="22"/>
                        </a:moveTo>
                        <a:lnTo>
                          <a:pt x="213" y="9"/>
                        </a:lnTo>
                        <a:lnTo>
                          <a:pt x="198" y="4"/>
                        </a:lnTo>
                        <a:lnTo>
                          <a:pt x="183" y="2"/>
                        </a:lnTo>
                        <a:lnTo>
                          <a:pt x="167" y="0"/>
                        </a:lnTo>
                        <a:lnTo>
                          <a:pt x="151" y="1"/>
                        </a:lnTo>
                        <a:lnTo>
                          <a:pt x="120" y="7"/>
                        </a:lnTo>
                        <a:lnTo>
                          <a:pt x="104" y="11"/>
                        </a:lnTo>
                        <a:lnTo>
                          <a:pt x="89" y="18"/>
                        </a:lnTo>
                        <a:lnTo>
                          <a:pt x="75" y="26"/>
                        </a:lnTo>
                        <a:lnTo>
                          <a:pt x="62" y="36"/>
                        </a:lnTo>
                        <a:lnTo>
                          <a:pt x="50" y="45"/>
                        </a:lnTo>
                        <a:lnTo>
                          <a:pt x="40" y="58"/>
                        </a:lnTo>
                        <a:lnTo>
                          <a:pt x="22" y="86"/>
                        </a:lnTo>
                        <a:lnTo>
                          <a:pt x="9" y="114"/>
                        </a:lnTo>
                        <a:lnTo>
                          <a:pt x="1" y="145"/>
                        </a:lnTo>
                        <a:lnTo>
                          <a:pt x="0" y="177"/>
                        </a:lnTo>
                        <a:lnTo>
                          <a:pt x="8" y="209"/>
                        </a:lnTo>
                        <a:lnTo>
                          <a:pt x="12" y="224"/>
                        </a:lnTo>
                        <a:lnTo>
                          <a:pt x="19" y="240"/>
                        </a:lnTo>
                        <a:lnTo>
                          <a:pt x="26" y="254"/>
                        </a:lnTo>
                        <a:lnTo>
                          <a:pt x="35" y="267"/>
                        </a:lnTo>
                        <a:lnTo>
                          <a:pt x="45" y="279"/>
                        </a:lnTo>
                        <a:lnTo>
                          <a:pt x="57" y="290"/>
                        </a:lnTo>
                        <a:lnTo>
                          <a:pt x="70" y="300"/>
                        </a:lnTo>
                        <a:lnTo>
                          <a:pt x="85" y="309"/>
                        </a:lnTo>
                        <a:lnTo>
                          <a:pt x="100" y="316"/>
                        </a:lnTo>
                        <a:lnTo>
                          <a:pt x="114" y="321"/>
                        </a:lnTo>
                        <a:lnTo>
                          <a:pt x="129" y="325"/>
                        </a:lnTo>
                        <a:lnTo>
                          <a:pt x="145" y="328"/>
                        </a:lnTo>
                        <a:lnTo>
                          <a:pt x="160" y="328"/>
                        </a:lnTo>
                        <a:lnTo>
                          <a:pt x="176" y="327"/>
                        </a:lnTo>
                        <a:lnTo>
                          <a:pt x="193" y="324"/>
                        </a:lnTo>
                        <a:lnTo>
                          <a:pt x="209" y="321"/>
                        </a:lnTo>
                        <a:lnTo>
                          <a:pt x="225" y="315"/>
                        </a:lnTo>
                        <a:lnTo>
                          <a:pt x="240" y="309"/>
                        </a:lnTo>
                        <a:lnTo>
                          <a:pt x="254" y="301"/>
                        </a:lnTo>
                        <a:lnTo>
                          <a:pt x="267" y="292"/>
                        </a:lnTo>
                        <a:lnTo>
                          <a:pt x="278" y="282"/>
                        </a:lnTo>
                        <a:lnTo>
                          <a:pt x="284" y="276"/>
                        </a:lnTo>
                        <a:lnTo>
                          <a:pt x="290" y="271"/>
                        </a:lnTo>
                        <a:lnTo>
                          <a:pt x="299" y="258"/>
                        </a:lnTo>
                        <a:lnTo>
                          <a:pt x="303" y="251"/>
                        </a:lnTo>
                        <a:lnTo>
                          <a:pt x="308" y="245"/>
                        </a:lnTo>
                        <a:lnTo>
                          <a:pt x="316" y="228"/>
                        </a:lnTo>
                        <a:lnTo>
                          <a:pt x="321" y="214"/>
                        </a:lnTo>
                        <a:lnTo>
                          <a:pt x="325" y="198"/>
                        </a:lnTo>
                        <a:lnTo>
                          <a:pt x="328" y="184"/>
                        </a:lnTo>
                        <a:lnTo>
                          <a:pt x="328" y="167"/>
                        </a:lnTo>
                        <a:lnTo>
                          <a:pt x="327" y="159"/>
                        </a:lnTo>
                        <a:lnTo>
                          <a:pt x="327" y="152"/>
                        </a:lnTo>
                        <a:lnTo>
                          <a:pt x="325" y="135"/>
                        </a:lnTo>
                        <a:lnTo>
                          <a:pt x="323" y="127"/>
                        </a:lnTo>
                        <a:lnTo>
                          <a:pt x="322" y="123"/>
                        </a:lnTo>
                        <a:lnTo>
                          <a:pt x="322" y="120"/>
                        </a:lnTo>
                        <a:lnTo>
                          <a:pt x="316" y="103"/>
                        </a:lnTo>
                        <a:lnTo>
                          <a:pt x="309" y="89"/>
                        </a:lnTo>
                        <a:lnTo>
                          <a:pt x="293" y="63"/>
                        </a:lnTo>
                        <a:lnTo>
                          <a:pt x="282" y="50"/>
                        </a:lnTo>
                        <a:lnTo>
                          <a:pt x="270" y="40"/>
                        </a:lnTo>
                        <a:lnTo>
                          <a:pt x="258" y="31"/>
                        </a:lnTo>
                        <a:lnTo>
                          <a:pt x="244" y="22"/>
                        </a:lnTo>
                        <a:close/>
                        <a:moveTo>
                          <a:pt x="124" y="19"/>
                        </a:moveTo>
                        <a:lnTo>
                          <a:pt x="138" y="14"/>
                        </a:lnTo>
                        <a:lnTo>
                          <a:pt x="152" y="12"/>
                        </a:lnTo>
                        <a:lnTo>
                          <a:pt x="181" y="13"/>
                        </a:lnTo>
                        <a:lnTo>
                          <a:pt x="195" y="15"/>
                        </a:lnTo>
                        <a:lnTo>
                          <a:pt x="209" y="19"/>
                        </a:lnTo>
                        <a:lnTo>
                          <a:pt x="238" y="33"/>
                        </a:lnTo>
                        <a:lnTo>
                          <a:pt x="250" y="40"/>
                        </a:lnTo>
                        <a:lnTo>
                          <a:pt x="263" y="49"/>
                        </a:lnTo>
                        <a:lnTo>
                          <a:pt x="284" y="71"/>
                        </a:lnTo>
                        <a:lnTo>
                          <a:pt x="292" y="82"/>
                        </a:lnTo>
                        <a:lnTo>
                          <a:pt x="299" y="95"/>
                        </a:lnTo>
                        <a:lnTo>
                          <a:pt x="305" y="108"/>
                        </a:lnTo>
                        <a:lnTo>
                          <a:pt x="311" y="124"/>
                        </a:lnTo>
                        <a:lnTo>
                          <a:pt x="315" y="138"/>
                        </a:lnTo>
                        <a:lnTo>
                          <a:pt x="317" y="153"/>
                        </a:lnTo>
                        <a:lnTo>
                          <a:pt x="317" y="167"/>
                        </a:lnTo>
                        <a:lnTo>
                          <a:pt x="316" y="182"/>
                        </a:lnTo>
                        <a:lnTo>
                          <a:pt x="314" y="188"/>
                        </a:lnTo>
                        <a:lnTo>
                          <a:pt x="313" y="188"/>
                        </a:lnTo>
                        <a:lnTo>
                          <a:pt x="313" y="189"/>
                        </a:lnTo>
                        <a:lnTo>
                          <a:pt x="313" y="191"/>
                        </a:lnTo>
                        <a:lnTo>
                          <a:pt x="313" y="195"/>
                        </a:lnTo>
                        <a:lnTo>
                          <a:pt x="308" y="210"/>
                        </a:lnTo>
                        <a:lnTo>
                          <a:pt x="303" y="224"/>
                        </a:lnTo>
                        <a:lnTo>
                          <a:pt x="297" y="239"/>
                        </a:lnTo>
                        <a:lnTo>
                          <a:pt x="288" y="251"/>
                        </a:lnTo>
                        <a:lnTo>
                          <a:pt x="279" y="263"/>
                        </a:lnTo>
                        <a:lnTo>
                          <a:pt x="269" y="274"/>
                        </a:lnTo>
                        <a:lnTo>
                          <a:pt x="259" y="284"/>
                        </a:lnTo>
                        <a:lnTo>
                          <a:pt x="246" y="292"/>
                        </a:lnTo>
                        <a:lnTo>
                          <a:pt x="234" y="300"/>
                        </a:lnTo>
                        <a:lnTo>
                          <a:pt x="219" y="306"/>
                        </a:lnTo>
                        <a:lnTo>
                          <a:pt x="206" y="312"/>
                        </a:lnTo>
                        <a:lnTo>
                          <a:pt x="191" y="315"/>
                        </a:lnTo>
                        <a:lnTo>
                          <a:pt x="176" y="317"/>
                        </a:lnTo>
                        <a:lnTo>
                          <a:pt x="162" y="317"/>
                        </a:lnTo>
                        <a:lnTo>
                          <a:pt x="147" y="316"/>
                        </a:lnTo>
                        <a:lnTo>
                          <a:pt x="133" y="313"/>
                        </a:lnTo>
                        <a:lnTo>
                          <a:pt x="118" y="309"/>
                        </a:lnTo>
                        <a:lnTo>
                          <a:pt x="104" y="304"/>
                        </a:lnTo>
                        <a:lnTo>
                          <a:pt x="91" y="297"/>
                        </a:lnTo>
                        <a:lnTo>
                          <a:pt x="77" y="288"/>
                        </a:lnTo>
                        <a:lnTo>
                          <a:pt x="65" y="280"/>
                        </a:lnTo>
                        <a:lnTo>
                          <a:pt x="54" y="270"/>
                        </a:lnTo>
                        <a:lnTo>
                          <a:pt x="45" y="259"/>
                        </a:lnTo>
                        <a:lnTo>
                          <a:pt x="35" y="247"/>
                        </a:lnTo>
                        <a:lnTo>
                          <a:pt x="29" y="234"/>
                        </a:lnTo>
                        <a:lnTo>
                          <a:pt x="23" y="221"/>
                        </a:lnTo>
                        <a:lnTo>
                          <a:pt x="19" y="208"/>
                        </a:lnTo>
                        <a:lnTo>
                          <a:pt x="13" y="178"/>
                        </a:lnTo>
                        <a:lnTo>
                          <a:pt x="14" y="149"/>
                        </a:lnTo>
                        <a:lnTo>
                          <a:pt x="20" y="120"/>
                        </a:lnTo>
                        <a:lnTo>
                          <a:pt x="33" y="92"/>
                        </a:lnTo>
                        <a:lnTo>
                          <a:pt x="41" y="77"/>
                        </a:lnTo>
                        <a:lnTo>
                          <a:pt x="50" y="66"/>
                        </a:lnTo>
                        <a:lnTo>
                          <a:pt x="72" y="45"/>
                        </a:lnTo>
                        <a:lnTo>
                          <a:pt x="95" y="30"/>
                        </a:lnTo>
                        <a:lnTo>
                          <a:pt x="109" y="23"/>
                        </a:lnTo>
                        <a:lnTo>
                          <a:pt x="124" y="19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0" name="Freeform 646"/>
                  <p:cNvSpPr>
                    <a:spLocks noEditPoints="1"/>
                  </p:cNvSpPr>
                  <p:nvPr/>
                </p:nvSpPr>
                <p:spPr bwMode="auto">
                  <a:xfrm>
                    <a:off x="-270" y="2768"/>
                    <a:ext cx="170" cy="153"/>
                  </a:xfrm>
                  <a:custGeom>
                    <a:avLst/>
                    <a:gdLst>
                      <a:gd name="T0" fmla="*/ 196 w 304"/>
                      <a:gd name="T1" fmla="*/ 7 h 305"/>
                      <a:gd name="T2" fmla="*/ 168 w 304"/>
                      <a:gd name="T3" fmla="*/ 1 h 305"/>
                      <a:gd name="T4" fmla="*/ 125 w 304"/>
                      <a:gd name="T5" fmla="*/ 2 h 305"/>
                      <a:gd name="T6" fmla="*/ 96 w 304"/>
                      <a:gd name="T7" fmla="*/ 11 h 305"/>
                      <a:gd name="T8" fmla="*/ 59 w 304"/>
                      <a:gd name="T9" fmla="*/ 33 h 305"/>
                      <a:gd name="T10" fmla="*/ 28 w 304"/>
                      <a:gd name="T11" fmla="*/ 65 h 305"/>
                      <a:gd name="T12" fmla="*/ 7 w 304"/>
                      <a:gd name="T13" fmla="*/ 108 h 305"/>
                      <a:gd name="T14" fmla="*/ 0 w 304"/>
                      <a:gd name="T15" fmla="*/ 166 h 305"/>
                      <a:gd name="T16" fmla="*/ 10 w 304"/>
                      <a:gd name="T17" fmla="*/ 209 h 305"/>
                      <a:gd name="T18" fmla="*/ 22 w 304"/>
                      <a:gd name="T19" fmla="*/ 235 h 305"/>
                      <a:gd name="T20" fmla="*/ 41 w 304"/>
                      <a:gd name="T21" fmla="*/ 258 h 305"/>
                      <a:gd name="T22" fmla="*/ 64 w 304"/>
                      <a:gd name="T23" fmla="*/ 276 h 305"/>
                      <a:gd name="T24" fmla="*/ 91 w 304"/>
                      <a:gd name="T25" fmla="*/ 292 h 305"/>
                      <a:gd name="T26" fmla="*/ 120 w 304"/>
                      <a:gd name="T27" fmla="*/ 301 h 305"/>
                      <a:gd name="T28" fmla="*/ 149 w 304"/>
                      <a:gd name="T29" fmla="*/ 305 h 305"/>
                      <a:gd name="T30" fmla="*/ 178 w 304"/>
                      <a:gd name="T31" fmla="*/ 303 h 305"/>
                      <a:gd name="T32" fmla="*/ 206 w 304"/>
                      <a:gd name="T33" fmla="*/ 294 h 305"/>
                      <a:gd name="T34" fmla="*/ 233 w 304"/>
                      <a:gd name="T35" fmla="*/ 280 h 305"/>
                      <a:gd name="T36" fmla="*/ 256 w 304"/>
                      <a:gd name="T37" fmla="*/ 262 h 305"/>
                      <a:gd name="T38" fmla="*/ 275 w 304"/>
                      <a:gd name="T39" fmla="*/ 239 h 305"/>
                      <a:gd name="T40" fmla="*/ 290 w 304"/>
                      <a:gd name="T41" fmla="*/ 212 h 305"/>
                      <a:gd name="T42" fmla="*/ 300 w 304"/>
                      <a:gd name="T43" fmla="*/ 183 h 305"/>
                      <a:gd name="T44" fmla="*/ 300 w 304"/>
                      <a:gd name="T45" fmla="*/ 177 h 305"/>
                      <a:gd name="T46" fmla="*/ 301 w 304"/>
                      <a:gd name="T47" fmla="*/ 176 h 305"/>
                      <a:gd name="T48" fmla="*/ 304 w 304"/>
                      <a:gd name="T49" fmla="*/ 155 h 305"/>
                      <a:gd name="T50" fmla="*/ 302 w 304"/>
                      <a:gd name="T51" fmla="*/ 126 h 305"/>
                      <a:gd name="T52" fmla="*/ 292 w 304"/>
                      <a:gd name="T53" fmla="*/ 96 h 305"/>
                      <a:gd name="T54" fmla="*/ 279 w 304"/>
                      <a:gd name="T55" fmla="*/ 70 h 305"/>
                      <a:gd name="T56" fmla="*/ 250 w 304"/>
                      <a:gd name="T57" fmla="*/ 37 h 305"/>
                      <a:gd name="T58" fmla="*/ 225 w 304"/>
                      <a:gd name="T59" fmla="*/ 21 h 305"/>
                      <a:gd name="T60" fmla="*/ 140 w 304"/>
                      <a:gd name="T61" fmla="*/ 14 h 305"/>
                      <a:gd name="T62" fmla="*/ 180 w 304"/>
                      <a:gd name="T63" fmla="*/ 15 h 305"/>
                      <a:gd name="T64" fmla="*/ 220 w 304"/>
                      <a:gd name="T65" fmla="*/ 31 h 305"/>
                      <a:gd name="T66" fmla="*/ 261 w 304"/>
                      <a:gd name="T67" fmla="*/ 66 h 305"/>
                      <a:gd name="T68" fmla="*/ 275 w 304"/>
                      <a:gd name="T69" fmla="*/ 89 h 305"/>
                      <a:gd name="T70" fmla="*/ 285 w 304"/>
                      <a:gd name="T71" fmla="*/ 116 h 305"/>
                      <a:gd name="T72" fmla="*/ 290 w 304"/>
                      <a:gd name="T73" fmla="*/ 142 h 305"/>
                      <a:gd name="T74" fmla="*/ 288 w 304"/>
                      <a:gd name="T75" fmla="*/ 181 h 305"/>
                      <a:gd name="T76" fmla="*/ 285 w 304"/>
                      <a:gd name="T77" fmla="*/ 187 h 305"/>
                      <a:gd name="T78" fmla="*/ 285 w 304"/>
                      <a:gd name="T79" fmla="*/ 190 h 305"/>
                      <a:gd name="T80" fmla="*/ 275 w 304"/>
                      <a:gd name="T81" fmla="*/ 221 h 305"/>
                      <a:gd name="T82" fmla="*/ 258 w 304"/>
                      <a:gd name="T83" fmla="*/ 244 h 305"/>
                      <a:gd name="T84" fmla="*/ 243 w 304"/>
                      <a:gd name="T85" fmla="*/ 258 h 305"/>
                      <a:gd name="T86" fmla="*/ 232 w 304"/>
                      <a:gd name="T87" fmla="*/ 266 h 305"/>
                      <a:gd name="T88" fmla="*/ 221 w 304"/>
                      <a:gd name="T89" fmla="*/ 273 h 305"/>
                      <a:gd name="T90" fmla="*/ 209 w 304"/>
                      <a:gd name="T91" fmla="*/ 279 h 305"/>
                      <a:gd name="T92" fmla="*/ 190 w 304"/>
                      <a:gd name="T93" fmla="*/ 288 h 305"/>
                      <a:gd name="T94" fmla="*/ 162 w 304"/>
                      <a:gd name="T95" fmla="*/ 293 h 305"/>
                      <a:gd name="T96" fmla="*/ 121 w 304"/>
                      <a:gd name="T97" fmla="*/ 291 h 305"/>
                      <a:gd name="T98" fmla="*/ 96 w 304"/>
                      <a:gd name="T99" fmla="*/ 282 h 305"/>
                      <a:gd name="T100" fmla="*/ 70 w 304"/>
                      <a:gd name="T101" fmla="*/ 268 h 305"/>
                      <a:gd name="T102" fmla="*/ 49 w 304"/>
                      <a:gd name="T103" fmla="*/ 249 h 305"/>
                      <a:gd name="T104" fmla="*/ 33 w 304"/>
                      <a:gd name="T105" fmla="*/ 229 h 305"/>
                      <a:gd name="T106" fmla="*/ 21 w 304"/>
                      <a:gd name="T107" fmla="*/ 204 h 305"/>
                      <a:gd name="T108" fmla="*/ 12 w 304"/>
                      <a:gd name="T109" fmla="*/ 163 h 305"/>
                      <a:gd name="T110" fmla="*/ 17 w 304"/>
                      <a:gd name="T111" fmla="*/ 110 h 305"/>
                      <a:gd name="T112" fmla="*/ 36 w 304"/>
                      <a:gd name="T113" fmla="*/ 71 h 305"/>
                      <a:gd name="T114" fmla="*/ 64 w 304"/>
                      <a:gd name="T115" fmla="*/ 43 h 305"/>
                      <a:gd name="T116" fmla="*/ 87 w 304"/>
                      <a:gd name="T117" fmla="*/ 28 h 305"/>
                      <a:gd name="T118" fmla="*/ 113 w 304"/>
                      <a:gd name="T119" fmla="*/ 20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04" h="305">
                        <a:moveTo>
                          <a:pt x="225" y="21"/>
                        </a:moveTo>
                        <a:lnTo>
                          <a:pt x="196" y="7"/>
                        </a:lnTo>
                        <a:lnTo>
                          <a:pt x="182" y="3"/>
                        </a:lnTo>
                        <a:lnTo>
                          <a:pt x="168" y="1"/>
                        </a:lnTo>
                        <a:lnTo>
                          <a:pt x="139" y="0"/>
                        </a:lnTo>
                        <a:lnTo>
                          <a:pt x="125" y="2"/>
                        </a:lnTo>
                        <a:lnTo>
                          <a:pt x="111" y="7"/>
                        </a:lnTo>
                        <a:lnTo>
                          <a:pt x="96" y="11"/>
                        </a:lnTo>
                        <a:lnTo>
                          <a:pt x="82" y="18"/>
                        </a:lnTo>
                        <a:lnTo>
                          <a:pt x="59" y="33"/>
                        </a:lnTo>
                        <a:lnTo>
                          <a:pt x="37" y="54"/>
                        </a:lnTo>
                        <a:lnTo>
                          <a:pt x="28" y="65"/>
                        </a:lnTo>
                        <a:lnTo>
                          <a:pt x="20" y="80"/>
                        </a:lnTo>
                        <a:lnTo>
                          <a:pt x="7" y="108"/>
                        </a:lnTo>
                        <a:lnTo>
                          <a:pt x="1" y="137"/>
                        </a:lnTo>
                        <a:lnTo>
                          <a:pt x="0" y="166"/>
                        </a:lnTo>
                        <a:lnTo>
                          <a:pt x="6" y="196"/>
                        </a:lnTo>
                        <a:lnTo>
                          <a:pt x="10" y="209"/>
                        </a:lnTo>
                        <a:lnTo>
                          <a:pt x="16" y="222"/>
                        </a:lnTo>
                        <a:lnTo>
                          <a:pt x="22" y="235"/>
                        </a:lnTo>
                        <a:lnTo>
                          <a:pt x="32" y="247"/>
                        </a:lnTo>
                        <a:lnTo>
                          <a:pt x="41" y="258"/>
                        </a:lnTo>
                        <a:lnTo>
                          <a:pt x="52" y="268"/>
                        </a:lnTo>
                        <a:lnTo>
                          <a:pt x="64" y="276"/>
                        </a:lnTo>
                        <a:lnTo>
                          <a:pt x="78" y="285"/>
                        </a:lnTo>
                        <a:lnTo>
                          <a:pt x="91" y="292"/>
                        </a:lnTo>
                        <a:lnTo>
                          <a:pt x="105" y="297"/>
                        </a:lnTo>
                        <a:lnTo>
                          <a:pt x="120" y="301"/>
                        </a:lnTo>
                        <a:lnTo>
                          <a:pt x="134" y="304"/>
                        </a:lnTo>
                        <a:lnTo>
                          <a:pt x="149" y="305"/>
                        </a:lnTo>
                        <a:lnTo>
                          <a:pt x="163" y="305"/>
                        </a:lnTo>
                        <a:lnTo>
                          <a:pt x="178" y="303"/>
                        </a:lnTo>
                        <a:lnTo>
                          <a:pt x="193" y="300"/>
                        </a:lnTo>
                        <a:lnTo>
                          <a:pt x="206" y="294"/>
                        </a:lnTo>
                        <a:lnTo>
                          <a:pt x="221" y="288"/>
                        </a:lnTo>
                        <a:lnTo>
                          <a:pt x="233" y="280"/>
                        </a:lnTo>
                        <a:lnTo>
                          <a:pt x="246" y="272"/>
                        </a:lnTo>
                        <a:lnTo>
                          <a:pt x="256" y="262"/>
                        </a:lnTo>
                        <a:lnTo>
                          <a:pt x="266" y="251"/>
                        </a:lnTo>
                        <a:lnTo>
                          <a:pt x="275" y="239"/>
                        </a:lnTo>
                        <a:lnTo>
                          <a:pt x="284" y="227"/>
                        </a:lnTo>
                        <a:lnTo>
                          <a:pt x="290" y="212"/>
                        </a:lnTo>
                        <a:lnTo>
                          <a:pt x="295" y="198"/>
                        </a:lnTo>
                        <a:lnTo>
                          <a:pt x="300" y="183"/>
                        </a:lnTo>
                        <a:lnTo>
                          <a:pt x="300" y="179"/>
                        </a:lnTo>
                        <a:lnTo>
                          <a:pt x="300" y="177"/>
                        </a:lnTo>
                        <a:lnTo>
                          <a:pt x="300" y="176"/>
                        </a:lnTo>
                        <a:lnTo>
                          <a:pt x="301" y="176"/>
                        </a:lnTo>
                        <a:lnTo>
                          <a:pt x="303" y="170"/>
                        </a:lnTo>
                        <a:lnTo>
                          <a:pt x="304" y="155"/>
                        </a:lnTo>
                        <a:lnTo>
                          <a:pt x="304" y="141"/>
                        </a:lnTo>
                        <a:lnTo>
                          <a:pt x="302" y="126"/>
                        </a:lnTo>
                        <a:lnTo>
                          <a:pt x="298" y="112"/>
                        </a:lnTo>
                        <a:lnTo>
                          <a:pt x="292" y="96"/>
                        </a:lnTo>
                        <a:lnTo>
                          <a:pt x="286" y="83"/>
                        </a:lnTo>
                        <a:lnTo>
                          <a:pt x="279" y="70"/>
                        </a:lnTo>
                        <a:lnTo>
                          <a:pt x="271" y="59"/>
                        </a:lnTo>
                        <a:lnTo>
                          <a:pt x="250" y="37"/>
                        </a:lnTo>
                        <a:lnTo>
                          <a:pt x="237" y="28"/>
                        </a:lnTo>
                        <a:lnTo>
                          <a:pt x="225" y="21"/>
                        </a:lnTo>
                        <a:close/>
                        <a:moveTo>
                          <a:pt x="113" y="20"/>
                        </a:moveTo>
                        <a:lnTo>
                          <a:pt x="140" y="14"/>
                        </a:lnTo>
                        <a:lnTo>
                          <a:pt x="167" y="14"/>
                        </a:lnTo>
                        <a:lnTo>
                          <a:pt x="180" y="15"/>
                        </a:lnTo>
                        <a:lnTo>
                          <a:pt x="193" y="19"/>
                        </a:lnTo>
                        <a:lnTo>
                          <a:pt x="220" y="31"/>
                        </a:lnTo>
                        <a:lnTo>
                          <a:pt x="243" y="47"/>
                        </a:lnTo>
                        <a:lnTo>
                          <a:pt x="261" y="66"/>
                        </a:lnTo>
                        <a:lnTo>
                          <a:pt x="269" y="77"/>
                        </a:lnTo>
                        <a:lnTo>
                          <a:pt x="275" y="89"/>
                        </a:lnTo>
                        <a:lnTo>
                          <a:pt x="280" y="101"/>
                        </a:lnTo>
                        <a:lnTo>
                          <a:pt x="285" y="116"/>
                        </a:lnTo>
                        <a:lnTo>
                          <a:pt x="288" y="128"/>
                        </a:lnTo>
                        <a:lnTo>
                          <a:pt x="290" y="142"/>
                        </a:lnTo>
                        <a:lnTo>
                          <a:pt x="290" y="169"/>
                        </a:lnTo>
                        <a:lnTo>
                          <a:pt x="288" y="181"/>
                        </a:lnTo>
                        <a:lnTo>
                          <a:pt x="286" y="187"/>
                        </a:lnTo>
                        <a:lnTo>
                          <a:pt x="285" y="187"/>
                        </a:lnTo>
                        <a:lnTo>
                          <a:pt x="285" y="188"/>
                        </a:lnTo>
                        <a:lnTo>
                          <a:pt x="285" y="190"/>
                        </a:lnTo>
                        <a:lnTo>
                          <a:pt x="285" y="194"/>
                        </a:lnTo>
                        <a:lnTo>
                          <a:pt x="275" y="221"/>
                        </a:lnTo>
                        <a:lnTo>
                          <a:pt x="266" y="233"/>
                        </a:lnTo>
                        <a:lnTo>
                          <a:pt x="258" y="244"/>
                        </a:lnTo>
                        <a:lnTo>
                          <a:pt x="248" y="253"/>
                        </a:lnTo>
                        <a:lnTo>
                          <a:pt x="243" y="258"/>
                        </a:lnTo>
                        <a:lnTo>
                          <a:pt x="239" y="263"/>
                        </a:lnTo>
                        <a:lnTo>
                          <a:pt x="232" y="266"/>
                        </a:lnTo>
                        <a:lnTo>
                          <a:pt x="227" y="270"/>
                        </a:lnTo>
                        <a:lnTo>
                          <a:pt x="221" y="273"/>
                        </a:lnTo>
                        <a:lnTo>
                          <a:pt x="216" y="277"/>
                        </a:lnTo>
                        <a:lnTo>
                          <a:pt x="209" y="279"/>
                        </a:lnTo>
                        <a:lnTo>
                          <a:pt x="202" y="282"/>
                        </a:lnTo>
                        <a:lnTo>
                          <a:pt x="190" y="288"/>
                        </a:lnTo>
                        <a:lnTo>
                          <a:pt x="175" y="291"/>
                        </a:lnTo>
                        <a:lnTo>
                          <a:pt x="162" y="293"/>
                        </a:lnTo>
                        <a:lnTo>
                          <a:pt x="135" y="293"/>
                        </a:lnTo>
                        <a:lnTo>
                          <a:pt x="121" y="291"/>
                        </a:lnTo>
                        <a:lnTo>
                          <a:pt x="108" y="288"/>
                        </a:lnTo>
                        <a:lnTo>
                          <a:pt x="96" y="282"/>
                        </a:lnTo>
                        <a:lnTo>
                          <a:pt x="83" y="276"/>
                        </a:lnTo>
                        <a:lnTo>
                          <a:pt x="70" y="268"/>
                        </a:lnTo>
                        <a:lnTo>
                          <a:pt x="60" y="260"/>
                        </a:lnTo>
                        <a:lnTo>
                          <a:pt x="49" y="249"/>
                        </a:lnTo>
                        <a:lnTo>
                          <a:pt x="41" y="240"/>
                        </a:lnTo>
                        <a:lnTo>
                          <a:pt x="33" y="229"/>
                        </a:lnTo>
                        <a:lnTo>
                          <a:pt x="27" y="217"/>
                        </a:lnTo>
                        <a:lnTo>
                          <a:pt x="21" y="204"/>
                        </a:lnTo>
                        <a:lnTo>
                          <a:pt x="18" y="191"/>
                        </a:lnTo>
                        <a:lnTo>
                          <a:pt x="12" y="163"/>
                        </a:lnTo>
                        <a:lnTo>
                          <a:pt x="12" y="137"/>
                        </a:lnTo>
                        <a:lnTo>
                          <a:pt x="17" y="110"/>
                        </a:lnTo>
                        <a:lnTo>
                          <a:pt x="30" y="85"/>
                        </a:lnTo>
                        <a:lnTo>
                          <a:pt x="36" y="71"/>
                        </a:lnTo>
                        <a:lnTo>
                          <a:pt x="44" y="61"/>
                        </a:lnTo>
                        <a:lnTo>
                          <a:pt x="64" y="43"/>
                        </a:lnTo>
                        <a:lnTo>
                          <a:pt x="74" y="34"/>
                        </a:lnTo>
                        <a:lnTo>
                          <a:pt x="87" y="28"/>
                        </a:lnTo>
                        <a:lnTo>
                          <a:pt x="99" y="23"/>
                        </a:lnTo>
                        <a:lnTo>
                          <a:pt x="113" y="20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1" name="Freeform 647"/>
                  <p:cNvSpPr>
                    <a:spLocks noEditPoints="1"/>
                  </p:cNvSpPr>
                  <p:nvPr/>
                </p:nvSpPr>
                <p:spPr bwMode="auto">
                  <a:xfrm>
                    <a:off x="-261" y="2776"/>
                    <a:ext cx="154" cy="137"/>
                  </a:xfrm>
                  <a:custGeom>
                    <a:avLst/>
                    <a:gdLst>
                      <a:gd name="T0" fmla="*/ 181 w 278"/>
                      <a:gd name="T1" fmla="*/ 5 h 279"/>
                      <a:gd name="T2" fmla="*/ 155 w 278"/>
                      <a:gd name="T3" fmla="*/ 0 h 279"/>
                      <a:gd name="T4" fmla="*/ 101 w 278"/>
                      <a:gd name="T5" fmla="*/ 6 h 279"/>
                      <a:gd name="T6" fmla="*/ 75 w 278"/>
                      <a:gd name="T7" fmla="*/ 14 h 279"/>
                      <a:gd name="T8" fmla="*/ 52 w 278"/>
                      <a:gd name="T9" fmla="*/ 29 h 279"/>
                      <a:gd name="T10" fmla="*/ 24 w 278"/>
                      <a:gd name="T11" fmla="*/ 57 h 279"/>
                      <a:gd name="T12" fmla="*/ 5 w 278"/>
                      <a:gd name="T13" fmla="*/ 96 h 279"/>
                      <a:gd name="T14" fmla="*/ 0 w 278"/>
                      <a:gd name="T15" fmla="*/ 149 h 279"/>
                      <a:gd name="T16" fmla="*/ 9 w 278"/>
                      <a:gd name="T17" fmla="*/ 190 h 279"/>
                      <a:gd name="T18" fmla="*/ 21 w 278"/>
                      <a:gd name="T19" fmla="*/ 215 h 279"/>
                      <a:gd name="T20" fmla="*/ 37 w 278"/>
                      <a:gd name="T21" fmla="*/ 235 h 279"/>
                      <a:gd name="T22" fmla="*/ 58 w 278"/>
                      <a:gd name="T23" fmla="*/ 254 h 279"/>
                      <a:gd name="T24" fmla="*/ 84 w 278"/>
                      <a:gd name="T25" fmla="*/ 268 h 279"/>
                      <a:gd name="T26" fmla="*/ 109 w 278"/>
                      <a:gd name="T27" fmla="*/ 277 h 279"/>
                      <a:gd name="T28" fmla="*/ 150 w 278"/>
                      <a:gd name="T29" fmla="*/ 279 h 279"/>
                      <a:gd name="T30" fmla="*/ 178 w 278"/>
                      <a:gd name="T31" fmla="*/ 274 h 279"/>
                      <a:gd name="T32" fmla="*/ 197 w 278"/>
                      <a:gd name="T33" fmla="*/ 265 h 279"/>
                      <a:gd name="T34" fmla="*/ 209 w 278"/>
                      <a:gd name="T35" fmla="*/ 259 h 279"/>
                      <a:gd name="T36" fmla="*/ 220 w 278"/>
                      <a:gd name="T37" fmla="*/ 252 h 279"/>
                      <a:gd name="T38" fmla="*/ 231 w 278"/>
                      <a:gd name="T39" fmla="*/ 244 h 279"/>
                      <a:gd name="T40" fmla="*/ 246 w 278"/>
                      <a:gd name="T41" fmla="*/ 230 h 279"/>
                      <a:gd name="T42" fmla="*/ 263 w 278"/>
                      <a:gd name="T43" fmla="*/ 207 h 279"/>
                      <a:gd name="T44" fmla="*/ 273 w 278"/>
                      <a:gd name="T45" fmla="*/ 176 h 279"/>
                      <a:gd name="T46" fmla="*/ 273 w 278"/>
                      <a:gd name="T47" fmla="*/ 173 h 279"/>
                      <a:gd name="T48" fmla="*/ 276 w 278"/>
                      <a:gd name="T49" fmla="*/ 167 h 279"/>
                      <a:gd name="T50" fmla="*/ 278 w 278"/>
                      <a:gd name="T51" fmla="*/ 128 h 279"/>
                      <a:gd name="T52" fmla="*/ 273 w 278"/>
                      <a:gd name="T53" fmla="*/ 102 h 279"/>
                      <a:gd name="T54" fmla="*/ 263 w 278"/>
                      <a:gd name="T55" fmla="*/ 75 h 279"/>
                      <a:gd name="T56" fmla="*/ 249 w 278"/>
                      <a:gd name="T57" fmla="*/ 52 h 279"/>
                      <a:gd name="T58" fmla="*/ 208 w 278"/>
                      <a:gd name="T59" fmla="*/ 17 h 279"/>
                      <a:gd name="T60" fmla="*/ 129 w 278"/>
                      <a:gd name="T61" fmla="*/ 10 h 279"/>
                      <a:gd name="T62" fmla="*/ 155 w 278"/>
                      <a:gd name="T63" fmla="*/ 10 h 279"/>
                      <a:gd name="T64" fmla="*/ 179 w 278"/>
                      <a:gd name="T65" fmla="*/ 15 h 279"/>
                      <a:gd name="T66" fmla="*/ 203 w 278"/>
                      <a:gd name="T67" fmla="*/ 26 h 279"/>
                      <a:gd name="T68" fmla="*/ 232 w 278"/>
                      <a:gd name="T69" fmla="*/ 48 h 279"/>
                      <a:gd name="T70" fmla="*/ 247 w 278"/>
                      <a:gd name="T71" fmla="*/ 68 h 279"/>
                      <a:gd name="T72" fmla="*/ 259 w 278"/>
                      <a:gd name="T73" fmla="*/ 91 h 279"/>
                      <a:gd name="T74" fmla="*/ 268 w 278"/>
                      <a:gd name="T75" fmla="*/ 129 h 279"/>
                      <a:gd name="T76" fmla="*/ 268 w 278"/>
                      <a:gd name="T77" fmla="*/ 155 h 279"/>
                      <a:gd name="T78" fmla="*/ 263 w 278"/>
                      <a:gd name="T79" fmla="*/ 178 h 279"/>
                      <a:gd name="T80" fmla="*/ 253 w 278"/>
                      <a:gd name="T81" fmla="*/ 202 h 279"/>
                      <a:gd name="T82" fmla="*/ 238 w 278"/>
                      <a:gd name="T83" fmla="*/ 223 h 279"/>
                      <a:gd name="T84" fmla="*/ 220 w 278"/>
                      <a:gd name="T85" fmla="*/ 240 h 279"/>
                      <a:gd name="T86" fmla="*/ 199 w 278"/>
                      <a:gd name="T87" fmla="*/ 253 h 279"/>
                      <a:gd name="T88" fmla="*/ 180 w 278"/>
                      <a:gd name="T89" fmla="*/ 260 h 279"/>
                      <a:gd name="T90" fmla="*/ 177 w 278"/>
                      <a:gd name="T91" fmla="*/ 260 h 279"/>
                      <a:gd name="T92" fmla="*/ 175 w 278"/>
                      <a:gd name="T93" fmla="*/ 263 h 279"/>
                      <a:gd name="T94" fmla="*/ 124 w 278"/>
                      <a:gd name="T95" fmla="*/ 267 h 279"/>
                      <a:gd name="T96" fmla="*/ 87 w 278"/>
                      <a:gd name="T97" fmla="*/ 257 h 279"/>
                      <a:gd name="T98" fmla="*/ 55 w 278"/>
                      <a:gd name="T99" fmla="*/ 236 h 279"/>
                      <a:gd name="T100" fmla="*/ 38 w 278"/>
                      <a:gd name="T101" fmla="*/ 219 h 279"/>
                      <a:gd name="T102" fmla="*/ 24 w 278"/>
                      <a:gd name="T103" fmla="*/ 198 h 279"/>
                      <a:gd name="T104" fmla="*/ 16 w 278"/>
                      <a:gd name="T105" fmla="*/ 174 h 279"/>
                      <a:gd name="T106" fmla="*/ 10 w 278"/>
                      <a:gd name="T107" fmla="*/ 124 h 279"/>
                      <a:gd name="T108" fmla="*/ 27 w 278"/>
                      <a:gd name="T109" fmla="*/ 76 h 279"/>
                      <a:gd name="T110" fmla="*/ 49 w 278"/>
                      <a:gd name="T111" fmla="*/ 45 h 279"/>
                      <a:gd name="T112" fmla="*/ 68 w 278"/>
                      <a:gd name="T113" fmla="*/ 30 h 279"/>
                      <a:gd name="T114" fmla="*/ 91 w 278"/>
                      <a:gd name="T115" fmla="*/ 18 h 2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278" h="279">
                        <a:moveTo>
                          <a:pt x="208" y="17"/>
                        </a:moveTo>
                        <a:lnTo>
                          <a:pt x="181" y="5"/>
                        </a:lnTo>
                        <a:lnTo>
                          <a:pt x="168" y="1"/>
                        </a:lnTo>
                        <a:lnTo>
                          <a:pt x="155" y="0"/>
                        </a:lnTo>
                        <a:lnTo>
                          <a:pt x="128" y="0"/>
                        </a:lnTo>
                        <a:lnTo>
                          <a:pt x="101" y="6"/>
                        </a:lnTo>
                        <a:lnTo>
                          <a:pt x="87" y="9"/>
                        </a:lnTo>
                        <a:lnTo>
                          <a:pt x="75" y="14"/>
                        </a:lnTo>
                        <a:lnTo>
                          <a:pt x="62" y="20"/>
                        </a:lnTo>
                        <a:lnTo>
                          <a:pt x="52" y="29"/>
                        </a:lnTo>
                        <a:lnTo>
                          <a:pt x="32" y="47"/>
                        </a:lnTo>
                        <a:lnTo>
                          <a:pt x="24" y="57"/>
                        </a:lnTo>
                        <a:lnTo>
                          <a:pt x="18" y="71"/>
                        </a:lnTo>
                        <a:lnTo>
                          <a:pt x="5" y="96"/>
                        </a:lnTo>
                        <a:lnTo>
                          <a:pt x="0" y="123"/>
                        </a:lnTo>
                        <a:lnTo>
                          <a:pt x="0" y="149"/>
                        </a:lnTo>
                        <a:lnTo>
                          <a:pt x="6" y="177"/>
                        </a:lnTo>
                        <a:lnTo>
                          <a:pt x="9" y="190"/>
                        </a:lnTo>
                        <a:lnTo>
                          <a:pt x="15" y="203"/>
                        </a:lnTo>
                        <a:lnTo>
                          <a:pt x="21" y="215"/>
                        </a:lnTo>
                        <a:lnTo>
                          <a:pt x="29" y="226"/>
                        </a:lnTo>
                        <a:lnTo>
                          <a:pt x="37" y="235"/>
                        </a:lnTo>
                        <a:lnTo>
                          <a:pt x="48" y="246"/>
                        </a:lnTo>
                        <a:lnTo>
                          <a:pt x="58" y="254"/>
                        </a:lnTo>
                        <a:lnTo>
                          <a:pt x="71" y="262"/>
                        </a:lnTo>
                        <a:lnTo>
                          <a:pt x="84" y="268"/>
                        </a:lnTo>
                        <a:lnTo>
                          <a:pt x="96" y="274"/>
                        </a:lnTo>
                        <a:lnTo>
                          <a:pt x="109" y="277"/>
                        </a:lnTo>
                        <a:lnTo>
                          <a:pt x="123" y="279"/>
                        </a:lnTo>
                        <a:lnTo>
                          <a:pt x="150" y="279"/>
                        </a:lnTo>
                        <a:lnTo>
                          <a:pt x="163" y="277"/>
                        </a:lnTo>
                        <a:lnTo>
                          <a:pt x="178" y="274"/>
                        </a:lnTo>
                        <a:lnTo>
                          <a:pt x="190" y="268"/>
                        </a:lnTo>
                        <a:lnTo>
                          <a:pt x="197" y="265"/>
                        </a:lnTo>
                        <a:lnTo>
                          <a:pt x="204" y="263"/>
                        </a:lnTo>
                        <a:lnTo>
                          <a:pt x="209" y="259"/>
                        </a:lnTo>
                        <a:lnTo>
                          <a:pt x="215" y="256"/>
                        </a:lnTo>
                        <a:lnTo>
                          <a:pt x="220" y="252"/>
                        </a:lnTo>
                        <a:lnTo>
                          <a:pt x="227" y="249"/>
                        </a:lnTo>
                        <a:lnTo>
                          <a:pt x="231" y="244"/>
                        </a:lnTo>
                        <a:lnTo>
                          <a:pt x="236" y="239"/>
                        </a:lnTo>
                        <a:lnTo>
                          <a:pt x="246" y="230"/>
                        </a:lnTo>
                        <a:lnTo>
                          <a:pt x="254" y="219"/>
                        </a:lnTo>
                        <a:lnTo>
                          <a:pt x="263" y="207"/>
                        </a:lnTo>
                        <a:lnTo>
                          <a:pt x="273" y="180"/>
                        </a:lnTo>
                        <a:lnTo>
                          <a:pt x="273" y="176"/>
                        </a:lnTo>
                        <a:lnTo>
                          <a:pt x="273" y="174"/>
                        </a:lnTo>
                        <a:lnTo>
                          <a:pt x="273" y="173"/>
                        </a:lnTo>
                        <a:lnTo>
                          <a:pt x="274" y="173"/>
                        </a:lnTo>
                        <a:lnTo>
                          <a:pt x="276" y="167"/>
                        </a:lnTo>
                        <a:lnTo>
                          <a:pt x="278" y="155"/>
                        </a:lnTo>
                        <a:lnTo>
                          <a:pt x="278" y="128"/>
                        </a:lnTo>
                        <a:lnTo>
                          <a:pt x="276" y="114"/>
                        </a:lnTo>
                        <a:lnTo>
                          <a:pt x="273" y="102"/>
                        </a:lnTo>
                        <a:lnTo>
                          <a:pt x="268" y="87"/>
                        </a:lnTo>
                        <a:lnTo>
                          <a:pt x="263" y="75"/>
                        </a:lnTo>
                        <a:lnTo>
                          <a:pt x="257" y="63"/>
                        </a:lnTo>
                        <a:lnTo>
                          <a:pt x="249" y="52"/>
                        </a:lnTo>
                        <a:lnTo>
                          <a:pt x="231" y="33"/>
                        </a:lnTo>
                        <a:lnTo>
                          <a:pt x="208" y="17"/>
                        </a:lnTo>
                        <a:close/>
                        <a:moveTo>
                          <a:pt x="105" y="15"/>
                        </a:moveTo>
                        <a:lnTo>
                          <a:pt x="129" y="10"/>
                        </a:lnTo>
                        <a:lnTo>
                          <a:pt x="142" y="9"/>
                        </a:lnTo>
                        <a:lnTo>
                          <a:pt x="155" y="10"/>
                        </a:lnTo>
                        <a:lnTo>
                          <a:pt x="167" y="11"/>
                        </a:lnTo>
                        <a:lnTo>
                          <a:pt x="179" y="15"/>
                        </a:lnTo>
                        <a:lnTo>
                          <a:pt x="190" y="19"/>
                        </a:lnTo>
                        <a:lnTo>
                          <a:pt x="203" y="26"/>
                        </a:lnTo>
                        <a:lnTo>
                          <a:pt x="223" y="40"/>
                        </a:lnTo>
                        <a:lnTo>
                          <a:pt x="232" y="48"/>
                        </a:lnTo>
                        <a:lnTo>
                          <a:pt x="241" y="58"/>
                        </a:lnTo>
                        <a:lnTo>
                          <a:pt x="247" y="68"/>
                        </a:lnTo>
                        <a:lnTo>
                          <a:pt x="253" y="79"/>
                        </a:lnTo>
                        <a:lnTo>
                          <a:pt x="259" y="91"/>
                        </a:lnTo>
                        <a:lnTo>
                          <a:pt x="264" y="104"/>
                        </a:lnTo>
                        <a:lnTo>
                          <a:pt x="268" y="129"/>
                        </a:lnTo>
                        <a:lnTo>
                          <a:pt x="268" y="141"/>
                        </a:lnTo>
                        <a:lnTo>
                          <a:pt x="268" y="155"/>
                        </a:lnTo>
                        <a:lnTo>
                          <a:pt x="266" y="166"/>
                        </a:lnTo>
                        <a:lnTo>
                          <a:pt x="263" y="178"/>
                        </a:lnTo>
                        <a:lnTo>
                          <a:pt x="259" y="190"/>
                        </a:lnTo>
                        <a:lnTo>
                          <a:pt x="253" y="202"/>
                        </a:lnTo>
                        <a:lnTo>
                          <a:pt x="245" y="213"/>
                        </a:lnTo>
                        <a:lnTo>
                          <a:pt x="238" y="223"/>
                        </a:lnTo>
                        <a:lnTo>
                          <a:pt x="229" y="231"/>
                        </a:lnTo>
                        <a:lnTo>
                          <a:pt x="220" y="240"/>
                        </a:lnTo>
                        <a:lnTo>
                          <a:pt x="209" y="247"/>
                        </a:lnTo>
                        <a:lnTo>
                          <a:pt x="199" y="253"/>
                        </a:lnTo>
                        <a:lnTo>
                          <a:pt x="186" y="258"/>
                        </a:lnTo>
                        <a:lnTo>
                          <a:pt x="180" y="260"/>
                        </a:lnTo>
                        <a:lnTo>
                          <a:pt x="178" y="260"/>
                        </a:lnTo>
                        <a:lnTo>
                          <a:pt x="177" y="260"/>
                        </a:lnTo>
                        <a:lnTo>
                          <a:pt x="177" y="261"/>
                        </a:lnTo>
                        <a:lnTo>
                          <a:pt x="175" y="263"/>
                        </a:lnTo>
                        <a:lnTo>
                          <a:pt x="149" y="267"/>
                        </a:lnTo>
                        <a:lnTo>
                          <a:pt x="124" y="267"/>
                        </a:lnTo>
                        <a:lnTo>
                          <a:pt x="99" y="261"/>
                        </a:lnTo>
                        <a:lnTo>
                          <a:pt x="87" y="257"/>
                        </a:lnTo>
                        <a:lnTo>
                          <a:pt x="77" y="252"/>
                        </a:lnTo>
                        <a:lnTo>
                          <a:pt x="55" y="236"/>
                        </a:lnTo>
                        <a:lnTo>
                          <a:pt x="46" y="227"/>
                        </a:lnTo>
                        <a:lnTo>
                          <a:pt x="38" y="219"/>
                        </a:lnTo>
                        <a:lnTo>
                          <a:pt x="30" y="208"/>
                        </a:lnTo>
                        <a:lnTo>
                          <a:pt x="24" y="198"/>
                        </a:lnTo>
                        <a:lnTo>
                          <a:pt x="19" y="186"/>
                        </a:lnTo>
                        <a:lnTo>
                          <a:pt x="16" y="174"/>
                        </a:lnTo>
                        <a:lnTo>
                          <a:pt x="10" y="148"/>
                        </a:lnTo>
                        <a:lnTo>
                          <a:pt x="10" y="124"/>
                        </a:lnTo>
                        <a:lnTo>
                          <a:pt x="16" y="99"/>
                        </a:lnTo>
                        <a:lnTo>
                          <a:pt x="27" y="76"/>
                        </a:lnTo>
                        <a:lnTo>
                          <a:pt x="40" y="54"/>
                        </a:lnTo>
                        <a:lnTo>
                          <a:pt x="49" y="45"/>
                        </a:lnTo>
                        <a:lnTo>
                          <a:pt x="59" y="38"/>
                        </a:lnTo>
                        <a:lnTo>
                          <a:pt x="68" y="30"/>
                        </a:lnTo>
                        <a:lnTo>
                          <a:pt x="80" y="23"/>
                        </a:lnTo>
                        <a:lnTo>
                          <a:pt x="91" y="18"/>
                        </a:lnTo>
                        <a:lnTo>
                          <a:pt x="105" y="15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2" name="Freeform 648"/>
                  <p:cNvSpPr>
                    <a:spLocks noEditPoints="1"/>
                  </p:cNvSpPr>
                  <p:nvPr/>
                </p:nvSpPr>
                <p:spPr bwMode="auto">
                  <a:xfrm>
                    <a:off x="-257" y="2780"/>
                    <a:ext cx="144" cy="129"/>
                  </a:xfrm>
                  <a:custGeom>
                    <a:avLst/>
                    <a:gdLst>
                      <a:gd name="T0" fmla="*/ 180 w 258"/>
                      <a:gd name="T1" fmla="*/ 10 h 258"/>
                      <a:gd name="T2" fmla="*/ 157 w 258"/>
                      <a:gd name="T3" fmla="*/ 2 h 258"/>
                      <a:gd name="T4" fmla="*/ 132 w 258"/>
                      <a:gd name="T5" fmla="*/ 0 h 258"/>
                      <a:gd name="T6" fmla="*/ 95 w 258"/>
                      <a:gd name="T7" fmla="*/ 6 h 258"/>
                      <a:gd name="T8" fmla="*/ 70 w 258"/>
                      <a:gd name="T9" fmla="*/ 14 h 258"/>
                      <a:gd name="T10" fmla="*/ 49 w 258"/>
                      <a:gd name="T11" fmla="*/ 29 h 258"/>
                      <a:gd name="T12" fmla="*/ 30 w 258"/>
                      <a:gd name="T13" fmla="*/ 45 h 258"/>
                      <a:gd name="T14" fmla="*/ 6 w 258"/>
                      <a:gd name="T15" fmla="*/ 90 h 258"/>
                      <a:gd name="T16" fmla="*/ 0 w 258"/>
                      <a:gd name="T17" fmla="*/ 139 h 258"/>
                      <a:gd name="T18" fmla="*/ 9 w 258"/>
                      <a:gd name="T19" fmla="*/ 177 h 258"/>
                      <a:gd name="T20" fmla="*/ 20 w 258"/>
                      <a:gd name="T21" fmla="*/ 199 h 258"/>
                      <a:gd name="T22" fmla="*/ 36 w 258"/>
                      <a:gd name="T23" fmla="*/ 218 h 258"/>
                      <a:gd name="T24" fmla="*/ 67 w 258"/>
                      <a:gd name="T25" fmla="*/ 243 h 258"/>
                      <a:gd name="T26" fmla="*/ 89 w 258"/>
                      <a:gd name="T27" fmla="*/ 252 h 258"/>
                      <a:gd name="T28" fmla="*/ 139 w 258"/>
                      <a:gd name="T29" fmla="*/ 258 h 258"/>
                      <a:gd name="T30" fmla="*/ 167 w 258"/>
                      <a:gd name="T31" fmla="*/ 252 h 258"/>
                      <a:gd name="T32" fmla="*/ 168 w 258"/>
                      <a:gd name="T33" fmla="*/ 251 h 258"/>
                      <a:gd name="T34" fmla="*/ 176 w 258"/>
                      <a:gd name="T35" fmla="*/ 249 h 258"/>
                      <a:gd name="T36" fmla="*/ 199 w 258"/>
                      <a:gd name="T37" fmla="*/ 238 h 258"/>
                      <a:gd name="T38" fmla="*/ 219 w 258"/>
                      <a:gd name="T39" fmla="*/ 222 h 258"/>
                      <a:gd name="T40" fmla="*/ 235 w 258"/>
                      <a:gd name="T41" fmla="*/ 204 h 258"/>
                      <a:gd name="T42" fmla="*/ 249 w 258"/>
                      <a:gd name="T43" fmla="*/ 181 h 258"/>
                      <a:gd name="T44" fmla="*/ 256 w 258"/>
                      <a:gd name="T45" fmla="*/ 157 h 258"/>
                      <a:gd name="T46" fmla="*/ 258 w 258"/>
                      <a:gd name="T47" fmla="*/ 132 h 258"/>
                      <a:gd name="T48" fmla="*/ 254 w 258"/>
                      <a:gd name="T49" fmla="*/ 95 h 258"/>
                      <a:gd name="T50" fmla="*/ 243 w 258"/>
                      <a:gd name="T51" fmla="*/ 70 h 258"/>
                      <a:gd name="T52" fmla="*/ 231 w 258"/>
                      <a:gd name="T53" fmla="*/ 49 h 258"/>
                      <a:gd name="T54" fmla="*/ 213 w 258"/>
                      <a:gd name="T55" fmla="*/ 31 h 258"/>
                      <a:gd name="T56" fmla="*/ 99 w 258"/>
                      <a:gd name="T57" fmla="*/ 20 h 258"/>
                      <a:gd name="T58" fmla="*/ 120 w 258"/>
                      <a:gd name="T59" fmla="*/ 14 h 258"/>
                      <a:gd name="T60" fmla="*/ 164 w 258"/>
                      <a:gd name="T61" fmla="*/ 18 h 258"/>
                      <a:gd name="T62" fmla="*/ 196 w 258"/>
                      <a:gd name="T63" fmla="*/ 34 h 258"/>
                      <a:gd name="T64" fmla="*/ 213 w 258"/>
                      <a:gd name="T65" fmla="*/ 48 h 258"/>
                      <a:gd name="T66" fmla="*/ 228 w 258"/>
                      <a:gd name="T67" fmla="*/ 66 h 258"/>
                      <a:gd name="T68" fmla="*/ 238 w 258"/>
                      <a:gd name="T69" fmla="*/ 87 h 258"/>
                      <a:gd name="T70" fmla="*/ 244 w 258"/>
                      <a:gd name="T71" fmla="*/ 109 h 258"/>
                      <a:gd name="T72" fmla="*/ 245 w 258"/>
                      <a:gd name="T73" fmla="*/ 121 h 258"/>
                      <a:gd name="T74" fmla="*/ 243 w 258"/>
                      <a:gd name="T75" fmla="*/ 154 h 258"/>
                      <a:gd name="T76" fmla="*/ 232 w 258"/>
                      <a:gd name="T77" fmla="*/ 187 h 258"/>
                      <a:gd name="T78" fmla="*/ 226 w 258"/>
                      <a:gd name="T79" fmla="*/ 193 h 258"/>
                      <a:gd name="T80" fmla="*/ 225 w 258"/>
                      <a:gd name="T81" fmla="*/ 194 h 258"/>
                      <a:gd name="T82" fmla="*/ 221 w 258"/>
                      <a:gd name="T83" fmla="*/ 200 h 258"/>
                      <a:gd name="T84" fmla="*/ 218 w 258"/>
                      <a:gd name="T85" fmla="*/ 203 h 258"/>
                      <a:gd name="T86" fmla="*/ 218 w 258"/>
                      <a:gd name="T87" fmla="*/ 206 h 258"/>
                      <a:gd name="T88" fmla="*/ 202 w 258"/>
                      <a:gd name="T89" fmla="*/ 222 h 258"/>
                      <a:gd name="T90" fmla="*/ 182 w 258"/>
                      <a:gd name="T91" fmla="*/ 234 h 258"/>
                      <a:gd name="T92" fmla="*/ 162 w 258"/>
                      <a:gd name="T93" fmla="*/ 242 h 258"/>
                      <a:gd name="T94" fmla="*/ 116 w 258"/>
                      <a:gd name="T95" fmla="*/ 246 h 258"/>
                      <a:gd name="T96" fmla="*/ 94 w 258"/>
                      <a:gd name="T97" fmla="*/ 241 h 258"/>
                      <a:gd name="T98" fmla="*/ 61 w 258"/>
                      <a:gd name="T99" fmla="*/ 225 h 258"/>
                      <a:gd name="T100" fmla="*/ 44 w 258"/>
                      <a:gd name="T101" fmla="*/ 210 h 258"/>
                      <a:gd name="T102" fmla="*/ 30 w 258"/>
                      <a:gd name="T103" fmla="*/ 192 h 258"/>
                      <a:gd name="T104" fmla="*/ 18 w 258"/>
                      <a:gd name="T105" fmla="*/ 162 h 258"/>
                      <a:gd name="T106" fmla="*/ 13 w 258"/>
                      <a:gd name="T107" fmla="*/ 117 h 258"/>
                      <a:gd name="T108" fmla="*/ 28 w 258"/>
                      <a:gd name="T109" fmla="*/ 73 h 258"/>
                      <a:gd name="T110" fmla="*/ 41 w 258"/>
                      <a:gd name="T111" fmla="*/ 53 h 258"/>
                      <a:gd name="T112" fmla="*/ 57 w 258"/>
                      <a:gd name="T113" fmla="*/ 38 h 258"/>
                      <a:gd name="T114" fmla="*/ 76 w 258"/>
                      <a:gd name="T115" fmla="*/ 26 h 258"/>
                      <a:gd name="T116" fmla="*/ 99 w 258"/>
                      <a:gd name="T117" fmla="*/ 20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58" h="258">
                        <a:moveTo>
                          <a:pt x="193" y="17"/>
                        </a:moveTo>
                        <a:lnTo>
                          <a:pt x="180" y="10"/>
                        </a:lnTo>
                        <a:lnTo>
                          <a:pt x="169" y="6"/>
                        </a:lnTo>
                        <a:lnTo>
                          <a:pt x="157" y="2"/>
                        </a:lnTo>
                        <a:lnTo>
                          <a:pt x="145" y="1"/>
                        </a:lnTo>
                        <a:lnTo>
                          <a:pt x="132" y="0"/>
                        </a:lnTo>
                        <a:lnTo>
                          <a:pt x="119" y="1"/>
                        </a:lnTo>
                        <a:lnTo>
                          <a:pt x="95" y="6"/>
                        </a:lnTo>
                        <a:lnTo>
                          <a:pt x="81" y="9"/>
                        </a:lnTo>
                        <a:lnTo>
                          <a:pt x="70" y="14"/>
                        </a:lnTo>
                        <a:lnTo>
                          <a:pt x="58" y="21"/>
                        </a:lnTo>
                        <a:lnTo>
                          <a:pt x="49" y="29"/>
                        </a:lnTo>
                        <a:lnTo>
                          <a:pt x="39" y="36"/>
                        </a:lnTo>
                        <a:lnTo>
                          <a:pt x="30" y="45"/>
                        </a:lnTo>
                        <a:lnTo>
                          <a:pt x="17" y="67"/>
                        </a:lnTo>
                        <a:lnTo>
                          <a:pt x="6" y="90"/>
                        </a:lnTo>
                        <a:lnTo>
                          <a:pt x="0" y="115"/>
                        </a:lnTo>
                        <a:lnTo>
                          <a:pt x="0" y="139"/>
                        </a:lnTo>
                        <a:lnTo>
                          <a:pt x="6" y="165"/>
                        </a:lnTo>
                        <a:lnTo>
                          <a:pt x="9" y="177"/>
                        </a:lnTo>
                        <a:lnTo>
                          <a:pt x="14" y="189"/>
                        </a:lnTo>
                        <a:lnTo>
                          <a:pt x="20" y="199"/>
                        </a:lnTo>
                        <a:lnTo>
                          <a:pt x="28" y="210"/>
                        </a:lnTo>
                        <a:lnTo>
                          <a:pt x="36" y="218"/>
                        </a:lnTo>
                        <a:lnTo>
                          <a:pt x="45" y="227"/>
                        </a:lnTo>
                        <a:lnTo>
                          <a:pt x="67" y="243"/>
                        </a:lnTo>
                        <a:lnTo>
                          <a:pt x="77" y="248"/>
                        </a:lnTo>
                        <a:lnTo>
                          <a:pt x="89" y="252"/>
                        </a:lnTo>
                        <a:lnTo>
                          <a:pt x="114" y="258"/>
                        </a:lnTo>
                        <a:lnTo>
                          <a:pt x="139" y="258"/>
                        </a:lnTo>
                        <a:lnTo>
                          <a:pt x="165" y="254"/>
                        </a:lnTo>
                        <a:lnTo>
                          <a:pt x="167" y="252"/>
                        </a:lnTo>
                        <a:lnTo>
                          <a:pt x="167" y="251"/>
                        </a:lnTo>
                        <a:lnTo>
                          <a:pt x="168" y="251"/>
                        </a:lnTo>
                        <a:lnTo>
                          <a:pt x="170" y="251"/>
                        </a:lnTo>
                        <a:lnTo>
                          <a:pt x="176" y="249"/>
                        </a:lnTo>
                        <a:lnTo>
                          <a:pt x="189" y="244"/>
                        </a:lnTo>
                        <a:lnTo>
                          <a:pt x="199" y="238"/>
                        </a:lnTo>
                        <a:lnTo>
                          <a:pt x="210" y="231"/>
                        </a:lnTo>
                        <a:lnTo>
                          <a:pt x="219" y="222"/>
                        </a:lnTo>
                        <a:lnTo>
                          <a:pt x="228" y="214"/>
                        </a:lnTo>
                        <a:lnTo>
                          <a:pt x="235" y="204"/>
                        </a:lnTo>
                        <a:lnTo>
                          <a:pt x="243" y="193"/>
                        </a:lnTo>
                        <a:lnTo>
                          <a:pt x="249" y="181"/>
                        </a:lnTo>
                        <a:lnTo>
                          <a:pt x="253" y="169"/>
                        </a:lnTo>
                        <a:lnTo>
                          <a:pt x="256" y="157"/>
                        </a:lnTo>
                        <a:lnTo>
                          <a:pt x="258" y="146"/>
                        </a:lnTo>
                        <a:lnTo>
                          <a:pt x="258" y="132"/>
                        </a:lnTo>
                        <a:lnTo>
                          <a:pt x="258" y="120"/>
                        </a:lnTo>
                        <a:lnTo>
                          <a:pt x="254" y="95"/>
                        </a:lnTo>
                        <a:lnTo>
                          <a:pt x="249" y="82"/>
                        </a:lnTo>
                        <a:lnTo>
                          <a:pt x="243" y="70"/>
                        </a:lnTo>
                        <a:lnTo>
                          <a:pt x="237" y="59"/>
                        </a:lnTo>
                        <a:lnTo>
                          <a:pt x="231" y="49"/>
                        </a:lnTo>
                        <a:lnTo>
                          <a:pt x="222" y="39"/>
                        </a:lnTo>
                        <a:lnTo>
                          <a:pt x="213" y="31"/>
                        </a:lnTo>
                        <a:lnTo>
                          <a:pt x="193" y="17"/>
                        </a:lnTo>
                        <a:close/>
                        <a:moveTo>
                          <a:pt x="99" y="20"/>
                        </a:moveTo>
                        <a:lnTo>
                          <a:pt x="109" y="15"/>
                        </a:lnTo>
                        <a:lnTo>
                          <a:pt x="120" y="14"/>
                        </a:lnTo>
                        <a:lnTo>
                          <a:pt x="143" y="14"/>
                        </a:lnTo>
                        <a:lnTo>
                          <a:pt x="164" y="18"/>
                        </a:lnTo>
                        <a:lnTo>
                          <a:pt x="187" y="29"/>
                        </a:lnTo>
                        <a:lnTo>
                          <a:pt x="196" y="34"/>
                        </a:lnTo>
                        <a:lnTo>
                          <a:pt x="205" y="41"/>
                        </a:lnTo>
                        <a:lnTo>
                          <a:pt x="213" y="48"/>
                        </a:lnTo>
                        <a:lnTo>
                          <a:pt x="222" y="58"/>
                        </a:lnTo>
                        <a:lnTo>
                          <a:pt x="228" y="66"/>
                        </a:lnTo>
                        <a:lnTo>
                          <a:pt x="234" y="76"/>
                        </a:lnTo>
                        <a:lnTo>
                          <a:pt x="238" y="87"/>
                        </a:lnTo>
                        <a:lnTo>
                          <a:pt x="242" y="99"/>
                        </a:lnTo>
                        <a:lnTo>
                          <a:pt x="244" y="109"/>
                        </a:lnTo>
                        <a:lnTo>
                          <a:pt x="244" y="115"/>
                        </a:lnTo>
                        <a:lnTo>
                          <a:pt x="245" y="121"/>
                        </a:lnTo>
                        <a:lnTo>
                          <a:pt x="245" y="144"/>
                        </a:lnTo>
                        <a:lnTo>
                          <a:pt x="243" y="154"/>
                        </a:lnTo>
                        <a:lnTo>
                          <a:pt x="240" y="164"/>
                        </a:lnTo>
                        <a:lnTo>
                          <a:pt x="232" y="187"/>
                        </a:lnTo>
                        <a:lnTo>
                          <a:pt x="228" y="191"/>
                        </a:lnTo>
                        <a:lnTo>
                          <a:pt x="226" y="193"/>
                        </a:lnTo>
                        <a:lnTo>
                          <a:pt x="225" y="193"/>
                        </a:lnTo>
                        <a:lnTo>
                          <a:pt x="225" y="194"/>
                        </a:lnTo>
                        <a:lnTo>
                          <a:pt x="225" y="196"/>
                        </a:lnTo>
                        <a:lnTo>
                          <a:pt x="221" y="200"/>
                        </a:lnTo>
                        <a:lnTo>
                          <a:pt x="219" y="203"/>
                        </a:lnTo>
                        <a:lnTo>
                          <a:pt x="218" y="203"/>
                        </a:lnTo>
                        <a:lnTo>
                          <a:pt x="218" y="204"/>
                        </a:lnTo>
                        <a:lnTo>
                          <a:pt x="218" y="206"/>
                        </a:lnTo>
                        <a:lnTo>
                          <a:pt x="209" y="214"/>
                        </a:lnTo>
                        <a:lnTo>
                          <a:pt x="202" y="222"/>
                        </a:lnTo>
                        <a:lnTo>
                          <a:pt x="192" y="227"/>
                        </a:lnTo>
                        <a:lnTo>
                          <a:pt x="182" y="234"/>
                        </a:lnTo>
                        <a:lnTo>
                          <a:pt x="172" y="238"/>
                        </a:lnTo>
                        <a:lnTo>
                          <a:pt x="162" y="242"/>
                        </a:lnTo>
                        <a:lnTo>
                          <a:pt x="139" y="246"/>
                        </a:lnTo>
                        <a:lnTo>
                          <a:pt x="116" y="246"/>
                        </a:lnTo>
                        <a:lnTo>
                          <a:pt x="104" y="244"/>
                        </a:lnTo>
                        <a:lnTo>
                          <a:pt x="94" y="241"/>
                        </a:lnTo>
                        <a:lnTo>
                          <a:pt x="73" y="232"/>
                        </a:lnTo>
                        <a:lnTo>
                          <a:pt x="61" y="225"/>
                        </a:lnTo>
                        <a:lnTo>
                          <a:pt x="52" y="218"/>
                        </a:lnTo>
                        <a:lnTo>
                          <a:pt x="44" y="210"/>
                        </a:lnTo>
                        <a:lnTo>
                          <a:pt x="38" y="203"/>
                        </a:lnTo>
                        <a:lnTo>
                          <a:pt x="30" y="192"/>
                        </a:lnTo>
                        <a:lnTo>
                          <a:pt x="25" y="183"/>
                        </a:lnTo>
                        <a:lnTo>
                          <a:pt x="18" y="162"/>
                        </a:lnTo>
                        <a:lnTo>
                          <a:pt x="13" y="139"/>
                        </a:lnTo>
                        <a:lnTo>
                          <a:pt x="13" y="117"/>
                        </a:lnTo>
                        <a:lnTo>
                          <a:pt x="18" y="94"/>
                        </a:lnTo>
                        <a:lnTo>
                          <a:pt x="28" y="73"/>
                        </a:lnTo>
                        <a:lnTo>
                          <a:pt x="34" y="62"/>
                        </a:lnTo>
                        <a:lnTo>
                          <a:pt x="41" y="53"/>
                        </a:lnTo>
                        <a:lnTo>
                          <a:pt x="48" y="44"/>
                        </a:lnTo>
                        <a:lnTo>
                          <a:pt x="57" y="38"/>
                        </a:lnTo>
                        <a:lnTo>
                          <a:pt x="66" y="31"/>
                        </a:lnTo>
                        <a:lnTo>
                          <a:pt x="76" y="26"/>
                        </a:lnTo>
                        <a:lnTo>
                          <a:pt x="86" y="22"/>
                        </a:lnTo>
                        <a:lnTo>
                          <a:pt x="99" y="20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3" name="Freeform 649"/>
                  <p:cNvSpPr>
                    <a:spLocks noEditPoints="1"/>
                  </p:cNvSpPr>
                  <p:nvPr/>
                </p:nvSpPr>
                <p:spPr bwMode="auto">
                  <a:xfrm>
                    <a:off x="-250" y="2788"/>
                    <a:ext cx="130" cy="113"/>
                  </a:xfrm>
                  <a:custGeom>
                    <a:avLst/>
                    <a:gdLst>
                      <a:gd name="T0" fmla="*/ 151 w 232"/>
                      <a:gd name="T1" fmla="*/ 4 h 232"/>
                      <a:gd name="T2" fmla="*/ 107 w 232"/>
                      <a:gd name="T3" fmla="*/ 0 h 232"/>
                      <a:gd name="T4" fmla="*/ 86 w 232"/>
                      <a:gd name="T5" fmla="*/ 6 h 232"/>
                      <a:gd name="T6" fmla="*/ 63 w 232"/>
                      <a:gd name="T7" fmla="*/ 12 h 232"/>
                      <a:gd name="T8" fmla="*/ 44 w 232"/>
                      <a:gd name="T9" fmla="*/ 24 h 232"/>
                      <a:gd name="T10" fmla="*/ 28 w 232"/>
                      <a:gd name="T11" fmla="*/ 39 h 232"/>
                      <a:gd name="T12" fmla="*/ 15 w 232"/>
                      <a:gd name="T13" fmla="*/ 59 h 232"/>
                      <a:gd name="T14" fmla="*/ 0 w 232"/>
                      <a:gd name="T15" fmla="*/ 103 h 232"/>
                      <a:gd name="T16" fmla="*/ 5 w 232"/>
                      <a:gd name="T17" fmla="*/ 148 h 232"/>
                      <a:gd name="T18" fmla="*/ 17 w 232"/>
                      <a:gd name="T19" fmla="*/ 178 h 232"/>
                      <a:gd name="T20" fmla="*/ 31 w 232"/>
                      <a:gd name="T21" fmla="*/ 196 h 232"/>
                      <a:gd name="T22" fmla="*/ 48 w 232"/>
                      <a:gd name="T23" fmla="*/ 211 h 232"/>
                      <a:gd name="T24" fmla="*/ 81 w 232"/>
                      <a:gd name="T25" fmla="*/ 227 h 232"/>
                      <a:gd name="T26" fmla="*/ 103 w 232"/>
                      <a:gd name="T27" fmla="*/ 232 h 232"/>
                      <a:gd name="T28" fmla="*/ 149 w 232"/>
                      <a:gd name="T29" fmla="*/ 228 h 232"/>
                      <a:gd name="T30" fmla="*/ 169 w 232"/>
                      <a:gd name="T31" fmla="*/ 220 h 232"/>
                      <a:gd name="T32" fmla="*/ 189 w 232"/>
                      <a:gd name="T33" fmla="*/ 208 h 232"/>
                      <a:gd name="T34" fmla="*/ 205 w 232"/>
                      <a:gd name="T35" fmla="*/ 192 h 232"/>
                      <a:gd name="T36" fmla="*/ 205 w 232"/>
                      <a:gd name="T37" fmla="*/ 189 h 232"/>
                      <a:gd name="T38" fmla="*/ 208 w 232"/>
                      <a:gd name="T39" fmla="*/ 186 h 232"/>
                      <a:gd name="T40" fmla="*/ 212 w 232"/>
                      <a:gd name="T41" fmla="*/ 180 h 232"/>
                      <a:gd name="T42" fmla="*/ 213 w 232"/>
                      <a:gd name="T43" fmla="*/ 179 h 232"/>
                      <a:gd name="T44" fmla="*/ 219 w 232"/>
                      <a:gd name="T45" fmla="*/ 173 h 232"/>
                      <a:gd name="T46" fmla="*/ 230 w 232"/>
                      <a:gd name="T47" fmla="*/ 140 h 232"/>
                      <a:gd name="T48" fmla="*/ 232 w 232"/>
                      <a:gd name="T49" fmla="*/ 107 h 232"/>
                      <a:gd name="T50" fmla="*/ 231 w 232"/>
                      <a:gd name="T51" fmla="*/ 95 h 232"/>
                      <a:gd name="T52" fmla="*/ 225 w 232"/>
                      <a:gd name="T53" fmla="*/ 73 h 232"/>
                      <a:gd name="T54" fmla="*/ 215 w 232"/>
                      <a:gd name="T55" fmla="*/ 52 h 232"/>
                      <a:gd name="T56" fmla="*/ 200 w 232"/>
                      <a:gd name="T57" fmla="*/ 34 h 232"/>
                      <a:gd name="T58" fmla="*/ 183 w 232"/>
                      <a:gd name="T59" fmla="*/ 20 h 232"/>
                      <a:gd name="T60" fmla="*/ 218 w 232"/>
                      <a:gd name="T61" fmla="*/ 87 h 232"/>
                      <a:gd name="T62" fmla="*/ 222 w 232"/>
                      <a:gd name="T63" fmla="*/ 107 h 232"/>
                      <a:gd name="T64" fmla="*/ 220 w 232"/>
                      <a:gd name="T65" fmla="*/ 137 h 232"/>
                      <a:gd name="T66" fmla="*/ 210 w 232"/>
                      <a:gd name="T67" fmla="*/ 168 h 232"/>
                      <a:gd name="T68" fmla="*/ 196 w 232"/>
                      <a:gd name="T69" fmla="*/ 184 h 232"/>
                      <a:gd name="T70" fmla="*/ 189 w 232"/>
                      <a:gd name="T71" fmla="*/ 192 h 232"/>
                      <a:gd name="T72" fmla="*/ 182 w 232"/>
                      <a:gd name="T73" fmla="*/ 199 h 232"/>
                      <a:gd name="T74" fmla="*/ 173 w 232"/>
                      <a:gd name="T75" fmla="*/ 204 h 232"/>
                      <a:gd name="T76" fmla="*/ 155 w 232"/>
                      <a:gd name="T77" fmla="*/ 213 h 232"/>
                      <a:gd name="T78" fmla="*/ 134 w 232"/>
                      <a:gd name="T79" fmla="*/ 220 h 232"/>
                      <a:gd name="T80" fmla="*/ 103 w 232"/>
                      <a:gd name="T81" fmla="*/ 221 h 232"/>
                      <a:gd name="T82" fmla="*/ 65 w 232"/>
                      <a:gd name="T83" fmla="*/ 208 h 232"/>
                      <a:gd name="T84" fmla="*/ 46 w 232"/>
                      <a:gd name="T85" fmla="*/ 196 h 232"/>
                      <a:gd name="T86" fmla="*/ 22 w 232"/>
                      <a:gd name="T87" fmla="*/ 164 h 232"/>
                      <a:gd name="T88" fmla="*/ 15 w 232"/>
                      <a:gd name="T89" fmla="*/ 145 h 232"/>
                      <a:gd name="T90" fmla="*/ 11 w 232"/>
                      <a:gd name="T91" fmla="*/ 104 h 232"/>
                      <a:gd name="T92" fmla="*/ 25 w 232"/>
                      <a:gd name="T93" fmla="*/ 65 h 232"/>
                      <a:gd name="T94" fmla="*/ 51 w 232"/>
                      <a:gd name="T95" fmla="*/ 33 h 232"/>
                      <a:gd name="T96" fmla="*/ 88 w 232"/>
                      <a:gd name="T97" fmla="*/ 15 h 232"/>
                      <a:gd name="T98" fmla="*/ 107 w 232"/>
                      <a:gd name="T99" fmla="*/ 11 h 232"/>
                      <a:gd name="T100" fmla="*/ 137 w 232"/>
                      <a:gd name="T101" fmla="*/ 12 h 232"/>
                      <a:gd name="T102" fmla="*/ 168 w 232"/>
                      <a:gd name="T103" fmla="*/ 24 h 232"/>
                      <a:gd name="T104" fmla="*/ 192 w 232"/>
                      <a:gd name="T105" fmla="*/ 42 h 232"/>
                      <a:gd name="T106" fmla="*/ 210 w 232"/>
                      <a:gd name="T107" fmla="*/ 68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32" h="232">
                        <a:moveTo>
                          <a:pt x="174" y="15"/>
                        </a:moveTo>
                        <a:lnTo>
                          <a:pt x="151" y="4"/>
                        </a:lnTo>
                        <a:lnTo>
                          <a:pt x="130" y="0"/>
                        </a:lnTo>
                        <a:lnTo>
                          <a:pt x="107" y="0"/>
                        </a:lnTo>
                        <a:lnTo>
                          <a:pt x="96" y="1"/>
                        </a:lnTo>
                        <a:lnTo>
                          <a:pt x="86" y="6"/>
                        </a:lnTo>
                        <a:lnTo>
                          <a:pt x="73" y="8"/>
                        </a:lnTo>
                        <a:lnTo>
                          <a:pt x="63" y="12"/>
                        </a:lnTo>
                        <a:lnTo>
                          <a:pt x="53" y="17"/>
                        </a:lnTo>
                        <a:lnTo>
                          <a:pt x="44" y="24"/>
                        </a:lnTo>
                        <a:lnTo>
                          <a:pt x="35" y="30"/>
                        </a:lnTo>
                        <a:lnTo>
                          <a:pt x="28" y="39"/>
                        </a:lnTo>
                        <a:lnTo>
                          <a:pt x="21" y="48"/>
                        </a:lnTo>
                        <a:lnTo>
                          <a:pt x="15" y="59"/>
                        </a:lnTo>
                        <a:lnTo>
                          <a:pt x="5" y="80"/>
                        </a:lnTo>
                        <a:lnTo>
                          <a:pt x="0" y="103"/>
                        </a:lnTo>
                        <a:lnTo>
                          <a:pt x="0" y="125"/>
                        </a:lnTo>
                        <a:lnTo>
                          <a:pt x="5" y="148"/>
                        </a:lnTo>
                        <a:lnTo>
                          <a:pt x="12" y="169"/>
                        </a:lnTo>
                        <a:lnTo>
                          <a:pt x="17" y="178"/>
                        </a:lnTo>
                        <a:lnTo>
                          <a:pt x="25" y="189"/>
                        </a:lnTo>
                        <a:lnTo>
                          <a:pt x="31" y="196"/>
                        </a:lnTo>
                        <a:lnTo>
                          <a:pt x="39" y="204"/>
                        </a:lnTo>
                        <a:lnTo>
                          <a:pt x="48" y="211"/>
                        </a:lnTo>
                        <a:lnTo>
                          <a:pt x="60" y="218"/>
                        </a:lnTo>
                        <a:lnTo>
                          <a:pt x="81" y="227"/>
                        </a:lnTo>
                        <a:lnTo>
                          <a:pt x="91" y="230"/>
                        </a:lnTo>
                        <a:lnTo>
                          <a:pt x="103" y="232"/>
                        </a:lnTo>
                        <a:lnTo>
                          <a:pt x="126" y="232"/>
                        </a:lnTo>
                        <a:lnTo>
                          <a:pt x="149" y="228"/>
                        </a:lnTo>
                        <a:lnTo>
                          <a:pt x="159" y="224"/>
                        </a:lnTo>
                        <a:lnTo>
                          <a:pt x="169" y="220"/>
                        </a:lnTo>
                        <a:lnTo>
                          <a:pt x="179" y="213"/>
                        </a:lnTo>
                        <a:lnTo>
                          <a:pt x="189" y="208"/>
                        </a:lnTo>
                        <a:lnTo>
                          <a:pt x="196" y="200"/>
                        </a:lnTo>
                        <a:lnTo>
                          <a:pt x="205" y="192"/>
                        </a:lnTo>
                        <a:lnTo>
                          <a:pt x="205" y="190"/>
                        </a:lnTo>
                        <a:lnTo>
                          <a:pt x="205" y="189"/>
                        </a:lnTo>
                        <a:lnTo>
                          <a:pt x="206" y="189"/>
                        </a:lnTo>
                        <a:lnTo>
                          <a:pt x="208" y="186"/>
                        </a:lnTo>
                        <a:lnTo>
                          <a:pt x="212" y="182"/>
                        </a:lnTo>
                        <a:lnTo>
                          <a:pt x="212" y="180"/>
                        </a:lnTo>
                        <a:lnTo>
                          <a:pt x="212" y="179"/>
                        </a:lnTo>
                        <a:lnTo>
                          <a:pt x="213" y="179"/>
                        </a:lnTo>
                        <a:lnTo>
                          <a:pt x="215" y="177"/>
                        </a:lnTo>
                        <a:lnTo>
                          <a:pt x="219" y="173"/>
                        </a:lnTo>
                        <a:lnTo>
                          <a:pt x="227" y="150"/>
                        </a:lnTo>
                        <a:lnTo>
                          <a:pt x="230" y="140"/>
                        </a:lnTo>
                        <a:lnTo>
                          <a:pt x="232" y="130"/>
                        </a:lnTo>
                        <a:lnTo>
                          <a:pt x="232" y="107"/>
                        </a:lnTo>
                        <a:lnTo>
                          <a:pt x="231" y="101"/>
                        </a:lnTo>
                        <a:lnTo>
                          <a:pt x="231" y="95"/>
                        </a:lnTo>
                        <a:lnTo>
                          <a:pt x="229" y="85"/>
                        </a:lnTo>
                        <a:lnTo>
                          <a:pt x="225" y="73"/>
                        </a:lnTo>
                        <a:lnTo>
                          <a:pt x="221" y="62"/>
                        </a:lnTo>
                        <a:lnTo>
                          <a:pt x="215" y="52"/>
                        </a:lnTo>
                        <a:lnTo>
                          <a:pt x="209" y="44"/>
                        </a:lnTo>
                        <a:lnTo>
                          <a:pt x="200" y="34"/>
                        </a:lnTo>
                        <a:lnTo>
                          <a:pt x="192" y="27"/>
                        </a:lnTo>
                        <a:lnTo>
                          <a:pt x="183" y="20"/>
                        </a:lnTo>
                        <a:lnTo>
                          <a:pt x="174" y="15"/>
                        </a:lnTo>
                        <a:close/>
                        <a:moveTo>
                          <a:pt x="218" y="87"/>
                        </a:moveTo>
                        <a:lnTo>
                          <a:pt x="220" y="96"/>
                        </a:lnTo>
                        <a:lnTo>
                          <a:pt x="222" y="107"/>
                        </a:lnTo>
                        <a:lnTo>
                          <a:pt x="222" y="128"/>
                        </a:lnTo>
                        <a:lnTo>
                          <a:pt x="220" y="137"/>
                        </a:lnTo>
                        <a:lnTo>
                          <a:pt x="218" y="147"/>
                        </a:lnTo>
                        <a:lnTo>
                          <a:pt x="210" y="168"/>
                        </a:lnTo>
                        <a:lnTo>
                          <a:pt x="202" y="176"/>
                        </a:lnTo>
                        <a:lnTo>
                          <a:pt x="196" y="184"/>
                        </a:lnTo>
                        <a:lnTo>
                          <a:pt x="192" y="187"/>
                        </a:lnTo>
                        <a:lnTo>
                          <a:pt x="189" y="192"/>
                        </a:lnTo>
                        <a:lnTo>
                          <a:pt x="185" y="195"/>
                        </a:lnTo>
                        <a:lnTo>
                          <a:pt x="182" y="199"/>
                        </a:lnTo>
                        <a:lnTo>
                          <a:pt x="177" y="201"/>
                        </a:lnTo>
                        <a:lnTo>
                          <a:pt x="173" y="204"/>
                        </a:lnTo>
                        <a:lnTo>
                          <a:pt x="164" y="209"/>
                        </a:lnTo>
                        <a:lnTo>
                          <a:pt x="155" y="213"/>
                        </a:lnTo>
                        <a:lnTo>
                          <a:pt x="146" y="217"/>
                        </a:lnTo>
                        <a:lnTo>
                          <a:pt x="134" y="220"/>
                        </a:lnTo>
                        <a:lnTo>
                          <a:pt x="124" y="221"/>
                        </a:lnTo>
                        <a:lnTo>
                          <a:pt x="103" y="221"/>
                        </a:lnTo>
                        <a:lnTo>
                          <a:pt x="84" y="216"/>
                        </a:lnTo>
                        <a:lnTo>
                          <a:pt x="65" y="208"/>
                        </a:lnTo>
                        <a:lnTo>
                          <a:pt x="55" y="202"/>
                        </a:lnTo>
                        <a:lnTo>
                          <a:pt x="46" y="196"/>
                        </a:lnTo>
                        <a:lnTo>
                          <a:pt x="33" y="181"/>
                        </a:lnTo>
                        <a:lnTo>
                          <a:pt x="22" y="164"/>
                        </a:lnTo>
                        <a:lnTo>
                          <a:pt x="17" y="154"/>
                        </a:lnTo>
                        <a:lnTo>
                          <a:pt x="15" y="145"/>
                        </a:lnTo>
                        <a:lnTo>
                          <a:pt x="11" y="124"/>
                        </a:lnTo>
                        <a:lnTo>
                          <a:pt x="11" y="104"/>
                        </a:lnTo>
                        <a:lnTo>
                          <a:pt x="15" y="84"/>
                        </a:lnTo>
                        <a:lnTo>
                          <a:pt x="25" y="65"/>
                        </a:lnTo>
                        <a:lnTo>
                          <a:pt x="36" y="47"/>
                        </a:lnTo>
                        <a:lnTo>
                          <a:pt x="51" y="33"/>
                        </a:lnTo>
                        <a:lnTo>
                          <a:pt x="68" y="22"/>
                        </a:lnTo>
                        <a:lnTo>
                          <a:pt x="88" y="15"/>
                        </a:lnTo>
                        <a:lnTo>
                          <a:pt x="97" y="12"/>
                        </a:lnTo>
                        <a:lnTo>
                          <a:pt x="107" y="11"/>
                        </a:lnTo>
                        <a:lnTo>
                          <a:pt x="128" y="11"/>
                        </a:lnTo>
                        <a:lnTo>
                          <a:pt x="137" y="12"/>
                        </a:lnTo>
                        <a:lnTo>
                          <a:pt x="148" y="15"/>
                        </a:lnTo>
                        <a:lnTo>
                          <a:pt x="168" y="24"/>
                        </a:lnTo>
                        <a:lnTo>
                          <a:pt x="185" y="35"/>
                        </a:lnTo>
                        <a:lnTo>
                          <a:pt x="192" y="42"/>
                        </a:lnTo>
                        <a:lnTo>
                          <a:pt x="199" y="50"/>
                        </a:lnTo>
                        <a:lnTo>
                          <a:pt x="210" y="68"/>
                        </a:lnTo>
                        <a:lnTo>
                          <a:pt x="218" y="87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4" name="Freeform 650"/>
                  <p:cNvSpPr>
                    <a:spLocks noEditPoints="1"/>
                  </p:cNvSpPr>
                  <p:nvPr/>
                </p:nvSpPr>
                <p:spPr bwMode="auto">
                  <a:xfrm>
                    <a:off x="-243" y="2792"/>
                    <a:ext cx="118" cy="105"/>
                  </a:xfrm>
                  <a:custGeom>
                    <a:avLst/>
                    <a:gdLst>
                      <a:gd name="T0" fmla="*/ 207 w 211"/>
                      <a:gd name="T1" fmla="*/ 136 h 210"/>
                      <a:gd name="T2" fmla="*/ 211 w 211"/>
                      <a:gd name="T3" fmla="*/ 117 h 210"/>
                      <a:gd name="T4" fmla="*/ 209 w 211"/>
                      <a:gd name="T5" fmla="*/ 85 h 210"/>
                      <a:gd name="T6" fmla="*/ 199 w 211"/>
                      <a:gd name="T7" fmla="*/ 57 h 210"/>
                      <a:gd name="T8" fmla="*/ 181 w 211"/>
                      <a:gd name="T9" fmla="*/ 31 h 210"/>
                      <a:gd name="T10" fmla="*/ 157 w 211"/>
                      <a:gd name="T11" fmla="*/ 13 h 210"/>
                      <a:gd name="T12" fmla="*/ 126 w 211"/>
                      <a:gd name="T13" fmla="*/ 1 h 210"/>
                      <a:gd name="T14" fmla="*/ 96 w 211"/>
                      <a:gd name="T15" fmla="*/ 0 h 210"/>
                      <a:gd name="T16" fmla="*/ 77 w 211"/>
                      <a:gd name="T17" fmla="*/ 4 h 210"/>
                      <a:gd name="T18" fmla="*/ 40 w 211"/>
                      <a:gd name="T19" fmla="*/ 22 h 210"/>
                      <a:gd name="T20" fmla="*/ 14 w 211"/>
                      <a:gd name="T21" fmla="*/ 54 h 210"/>
                      <a:gd name="T22" fmla="*/ 0 w 211"/>
                      <a:gd name="T23" fmla="*/ 93 h 210"/>
                      <a:gd name="T24" fmla="*/ 4 w 211"/>
                      <a:gd name="T25" fmla="*/ 134 h 210"/>
                      <a:gd name="T26" fmla="*/ 11 w 211"/>
                      <a:gd name="T27" fmla="*/ 153 h 210"/>
                      <a:gd name="T28" fmla="*/ 35 w 211"/>
                      <a:gd name="T29" fmla="*/ 185 h 210"/>
                      <a:gd name="T30" fmla="*/ 54 w 211"/>
                      <a:gd name="T31" fmla="*/ 197 h 210"/>
                      <a:gd name="T32" fmla="*/ 92 w 211"/>
                      <a:gd name="T33" fmla="*/ 210 h 210"/>
                      <a:gd name="T34" fmla="*/ 123 w 211"/>
                      <a:gd name="T35" fmla="*/ 209 h 210"/>
                      <a:gd name="T36" fmla="*/ 144 w 211"/>
                      <a:gd name="T37" fmla="*/ 202 h 210"/>
                      <a:gd name="T38" fmla="*/ 162 w 211"/>
                      <a:gd name="T39" fmla="*/ 193 h 210"/>
                      <a:gd name="T40" fmla="*/ 171 w 211"/>
                      <a:gd name="T41" fmla="*/ 188 h 210"/>
                      <a:gd name="T42" fmla="*/ 178 w 211"/>
                      <a:gd name="T43" fmla="*/ 181 h 210"/>
                      <a:gd name="T44" fmla="*/ 185 w 211"/>
                      <a:gd name="T45" fmla="*/ 173 h 210"/>
                      <a:gd name="T46" fmla="*/ 199 w 211"/>
                      <a:gd name="T47" fmla="*/ 157 h 210"/>
                      <a:gd name="T48" fmla="*/ 197 w 211"/>
                      <a:gd name="T49" fmla="*/ 89 h 210"/>
                      <a:gd name="T50" fmla="*/ 199 w 211"/>
                      <a:gd name="T51" fmla="*/ 117 h 210"/>
                      <a:gd name="T52" fmla="*/ 190 w 211"/>
                      <a:gd name="T53" fmla="*/ 141 h 210"/>
                      <a:gd name="T54" fmla="*/ 187 w 211"/>
                      <a:gd name="T55" fmla="*/ 148 h 210"/>
                      <a:gd name="T56" fmla="*/ 181 w 211"/>
                      <a:gd name="T57" fmla="*/ 158 h 210"/>
                      <a:gd name="T58" fmla="*/ 178 w 211"/>
                      <a:gd name="T59" fmla="*/ 161 h 210"/>
                      <a:gd name="T60" fmla="*/ 170 w 211"/>
                      <a:gd name="T61" fmla="*/ 171 h 210"/>
                      <a:gd name="T62" fmla="*/ 155 w 211"/>
                      <a:gd name="T63" fmla="*/ 182 h 210"/>
                      <a:gd name="T64" fmla="*/ 149 w 211"/>
                      <a:gd name="T65" fmla="*/ 185 h 210"/>
                      <a:gd name="T66" fmla="*/ 140 w 211"/>
                      <a:gd name="T67" fmla="*/ 191 h 210"/>
                      <a:gd name="T68" fmla="*/ 113 w 211"/>
                      <a:gd name="T69" fmla="*/ 198 h 210"/>
                      <a:gd name="T70" fmla="*/ 77 w 211"/>
                      <a:gd name="T71" fmla="*/ 194 h 210"/>
                      <a:gd name="T72" fmla="*/ 45 w 211"/>
                      <a:gd name="T73" fmla="*/ 175 h 210"/>
                      <a:gd name="T74" fmla="*/ 32 w 211"/>
                      <a:gd name="T75" fmla="*/ 163 h 210"/>
                      <a:gd name="T76" fmla="*/ 19 w 211"/>
                      <a:gd name="T77" fmla="*/ 139 h 210"/>
                      <a:gd name="T78" fmla="*/ 13 w 211"/>
                      <a:gd name="T79" fmla="*/ 112 h 210"/>
                      <a:gd name="T80" fmla="*/ 17 w 211"/>
                      <a:gd name="T81" fmla="*/ 77 h 210"/>
                      <a:gd name="T82" fmla="*/ 34 w 211"/>
                      <a:gd name="T83" fmla="*/ 45 h 210"/>
                      <a:gd name="T84" fmla="*/ 63 w 211"/>
                      <a:gd name="T85" fmla="*/ 22 h 210"/>
                      <a:gd name="T86" fmla="*/ 89 w 211"/>
                      <a:gd name="T87" fmla="*/ 13 h 210"/>
                      <a:gd name="T88" fmla="*/ 117 w 211"/>
                      <a:gd name="T89" fmla="*/ 13 h 210"/>
                      <a:gd name="T90" fmla="*/ 142 w 211"/>
                      <a:gd name="T91" fmla="*/ 19 h 210"/>
                      <a:gd name="T92" fmla="*/ 166 w 211"/>
                      <a:gd name="T93" fmla="*/ 34 h 210"/>
                      <a:gd name="T94" fmla="*/ 188 w 211"/>
                      <a:gd name="T95" fmla="*/ 63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11" h="210">
                        <a:moveTo>
                          <a:pt x="199" y="157"/>
                        </a:moveTo>
                        <a:lnTo>
                          <a:pt x="207" y="136"/>
                        </a:lnTo>
                        <a:lnTo>
                          <a:pt x="209" y="126"/>
                        </a:lnTo>
                        <a:lnTo>
                          <a:pt x="211" y="117"/>
                        </a:lnTo>
                        <a:lnTo>
                          <a:pt x="211" y="96"/>
                        </a:lnTo>
                        <a:lnTo>
                          <a:pt x="209" y="85"/>
                        </a:lnTo>
                        <a:lnTo>
                          <a:pt x="207" y="76"/>
                        </a:lnTo>
                        <a:lnTo>
                          <a:pt x="199" y="57"/>
                        </a:lnTo>
                        <a:lnTo>
                          <a:pt x="188" y="39"/>
                        </a:lnTo>
                        <a:lnTo>
                          <a:pt x="181" y="31"/>
                        </a:lnTo>
                        <a:lnTo>
                          <a:pt x="174" y="24"/>
                        </a:lnTo>
                        <a:lnTo>
                          <a:pt x="157" y="13"/>
                        </a:lnTo>
                        <a:lnTo>
                          <a:pt x="137" y="4"/>
                        </a:lnTo>
                        <a:lnTo>
                          <a:pt x="126" y="1"/>
                        </a:lnTo>
                        <a:lnTo>
                          <a:pt x="117" y="0"/>
                        </a:lnTo>
                        <a:lnTo>
                          <a:pt x="96" y="0"/>
                        </a:lnTo>
                        <a:lnTo>
                          <a:pt x="86" y="1"/>
                        </a:lnTo>
                        <a:lnTo>
                          <a:pt x="77" y="4"/>
                        </a:lnTo>
                        <a:lnTo>
                          <a:pt x="57" y="11"/>
                        </a:lnTo>
                        <a:lnTo>
                          <a:pt x="40" y="22"/>
                        </a:lnTo>
                        <a:lnTo>
                          <a:pt x="25" y="36"/>
                        </a:lnTo>
                        <a:lnTo>
                          <a:pt x="14" y="54"/>
                        </a:lnTo>
                        <a:lnTo>
                          <a:pt x="4" y="73"/>
                        </a:lnTo>
                        <a:lnTo>
                          <a:pt x="0" y="93"/>
                        </a:lnTo>
                        <a:lnTo>
                          <a:pt x="0" y="113"/>
                        </a:lnTo>
                        <a:lnTo>
                          <a:pt x="4" y="134"/>
                        </a:lnTo>
                        <a:lnTo>
                          <a:pt x="6" y="143"/>
                        </a:lnTo>
                        <a:lnTo>
                          <a:pt x="11" y="153"/>
                        </a:lnTo>
                        <a:lnTo>
                          <a:pt x="22" y="170"/>
                        </a:lnTo>
                        <a:lnTo>
                          <a:pt x="35" y="185"/>
                        </a:lnTo>
                        <a:lnTo>
                          <a:pt x="44" y="191"/>
                        </a:lnTo>
                        <a:lnTo>
                          <a:pt x="54" y="197"/>
                        </a:lnTo>
                        <a:lnTo>
                          <a:pt x="73" y="205"/>
                        </a:lnTo>
                        <a:lnTo>
                          <a:pt x="92" y="210"/>
                        </a:lnTo>
                        <a:lnTo>
                          <a:pt x="113" y="210"/>
                        </a:lnTo>
                        <a:lnTo>
                          <a:pt x="123" y="209"/>
                        </a:lnTo>
                        <a:lnTo>
                          <a:pt x="135" y="206"/>
                        </a:lnTo>
                        <a:lnTo>
                          <a:pt x="144" y="202"/>
                        </a:lnTo>
                        <a:lnTo>
                          <a:pt x="153" y="198"/>
                        </a:lnTo>
                        <a:lnTo>
                          <a:pt x="162" y="193"/>
                        </a:lnTo>
                        <a:lnTo>
                          <a:pt x="166" y="190"/>
                        </a:lnTo>
                        <a:lnTo>
                          <a:pt x="171" y="188"/>
                        </a:lnTo>
                        <a:lnTo>
                          <a:pt x="174" y="184"/>
                        </a:lnTo>
                        <a:lnTo>
                          <a:pt x="178" y="181"/>
                        </a:lnTo>
                        <a:lnTo>
                          <a:pt x="181" y="176"/>
                        </a:lnTo>
                        <a:lnTo>
                          <a:pt x="185" y="173"/>
                        </a:lnTo>
                        <a:lnTo>
                          <a:pt x="191" y="165"/>
                        </a:lnTo>
                        <a:lnTo>
                          <a:pt x="199" y="157"/>
                        </a:lnTo>
                        <a:close/>
                        <a:moveTo>
                          <a:pt x="196" y="80"/>
                        </a:moveTo>
                        <a:lnTo>
                          <a:pt x="197" y="89"/>
                        </a:lnTo>
                        <a:lnTo>
                          <a:pt x="199" y="98"/>
                        </a:lnTo>
                        <a:lnTo>
                          <a:pt x="199" y="117"/>
                        </a:lnTo>
                        <a:lnTo>
                          <a:pt x="195" y="133"/>
                        </a:lnTo>
                        <a:lnTo>
                          <a:pt x="190" y="141"/>
                        </a:lnTo>
                        <a:lnTo>
                          <a:pt x="188" y="145"/>
                        </a:lnTo>
                        <a:lnTo>
                          <a:pt x="187" y="148"/>
                        </a:lnTo>
                        <a:lnTo>
                          <a:pt x="187" y="151"/>
                        </a:lnTo>
                        <a:lnTo>
                          <a:pt x="181" y="158"/>
                        </a:lnTo>
                        <a:lnTo>
                          <a:pt x="179" y="159"/>
                        </a:lnTo>
                        <a:lnTo>
                          <a:pt x="178" y="161"/>
                        </a:lnTo>
                        <a:lnTo>
                          <a:pt x="176" y="165"/>
                        </a:lnTo>
                        <a:lnTo>
                          <a:pt x="170" y="171"/>
                        </a:lnTo>
                        <a:lnTo>
                          <a:pt x="164" y="178"/>
                        </a:lnTo>
                        <a:lnTo>
                          <a:pt x="155" y="182"/>
                        </a:lnTo>
                        <a:lnTo>
                          <a:pt x="151" y="184"/>
                        </a:lnTo>
                        <a:lnTo>
                          <a:pt x="149" y="185"/>
                        </a:lnTo>
                        <a:lnTo>
                          <a:pt x="148" y="187"/>
                        </a:lnTo>
                        <a:lnTo>
                          <a:pt x="140" y="191"/>
                        </a:lnTo>
                        <a:lnTo>
                          <a:pt x="132" y="195"/>
                        </a:lnTo>
                        <a:lnTo>
                          <a:pt x="113" y="198"/>
                        </a:lnTo>
                        <a:lnTo>
                          <a:pt x="94" y="198"/>
                        </a:lnTo>
                        <a:lnTo>
                          <a:pt x="77" y="194"/>
                        </a:lnTo>
                        <a:lnTo>
                          <a:pt x="60" y="187"/>
                        </a:lnTo>
                        <a:lnTo>
                          <a:pt x="45" y="175"/>
                        </a:lnTo>
                        <a:lnTo>
                          <a:pt x="37" y="169"/>
                        </a:lnTo>
                        <a:lnTo>
                          <a:pt x="32" y="163"/>
                        </a:lnTo>
                        <a:lnTo>
                          <a:pt x="23" y="148"/>
                        </a:lnTo>
                        <a:lnTo>
                          <a:pt x="19" y="139"/>
                        </a:lnTo>
                        <a:lnTo>
                          <a:pt x="17" y="131"/>
                        </a:lnTo>
                        <a:lnTo>
                          <a:pt x="13" y="112"/>
                        </a:lnTo>
                        <a:lnTo>
                          <a:pt x="14" y="95"/>
                        </a:lnTo>
                        <a:lnTo>
                          <a:pt x="17" y="77"/>
                        </a:lnTo>
                        <a:lnTo>
                          <a:pt x="25" y="61"/>
                        </a:lnTo>
                        <a:lnTo>
                          <a:pt x="34" y="45"/>
                        </a:lnTo>
                        <a:lnTo>
                          <a:pt x="48" y="33"/>
                        </a:lnTo>
                        <a:lnTo>
                          <a:pt x="63" y="22"/>
                        </a:lnTo>
                        <a:lnTo>
                          <a:pt x="81" y="16"/>
                        </a:lnTo>
                        <a:lnTo>
                          <a:pt x="89" y="13"/>
                        </a:lnTo>
                        <a:lnTo>
                          <a:pt x="98" y="12"/>
                        </a:lnTo>
                        <a:lnTo>
                          <a:pt x="117" y="13"/>
                        </a:lnTo>
                        <a:lnTo>
                          <a:pt x="134" y="16"/>
                        </a:lnTo>
                        <a:lnTo>
                          <a:pt x="142" y="19"/>
                        </a:lnTo>
                        <a:lnTo>
                          <a:pt x="151" y="24"/>
                        </a:lnTo>
                        <a:lnTo>
                          <a:pt x="166" y="34"/>
                        </a:lnTo>
                        <a:lnTo>
                          <a:pt x="179" y="47"/>
                        </a:lnTo>
                        <a:lnTo>
                          <a:pt x="188" y="63"/>
                        </a:lnTo>
                        <a:lnTo>
                          <a:pt x="196" y="80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5" name="Freeform 651"/>
                  <p:cNvSpPr>
                    <a:spLocks noEditPoints="1"/>
                  </p:cNvSpPr>
                  <p:nvPr/>
                </p:nvSpPr>
                <p:spPr bwMode="auto">
                  <a:xfrm>
                    <a:off x="-237" y="2798"/>
                    <a:ext cx="106" cy="93"/>
                  </a:xfrm>
                  <a:custGeom>
                    <a:avLst/>
                    <a:gdLst>
                      <a:gd name="T0" fmla="*/ 174 w 186"/>
                      <a:gd name="T1" fmla="*/ 136 h 186"/>
                      <a:gd name="T2" fmla="*/ 177 w 186"/>
                      <a:gd name="T3" fmla="*/ 129 h 186"/>
                      <a:gd name="T4" fmla="*/ 186 w 186"/>
                      <a:gd name="T5" fmla="*/ 105 h 186"/>
                      <a:gd name="T6" fmla="*/ 184 w 186"/>
                      <a:gd name="T7" fmla="*/ 77 h 186"/>
                      <a:gd name="T8" fmla="*/ 175 w 186"/>
                      <a:gd name="T9" fmla="*/ 51 h 186"/>
                      <a:gd name="T10" fmla="*/ 153 w 186"/>
                      <a:gd name="T11" fmla="*/ 22 h 186"/>
                      <a:gd name="T12" fmla="*/ 129 w 186"/>
                      <a:gd name="T13" fmla="*/ 7 h 186"/>
                      <a:gd name="T14" fmla="*/ 104 w 186"/>
                      <a:gd name="T15" fmla="*/ 1 h 186"/>
                      <a:gd name="T16" fmla="*/ 76 w 186"/>
                      <a:gd name="T17" fmla="*/ 1 h 186"/>
                      <a:gd name="T18" fmla="*/ 50 w 186"/>
                      <a:gd name="T19" fmla="*/ 10 h 186"/>
                      <a:gd name="T20" fmla="*/ 21 w 186"/>
                      <a:gd name="T21" fmla="*/ 33 h 186"/>
                      <a:gd name="T22" fmla="*/ 4 w 186"/>
                      <a:gd name="T23" fmla="*/ 65 h 186"/>
                      <a:gd name="T24" fmla="*/ 0 w 186"/>
                      <a:gd name="T25" fmla="*/ 100 h 186"/>
                      <a:gd name="T26" fmla="*/ 6 w 186"/>
                      <a:gd name="T27" fmla="*/ 127 h 186"/>
                      <a:gd name="T28" fmla="*/ 19 w 186"/>
                      <a:gd name="T29" fmla="*/ 151 h 186"/>
                      <a:gd name="T30" fmla="*/ 32 w 186"/>
                      <a:gd name="T31" fmla="*/ 163 h 186"/>
                      <a:gd name="T32" fmla="*/ 64 w 186"/>
                      <a:gd name="T33" fmla="*/ 182 h 186"/>
                      <a:gd name="T34" fmla="*/ 100 w 186"/>
                      <a:gd name="T35" fmla="*/ 186 h 186"/>
                      <a:gd name="T36" fmla="*/ 127 w 186"/>
                      <a:gd name="T37" fmla="*/ 179 h 186"/>
                      <a:gd name="T38" fmla="*/ 136 w 186"/>
                      <a:gd name="T39" fmla="*/ 173 h 186"/>
                      <a:gd name="T40" fmla="*/ 142 w 186"/>
                      <a:gd name="T41" fmla="*/ 170 h 186"/>
                      <a:gd name="T42" fmla="*/ 157 w 186"/>
                      <a:gd name="T43" fmla="*/ 159 h 186"/>
                      <a:gd name="T44" fmla="*/ 165 w 186"/>
                      <a:gd name="T45" fmla="*/ 149 h 186"/>
                      <a:gd name="T46" fmla="*/ 168 w 186"/>
                      <a:gd name="T47" fmla="*/ 146 h 186"/>
                      <a:gd name="T48" fmla="*/ 172 w 186"/>
                      <a:gd name="T49" fmla="*/ 71 h 186"/>
                      <a:gd name="T50" fmla="*/ 174 w 186"/>
                      <a:gd name="T51" fmla="*/ 102 h 186"/>
                      <a:gd name="T52" fmla="*/ 165 w 186"/>
                      <a:gd name="T53" fmla="*/ 133 h 186"/>
                      <a:gd name="T54" fmla="*/ 156 w 186"/>
                      <a:gd name="T55" fmla="*/ 146 h 186"/>
                      <a:gd name="T56" fmla="*/ 144 w 186"/>
                      <a:gd name="T57" fmla="*/ 157 h 186"/>
                      <a:gd name="T58" fmla="*/ 131 w 186"/>
                      <a:gd name="T59" fmla="*/ 166 h 186"/>
                      <a:gd name="T60" fmla="*/ 100 w 186"/>
                      <a:gd name="T61" fmla="*/ 175 h 186"/>
                      <a:gd name="T62" fmla="*/ 67 w 186"/>
                      <a:gd name="T63" fmla="*/ 171 h 186"/>
                      <a:gd name="T64" fmla="*/ 44 w 186"/>
                      <a:gd name="T65" fmla="*/ 159 h 186"/>
                      <a:gd name="T66" fmla="*/ 32 w 186"/>
                      <a:gd name="T67" fmla="*/ 149 h 186"/>
                      <a:gd name="T68" fmla="*/ 22 w 186"/>
                      <a:gd name="T69" fmla="*/ 137 h 186"/>
                      <a:gd name="T70" fmla="*/ 14 w 186"/>
                      <a:gd name="T71" fmla="*/ 116 h 186"/>
                      <a:gd name="T72" fmla="*/ 11 w 186"/>
                      <a:gd name="T73" fmla="*/ 84 h 186"/>
                      <a:gd name="T74" fmla="*/ 21 w 186"/>
                      <a:gd name="T75" fmla="*/ 54 h 186"/>
                      <a:gd name="T76" fmla="*/ 41 w 186"/>
                      <a:gd name="T77" fmla="*/ 28 h 186"/>
                      <a:gd name="T78" fmla="*/ 70 w 186"/>
                      <a:gd name="T79" fmla="*/ 15 h 186"/>
                      <a:gd name="T80" fmla="*/ 85 w 186"/>
                      <a:gd name="T81" fmla="*/ 10 h 186"/>
                      <a:gd name="T82" fmla="*/ 116 w 186"/>
                      <a:gd name="T83" fmla="*/ 15 h 186"/>
                      <a:gd name="T84" fmla="*/ 146 w 186"/>
                      <a:gd name="T85" fmla="*/ 31 h 186"/>
                      <a:gd name="T86" fmla="*/ 166 w 186"/>
                      <a:gd name="T87" fmla="*/ 56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86" h="186">
                        <a:moveTo>
                          <a:pt x="174" y="139"/>
                        </a:moveTo>
                        <a:lnTo>
                          <a:pt x="174" y="136"/>
                        </a:lnTo>
                        <a:lnTo>
                          <a:pt x="175" y="133"/>
                        </a:lnTo>
                        <a:lnTo>
                          <a:pt x="177" y="129"/>
                        </a:lnTo>
                        <a:lnTo>
                          <a:pt x="182" y="121"/>
                        </a:lnTo>
                        <a:lnTo>
                          <a:pt x="186" y="105"/>
                        </a:lnTo>
                        <a:lnTo>
                          <a:pt x="186" y="86"/>
                        </a:lnTo>
                        <a:lnTo>
                          <a:pt x="184" y="77"/>
                        </a:lnTo>
                        <a:lnTo>
                          <a:pt x="183" y="68"/>
                        </a:lnTo>
                        <a:lnTo>
                          <a:pt x="175" y="51"/>
                        </a:lnTo>
                        <a:lnTo>
                          <a:pt x="166" y="35"/>
                        </a:lnTo>
                        <a:lnTo>
                          <a:pt x="153" y="22"/>
                        </a:lnTo>
                        <a:lnTo>
                          <a:pt x="138" y="12"/>
                        </a:lnTo>
                        <a:lnTo>
                          <a:pt x="129" y="7"/>
                        </a:lnTo>
                        <a:lnTo>
                          <a:pt x="121" y="4"/>
                        </a:lnTo>
                        <a:lnTo>
                          <a:pt x="104" y="1"/>
                        </a:lnTo>
                        <a:lnTo>
                          <a:pt x="85" y="0"/>
                        </a:lnTo>
                        <a:lnTo>
                          <a:pt x="76" y="1"/>
                        </a:lnTo>
                        <a:lnTo>
                          <a:pt x="68" y="4"/>
                        </a:lnTo>
                        <a:lnTo>
                          <a:pt x="50" y="10"/>
                        </a:lnTo>
                        <a:lnTo>
                          <a:pt x="35" y="21"/>
                        </a:lnTo>
                        <a:lnTo>
                          <a:pt x="21" y="33"/>
                        </a:lnTo>
                        <a:lnTo>
                          <a:pt x="12" y="49"/>
                        </a:lnTo>
                        <a:lnTo>
                          <a:pt x="4" y="65"/>
                        </a:lnTo>
                        <a:lnTo>
                          <a:pt x="1" y="83"/>
                        </a:lnTo>
                        <a:lnTo>
                          <a:pt x="0" y="100"/>
                        </a:lnTo>
                        <a:lnTo>
                          <a:pt x="4" y="119"/>
                        </a:lnTo>
                        <a:lnTo>
                          <a:pt x="6" y="127"/>
                        </a:lnTo>
                        <a:lnTo>
                          <a:pt x="10" y="136"/>
                        </a:lnTo>
                        <a:lnTo>
                          <a:pt x="19" y="151"/>
                        </a:lnTo>
                        <a:lnTo>
                          <a:pt x="24" y="157"/>
                        </a:lnTo>
                        <a:lnTo>
                          <a:pt x="32" y="163"/>
                        </a:lnTo>
                        <a:lnTo>
                          <a:pt x="47" y="175"/>
                        </a:lnTo>
                        <a:lnTo>
                          <a:pt x="64" y="182"/>
                        </a:lnTo>
                        <a:lnTo>
                          <a:pt x="81" y="186"/>
                        </a:lnTo>
                        <a:lnTo>
                          <a:pt x="100" y="186"/>
                        </a:lnTo>
                        <a:lnTo>
                          <a:pt x="119" y="183"/>
                        </a:lnTo>
                        <a:lnTo>
                          <a:pt x="127" y="179"/>
                        </a:lnTo>
                        <a:lnTo>
                          <a:pt x="135" y="175"/>
                        </a:lnTo>
                        <a:lnTo>
                          <a:pt x="136" y="173"/>
                        </a:lnTo>
                        <a:lnTo>
                          <a:pt x="138" y="172"/>
                        </a:lnTo>
                        <a:lnTo>
                          <a:pt x="142" y="170"/>
                        </a:lnTo>
                        <a:lnTo>
                          <a:pt x="151" y="166"/>
                        </a:lnTo>
                        <a:lnTo>
                          <a:pt x="157" y="159"/>
                        </a:lnTo>
                        <a:lnTo>
                          <a:pt x="163" y="153"/>
                        </a:lnTo>
                        <a:lnTo>
                          <a:pt x="165" y="149"/>
                        </a:lnTo>
                        <a:lnTo>
                          <a:pt x="166" y="147"/>
                        </a:lnTo>
                        <a:lnTo>
                          <a:pt x="168" y="146"/>
                        </a:lnTo>
                        <a:lnTo>
                          <a:pt x="174" y="139"/>
                        </a:lnTo>
                        <a:close/>
                        <a:moveTo>
                          <a:pt x="172" y="71"/>
                        </a:moveTo>
                        <a:lnTo>
                          <a:pt x="174" y="86"/>
                        </a:lnTo>
                        <a:lnTo>
                          <a:pt x="174" y="102"/>
                        </a:lnTo>
                        <a:lnTo>
                          <a:pt x="171" y="117"/>
                        </a:lnTo>
                        <a:lnTo>
                          <a:pt x="165" y="133"/>
                        </a:lnTo>
                        <a:lnTo>
                          <a:pt x="160" y="140"/>
                        </a:lnTo>
                        <a:lnTo>
                          <a:pt x="156" y="146"/>
                        </a:lnTo>
                        <a:lnTo>
                          <a:pt x="150" y="151"/>
                        </a:lnTo>
                        <a:lnTo>
                          <a:pt x="144" y="157"/>
                        </a:lnTo>
                        <a:lnTo>
                          <a:pt x="137" y="161"/>
                        </a:lnTo>
                        <a:lnTo>
                          <a:pt x="131" y="166"/>
                        </a:lnTo>
                        <a:lnTo>
                          <a:pt x="116" y="173"/>
                        </a:lnTo>
                        <a:lnTo>
                          <a:pt x="100" y="175"/>
                        </a:lnTo>
                        <a:lnTo>
                          <a:pt x="83" y="175"/>
                        </a:lnTo>
                        <a:lnTo>
                          <a:pt x="67" y="171"/>
                        </a:lnTo>
                        <a:lnTo>
                          <a:pt x="52" y="164"/>
                        </a:lnTo>
                        <a:lnTo>
                          <a:pt x="44" y="159"/>
                        </a:lnTo>
                        <a:lnTo>
                          <a:pt x="38" y="155"/>
                        </a:lnTo>
                        <a:lnTo>
                          <a:pt x="32" y="149"/>
                        </a:lnTo>
                        <a:lnTo>
                          <a:pt x="28" y="144"/>
                        </a:lnTo>
                        <a:lnTo>
                          <a:pt x="22" y="137"/>
                        </a:lnTo>
                        <a:lnTo>
                          <a:pt x="19" y="130"/>
                        </a:lnTo>
                        <a:lnTo>
                          <a:pt x="14" y="116"/>
                        </a:lnTo>
                        <a:lnTo>
                          <a:pt x="10" y="99"/>
                        </a:lnTo>
                        <a:lnTo>
                          <a:pt x="11" y="84"/>
                        </a:lnTo>
                        <a:lnTo>
                          <a:pt x="14" y="68"/>
                        </a:lnTo>
                        <a:lnTo>
                          <a:pt x="21" y="54"/>
                        </a:lnTo>
                        <a:lnTo>
                          <a:pt x="30" y="39"/>
                        </a:lnTo>
                        <a:lnTo>
                          <a:pt x="41" y="28"/>
                        </a:lnTo>
                        <a:lnTo>
                          <a:pt x="54" y="20"/>
                        </a:lnTo>
                        <a:lnTo>
                          <a:pt x="70" y="15"/>
                        </a:lnTo>
                        <a:lnTo>
                          <a:pt x="77" y="11"/>
                        </a:lnTo>
                        <a:lnTo>
                          <a:pt x="85" y="10"/>
                        </a:lnTo>
                        <a:lnTo>
                          <a:pt x="102" y="11"/>
                        </a:lnTo>
                        <a:lnTo>
                          <a:pt x="116" y="15"/>
                        </a:lnTo>
                        <a:lnTo>
                          <a:pt x="133" y="22"/>
                        </a:lnTo>
                        <a:lnTo>
                          <a:pt x="146" y="31"/>
                        </a:lnTo>
                        <a:lnTo>
                          <a:pt x="158" y="42"/>
                        </a:lnTo>
                        <a:lnTo>
                          <a:pt x="166" y="56"/>
                        </a:lnTo>
                        <a:lnTo>
                          <a:pt x="172" y="71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6" name="Freeform 652"/>
                  <p:cNvSpPr>
                    <a:spLocks noEditPoints="1"/>
                  </p:cNvSpPr>
                  <p:nvPr/>
                </p:nvSpPr>
                <p:spPr bwMode="auto">
                  <a:xfrm>
                    <a:off x="-230" y="2804"/>
                    <a:ext cx="92" cy="81"/>
                  </a:xfrm>
                  <a:custGeom>
                    <a:avLst/>
                    <a:gdLst>
                      <a:gd name="T0" fmla="*/ 161 w 164"/>
                      <a:gd name="T1" fmla="*/ 107 h 165"/>
                      <a:gd name="T2" fmla="*/ 164 w 164"/>
                      <a:gd name="T3" fmla="*/ 76 h 165"/>
                      <a:gd name="T4" fmla="*/ 156 w 164"/>
                      <a:gd name="T5" fmla="*/ 46 h 165"/>
                      <a:gd name="T6" fmla="*/ 136 w 164"/>
                      <a:gd name="T7" fmla="*/ 21 h 165"/>
                      <a:gd name="T8" fmla="*/ 106 w 164"/>
                      <a:gd name="T9" fmla="*/ 5 h 165"/>
                      <a:gd name="T10" fmla="*/ 75 w 164"/>
                      <a:gd name="T11" fmla="*/ 0 h 165"/>
                      <a:gd name="T12" fmla="*/ 60 w 164"/>
                      <a:gd name="T13" fmla="*/ 5 h 165"/>
                      <a:gd name="T14" fmla="*/ 31 w 164"/>
                      <a:gd name="T15" fmla="*/ 18 h 165"/>
                      <a:gd name="T16" fmla="*/ 11 w 164"/>
                      <a:gd name="T17" fmla="*/ 44 h 165"/>
                      <a:gd name="T18" fmla="*/ 1 w 164"/>
                      <a:gd name="T19" fmla="*/ 74 h 165"/>
                      <a:gd name="T20" fmla="*/ 4 w 164"/>
                      <a:gd name="T21" fmla="*/ 106 h 165"/>
                      <a:gd name="T22" fmla="*/ 12 w 164"/>
                      <a:gd name="T23" fmla="*/ 127 h 165"/>
                      <a:gd name="T24" fmla="*/ 22 w 164"/>
                      <a:gd name="T25" fmla="*/ 139 h 165"/>
                      <a:gd name="T26" fmla="*/ 34 w 164"/>
                      <a:gd name="T27" fmla="*/ 149 h 165"/>
                      <a:gd name="T28" fmla="*/ 57 w 164"/>
                      <a:gd name="T29" fmla="*/ 161 h 165"/>
                      <a:gd name="T30" fmla="*/ 90 w 164"/>
                      <a:gd name="T31" fmla="*/ 165 h 165"/>
                      <a:gd name="T32" fmla="*/ 121 w 164"/>
                      <a:gd name="T33" fmla="*/ 156 h 165"/>
                      <a:gd name="T34" fmla="*/ 134 w 164"/>
                      <a:gd name="T35" fmla="*/ 147 h 165"/>
                      <a:gd name="T36" fmla="*/ 146 w 164"/>
                      <a:gd name="T37" fmla="*/ 136 h 165"/>
                      <a:gd name="T38" fmla="*/ 155 w 164"/>
                      <a:gd name="T39" fmla="*/ 123 h 165"/>
                      <a:gd name="T40" fmla="*/ 152 w 164"/>
                      <a:gd name="T41" fmla="*/ 77 h 165"/>
                      <a:gd name="T42" fmla="*/ 149 w 164"/>
                      <a:gd name="T43" fmla="*/ 104 h 165"/>
                      <a:gd name="T44" fmla="*/ 144 w 164"/>
                      <a:gd name="T45" fmla="*/ 117 h 165"/>
                      <a:gd name="T46" fmla="*/ 130 w 164"/>
                      <a:gd name="T47" fmla="*/ 133 h 165"/>
                      <a:gd name="T48" fmla="*/ 120 w 164"/>
                      <a:gd name="T49" fmla="*/ 141 h 165"/>
                      <a:gd name="T50" fmla="*/ 102 w 164"/>
                      <a:gd name="T51" fmla="*/ 150 h 165"/>
                      <a:gd name="T52" fmla="*/ 74 w 164"/>
                      <a:gd name="T53" fmla="*/ 152 h 165"/>
                      <a:gd name="T54" fmla="*/ 49 w 164"/>
                      <a:gd name="T55" fmla="*/ 144 h 165"/>
                      <a:gd name="T56" fmla="*/ 28 w 164"/>
                      <a:gd name="T57" fmla="*/ 127 h 165"/>
                      <a:gd name="T58" fmla="*/ 17 w 164"/>
                      <a:gd name="T59" fmla="*/ 103 h 165"/>
                      <a:gd name="T60" fmla="*/ 13 w 164"/>
                      <a:gd name="T61" fmla="*/ 76 h 165"/>
                      <a:gd name="T62" fmla="*/ 23 w 164"/>
                      <a:gd name="T63" fmla="*/ 50 h 165"/>
                      <a:gd name="T64" fmla="*/ 40 w 164"/>
                      <a:gd name="T65" fmla="*/ 29 h 165"/>
                      <a:gd name="T66" fmla="*/ 64 w 164"/>
                      <a:gd name="T67" fmla="*/ 17 h 165"/>
                      <a:gd name="T68" fmla="*/ 91 w 164"/>
                      <a:gd name="T69" fmla="*/ 14 h 165"/>
                      <a:gd name="T70" fmla="*/ 110 w 164"/>
                      <a:gd name="T71" fmla="*/ 19 h 165"/>
                      <a:gd name="T72" fmla="*/ 128 w 164"/>
                      <a:gd name="T73" fmla="*/ 30 h 165"/>
                      <a:gd name="T74" fmla="*/ 145 w 164"/>
                      <a:gd name="T75" fmla="*/ 51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64" h="165">
                        <a:moveTo>
                          <a:pt x="155" y="123"/>
                        </a:moveTo>
                        <a:lnTo>
                          <a:pt x="161" y="107"/>
                        </a:lnTo>
                        <a:lnTo>
                          <a:pt x="164" y="92"/>
                        </a:lnTo>
                        <a:lnTo>
                          <a:pt x="164" y="76"/>
                        </a:lnTo>
                        <a:lnTo>
                          <a:pt x="162" y="61"/>
                        </a:lnTo>
                        <a:lnTo>
                          <a:pt x="156" y="46"/>
                        </a:lnTo>
                        <a:lnTo>
                          <a:pt x="148" y="32"/>
                        </a:lnTo>
                        <a:lnTo>
                          <a:pt x="136" y="21"/>
                        </a:lnTo>
                        <a:lnTo>
                          <a:pt x="123" y="12"/>
                        </a:lnTo>
                        <a:lnTo>
                          <a:pt x="106" y="5"/>
                        </a:lnTo>
                        <a:lnTo>
                          <a:pt x="92" y="1"/>
                        </a:lnTo>
                        <a:lnTo>
                          <a:pt x="75" y="0"/>
                        </a:lnTo>
                        <a:lnTo>
                          <a:pt x="67" y="1"/>
                        </a:lnTo>
                        <a:lnTo>
                          <a:pt x="60" y="5"/>
                        </a:lnTo>
                        <a:lnTo>
                          <a:pt x="44" y="10"/>
                        </a:lnTo>
                        <a:lnTo>
                          <a:pt x="31" y="18"/>
                        </a:lnTo>
                        <a:lnTo>
                          <a:pt x="20" y="29"/>
                        </a:lnTo>
                        <a:lnTo>
                          <a:pt x="11" y="44"/>
                        </a:lnTo>
                        <a:lnTo>
                          <a:pt x="4" y="58"/>
                        </a:lnTo>
                        <a:lnTo>
                          <a:pt x="1" y="74"/>
                        </a:lnTo>
                        <a:lnTo>
                          <a:pt x="0" y="89"/>
                        </a:lnTo>
                        <a:lnTo>
                          <a:pt x="4" y="106"/>
                        </a:lnTo>
                        <a:lnTo>
                          <a:pt x="9" y="120"/>
                        </a:lnTo>
                        <a:lnTo>
                          <a:pt x="12" y="127"/>
                        </a:lnTo>
                        <a:lnTo>
                          <a:pt x="18" y="134"/>
                        </a:lnTo>
                        <a:lnTo>
                          <a:pt x="22" y="139"/>
                        </a:lnTo>
                        <a:lnTo>
                          <a:pt x="28" y="145"/>
                        </a:lnTo>
                        <a:lnTo>
                          <a:pt x="34" y="149"/>
                        </a:lnTo>
                        <a:lnTo>
                          <a:pt x="42" y="154"/>
                        </a:lnTo>
                        <a:lnTo>
                          <a:pt x="57" y="161"/>
                        </a:lnTo>
                        <a:lnTo>
                          <a:pt x="73" y="165"/>
                        </a:lnTo>
                        <a:lnTo>
                          <a:pt x="90" y="165"/>
                        </a:lnTo>
                        <a:lnTo>
                          <a:pt x="106" y="163"/>
                        </a:lnTo>
                        <a:lnTo>
                          <a:pt x="121" y="156"/>
                        </a:lnTo>
                        <a:lnTo>
                          <a:pt x="127" y="151"/>
                        </a:lnTo>
                        <a:lnTo>
                          <a:pt x="134" y="147"/>
                        </a:lnTo>
                        <a:lnTo>
                          <a:pt x="140" y="141"/>
                        </a:lnTo>
                        <a:lnTo>
                          <a:pt x="146" y="136"/>
                        </a:lnTo>
                        <a:lnTo>
                          <a:pt x="150" y="130"/>
                        </a:lnTo>
                        <a:lnTo>
                          <a:pt x="155" y="123"/>
                        </a:lnTo>
                        <a:close/>
                        <a:moveTo>
                          <a:pt x="150" y="65"/>
                        </a:moveTo>
                        <a:lnTo>
                          <a:pt x="152" y="77"/>
                        </a:lnTo>
                        <a:lnTo>
                          <a:pt x="152" y="91"/>
                        </a:lnTo>
                        <a:lnTo>
                          <a:pt x="149" y="104"/>
                        </a:lnTo>
                        <a:lnTo>
                          <a:pt x="146" y="110"/>
                        </a:lnTo>
                        <a:lnTo>
                          <a:pt x="144" y="117"/>
                        </a:lnTo>
                        <a:lnTo>
                          <a:pt x="135" y="129"/>
                        </a:lnTo>
                        <a:lnTo>
                          <a:pt x="130" y="133"/>
                        </a:lnTo>
                        <a:lnTo>
                          <a:pt x="126" y="138"/>
                        </a:lnTo>
                        <a:lnTo>
                          <a:pt x="120" y="141"/>
                        </a:lnTo>
                        <a:lnTo>
                          <a:pt x="115" y="145"/>
                        </a:lnTo>
                        <a:lnTo>
                          <a:pt x="102" y="150"/>
                        </a:lnTo>
                        <a:lnTo>
                          <a:pt x="88" y="152"/>
                        </a:lnTo>
                        <a:lnTo>
                          <a:pt x="74" y="152"/>
                        </a:lnTo>
                        <a:lnTo>
                          <a:pt x="61" y="149"/>
                        </a:lnTo>
                        <a:lnTo>
                          <a:pt x="49" y="144"/>
                        </a:lnTo>
                        <a:lnTo>
                          <a:pt x="37" y="136"/>
                        </a:lnTo>
                        <a:lnTo>
                          <a:pt x="28" y="127"/>
                        </a:lnTo>
                        <a:lnTo>
                          <a:pt x="21" y="115"/>
                        </a:lnTo>
                        <a:lnTo>
                          <a:pt x="17" y="103"/>
                        </a:lnTo>
                        <a:lnTo>
                          <a:pt x="13" y="88"/>
                        </a:lnTo>
                        <a:lnTo>
                          <a:pt x="13" y="76"/>
                        </a:lnTo>
                        <a:lnTo>
                          <a:pt x="17" y="62"/>
                        </a:lnTo>
                        <a:lnTo>
                          <a:pt x="23" y="50"/>
                        </a:lnTo>
                        <a:lnTo>
                          <a:pt x="30" y="39"/>
                        </a:lnTo>
                        <a:lnTo>
                          <a:pt x="40" y="29"/>
                        </a:lnTo>
                        <a:lnTo>
                          <a:pt x="51" y="22"/>
                        </a:lnTo>
                        <a:lnTo>
                          <a:pt x="64" y="17"/>
                        </a:lnTo>
                        <a:lnTo>
                          <a:pt x="76" y="14"/>
                        </a:lnTo>
                        <a:lnTo>
                          <a:pt x="91" y="14"/>
                        </a:lnTo>
                        <a:lnTo>
                          <a:pt x="103" y="17"/>
                        </a:lnTo>
                        <a:lnTo>
                          <a:pt x="110" y="19"/>
                        </a:lnTo>
                        <a:lnTo>
                          <a:pt x="117" y="23"/>
                        </a:lnTo>
                        <a:lnTo>
                          <a:pt x="128" y="30"/>
                        </a:lnTo>
                        <a:lnTo>
                          <a:pt x="137" y="41"/>
                        </a:lnTo>
                        <a:lnTo>
                          <a:pt x="145" y="51"/>
                        </a:lnTo>
                        <a:lnTo>
                          <a:pt x="150" y="65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7" name="Freeform 653"/>
                  <p:cNvSpPr>
                    <a:spLocks noEditPoints="1"/>
                  </p:cNvSpPr>
                  <p:nvPr/>
                </p:nvSpPr>
                <p:spPr bwMode="auto">
                  <a:xfrm>
                    <a:off x="-223" y="2810"/>
                    <a:ext cx="78" cy="69"/>
                  </a:xfrm>
                  <a:custGeom>
                    <a:avLst/>
                    <a:gdLst>
                      <a:gd name="T0" fmla="*/ 133 w 139"/>
                      <a:gd name="T1" fmla="*/ 96 h 138"/>
                      <a:gd name="T2" fmla="*/ 139 w 139"/>
                      <a:gd name="T3" fmla="*/ 77 h 138"/>
                      <a:gd name="T4" fmla="*/ 137 w 139"/>
                      <a:gd name="T5" fmla="*/ 51 h 138"/>
                      <a:gd name="T6" fmla="*/ 124 w 139"/>
                      <a:gd name="T7" fmla="*/ 27 h 138"/>
                      <a:gd name="T8" fmla="*/ 104 w 139"/>
                      <a:gd name="T9" fmla="*/ 9 h 138"/>
                      <a:gd name="T10" fmla="*/ 90 w 139"/>
                      <a:gd name="T11" fmla="*/ 3 h 138"/>
                      <a:gd name="T12" fmla="*/ 63 w 139"/>
                      <a:gd name="T13" fmla="*/ 0 h 138"/>
                      <a:gd name="T14" fmla="*/ 38 w 139"/>
                      <a:gd name="T15" fmla="*/ 8 h 138"/>
                      <a:gd name="T16" fmla="*/ 17 w 139"/>
                      <a:gd name="T17" fmla="*/ 25 h 138"/>
                      <a:gd name="T18" fmla="*/ 4 w 139"/>
                      <a:gd name="T19" fmla="*/ 48 h 138"/>
                      <a:gd name="T20" fmla="*/ 0 w 139"/>
                      <a:gd name="T21" fmla="*/ 74 h 138"/>
                      <a:gd name="T22" fmla="*/ 8 w 139"/>
                      <a:gd name="T23" fmla="*/ 101 h 138"/>
                      <a:gd name="T24" fmla="*/ 24 w 139"/>
                      <a:gd name="T25" fmla="*/ 122 h 138"/>
                      <a:gd name="T26" fmla="*/ 48 w 139"/>
                      <a:gd name="T27" fmla="*/ 135 h 138"/>
                      <a:gd name="T28" fmla="*/ 75 w 139"/>
                      <a:gd name="T29" fmla="*/ 138 h 138"/>
                      <a:gd name="T30" fmla="*/ 102 w 139"/>
                      <a:gd name="T31" fmla="*/ 131 h 138"/>
                      <a:gd name="T32" fmla="*/ 113 w 139"/>
                      <a:gd name="T33" fmla="*/ 124 h 138"/>
                      <a:gd name="T34" fmla="*/ 122 w 139"/>
                      <a:gd name="T35" fmla="*/ 115 h 138"/>
                      <a:gd name="T36" fmla="*/ 128 w 139"/>
                      <a:gd name="T37" fmla="*/ 54 h 138"/>
                      <a:gd name="T38" fmla="*/ 128 w 139"/>
                      <a:gd name="T39" fmla="*/ 76 h 138"/>
                      <a:gd name="T40" fmla="*/ 122 w 139"/>
                      <a:gd name="T41" fmla="*/ 92 h 138"/>
                      <a:gd name="T42" fmla="*/ 117 w 139"/>
                      <a:gd name="T43" fmla="*/ 102 h 138"/>
                      <a:gd name="T44" fmla="*/ 114 w 139"/>
                      <a:gd name="T45" fmla="*/ 104 h 138"/>
                      <a:gd name="T46" fmla="*/ 114 w 139"/>
                      <a:gd name="T47" fmla="*/ 107 h 138"/>
                      <a:gd name="T48" fmla="*/ 97 w 139"/>
                      <a:gd name="T49" fmla="*/ 122 h 138"/>
                      <a:gd name="T50" fmla="*/ 74 w 139"/>
                      <a:gd name="T51" fmla="*/ 128 h 138"/>
                      <a:gd name="T52" fmla="*/ 52 w 139"/>
                      <a:gd name="T53" fmla="*/ 124 h 138"/>
                      <a:gd name="T54" fmla="*/ 31 w 139"/>
                      <a:gd name="T55" fmla="*/ 113 h 138"/>
                      <a:gd name="T56" fmla="*/ 17 w 139"/>
                      <a:gd name="T57" fmla="*/ 96 h 138"/>
                      <a:gd name="T58" fmla="*/ 10 w 139"/>
                      <a:gd name="T59" fmla="*/ 74 h 138"/>
                      <a:gd name="T60" fmla="*/ 14 w 139"/>
                      <a:gd name="T61" fmla="*/ 52 h 138"/>
                      <a:gd name="T62" fmla="*/ 24 w 139"/>
                      <a:gd name="T63" fmla="*/ 31 h 138"/>
                      <a:gd name="T64" fmla="*/ 42 w 139"/>
                      <a:gd name="T65" fmla="*/ 16 h 138"/>
                      <a:gd name="T66" fmla="*/ 65 w 139"/>
                      <a:gd name="T67" fmla="*/ 10 h 138"/>
                      <a:gd name="T68" fmla="*/ 86 w 139"/>
                      <a:gd name="T69" fmla="*/ 13 h 138"/>
                      <a:gd name="T70" fmla="*/ 107 w 139"/>
                      <a:gd name="T71" fmla="*/ 24 h 138"/>
                      <a:gd name="T72" fmla="*/ 121 w 139"/>
                      <a:gd name="T73" fmla="*/ 41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9" h="138">
                        <a:moveTo>
                          <a:pt x="131" y="103"/>
                        </a:moveTo>
                        <a:lnTo>
                          <a:pt x="133" y="96"/>
                        </a:lnTo>
                        <a:lnTo>
                          <a:pt x="136" y="90"/>
                        </a:lnTo>
                        <a:lnTo>
                          <a:pt x="139" y="77"/>
                        </a:lnTo>
                        <a:lnTo>
                          <a:pt x="139" y="63"/>
                        </a:lnTo>
                        <a:lnTo>
                          <a:pt x="137" y="51"/>
                        </a:lnTo>
                        <a:lnTo>
                          <a:pt x="132" y="37"/>
                        </a:lnTo>
                        <a:lnTo>
                          <a:pt x="124" y="27"/>
                        </a:lnTo>
                        <a:lnTo>
                          <a:pt x="115" y="16"/>
                        </a:lnTo>
                        <a:lnTo>
                          <a:pt x="104" y="9"/>
                        </a:lnTo>
                        <a:lnTo>
                          <a:pt x="97" y="5"/>
                        </a:lnTo>
                        <a:lnTo>
                          <a:pt x="90" y="3"/>
                        </a:lnTo>
                        <a:lnTo>
                          <a:pt x="78" y="0"/>
                        </a:lnTo>
                        <a:lnTo>
                          <a:pt x="63" y="0"/>
                        </a:lnTo>
                        <a:lnTo>
                          <a:pt x="51" y="3"/>
                        </a:lnTo>
                        <a:lnTo>
                          <a:pt x="38" y="8"/>
                        </a:lnTo>
                        <a:lnTo>
                          <a:pt x="27" y="15"/>
                        </a:lnTo>
                        <a:lnTo>
                          <a:pt x="17" y="25"/>
                        </a:lnTo>
                        <a:lnTo>
                          <a:pt x="10" y="36"/>
                        </a:lnTo>
                        <a:lnTo>
                          <a:pt x="4" y="48"/>
                        </a:lnTo>
                        <a:lnTo>
                          <a:pt x="0" y="62"/>
                        </a:lnTo>
                        <a:lnTo>
                          <a:pt x="0" y="74"/>
                        </a:lnTo>
                        <a:lnTo>
                          <a:pt x="4" y="89"/>
                        </a:lnTo>
                        <a:lnTo>
                          <a:pt x="8" y="101"/>
                        </a:lnTo>
                        <a:lnTo>
                          <a:pt x="15" y="113"/>
                        </a:lnTo>
                        <a:lnTo>
                          <a:pt x="24" y="122"/>
                        </a:lnTo>
                        <a:lnTo>
                          <a:pt x="36" y="130"/>
                        </a:lnTo>
                        <a:lnTo>
                          <a:pt x="48" y="135"/>
                        </a:lnTo>
                        <a:lnTo>
                          <a:pt x="61" y="138"/>
                        </a:lnTo>
                        <a:lnTo>
                          <a:pt x="75" y="138"/>
                        </a:lnTo>
                        <a:lnTo>
                          <a:pt x="89" y="136"/>
                        </a:lnTo>
                        <a:lnTo>
                          <a:pt x="102" y="131"/>
                        </a:lnTo>
                        <a:lnTo>
                          <a:pt x="107" y="127"/>
                        </a:lnTo>
                        <a:lnTo>
                          <a:pt x="113" y="124"/>
                        </a:lnTo>
                        <a:lnTo>
                          <a:pt x="117" y="119"/>
                        </a:lnTo>
                        <a:lnTo>
                          <a:pt x="122" y="115"/>
                        </a:lnTo>
                        <a:lnTo>
                          <a:pt x="131" y="103"/>
                        </a:lnTo>
                        <a:close/>
                        <a:moveTo>
                          <a:pt x="128" y="54"/>
                        </a:moveTo>
                        <a:lnTo>
                          <a:pt x="129" y="64"/>
                        </a:lnTo>
                        <a:lnTo>
                          <a:pt x="128" y="76"/>
                        </a:lnTo>
                        <a:lnTo>
                          <a:pt x="124" y="87"/>
                        </a:lnTo>
                        <a:lnTo>
                          <a:pt x="122" y="92"/>
                        </a:lnTo>
                        <a:lnTo>
                          <a:pt x="121" y="98"/>
                        </a:lnTo>
                        <a:lnTo>
                          <a:pt x="117" y="102"/>
                        </a:lnTo>
                        <a:lnTo>
                          <a:pt x="115" y="104"/>
                        </a:lnTo>
                        <a:lnTo>
                          <a:pt x="114" y="104"/>
                        </a:lnTo>
                        <a:lnTo>
                          <a:pt x="114" y="105"/>
                        </a:lnTo>
                        <a:lnTo>
                          <a:pt x="114" y="107"/>
                        </a:lnTo>
                        <a:lnTo>
                          <a:pt x="106" y="116"/>
                        </a:lnTo>
                        <a:lnTo>
                          <a:pt x="97" y="122"/>
                        </a:lnTo>
                        <a:lnTo>
                          <a:pt x="86" y="127"/>
                        </a:lnTo>
                        <a:lnTo>
                          <a:pt x="74" y="128"/>
                        </a:lnTo>
                        <a:lnTo>
                          <a:pt x="62" y="127"/>
                        </a:lnTo>
                        <a:lnTo>
                          <a:pt x="52" y="124"/>
                        </a:lnTo>
                        <a:lnTo>
                          <a:pt x="42" y="120"/>
                        </a:lnTo>
                        <a:lnTo>
                          <a:pt x="31" y="113"/>
                        </a:lnTo>
                        <a:lnTo>
                          <a:pt x="24" y="105"/>
                        </a:lnTo>
                        <a:lnTo>
                          <a:pt x="17" y="96"/>
                        </a:lnTo>
                        <a:lnTo>
                          <a:pt x="13" y="87"/>
                        </a:lnTo>
                        <a:lnTo>
                          <a:pt x="10" y="74"/>
                        </a:lnTo>
                        <a:lnTo>
                          <a:pt x="11" y="63"/>
                        </a:lnTo>
                        <a:lnTo>
                          <a:pt x="14" y="52"/>
                        </a:lnTo>
                        <a:lnTo>
                          <a:pt x="19" y="41"/>
                        </a:lnTo>
                        <a:lnTo>
                          <a:pt x="24" y="31"/>
                        </a:lnTo>
                        <a:lnTo>
                          <a:pt x="32" y="24"/>
                        </a:lnTo>
                        <a:lnTo>
                          <a:pt x="42" y="16"/>
                        </a:lnTo>
                        <a:lnTo>
                          <a:pt x="54" y="13"/>
                        </a:lnTo>
                        <a:lnTo>
                          <a:pt x="65" y="10"/>
                        </a:lnTo>
                        <a:lnTo>
                          <a:pt x="76" y="11"/>
                        </a:lnTo>
                        <a:lnTo>
                          <a:pt x="86" y="13"/>
                        </a:lnTo>
                        <a:lnTo>
                          <a:pt x="98" y="18"/>
                        </a:lnTo>
                        <a:lnTo>
                          <a:pt x="107" y="24"/>
                        </a:lnTo>
                        <a:lnTo>
                          <a:pt x="115" y="32"/>
                        </a:lnTo>
                        <a:lnTo>
                          <a:pt x="121" y="41"/>
                        </a:lnTo>
                        <a:lnTo>
                          <a:pt x="128" y="54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8" name="Freeform 654"/>
                  <p:cNvSpPr>
                    <a:spLocks noEditPoints="1"/>
                  </p:cNvSpPr>
                  <p:nvPr/>
                </p:nvSpPr>
                <p:spPr bwMode="auto">
                  <a:xfrm>
                    <a:off x="-219" y="2816"/>
                    <a:ext cx="68" cy="57"/>
                  </a:xfrm>
                  <a:custGeom>
                    <a:avLst/>
                    <a:gdLst>
                      <a:gd name="T0" fmla="*/ 112 w 119"/>
                      <a:gd name="T1" fmla="*/ 82 h 118"/>
                      <a:gd name="T2" fmla="*/ 118 w 119"/>
                      <a:gd name="T3" fmla="*/ 66 h 118"/>
                      <a:gd name="T4" fmla="*/ 118 w 119"/>
                      <a:gd name="T5" fmla="*/ 44 h 118"/>
                      <a:gd name="T6" fmla="*/ 105 w 119"/>
                      <a:gd name="T7" fmla="*/ 22 h 118"/>
                      <a:gd name="T8" fmla="*/ 88 w 119"/>
                      <a:gd name="T9" fmla="*/ 8 h 118"/>
                      <a:gd name="T10" fmla="*/ 66 w 119"/>
                      <a:gd name="T11" fmla="*/ 1 h 118"/>
                      <a:gd name="T12" fmla="*/ 44 w 119"/>
                      <a:gd name="T13" fmla="*/ 3 h 118"/>
                      <a:gd name="T14" fmla="*/ 22 w 119"/>
                      <a:gd name="T15" fmla="*/ 14 h 118"/>
                      <a:gd name="T16" fmla="*/ 9 w 119"/>
                      <a:gd name="T17" fmla="*/ 31 h 118"/>
                      <a:gd name="T18" fmla="*/ 1 w 119"/>
                      <a:gd name="T19" fmla="*/ 53 h 118"/>
                      <a:gd name="T20" fmla="*/ 3 w 119"/>
                      <a:gd name="T21" fmla="*/ 77 h 118"/>
                      <a:gd name="T22" fmla="*/ 14 w 119"/>
                      <a:gd name="T23" fmla="*/ 95 h 118"/>
                      <a:gd name="T24" fmla="*/ 32 w 119"/>
                      <a:gd name="T25" fmla="*/ 110 h 118"/>
                      <a:gd name="T26" fmla="*/ 52 w 119"/>
                      <a:gd name="T27" fmla="*/ 117 h 118"/>
                      <a:gd name="T28" fmla="*/ 76 w 119"/>
                      <a:gd name="T29" fmla="*/ 117 h 118"/>
                      <a:gd name="T30" fmla="*/ 96 w 119"/>
                      <a:gd name="T31" fmla="*/ 106 h 118"/>
                      <a:gd name="T32" fmla="*/ 104 w 119"/>
                      <a:gd name="T33" fmla="*/ 95 h 118"/>
                      <a:gd name="T34" fmla="*/ 105 w 119"/>
                      <a:gd name="T35" fmla="*/ 94 h 118"/>
                      <a:gd name="T36" fmla="*/ 111 w 119"/>
                      <a:gd name="T37" fmla="*/ 88 h 118"/>
                      <a:gd name="T38" fmla="*/ 90 w 119"/>
                      <a:gd name="T39" fmla="*/ 23 h 118"/>
                      <a:gd name="T40" fmla="*/ 101 w 119"/>
                      <a:gd name="T41" fmla="*/ 37 h 118"/>
                      <a:gd name="T42" fmla="*/ 105 w 119"/>
                      <a:gd name="T43" fmla="*/ 55 h 118"/>
                      <a:gd name="T44" fmla="*/ 105 w 119"/>
                      <a:gd name="T45" fmla="*/ 61 h 118"/>
                      <a:gd name="T46" fmla="*/ 106 w 119"/>
                      <a:gd name="T47" fmla="*/ 64 h 118"/>
                      <a:gd name="T48" fmla="*/ 101 w 119"/>
                      <a:gd name="T49" fmla="*/ 83 h 118"/>
                      <a:gd name="T50" fmla="*/ 89 w 119"/>
                      <a:gd name="T51" fmla="*/ 96 h 118"/>
                      <a:gd name="T52" fmla="*/ 82 w 119"/>
                      <a:gd name="T53" fmla="*/ 99 h 118"/>
                      <a:gd name="T54" fmla="*/ 73 w 119"/>
                      <a:gd name="T55" fmla="*/ 105 h 118"/>
                      <a:gd name="T56" fmla="*/ 55 w 119"/>
                      <a:gd name="T57" fmla="*/ 107 h 118"/>
                      <a:gd name="T58" fmla="*/ 37 w 119"/>
                      <a:gd name="T59" fmla="*/ 100 h 118"/>
                      <a:gd name="T60" fmla="*/ 22 w 119"/>
                      <a:gd name="T61" fmla="*/ 88 h 118"/>
                      <a:gd name="T62" fmla="*/ 16 w 119"/>
                      <a:gd name="T63" fmla="*/ 73 h 118"/>
                      <a:gd name="T64" fmla="*/ 12 w 119"/>
                      <a:gd name="T65" fmla="*/ 54 h 118"/>
                      <a:gd name="T66" fmla="*/ 18 w 119"/>
                      <a:gd name="T67" fmla="*/ 36 h 118"/>
                      <a:gd name="T68" fmla="*/ 30 w 119"/>
                      <a:gd name="T69" fmla="*/ 22 h 118"/>
                      <a:gd name="T70" fmla="*/ 47 w 119"/>
                      <a:gd name="T71" fmla="*/ 15 h 118"/>
                      <a:gd name="T72" fmla="*/ 72 w 119"/>
                      <a:gd name="T73" fmla="*/ 1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9" h="118">
                        <a:moveTo>
                          <a:pt x="111" y="88"/>
                        </a:moveTo>
                        <a:lnTo>
                          <a:pt x="112" y="82"/>
                        </a:lnTo>
                        <a:lnTo>
                          <a:pt x="114" y="77"/>
                        </a:lnTo>
                        <a:lnTo>
                          <a:pt x="118" y="66"/>
                        </a:lnTo>
                        <a:lnTo>
                          <a:pt x="119" y="54"/>
                        </a:lnTo>
                        <a:lnTo>
                          <a:pt x="118" y="44"/>
                        </a:lnTo>
                        <a:lnTo>
                          <a:pt x="111" y="31"/>
                        </a:lnTo>
                        <a:lnTo>
                          <a:pt x="105" y="22"/>
                        </a:lnTo>
                        <a:lnTo>
                          <a:pt x="97" y="14"/>
                        </a:lnTo>
                        <a:lnTo>
                          <a:pt x="88" y="8"/>
                        </a:lnTo>
                        <a:lnTo>
                          <a:pt x="76" y="3"/>
                        </a:lnTo>
                        <a:lnTo>
                          <a:pt x="66" y="1"/>
                        </a:lnTo>
                        <a:lnTo>
                          <a:pt x="55" y="0"/>
                        </a:lnTo>
                        <a:lnTo>
                          <a:pt x="44" y="3"/>
                        </a:lnTo>
                        <a:lnTo>
                          <a:pt x="32" y="6"/>
                        </a:lnTo>
                        <a:lnTo>
                          <a:pt x="22" y="14"/>
                        </a:lnTo>
                        <a:lnTo>
                          <a:pt x="14" y="21"/>
                        </a:lnTo>
                        <a:lnTo>
                          <a:pt x="9" y="31"/>
                        </a:lnTo>
                        <a:lnTo>
                          <a:pt x="4" y="42"/>
                        </a:lnTo>
                        <a:lnTo>
                          <a:pt x="1" y="53"/>
                        </a:lnTo>
                        <a:lnTo>
                          <a:pt x="0" y="64"/>
                        </a:lnTo>
                        <a:lnTo>
                          <a:pt x="3" y="77"/>
                        </a:lnTo>
                        <a:lnTo>
                          <a:pt x="7" y="86"/>
                        </a:lnTo>
                        <a:lnTo>
                          <a:pt x="14" y="95"/>
                        </a:lnTo>
                        <a:lnTo>
                          <a:pt x="21" y="103"/>
                        </a:lnTo>
                        <a:lnTo>
                          <a:pt x="32" y="110"/>
                        </a:lnTo>
                        <a:lnTo>
                          <a:pt x="42" y="114"/>
                        </a:lnTo>
                        <a:lnTo>
                          <a:pt x="52" y="117"/>
                        </a:lnTo>
                        <a:lnTo>
                          <a:pt x="64" y="118"/>
                        </a:lnTo>
                        <a:lnTo>
                          <a:pt x="76" y="117"/>
                        </a:lnTo>
                        <a:lnTo>
                          <a:pt x="87" y="112"/>
                        </a:lnTo>
                        <a:lnTo>
                          <a:pt x="96" y="106"/>
                        </a:lnTo>
                        <a:lnTo>
                          <a:pt x="104" y="97"/>
                        </a:lnTo>
                        <a:lnTo>
                          <a:pt x="104" y="95"/>
                        </a:lnTo>
                        <a:lnTo>
                          <a:pt x="104" y="94"/>
                        </a:lnTo>
                        <a:lnTo>
                          <a:pt x="105" y="94"/>
                        </a:lnTo>
                        <a:lnTo>
                          <a:pt x="107" y="92"/>
                        </a:lnTo>
                        <a:lnTo>
                          <a:pt x="111" y="88"/>
                        </a:lnTo>
                        <a:close/>
                        <a:moveTo>
                          <a:pt x="82" y="18"/>
                        </a:moveTo>
                        <a:lnTo>
                          <a:pt x="90" y="23"/>
                        </a:lnTo>
                        <a:lnTo>
                          <a:pt x="96" y="30"/>
                        </a:lnTo>
                        <a:lnTo>
                          <a:pt x="101" y="37"/>
                        </a:lnTo>
                        <a:lnTo>
                          <a:pt x="104" y="47"/>
                        </a:lnTo>
                        <a:lnTo>
                          <a:pt x="105" y="55"/>
                        </a:lnTo>
                        <a:lnTo>
                          <a:pt x="105" y="59"/>
                        </a:lnTo>
                        <a:lnTo>
                          <a:pt x="105" y="61"/>
                        </a:lnTo>
                        <a:lnTo>
                          <a:pt x="105" y="62"/>
                        </a:lnTo>
                        <a:lnTo>
                          <a:pt x="106" y="64"/>
                        </a:lnTo>
                        <a:lnTo>
                          <a:pt x="104" y="73"/>
                        </a:lnTo>
                        <a:lnTo>
                          <a:pt x="101" y="83"/>
                        </a:lnTo>
                        <a:lnTo>
                          <a:pt x="95" y="90"/>
                        </a:lnTo>
                        <a:lnTo>
                          <a:pt x="89" y="96"/>
                        </a:lnTo>
                        <a:lnTo>
                          <a:pt x="84" y="98"/>
                        </a:lnTo>
                        <a:lnTo>
                          <a:pt x="82" y="99"/>
                        </a:lnTo>
                        <a:lnTo>
                          <a:pt x="81" y="102"/>
                        </a:lnTo>
                        <a:lnTo>
                          <a:pt x="73" y="105"/>
                        </a:lnTo>
                        <a:lnTo>
                          <a:pt x="63" y="106"/>
                        </a:lnTo>
                        <a:lnTo>
                          <a:pt x="55" y="107"/>
                        </a:lnTo>
                        <a:lnTo>
                          <a:pt x="45" y="104"/>
                        </a:lnTo>
                        <a:lnTo>
                          <a:pt x="37" y="100"/>
                        </a:lnTo>
                        <a:lnTo>
                          <a:pt x="28" y="94"/>
                        </a:lnTo>
                        <a:lnTo>
                          <a:pt x="22" y="88"/>
                        </a:lnTo>
                        <a:lnTo>
                          <a:pt x="17" y="81"/>
                        </a:lnTo>
                        <a:lnTo>
                          <a:pt x="16" y="73"/>
                        </a:lnTo>
                        <a:lnTo>
                          <a:pt x="13" y="62"/>
                        </a:lnTo>
                        <a:lnTo>
                          <a:pt x="12" y="54"/>
                        </a:lnTo>
                        <a:lnTo>
                          <a:pt x="13" y="45"/>
                        </a:lnTo>
                        <a:lnTo>
                          <a:pt x="18" y="36"/>
                        </a:lnTo>
                        <a:lnTo>
                          <a:pt x="22" y="27"/>
                        </a:lnTo>
                        <a:lnTo>
                          <a:pt x="30" y="22"/>
                        </a:lnTo>
                        <a:lnTo>
                          <a:pt x="37" y="17"/>
                        </a:lnTo>
                        <a:lnTo>
                          <a:pt x="47" y="15"/>
                        </a:lnTo>
                        <a:lnTo>
                          <a:pt x="64" y="12"/>
                        </a:lnTo>
                        <a:lnTo>
                          <a:pt x="72" y="13"/>
                        </a:lnTo>
                        <a:lnTo>
                          <a:pt x="82" y="18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39" name="Freeform 655"/>
                  <p:cNvSpPr>
                    <a:spLocks noEditPoints="1"/>
                  </p:cNvSpPr>
                  <p:nvPr/>
                </p:nvSpPr>
                <p:spPr bwMode="auto">
                  <a:xfrm>
                    <a:off x="-210" y="2822"/>
                    <a:ext cx="52" cy="45"/>
                  </a:xfrm>
                  <a:custGeom>
                    <a:avLst/>
                    <a:gdLst>
                      <a:gd name="T0" fmla="*/ 89 w 94"/>
                      <a:gd name="T1" fmla="*/ 25 h 95"/>
                      <a:gd name="T2" fmla="*/ 78 w 94"/>
                      <a:gd name="T3" fmla="*/ 11 h 95"/>
                      <a:gd name="T4" fmla="*/ 60 w 94"/>
                      <a:gd name="T5" fmla="*/ 1 h 95"/>
                      <a:gd name="T6" fmla="*/ 35 w 94"/>
                      <a:gd name="T7" fmla="*/ 3 h 95"/>
                      <a:gd name="T8" fmla="*/ 18 w 94"/>
                      <a:gd name="T9" fmla="*/ 10 h 95"/>
                      <a:gd name="T10" fmla="*/ 6 w 94"/>
                      <a:gd name="T11" fmla="*/ 24 h 95"/>
                      <a:gd name="T12" fmla="*/ 0 w 94"/>
                      <a:gd name="T13" fmla="*/ 42 h 95"/>
                      <a:gd name="T14" fmla="*/ 4 w 94"/>
                      <a:gd name="T15" fmla="*/ 61 h 95"/>
                      <a:gd name="T16" fmla="*/ 10 w 94"/>
                      <a:gd name="T17" fmla="*/ 76 h 95"/>
                      <a:gd name="T18" fmla="*/ 25 w 94"/>
                      <a:gd name="T19" fmla="*/ 88 h 95"/>
                      <a:gd name="T20" fmla="*/ 43 w 94"/>
                      <a:gd name="T21" fmla="*/ 95 h 95"/>
                      <a:gd name="T22" fmla="*/ 61 w 94"/>
                      <a:gd name="T23" fmla="*/ 93 h 95"/>
                      <a:gd name="T24" fmla="*/ 70 w 94"/>
                      <a:gd name="T25" fmla="*/ 87 h 95"/>
                      <a:gd name="T26" fmla="*/ 77 w 94"/>
                      <a:gd name="T27" fmla="*/ 84 h 95"/>
                      <a:gd name="T28" fmla="*/ 89 w 94"/>
                      <a:gd name="T29" fmla="*/ 71 h 95"/>
                      <a:gd name="T30" fmla="*/ 94 w 94"/>
                      <a:gd name="T31" fmla="*/ 52 h 95"/>
                      <a:gd name="T32" fmla="*/ 93 w 94"/>
                      <a:gd name="T33" fmla="*/ 49 h 95"/>
                      <a:gd name="T34" fmla="*/ 93 w 94"/>
                      <a:gd name="T35" fmla="*/ 43 h 95"/>
                      <a:gd name="T36" fmla="*/ 64 w 94"/>
                      <a:gd name="T37" fmla="*/ 17 h 95"/>
                      <a:gd name="T38" fmla="*/ 75 w 94"/>
                      <a:gd name="T39" fmla="*/ 25 h 95"/>
                      <a:gd name="T40" fmla="*/ 83 w 94"/>
                      <a:gd name="T41" fmla="*/ 38 h 95"/>
                      <a:gd name="T42" fmla="*/ 83 w 94"/>
                      <a:gd name="T43" fmla="*/ 51 h 95"/>
                      <a:gd name="T44" fmla="*/ 79 w 94"/>
                      <a:gd name="T45" fmla="*/ 65 h 95"/>
                      <a:gd name="T46" fmla="*/ 74 w 94"/>
                      <a:gd name="T47" fmla="*/ 70 h 95"/>
                      <a:gd name="T48" fmla="*/ 63 w 94"/>
                      <a:gd name="T49" fmla="*/ 78 h 95"/>
                      <a:gd name="T50" fmla="*/ 50 w 94"/>
                      <a:gd name="T51" fmla="*/ 82 h 95"/>
                      <a:gd name="T52" fmla="*/ 31 w 94"/>
                      <a:gd name="T53" fmla="*/ 77 h 95"/>
                      <a:gd name="T54" fmla="*/ 16 w 94"/>
                      <a:gd name="T55" fmla="*/ 63 h 95"/>
                      <a:gd name="T56" fmla="*/ 13 w 94"/>
                      <a:gd name="T57" fmla="*/ 43 h 95"/>
                      <a:gd name="T58" fmla="*/ 26 w 94"/>
                      <a:gd name="T59" fmla="*/ 19 h 95"/>
                      <a:gd name="T60" fmla="*/ 38 w 94"/>
                      <a:gd name="T61" fmla="*/ 13 h 95"/>
                      <a:gd name="T62" fmla="*/ 57 w 94"/>
                      <a:gd name="T63" fmla="*/ 13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4" h="95">
                        <a:moveTo>
                          <a:pt x="92" y="35"/>
                        </a:moveTo>
                        <a:lnTo>
                          <a:pt x="89" y="25"/>
                        </a:lnTo>
                        <a:lnTo>
                          <a:pt x="84" y="18"/>
                        </a:lnTo>
                        <a:lnTo>
                          <a:pt x="78" y="11"/>
                        </a:lnTo>
                        <a:lnTo>
                          <a:pt x="70" y="6"/>
                        </a:lnTo>
                        <a:lnTo>
                          <a:pt x="60" y="1"/>
                        </a:lnTo>
                        <a:lnTo>
                          <a:pt x="52" y="0"/>
                        </a:lnTo>
                        <a:lnTo>
                          <a:pt x="35" y="3"/>
                        </a:lnTo>
                        <a:lnTo>
                          <a:pt x="25" y="5"/>
                        </a:lnTo>
                        <a:lnTo>
                          <a:pt x="18" y="10"/>
                        </a:lnTo>
                        <a:lnTo>
                          <a:pt x="10" y="15"/>
                        </a:lnTo>
                        <a:lnTo>
                          <a:pt x="6" y="24"/>
                        </a:lnTo>
                        <a:lnTo>
                          <a:pt x="1" y="33"/>
                        </a:lnTo>
                        <a:lnTo>
                          <a:pt x="0" y="42"/>
                        </a:lnTo>
                        <a:lnTo>
                          <a:pt x="1" y="50"/>
                        </a:lnTo>
                        <a:lnTo>
                          <a:pt x="4" y="61"/>
                        </a:lnTo>
                        <a:lnTo>
                          <a:pt x="5" y="69"/>
                        </a:lnTo>
                        <a:lnTo>
                          <a:pt x="10" y="76"/>
                        </a:lnTo>
                        <a:lnTo>
                          <a:pt x="16" y="82"/>
                        </a:lnTo>
                        <a:lnTo>
                          <a:pt x="25" y="88"/>
                        </a:lnTo>
                        <a:lnTo>
                          <a:pt x="33" y="92"/>
                        </a:lnTo>
                        <a:lnTo>
                          <a:pt x="43" y="95"/>
                        </a:lnTo>
                        <a:lnTo>
                          <a:pt x="51" y="94"/>
                        </a:lnTo>
                        <a:lnTo>
                          <a:pt x="61" y="93"/>
                        </a:lnTo>
                        <a:lnTo>
                          <a:pt x="69" y="90"/>
                        </a:lnTo>
                        <a:lnTo>
                          <a:pt x="70" y="87"/>
                        </a:lnTo>
                        <a:lnTo>
                          <a:pt x="72" y="86"/>
                        </a:lnTo>
                        <a:lnTo>
                          <a:pt x="77" y="84"/>
                        </a:lnTo>
                        <a:lnTo>
                          <a:pt x="83" y="78"/>
                        </a:lnTo>
                        <a:lnTo>
                          <a:pt x="89" y="71"/>
                        </a:lnTo>
                        <a:lnTo>
                          <a:pt x="92" y="61"/>
                        </a:lnTo>
                        <a:lnTo>
                          <a:pt x="94" y="52"/>
                        </a:lnTo>
                        <a:lnTo>
                          <a:pt x="93" y="50"/>
                        </a:lnTo>
                        <a:lnTo>
                          <a:pt x="93" y="49"/>
                        </a:lnTo>
                        <a:lnTo>
                          <a:pt x="93" y="47"/>
                        </a:lnTo>
                        <a:lnTo>
                          <a:pt x="93" y="43"/>
                        </a:lnTo>
                        <a:lnTo>
                          <a:pt x="92" y="35"/>
                        </a:lnTo>
                        <a:close/>
                        <a:moveTo>
                          <a:pt x="64" y="17"/>
                        </a:moveTo>
                        <a:lnTo>
                          <a:pt x="69" y="20"/>
                        </a:lnTo>
                        <a:lnTo>
                          <a:pt x="75" y="25"/>
                        </a:lnTo>
                        <a:lnTo>
                          <a:pt x="79" y="31"/>
                        </a:lnTo>
                        <a:lnTo>
                          <a:pt x="83" y="38"/>
                        </a:lnTo>
                        <a:lnTo>
                          <a:pt x="83" y="44"/>
                        </a:lnTo>
                        <a:lnTo>
                          <a:pt x="83" y="51"/>
                        </a:lnTo>
                        <a:lnTo>
                          <a:pt x="81" y="57"/>
                        </a:lnTo>
                        <a:lnTo>
                          <a:pt x="79" y="65"/>
                        </a:lnTo>
                        <a:lnTo>
                          <a:pt x="76" y="67"/>
                        </a:lnTo>
                        <a:lnTo>
                          <a:pt x="74" y="70"/>
                        </a:lnTo>
                        <a:lnTo>
                          <a:pt x="69" y="75"/>
                        </a:lnTo>
                        <a:lnTo>
                          <a:pt x="63" y="78"/>
                        </a:lnTo>
                        <a:lnTo>
                          <a:pt x="58" y="82"/>
                        </a:lnTo>
                        <a:lnTo>
                          <a:pt x="50" y="82"/>
                        </a:lnTo>
                        <a:lnTo>
                          <a:pt x="44" y="81"/>
                        </a:lnTo>
                        <a:lnTo>
                          <a:pt x="31" y="77"/>
                        </a:lnTo>
                        <a:lnTo>
                          <a:pt x="20" y="68"/>
                        </a:lnTo>
                        <a:lnTo>
                          <a:pt x="16" y="63"/>
                        </a:lnTo>
                        <a:lnTo>
                          <a:pt x="14" y="57"/>
                        </a:lnTo>
                        <a:lnTo>
                          <a:pt x="13" y="43"/>
                        </a:lnTo>
                        <a:lnTo>
                          <a:pt x="18" y="31"/>
                        </a:lnTo>
                        <a:lnTo>
                          <a:pt x="26" y="19"/>
                        </a:lnTo>
                        <a:lnTo>
                          <a:pt x="31" y="15"/>
                        </a:lnTo>
                        <a:lnTo>
                          <a:pt x="38" y="13"/>
                        </a:lnTo>
                        <a:lnTo>
                          <a:pt x="51" y="12"/>
                        </a:lnTo>
                        <a:lnTo>
                          <a:pt x="57" y="13"/>
                        </a:lnTo>
                        <a:lnTo>
                          <a:pt x="64" y="17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0" name="Freeform 656"/>
                  <p:cNvSpPr>
                    <a:spLocks noEditPoints="1"/>
                  </p:cNvSpPr>
                  <p:nvPr/>
                </p:nvSpPr>
                <p:spPr bwMode="auto">
                  <a:xfrm>
                    <a:off x="-203" y="2828"/>
                    <a:ext cx="38" cy="33"/>
                  </a:xfrm>
                  <a:custGeom>
                    <a:avLst/>
                    <a:gdLst>
                      <a:gd name="T0" fmla="*/ 70 w 70"/>
                      <a:gd name="T1" fmla="*/ 26 h 70"/>
                      <a:gd name="T2" fmla="*/ 66 w 70"/>
                      <a:gd name="T3" fmla="*/ 19 h 70"/>
                      <a:gd name="T4" fmla="*/ 62 w 70"/>
                      <a:gd name="T5" fmla="*/ 13 h 70"/>
                      <a:gd name="T6" fmla="*/ 56 w 70"/>
                      <a:gd name="T7" fmla="*/ 8 h 70"/>
                      <a:gd name="T8" fmla="*/ 51 w 70"/>
                      <a:gd name="T9" fmla="*/ 5 h 70"/>
                      <a:gd name="T10" fmla="*/ 44 w 70"/>
                      <a:gd name="T11" fmla="*/ 1 h 70"/>
                      <a:gd name="T12" fmla="*/ 38 w 70"/>
                      <a:gd name="T13" fmla="*/ 0 h 70"/>
                      <a:gd name="T14" fmla="*/ 25 w 70"/>
                      <a:gd name="T15" fmla="*/ 1 h 70"/>
                      <a:gd name="T16" fmla="*/ 18 w 70"/>
                      <a:gd name="T17" fmla="*/ 3 h 70"/>
                      <a:gd name="T18" fmla="*/ 13 w 70"/>
                      <a:gd name="T19" fmla="*/ 7 h 70"/>
                      <a:gd name="T20" fmla="*/ 5 w 70"/>
                      <a:gd name="T21" fmla="*/ 19 h 70"/>
                      <a:gd name="T22" fmla="*/ 0 w 70"/>
                      <a:gd name="T23" fmla="*/ 31 h 70"/>
                      <a:gd name="T24" fmla="*/ 1 w 70"/>
                      <a:gd name="T25" fmla="*/ 45 h 70"/>
                      <a:gd name="T26" fmla="*/ 3 w 70"/>
                      <a:gd name="T27" fmla="*/ 51 h 70"/>
                      <a:gd name="T28" fmla="*/ 7 w 70"/>
                      <a:gd name="T29" fmla="*/ 56 h 70"/>
                      <a:gd name="T30" fmla="*/ 18 w 70"/>
                      <a:gd name="T31" fmla="*/ 65 h 70"/>
                      <a:gd name="T32" fmla="*/ 31 w 70"/>
                      <a:gd name="T33" fmla="*/ 69 h 70"/>
                      <a:gd name="T34" fmla="*/ 37 w 70"/>
                      <a:gd name="T35" fmla="*/ 70 h 70"/>
                      <a:gd name="T36" fmla="*/ 45 w 70"/>
                      <a:gd name="T37" fmla="*/ 70 h 70"/>
                      <a:gd name="T38" fmla="*/ 50 w 70"/>
                      <a:gd name="T39" fmla="*/ 66 h 70"/>
                      <a:gd name="T40" fmla="*/ 56 w 70"/>
                      <a:gd name="T41" fmla="*/ 63 h 70"/>
                      <a:gd name="T42" fmla="*/ 61 w 70"/>
                      <a:gd name="T43" fmla="*/ 58 h 70"/>
                      <a:gd name="T44" fmla="*/ 63 w 70"/>
                      <a:gd name="T45" fmla="*/ 55 h 70"/>
                      <a:gd name="T46" fmla="*/ 66 w 70"/>
                      <a:gd name="T47" fmla="*/ 53 h 70"/>
                      <a:gd name="T48" fmla="*/ 68 w 70"/>
                      <a:gd name="T49" fmla="*/ 45 h 70"/>
                      <a:gd name="T50" fmla="*/ 70 w 70"/>
                      <a:gd name="T51" fmla="*/ 39 h 70"/>
                      <a:gd name="T52" fmla="*/ 70 w 70"/>
                      <a:gd name="T53" fmla="*/ 32 h 70"/>
                      <a:gd name="T54" fmla="*/ 70 w 70"/>
                      <a:gd name="T55" fmla="*/ 26 h 70"/>
                      <a:gd name="T56" fmla="*/ 14 w 70"/>
                      <a:gd name="T57" fmla="*/ 24 h 70"/>
                      <a:gd name="T58" fmla="*/ 19 w 70"/>
                      <a:gd name="T59" fmla="*/ 17 h 70"/>
                      <a:gd name="T60" fmla="*/ 28 w 70"/>
                      <a:gd name="T61" fmla="*/ 13 h 70"/>
                      <a:gd name="T62" fmla="*/ 33 w 70"/>
                      <a:gd name="T63" fmla="*/ 11 h 70"/>
                      <a:gd name="T64" fmla="*/ 38 w 70"/>
                      <a:gd name="T65" fmla="*/ 11 h 70"/>
                      <a:gd name="T66" fmla="*/ 46 w 70"/>
                      <a:gd name="T67" fmla="*/ 14 h 70"/>
                      <a:gd name="T68" fmla="*/ 52 w 70"/>
                      <a:gd name="T69" fmla="*/ 20 h 70"/>
                      <a:gd name="T70" fmla="*/ 57 w 70"/>
                      <a:gd name="T71" fmla="*/ 29 h 70"/>
                      <a:gd name="T72" fmla="*/ 57 w 70"/>
                      <a:gd name="T73" fmla="*/ 37 h 70"/>
                      <a:gd name="T74" fmla="*/ 56 w 70"/>
                      <a:gd name="T75" fmla="*/ 41 h 70"/>
                      <a:gd name="T76" fmla="*/ 55 w 70"/>
                      <a:gd name="T77" fmla="*/ 43 h 70"/>
                      <a:gd name="T78" fmla="*/ 55 w 70"/>
                      <a:gd name="T79" fmla="*/ 47 h 70"/>
                      <a:gd name="T80" fmla="*/ 53 w 70"/>
                      <a:gd name="T81" fmla="*/ 48 h 70"/>
                      <a:gd name="T82" fmla="*/ 52 w 70"/>
                      <a:gd name="T83" fmla="*/ 50 h 70"/>
                      <a:gd name="T84" fmla="*/ 50 w 70"/>
                      <a:gd name="T85" fmla="*/ 51 h 70"/>
                      <a:gd name="T86" fmla="*/ 49 w 70"/>
                      <a:gd name="T87" fmla="*/ 53 h 70"/>
                      <a:gd name="T88" fmla="*/ 45 w 70"/>
                      <a:gd name="T89" fmla="*/ 55 h 70"/>
                      <a:gd name="T90" fmla="*/ 41 w 70"/>
                      <a:gd name="T91" fmla="*/ 58 h 70"/>
                      <a:gd name="T92" fmla="*/ 32 w 70"/>
                      <a:gd name="T93" fmla="*/ 58 h 70"/>
                      <a:gd name="T94" fmla="*/ 23 w 70"/>
                      <a:gd name="T95" fmla="*/ 56 h 70"/>
                      <a:gd name="T96" fmla="*/ 16 w 70"/>
                      <a:gd name="T97" fmla="*/ 50 h 70"/>
                      <a:gd name="T98" fmla="*/ 12 w 70"/>
                      <a:gd name="T99" fmla="*/ 42 h 70"/>
                      <a:gd name="T100" fmla="*/ 11 w 70"/>
                      <a:gd name="T101" fmla="*/ 32 h 70"/>
                      <a:gd name="T102" fmla="*/ 14 w 70"/>
                      <a:gd name="T103" fmla="*/ 24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70" h="70">
                        <a:moveTo>
                          <a:pt x="70" y="26"/>
                        </a:moveTo>
                        <a:lnTo>
                          <a:pt x="66" y="19"/>
                        </a:lnTo>
                        <a:lnTo>
                          <a:pt x="62" y="13"/>
                        </a:lnTo>
                        <a:lnTo>
                          <a:pt x="56" y="8"/>
                        </a:lnTo>
                        <a:lnTo>
                          <a:pt x="51" y="5"/>
                        </a:lnTo>
                        <a:lnTo>
                          <a:pt x="44" y="1"/>
                        </a:lnTo>
                        <a:lnTo>
                          <a:pt x="38" y="0"/>
                        </a:lnTo>
                        <a:lnTo>
                          <a:pt x="25" y="1"/>
                        </a:lnTo>
                        <a:lnTo>
                          <a:pt x="18" y="3"/>
                        </a:lnTo>
                        <a:lnTo>
                          <a:pt x="13" y="7"/>
                        </a:lnTo>
                        <a:lnTo>
                          <a:pt x="5" y="19"/>
                        </a:lnTo>
                        <a:lnTo>
                          <a:pt x="0" y="31"/>
                        </a:lnTo>
                        <a:lnTo>
                          <a:pt x="1" y="45"/>
                        </a:lnTo>
                        <a:lnTo>
                          <a:pt x="3" y="51"/>
                        </a:lnTo>
                        <a:lnTo>
                          <a:pt x="7" y="56"/>
                        </a:lnTo>
                        <a:lnTo>
                          <a:pt x="18" y="65"/>
                        </a:lnTo>
                        <a:lnTo>
                          <a:pt x="31" y="69"/>
                        </a:lnTo>
                        <a:lnTo>
                          <a:pt x="37" y="70"/>
                        </a:lnTo>
                        <a:lnTo>
                          <a:pt x="45" y="70"/>
                        </a:lnTo>
                        <a:lnTo>
                          <a:pt x="50" y="66"/>
                        </a:lnTo>
                        <a:lnTo>
                          <a:pt x="56" y="63"/>
                        </a:lnTo>
                        <a:lnTo>
                          <a:pt x="61" y="58"/>
                        </a:lnTo>
                        <a:lnTo>
                          <a:pt x="63" y="55"/>
                        </a:lnTo>
                        <a:lnTo>
                          <a:pt x="66" y="53"/>
                        </a:lnTo>
                        <a:lnTo>
                          <a:pt x="68" y="45"/>
                        </a:lnTo>
                        <a:lnTo>
                          <a:pt x="70" y="39"/>
                        </a:lnTo>
                        <a:lnTo>
                          <a:pt x="70" y="32"/>
                        </a:lnTo>
                        <a:lnTo>
                          <a:pt x="70" y="26"/>
                        </a:lnTo>
                        <a:close/>
                        <a:moveTo>
                          <a:pt x="14" y="24"/>
                        </a:moveTo>
                        <a:lnTo>
                          <a:pt x="19" y="17"/>
                        </a:lnTo>
                        <a:lnTo>
                          <a:pt x="28" y="13"/>
                        </a:lnTo>
                        <a:lnTo>
                          <a:pt x="33" y="11"/>
                        </a:lnTo>
                        <a:lnTo>
                          <a:pt x="38" y="11"/>
                        </a:lnTo>
                        <a:lnTo>
                          <a:pt x="46" y="14"/>
                        </a:lnTo>
                        <a:lnTo>
                          <a:pt x="52" y="20"/>
                        </a:lnTo>
                        <a:lnTo>
                          <a:pt x="57" y="29"/>
                        </a:lnTo>
                        <a:lnTo>
                          <a:pt x="57" y="37"/>
                        </a:lnTo>
                        <a:lnTo>
                          <a:pt x="56" y="41"/>
                        </a:lnTo>
                        <a:lnTo>
                          <a:pt x="55" y="43"/>
                        </a:lnTo>
                        <a:lnTo>
                          <a:pt x="55" y="47"/>
                        </a:lnTo>
                        <a:lnTo>
                          <a:pt x="53" y="48"/>
                        </a:lnTo>
                        <a:lnTo>
                          <a:pt x="52" y="50"/>
                        </a:lnTo>
                        <a:lnTo>
                          <a:pt x="50" y="51"/>
                        </a:lnTo>
                        <a:lnTo>
                          <a:pt x="49" y="53"/>
                        </a:lnTo>
                        <a:lnTo>
                          <a:pt x="45" y="55"/>
                        </a:lnTo>
                        <a:lnTo>
                          <a:pt x="41" y="58"/>
                        </a:lnTo>
                        <a:lnTo>
                          <a:pt x="32" y="58"/>
                        </a:lnTo>
                        <a:lnTo>
                          <a:pt x="23" y="56"/>
                        </a:lnTo>
                        <a:lnTo>
                          <a:pt x="16" y="50"/>
                        </a:lnTo>
                        <a:lnTo>
                          <a:pt x="12" y="42"/>
                        </a:lnTo>
                        <a:lnTo>
                          <a:pt x="11" y="32"/>
                        </a:lnTo>
                        <a:lnTo>
                          <a:pt x="14" y="24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1" name="Freeform 657"/>
                  <p:cNvSpPr>
                    <a:spLocks noEditPoints="1"/>
                  </p:cNvSpPr>
                  <p:nvPr/>
                </p:nvSpPr>
                <p:spPr bwMode="auto">
                  <a:xfrm>
                    <a:off x="-198" y="2833"/>
                    <a:ext cx="26" cy="22"/>
                  </a:xfrm>
                  <a:custGeom>
                    <a:avLst/>
                    <a:gdLst>
                      <a:gd name="T0" fmla="*/ 17 w 46"/>
                      <a:gd name="T1" fmla="*/ 2 h 47"/>
                      <a:gd name="T2" fmla="*/ 8 w 46"/>
                      <a:gd name="T3" fmla="*/ 6 h 47"/>
                      <a:gd name="T4" fmla="*/ 3 w 46"/>
                      <a:gd name="T5" fmla="*/ 13 h 47"/>
                      <a:gd name="T6" fmla="*/ 0 w 46"/>
                      <a:gd name="T7" fmla="*/ 21 h 47"/>
                      <a:gd name="T8" fmla="*/ 1 w 46"/>
                      <a:gd name="T9" fmla="*/ 31 h 47"/>
                      <a:gd name="T10" fmla="*/ 5 w 46"/>
                      <a:gd name="T11" fmla="*/ 39 h 47"/>
                      <a:gd name="T12" fmla="*/ 12 w 46"/>
                      <a:gd name="T13" fmla="*/ 45 h 47"/>
                      <a:gd name="T14" fmla="*/ 21 w 46"/>
                      <a:gd name="T15" fmla="*/ 47 h 47"/>
                      <a:gd name="T16" fmla="*/ 30 w 46"/>
                      <a:gd name="T17" fmla="*/ 47 h 47"/>
                      <a:gd name="T18" fmla="*/ 34 w 46"/>
                      <a:gd name="T19" fmla="*/ 44 h 47"/>
                      <a:gd name="T20" fmla="*/ 38 w 46"/>
                      <a:gd name="T21" fmla="*/ 42 h 47"/>
                      <a:gd name="T22" fmla="*/ 39 w 46"/>
                      <a:gd name="T23" fmla="*/ 40 h 47"/>
                      <a:gd name="T24" fmla="*/ 41 w 46"/>
                      <a:gd name="T25" fmla="*/ 39 h 47"/>
                      <a:gd name="T26" fmla="*/ 42 w 46"/>
                      <a:gd name="T27" fmla="*/ 37 h 47"/>
                      <a:gd name="T28" fmla="*/ 44 w 46"/>
                      <a:gd name="T29" fmla="*/ 36 h 47"/>
                      <a:gd name="T30" fmla="*/ 44 w 46"/>
                      <a:gd name="T31" fmla="*/ 32 h 47"/>
                      <a:gd name="T32" fmla="*/ 45 w 46"/>
                      <a:gd name="T33" fmla="*/ 30 h 47"/>
                      <a:gd name="T34" fmla="*/ 46 w 46"/>
                      <a:gd name="T35" fmla="*/ 26 h 47"/>
                      <a:gd name="T36" fmla="*/ 46 w 46"/>
                      <a:gd name="T37" fmla="*/ 18 h 47"/>
                      <a:gd name="T38" fmla="*/ 41 w 46"/>
                      <a:gd name="T39" fmla="*/ 9 h 47"/>
                      <a:gd name="T40" fmla="*/ 35 w 46"/>
                      <a:gd name="T41" fmla="*/ 3 h 47"/>
                      <a:gd name="T42" fmla="*/ 27 w 46"/>
                      <a:gd name="T43" fmla="*/ 0 h 47"/>
                      <a:gd name="T44" fmla="*/ 22 w 46"/>
                      <a:gd name="T45" fmla="*/ 0 h 47"/>
                      <a:gd name="T46" fmla="*/ 17 w 46"/>
                      <a:gd name="T47" fmla="*/ 2 h 47"/>
                      <a:gd name="T48" fmla="*/ 29 w 46"/>
                      <a:gd name="T49" fmla="*/ 15 h 47"/>
                      <a:gd name="T50" fmla="*/ 33 w 46"/>
                      <a:gd name="T51" fmla="*/ 17 h 47"/>
                      <a:gd name="T52" fmla="*/ 36 w 46"/>
                      <a:gd name="T53" fmla="*/ 21 h 47"/>
                      <a:gd name="T54" fmla="*/ 35 w 46"/>
                      <a:gd name="T55" fmla="*/ 25 h 47"/>
                      <a:gd name="T56" fmla="*/ 34 w 46"/>
                      <a:gd name="T57" fmla="*/ 29 h 47"/>
                      <a:gd name="T58" fmla="*/ 28 w 46"/>
                      <a:gd name="T59" fmla="*/ 38 h 47"/>
                      <a:gd name="T60" fmla="*/ 23 w 46"/>
                      <a:gd name="T61" fmla="*/ 36 h 47"/>
                      <a:gd name="T62" fmla="*/ 19 w 46"/>
                      <a:gd name="T63" fmla="*/ 33 h 47"/>
                      <a:gd name="T64" fmla="*/ 14 w 46"/>
                      <a:gd name="T65" fmla="*/ 30 h 47"/>
                      <a:gd name="T66" fmla="*/ 12 w 46"/>
                      <a:gd name="T67" fmla="*/ 28 h 47"/>
                      <a:gd name="T68" fmla="*/ 11 w 46"/>
                      <a:gd name="T69" fmla="*/ 23 h 47"/>
                      <a:gd name="T70" fmla="*/ 14 w 46"/>
                      <a:gd name="T71" fmla="*/ 19 h 47"/>
                      <a:gd name="T72" fmla="*/ 21 w 46"/>
                      <a:gd name="T73" fmla="*/ 12 h 47"/>
                      <a:gd name="T74" fmla="*/ 29 w 46"/>
                      <a:gd name="T75" fmla="*/ 15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6" h="47">
                        <a:moveTo>
                          <a:pt x="17" y="2"/>
                        </a:moveTo>
                        <a:lnTo>
                          <a:pt x="8" y="6"/>
                        </a:lnTo>
                        <a:lnTo>
                          <a:pt x="3" y="13"/>
                        </a:lnTo>
                        <a:lnTo>
                          <a:pt x="0" y="21"/>
                        </a:lnTo>
                        <a:lnTo>
                          <a:pt x="1" y="31"/>
                        </a:lnTo>
                        <a:lnTo>
                          <a:pt x="5" y="39"/>
                        </a:lnTo>
                        <a:lnTo>
                          <a:pt x="12" y="45"/>
                        </a:lnTo>
                        <a:lnTo>
                          <a:pt x="21" y="47"/>
                        </a:lnTo>
                        <a:lnTo>
                          <a:pt x="30" y="47"/>
                        </a:lnTo>
                        <a:lnTo>
                          <a:pt x="34" y="44"/>
                        </a:lnTo>
                        <a:lnTo>
                          <a:pt x="38" y="42"/>
                        </a:lnTo>
                        <a:lnTo>
                          <a:pt x="39" y="40"/>
                        </a:lnTo>
                        <a:lnTo>
                          <a:pt x="41" y="39"/>
                        </a:lnTo>
                        <a:lnTo>
                          <a:pt x="42" y="37"/>
                        </a:lnTo>
                        <a:lnTo>
                          <a:pt x="44" y="36"/>
                        </a:lnTo>
                        <a:lnTo>
                          <a:pt x="44" y="32"/>
                        </a:lnTo>
                        <a:lnTo>
                          <a:pt x="45" y="30"/>
                        </a:lnTo>
                        <a:lnTo>
                          <a:pt x="46" y="26"/>
                        </a:lnTo>
                        <a:lnTo>
                          <a:pt x="46" y="18"/>
                        </a:lnTo>
                        <a:lnTo>
                          <a:pt x="41" y="9"/>
                        </a:lnTo>
                        <a:lnTo>
                          <a:pt x="35" y="3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17" y="2"/>
                        </a:lnTo>
                        <a:close/>
                        <a:moveTo>
                          <a:pt x="29" y="15"/>
                        </a:moveTo>
                        <a:lnTo>
                          <a:pt x="33" y="17"/>
                        </a:lnTo>
                        <a:lnTo>
                          <a:pt x="36" y="21"/>
                        </a:lnTo>
                        <a:lnTo>
                          <a:pt x="35" y="25"/>
                        </a:lnTo>
                        <a:lnTo>
                          <a:pt x="34" y="29"/>
                        </a:lnTo>
                        <a:lnTo>
                          <a:pt x="28" y="38"/>
                        </a:lnTo>
                        <a:lnTo>
                          <a:pt x="23" y="36"/>
                        </a:lnTo>
                        <a:lnTo>
                          <a:pt x="19" y="33"/>
                        </a:lnTo>
                        <a:lnTo>
                          <a:pt x="14" y="30"/>
                        </a:lnTo>
                        <a:lnTo>
                          <a:pt x="12" y="28"/>
                        </a:lnTo>
                        <a:lnTo>
                          <a:pt x="11" y="23"/>
                        </a:lnTo>
                        <a:lnTo>
                          <a:pt x="14" y="19"/>
                        </a:lnTo>
                        <a:lnTo>
                          <a:pt x="21" y="12"/>
                        </a:lnTo>
                        <a:lnTo>
                          <a:pt x="29" y="15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2" name="Freeform 658"/>
                  <p:cNvSpPr>
                    <a:spLocks/>
                  </p:cNvSpPr>
                  <p:nvPr/>
                </p:nvSpPr>
                <p:spPr bwMode="auto">
                  <a:xfrm>
                    <a:off x="-192" y="2837"/>
                    <a:ext cx="16" cy="14"/>
                  </a:xfrm>
                  <a:custGeom>
                    <a:avLst/>
                    <a:gdLst>
                      <a:gd name="T0" fmla="*/ 25 w 25"/>
                      <a:gd name="T1" fmla="*/ 9 h 26"/>
                      <a:gd name="T2" fmla="*/ 22 w 25"/>
                      <a:gd name="T3" fmla="*/ 5 h 26"/>
                      <a:gd name="T4" fmla="*/ 18 w 25"/>
                      <a:gd name="T5" fmla="*/ 3 h 26"/>
                      <a:gd name="T6" fmla="*/ 10 w 25"/>
                      <a:gd name="T7" fmla="*/ 0 h 26"/>
                      <a:gd name="T8" fmla="*/ 3 w 25"/>
                      <a:gd name="T9" fmla="*/ 7 h 26"/>
                      <a:gd name="T10" fmla="*/ 0 w 25"/>
                      <a:gd name="T11" fmla="*/ 11 h 26"/>
                      <a:gd name="T12" fmla="*/ 1 w 25"/>
                      <a:gd name="T13" fmla="*/ 16 h 26"/>
                      <a:gd name="T14" fmla="*/ 3 w 25"/>
                      <a:gd name="T15" fmla="*/ 18 h 26"/>
                      <a:gd name="T16" fmla="*/ 8 w 25"/>
                      <a:gd name="T17" fmla="*/ 21 h 26"/>
                      <a:gd name="T18" fmla="*/ 12 w 25"/>
                      <a:gd name="T19" fmla="*/ 24 h 26"/>
                      <a:gd name="T20" fmla="*/ 17 w 25"/>
                      <a:gd name="T21" fmla="*/ 26 h 26"/>
                      <a:gd name="T22" fmla="*/ 23 w 25"/>
                      <a:gd name="T23" fmla="*/ 17 h 26"/>
                      <a:gd name="T24" fmla="*/ 24 w 25"/>
                      <a:gd name="T25" fmla="*/ 13 h 26"/>
                      <a:gd name="T26" fmla="*/ 25 w 25"/>
                      <a:gd name="T27" fmla="*/ 9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5" h="26">
                        <a:moveTo>
                          <a:pt x="25" y="9"/>
                        </a:moveTo>
                        <a:lnTo>
                          <a:pt x="22" y="5"/>
                        </a:lnTo>
                        <a:lnTo>
                          <a:pt x="18" y="3"/>
                        </a:lnTo>
                        <a:lnTo>
                          <a:pt x="10" y="0"/>
                        </a:lnTo>
                        <a:lnTo>
                          <a:pt x="3" y="7"/>
                        </a:lnTo>
                        <a:lnTo>
                          <a:pt x="0" y="11"/>
                        </a:lnTo>
                        <a:lnTo>
                          <a:pt x="1" y="16"/>
                        </a:lnTo>
                        <a:lnTo>
                          <a:pt x="3" y="18"/>
                        </a:lnTo>
                        <a:lnTo>
                          <a:pt x="8" y="21"/>
                        </a:lnTo>
                        <a:lnTo>
                          <a:pt x="12" y="24"/>
                        </a:lnTo>
                        <a:lnTo>
                          <a:pt x="17" y="26"/>
                        </a:lnTo>
                        <a:lnTo>
                          <a:pt x="23" y="17"/>
                        </a:lnTo>
                        <a:lnTo>
                          <a:pt x="24" y="13"/>
                        </a:lnTo>
                        <a:lnTo>
                          <a:pt x="25" y="9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3" name="Freeform 659"/>
                  <p:cNvSpPr>
                    <a:spLocks/>
                  </p:cNvSpPr>
                  <p:nvPr/>
                </p:nvSpPr>
                <p:spPr bwMode="auto">
                  <a:xfrm>
                    <a:off x="-360" y="2766"/>
                    <a:ext cx="309" cy="234"/>
                  </a:xfrm>
                  <a:custGeom>
                    <a:avLst/>
                    <a:gdLst>
                      <a:gd name="T0" fmla="*/ 367 w 552"/>
                      <a:gd name="T1" fmla="*/ 458 h 473"/>
                      <a:gd name="T2" fmla="*/ 308 w 552"/>
                      <a:gd name="T3" fmla="*/ 462 h 473"/>
                      <a:gd name="T4" fmla="*/ 251 w 552"/>
                      <a:gd name="T5" fmla="*/ 456 h 473"/>
                      <a:gd name="T6" fmla="*/ 194 w 552"/>
                      <a:gd name="T7" fmla="*/ 437 h 473"/>
                      <a:gd name="T8" fmla="*/ 152 w 552"/>
                      <a:gd name="T9" fmla="*/ 416 h 473"/>
                      <a:gd name="T10" fmla="*/ 116 w 552"/>
                      <a:gd name="T11" fmla="*/ 390 h 473"/>
                      <a:gd name="T12" fmla="*/ 84 w 552"/>
                      <a:gd name="T13" fmla="*/ 359 h 473"/>
                      <a:gd name="T14" fmla="*/ 58 w 552"/>
                      <a:gd name="T15" fmla="*/ 325 h 473"/>
                      <a:gd name="T16" fmla="*/ 44 w 552"/>
                      <a:gd name="T17" fmla="*/ 299 h 473"/>
                      <a:gd name="T18" fmla="*/ 23 w 552"/>
                      <a:gd name="T19" fmla="*/ 243 h 473"/>
                      <a:gd name="T20" fmla="*/ 11 w 552"/>
                      <a:gd name="T21" fmla="*/ 182 h 473"/>
                      <a:gd name="T22" fmla="*/ 12 w 552"/>
                      <a:gd name="T23" fmla="*/ 124 h 473"/>
                      <a:gd name="T24" fmla="*/ 24 w 552"/>
                      <a:gd name="T25" fmla="*/ 66 h 473"/>
                      <a:gd name="T26" fmla="*/ 49 w 552"/>
                      <a:gd name="T27" fmla="*/ 11 h 473"/>
                      <a:gd name="T28" fmla="*/ 38 w 552"/>
                      <a:gd name="T29" fmla="*/ 25 h 473"/>
                      <a:gd name="T30" fmla="*/ 13 w 552"/>
                      <a:gd name="T31" fmla="*/ 78 h 473"/>
                      <a:gd name="T32" fmla="*/ 0 w 552"/>
                      <a:gd name="T33" fmla="*/ 141 h 473"/>
                      <a:gd name="T34" fmla="*/ 5 w 552"/>
                      <a:gd name="T35" fmla="*/ 210 h 473"/>
                      <a:gd name="T36" fmla="*/ 22 w 552"/>
                      <a:gd name="T37" fmla="*/ 276 h 473"/>
                      <a:gd name="T38" fmla="*/ 35 w 552"/>
                      <a:gd name="T39" fmla="*/ 304 h 473"/>
                      <a:gd name="T40" fmla="*/ 68 w 552"/>
                      <a:gd name="T41" fmla="*/ 355 h 473"/>
                      <a:gd name="T42" fmla="*/ 109 w 552"/>
                      <a:gd name="T43" fmla="*/ 398 h 473"/>
                      <a:gd name="T44" fmla="*/ 162 w 552"/>
                      <a:gd name="T45" fmla="*/ 434 h 473"/>
                      <a:gd name="T46" fmla="*/ 219 w 552"/>
                      <a:gd name="T47" fmla="*/ 459 h 473"/>
                      <a:gd name="T48" fmla="*/ 279 w 552"/>
                      <a:gd name="T49" fmla="*/ 472 h 473"/>
                      <a:gd name="T50" fmla="*/ 338 w 552"/>
                      <a:gd name="T51" fmla="*/ 472 h 473"/>
                      <a:gd name="T52" fmla="*/ 400 w 552"/>
                      <a:gd name="T53" fmla="*/ 462 h 473"/>
                      <a:gd name="T54" fmla="*/ 445 w 552"/>
                      <a:gd name="T55" fmla="*/ 446 h 473"/>
                      <a:gd name="T56" fmla="*/ 486 w 552"/>
                      <a:gd name="T57" fmla="*/ 425 h 473"/>
                      <a:gd name="T58" fmla="*/ 512 w 552"/>
                      <a:gd name="T59" fmla="*/ 397 h 473"/>
                      <a:gd name="T60" fmla="*/ 529 w 552"/>
                      <a:gd name="T61" fmla="*/ 378 h 473"/>
                      <a:gd name="T62" fmla="*/ 552 w 552"/>
                      <a:gd name="T63" fmla="*/ 350 h 473"/>
                      <a:gd name="T64" fmla="*/ 540 w 552"/>
                      <a:gd name="T65" fmla="*/ 363 h 473"/>
                      <a:gd name="T66" fmla="*/ 537 w 552"/>
                      <a:gd name="T67" fmla="*/ 366 h 473"/>
                      <a:gd name="T68" fmla="*/ 520 w 552"/>
                      <a:gd name="T69" fmla="*/ 385 h 473"/>
                      <a:gd name="T70" fmla="*/ 484 w 552"/>
                      <a:gd name="T71" fmla="*/ 412 h 473"/>
                      <a:gd name="T72" fmla="*/ 443 w 552"/>
                      <a:gd name="T73" fmla="*/ 434 h 473"/>
                      <a:gd name="T74" fmla="*/ 421 w 552"/>
                      <a:gd name="T75" fmla="*/ 443 h 4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552" h="473">
                        <a:moveTo>
                          <a:pt x="398" y="452"/>
                        </a:moveTo>
                        <a:lnTo>
                          <a:pt x="367" y="458"/>
                        </a:lnTo>
                        <a:lnTo>
                          <a:pt x="337" y="462"/>
                        </a:lnTo>
                        <a:lnTo>
                          <a:pt x="308" y="462"/>
                        </a:lnTo>
                        <a:lnTo>
                          <a:pt x="280" y="461"/>
                        </a:lnTo>
                        <a:lnTo>
                          <a:pt x="251" y="456"/>
                        </a:lnTo>
                        <a:lnTo>
                          <a:pt x="222" y="449"/>
                        </a:lnTo>
                        <a:lnTo>
                          <a:pt x="194" y="437"/>
                        </a:lnTo>
                        <a:lnTo>
                          <a:pt x="167" y="425"/>
                        </a:lnTo>
                        <a:lnTo>
                          <a:pt x="152" y="416"/>
                        </a:lnTo>
                        <a:lnTo>
                          <a:pt x="140" y="407"/>
                        </a:lnTo>
                        <a:lnTo>
                          <a:pt x="116" y="390"/>
                        </a:lnTo>
                        <a:lnTo>
                          <a:pt x="94" y="370"/>
                        </a:lnTo>
                        <a:lnTo>
                          <a:pt x="84" y="359"/>
                        </a:lnTo>
                        <a:lnTo>
                          <a:pt x="76" y="348"/>
                        </a:lnTo>
                        <a:lnTo>
                          <a:pt x="58" y="325"/>
                        </a:lnTo>
                        <a:lnTo>
                          <a:pt x="50" y="311"/>
                        </a:lnTo>
                        <a:lnTo>
                          <a:pt x="44" y="299"/>
                        </a:lnTo>
                        <a:lnTo>
                          <a:pt x="32" y="271"/>
                        </a:lnTo>
                        <a:lnTo>
                          <a:pt x="23" y="243"/>
                        </a:lnTo>
                        <a:lnTo>
                          <a:pt x="15" y="212"/>
                        </a:lnTo>
                        <a:lnTo>
                          <a:pt x="11" y="182"/>
                        </a:lnTo>
                        <a:lnTo>
                          <a:pt x="10" y="153"/>
                        </a:lnTo>
                        <a:lnTo>
                          <a:pt x="12" y="124"/>
                        </a:lnTo>
                        <a:lnTo>
                          <a:pt x="16" y="95"/>
                        </a:lnTo>
                        <a:lnTo>
                          <a:pt x="24" y="66"/>
                        </a:lnTo>
                        <a:lnTo>
                          <a:pt x="35" y="38"/>
                        </a:lnTo>
                        <a:lnTo>
                          <a:pt x="49" y="11"/>
                        </a:lnTo>
                        <a:lnTo>
                          <a:pt x="55" y="0"/>
                        </a:lnTo>
                        <a:lnTo>
                          <a:pt x="38" y="25"/>
                        </a:lnTo>
                        <a:lnTo>
                          <a:pt x="24" y="52"/>
                        </a:lnTo>
                        <a:lnTo>
                          <a:pt x="13" y="78"/>
                        </a:lnTo>
                        <a:lnTo>
                          <a:pt x="5" y="107"/>
                        </a:lnTo>
                        <a:lnTo>
                          <a:pt x="0" y="141"/>
                        </a:lnTo>
                        <a:lnTo>
                          <a:pt x="0" y="175"/>
                        </a:lnTo>
                        <a:lnTo>
                          <a:pt x="5" y="210"/>
                        </a:lnTo>
                        <a:lnTo>
                          <a:pt x="13" y="246"/>
                        </a:lnTo>
                        <a:lnTo>
                          <a:pt x="22" y="276"/>
                        </a:lnTo>
                        <a:lnTo>
                          <a:pt x="27" y="289"/>
                        </a:lnTo>
                        <a:lnTo>
                          <a:pt x="35" y="304"/>
                        </a:lnTo>
                        <a:lnTo>
                          <a:pt x="50" y="330"/>
                        </a:lnTo>
                        <a:lnTo>
                          <a:pt x="68" y="355"/>
                        </a:lnTo>
                        <a:lnTo>
                          <a:pt x="87" y="376"/>
                        </a:lnTo>
                        <a:lnTo>
                          <a:pt x="109" y="398"/>
                        </a:lnTo>
                        <a:lnTo>
                          <a:pt x="134" y="417"/>
                        </a:lnTo>
                        <a:lnTo>
                          <a:pt x="162" y="434"/>
                        </a:lnTo>
                        <a:lnTo>
                          <a:pt x="190" y="448"/>
                        </a:lnTo>
                        <a:lnTo>
                          <a:pt x="219" y="459"/>
                        </a:lnTo>
                        <a:lnTo>
                          <a:pt x="247" y="467"/>
                        </a:lnTo>
                        <a:lnTo>
                          <a:pt x="279" y="472"/>
                        </a:lnTo>
                        <a:lnTo>
                          <a:pt x="307" y="473"/>
                        </a:lnTo>
                        <a:lnTo>
                          <a:pt x="338" y="472"/>
                        </a:lnTo>
                        <a:lnTo>
                          <a:pt x="369" y="468"/>
                        </a:lnTo>
                        <a:lnTo>
                          <a:pt x="400" y="462"/>
                        </a:lnTo>
                        <a:lnTo>
                          <a:pt x="423" y="454"/>
                        </a:lnTo>
                        <a:lnTo>
                          <a:pt x="445" y="446"/>
                        </a:lnTo>
                        <a:lnTo>
                          <a:pt x="466" y="435"/>
                        </a:lnTo>
                        <a:lnTo>
                          <a:pt x="486" y="425"/>
                        </a:lnTo>
                        <a:lnTo>
                          <a:pt x="504" y="406"/>
                        </a:lnTo>
                        <a:lnTo>
                          <a:pt x="512" y="397"/>
                        </a:lnTo>
                        <a:lnTo>
                          <a:pt x="521" y="389"/>
                        </a:lnTo>
                        <a:lnTo>
                          <a:pt x="529" y="378"/>
                        </a:lnTo>
                        <a:lnTo>
                          <a:pt x="537" y="369"/>
                        </a:lnTo>
                        <a:lnTo>
                          <a:pt x="552" y="350"/>
                        </a:lnTo>
                        <a:lnTo>
                          <a:pt x="544" y="359"/>
                        </a:lnTo>
                        <a:lnTo>
                          <a:pt x="540" y="363"/>
                        </a:lnTo>
                        <a:lnTo>
                          <a:pt x="538" y="365"/>
                        </a:lnTo>
                        <a:lnTo>
                          <a:pt x="537" y="366"/>
                        </a:lnTo>
                        <a:lnTo>
                          <a:pt x="537" y="368"/>
                        </a:lnTo>
                        <a:lnTo>
                          <a:pt x="520" y="385"/>
                        </a:lnTo>
                        <a:lnTo>
                          <a:pt x="503" y="399"/>
                        </a:lnTo>
                        <a:lnTo>
                          <a:pt x="484" y="412"/>
                        </a:lnTo>
                        <a:lnTo>
                          <a:pt x="464" y="424"/>
                        </a:lnTo>
                        <a:lnTo>
                          <a:pt x="443" y="434"/>
                        </a:lnTo>
                        <a:lnTo>
                          <a:pt x="432" y="438"/>
                        </a:lnTo>
                        <a:lnTo>
                          <a:pt x="421" y="443"/>
                        </a:lnTo>
                        <a:lnTo>
                          <a:pt x="398" y="452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4" name="Freeform 660"/>
                  <p:cNvSpPr>
                    <a:spLocks/>
                  </p:cNvSpPr>
                  <p:nvPr/>
                </p:nvSpPr>
                <p:spPr bwMode="auto">
                  <a:xfrm>
                    <a:off x="-366" y="2865"/>
                    <a:ext cx="253" cy="145"/>
                  </a:xfrm>
                  <a:custGeom>
                    <a:avLst/>
                    <a:gdLst>
                      <a:gd name="T0" fmla="*/ 451 w 451"/>
                      <a:gd name="T1" fmla="*/ 260 h 292"/>
                      <a:gd name="T2" fmla="*/ 433 w 451"/>
                      <a:gd name="T3" fmla="*/ 266 h 292"/>
                      <a:gd name="T4" fmla="*/ 416 w 451"/>
                      <a:gd name="T5" fmla="*/ 272 h 292"/>
                      <a:gd name="T6" fmla="*/ 383 w 451"/>
                      <a:gd name="T7" fmla="*/ 280 h 292"/>
                      <a:gd name="T8" fmla="*/ 350 w 451"/>
                      <a:gd name="T9" fmla="*/ 284 h 292"/>
                      <a:gd name="T10" fmla="*/ 318 w 451"/>
                      <a:gd name="T11" fmla="*/ 285 h 292"/>
                      <a:gd name="T12" fmla="*/ 287 w 451"/>
                      <a:gd name="T13" fmla="*/ 284 h 292"/>
                      <a:gd name="T14" fmla="*/ 256 w 451"/>
                      <a:gd name="T15" fmla="*/ 278 h 292"/>
                      <a:gd name="T16" fmla="*/ 225 w 451"/>
                      <a:gd name="T17" fmla="*/ 269 h 292"/>
                      <a:gd name="T18" fmla="*/ 195 w 451"/>
                      <a:gd name="T19" fmla="*/ 258 h 292"/>
                      <a:gd name="T20" fmla="*/ 166 w 451"/>
                      <a:gd name="T21" fmla="*/ 244 h 292"/>
                      <a:gd name="T22" fmla="*/ 151 w 451"/>
                      <a:gd name="T23" fmla="*/ 234 h 292"/>
                      <a:gd name="T24" fmla="*/ 138 w 451"/>
                      <a:gd name="T25" fmla="*/ 226 h 292"/>
                      <a:gd name="T26" fmla="*/ 112 w 451"/>
                      <a:gd name="T27" fmla="*/ 206 h 292"/>
                      <a:gd name="T28" fmla="*/ 88 w 451"/>
                      <a:gd name="T29" fmla="*/ 185 h 292"/>
                      <a:gd name="T30" fmla="*/ 68 w 451"/>
                      <a:gd name="T31" fmla="*/ 161 h 292"/>
                      <a:gd name="T32" fmla="*/ 58 w 451"/>
                      <a:gd name="T33" fmla="*/ 147 h 292"/>
                      <a:gd name="T34" fmla="*/ 50 w 451"/>
                      <a:gd name="T35" fmla="*/ 135 h 292"/>
                      <a:gd name="T36" fmla="*/ 34 w 451"/>
                      <a:gd name="T37" fmla="*/ 107 h 292"/>
                      <a:gd name="T38" fmla="*/ 21 w 451"/>
                      <a:gd name="T39" fmla="*/ 77 h 292"/>
                      <a:gd name="T40" fmla="*/ 11 w 451"/>
                      <a:gd name="T41" fmla="*/ 47 h 292"/>
                      <a:gd name="T42" fmla="*/ 0 w 451"/>
                      <a:gd name="T43" fmla="*/ 0 h 292"/>
                      <a:gd name="T44" fmla="*/ 2 w 451"/>
                      <a:gd name="T45" fmla="*/ 39 h 292"/>
                      <a:gd name="T46" fmla="*/ 9 w 451"/>
                      <a:gd name="T47" fmla="*/ 81 h 292"/>
                      <a:gd name="T48" fmla="*/ 11 w 451"/>
                      <a:gd name="T49" fmla="*/ 84 h 292"/>
                      <a:gd name="T50" fmla="*/ 30 w 451"/>
                      <a:gd name="T51" fmla="*/ 115 h 292"/>
                      <a:gd name="T52" fmla="*/ 50 w 451"/>
                      <a:gd name="T53" fmla="*/ 144 h 292"/>
                      <a:gd name="T54" fmla="*/ 70 w 451"/>
                      <a:gd name="T55" fmla="*/ 170 h 292"/>
                      <a:gd name="T56" fmla="*/ 93 w 451"/>
                      <a:gd name="T57" fmla="*/ 195 h 292"/>
                      <a:gd name="T58" fmla="*/ 116 w 451"/>
                      <a:gd name="T59" fmla="*/ 216 h 292"/>
                      <a:gd name="T60" fmla="*/ 140 w 451"/>
                      <a:gd name="T61" fmla="*/ 235 h 292"/>
                      <a:gd name="T62" fmla="*/ 164 w 451"/>
                      <a:gd name="T63" fmla="*/ 251 h 292"/>
                      <a:gd name="T64" fmla="*/ 190 w 451"/>
                      <a:gd name="T65" fmla="*/ 265 h 292"/>
                      <a:gd name="T66" fmla="*/ 216 w 451"/>
                      <a:gd name="T67" fmla="*/ 275 h 292"/>
                      <a:gd name="T68" fmla="*/ 243 w 451"/>
                      <a:gd name="T69" fmla="*/ 283 h 292"/>
                      <a:gd name="T70" fmla="*/ 271 w 451"/>
                      <a:gd name="T71" fmla="*/ 288 h 292"/>
                      <a:gd name="T72" fmla="*/ 301 w 451"/>
                      <a:gd name="T73" fmla="*/ 292 h 292"/>
                      <a:gd name="T74" fmla="*/ 331 w 451"/>
                      <a:gd name="T75" fmla="*/ 292 h 292"/>
                      <a:gd name="T76" fmla="*/ 362 w 451"/>
                      <a:gd name="T77" fmla="*/ 290 h 292"/>
                      <a:gd name="T78" fmla="*/ 394 w 451"/>
                      <a:gd name="T79" fmla="*/ 285 h 292"/>
                      <a:gd name="T80" fmla="*/ 427 w 451"/>
                      <a:gd name="T81" fmla="*/ 279 h 292"/>
                      <a:gd name="T82" fmla="*/ 451 w 451"/>
                      <a:gd name="T83" fmla="*/ 260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51" h="292">
                        <a:moveTo>
                          <a:pt x="451" y="260"/>
                        </a:moveTo>
                        <a:lnTo>
                          <a:pt x="433" y="266"/>
                        </a:lnTo>
                        <a:lnTo>
                          <a:pt x="416" y="272"/>
                        </a:lnTo>
                        <a:lnTo>
                          <a:pt x="383" y="280"/>
                        </a:lnTo>
                        <a:lnTo>
                          <a:pt x="350" y="284"/>
                        </a:lnTo>
                        <a:lnTo>
                          <a:pt x="318" y="285"/>
                        </a:lnTo>
                        <a:lnTo>
                          <a:pt x="287" y="284"/>
                        </a:lnTo>
                        <a:lnTo>
                          <a:pt x="256" y="278"/>
                        </a:lnTo>
                        <a:lnTo>
                          <a:pt x="225" y="269"/>
                        </a:lnTo>
                        <a:lnTo>
                          <a:pt x="195" y="258"/>
                        </a:lnTo>
                        <a:lnTo>
                          <a:pt x="166" y="244"/>
                        </a:lnTo>
                        <a:lnTo>
                          <a:pt x="151" y="234"/>
                        </a:lnTo>
                        <a:lnTo>
                          <a:pt x="138" y="226"/>
                        </a:lnTo>
                        <a:lnTo>
                          <a:pt x="112" y="206"/>
                        </a:lnTo>
                        <a:lnTo>
                          <a:pt x="88" y="185"/>
                        </a:lnTo>
                        <a:lnTo>
                          <a:pt x="68" y="161"/>
                        </a:lnTo>
                        <a:lnTo>
                          <a:pt x="58" y="147"/>
                        </a:lnTo>
                        <a:lnTo>
                          <a:pt x="50" y="135"/>
                        </a:lnTo>
                        <a:lnTo>
                          <a:pt x="34" y="107"/>
                        </a:lnTo>
                        <a:lnTo>
                          <a:pt x="21" y="77"/>
                        </a:lnTo>
                        <a:lnTo>
                          <a:pt x="11" y="47"/>
                        </a:lnTo>
                        <a:lnTo>
                          <a:pt x="0" y="0"/>
                        </a:lnTo>
                        <a:lnTo>
                          <a:pt x="2" y="39"/>
                        </a:lnTo>
                        <a:lnTo>
                          <a:pt x="9" y="81"/>
                        </a:lnTo>
                        <a:lnTo>
                          <a:pt x="11" y="84"/>
                        </a:lnTo>
                        <a:lnTo>
                          <a:pt x="30" y="115"/>
                        </a:lnTo>
                        <a:lnTo>
                          <a:pt x="50" y="144"/>
                        </a:lnTo>
                        <a:lnTo>
                          <a:pt x="70" y="170"/>
                        </a:lnTo>
                        <a:lnTo>
                          <a:pt x="93" y="195"/>
                        </a:lnTo>
                        <a:lnTo>
                          <a:pt x="116" y="216"/>
                        </a:lnTo>
                        <a:lnTo>
                          <a:pt x="140" y="235"/>
                        </a:lnTo>
                        <a:lnTo>
                          <a:pt x="164" y="251"/>
                        </a:lnTo>
                        <a:lnTo>
                          <a:pt x="190" y="265"/>
                        </a:lnTo>
                        <a:lnTo>
                          <a:pt x="216" y="275"/>
                        </a:lnTo>
                        <a:lnTo>
                          <a:pt x="243" y="283"/>
                        </a:lnTo>
                        <a:lnTo>
                          <a:pt x="271" y="288"/>
                        </a:lnTo>
                        <a:lnTo>
                          <a:pt x="301" y="292"/>
                        </a:lnTo>
                        <a:lnTo>
                          <a:pt x="331" y="292"/>
                        </a:lnTo>
                        <a:lnTo>
                          <a:pt x="362" y="290"/>
                        </a:lnTo>
                        <a:lnTo>
                          <a:pt x="394" y="285"/>
                        </a:lnTo>
                        <a:lnTo>
                          <a:pt x="427" y="279"/>
                        </a:lnTo>
                        <a:lnTo>
                          <a:pt x="451" y="260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5" name="Freeform 661"/>
                  <p:cNvSpPr>
                    <a:spLocks/>
                  </p:cNvSpPr>
                  <p:nvPr/>
                </p:nvSpPr>
                <p:spPr bwMode="auto">
                  <a:xfrm>
                    <a:off x="-366" y="2820"/>
                    <a:ext cx="277" cy="186"/>
                  </a:xfrm>
                  <a:custGeom>
                    <a:avLst/>
                    <a:gdLst>
                      <a:gd name="T0" fmla="*/ 416 w 497"/>
                      <a:gd name="T1" fmla="*/ 367 h 380"/>
                      <a:gd name="T2" fmla="*/ 433 w 497"/>
                      <a:gd name="T3" fmla="*/ 361 h 380"/>
                      <a:gd name="T4" fmla="*/ 451 w 497"/>
                      <a:gd name="T5" fmla="*/ 355 h 380"/>
                      <a:gd name="T6" fmla="*/ 475 w 497"/>
                      <a:gd name="T7" fmla="*/ 336 h 380"/>
                      <a:gd name="T8" fmla="*/ 497 w 497"/>
                      <a:gd name="T9" fmla="*/ 318 h 380"/>
                      <a:gd name="T10" fmla="*/ 477 w 497"/>
                      <a:gd name="T11" fmla="*/ 328 h 380"/>
                      <a:gd name="T12" fmla="*/ 456 w 497"/>
                      <a:gd name="T13" fmla="*/ 339 h 380"/>
                      <a:gd name="T14" fmla="*/ 434 w 497"/>
                      <a:gd name="T15" fmla="*/ 347 h 380"/>
                      <a:gd name="T16" fmla="*/ 411 w 497"/>
                      <a:gd name="T17" fmla="*/ 355 h 380"/>
                      <a:gd name="T18" fmla="*/ 380 w 497"/>
                      <a:gd name="T19" fmla="*/ 361 h 380"/>
                      <a:gd name="T20" fmla="*/ 349 w 497"/>
                      <a:gd name="T21" fmla="*/ 365 h 380"/>
                      <a:gd name="T22" fmla="*/ 318 w 497"/>
                      <a:gd name="T23" fmla="*/ 366 h 380"/>
                      <a:gd name="T24" fmla="*/ 290 w 497"/>
                      <a:gd name="T25" fmla="*/ 365 h 380"/>
                      <a:gd name="T26" fmla="*/ 258 w 497"/>
                      <a:gd name="T27" fmla="*/ 360 h 380"/>
                      <a:gd name="T28" fmla="*/ 230 w 497"/>
                      <a:gd name="T29" fmla="*/ 352 h 380"/>
                      <a:gd name="T30" fmla="*/ 201 w 497"/>
                      <a:gd name="T31" fmla="*/ 341 h 380"/>
                      <a:gd name="T32" fmla="*/ 173 w 497"/>
                      <a:gd name="T33" fmla="*/ 327 h 380"/>
                      <a:gd name="T34" fmla="*/ 145 w 497"/>
                      <a:gd name="T35" fmla="*/ 310 h 380"/>
                      <a:gd name="T36" fmla="*/ 120 w 497"/>
                      <a:gd name="T37" fmla="*/ 291 h 380"/>
                      <a:gd name="T38" fmla="*/ 98 w 497"/>
                      <a:gd name="T39" fmla="*/ 269 h 380"/>
                      <a:gd name="T40" fmla="*/ 79 w 497"/>
                      <a:gd name="T41" fmla="*/ 248 h 380"/>
                      <a:gd name="T42" fmla="*/ 61 w 497"/>
                      <a:gd name="T43" fmla="*/ 223 h 380"/>
                      <a:gd name="T44" fmla="*/ 46 w 497"/>
                      <a:gd name="T45" fmla="*/ 197 h 380"/>
                      <a:gd name="T46" fmla="*/ 38 w 497"/>
                      <a:gd name="T47" fmla="*/ 182 h 380"/>
                      <a:gd name="T48" fmla="*/ 33 w 497"/>
                      <a:gd name="T49" fmla="*/ 169 h 380"/>
                      <a:gd name="T50" fmla="*/ 24 w 497"/>
                      <a:gd name="T51" fmla="*/ 139 h 380"/>
                      <a:gd name="T52" fmla="*/ 16 w 497"/>
                      <a:gd name="T53" fmla="*/ 103 h 380"/>
                      <a:gd name="T54" fmla="*/ 11 w 497"/>
                      <a:gd name="T55" fmla="*/ 68 h 380"/>
                      <a:gd name="T56" fmla="*/ 11 w 497"/>
                      <a:gd name="T57" fmla="*/ 34 h 380"/>
                      <a:gd name="T58" fmla="*/ 16 w 497"/>
                      <a:gd name="T59" fmla="*/ 0 h 380"/>
                      <a:gd name="T60" fmla="*/ 8 w 497"/>
                      <a:gd name="T61" fmla="*/ 22 h 380"/>
                      <a:gd name="T62" fmla="*/ 4 w 497"/>
                      <a:gd name="T63" fmla="*/ 46 h 380"/>
                      <a:gd name="T64" fmla="*/ 1 w 497"/>
                      <a:gd name="T65" fmla="*/ 70 h 380"/>
                      <a:gd name="T66" fmla="*/ 0 w 497"/>
                      <a:gd name="T67" fmla="*/ 95 h 380"/>
                      <a:gd name="T68" fmla="*/ 11 w 497"/>
                      <a:gd name="T69" fmla="*/ 142 h 380"/>
                      <a:gd name="T70" fmla="*/ 21 w 497"/>
                      <a:gd name="T71" fmla="*/ 172 h 380"/>
                      <a:gd name="T72" fmla="*/ 34 w 497"/>
                      <a:gd name="T73" fmla="*/ 202 h 380"/>
                      <a:gd name="T74" fmla="*/ 50 w 497"/>
                      <a:gd name="T75" fmla="*/ 230 h 380"/>
                      <a:gd name="T76" fmla="*/ 58 w 497"/>
                      <a:gd name="T77" fmla="*/ 242 h 380"/>
                      <a:gd name="T78" fmla="*/ 68 w 497"/>
                      <a:gd name="T79" fmla="*/ 256 h 380"/>
                      <a:gd name="T80" fmla="*/ 88 w 497"/>
                      <a:gd name="T81" fmla="*/ 280 h 380"/>
                      <a:gd name="T82" fmla="*/ 112 w 497"/>
                      <a:gd name="T83" fmla="*/ 301 h 380"/>
                      <a:gd name="T84" fmla="*/ 138 w 497"/>
                      <a:gd name="T85" fmla="*/ 321 h 380"/>
                      <a:gd name="T86" fmla="*/ 151 w 497"/>
                      <a:gd name="T87" fmla="*/ 329 h 380"/>
                      <a:gd name="T88" fmla="*/ 166 w 497"/>
                      <a:gd name="T89" fmla="*/ 339 h 380"/>
                      <a:gd name="T90" fmla="*/ 195 w 497"/>
                      <a:gd name="T91" fmla="*/ 353 h 380"/>
                      <a:gd name="T92" fmla="*/ 225 w 497"/>
                      <a:gd name="T93" fmla="*/ 364 h 380"/>
                      <a:gd name="T94" fmla="*/ 256 w 497"/>
                      <a:gd name="T95" fmla="*/ 373 h 380"/>
                      <a:gd name="T96" fmla="*/ 287 w 497"/>
                      <a:gd name="T97" fmla="*/ 379 h 380"/>
                      <a:gd name="T98" fmla="*/ 318 w 497"/>
                      <a:gd name="T99" fmla="*/ 380 h 380"/>
                      <a:gd name="T100" fmla="*/ 350 w 497"/>
                      <a:gd name="T101" fmla="*/ 379 h 380"/>
                      <a:gd name="T102" fmla="*/ 383 w 497"/>
                      <a:gd name="T103" fmla="*/ 375 h 380"/>
                      <a:gd name="T104" fmla="*/ 416 w 497"/>
                      <a:gd name="T105" fmla="*/ 367 h 3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97" h="380">
                        <a:moveTo>
                          <a:pt x="416" y="367"/>
                        </a:moveTo>
                        <a:lnTo>
                          <a:pt x="433" y="361"/>
                        </a:lnTo>
                        <a:lnTo>
                          <a:pt x="451" y="355"/>
                        </a:lnTo>
                        <a:lnTo>
                          <a:pt x="475" y="336"/>
                        </a:lnTo>
                        <a:lnTo>
                          <a:pt x="497" y="318"/>
                        </a:lnTo>
                        <a:lnTo>
                          <a:pt x="477" y="328"/>
                        </a:lnTo>
                        <a:lnTo>
                          <a:pt x="456" y="339"/>
                        </a:lnTo>
                        <a:lnTo>
                          <a:pt x="434" y="347"/>
                        </a:lnTo>
                        <a:lnTo>
                          <a:pt x="411" y="355"/>
                        </a:lnTo>
                        <a:lnTo>
                          <a:pt x="380" y="361"/>
                        </a:lnTo>
                        <a:lnTo>
                          <a:pt x="349" y="365"/>
                        </a:lnTo>
                        <a:lnTo>
                          <a:pt x="318" y="366"/>
                        </a:lnTo>
                        <a:lnTo>
                          <a:pt x="290" y="365"/>
                        </a:lnTo>
                        <a:lnTo>
                          <a:pt x="258" y="360"/>
                        </a:lnTo>
                        <a:lnTo>
                          <a:pt x="230" y="352"/>
                        </a:lnTo>
                        <a:lnTo>
                          <a:pt x="201" y="341"/>
                        </a:lnTo>
                        <a:lnTo>
                          <a:pt x="173" y="327"/>
                        </a:lnTo>
                        <a:lnTo>
                          <a:pt x="145" y="310"/>
                        </a:lnTo>
                        <a:lnTo>
                          <a:pt x="120" y="291"/>
                        </a:lnTo>
                        <a:lnTo>
                          <a:pt x="98" y="269"/>
                        </a:lnTo>
                        <a:lnTo>
                          <a:pt x="79" y="248"/>
                        </a:lnTo>
                        <a:lnTo>
                          <a:pt x="61" y="223"/>
                        </a:lnTo>
                        <a:lnTo>
                          <a:pt x="46" y="197"/>
                        </a:lnTo>
                        <a:lnTo>
                          <a:pt x="38" y="182"/>
                        </a:lnTo>
                        <a:lnTo>
                          <a:pt x="33" y="169"/>
                        </a:lnTo>
                        <a:lnTo>
                          <a:pt x="24" y="139"/>
                        </a:lnTo>
                        <a:lnTo>
                          <a:pt x="16" y="103"/>
                        </a:lnTo>
                        <a:lnTo>
                          <a:pt x="11" y="68"/>
                        </a:lnTo>
                        <a:lnTo>
                          <a:pt x="11" y="34"/>
                        </a:lnTo>
                        <a:lnTo>
                          <a:pt x="16" y="0"/>
                        </a:lnTo>
                        <a:lnTo>
                          <a:pt x="8" y="22"/>
                        </a:lnTo>
                        <a:lnTo>
                          <a:pt x="4" y="46"/>
                        </a:lnTo>
                        <a:lnTo>
                          <a:pt x="1" y="70"/>
                        </a:lnTo>
                        <a:lnTo>
                          <a:pt x="0" y="95"/>
                        </a:lnTo>
                        <a:lnTo>
                          <a:pt x="11" y="142"/>
                        </a:lnTo>
                        <a:lnTo>
                          <a:pt x="21" y="172"/>
                        </a:lnTo>
                        <a:lnTo>
                          <a:pt x="34" y="202"/>
                        </a:lnTo>
                        <a:lnTo>
                          <a:pt x="50" y="230"/>
                        </a:lnTo>
                        <a:lnTo>
                          <a:pt x="58" y="242"/>
                        </a:lnTo>
                        <a:lnTo>
                          <a:pt x="68" y="256"/>
                        </a:lnTo>
                        <a:lnTo>
                          <a:pt x="88" y="280"/>
                        </a:lnTo>
                        <a:lnTo>
                          <a:pt x="112" y="301"/>
                        </a:lnTo>
                        <a:lnTo>
                          <a:pt x="138" y="321"/>
                        </a:lnTo>
                        <a:lnTo>
                          <a:pt x="151" y="329"/>
                        </a:lnTo>
                        <a:lnTo>
                          <a:pt x="166" y="339"/>
                        </a:lnTo>
                        <a:lnTo>
                          <a:pt x="195" y="353"/>
                        </a:lnTo>
                        <a:lnTo>
                          <a:pt x="225" y="364"/>
                        </a:lnTo>
                        <a:lnTo>
                          <a:pt x="256" y="373"/>
                        </a:lnTo>
                        <a:lnTo>
                          <a:pt x="287" y="379"/>
                        </a:lnTo>
                        <a:lnTo>
                          <a:pt x="318" y="380"/>
                        </a:lnTo>
                        <a:lnTo>
                          <a:pt x="350" y="379"/>
                        </a:lnTo>
                        <a:lnTo>
                          <a:pt x="383" y="375"/>
                        </a:lnTo>
                        <a:lnTo>
                          <a:pt x="416" y="367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6" name="Freeform 662"/>
                  <p:cNvSpPr>
                    <a:spLocks/>
                  </p:cNvSpPr>
                  <p:nvPr/>
                </p:nvSpPr>
                <p:spPr bwMode="auto">
                  <a:xfrm>
                    <a:off x="-254" y="2685"/>
                    <a:ext cx="35" cy="10"/>
                  </a:xfrm>
                  <a:custGeom>
                    <a:avLst/>
                    <a:gdLst>
                      <a:gd name="T0" fmla="*/ 37 w 65"/>
                      <a:gd name="T1" fmla="*/ 7 h 19"/>
                      <a:gd name="T2" fmla="*/ 50 w 65"/>
                      <a:gd name="T3" fmla="*/ 3 h 19"/>
                      <a:gd name="T4" fmla="*/ 65 w 65"/>
                      <a:gd name="T5" fmla="*/ 1 h 19"/>
                      <a:gd name="T6" fmla="*/ 42 w 65"/>
                      <a:gd name="T7" fmla="*/ 0 h 19"/>
                      <a:gd name="T8" fmla="*/ 20 w 65"/>
                      <a:gd name="T9" fmla="*/ 3 h 19"/>
                      <a:gd name="T10" fmla="*/ 0 w 65"/>
                      <a:gd name="T11" fmla="*/ 19 h 19"/>
                      <a:gd name="T12" fmla="*/ 37 w 65"/>
                      <a:gd name="T13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5" h="19">
                        <a:moveTo>
                          <a:pt x="37" y="7"/>
                        </a:moveTo>
                        <a:lnTo>
                          <a:pt x="50" y="3"/>
                        </a:lnTo>
                        <a:lnTo>
                          <a:pt x="65" y="1"/>
                        </a:lnTo>
                        <a:lnTo>
                          <a:pt x="42" y="0"/>
                        </a:lnTo>
                        <a:lnTo>
                          <a:pt x="20" y="3"/>
                        </a:lnTo>
                        <a:lnTo>
                          <a:pt x="0" y="19"/>
                        </a:lnTo>
                        <a:lnTo>
                          <a:pt x="37" y="7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7" name="Freeform 663"/>
                  <p:cNvSpPr>
                    <a:spLocks/>
                  </p:cNvSpPr>
                  <p:nvPr/>
                </p:nvSpPr>
                <p:spPr bwMode="auto">
                  <a:xfrm>
                    <a:off x="-270" y="2685"/>
                    <a:ext cx="92" cy="24"/>
                  </a:xfrm>
                  <a:custGeom>
                    <a:avLst/>
                    <a:gdLst>
                      <a:gd name="T0" fmla="*/ 92 w 164"/>
                      <a:gd name="T1" fmla="*/ 1 h 46"/>
                      <a:gd name="T2" fmla="*/ 77 w 164"/>
                      <a:gd name="T3" fmla="*/ 3 h 46"/>
                      <a:gd name="T4" fmla="*/ 64 w 164"/>
                      <a:gd name="T5" fmla="*/ 7 h 46"/>
                      <a:gd name="T6" fmla="*/ 27 w 164"/>
                      <a:gd name="T7" fmla="*/ 19 h 46"/>
                      <a:gd name="T8" fmla="*/ 0 w 164"/>
                      <a:gd name="T9" fmla="*/ 46 h 46"/>
                      <a:gd name="T10" fmla="*/ 32 w 164"/>
                      <a:gd name="T11" fmla="*/ 31 h 46"/>
                      <a:gd name="T12" fmla="*/ 67 w 164"/>
                      <a:gd name="T13" fmla="*/ 19 h 46"/>
                      <a:gd name="T14" fmla="*/ 91 w 164"/>
                      <a:gd name="T15" fmla="*/ 12 h 46"/>
                      <a:gd name="T16" fmla="*/ 115 w 164"/>
                      <a:gd name="T17" fmla="*/ 9 h 46"/>
                      <a:gd name="T18" fmla="*/ 139 w 164"/>
                      <a:gd name="T19" fmla="*/ 6 h 46"/>
                      <a:gd name="T20" fmla="*/ 164 w 164"/>
                      <a:gd name="T21" fmla="*/ 7 h 46"/>
                      <a:gd name="T22" fmla="*/ 145 w 164"/>
                      <a:gd name="T23" fmla="*/ 3 h 46"/>
                      <a:gd name="T24" fmla="*/ 128 w 164"/>
                      <a:gd name="T25" fmla="*/ 1 h 46"/>
                      <a:gd name="T26" fmla="*/ 109 w 164"/>
                      <a:gd name="T27" fmla="*/ 0 h 46"/>
                      <a:gd name="T28" fmla="*/ 92 w 164"/>
                      <a:gd name="T29" fmla="*/ 1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4" h="46">
                        <a:moveTo>
                          <a:pt x="92" y="1"/>
                        </a:moveTo>
                        <a:lnTo>
                          <a:pt x="77" y="3"/>
                        </a:lnTo>
                        <a:lnTo>
                          <a:pt x="64" y="7"/>
                        </a:lnTo>
                        <a:lnTo>
                          <a:pt x="27" y="19"/>
                        </a:lnTo>
                        <a:lnTo>
                          <a:pt x="0" y="46"/>
                        </a:lnTo>
                        <a:lnTo>
                          <a:pt x="32" y="31"/>
                        </a:lnTo>
                        <a:lnTo>
                          <a:pt x="67" y="19"/>
                        </a:lnTo>
                        <a:lnTo>
                          <a:pt x="91" y="12"/>
                        </a:lnTo>
                        <a:lnTo>
                          <a:pt x="115" y="9"/>
                        </a:lnTo>
                        <a:lnTo>
                          <a:pt x="139" y="6"/>
                        </a:lnTo>
                        <a:lnTo>
                          <a:pt x="164" y="7"/>
                        </a:lnTo>
                        <a:lnTo>
                          <a:pt x="145" y="3"/>
                        </a:lnTo>
                        <a:lnTo>
                          <a:pt x="128" y="1"/>
                        </a:lnTo>
                        <a:lnTo>
                          <a:pt x="109" y="0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8" name="Freeform 664"/>
                  <p:cNvSpPr>
                    <a:spLocks/>
                  </p:cNvSpPr>
                  <p:nvPr/>
                </p:nvSpPr>
                <p:spPr bwMode="auto">
                  <a:xfrm>
                    <a:off x="1336" y="2996"/>
                    <a:ext cx="42" cy="10"/>
                  </a:xfrm>
                  <a:custGeom>
                    <a:avLst/>
                    <a:gdLst>
                      <a:gd name="T0" fmla="*/ 40 w 76"/>
                      <a:gd name="T1" fmla="*/ 8 h 23"/>
                      <a:gd name="T2" fmla="*/ 76 w 76"/>
                      <a:gd name="T3" fmla="*/ 0 h 23"/>
                      <a:gd name="T4" fmla="*/ 50 w 76"/>
                      <a:gd name="T5" fmla="*/ 0 h 23"/>
                      <a:gd name="T6" fmla="*/ 23 w 76"/>
                      <a:gd name="T7" fmla="*/ 2 h 23"/>
                      <a:gd name="T8" fmla="*/ 11 w 76"/>
                      <a:gd name="T9" fmla="*/ 11 h 23"/>
                      <a:gd name="T10" fmla="*/ 0 w 76"/>
                      <a:gd name="T11" fmla="*/ 23 h 23"/>
                      <a:gd name="T12" fmla="*/ 40 w 76"/>
                      <a:gd name="T13" fmla="*/ 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6" h="23">
                        <a:moveTo>
                          <a:pt x="40" y="8"/>
                        </a:moveTo>
                        <a:lnTo>
                          <a:pt x="76" y="0"/>
                        </a:lnTo>
                        <a:lnTo>
                          <a:pt x="50" y="0"/>
                        </a:lnTo>
                        <a:lnTo>
                          <a:pt x="23" y="2"/>
                        </a:lnTo>
                        <a:lnTo>
                          <a:pt x="11" y="11"/>
                        </a:lnTo>
                        <a:lnTo>
                          <a:pt x="0" y="23"/>
                        </a:lnTo>
                        <a:lnTo>
                          <a:pt x="40" y="8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49" name="Freeform 665"/>
                  <p:cNvSpPr>
                    <a:spLocks/>
                  </p:cNvSpPr>
                  <p:nvPr/>
                </p:nvSpPr>
                <p:spPr bwMode="auto">
                  <a:xfrm>
                    <a:off x="1320" y="2996"/>
                    <a:ext cx="108" cy="24"/>
                  </a:xfrm>
                  <a:custGeom>
                    <a:avLst/>
                    <a:gdLst>
                      <a:gd name="T0" fmla="*/ 103 w 191"/>
                      <a:gd name="T1" fmla="*/ 0 h 51"/>
                      <a:gd name="T2" fmla="*/ 67 w 191"/>
                      <a:gd name="T3" fmla="*/ 8 h 51"/>
                      <a:gd name="T4" fmla="*/ 27 w 191"/>
                      <a:gd name="T5" fmla="*/ 23 h 51"/>
                      <a:gd name="T6" fmla="*/ 12 w 191"/>
                      <a:gd name="T7" fmla="*/ 36 h 51"/>
                      <a:gd name="T8" fmla="*/ 0 w 191"/>
                      <a:gd name="T9" fmla="*/ 51 h 51"/>
                      <a:gd name="T10" fmla="*/ 15 w 191"/>
                      <a:gd name="T11" fmla="*/ 40 h 51"/>
                      <a:gd name="T12" fmla="*/ 33 w 191"/>
                      <a:gd name="T13" fmla="*/ 33 h 51"/>
                      <a:gd name="T14" fmla="*/ 71 w 191"/>
                      <a:gd name="T15" fmla="*/ 21 h 51"/>
                      <a:gd name="T16" fmla="*/ 100 w 191"/>
                      <a:gd name="T17" fmla="*/ 14 h 51"/>
                      <a:gd name="T18" fmla="*/ 131 w 191"/>
                      <a:gd name="T19" fmla="*/ 9 h 51"/>
                      <a:gd name="T20" fmla="*/ 160 w 191"/>
                      <a:gd name="T21" fmla="*/ 8 h 51"/>
                      <a:gd name="T22" fmla="*/ 191 w 191"/>
                      <a:gd name="T23" fmla="*/ 10 h 51"/>
                      <a:gd name="T24" fmla="*/ 179 w 191"/>
                      <a:gd name="T25" fmla="*/ 7 h 51"/>
                      <a:gd name="T26" fmla="*/ 168 w 191"/>
                      <a:gd name="T27" fmla="*/ 6 h 51"/>
                      <a:gd name="T28" fmla="*/ 135 w 191"/>
                      <a:gd name="T29" fmla="*/ 2 h 51"/>
                      <a:gd name="T30" fmla="*/ 103 w 191"/>
                      <a:gd name="T31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91" h="51">
                        <a:moveTo>
                          <a:pt x="103" y="0"/>
                        </a:moveTo>
                        <a:lnTo>
                          <a:pt x="67" y="8"/>
                        </a:lnTo>
                        <a:lnTo>
                          <a:pt x="27" y="23"/>
                        </a:lnTo>
                        <a:lnTo>
                          <a:pt x="12" y="36"/>
                        </a:lnTo>
                        <a:lnTo>
                          <a:pt x="0" y="51"/>
                        </a:lnTo>
                        <a:lnTo>
                          <a:pt x="15" y="40"/>
                        </a:lnTo>
                        <a:lnTo>
                          <a:pt x="33" y="33"/>
                        </a:lnTo>
                        <a:lnTo>
                          <a:pt x="71" y="21"/>
                        </a:lnTo>
                        <a:lnTo>
                          <a:pt x="100" y="14"/>
                        </a:lnTo>
                        <a:lnTo>
                          <a:pt x="131" y="9"/>
                        </a:lnTo>
                        <a:lnTo>
                          <a:pt x="160" y="8"/>
                        </a:lnTo>
                        <a:lnTo>
                          <a:pt x="191" y="10"/>
                        </a:lnTo>
                        <a:lnTo>
                          <a:pt x="179" y="7"/>
                        </a:lnTo>
                        <a:lnTo>
                          <a:pt x="168" y="6"/>
                        </a:lnTo>
                        <a:lnTo>
                          <a:pt x="135" y="2"/>
                        </a:lnTo>
                        <a:lnTo>
                          <a:pt x="103" y="0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0" name="Freeform 666"/>
                  <p:cNvSpPr>
                    <a:spLocks/>
                  </p:cNvSpPr>
                  <p:nvPr/>
                </p:nvSpPr>
                <p:spPr bwMode="auto">
                  <a:xfrm>
                    <a:off x="1300" y="3000"/>
                    <a:ext cx="284" cy="204"/>
                  </a:xfrm>
                  <a:custGeom>
                    <a:avLst/>
                    <a:gdLst>
                      <a:gd name="T0" fmla="*/ 71 w 510"/>
                      <a:gd name="T1" fmla="*/ 25 h 415"/>
                      <a:gd name="T2" fmla="*/ 38 w 510"/>
                      <a:gd name="T3" fmla="*/ 43 h 415"/>
                      <a:gd name="T4" fmla="*/ 0 w 510"/>
                      <a:gd name="T5" fmla="*/ 82 h 415"/>
                      <a:gd name="T6" fmla="*/ 51 w 510"/>
                      <a:gd name="T7" fmla="*/ 47 h 415"/>
                      <a:gd name="T8" fmla="*/ 111 w 510"/>
                      <a:gd name="T9" fmla="*/ 23 h 415"/>
                      <a:gd name="T10" fmla="*/ 154 w 510"/>
                      <a:gd name="T11" fmla="*/ 12 h 415"/>
                      <a:gd name="T12" fmla="*/ 199 w 510"/>
                      <a:gd name="T13" fmla="*/ 10 h 415"/>
                      <a:gd name="T14" fmla="*/ 229 w 510"/>
                      <a:gd name="T15" fmla="*/ 12 h 415"/>
                      <a:gd name="T16" fmla="*/ 257 w 510"/>
                      <a:gd name="T17" fmla="*/ 16 h 415"/>
                      <a:gd name="T18" fmla="*/ 314 w 510"/>
                      <a:gd name="T19" fmla="*/ 36 h 415"/>
                      <a:gd name="T20" fmla="*/ 368 w 510"/>
                      <a:gd name="T21" fmla="*/ 66 h 415"/>
                      <a:gd name="T22" fmla="*/ 413 w 510"/>
                      <a:gd name="T23" fmla="*/ 103 h 415"/>
                      <a:gd name="T24" fmla="*/ 448 w 510"/>
                      <a:gd name="T25" fmla="*/ 148 h 415"/>
                      <a:gd name="T26" fmla="*/ 475 w 510"/>
                      <a:gd name="T27" fmla="*/ 202 h 415"/>
                      <a:gd name="T28" fmla="*/ 491 w 510"/>
                      <a:gd name="T29" fmla="*/ 255 h 415"/>
                      <a:gd name="T30" fmla="*/ 498 w 510"/>
                      <a:gd name="T31" fmla="*/ 301 h 415"/>
                      <a:gd name="T32" fmla="*/ 499 w 510"/>
                      <a:gd name="T33" fmla="*/ 325 h 415"/>
                      <a:gd name="T34" fmla="*/ 493 w 510"/>
                      <a:gd name="T35" fmla="*/ 369 h 415"/>
                      <a:gd name="T36" fmla="*/ 482 w 510"/>
                      <a:gd name="T37" fmla="*/ 415 h 415"/>
                      <a:gd name="T38" fmla="*/ 485 w 510"/>
                      <a:gd name="T39" fmla="*/ 404 h 415"/>
                      <a:gd name="T40" fmla="*/ 498 w 510"/>
                      <a:gd name="T41" fmla="*/ 373 h 415"/>
                      <a:gd name="T42" fmla="*/ 510 w 510"/>
                      <a:gd name="T43" fmla="*/ 329 h 415"/>
                      <a:gd name="T44" fmla="*/ 508 w 510"/>
                      <a:gd name="T45" fmla="*/ 280 h 415"/>
                      <a:gd name="T46" fmla="*/ 497 w 510"/>
                      <a:gd name="T47" fmla="*/ 230 h 415"/>
                      <a:gd name="T48" fmla="*/ 484 w 510"/>
                      <a:gd name="T49" fmla="*/ 200 h 415"/>
                      <a:gd name="T50" fmla="*/ 447 w 510"/>
                      <a:gd name="T51" fmla="*/ 138 h 415"/>
                      <a:gd name="T52" fmla="*/ 405 w 510"/>
                      <a:gd name="T53" fmla="*/ 81 h 415"/>
                      <a:gd name="T54" fmla="*/ 362 w 510"/>
                      <a:gd name="T55" fmla="*/ 49 h 415"/>
                      <a:gd name="T56" fmla="*/ 325 w 510"/>
                      <a:gd name="T57" fmla="*/ 28 h 415"/>
                      <a:gd name="T58" fmla="*/ 260 w 510"/>
                      <a:gd name="T59" fmla="*/ 6 h 415"/>
                      <a:gd name="T60" fmla="*/ 198 w 510"/>
                      <a:gd name="T61" fmla="*/ 0 h 415"/>
                      <a:gd name="T62" fmla="*/ 138 w 510"/>
                      <a:gd name="T63" fmla="*/ 6 h 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10" h="415">
                        <a:moveTo>
                          <a:pt x="109" y="13"/>
                        </a:moveTo>
                        <a:lnTo>
                          <a:pt x="71" y="25"/>
                        </a:lnTo>
                        <a:lnTo>
                          <a:pt x="53" y="32"/>
                        </a:lnTo>
                        <a:lnTo>
                          <a:pt x="38" y="43"/>
                        </a:lnTo>
                        <a:lnTo>
                          <a:pt x="18" y="60"/>
                        </a:lnTo>
                        <a:lnTo>
                          <a:pt x="0" y="82"/>
                        </a:lnTo>
                        <a:lnTo>
                          <a:pt x="24" y="62"/>
                        </a:lnTo>
                        <a:lnTo>
                          <a:pt x="51" y="47"/>
                        </a:lnTo>
                        <a:lnTo>
                          <a:pt x="79" y="33"/>
                        </a:lnTo>
                        <a:lnTo>
                          <a:pt x="111" y="23"/>
                        </a:lnTo>
                        <a:lnTo>
                          <a:pt x="140" y="15"/>
                        </a:lnTo>
                        <a:lnTo>
                          <a:pt x="154" y="12"/>
                        </a:lnTo>
                        <a:lnTo>
                          <a:pt x="170" y="11"/>
                        </a:lnTo>
                        <a:lnTo>
                          <a:pt x="199" y="10"/>
                        </a:lnTo>
                        <a:lnTo>
                          <a:pt x="213" y="10"/>
                        </a:lnTo>
                        <a:lnTo>
                          <a:pt x="229" y="12"/>
                        </a:lnTo>
                        <a:lnTo>
                          <a:pt x="242" y="13"/>
                        </a:lnTo>
                        <a:lnTo>
                          <a:pt x="257" y="16"/>
                        </a:lnTo>
                        <a:lnTo>
                          <a:pt x="286" y="24"/>
                        </a:lnTo>
                        <a:lnTo>
                          <a:pt x="314" y="36"/>
                        </a:lnTo>
                        <a:lnTo>
                          <a:pt x="342" y="50"/>
                        </a:lnTo>
                        <a:lnTo>
                          <a:pt x="368" y="66"/>
                        </a:lnTo>
                        <a:lnTo>
                          <a:pt x="392" y="83"/>
                        </a:lnTo>
                        <a:lnTo>
                          <a:pt x="413" y="103"/>
                        </a:lnTo>
                        <a:lnTo>
                          <a:pt x="432" y="125"/>
                        </a:lnTo>
                        <a:lnTo>
                          <a:pt x="448" y="148"/>
                        </a:lnTo>
                        <a:lnTo>
                          <a:pt x="463" y="174"/>
                        </a:lnTo>
                        <a:lnTo>
                          <a:pt x="475" y="202"/>
                        </a:lnTo>
                        <a:lnTo>
                          <a:pt x="486" y="232"/>
                        </a:lnTo>
                        <a:lnTo>
                          <a:pt x="491" y="255"/>
                        </a:lnTo>
                        <a:lnTo>
                          <a:pt x="495" y="278"/>
                        </a:lnTo>
                        <a:lnTo>
                          <a:pt x="498" y="301"/>
                        </a:lnTo>
                        <a:lnTo>
                          <a:pt x="498" y="313"/>
                        </a:lnTo>
                        <a:lnTo>
                          <a:pt x="499" y="325"/>
                        </a:lnTo>
                        <a:lnTo>
                          <a:pt x="497" y="347"/>
                        </a:lnTo>
                        <a:lnTo>
                          <a:pt x="493" y="369"/>
                        </a:lnTo>
                        <a:lnTo>
                          <a:pt x="488" y="392"/>
                        </a:lnTo>
                        <a:lnTo>
                          <a:pt x="482" y="415"/>
                        </a:lnTo>
                        <a:lnTo>
                          <a:pt x="483" y="409"/>
                        </a:lnTo>
                        <a:lnTo>
                          <a:pt x="485" y="404"/>
                        </a:lnTo>
                        <a:lnTo>
                          <a:pt x="489" y="393"/>
                        </a:lnTo>
                        <a:lnTo>
                          <a:pt x="498" y="373"/>
                        </a:lnTo>
                        <a:lnTo>
                          <a:pt x="504" y="351"/>
                        </a:lnTo>
                        <a:lnTo>
                          <a:pt x="510" y="329"/>
                        </a:lnTo>
                        <a:lnTo>
                          <a:pt x="509" y="304"/>
                        </a:lnTo>
                        <a:lnTo>
                          <a:pt x="508" y="280"/>
                        </a:lnTo>
                        <a:lnTo>
                          <a:pt x="503" y="255"/>
                        </a:lnTo>
                        <a:lnTo>
                          <a:pt x="497" y="230"/>
                        </a:lnTo>
                        <a:lnTo>
                          <a:pt x="491" y="210"/>
                        </a:lnTo>
                        <a:lnTo>
                          <a:pt x="484" y="200"/>
                        </a:lnTo>
                        <a:lnTo>
                          <a:pt x="466" y="168"/>
                        </a:lnTo>
                        <a:lnTo>
                          <a:pt x="447" y="138"/>
                        </a:lnTo>
                        <a:lnTo>
                          <a:pt x="426" y="109"/>
                        </a:lnTo>
                        <a:lnTo>
                          <a:pt x="405" y="81"/>
                        </a:lnTo>
                        <a:lnTo>
                          <a:pt x="377" y="59"/>
                        </a:lnTo>
                        <a:lnTo>
                          <a:pt x="362" y="49"/>
                        </a:lnTo>
                        <a:lnTo>
                          <a:pt x="348" y="41"/>
                        </a:lnTo>
                        <a:lnTo>
                          <a:pt x="325" y="28"/>
                        </a:lnTo>
                        <a:lnTo>
                          <a:pt x="303" y="19"/>
                        </a:lnTo>
                        <a:lnTo>
                          <a:pt x="260" y="6"/>
                        </a:lnTo>
                        <a:lnTo>
                          <a:pt x="229" y="2"/>
                        </a:lnTo>
                        <a:lnTo>
                          <a:pt x="198" y="0"/>
                        </a:lnTo>
                        <a:lnTo>
                          <a:pt x="169" y="1"/>
                        </a:lnTo>
                        <a:lnTo>
                          <a:pt x="138" y="6"/>
                        </a:lnTo>
                        <a:lnTo>
                          <a:pt x="109" y="13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1" name="Freeform 667"/>
                  <p:cNvSpPr>
                    <a:spLocks/>
                  </p:cNvSpPr>
                  <p:nvPr/>
                </p:nvSpPr>
                <p:spPr bwMode="auto">
                  <a:xfrm>
                    <a:off x="1445" y="3002"/>
                    <a:ext cx="81" cy="37"/>
                  </a:xfrm>
                  <a:custGeom>
                    <a:avLst/>
                    <a:gdLst>
                      <a:gd name="T0" fmla="*/ 0 w 145"/>
                      <a:gd name="T1" fmla="*/ 0 h 75"/>
                      <a:gd name="T2" fmla="*/ 43 w 145"/>
                      <a:gd name="T3" fmla="*/ 13 h 75"/>
                      <a:gd name="T4" fmla="*/ 65 w 145"/>
                      <a:gd name="T5" fmla="*/ 22 h 75"/>
                      <a:gd name="T6" fmla="*/ 88 w 145"/>
                      <a:gd name="T7" fmla="*/ 35 h 75"/>
                      <a:gd name="T8" fmla="*/ 102 w 145"/>
                      <a:gd name="T9" fmla="*/ 43 h 75"/>
                      <a:gd name="T10" fmla="*/ 117 w 145"/>
                      <a:gd name="T11" fmla="*/ 53 h 75"/>
                      <a:gd name="T12" fmla="*/ 145 w 145"/>
                      <a:gd name="T13" fmla="*/ 75 h 75"/>
                      <a:gd name="T14" fmla="*/ 107 w 145"/>
                      <a:gd name="T15" fmla="*/ 32 h 75"/>
                      <a:gd name="T16" fmla="*/ 103 w 145"/>
                      <a:gd name="T17" fmla="*/ 28 h 75"/>
                      <a:gd name="T18" fmla="*/ 100 w 145"/>
                      <a:gd name="T19" fmla="*/ 26 h 75"/>
                      <a:gd name="T20" fmla="*/ 50 w 145"/>
                      <a:gd name="T21" fmla="*/ 11 h 75"/>
                      <a:gd name="T22" fmla="*/ 0 w 145"/>
                      <a:gd name="T23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45" h="75">
                        <a:moveTo>
                          <a:pt x="0" y="0"/>
                        </a:moveTo>
                        <a:lnTo>
                          <a:pt x="43" y="13"/>
                        </a:lnTo>
                        <a:lnTo>
                          <a:pt x="65" y="22"/>
                        </a:lnTo>
                        <a:lnTo>
                          <a:pt x="88" y="35"/>
                        </a:lnTo>
                        <a:lnTo>
                          <a:pt x="102" y="43"/>
                        </a:lnTo>
                        <a:lnTo>
                          <a:pt x="117" y="53"/>
                        </a:lnTo>
                        <a:lnTo>
                          <a:pt x="145" y="75"/>
                        </a:lnTo>
                        <a:lnTo>
                          <a:pt x="107" y="32"/>
                        </a:lnTo>
                        <a:lnTo>
                          <a:pt x="103" y="28"/>
                        </a:lnTo>
                        <a:lnTo>
                          <a:pt x="100" y="26"/>
                        </a:lnTo>
                        <a:lnTo>
                          <a:pt x="50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2" name="Freeform 668"/>
                  <p:cNvSpPr>
                    <a:spLocks noEditPoints="1"/>
                  </p:cNvSpPr>
                  <p:nvPr/>
                </p:nvSpPr>
                <p:spPr bwMode="auto">
                  <a:xfrm>
                    <a:off x="1237" y="3004"/>
                    <a:ext cx="341" cy="301"/>
                  </a:xfrm>
                  <a:custGeom>
                    <a:avLst/>
                    <a:gdLst>
                      <a:gd name="T0" fmla="*/ 397 w 610"/>
                      <a:gd name="T1" fmla="*/ 14 h 609"/>
                      <a:gd name="T2" fmla="*/ 340 w 610"/>
                      <a:gd name="T3" fmla="*/ 2 h 609"/>
                      <a:gd name="T4" fmla="*/ 281 w 610"/>
                      <a:gd name="T5" fmla="*/ 1 h 609"/>
                      <a:gd name="T6" fmla="*/ 222 w 610"/>
                      <a:gd name="T7" fmla="*/ 13 h 609"/>
                      <a:gd name="T8" fmla="*/ 135 w 610"/>
                      <a:gd name="T9" fmla="*/ 52 h 609"/>
                      <a:gd name="T10" fmla="*/ 53 w 610"/>
                      <a:gd name="T11" fmla="*/ 136 h 609"/>
                      <a:gd name="T12" fmla="*/ 44 w 610"/>
                      <a:gd name="T13" fmla="*/ 152 h 609"/>
                      <a:gd name="T14" fmla="*/ 14 w 610"/>
                      <a:gd name="T15" fmla="*/ 213 h 609"/>
                      <a:gd name="T16" fmla="*/ 0 w 610"/>
                      <a:gd name="T17" fmla="*/ 298 h 609"/>
                      <a:gd name="T18" fmla="*/ 13 w 610"/>
                      <a:gd name="T19" fmla="*/ 388 h 609"/>
                      <a:gd name="T20" fmla="*/ 40 w 610"/>
                      <a:gd name="T21" fmla="*/ 458 h 609"/>
                      <a:gd name="T22" fmla="*/ 74 w 610"/>
                      <a:gd name="T23" fmla="*/ 505 h 609"/>
                      <a:gd name="T24" fmla="*/ 130 w 610"/>
                      <a:gd name="T25" fmla="*/ 554 h 609"/>
                      <a:gd name="T26" fmla="*/ 213 w 610"/>
                      <a:gd name="T27" fmla="*/ 595 h 609"/>
                      <a:gd name="T28" fmla="*/ 298 w 610"/>
                      <a:gd name="T29" fmla="*/ 609 h 609"/>
                      <a:gd name="T30" fmla="*/ 388 w 610"/>
                      <a:gd name="T31" fmla="*/ 597 h 609"/>
                      <a:gd name="T32" fmla="*/ 417 w 610"/>
                      <a:gd name="T33" fmla="*/ 586 h 609"/>
                      <a:gd name="T34" fmla="*/ 465 w 610"/>
                      <a:gd name="T35" fmla="*/ 564 h 609"/>
                      <a:gd name="T36" fmla="*/ 501 w 610"/>
                      <a:gd name="T37" fmla="*/ 536 h 609"/>
                      <a:gd name="T38" fmla="*/ 517 w 610"/>
                      <a:gd name="T39" fmla="*/ 523 h 609"/>
                      <a:gd name="T40" fmla="*/ 557 w 610"/>
                      <a:gd name="T41" fmla="*/ 474 h 609"/>
                      <a:gd name="T42" fmla="*/ 588 w 610"/>
                      <a:gd name="T43" fmla="*/ 413 h 609"/>
                      <a:gd name="T44" fmla="*/ 604 w 610"/>
                      <a:gd name="T45" fmla="*/ 359 h 609"/>
                      <a:gd name="T46" fmla="*/ 609 w 610"/>
                      <a:gd name="T47" fmla="*/ 303 h 609"/>
                      <a:gd name="T48" fmla="*/ 602 w 610"/>
                      <a:gd name="T49" fmla="*/ 245 h 609"/>
                      <a:gd name="T50" fmla="*/ 574 w 610"/>
                      <a:gd name="T51" fmla="*/ 164 h 609"/>
                      <a:gd name="T52" fmla="*/ 524 w 610"/>
                      <a:gd name="T53" fmla="*/ 93 h 609"/>
                      <a:gd name="T54" fmla="*/ 453 w 610"/>
                      <a:gd name="T55" fmla="*/ 40 h 609"/>
                      <a:gd name="T56" fmla="*/ 283 w 610"/>
                      <a:gd name="T57" fmla="*/ 14 h 609"/>
                      <a:gd name="T58" fmla="*/ 366 w 610"/>
                      <a:gd name="T59" fmla="*/ 19 h 609"/>
                      <a:gd name="T60" fmla="*/ 447 w 610"/>
                      <a:gd name="T61" fmla="*/ 51 h 609"/>
                      <a:gd name="T62" fmla="*/ 513 w 610"/>
                      <a:gd name="T63" fmla="*/ 102 h 609"/>
                      <a:gd name="T64" fmla="*/ 563 w 610"/>
                      <a:gd name="T65" fmla="*/ 171 h 609"/>
                      <a:gd name="T66" fmla="*/ 586 w 610"/>
                      <a:gd name="T67" fmla="*/ 232 h 609"/>
                      <a:gd name="T68" fmla="*/ 595 w 610"/>
                      <a:gd name="T69" fmla="*/ 283 h 609"/>
                      <a:gd name="T70" fmla="*/ 590 w 610"/>
                      <a:gd name="T71" fmla="*/ 366 h 609"/>
                      <a:gd name="T72" fmla="*/ 572 w 610"/>
                      <a:gd name="T73" fmla="*/ 420 h 609"/>
                      <a:gd name="T74" fmla="*/ 544 w 610"/>
                      <a:gd name="T75" fmla="*/ 471 h 609"/>
                      <a:gd name="T76" fmla="*/ 535 w 610"/>
                      <a:gd name="T77" fmla="*/ 483 h 609"/>
                      <a:gd name="T78" fmla="*/ 507 w 610"/>
                      <a:gd name="T79" fmla="*/ 514 h 609"/>
                      <a:gd name="T80" fmla="*/ 463 w 610"/>
                      <a:gd name="T81" fmla="*/ 549 h 609"/>
                      <a:gd name="T82" fmla="*/ 439 w 610"/>
                      <a:gd name="T83" fmla="*/ 563 h 609"/>
                      <a:gd name="T84" fmla="*/ 384 w 610"/>
                      <a:gd name="T85" fmla="*/ 586 h 609"/>
                      <a:gd name="T86" fmla="*/ 297 w 610"/>
                      <a:gd name="T87" fmla="*/ 596 h 609"/>
                      <a:gd name="T88" fmla="*/ 216 w 610"/>
                      <a:gd name="T89" fmla="*/ 583 h 609"/>
                      <a:gd name="T90" fmla="*/ 138 w 610"/>
                      <a:gd name="T91" fmla="*/ 544 h 609"/>
                      <a:gd name="T92" fmla="*/ 94 w 610"/>
                      <a:gd name="T93" fmla="*/ 506 h 609"/>
                      <a:gd name="T94" fmla="*/ 60 w 610"/>
                      <a:gd name="T95" fmla="*/ 463 h 609"/>
                      <a:gd name="T96" fmla="*/ 25 w 610"/>
                      <a:gd name="T97" fmla="*/ 385 h 609"/>
                      <a:gd name="T98" fmla="*/ 13 w 610"/>
                      <a:gd name="T99" fmla="*/ 297 h 609"/>
                      <a:gd name="T100" fmla="*/ 27 w 610"/>
                      <a:gd name="T101" fmla="*/ 216 h 609"/>
                      <a:gd name="T102" fmla="*/ 65 w 610"/>
                      <a:gd name="T103" fmla="*/ 138 h 609"/>
                      <a:gd name="T104" fmla="*/ 123 w 610"/>
                      <a:gd name="T105" fmla="*/ 76 h 609"/>
                      <a:gd name="T106" fmla="*/ 196 w 610"/>
                      <a:gd name="T107" fmla="*/ 35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610" h="609">
                        <a:moveTo>
                          <a:pt x="453" y="40"/>
                        </a:moveTo>
                        <a:lnTo>
                          <a:pt x="425" y="26"/>
                        </a:lnTo>
                        <a:lnTo>
                          <a:pt x="397" y="14"/>
                        </a:lnTo>
                        <a:lnTo>
                          <a:pt x="368" y="6"/>
                        </a:lnTo>
                        <a:lnTo>
                          <a:pt x="353" y="3"/>
                        </a:lnTo>
                        <a:lnTo>
                          <a:pt x="340" y="2"/>
                        </a:lnTo>
                        <a:lnTo>
                          <a:pt x="324" y="0"/>
                        </a:lnTo>
                        <a:lnTo>
                          <a:pt x="310" y="0"/>
                        </a:lnTo>
                        <a:lnTo>
                          <a:pt x="281" y="1"/>
                        </a:lnTo>
                        <a:lnTo>
                          <a:pt x="265" y="2"/>
                        </a:lnTo>
                        <a:lnTo>
                          <a:pt x="251" y="5"/>
                        </a:lnTo>
                        <a:lnTo>
                          <a:pt x="222" y="13"/>
                        </a:lnTo>
                        <a:lnTo>
                          <a:pt x="190" y="23"/>
                        </a:lnTo>
                        <a:lnTo>
                          <a:pt x="162" y="37"/>
                        </a:lnTo>
                        <a:lnTo>
                          <a:pt x="135" y="52"/>
                        </a:lnTo>
                        <a:lnTo>
                          <a:pt x="111" y="72"/>
                        </a:lnTo>
                        <a:lnTo>
                          <a:pt x="60" y="131"/>
                        </a:lnTo>
                        <a:lnTo>
                          <a:pt x="53" y="136"/>
                        </a:lnTo>
                        <a:lnTo>
                          <a:pt x="49" y="144"/>
                        </a:lnTo>
                        <a:lnTo>
                          <a:pt x="47" y="148"/>
                        </a:lnTo>
                        <a:lnTo>
                          <a:pt x="44" y="152"/>
                        </a:lnTo>
                        <a:lnTo>
                          <a:pt x="40" y="158"/>
                        </a:lnTo>
                        <a:lnTo>
                          <a:pt x="25" y="185"/>
                        </a:lnTo>
                        <a:lnTo>
                          <a:pt x="14" y="213"/>
                        </a:lnTo>
                        <a:lnTo>
                          <a:pt x="6" y="241"/>
                        </a:lnTo>
                        <a:lnTo>
                          <a:pt x="2" y="270"/>
                        </a:lnTo>
                        <a:lnTo>
                          <a:pt x="0" y="298"/>
                        </a:lnTo>
                        <a:lnTo>
                          <a:pt x="1" y="327"/>
                        </a:lnTo>
                        <a:lnTo>
                          <a:pt x="5" y="357"/>
                        </a:lnTo>
                        <a:lnTo>
                          <a:pt x="13" y="388"/>
                        </a:lnTo>
                        <a:lnTo>
                          <a:pt x="22" y="417"/>
                        </a:lnTo>
                        <a:lnTo>
                          <a:pt x="34" y="445"/>
                        </a:lnTo>
                        <a:lnTo>
                          <a:pt x="40" y="458"/>
                        </a:lnTo>
                        <a:lnTo>
                          <a:pt x="48" y="471"/>
                        </a:lnTo>
                        <a:lnTo>
                          <a:pt x="66" y="495"/>
                        </a:lnTo>
                        <a:lnTo>
                          <a:pt x="74" y="505"/>
                        </a:lnTo>
                        <a:lnTo>
                          <a:pt x="84" y="517"/>
                        </a:lnTo>
                        <a:lnTo>
                          <a:pt x="106" y="536"/>
                        </a:lnTo>
                        <a:lnTo>
                          <a:pt x="130" y="554"/>
                        </a:lnTo>
                        <a:lnTo>
                          <a:pt x="158" y="571"/>
                        </a:lnTo>
                        <a:lnTo>
                          <a:pt x="185" y="584"/>
                        </a:lnTo>
                        <a:lnTo>
                          <a:pt x="213" y="595"/>
                        </a:lnTo>
                        <a:lnTo>
                          <a:pt x="241" y="602"/>
                        </a:lnTo>
                        <a:lnTo>
                          <a:pt x="269" y="608"/>
                        </a:lnTo>
                        <a:lnTo>
                          <a:pt x="298" y="609"/>
                        </a:lnTo>
                        <a:lnTo>
                          <a:pt x="327" y="608"/>
                        </a:lnTo>
                        <a:lnTo>
                          <a:pt x="357" y="603"/>
                        </a:lnTo>
                        <a:lnTo>
                          <a:pt x="388" y="597"/>
                        </a:lnTo>
                        <a:lnTo>
                          <a:pt x="398" y="593"/>
                        </a:lnTo>
                        <a:lnTo>
                          <a:pt x="408" y="590"/>
                        </a:lnTo>
                        <a:lnTo>
                          <a:pt x="417" y="586"/>
                        </a:lnTo>
                        <a:lnTo>
                          <a:pt x="428" y="583"/>
                        </a:lnTo>
                        <a:lnTo>
                          <a:pt x="446" y="573"/>
                        </a:lnTo>
                        <a:lnTo>
                          <a:pt x="465" y="564"/>
                        </a:lnTo>
                        <a:lnTo>
                          <a:pt x="481" y="553"/>
                        </a:lnTo>
                        <a:lnTo>
                          <a:pt x="498" y="540"/>
                        </a:lnTo>
                        <a:lnTo>
                          <a:pt x="501" y="536"/>
                        </a:lnTo>
                        <a:lnTo>
                          <a:pt x="505" y="533"/>
                        </a:lnTo>
                        <a:lnTo>
                          <a:pt x="513" y="527"/>
                        </a:lnTo>
                        <a:lnTo>
                          <a:pt x="517" y="523"/>
                        </a:lnTo>
                        <a:lnTo>
                          <a:pt x="521" y="520"/>
                        </a:lnTo>
                        <a:lnTo>
                          <a:pt x="529" y="514"/>
                        </a:lnTo>
                        <a:lnTo>
                          <a:pt x="557" y="474"/>
                        </a:lnTo>
                        <a:lnTo>
                          <a:pt x="575" y="440"/>
                        </a:lnTo>
                        <a:lnTo>
                          <a:pt x="584" y="423"/>
                        </a:lnTo>
                        <a:lnTo>
                          <a:pt x="588" y="413"/>
                        </a:lnTo>
                        <a:lnTo>
                          <a:pt x="593" y="405"/>
                        </a:lnTo>
                        <a:lnTo>
                          <a:pt x="599" y="382"/>
                        </a:lnTo>
                        <a:lnTo>
                          <a:pt x="604" y="359"/>
                        </a:lnTo>
                        <a:lnTo>
                          <a:pt x="608" y="337"/>
                        </a:lnTo>
                        <a:lnTo>
                          <a:pt x="610" y="315"/>
                        </a:lnTo>
                        <a:lnTo>
                          <a:pt x="609" y="303"/>
                        </a:lnTo>
                        <a:lnTo>
                          <a:pt x="609" y="291"/>
                        </a:lnTo>
                        <a:lnTo>
                          <a:pt x="606" y="268"/>
                        </a:lnTo>
                        <a:lnTo>
                          <a:pt x="602" y="245"/>
                        </a:lnTo>
                        <a:lnTo>
                          <a:pt x="597" y="222"/>
                        </a:lnTo>
                        <a:lnTo>
                          <a:pt x="586" y="192"/>
                        </a:lnTo>
                        <a:lnTo>
                          <a:pt x="574" y="164"/>
                        </a:lnTo>
                        <a:lnTo>
                          <a:pt x="559" y="138"/>
                        </a:lnTo>
                        <a:lnTo>
                          <a:pt x="543" y="115"/>
                        </a:lnTo>
                        <a:lnTo>
                          <a:pt x="524" y="93"/>
                        </a:lnTo>
                        <a:lnTo>
                          <a:pt x="503" y="73"/>
                        </a:lnTo>
                        <a:lnTo>
                          <a:pt x="479" y="56"/>
                        </a:lnTo>
                        <a:lnTo>
                          <a:pt x="453" y="40"/>
                        </a:lnTo>
                        <a:close/>
                        <a:moveTo>
                          <a:pt x="226" y="26"/>
                        </a:moveTo>
                        <a:lnTo>
                          <a:pt x="254" y="18"/>
                        </a:lnTo>
                        <a:lnTo>
                          <a:pt x="283" y="14"/>
                        </a:lnTo>
                        <a:lnTo>
                          <a:pt x="310" y="13"/>
                        </a:lnTo>
                        <a:lnTo>
                          <a:pt x="339" y="15"/>
                        </a:lnTo>
                        <a:lnTo>
                          <a:pt x="366" y="19"/>
                        </a:lnTo>
                        <a:lnTo>
                          <a:pt x="394" y="27"/>
                        </a:lnTo>
                        <a:lnTo>
                          <a:pt x="420" y="37"/>
                        </a:lnTo>
                        <a:lnTo>
                          <a:pt x="447" y="51"/>
                        </a:lnTo>
                        <a:lnTo>
                          <a:pt x="471" y="66"/>
                        </a:lnTo>
                        <a:lnTo>
                          <a:pt x="494" y="83"/>
                        </a:lnTo>
                        <a:lnTo>
                          <a:pt x="513" y="102"/>
                        </a:lnTo>
                        <a:lnTo>
                          <a:pt x="533" y="124"/>
                        </a:lnTo>
                        <a:lnTo>
                          <a:pt x="549" y="145"/>
                        </a:lnTo>
                        <a:lnTo>
                          <a:pt x="563" y="171"/>
                        </a:lnTo>
                        <a:lnTo>
                          <a:pt x="574" y="197"/>
                        </a:lnTo>
                        <a:lnTo>
                          <a:pt x="585" y="226"/>
                        </a:lnTo>
                        <a:lnTo>
                          <a:pt x="586" y="232"/>
                        </a:lnTo>
                        <a:lnTo>
                          <a:pt x="588" y="240"/>
                        </a:lnTo>
                        <a:lnTo>
                          <a:pt x="591" y="254"/>
                        </a:lnTo>
                        <a:lnTo>
                          <a:pt x="595" y="283"/>
                        </a:lnTo>
                        <a:lnTo>
                          <a:pt x="596" y="310"/>
                        </a:lnTo>
                        <a:lnTo>
                          <a:pt x="595" y="339"/>
                        </a:lnTo>
                        <a:lnTo>
                          <a:pt x="590" y="366"/>
                        </a:lnTo>
                        <a:lnTo>
                          <a:pt x="586" y="379"/>
                        </a:lnTo>
                        <a:lnTo>
                          <a:pt x="583" y="394"/>
                        </a:lnTo>
                        <a:lnTo>
                          <a:pt x="572" y="420"/>
                        </a:lnTo>
                        <a:lnTo>
                          <a:pt x="560" y="447"/>
                        </a:lnTo>
                        <a:lnTo>
                          <a:pt x="552" y="459"/>
                        </a:lnTo>
                        <a:lnTo>
                          <a:pt x="544" y="471"/>
                        </a:lnTo>
                        <a:lnTo>
                          <a:pt x="541" y="473"/>
                        </a:lnTo>
                        <a:lnTo>
                          <a:pt x="539" y="476"/>
                        </a:lnTo>
                        <a:lnTo>
                          <a:pt x="535" y="483"/>
                        </a:lnTo>
                        <a:lnTo>
                          <a:pt x="527" y="494"/>
                        </a:lnTo>
                        <a:lnTo>
                          <a:pt x="517" y="503"/>
                        </a:lnTo>
                        <a:lnTo>
                          <a:pt x="507" y="514"/>
                        </a:lnTo>
                        <a:lnTo>
                          <a:pt x="487" y="533"/>
                        </a:lnTo>
                        <a:lnTo>
                          <a:pt x="474" y="540"/>
                        </a:lnTo>
                        <a:lnTo>
                          <a:pt x="463" y="549"/>
                        </a:lnTo>
                        <a:lnTo>
                          <a:pt x="450" y="556"/>
                        </a:lnTo>
                        <a:lnTo>
                          <a:pt x="444" y="559"/>
                        </a:lnTo>
                        <a:lnTo>
                          <a:pt x="439" y="563"/>
                        </a:lnTo>
                        <a:lnTo>
                          <a:pt x="412" y="575"/>
                        </a:lnTo>
                        <a:lnTo>
                          <a:pt x="398" y="580"/>
                        </a:lnTo>
                        <a:lnTo>
                          <a:pt x="384" y="586"/>
                        </a:lnTo>
                        <a:lnTo>
                          <a:pt x="355" y="592"/>
                        </a:lnTo>
                        <a:lnTo>
                          <a:pt x="326" y="596"/>
                        </a:lnTo>
                        <a:lnTo>
                          <a:pt x="297" y="596"/>
                        </a:lnTo>
                        <a:lnTo>
                          <a:pt x="270" y="595"/>
                        </a:lnTo>
                        <a:lnTo>
                          <a:pt x="243" y="590"/>
                        </a:lnTo>
                        <a:lnTo>
                          <a:pt x="216" y="583"/>
                        </a:lnTo>
                        <a:lnTo>
                          <a:pt x="189" y="572"/>
                        </a:lnTo>
                        <a:lnTo>
                          <a:pt x="164" y="560"/>
                        </a:lnTo>
                        <a:lnTo>
                          <a:pt x="138" y="544"/>
                        </a:lnTo>
                        <a:lnTo>
                          <a:pt x="126" y="534"/>
                        </a:lnTo>
                        <a:lnTo>
                          <a:pt x="115" y="526"/>
                        </a:lnTo>
                        <a:lnTo>
                          <a:pt x="94" y="506"/>
                        </a:lnTo>
                        <a:lnTo>
                          <a:pt x="76" y="487"/>
                        </a:lnTo>
                        <a:lnTo>
                          <a:pt x="67" y="474"/>
                        </a:lnTo>
                        <a:lnTo>
                          <a:pt x="60" y="463"/>
                        </a:lnTo>
                        <a:lnTo>
                          <a:pt x="46" y="439"/>
                        </a:lnTo>
                        <a:lnTo>
                          <a:pt x="35" y="413"/>
                        </a:lnTo>
                        <a:lnTo>
                          <a:pt x="25" y="385"/>
                        </a:lnTo>
                        <a:lnTo>
                          <a:pt x="18" y="355"/>
                        </a:lnTo>
                        <a:lnTo>
                          <a:pt x="14" y="326"/>
                        </a:lnTo>
                        <a:lnTo>
                          <a:pt x="13" y="297"/>
                        </a:lnTo>
                        <a:lnTo>
                          <a:pt x="15" y="271"/>
                        </a:lnTo>
                        <a:lnTo>
                          <a:pt x="19" y="243"/>
                        </a:lnTo>
                        <a:lnTo>
                          <a:pt x="27" y="216"/>
                        </a:lnTo>
                        <a:lnTo>
                          <a:pt x="37" y="189"/>
                        </a:lnTo>
                        <a:lnTo>
                          <a:pt x="50" y="164"/>
                        </a:lnTo>
                        <a:lnTo>
                          <a:pt x="65" y="138"/>
                        </a:lnTo>
                        <a:lnTo>
                          <a:pt x="82" y="115"/>
                        </a:lnTo>
                        <a:lnTo>
                          <a:pt x="101" y="94"/>
                        </a:lnTo>
                        <a:lnTo>
                          <a:pt x="123" y="76"/>
                        </a:lnTo>
                        <a:lnTo>
                          <a:pt x="144" y="60"/>
                        </a:lnTo>
                        <a:lnTo>
                          <a:pt x="170" y="46"/>
                        </a:lnTo>
                        <a:lnTo>
                          <a:pt x="196" y="35"/>
                        </a:lnTo>
                        <a:lnTo>
                          <a:pt x="226" y="26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3" name="Freeform 669"/>
                  <p:cNvSpPr>
                    <a:spLocks noEditPoints="1"/>
                  </p:cNvSpPr>
                  <p:nvPr/>
                </p:nvSpPr>
                <p:spPr bwMode="auto">
                  <a:xfrm>
                    <a:off x="1244" y="3010"/>
                    <a:ext cx="327" cy="289"/>
                  </a:xfrm>
                  <a:custGeom>
                    <a:avLst/>
                    <a:gdLst>
                      <a:gd name="T0" fmla="*/ 381 w 583"/>
                      <a:gd name="T1" fmla="*/ 14 h 583"/>
                      <a:gd name="T2" fmla="*/ 297 w 583"/>
                      <a:gd name="T3" fmla="*/ 0 h 583"/>
                      <a:gd name="T4" fmla="*/ 213 w 583"/>
                      <a:gd name="T5" fmla="*/ 13 h 583"/>
                      <a:gd name="T6" fmla="*/ 131 w 583"/>
                      <a:gd name="T7" fmla="*/ 47 h 583"/>
                      <a:gd name="T8" fmla="*/ 69 w 583"/>
                      <a:gd name="T9" fmla="*/ 102 h 583"/>
                      <a:gd name="T10" fmla="*/ 24 w 583"/>
                      <a:gd name="T11" fmla="*/ 176 h 583"/>
                      <a:gd name="T12" fmla="*/ 2 w 583"/>
                      <a:gd name="T13" fmla="*/ 258 h 583"/>
                      <a:gd name="T14" fmla="*/ 5 w 583"/>
                      <a:gd name="T15" fmla="*/ 342 h 583"/>
                      <a:gd name="T16" fmla="*/ 33 w 583"/>
                      <a:gd name="T17" fmla="*/ 426 h 583"/>
                      <a:gd name="T18" fmla="*/ 63 w 583"/>
                      <a:gd name="T19" fmla="*/ 474 h 583"/>
                      <a:gd name="T20" fmla="*/ 113 w 583"/>
                      <a:gd name="T21" fmla="*/ 521 h 583"/>
                      <a:gd name="T22" fmla="*/ 176 w 583"/>
                      <a:gd name="T23" fmla="*/ 559 h 583"/>
                      <a:gd name="T24" fmla="*/ 257 w 583"/>
                      <a:gd name="T25" fmla="*/ 582 h 583"/>
                      <a:gd name="T26" fmla="*/ 342 w 583"/>
                      <a:gd name="T27" fmla="*/ 579 h 583"/>
                      <a:gd name="T28" fmla="*/ 399 w 583"/>
                      <a:gd name="T29" fmla="*/ 562 h 583"/>
                      <a:gd name="T30" fmla="*/ 437 w 583"/>
                      <a:gd name="T31" fmla="*/ 543 h 583"/>
                      <a:gd name="T32" fmla="*/ 474 w 583"/>
                      <a:gd name="T33" fmla="*/ 520 h 583"/>
                      <a:gd name="T34" fmla="*/ 514 w 583"/>
                      <a:gd name="T35" fmla="*/ 481 h 583"/>
                      <a:gd name="T36" fmla="*/ 528 w 583"/>
                      <a:gd name="T37" fmla="*/ 460 h 583"/>
                      <a:gd name="T38" fmla="*/ 547 w 583"/>
                      <a:gd name="T39" fmla="*/ 434 h 583"/>
                      <a:gd name="T40" fmla="*/ 573 w 583"/>
                      <a:gd name="T41" fmla="*/ 366 h 583"/>
                      <a:gd name="T42" fmla="*/ 583 w 583"/>
                      <a:gd name="T43" fmla="*/ 297 h 583"/>
                      <a:gd name="T44" fmla="*/ 575 w 583"/>
                      <a:gd name="T45" fmla="*/ 227 h 583"/>
                      <a:gd name="T46" fmla="*/ 561 w 583"/>
                      <a:gd name="T47" fmla="*/ 184 h 583"/>
                      <a:gd name="T48" fmla="*/ 520 w 583"/>
                      <a:gd name="T49" fmla="*/ 111 h 583"/>
                      <a:gd name="T50" fmla="*/ 458 w 583"/>
                      <a:gd name="T51" fmla="*/ 53 h 583"/>
                      <a:gd name="T52" fmla="*/ 243 w 583"/>
                      <a:gd name="T53" fmla="*/ 16 h 583"/>
                      <a:gd name="T54" fmla="*/ 324 w 583"/>
                      <a:gd name="T55" fmla="*/ 13 h 583"/>
                      <a:gd name="T56" fmla="*/ 376 w 583"/>
                      <a:gd name="T57" fmla="*/ 24 h 583"/>
                      <a:gd name="T58" fmla="*/ 429 w 583"/>
                      <a:gd name="T59" fmla="*/ 48 h 583"/>
                      <a:gd name="T60" fmla="*/ 494 w 583"/>
                      <a:gd name="T61" fmla="*/ 96 h 583"/>
                      <a:gd name="T62" fmla="*/ 542 w 583"/>
                      <a:gd name="T63" fmla="*/ 162 h 583"/>
                      <a:gd name="T64" fmla="*/ 568 w 583"/>
                      <a:gd name="T65" fmla="*/ 242 h 583"/>
                      <a:gd name="T66" fmla="*/ 572 w 583"/>
                      <a:gd name="T67" fmla="*/ 297 h 583"/>
                      <a:gd name="T68" fmla="*/ 566 w 583"/>
                      <a:gd name="T69" fmla="*/ 350 h 583"/>
                      <a:gd name="T70" fmla="*/ 550 w 583"/>
                      <a:gd name="T71" fmla="*/ 395 h 583"/>
                      <a:gd name="T72" fmla="*/ 528 w 583"/>
                      <a:gd name="T73" fmla="*/ 441 h 583"/>
                      <a:gd name="T74" fmla="*/ 504 w 583"/>
                      <a:gd name="T75" fmla="*/ 475 h 583"/>
                      <a:gd name="T76" fmla="*/ 469 w 583"/>
                      <a:gd name="T77" fmla="*/ 508 h 583"/>
                      <a:gd name="T78" fmla="*/ 454 w 583"/>
                      <a:gd name="T79" fmla="*/ 520 h 583"/>
                      <a:gd name="T80" fmla="*/ 425 w 583"/>
                      <a:gd name="T81" fmla="*/ 538 h 583"/>
                      <a:gd name="T82" fmla="*/ 382 w 583"/>
                      <a:gd name="T83" fmla="*/ 557 h 583"/>
                      <a:gd name="T84" fmla="*/ 313 w 583"/>
                      <a:gd name="T85" fmla="*/ 572 h 583"/>
                      <a:gd name="T86" fmla="*/ 233 w 583"/>
                      <a:gd name="T87" fmla="*/ 567 h 583"/>
                      <a:gd name="T88" fmla="*/ 156 w 583"/>
                      <a:gd name="T89" fmla="*/ 538 h 583"/>
                      <a:gd name="T90" fmla="*/ 89 w 583"/>
                      <a:gd name="T91" fmla="*/ 486 h 583"/>
                      <a:gd name="T92" fmla="*/ 42 w 583"/>
                      <a:gd name="T93" fmla="*/ 421 h 583"/>
                      <a:gd name="T94" fmla="*/ 23 w 583"/>
                      <a:gd name="T95" fmla="*/ 370 h 583"/>
                      <a:gd name="T96" fmla="*/ 10 w 583"/>
                      <a:gd name="T97" fmla="*/ 287 h 583"/>
                      <a:gd name="T98" fmla="*/ 24 w 583"/>
                      <a:gd name="T99" fmla="*/ 207 h 583"/>
                      <a:gd name="T100" fmla="*/ 61 w 583"/>
                      <a:gd name="T101" fmla="*/ 130 h 583"/>
                      <a:gd name="T102" fmla="*/ 118 w 583"/>
                      <a:gd name="T103" fmla="*/ 71 h 583"/>
                      <a:gd name="T104" fmla="*/ 188 w 583"/>
                      <a:gd name="T105" fmla="*/ 31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83" h="583">
                        <a:moveTo>
                          <a:pt x="434" y="38"/>
                        </a:moveTo>
                        <a:lnTo>
                          <a:pt x="407" y="24"/>
                        </a:lnTo>
                        <a:lnTo>
                          <a:pt x="381" y="14"/>
                        </a:lnTo>
                        <a:lnTo>
                          <a:pt x="353" y="6"/>
                        </a:lnTo>
                        <a:lnTo>
                          <a:pt x="326" y="2"/>
                        </a:lnTo>
                        <a:lnTo>
                          <a:pt x="297" y="0"/>
                        </a:lnTo>
                        <a:lnTo>
                          <a:pt x="270" y="1"/>
                        </a:lnTo>
                        <a:lnTo>
                          <a:pt x="241" y="5"/>
                        </a:lnTo>
                        <a:lnTo>
                          <a:pt x="213" y="13"/>
                        </a:lnTo>
                        <a:lnTo>
                          <a:pt x="183" y="22"/>
                        </a:lnTo>
                        <a:lnTo>
                          <a:pt x="157" y="33"/>
                        </a:lnTo>
                        <a:lnTo>
                          <a:pt x="131" y="47"/>
                        </a:lnTo>
                        <a:lnTo>
                          <a:pt x="110" y="63"/>
                        </a:lnTo>
                        <a:lnTo>
                          <a:pt x="88" y="81"/>
                        </a:lnTo>
                        <a:lnTo>
                          <a:pt x="69" y="102"/>
                        </a:lnTo>
                        <a:lnTo>
                          <a:pt x="52" y="125"/>
                        </a:lnTo>
                        <a:lnTo>
                          <a:pt x="37" y="151"/>
                        </a:lnTo>
                        <a:lnTo>
                          <a:pt x="24" y="176"/>
                        </a:lnTo>
                        <a:lnTo>
                          <a:pt x="14" y="203"/>
                        </a:lnTo>
                        <a:lnTo>
                          <a:pt x="6" y="230"/>
                        </a:lnTo>
                        <a:lnTo>
                          <a:pt x="2" y="258"/>
                        </a:lnTo>
                        <a:lnTo>
                          <a:pt x="0" y="284"/>
                        </a:lnTo>
                        <a:lnTo>
                          <a:pt x="1" y="313"/>
                        </a:lnTo>
                        <a:lnTo>
                          <a:pt x="5" y="342"/>
                        </a:lnTo>
                        <a:lnTo>
                          <a:pt x="12" y="372"/>
                        </a:lnTo>
                        <a:lnTo>
                          <a:pt x="22" y="400"/>
                        </a:lnTo>
                        <a:lnTo>
                          <a:pt x="33" y="426"/>
                        </a:lnTo>
                        <a:lnTo>
                          <a:pt x="47" y="450"/>
                        </a:lnTo>
                        <a:lnTo>
                          <a:pt x="54" y="461"/>
                        </a:lnTo>
                        <a:lnTo>
                          <a:pt x="63" y="474"/>
                        </a:lnTo>
                        <a:lnTo>
                          <a:pt x="81" y="493"/>
                        </a:lnTo>
                        <a:lnTo>
                          <a:pt x="102" y="513"/>
                        </a:lnTo>
                        <a:lnTo>
                          <a:pt x="113" y="521"/>
                        </a:lnTo>
                        <a:lnTo>
                          <a:pt x="125" y="531"/>
                        </a:lnTo>
                        <a:lnTo>
                          <a:pt x="151" y="547"/>
                        </a:lnTo>
                        <a:lnTo>
                          <a:pt x="176" y="559"/>
                        </a:lnTo>
                        <a:lnTo>
                          <a:pt x="203" y="570"/>
                        </a:lnTo>
                        <a:lnTo>
                          <a:pt x="230" y="577"/>
                        </a:lnTo>
                        <a:lnTo>
                          <a:pt x="257" y="582"/>
                        </a:lnTo>
                        <a:lnTo>
                          <a:pt x="284" y="583"/>
                        </a:lnTo>
                        <a:lnTo>
                          <a:pt x="313" y="583"/>
                        </a:lnTo>
                        <a:lnTo>
                          <a:pt x="342" y="579"/>
                        </a:lnTo>
                        <a:lnTo>
                          <a:pt x="371" y="573"/>
                        </a:lnTo>
                        <a:lnTo>
                          <a:pt x="385" y="567"/>
                        </a:lnTo>
                        <a:lnTo>
                          <a:pt x="399" y="562"/>
                        </a:lnTo>
                        <a:lnTo>
                          <a:pt x="426" y="550"/>
                        </a:lnTo>
                        <a:lnTo>
                          <a:pt x="431" y="546"/>
                        </a:lnTo>
                        <a:lnTo>
                          <a:pt x="437" y="543"/>
                        </a:lnTo>
                        <a:lnTo>
                          <a:pt x="450" y="536"/>
                        </a:lnTo>
                        <a:lnTo>
                          <a:pt x="461" y="527"/>
                        </a:lnTo>
                        <a:lnTo>
                          <a:pt x="474" y="520"/>
                        </a:lnTo>
                        <a:lnTo>
                          <a:pt x="494" y="501"/>
                        </a:lnTo>
                        <a:lnTo>
                          <a:pt x="504" y="490"/>
                        </a:lnTo>
                        <a:lnTo>
                          <a:pt x="514" y="481"/>
                        </a:lnTo>
                        <a:lnTo>
                          <a:pt x="522" y="470"/>
                        </a:lnTo>
                        <a:lnTo>
                          <a:pt x="526" y="463"/>
                        </a:lnTo>
                        <a:lnTo>
                          <a:pt x="528" y="460"/>
                        </a:lnTo>
                        <a:lnTo>
                          <a:pt x="531" y="458"/>
                        </a:lnTo>
                        <a:lnTo>
                          <a:pt x="539" y="446"/>
                        </a:lnTo>
                        <a:lnTo>
                          <a:pt x="547" y="434"/>
                        </a:lnTo>
                        <a:lnTo>
                          <a:pt x="559" y="407"/>
                        </a:lnTo>
                        <a:lnTo>
                          <a:pt x="570" y="381"/>
                        </a:lnTo>
                        <a:lnTo>
                          <a:pt x="573" y="366"/>
                        </a:lnTo>
                        <a:lnTo>
                          <a:pt x="577" y="353"/>
                        </a:lnTo>
                        <a:lnTo>
                          <a:pt x="582" y="326"/>
                        </a:lnTo>
                        <a:lnTo>
                          <a:pt x="583" y="297"/>
                        </a:lnTo>
                        <a:lnTo>
                          <a:pt x="582" y="270"/>
                        </a:lnTo>
                        <a:lnTo>
                          <a:pt x="578" y="241"/>
                        </a:lnTo>
                        <a:lnTo>
                          <a:pt x="575" y="227"/>
                        </a:lnTo>
                        <a:lnTo>
                          <a:pt x="573" y="219"/>
                        </a:lnTo>
                        <a:lnTo>
                          <a:pt x="572" y="213"/>
                        </a:lnTo>
                        <a:lnTo>
                          <a:pt x="561" y="184"/>
                        </a:lnTo>
                        <a:lnTo>
                          <a:pt x="550" y="158"/>
                        </a:lnTo>
                        <a:lnTo>
                          <a:pt x="536" y="132"/>
                        </a:lnTo>
                        <a:lnTo>
                          <a:pt x="520" y="111"/>
                        </a:lnTo>
                        <a:lnTo>
                          <a:pt x="500" y="89"/>
                        </a:lnTo>
                        <a:lnTo>
                          <a:pt x="481" y="70"/>
                        </a:lnTo>
                        <a:lnTo>
                          <a:pt x="458" y="53"/>
                        </a:lnTo>
                        <a:lnTo>
                          <a:pt x="434" y="38"/>
                        </a:lnTo>
                        <a:close/>
                        <a:moveTo>
                          <a:pt x="216" y="23"/>
                        </a:moveTo>
                        <a:lnTo>
                          <a:pt x="243" y="16"/>
                        </a:lnTo>
                        <a:lnTo>
                          <a:pt x="270" y="11"/>
                        </a:lnTo>
                        <a:lnTo>
                          <a:pt x="297" y="10"/>
                        </a:lnTo>
                        <a:lnTo>
                          <a:pt x="324" y="13"/>
                        </a:lnTo>
                        <a:lnTo>
                          <a:pt x="336" y="14"/>
                        </a:lnTo>
                        <a:lnTo>
                          <a:pt x="350" y="17"/>
                        </a:lnTo>
                        <a:lnTo>
                          <a:pt x="376" y="24"/>
                        </a:lnTo>
                        <a:lnTo>
                          <a:pt x="389" y="28"/>
                        </a:lnTo>
                        <a:lnTo>
                          <a:pt x="402" y="34"/>
                        </a:lnTo>
                        <a:lnTo>
                          <a:pt x="429" y="48"/>
                        </a:lnTo>
                        <a:lnTo>
                          <a:pt x="453" y="61"/>
                        </a:lnTo>
                        <a:lnTo>
                          <a:pt x="475" y="79"/>
                        </a:lnTo>
                        <a:lnTo>
                          <a:pt x="494" y="96"/>
                        </a:lnTo>
                        <a:lnTo>
                          <a:pt x="513" y="117"/>
                        </a:lnTo>
                        <a:lnTo>
                          <a:pt x="528" y="139"/>
                        </a:lnTo>
                        <a:lnTo>
                          <a:pt x="542" y="162"/>
                        </a:lnTo>
                        <a:lnTo>
                          <a:pt x="553" y="187"/>
                        </a:lnTo>
                        <a:lnTo>
                          <a:pt x="562" y="215"/>
                        </a:lnTo>
                        <a:lnTo>
                          <a:pt x="568" y="242"/>
                        </a:lnTo>
                        <a:lnTo>
                          <a:pt x="570" y="255"/>
                        </a:lnTo>
                        <a:lnTo>
                          <a:pt x="572" y="270"/>
                        </a:lnTo>
                        <a:lnTo>
                          <a:pt x="572" y="297"/>
                        </a:lnTo>
                        <a:lnTo>
                          <a:pt x="571" y="324"/>
                        </a:lnTo>
                        <a:lnTo>
                          <a:pt x="568" y="336"/>
                        </a:lnTo>
                        <a:lnTo>
                          <a:pt x="566" y="350"/>
                        </a:lnTo>
                        <a:lnTo>
                          <a:pt x="558" y="376"/>
                        </a:lnTo>
                        <a:lnTo>
                          <a:pt x="553" y="389"/>
                        </a:lnTo>
                        <a:lnTo>
                          <a:pt x="550" y="395"/>
                        </a:lnTo>
                        <a:lnTo>
                          <a:pt x="548" y="402"/>
                        </a:lnTo>
                        <a:lnTo>
                          <a:pt x="537" y="429"/>
                        </a:lnTo>
                        <a:lnTo>
                          <a:pt x="528" y="441"/>
                        </a:lnTo>
                        <a:lnTo>
                          <a:pt x="521" y="453"/>
                        </a:lnTo>
                        <a:lnTo>
                          <a:pt x="512" y="463"/>
                        </a:lnTo>
                        <a:lnTo>
                          <a:pt x="504" y="475"/>
                        </a:lnTo>
                        <a:lnTo>
                          <a:pt x="485" y="494"/>
                        </a:lnTo>
                        <a:lnTo>
                          <a:pt x="475" y="504"/>
                        </a:lnTo>
                        <a:lnTo>
                          <a:pt x="469" y="508"/>
                        </a:lnTo>
                        <a:lnTo>
                          <a:pt x="465" y="513"/>
                        </a:lnTo>
                        <a:lnTo>
                          <a:pt x="459" y="516"/>
                        </a:lnTo>
                        <a:lnTo>
                          <a:pt x="454" y="520"/>
                        </a:lnTo>
                        <a:lnTo>
                          <a:pt x="444" y="528"/>
                        </a:lnTo>
                        <a:lnTo>
                          <a:pt x="431" y="535"/>
                        </a:lnTo>
                        <a:lnTo>
                          <a:pt x="425" y="538"/>
                        </a:lnTo>
                        <a:lnTo>
                          <a:pt x="420" y="542"/>
                        </a:lnTo>
                        <a:lnTo>
                          <a:pt x="395" y="553"/>
                        </a:lnTo>
                        <a:lnTo>
                          <a:pt x="382" y="557"/>
                        </a:lnTo>
                        <a:lnTo>
                          <a:pt x="369" y="563"/>
                        </a:lnTo>
                        <a:lnTo>
                          <a:pt x="340" y="568"/>
                        </a:lnTo>
                        <a:lnTo>
                          <a:pt x="313" y="572"/>
                        </a:lnTo>
                        <a:lnTo>
                          <a:pt x="286" y="573"/>
                        </a:lnTo>
                        <a:lnTo>
                          <a:pt x="260" y="572"/>
                        </a:lnTo>
                        <a:lnTo>
                          <a:pt x="233" y="567"/>
                        </a:lnTo>
                        <a:lnTo>
                          <a:pt x="207" y="559"/>
                        </a:lnTo>
                        <a:lnTo>
                          <a:pt x="181" y="549"/>
                        </a:lnTo>
                        <a:lnTo>
                          <a:pt x="156" y="538"/>
                        </a:lnTo>
                        <a:lnTo>
                          <a:pt x="130" y="522"/>
                        </a:lnTo>
                        <a:lnTo>
                          <a:pt x="109" y="505"/>
                        </a:lnTo>
                        <a:lnTo>
                          <a:pt x="89" y="486"/>
                        </a:lnTo>
                        <a:lnTo>
                          <a:pt x="71" y="466"/>
                        </a:lnTo>
                        <a:lnTo>
                          <a:pt x="56" y="445"/>
                        </a:lnTo>
                        <a:lnTo>
                          <a:pt x="42" y="421"/>
                        </a:lnTo>
                        <a:lnTo>
                          <a:pt x="31" y="396"/>
                        </a:lnTo>
                        <a:lnTo>
                          <a:pt x="26" y="383"/>
                        </a:lnTo>
                        <a:lnTo>
                          <a:pt x="23" y="370"/>
                        </a:lnTo>
                        <a:lnTo>
                          <a:pt x="16" y="341"/>
                        </a:lnTo>
                        <a:lnTo>
                          <a:pt x="11" y="313"/>
                        </a:lnTo>
                        <a:lnTo>
                          <a:pt x="10" y="287"/>
                        </a:lnTo>
                        <a:lnTo>
                          <a:pt x="12" y="260"/>
                        </a:lnTo>
                        <a:lnTo>
                          <a:pt x="17" y="233"/>
                        </a:lnTo>
                        <a:lnTo>
                          <a:pt x="24" y="207"/>
                        </a:lnTo>
                        <a:lnTo>
                          <a:pt x="34" y="181"/>
                        </a:lnTo>
                        <a:lnTo>
                          <a:pt x="48" y="156"/>
                        </a:lnTo>
                        <a:lnTo>
                          <a:pt x="61" y="130"/>
                        </a:lnTo>
                        <a:lnTo>
                          <a:pt x="79" y="109"/>
                        </a:lnTo>
                        <a:lnTo>
                          <a:pt x="96" y="89"/>
                        </a:lnTo>
                        <a:lnTo>
                          <a:pt x="118" y="71"/>
                        </a:lnTo>
                        <a:lnTo>
                          <a:pt x="140" y="56"/>
                        </a:lnTo>
                        <a:lnTo>
                          <a:pt x="163" y="43"/>
                        </a:lnTo>
                        <a:lnTo>
                          <a:pt x="188" y="31"/>
                        </a:lnTo>
                        <a:lnTo>
                          <a:pt x="216" y="23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4" name="Freeform 670"/>
                  <p:cNvSpPr>
                    <a:spLocks noEditPoints="1"/>
                  </p:cNvSpPr>
                  <p:nvPr/>
                </p:nvSpPr>
                <p:spPr bwMode="auto">
                  <a:xfrm>
                    <a:off x="1251" y="3016"/>
                    <a:ext cx="313" cy="277"/>
                  </a:xfrm>
                  <a:custGeom>
                    <a:avLst/>
                    <a:gdLst>
                      <a:gd name="T0" fmla="*/ 379 w 562"/>
                      <a:gd name="T1" fmla="*/ 18 h 563"/>
                      <a:gd name="T2" fmla="*/ 326 w 562"/>
                      <a:gd name="T3" fmla="*/ 4 h 563"/>
                      <a:gd name="T4" fmla="*/ 260 w 562"/>
                      <a:gd name="T5" fmla="*/ 1 h 563"/>
                      <a:gd name="T6" fmla="*/ 178 w 562"/>
                      <a:gd name="T7" fmla="*/ 21 h 563"/>
                      <a:gd name="T8" fmla="*/ 108 w 562"/>
                      <a:gd name="T9" fmla="*/ 61 h 563"/>
                      <a:gd name="T10" fmla="*/ 51 w 562"/>
                      <a:gd name="T11" fmla="*/ 120 h 563"/>
                      <a:gd name="T12" fmla="*/ 14 w 562"/>
                      <a:gd name="T13" fmla="*/ 197 h 563"/>
                      <a:gd name="T14" fmla="*/ 0 w 562"/>
                      <a:gd name="T15" fmla="*/ 277 h 563"/>
                      <a:gd name="T16" fmla="*/ 13 w 562"/>
                      <a:gd name="T17" fmla="*/ 360 h 563"/>
                      <a:gd name="T18" fmla="*/ 32 w 562"/>
                      <a:gd name="T19" fmla="*/ 411 h 563"/>
                      <a:gd name="T20" fmla="*/ 79 w 562"/>
                      <a:gd name="T21" fmla="*/ 476 h 563"/>
                      <a:gd name="T22" fmla="*/ 146 w 562"/>
                      <a:gd name="T23" fmla="*/ 528 h 563"/>
                      <a:gd name="T24" fmla="*/ 223 w 562"/>
                      <a:gd name="T25" fmla="*/ 557 h 563"/>
                      <a:gd name="T26" fmla="*/ 303 w 562"/>
                      <a:gd name="T27" fmla="*/ 562 h 563"/>
                      <a:gd name="T28" fmla="*/ 372 w 562"/>
                      <a:gd name="T29" fmla="*/ 547 h 563"/>
                      <a:gd name="T30" fmla="*/ 415 w 562"/>
                      <a:gd name="T31" fmla="*/ 528 h 563"/>
                      <a:gd name="T32" fmla="*/ 444 w 562"/>
                      <a:gd name="T33" fmla="*/ 510 h 563"/>
                      <a:gd name="T34" fmla="*/ 459 w 562"/>
                      <a:gd name="T35" fmla="*/ 498 h 563"/>
                      <a:gd name="T36" fmla="*/ 494 w 562"/>
                      <a:gd name="T37" fmla="*/ 465 h 563"/>
                      <a:gd name="T38" fmla="*/ 518 w 562"/>
                      <a:gd name="T39" fmla="*/ 431 h 563"/>
                      <a:gd name="T40" fmla="*/ 540 w 562"/>
                      <a:gd name="T41" fmla="*/ 385 h 563"/>
                      <a:gd name="T42" fmla="*/ 556 w 562"/>
                      <a:gd name="T43" fmla="*/ 340 h 563"/>
                      <a:gd name="T44" fmla="*/ 562 w 562"/>
                      <a:gd name="T45" fmla="*/ 287 h 563"/>
                      <a:gd name="T46" fmla="*/ 558 w 562"/>
                      <a:gd name="T47" fmla="*/ 232 h 563"/>
                      <a:gd name="T48" fmla="*/ 532 w 562"/>
                      <a:gd name="T49" fmla="*/ 152 h 563"/>
                      <a:gd name="T50" fmla="*/ 484 w 562"/>
                      <a:gd name="T51" fmla="*/ 86 h 563"/>
                      <a:gd name="T52" fmla="*/ 419 w 562"/>
                      <a:gd name="T53" fmla="*/ 38 h 563"/>
                      <a:gd name="T54" fmla="*/ 262 w 562"/>
                      <a:gd name="T55" fmla="*/ 14 h 563"/>
                      <a:gd name="T56" fmla="*/ 338 w 562"/>
                      <a:gd name="T57" fmla="*/ 18 h 563"/>
                      <a:gd name="T58" fmla="*/ 414 w 562"/>
                      <a:gd name="T59" fmla="*/ 47 h 563"/>
                      <a:gd name="T60" fmla="*/ 475 w 562"/>
                      <a:gd name="T61" fmla="*/ 95 h 563"/>
                      <a:gd name="T62" fmla="*/ 519 w 562"/>
                      <a:gd name="T63" fmla="*/ 158 h 563"/>
                      <a:gd name="T64" fmla="*/ 542 w 562"/>
                      <a:gd name="T65" fmla="*/ 222 h 563"/>
                      <a:gd name="T66" fmla="*/ 549 w 562"/>
                      <a:gd name="T67" fmla="*/ 262 h 563"/>
                      <a:gd name="T68" fmla="*/ 544 w 562"/>
                      <a:gd name="T69" fmla="*/ 339 h 563"/>
                      <a:gd name="T70" fmla="*/ 538 w 562"/>
                      <a:gd name="T71" fmla="*/ 358 h 563"/>
                      <a:gd name="T72" fmla="*/ 529 w 562"/>
                      <a:gd name="T73" fmla="*/ 389 h 563"/>
                      <a:gd name="T74" fmla="*/ 505 w 562"/>
                      <a:gd name="T75" fmla="*/ 430 h 563"/>
                      <a:gd name="T76" fmla="*/ 489 w 562"/>
                      <a:gd name="T77" fmla="*/ 451 h 563"/>
                      <a:gd name="T78" fmla="*/ 477 w 562"/>
                      <a:gd name="T79" fmla="*/ 467 h 563"/>
                      <a:gd name="T80" fmla="*/ 439 w 562"/>
                      <a:gd name="T81" fmla="*/ 500 h 563"/>
                      <a:gd name="T82" fmla="*/ 393 w 562"/>
                      <a:gd name="T83" fmla="*/ 526 h 563"/>
                      <a:gd name="T84" fmla="*/ 384 w 562"/>
                      <a:gd name="T85" fmla="*/ 529 h 563"/>
                      <a:gd name="T86" fmla="*/ 356 w 562"/>
                      <a:gd name="T87" fmla="*/ 540 h 563"/>
                      <a:gd name="T88" fmla="*/ 274 w 562"/>
                      <a:gd name="T89" fmla="*/ 550 h 563"/>
                      <a:gd name="T90" fmla="*/ 199 w 562"/>
                      <a:gd name="T91" fmla="*/ 539 h 563"/>
                      <a:gd name="T92" fmla="*/ 128 w 562"/>
                      <a:gd name="T93" fmla="*/ 503 h 563"/>
                      <a:gd name="T94" fmla="*/ 71 w 562"/>
                      <a:gd name="T95" fmla="*/ 450 h 563"/>
                      <a:gd name="T96" fmla="*/ 32 w 562"/>
                      <a:gd name="T97" fmla="*/ 382 h 563"/>
                      <a:gd name="T98" fmla="*/ 14 w 562"/>
                      <a:gd name="T99" fmla="*/ 302 h 563"/>
                      <a:gd name="T100" fmla="*/ 18 w 562"/>
                      <a:gd name="T101" fmla="*/ 225 h 563"/>
                      <a:gd name="T102" fmla="*/ 47 w 562"/>
                      <a:gd name="T103" fmla="*/ 151 h 563"/>
                      <a:gd name="T104" fmla="*/ 94 w 562"/>
                      <a:gd name="T105" fmla="*/ 86 h 563"/>
                      <a:gd name="T106" fmla="*/ 159 w 562"/>
                      <a:gd name="T107" fmla="*/ 44 h 5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62" h="563">
                        <a:moveTo>
                          <a:pt x="419" y="38"/>
                        </a:moveTo>
                        <a:lnTo>
                          <a:pt x="392" y="24"/>
                        </a:lnTo>
                        <a:lnTo>
                          <a:pt x="379" y="18"/>
                        </a:lnTo>
                        <a:lnTo>
                          <a:pt x="366" y="14"/>
                        </a:lnTo>
                        <a:lnTo>
                          <a:pt x="340" y="7"/>
                        </a:lnTo>
                        <a:lnTo>
                          <a:pt x="326" y="4"/>
                        </a:lnTo>
                        <a:lnTo>
                          <a:pt x="314" y="3"/>
                        </a:lnTo>
                        <a:lnTo>
                          <a:pt x="287" y="0"/>
                        </a:lnTo>
                        <a:lnTo>
                          <a:pt x="260" y="1"/>
                        </a:lnTo>
                        <a:lnTo>
                          <a:pt x="233" y="6"/>
                        </a:lnTo>
                        <a:lnTo>
                          <a:pt x="206" y="13"/>
                        </a:lnTo>
                        <a:lnTo>
                          <a:pt x="178" y="21"/>
                        </a:lnTo>
                        <a:lnTo>
                          <a:pt x="153" y="33"/>
                        </a:lnTo>
                        <a:lnTo>
                          <a:pt x="130" y="46"/>
                        </a:lnTo>
                        <a:lnTo>
                          <a:pt x="108" y="61"/>
                        </a:lnTo>
                        <a:lnTo>
                          <a:pt x="86" y="79"/>
                        </a:lnTo>
                        <a:lnTo>
                          <a:pt x="69" y="99"/>
                        </a:lnTo>
                        <a:lnTo>
                          <a:pt x="51" y="120"/>
                        </a:lnTo>
                        <a:lnTo>
                          <a:pt x="38" y="146"/>
                        </a:lnTo>
                        <a:lnTo>
                          <a:pt x="24" y="171"/>
                        </a:lnTo>
                        <a:lnTo>
                          <a:pt x="14" y="197"/>
                        </a:lnTo>
                        <a:lnTo>
                          <a:pt x="7" y="223"/>
                        </a:lnTo>
                        <a:lnTo>
                          <a:pt x="2" y="250"/>
                        </a:lnTo>
                        <a:lnTo>
                          <a:pt x="0" y="277"/>
                        </a:lnTo>
                        <a:lnTo>
                          <a:pt x="1" y="303"/>
                        </a:lnTo>
                        <a:lnTo>
                          <a:pt x="6" y="331"/>
                        </a:lnTo>
                        <a:lnTo>
                          <a:pt x="13" y="360"/>
                        </a:lnTo>
                        <a:lnTo>
                          <a:pt x="16" y="373"/>
                        </a:lnTo>
                        <a:lnTo>
                          <a:pt x="21" y="386"/>
                        </a:lnTo>
                        <a:lnTo>
                          <a:pt x="32" y="411"/>
                        </a:lnTo>
                        <a:lnTo>
                          <a:pt x="46" y="435"/>
                        </a:lnTo>
                        <a:lnTo>
                          <a:pt x="61" y="456"/>
                        </a:lnTo>
                        <a:lnTo>
                          <a:pt x="79" y="476"/>
                        </a:lnTo>
                        <a:lnTo>
                          <a:pt x="99" y="495"/>
                        </a:lnTo>
                        <a:lnTo>
                          <a:pt x="120" y="512"/>
                        </a:lnTo>
                        <a:lnTo>
                          <a:pt x="146" y="528"/>
                        </a:lnTo>
                        <a:lnTo>
                          <a:pt x="171" y="539"/>
                        </a:lnTo>
                        <a:lnTo>
                          <a:pt x="197" y="549"/>
                        </a:lnTo>
                        <a:lnTo>
                          <a:pt x="223" y="557"/>
                        </a:lnTo>
                        <a:lnTo>
                          <a:pt x="250" y="562"/>
                        </a:lnTo>
                        <a:lnTo>
                          <a:pt x="276" y="563"/>
                        </a:lnTo>
                        <a:lnTo>
                          <a:pt x="303" y="562"/>
                        </a:lnTo>
                        <a:lnTo>
                          <a:pt x="330" y="558"/>
                        </a:lnTo>
                        <a:lnTo>
                          <a:pt x="359" y="553"/>
                        </a:lnTo>
                        <a:lnTo>
                          <a:pt x="372" y="547"/>
                        </a:lnTo>
                        <a:lnTo>
                          <a:pt x="385" y="543"/>
                        </a:lnTo>
                        <a:lnTo>
                          <a:pt x="410" y="532"/>
                        </a:lnTo>
                        <a:lnTo>
                          <a:pt x="415" y="528"/>
                        </a:lnTo>
                        <a:lnTo>
                          <a:pt x="421" y="525"/>
                        </a:lnTo>
                        <a:lnTo>
                          <a:pt x="434" y="518"/>
                        </a:lnTo>
                        <a:lnTo>
                          <a:pt x="444" y="510"/>
                        </a:lnTo>
                        <a:lnTo>
                          <a:pt x="449" y="506"/>
                        </a:lnTo>
                        <a:lnTo>
                          <a:pt x="455" y="503"/>
                        </a:lnTo>
                        <a:lnTo>
                          <a:pt x="459" y="498"/>
                        </a:lnTo>
                        <a:lnTo>
                          <a:pt x="465" y="494"/>
                        </a:lnTo>
                        <a:lnTo>
                          <a:pt x="475" y="484"/>
                        </a:lnTo>
                        <a:lnTo>
                          <a:pt x="494" y="465"/>
                        </a:lnTo>
                        <a:lnTo>
                          <a:pt x="502" y="453"/>
                        </a:lnTo>
                        <a:lnTo>
                          <a:pt x="511" y="443"/>
                        </a:lnTo>
                        <a:lnTo>
                          <a:pt x="518" y="431"/>
                        </a:lnTo>
                        <a:lnTo>
                          <a:pt x="527" y="419"/>
                        </a:lnTo>
                        <a:lnTo>
                          <a:pt x="538" y="392"/>
                        </a:lnTo>
                        <a:lnTo>
                          <a:pt x="540" y="385"/>
                        </a:lnTo>
                        <a:lnTo>
                          <a:pt x="543" y="379"/>
                        </a:lnTo>
                        <a:lnTo>
                          <a:pt x="548" y="366"/>
                        </a:lnTo>
                        <a:lnTo>
                          <a:pt x="556" y="340"/>
                        </a:lnTo>
                        <a:lnTo>
                          <a:pt x="558" y="326"/>
                        </a:lnTo>
                        <a:lnTo>
                          <a:pt x="561" y="314"/>
                        </a:lnTo>
                        <a:lnTo>
                          <a:pt x="562" y="287"/>
                        </a:lnTo>
                        <a:lnTo>
                          <a:pt x="562" y="260"/>
                        </a:lnTo>
                        <a:lnTo>
                          <a:pt x="560" y="245"/>
                        </a:lnTo>
                        <a:lnTo>
                          <a:pt x="558" y="232"/>
                        </a:lnTo>
                        <a:lnTo>
                          <a:pt x="552" y="205"/>
                        </a:lnTo>
                        <a:lnTo>
                          <a:pt x="543" y="177"/>
                        </a:lnTo>
                        <a:lnTo>
                          <a:pt x="532" y="152"/>
                        </a:lnTo>
                        <a:lnTo>
                          <a:pt x="518" y="129"/>
                        </a:lnTo>
                        <a:lnTo>
                          <a:pt x="503" y="107"/>
                        </a:lnTo>
                        <a:lnTo>
                          <a:pt x="484" y="86"/>
                        </a:lnTo>
                        <a:lnTo>
                          <a:pt x="465" y="69"/>
                        </a:lnTo>
                        <a:lnTo>
                          <a:pt x="443" y="51"/>
                        </a:lnTo>
                        <a:lnTo>
                          <a:pt x="419" y="38"/>
                        </a:lnTo>
                        <a:close/>
                        <a:moveTo>
                          <a:pt x="209" y="25"/>
                        </a:moveTo>
                        <a:lnTo>
                          <a:pt x="235" y="18"/>
                        </a:lnTo>
                        <a:lnTo>
                          <a:pt x="262" y="14"/>
                        </a:lnTo>
                        <a:lnTo>
                          <a:pt x="287" y="12"/>
                        </a:lnTo>
                        <a:lnTo>
                          <a:pt x="314" y="14"/>
                        </a:lnTo>
                        <a:lnTo>
                          <a:pt x="338" y="18"/>
                        </a:lnTo>
                        <a:lnTo>
                          <a:pt x="364" y="25"/>
                        </a:lnTo>
                        <a:lnTo>
                          <a:pt x="389" y="35"/>
                        </a:lnTo>
                        <a:lnTo>
                          <a:pt x="414" y="47"/>
                        </a:lnTo>
                        <a:lnTo>
                          <a:pt x="436" y="60"/>
                        </a:lnTo>
                        <a:lnTo>
                          <a:pt x="457" y="77"/>
                        </a:lnTo>
                        <a:lnTo>
                          <a:pt x="475" y="95"/>
                        </a:lnTo>
                        <a:lnTo>
                          <a:pt x="493" y="114"/>
                        </a:lnTo>
                        <a:lnTo>
                          <a:pt x="506" y="134"/>
                        </a:lnTo>
                        <a:lnTo>
                          <a:pt x="519" y="158"/>
                        </a:lnTo>
                        <a:lnTo>
                          <a:pt x="531" y="181"/>
                        </a:lnTo>
                        <a:lnTo>
                          <a:pt x="540" y="209"/>
                        </a:lnTo>
                        <a:lnTo>
                          <a:pt x="542" y="222"/>
                        </a:lnTo>
                        <a:lnTo>
                          <a:pt x="543" y="228"/>
                        </a:lnTo>
                        <a:lnTo>
                          <a:pt x="545" y="235"/>
                        </a:lnTo>
                        <a:lnTo>
                          <a:pt x="549" y="262"/>
                        </a:lnTo>
                        <a:lnTo>
                          <a:pt x="550" y="287"/>
                        </a:lnTo>
                        <a:lnTo>
                          <a:pt x="549" y="314"/>
                        </a:lnTo>
                        <a:lnTo>
                          <a:pt x="544" y="339"/>
                        </a:lnTo>
                        <a:lnTo>
                          <a:pt x="541" y="351"/>
                        </a:lnTo>
                        <a:lnTo>
                          <a:pt x="539" y="357"/>
                        </a:lnTo>
                        <a:lnTo>
                          <a:pt x="538" y="358"/>
                        </a:lnTo>
                        <a:lnTo>
                          <a:pt x="538" y="360"/>
                        </a:lnTo>
                        <a:lnTo>
                          <a:pt x="538" y="364"/>
                        </a:lnTo>
                        <a:lnTo>
                          <a:pt x="529" y="389"/>
                        </a:lnTo>
                        <a:lnTo>
                          <a:pt x="517" y="414"/>
                        </a:lnTo>
                        <a:lnTo>
                          <a:pt x="509" y="424"/>
                        </a:lnTo>
                        <a:lnTo>
                          <a:pt x="505" y="430"/>
                        </a:lnTo>
                        <a:lnTo>
                          <a:pt x="502" y="436"/>
                        </a:lnTo>
                        <a:lnTo>
                          <a:pt x="494" y="446"/>
                        </a:lnTo>
                        <a:lnTo>
                          <a:pt x="489" y="451"/>
                        </a:lnTo>
                        <a:lnTo>
                          <a:pt x="486" y="457"/>
                        </a:lnTo>
                        <a:lnTo>
                          <a:pt x="481" y="462"/>
                        </a:lnTo>
                        <a:lnTo>
                          <a:pt x="477" y="467"/>
                        </a:lnTo>
                        <a:lnTo>
                          <a:pt x="469" y="476"/>
                        </a:lnTo>
                        <a:lnTo>
                          <a:pt x="450" y="494"/>
                        </a:lnTo>
                        <a:lnTo>
                          <a:pt x="439" y="500"/>
                        </a:lnTo>
                        <a:lnTo>
                          <a:pt x="428" y="507"/>
                        </a:lnTo>
                        <a:lnTo>
                          <a:pt x="406" y="521"/>
                        </a:lnTo>
                        <a:lnTo>
                          <a:pt x="393" y="526"/>
                        </a:lnTo>
                        <a:lnTo>
                          <a:pt x="387" y="528"/>
                        </a:lnTo>
                        <a:lnTo>
                          <a:pt x="385" y="528"/>
                        </a:lnTo>
                        <a:lnTo>
                          <a:pt x="384" y="529"/>
                        </a:lnTo>
                        <a:lnTo>
                          <a:pt x="382" y="531"/>
                        </a:lnTo>
                        <a:lnTo>
                          <a:pt x="368" y="535"/>
                        </a:lnTo>
                        <a:lnTo>
                          <a:pt x="356" y="540"/>
                        </a:lnTo>
                        <a:lnTo>
                          <a:pt x="328" y="545"/>
                        </a:lnTo>
                        <a:lnTo>
                          <a:pt x="301" y="549"/>
                        </a:lnTo>
                        <a:lnTo>
                          <a:pt x="274" y="550"/>
                        </a:lnTo>
                        <a:lnTo>
                          <a:pt x="250" y="550"/>
                        </a:lnTo>
                        <a:lnTo>
                          <a:pt x="224" y="545"/>
                        </a:lnTo>
                        <a:lnTo>
                          <a:pt x="199" y="539"/>
                        </a:lnTo>
                        <a:lnTo>
                          <a:pt x="174" y="530"/>
                        </a:lnTo>
                        <a:lnTo>
                          <a:pt x="151" y="518"/>
                        </a:lnTo>
                        <a:lnTo>
                          <a:pt x="128" y="503"/>
                        </a:lnTo>
                        <a:lnTo>
                          <a:pt x="106" y="487"/>
                        </a:lnTo>
                        <a:lnTo>
                          <a:pt x="86" y="470"/>
                        </a:lnTo>
                        <a:lnTo>
                          <a:pt x="71" y="450"/>
                        </a:lnTo>
                        <a:lnTo>
                          <a:pt x="55" y="428"/>
                        </a:lnTo>
                        <a:lnTo>
                          <a:pt x="44" y="406"/>
                        </a:lnTo>
                        <a:lnTo>
                          <a:pt x="32" y="382"/>
                        </a:lnTo>
                        <a:lnTo>
                          <a:pt x="25" y="356"/>
                        </a:lnTo>
                        <a:lnTo>
                          <a:pt x="18" y="329"/>
                        </a:lnTo>
                        <a:lnTo>
                          <a:pt x="14" y="302"/>
                        </a:lnTo>
                        <a:lnTo>
                          <a:pt x="12" y="275"/>
                        </a:lnTo>
                        <a:lnTo>
                          <a:pt x="14" y="251"/>
                        </a:lnTo>
                        <a:lnTo>
                          <a:pt x="18" y="225"/>
                        </a:lnTo>
                        <a:lnTo>
                          <a:pt x="25" y="200"/>
                        </a:lnTo>
                        <a:lnTo>
                          <a:pt x="35" y="175"/>
                        </a:lnTo>
                        <a:lnTo>
                          <a:pt x="47" y="151"/>
                        </a:lnTo>
                        <a:lnTo>
                          <a:pt x="60" y="128"/>
                        </a:lnTo>
                        <a:lnTo>
                          <a:pt x="77" y="106"/>
                        </a:lnTo>
                        <a:lnTo>
                          <a:pt x="94" y="86"/>
                        </a:lnTo>
                        <a:lnTo>
                          <a:pt x="114" y="71"/>
                        </a:lnTo>
                        <a:lnTo>
                          <a:pt x="135" y="55"/>
                        </a:lnTo>
                        <a:lnTo>
                          <a:pt x="159" y="44"/>
                        </a:lnTo>
                        <a:lnTo>
                          <a:pt x="182" y="33"/>
                        </a:lnTo>
                        <a:lnTo>
                          <a:pt x="209" y="25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5" name="Freeform 671"/>
                  <p:cNvSpPr>
                    <a:spLocks noEditPoints="1"/>
                  </p:cNvSpPr>
                  <p:nvPr/>
                </p:nvSpPr>
                <p:spPr bwMode="auto">
                  <a:xfrm>
                    <a:off x="1257" y="3022"/>
                    <a:ext cx="300" cy="265"/>
                  </a:xfrm>
                  <a:custGeom>
                    <a:avLst/>
                    <a:gdLst>
                      <a:gd name="T0" fmla="*/ 352 w 538"/>
                      <a:gd name="T1" fmla="*/ 13 h 538"/>
                      <a:gd name="T2" fmla="*/ 275 w 538"/>
                      <a:gd name="T3" fmla="*/ 0 h 538"/>
                      <a:gd name="T4" fmla="*/ 197 w 538"/>
                      <a:gd name="T5" fmla="*/ 13 h 538"/>
                      <a:gd name="T6" fmla="*/ 123 w 538"/>
                      <a:gd name="T7" fmla="*/ 43 h 538"/>
                      <a:gd name="T8" fmla="*/ 65 w 538"/>
                      <a:gd name="T9" fmla="*/ 94 h 538"/>
                      <a:gd name="T10" fmla="*/ 23 w 538"/>
                      <a:gd name="T11" fmla="*/ 163 h 538"/>
                      <a:gd name="T12" fmla="*/ 2 w 538"/>
                      <a:gd name="T13" fmla="*/ 239 h 538"/>
                      <a:gd name="T14" fmla="*/ 6 w 538"/>
                      <a:gd name="T15" fmla="*/ 317 h 538"/>
                      <a:gd name="T16" fmla="*/ 32 w 538"/>
                      <a:gd name="T17" fmla="*/ 394 h 538"/>
                      <a:gd name="T18" fmla="*/ 74 w 538"/>
                      <a:gd name="T19" fmla="*/ 458 h 538"/>
                      <a:gd name="T20" fmla="*/ 139 w 538"/>
                      <a:gd name="T21" fmla="*/ 506 h 538"/>
                      <a:gd name="T22" fmla="*/ 212 w 538"/>
                      <a:gd name="T23" fmla="*/ 533 h 538"/>
                      <a:gd name="T24" fmla="*/ 289 w 538"/>
                      <a:gd name="T25" fmla="*/ 537 h 538"/>
                      <a:gd name="T26" fmla="*/ 356 w 538"/>
                      <a:gd name="T27" fmla="*/ 523 h 538"/>
                      <a:gd name="T28" fmla="*/ 373 w 538"/>
                      <a:gd name="T29" fmla="*/ 516 h 538"/>
                      <a:gd name="T30" fmla="*/ 394 w 538"/>
                      <a:gd name="T31" fmla="*/ 509 h 538"/>
                      <a:gd name="T32" fmla="*/ 438 w 538"/>
                      <a:gd name="T33" fmla="*/ 482 h 538"/>
                      <a:gd name="T34" fmla="*/ 469 w 538"/>
                      <a:gd name="T35" fmla="*/ 450 h 538"/>
                      <a:gd name="T36" fmla="*/ 482 w 538"/>
                      <a:gd name="T37" fmla="*/ 434 h 538"/>
                      <a:gd name="T38" fmla="*/ 497 w 538"/>
                      <a:gd name="T39" fmla="*/ 412 h 538"/>
                      <a:gd name="T40" fmla="*/ 526 w 538"/>
                      <a:gd name="T41" fmla="*/ 352 h 538"/>
                      <a:gd name="T42" fmla="*/ 527 w 538"/>
                      <a:gd name="T43" fmla="*/ 345 h 538"/>
                      <a:gd name="T44" fmla="*/ 537 w 538"/>
                      <a:gd name="T45" fmla="*/ 302 h 538"/>
                      <a:gd name="T46" fmla="*/ 533 w 538"/>
                      <a:gd name="T47" fmla="*/ 223 h 538"/>
                      <a:gd name="T48" fmla="*/ 528 w 538"/>
                      <a:gd name="T49" fmla="*/ 197 h 538"/>
                      <a:gd name="T50" fmla="*/ 494 w 538"/>
                      <a:gd name="T51" fmla="*/ 122 h 538"/>
                      <a:gd name="T52" fmla="*/ 445 w 538"/>
                      <a:gd name="T53" fmla="*/ 65 h 538"/>
                      <a:gd name="T54" fmla="*/ 200 w 538"/>
                      <a:gd name="T55" fmla="*/ 23 h 538"/>
                      <a:gd name="T56" fmla="*/ 275 w 538"/>
                      <a:gd name="T57" fmla="*/ 12 h 538"/>
                      <a:gd name="T58" fmla="*/ 348 w 538"/>
                      <a:gd name="T59" fmla="*/ 25 h 538"/>
                      <a:gd name="T60" fmla="*/ 417 w 538"/>
                      <a:gd name="T61" fmla="*/ 59 h 538"/>
                      <a:gd name="T62" fmla="*/ 471 w 538"/>
                      <a:gd name="T63" fmla="*/ 110 h 538"/>
                      <a:gd name="T64" fmla="*/ 508 w 538"/>
                      <a:gd name="T65" fmla="*/ 175 h 538"/>
                      <a:gd name="T66" fmla="*/ 524 w 538"/>
                      <a:gd name="T67" fmla="*/ 238 h 538"/>
                      <a:gd name="T68" fmla="*/ 525 w 538"/>
                      <a:gd name="T69" fmla="*/ 301 h 538"/>
                      <a:gd name="T70" fmla="*/ 504 w 538"/>
                      <a:gd name="T71" fmla="*/ 371 h 538"/>
                      <a:gd name="T72" fmla="*/ 471 w 538"/>
                      <a:gd name="T73" fmla="*/ 427 h 538"/>
                      <a:gd name="T74" fmla="*/ 438 w 538"/>
                      <a:gd name="T75" fmla="*/ 463 h 538"/>
                      <a:gd name="T76" fmla="*/ 398 w 538"/>
                      <a:gd name="T77" fmla="*/ 492 h 538"/>
                      <a:gd name="T78" fmla="*/ 352 w 538"/>
                      <a:gd name="T79" fmla="*/ 514 h 538"/>
                      <a:gd name="T80" fmla="*/ 343 w 538"/>
                      <a:gd name="T81" fmla="*/ 517 h 538"/>
                      <a:gd name="T82" fmla="*/ 289 w 538"/>
                      <a:gd name="T83" fmla="*/ 527 h 538"/>
                      <a:gd name="T84" fmla="*/ 215 w 538"/>
                      <a:gd name="T85" fmla="*/ 521 h 538"/>
                      <a:gd name="T86" fmla="*/ 146 w 538"/>
                      <a:gd name="T87" fmla="*/ 495 h 538"/>
                      <a:gd name="T88" fmla="*/ 84 w 538"/>
                      <a:gd name="T89" fmla="*/ 448 h 538"/>
                      <a:gd name="T90" fmla="*/ 41 w 538"/>
                      <a:gd name="T91" fmla="*/ 388 h 538"/>
                      <a:gd name="T92" fmla="*/ 16 w 538"/>
                      <a:gd name="T93" fmla="*/ 314 h 538"/>
                      <a:gd name="T94" fmla="*/ 14 w 538"/>
                      <a:gd name="T95" fmla="*/ 240 h 538"/>
                      <a:gd name="T96" fmla="*/ 34 w 538"/>
                      <a:gd name="T97" fmla="*/ 168 h 538"/>
                      <a:gd name="T98" fmla="*/ 74 w 538"/>
                      <a:gd name="T99" fmla="*/ 102 h 538"/>
                      <a:gd name="T100" fmla="*/ 130 w 538"/>
                      <a:gd name="T101" fmla="*/ 53 h 538"/>
                      <a:gd name="T102" fmla="*/ 200 w 538"/>
                      <a:gd name="T103" fmla="*/ 23 h 5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38" h="538">
                        <a:moveTo>
                          <a:pt x="402" y="35"/>
                        </a:moveTo>
                        <a:lnTo>
                          <a:pt x="377" y="23"/>
                        </a:lnTo>
                        <a:lnTo>
                          <a:pt x="352" y="13"/>
                        </a:lnTo>
                        <a:lnTo>
                          <a:pt x="326" y="6"/>
                        </a:lnTo>
                        <a:lnTo>
                          <a:pt x="302" y="2"/>
                        </a:lnTo>
                        <a:lnTo>
                          <a:pt x="275" y="0"/>
                        </a:lnTo>
                        <a:lnTo>
                          <a:pt x="250" y="2"/>
                        </a:lnTo>
                        <a:lnTo>
                          <a:pt x="223" y="6"/>
                        </a:lnTo>
                        <a:lnTo>
                          <a:pt x="197" y="13"/>
                        </a:lnTo>
                        <a:lnTo>
                          <a:pt x="170" y="21"/>
                        </a:lnTo>
                        <a:lnTo>
                          <a:pt x="147" y="32"/>
                        </a:lnTo>
                        <a:lnTo>
                          <a:pt x="123" y="43"/>
                        </a:lnTo>
                        <a:lnTo>
                          <a:pt x="102" y="59"/>
                        </a:lnTo>
                        <a:lnTo>
                          <a:pt x="82" y="74"/>
                        </a:lnTo>
                        <a:lnTo>
                          <a:pt x="65" y="94"/>
                        </a:lnTo>
                        <a:lnTo>
                          <a:pt x="48" y="116"/>
                        </a:lnTo>
                        <a:lnTo>
                          <a:pt x="35" y="139"/>
                        </a:lnTo>
                        <a:lnTo>
                          <a:pt x="23" y="163"/>
                        </a:lnTo>
                        <a:lnTo>
                          <a:pt x="13" y="188"/>
                        </a:lnTo>
                        <a:lnTo>
                          <a:pt x="6" y="213"/>
                        </a:lnTo>
                        <a:lnTo>
                          <a:pt x="2" y="239"/>
                        </a:lnTo>
                        <a:lnTo>
                          <a:pt x="0" y="263"/>
                        </a:lnTo>
                        <a:lnTo>
                          <a:pt x="2" y="290"/>
                        </a:lnTo>
                        <a:lnTo>
                          <a:pt x="6" y="317"/>
                        </a:lnTo>
                        <a:lnTo>
                          <a:pt x="13" y="344"/>
                        </a:lnTo>
                        <a:lnTo>
                          <a:pt x="20" y="370"/>
                        </a:lnTo>
                        <a:lnTo>
                          <a:pt x="32" y="394"/>
                        </a:lnTo>
                        <a:lnTo>
                          <a:pt x="43" y="416"/>
                        </a:lnTo>
                        <a:lnTo>
                          <a:pt x="59" y="438"/>
                        </a:lnTo>
                        <a:lnTo>
                          <a:pt x="74" y="458"/>
                        </a:lnTo>
                        <a:lnTo>
                          <a:pt x="94" y="475"/>
                        </a:lnTo>
                        <a:lnTo>
                          <a:pt x="116" y="491"/>
                        </a:lnTo>
                        <a:lnTo>
                          <a:pt x="139" y="506"/>
                        </a:lnTo>
                        <a:lnTo>
                          <a:pt x="162" y="518"/>
                        </a:lnTo>
                        <a:lnTo>
                          <a:pt x="187" y="527"/>
                        </a:lnTo>
                        <a:lnTo>
                          <a:pt x="212" y="533"/>
                        </a:lnTo>
                        <a:lnTo>
                          <a:pt x="238" y="538"/>
                        </a:lnTo>
                        <a:lnTo>
                          <a:pt x="262" y="538"/>
                        </a:lnTo>
                        <a:lnTo>
                          <a:pt x="289" y="537"/>
                        </a:lnTo>
                        <a:lnTo>
                          <a:pt x="316" y="533"/>
                        </a:lnTo>
                        <a:lnTo>
                          <a:pt x="344" y="528"/>
                        </a:lnTo>
                        <a:lnTo>
                          <a:pt x="356" y="523"/>
                        </a:lnTo>
                        <a:lnTo>
                          <a:pt x="370" y="519"/>
                        </a:lnTo>
                        <a:lnTo>
                          <a:pt x="372" y="517"/>
                        </a:lnTo>
                        <a:lnTo>
                          <a:pt x="373" y="516"/>
                        </a:lnTo>
                        <a:lnTo>
                          <a:pt x="375" y="516"/>
                        </a:lnTo>
                        <a:lnTo>
                          <a:pt x="381" y="514"/>
                        </a:lnTo>
                        <a:lnTo>
                          <a:pt x="394" y="509"/>
                        </a:lnTo>
                        <a:lnTo>
                          <a:pt x="416" y="495"/>
                        </a:lnTo>
                        <a:lnTo>
                          <a:pt x="427" y="488"/>
                        </a:lnTo>
                        <a:lnTo>
                          <a:pt x="438" y="482"/>
                        </a:lnTo>
                        <a:lnTo>
                          <a:pt x="457" y="464"/>
                        </a:lnTo>
                        <a:lnTo>
                          <a:pt x="465" y="455"/>
                        </a:lnTo>
                        <a:lnTo>
                          <a:pt x="469" y="450"/>
                        </a:lnTo>
                        <a:lnTo>
                          <a:pt x="474" y="445"/>
                        </a:lnTo>
                        <a:lnTo>
                          <a:pt x="477" y="439"/>
                        </a:lnTo>
                        <a:lnTo>
                          <a:pt x="482" y="434"/>
                        </a:lnTo>
                        <a:lnTo>
                          <a:pt x="490" y="424"/>
                        </a:lnTo>
                        <a:lnTo>
                          <a:pt x="493" y="418"/>
                        </a:lnTo>
                        <a:lnTo>
                          <a:pt x="497" y="412"/>
                        </a:lnTo>
                        <a:lnTo>
                          <a:pt x="505" y="402"/>
                        </a:lnTo>
                        <a:lnTo>
                          <a:pt x="517" y="377"/>
                        </a:lnTo>
                        <a:lnTo>
                          <a:pt x="526" y="352"/>
                        </a:lnTo>
                        <a:lnTo>
                          <a:pt x="526" y="348"/>
                        </a:lnTo>
                        <a:lnTo>
                          <a:pt x="526" y="346"/>
                        </a:lnTo>
                        <a:lnTo>
                          <a:pt x="527" y="345"/>
                        </a:lnTo>
                        <a:lnTo>
                          <a:pt x="529" y="339"/>
                        </a:lnTo>
                        <a:lnTo>
                          <a:pt x="532" y="327"/>
                        </a:lnTo>
                        <a:lnTo>
                          <a:pt x="537" y="302"/>
                        </a:lnTo>
                        <a:lnTo>
                          <a:pt x="538" y="275"/>
                        </a:lnTo>
                        <a:lnTo>
                          <a:pt x="537" y="250"/>
                        </a:lnTo>
                        <a:lnTo>
                          <a:pt x="533" y="223"/>
                        </a:lnTo>
                        <a:lnTo>
                          <a:pt x="531" y="216"/>
                        </a:lnTo>
                        <a:lnTo>
                          <a:pt x="530" y="210"/>
                        </a:lnTo>
                        <a:lnTo>
                          <a:pt x="528" y="197"/>
                        </a:lnTo>
                        <a:lnTo>
                          <a:pt x="519" y="169"/>
                        </a:lnTo>
                        <a:lnTo>
                          <a:pt x="507" y="146"/>
                        </a:lnTo>
                        <a:lnTo>
                          <a:pt x="494" y="122"/>
                        </a:lnTo>
                        <a:lnTo>
                          <a:pt x="481" y="102"/>
                        </a:lnTo>
                        <a:lnTo>
                          <a:pt x="463" y="83"/>
                        </a:lnTo>
                        <a:lnTo>
                          <a:pt x="445" y="65"/>
                        </a:lnTo>
                        <a:lnTo>
                          <a:pt x="424" y="48"/>
                        </a:lnTo>
                        <a:lnTo>
                          <a:pt x="402" y="35"/>
                        </a:lnTo>
                        <a:close/>
                        <a:moveTo>
                          <a:pt x="200" y="23"/>
                        </a:moveTo>
                        <a:lnTo>
                          <a:pt x="225" y="16"/>
                        </a:lnTo>
                        <a:lnTo>
                          <a:pt x="250" y="13"/>
                        </a:lnTo>
                        <a:lnTo>
                          <a:pt x="275" y="12"/>
                        </a:lnTo>
                        <a:lnTo>
                          <a:pt x="300" y="14"/>
                        </a:lnTo>
                        <a:lnTo>
                          <a:pt x="323" y="17"/>
                        </a:lnTo>
                        <a:lnTo>
                          <a:pt x="348" y="25"/>
                        </a:lnTo>
                        <a:lnTo>
                          <a:pt x="371" y="34"/>
                        </a:lnTo>
                        <a:lnTo>
                          <a:pt x="396" y="46"/>
                        </a:lnTo>
                        <a:lnTo>
                          <a:pt x="417" y="59"/>
                        </a:lnTo>
                        <a:lnTo>
                          <a:pt x="437" y="74"/>
                        </a:lnTo>
                        <a:lnTo>
                          <a:pt x="455" y="91"/>
                        </a:lnTo>
                        <a:lnTo>
                          <a:pt x="471" y="110"/>
                        </a:lnTo>
                        <a:lnTo>
                          <a:pt x="485" y="130"/>
                        </a:lnTo>
                        <a:lnTo>
                          <a:pt x="498" y="152"/>
                        </a:lnTo>
                        <a:lnTo>
                          <a:pt x="508" y="175"/>
                        </a:lnTo>
                        <a:lnTo>
                          <a:pt x="518" y="200"/>
                        </a:lnTo>
                        <a:lnTo>
                          <a:pt x="523" y="225"/>
                        </a:lnTo>
                        <a:lnTo>
                          <a:pt x="524" y="238"/>
                        </a:lnTo>
                        <a:lnTo>
                          <a:pt x="526" y="251"/>
                        </a:lnTo>
                        <a:lnTo>
                          <a:pt x="526" y="276"/>
                        </a:lnTo>
                        <a:lnTo>
                          <a:pt x="525" y="301"/>
                        </a:lnTo>
                        <a:lnTo>
                          <a:pt x="520" y="323"/>
                        </a:lnTo>
                        <a:lnTo>
                          <a:pt x="514" y="348"/>
                        </a:lnTo>
                        <a:lnTo>
                          <a:pt x="504" y="371"/>
                        </a:lnTo>
                        <a:lnTo>
                          <a:pt x="494" y="396"/>
                        </a:lnTo>
                        <a:lnTo>
                          <a:pt x="479" y="418"/>
                        </a:lnTo>
                        <a:lnTo>
                          <a:pt x="471" y="427"/>
                        </a:lnTo>
                        <a:lnTo>
                          <a:pt x="464" y="437"/>
                        </a:lnTo>
                        <a:lnTo>
                          <a:pt x="447" y="455"/>
                        </a:lnTo>
                        <a:lnTo>
                          <a:pt x="438" y="463"/>
                        </a:lnTo>
                        <a:lnTo>
                          <a:pt x="430" y="472"/>
                        </a:lnTo>
                        <a:lnTo>
                          <a:pt x="409" y="486"/>
                        </a:lnTo>
                        <a:lnTo>
                          <a:pt x="398" y="492"/>
                        </a:lnTo>
                        <a:lnTo>
                          <a:pt x="387" y="499"/>
                        </a:lnTo>
                        <a:lnTo>
                          <a:pt x="365" y="510"/>
                        </a:lnTo>
                        <a:lnTo>
                          <a:pt x="352" y="514"/>
                        </a:lnTo>
                        <a:lnTo>
                          <a:pt x="346" y="516"/>
                        </a:lnTo>
                        <a:lnTo>
                          <a:pt x="344" y="516"/>
                        </a:lnTo>
                        <a:lnTo>
                          <a:pt x="343" y="517"/>
                        </a:lnTo>
                        <a:lnTo>
                          <a:pt x="341" y="519"/>
                        </a:lnTo>
                        <a:lnTo>
                          <a:pt x="314" y="524"/>
                        </a:lnTo>
                        <a:lnTo>
                          <a:pt x="289" y="527"/>
                        </a:lnTo>
                        <a:lnTo>
                          <a:pt x="264" y="527"/>
                        </a:lnTo>
                        <a:lnTo>
                          <a:pt x="240" y="526"/>
                        </a:lnTo>
                        <a:lnTo>
                          <a:pt x="215" y="521"/>
                        </a:lnTo>
                        <a:lnTo>
                          <a:pt x="191" y="515"/>
                        </a:lnTo>
                        <a:lnTo>
                          <a:pt x="168" y="505"/>
                        </a:lnTo>
                        <a:lnTo>
                          <a:pt x="146" y="495"/>
                        </a:lnTo>
                        <a:lnTo>
                          <a:pt x="122" y="481"/>
                        </a:lnTo>
                        <a:lnTo>
                          <a:pt x="102" y="465"/>
                        </a:lnTo>
                        <a:lnTo>
                          <a:pt x="84" y="448"/>
                        </a:lnTo>
                        <a:lnTo>
                          <a:pt x="68" y="430"/>
                        </a:lnTo>
                        <a:lnTo>
                          <a:pt x="53" y="409"/>
                        </a:lnTo>
                        <a:lnTo>
                          <a:pt x="41" y="388"/>
                        </a:lnTo>
                        <a:lnTo>
                          <a:pt x="31" y="365"/>
                        </a:lnTo>
                        <a:lnTo>
                          <a:pt x="24" y="341"/>
                        </a:lnTo>
                        <a:lnTo>
                          <a:pt x="16" y="314"/>
                        </a:lnTo>
                        <a:lnTo>
                          <a:pt x="13" y="289"/>
                        </a:lnTo>
                        <a:lnTo>
                          <a:pt x="12" y="265"/>
                        </a:lnTo>
                        <a:lnTo>
                          <a:pt x="14" y="240"/>
                        </a:lnTo>
                        <a:lnTo>
                          <a:pt x="17" y="215"/>
                        </a:lnTo>
                        <a:lnTo>
                          <a:pt x="25" y="191"/>
                        </a:lnTo>
                        <a:lnTo>
                          <a:pt x="34" y="168"/>
                        </a:lnTo>
                        <a:lnTo>
                          <a:pt x="46" y="146"/>
                        </a:lnTo>
                        <a:lnTo>
                          <a:pt x="59" y="122"/>
                        </a:lnTo>
                        <a:lnTo>
                          <a:pt x="74" y="102"/>
                        </a:lnTo>
                        <a:lnTo>
                          <a:pt x="91" y="84"/>
                        </a:lnTo>
                        <a:lnTo>
                          <a:pt x="110" y="68"/>
                        </a:lnTo>
                        <a:lnTo>
                          <a:pt x="130" y="53"/>
                        </a:lnTo>
                        <a:lnTo>
                          <a:pt x="152" y="41"/>
                        </a:lnTo>
                        <a:lnTo>
                          <a:pt x="175" y="30"/>
                        </a:lnTo>
                        <a:lnTo>
                          <a:pt x="200" y="23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6" name="Freeform 672"/>
                  <p:cNvSpPr>
                    <a:spLocks noEditPoints="1"/>
                  </p:cNvSpPr>
                  <p:nvPr/>
                </p:nvSpPr>
                <p:spPr bwMode="auto">
                  <a:xfrm>
                    <a:off x="1264" y="3027"/>
                    <a:ext cx="287" cy="256"/>
                  </a:xfrm>
                  <a:custGeom>
                    <a:avLst/>
                    <a:gdLst>
                      <a:gd name="T0" fmla="*/ 336 w 514"/>
                      <a:gd name="T1" fmla="*/ 13 h 515"/>
                      <a:gd name="T2" fmla="*/ 263 w 514"/>
                      <a:gd name="T3" fmla="*/ 0 h 515"/>
                      <a:gd name="T4" fmla="*/ 188 w 514"/>
                      <a:gd name="T5" fmla="*/ 11 h 515"/>
                      <a:gd name="T6" fmla="*/ 118 w 514"/>
                      <a:gd name="T7" fmla="*/ 41 h 515"/>
                      <a:gd name="T8" fmla="*/ 62 w 514"/>
                      <a:gd name="T9" fmla="*/ 90 h 515"/>
                      <a:gd name="T10" fmla="*/ 22 w 514"/>
                      <a:gd name="T11" fmla="*/ 156 h 515"/>
                      <a:gd name="T12" fmla="*/ 2 w 514"/>
                      <a:gd name="T13" fmla="*/ 228 h 515"/>
                      <a:gd name="T14" fmla="*/ 4 w 514"/>
                      <a:gd name="T15" fmla="*/ 302 h 515"/>
                      <a:gd name="T16" fmla="*/ 29 w 514"/>
                      <a:gd name="T17" fmla="*/ 376 h 515"/>
                      <a:gd name="T18" fmla="*/ 72 w 514"/>
                      <a:gd name="T19" fmla="*/ 436 h 515"/>
                      <a:gd name="T20" fmla="*/ 134 w 514"/>
                      <a:gd name="T21" fmla="*/ 483 h 515"/>
                      <a:gd name="T22" fmla="*/ 203 w 514"/>
                      <a:gd name="T23" fmla="*/ 509 h 515"/>
                      <a:gd name="T24" fmla="*/ 277 w 514"/>
                      <a:gd name="T25" fmla="*/ 515 h 515"/>
                      <a:gd name="T26" fmla="*/ 331 w 514"/>
                      <a:gd name="T27" fmla="*/ 505 h 515"/>
                      <a:gd name="T28" fmla="*/ 340 w 514"/>
                      <a:gd name="T29" fmla="*/ 502 h 515"/>
                      <a:gd name="T30" fmla="*/ 386 w 514"/>
                      <a:gd name="T31" fmla="*/ 480 h 515"/>
                      <a:gd name="T32" fmla="*/ 426 w 514"/>
                      <a:gd name="T33" fmla="*/ 451 h 515"/>
                      <a:gd name="T34" fmla="*/ 459 w 514"/>
                      <a:gd name="T35" fmla="*/ 415 h 515"/>
                      <a:gd name="T36" fmla="*/ 492 w 514"/>
                      <a:gd name="T37" fmla="*/ 359 h 515"/>
                      <a:gd name="T38" fmla="*/ 513 w 514"/>
                      <a:gd name="T39" fmla="*/ 289 h 515"/>
                      <a:gd name="T40" fmla="*/ 512 w 514"/>
                      <a:gd name="T41" fmla="*/ 226 h 515"/>
                      <a:gd name="T42" fmla="*/ 496 w 514"/>
                      <a:gd name="T43" fmla="*/ 163 h 515"/>
                      <a:gd name="T44" fmla="*/ 459 w 514"/>
                      <a:gd name="T45" fmla="*/ 98 h 515"/>
                      <a:gd name="T46" fmla="*/ 405 w 514"/>
                      <a:gd name="T47" fmla="*/ 47 h 515"/>
                      <a:gd name="T48" fmla="*/ 214 w 514"/>
                      <a:gd name="T49" fmla="*/ 17 h 515"/>
                      <a:gd name="T50" fmla="*/ 287 w 514"/>
                      <a:gd name="T51" fmla="*/ 14 h 515"/>
                      <a:gd name="T52" fmla="*/ 355 w 514"/>
                      <a:gd name="T53" fmla="*/ 32 h 515"/>
                      <a:gd name="T54" fmla="*/ 419 w 514"/>
                      <a:gd name="T55" fmla="*/ 71 h 515"/>
                      <a:gd name="T56" fmla="*/ 465 w 514"/>
                      <a:gd name="T57" fmla="*/ 123 h 515"/>
                      <a:gd name="T58" fmla="*/ 494 w 514"/>
                      <a:gd name="T59" fmla="*/ 192 h 515"/>
                      <a:gd name="T60" fmla="*/ 504 w 514"/>
                      <a:gd name="T61" fmla="*/ 262 h 515"/>
                      <a:gd name="T62" fmla="*/ 495 w 514"/>
                      <a:gd name="T63" fmla="*/ 315 h 515"/>
                      <a:gd name="T64" fmla="*/ 483 w 514"/>
                      <a:gd name="T65" fmla="*/ 356 h 515"/>
                      <a:gd name="T66" fmla="*/ 466 w 514"/>
                      <a:gd name="T67" fmla="*/ 385 h 515"/>
                      <a:gd name="T68" fmla="*/ 459 w 514"/>
                      <a:gd name="T69" fmla="*/ 398 h 515"/>
                      <a:gd name="T70" fmla="*/ 426 w 514"/>
                      <a:gd name="T71" fmla="*/ 436 h 515"/>
                      <a:gd name="T72" fmla="*/ 419 w 514"/>
                      <a:gd name="T73" fmla="*/ 443 h 515"/>
                      <a:gd name="T74" fmla="*/ 398 w 514"/>
                      <a:gd name="T75" fmla="*/ 457 h 515"/>
                      <a:gd name="T76" fmla="*/ 391 w 514"/>
                      <a:gd name="T77" fmla="*/ 464 h 515"/>
                      <a:gd name="T78" fmla="*/ 349 w 514"/>
                      <a:gd name="T79" fmla="*/ 485 h 515"/>
                      <a:gd name="T80" fmla="*/ 277 w 514"/>
                      <a:gd name="T81" fmla="*/ 503 h 515"/>
                      <a:gd name="T82" fmla="*/ 207 w 514"/>
                      <a:gd name="T83" fmla="*/ 499 h 515"/>
                      <a:gd name="T84" fmla="*/ 140 w 514"/>
                      <a:gd name="T85" fmla="*/ 474 h 515"/>
                      <a:gd name="T86" fmla="*/ 81 w 514"/>
                      <a:gd name="T87" fmla="*/ 429 h 515"/>
                      <a:gd name="T88" fmla="*/ 39 w 514"/>
                      <a:gd name="T89" fmla="*/ 371 h 515"/>
                      <a:gd name="T90" fmla="*/ 16 w 514"/>
                      <a:gd name="T91" fmla="*/ 301 h 515"/>
                      <a:gd name="T92" fmla="*/ 14 w 514"/>
                      <a:gd name="T93" fmla="*/ 230 h 515"/>
                      <a:gd name="T94" fmla="*/ 32 w 514"/>
                      <a:gd name="T95" fmla="*/ 160 h 515"/>
                      <a:gd name="T96" fmla="*/ 70 w 514"/>
                      <a:gd name="T97" fmla="*/ 97 h 515"/>
                      <a:gd name="T98" fmla="*/ 123 w 514"/>
                      <a:gd name="T99" fmla="*/ 52 h 515"/>
                      <a:gd name="T100" fmla="*/ 191 w 514"/>
                      <a:gd name="T101" fmla="*/ 24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14" h="515">
                        <a:moveTo>
                          <a:pt x="384" y="34"/>
                        </a:moveTo>
                        <a:lnTo>
                          <a:pt x="359" y="22"/>
                        </a:lnTo>
                        <a:lnTo>
                          <a:pt x="336" y="13"/>
                        </a:lnTo>
                        <a:lnTo>
                          <a:pt x="311" y="5"/>
                        </a:lnTo>
                        <a:lnTo>
                          <a:pt x="288" y="2"/>
                        </a:lnTo>
                        <a:lnTo>
                          <a:pt x="263" y="0"/>
                        </a:lnTo>
                        <a:lnTo>
                          <a:pt x="238" y="1"/>
                        </a:lnTo>
                        <a:lnTo>
                          <a:pt x="213" y="4"/>
                        </a:lnTo>
                        <a:lnTo>
                          <a:pt x="188" y="11"/>
                        </a:lnTo>
                        <a:lnTo>
                          <a:pt x="163" y="18"/>
                        </a:lnTo>
                        <a:lnTo>
                          <a:pt x="140" y="29"/>
                        </a:lnTo>
                        <a:lnTo>
                          <a:pt x="118" y="41"/>
                        </a:lnTo>
                        <a:lnTo>
                          <a:pt x="98" y="56"/>
                        </a:lnTo>
                        <a:lnTo>
                          <a:pt x="79" y="72"/>
                        </a:lnTo>
                        <a:lnTo>
                          <a:pt x="62" y="90"/>
                        </a:lnTo>
                        <a:lnTo>
                          <a:pt x="47" y="110"/>
                        </a:lnTo>
                        <a:lnTo>
                          <a:pt x="34" y="134"/>
                        </a:lnTo>
                        <a:lnTo>
                          <a:pt x="22" y="156"/>
                        </a:lnTo>
                        <a:lnTo>
                          <a:pt x="13" y="179"/>
                        </a:lnTo>
                        <a:lnTo>
                          <a:pt x="5" y="203"/>
                        </a:lnTo>
                        <a:lnTo>
                          <a:pt x="2" y="228"/>
                        </a:lnTo>
                        <a:lnTo>
                          <a:pt x="0" y="253"/>
                        </a:lnTo>
                        <a:lnTo>
                          <a:pt x="1" y="277"/>
                        </a:lnTo>
                        <a:lnTo>
                          <a:pt x="4" y="302"/>
                        </a:lnTo>
                        <a:lnTo>
                          <a:pt x="12" y="329"/>
                        </a:lnTo>
                        <a:lnTo>
                          <a:pt x="19" y="353"/>
                        </a:lnTo>
                        <a:lnTo>
                          <a:pt x="29" y="376"/>
                        </a:lnTo>
                        <a:lnTo>
                          <a:pt x="41" y="397"/>
                        </a:lnTo>
                        <a:lnTo>
                          <a:pt x="56" y="418"/>
                        </a:lnTo>
                        <a:lnTo>
                          <a:pt x="72" y="436"/>
                        </a:lnTo>
                        <a:lnTo>
                          <a:pt x="90" y="453"/>
                        </a:lnTo>
                        <a:lnTo>
                          <a:pt x="110" y="469"/>
                        </a:lnTo>
                        <a:lnTo>
                          <a:pt x="134" y="483"/>
                        </a:lnTo>
                        <a:lnTo>
                          <a:pt x="156" y="493"/>
                        </a:lnTo>
                        <a:lnTo>
                          <a:pt x="179" y="503"/>
                        </a:lnTo>
                        <a:lnTo>
                          <a:pt x="203" y="509"/>
                        </a:lnTo>
                        <a:lnTo>
                          <a:pt x="228" y="514"/>
                        </a:lnTo>
                        <a:lnTo>
                          <a:pt x="252" y="515"/>
                        </a:lnTo>
                        <a:lnTo>
                          <a:pt x="277" y="515"/>
                        </a:lnTo>
                        <a:lnTo>
                          <a:pt x="302" y="512"/>
                        </a:lnTo>
                        <a:lnTo>
                          <a:pt x="329" y="507"/>
                        </a:lnTo>
                        <a:lnTo>
                          <a:pt x="331" y="505"/>
                        </a:lnTo>
                        <a:lnTo>
                          <a:pt x="332" y="504"/>
                        </a:lnTo>
                        <a:lnTo>
                          <a:pt x="334" y="504"/>
                        </a:lnTo>
                        <a:lnTo>
                          <a:pt x="340" y="502"/>
                        </a:lnTo>
                        <a:lnTo>
                          <a:pt x="353" y="498"/>
                        </a:lnTo>
                        <a:lnTo>
                          <a:pt x="375" y="487"/>
                        </a:lnTo>
                        <a:lnTo>
                          <a:pt x="386" y="480"/>
                        </a:lnTo>
                        <a:lnTo>
                          <a:pt x="397" y="474"/>
                        </a:lnTo>
                        <a:lnTo>
                          <a:pt x="418" y="460"/>
                        </a:lnTo>
                        <a:lnTo>
                          <a:pt x="426" y="451"/>
                        </a:lnTo>
                        <a:lnTo>
                          <a:pt x="435" y="443"/>
                        </a:lnTo>
                        <a:lnTo>
                          <a:pt x="452" y="425"/>
                        </a:lnTo>
                        <a:lnTo>
                          <a:pt x="459" y="415"/>
                        </a:lnTo>
                        <a:lnTo>
                          <a:pt x="467" y="406"/>
                        </a:lnTo>
                        <a:lnTo>
                          <a:pt x="482" y="384"/>
                        </a:lnTo>
                        <a:lnTo>
                          <a:pt x="492" y="359"/>
                        </a:lnTo>
                        <a:lnTo>
                          <a:pt x="502" y="336"/>
                        </a:lnTo>
                        <a:lnTo>
                          <a:pt x="508" y="311"/>
                        </a:lnTo>
                        <a:lnTo>
                          <a:pt x="513" y="289"/>
                        </a:lnTo>
                        <a:lnTo>
                          <a:pt x="514" y="264"/>
                        </a:lnTo>
                        <a:lnTo>
                          <a:pt x="514" y="239"/>
                        </a:lnTo>
                        <a:lnTo>
                          <a:pt x="512" y="226"/>
                        </a:lnTo>
                        <a:lnTo>
                          <a:pt x="511" y="213"/>
                        </a:lnTo>
                        <a:lnTo>
                          <a:pt x="506" y="188"/>
                        </a:lnTo>
                        <a:lnTo>
                          <a:pt x="496" y="163"/>
                        </a:lnTo>
                        <a:lnTo>
                          <a:pt x="486" y="140"/>
                        </a:lnTo>
                        <a:lnTo>
                          <a:pt x="473" y="118"/>
                        </a:lnTo>
                        <a:lnTo>
                          <a:pt x="459" y="98"/>
                        </a:lnTo>
                        <a:lnTo>
                          <a:pt x="443" y="79"/>
                        </a:lnTo>
                        <a:lnTo>
                          <a:pt x="425" y="62"/>
                        </a:lnTo>
                        <a:lnTo>
                          <a:pt x="405" y="47"/>
                        </a:lnTo>
                        <a:lnTo>
                          <a:pt x="384" y="34"/>
                        </a:lnTo>
                        <a:close/>
                        <a:moveTo>
                          <a:pt x="191" y="24"/>
                        </a:moveTo>
                        <a:lnTo>
                          <a:pt x="214" y="17"/>
                        </a:lnTo>
                        <a:lnTo>
                          <a:pt x="239" y="13"/>
                        </a:lnTo>
                        <a:lnTo>
                          <a:pt x="262" y="12"/>
                        </a:lnTo>
                        <a:lnTo>
                          <a:pt x="287" y="14"/>
                        </a:lnTo>
                        <a:lnTo>
                          <a:pt x="309" y="17"/>
                        </a:lnTo>
                        <a:lnTo>
                          <a:pt x="332" y="23"/>
                        </a:lnTo>
                        <a:lnTo>
                          <a:pt x="355" y="32"/>
                        </a:lnTo>
                        <a:lnTo>
                          <a:pt x="379" y="44"/>
                        </a:lnTo>
                        <a:lnTo>
                          <a:pt x="399" y="56"/>
                        </a:lnTo>
                        <a:lnTo>
                          <a:pt x="419" y="71"/>
                        </a:lnTo>
                        <a:lnTo>
                          <a:pt x="436" y="86"/>
                        </a:lnTo>
                        <a:lnTo>
                          <a:pt x="452" y="105"/>
                        </a:lnTo>
                        <a:lnTo>
                          <a:pt x="465" y="123"/>
                        </a:lnTo>
                        <a:lnTo>
                          <a:pt x="477" y="145"/>
                        </a:lnTo>
                        <a:lnTo>
                          <a:pt x="486" y="167"/>
                        </a:lnTo>
                        <a:lnTo>
                          <a:pt x="494" y="192"/>
                        </a:lnTo>
                        <a:lnTo>
                          <a:pt x="500" y="214"/>
                        </a:lnTo>
                        <a:lnTo>
                          <a:pt x="503" y="239"/>
                        </a:lnTo>
                        <a:lnTo>
                          <a:pt x="504" y="262"/>
                        </a:lnTo>
                        <a:lnTo>
                          <a:pt x="503" y="287"/>
                        </a:lnTo>
                        <a:lnTo>
                          <a:pt x="497" y="309"/>
                        </a:lnTo>
                        <a:lnTo>
                          <a:pt x="495" y="315"/>
                        </a:lnTo>
                        <a:lnTo>
                          <a:pt x="494" y="321"/>
                        </a:lnTo>
                        <a:lnTo>
                          <a:pt x="492" y="333"/>
                        </a:lnTo>
                        <a:lnTo>
                          <a:pt x="483" y="356"/>
                        </a:lnTo>
                        <a:lnTo>
                          <a:pt x="473" y="379"/>
                        </a:lnTo>
                        <a:lnTo>
                          <a:pt x="469" y="383"/>
                        </a:lnTo>
                        <a:lnTo>
                          <a:pt x="466" y="385"/>
                        </a:lnTo>
                        <a:lnTo>
                          <a:pt x="465" y="386"/>
                        </a:lnTo>
                        <a:lnTo>
                          <a:pt x="465" y="388"/>
                        </a:lnTo>
                        <a:lnTo>
                          <a:pt x="459" y="398"/>
                        </a:lnTo>
                        <a:lnTo>
                          <a:pt x="445" y="418"/>
                        </a:lnTo>
                        <a:lnTo>
                          <a:pt x="428" y="436"/>
                        </a:lnTo>
                        <a:lnTo>
                          <a:pt x="426" y="436"/>
                        </a:lnTo>
                        <a:lnTo>
                          <a:pt x="425" y="437"/>
                        </a:lnTo>
                        <a:lnTo>
                          <a:pt x="423" y="439"/>
                        </a:lnTo>
                        <a:lnTo>
                          <a:pt x="419" y="443"/>
                        </a:lnTo>
                        <a:lnTo>
                          <a:pt x="411" y="451"/>
                        </a:lnTo>
                        <a:lnTo>
                          <a:pt x="400" y="457"/>
                        </a:lnTo>
                        <a:lnTo>
                          <a:pt x="398" y="457"/>
                        </a:lnTo>
                        <a:lnTo>
                          <a:pt x="397" y="458"/>
                        </a:lnTo>
                        <a:lnTo>
                          <a:pt x="395" y="460"/>
                        </a:lnTo>
                        <a:lnTo>
                          <a:pt x="391" y="464"/>
                        </a:lnTo>
                        <a:lnTo>
                          <a:pt x="370" y="476"/>
                        </a:lnTo>
                        <a:lnTo>
                          <a:pt x="359" y="480"/>
                        </a:lnTo>
                        <a:lnTo>
                          <a:pt x="349" y="485"/>
                        </a:lnTo>
                        <a:lnTo>
                          <a:pt x="326" y="493"/>
                        </a:lnTo>
                        <a:lnTo>
                          <a:pt x="301" y="499"/>
                        </a:lnTo>
                        <a:lnTo>
                          <a:pt x="277" y="503"/>
                        </a:lnTo>
                        <a:lnTo>
                          <a:pt x="253" y="504"/>
                        </a:lnTo>
                        <a:lnTo>
                          <a:pt x="231" y="503"/>
                        </a:lnTo>
                        <a:lnTo>
                          <a:pt x="207" y="499"/>
                        </a:lnTo>
                        <a:lnTo>
                          <a:pt x="184" y="493"/>
                        </a:lnTo>
                        <a:lnTo>
                          <a:pt x="161" y="484"/>
                        </a:lnTo>
                        <a:lnTo>
                          <a:pt x="140" y="474"/>
                        </a:lnTo>
                        <a:lnTo>
                          <a:pt x="118" y="460"/>
                        </a:lnTo>
                        <a:lnTo>
                          <a:pt x="98" y="446"/>
                        </a:lnTo>
                        <a:lnTo>
                          <a:pt x="81" y="429"/>
                        </a:lnTo>
                        <a:lnTo>
                          <a:pt x="65" y="412"/>
                        </a:lnTo>
                        <a:lnTo>
                          <a:pt x="51" y="392"/>
                        </a:lnTo>
                        <a:lnTo>
                          <a:pt x="39" y="371"/>
                        </a:lnTo>
                        <a:lnTo>
                          <a:pt x="30" y="349"/>
                        </a:lnTo>
                        <a:lnTo>
                          <a:pt x="23" y="326"/>
                        </a:lnTo>
                        <a:lnTo>
                          <a:pt x="16" y="301"/>
                        </a:lnTo>
                        <a:lnTo>
                          <a:pt x="13" y="276"/>
                        </a:lnTo>
                        <a:lnTo>
                          <a:pt x="12" y="253"/>
                        </a:lnTo>
                        <a:lnTo>
                          <a:pt x="14" y="230"/>
                        </a:lnTo>
                        <a:lnTo>
                          <a:pt x="17" y="206"/>
                        </a:lnTo>
                        <a:lnTo>
                          <a:pt x="23" y="183"/>
                        </a:lnTo>
                        <a:lnTo>
                          <a:pt x="32" y="160"/>
                        </a:lnTo>
                        <a:lnTo>
                          <a:pt x="44" y="139"/>
                        </a:lnTo>
                        <a:lnTo>
                          <a:pt x="56" y="117"/>
                        </a:lnTo>
                        <a:lnTo>
                          <a:pt x="70" y="97"/>
                        </a:lnTo>
                        <a:lnTo>
                          <a:pt x="86" y="80"/>
                        </a:lnTo>
                        <a:lnTo>
                          <a:pt x="105" y="65"/>
                        </a:lnTo>
                        <a:lnTo>
                          <a:pt x="123" y="52"/>
                        </a:lnTo>
                        <a:lnTo>
                          <a:pt x="145" y="41"/>
                        </a:lnTo>
                        <a:lnTo>
                          <a:pt x="167" y="31"/>
                        </a:lnTo>
                        <a:lnTo>
                          <a:pt x="191" y="24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7" name="Freeform 673"/>
                  <p:cNvSpPr>
                    <a:spLocks noEditPoints="1"/>
                  </p:cNvSpPr>
                  <p:nvPr/>
                </p:nvSpPr>
                <p:spPr bwMode="auto">
                  <a:xfrm>
                    <a:off x="1271" y="3033"/>
                    <a:ext cx="275" cy="244"/>
                  </a:xfrm>
                  <a:custGeom>
                    <a:avLst/>
                    <a:gdLst>
                      <a:gd name="T0" fmla="*/ 320 w 492"/>
                      <a:gd name="T1" fmla="*/ 11 h 492"/>
                      <a:gd name="T2" fmla="*/ 250 w 492"/>
                      <a:gd name="T3" fmla="*/ 0 h 492"/>
                      <a:gd name="T4" fmla="*/ 179 w 492"/>
                      <a:gd name="T5" fmla="*/ 12 h 492"/>
                      <a:gd name="T6" fmla="*/ 111 w 492"/>
                      <a:gd name="T7" fmla="*/ 40 h 492"/>
                      <a:gd name="T8" fmla="*/ 58 w 492"/>
                      <a:gd name="T9" fmla="*/ 85 h 492"/>
                      <a:gd name="T10" fmla="*/ 20 w 492"/>
                      <a:gd name="T11" fmla="*/ 148 h 492"/>
                      <a:gd name="T12" fmla="*/ 2 w 492"/>
                      <a:gd name="T13" fmla="*/ 218 h 492"/>
                      <a:gd name="T14" fmla="*/ 4 w 492"/>
                      <a:gd name="T15" fmla="*/ 289 h 492"/>
                      <a:gd name="T16" fmla="*/ 27 w 492"/>
                      <a:gd name="T17" fmla="*/ 359 h 492"/>
                      <a:gd name="T18" fmla="*/ 69 w 492"/>
                      <a:gd name="T19" fmla="*/ 417 h 492"/>
                      <a:gd name="T20" fmla="*/ 128 w 492"/>
                      <a:gd name="T21" fmla="*/ 462 h 492"/>
                      <a:gd name="T22" fmla="*/ 195 w 492"/>
                      <a:gd name="T23" fmla="*/ 487 h 492"/>
                      <a:gd name="T24" fmla="*/ 265 w 492"/>
                      <a:gd name="T25" fmla="*/ 491 h 492"/>
                      <a:gd name="T26" fmla="*/ 337 w 492"/>
                      <a:gd name="T27" fmla="*/ 473 h 492"/>
                      <a:gd name="T28" fmla="*/ 379 w 492"/>
                      <a:gd name="T29" fmla="*/ 452 h 492"/>
                      <a:gd name="T30" fmla="*/ 386 w 492"/>
                      <a:gd name="T31" fmla="*/ 445 h 492"/>
                      <a:gd name="T32" fmla="*/ 407 w 492"/>
                      <a:gd name="T33" fmla="*/ 431 h 492"/>
                      <a:gd name="T34" fmla="*/ 414 w 492"/>
                      <a:gd name="T35" fmla="*/ 424 h 492"/>
                      <a:gd name="T36" fmla="*/ 447 w 492"/>
                      <a:gd name="T37" fmla="*/ 386 h 492"/>
                      <a:gd name="T38" fmla="*/ 454 w 492"/>
                      <a:gd name="T39" fmla="*/ 373 h 492"/>
                      <a:gd name="T40" fmla="*/ 471 w 492"/>
                      <a:gd name="T41" fmla="*/ 344 h 492"/>
                      <a:gd name="T42" fmla="*/ 483 w 492"/>
                      <a:gd name="T43" fmla="*/ 303 h 492"/>
                      <a:gd name="T44" fmla="*/ 492 w 492"/>
                      <a:gd name="T45" fmla="*/ 250 h 492"/>
                      <a:gd name="T46" fmla="*/ 482 w 492"/>
                      <a:gd name="T47" fmla="*/ 180 h 492"/>
                      <a:gd name="T48" fmla="*/ 453 w 492"/>
                      <a:gd name="T49" fmla="*/ 111 h 492"/>
                      <a:gd name="T50" fmla="*/ 407 w 492"/>
                      <a:gd name="T51" fmla="*/ 59 h 492"/>
                      <a:gd name="T52" fmla="*/ 183 w 492"/>
                      <a:gd name="T53" fmla="*/ 21 h 492"/>
                      <a:gd name="T54" fmla="*/ 251 w 492"/>
                      <a:gd name="T55" fmla="*/ 12 h 492"/>
                      <a:gd name="T56" fmla="*/ 317 w 492"/>
                      <a:gd name="T57" fmla="*/ 23 h 492"/>
                      <a:gd name="T58" fmla="*/ 380 w 492"/>
                      <a:gd name="T59" fmla="*/ 54 h 492"/>
                      <a:gd name="T60" fmla="*/ 430 w 492"/>
                      <a:gd name="T61" fmla="*/ 101 h 492"/>
                      <a:gd name="T62" fmla="*/ 463 w 492"/>
                      <a:gd name="T63" fmla="*/ 159 h 492"/>
                      <a:gd name="T64" fmla="*/ 479 w 492"/>
                      <a:gd name="T65" fmla="*/ 228 h 492"/>
                      <a:gd name="T66" fmla="*/ 473 w 492"/>
                      <a:gd name="T67" fmla="*/ 294 h 492"/>
                      <a:gd name="T68" fmla="*/ 449 w 492"/>
                      <a:gd name="T69" fmla="*/ 360 h 492"/>
                      <a:gd name="T70" fmla="*/ 442 w 492"/>
                      <a:gd name="T71" fmla="*/ 368 h 492"/>
                      <a:gd name="T72" fmla="*/ 429 w 492"/>
                      <a:gd name="T73" fmla="*/ 388 h 492"/>
                      <a:gd name="T74" fmla="*/ 390 w 492"/>
                      <a:gd name="T75" fmla="*/ 430 h 492"/>
                      <a:gd name="T76" fmla="*/ 332 w 492"/>
                      <a:gd name="T77" fmla="*/ 463 h 492"/>
                      <a:gd name="T78" fmla="*/ 287 w 492"/>
                      <a:gd name="T79" fmla="*/ 476 h 492"/>
                      <a:gd name="T80" fmla="*/ 220 w 492"/>
                      <a:gd name="T81" fmla="*/ 478 h 492"/>
                      <a:gd name="T82" fmla="*/ 155 w 492"/>
                      <a:gd name="T83" fmla="*/ 460 h 492"/>
                      <a:gd name="T84" fmla="*/ 95 w 492"/>
                      <a:gd name="T85" fmla="*/ 424 h 492"/>
                      <a:gd name="T86" fmla="*/ 49 w 492"/>
                      <a:gd name="T87" fmla="*/ 373 h 492"/>
                      <a:gd name="T88" fmla="*/ 21 w 492"/>
                      <a:gd name="T89" fmla="*/ 311 h 492"/>
                      <a:gd name="T90" fmla="*/ 12 w 492"/>
                      <a:gd name="T91" fmla="*/ 241 h 492"/>
                      <a:gd name="T92" fmla="*/ 23 w 492"/>
                      <a:gd name="T93" fmla="*/ 174 h 492"/>
                      <a:gd name="T94" fmla="*/ 54 w 492"/>
                      <a:gd name="T95" fmla="*/ 111 h 492"/>
                      <a:gd name="T96" fmla="*/ 101 w 492"/>
                      <a:gd name="T97" fmla="*/ 63 h 492"/>
                      <a:gd name="T98" fmla="*/ 159 w 492"/>
                      <a:gd name="T99" fmla="*/ 29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492" h="492">
                        <a:moveTo>
                          <a:pt x="367" y="32"/>
                        </a:moveTo>
                        <a:lnTo>
                          <a:pt x="343" y="20"/>
                        </a:lnTo>
                        <a:lnTo>
                          <a:pt x="320" y="11"/>
                        </a:lnTo>
                        <a:lnTo>
                          <a:pt x="297" y="5"/>
                        </a:lnTo>
                        <a:lnTo>
                          <a:pt x="275" y="2"/>
                        </a:lnTo>
                        <a:lnTo>
                          <a:pt x="250" y="0"/>
                        </a:lnTo>
                        <a:lnTo>
                          <a:pt x="227" y="1"/>
                        </a:lnTo>
                        <a:lnTo>
                          <a:pt x="202" y="5"/>
                        </a:lnTo>
                        <a:lnTo>
                          <a:pt x="179" y="12"/>
                        </a:lnTo>
                        <a:lnTo>
                          <a:pt x="155" y="19"/>
                        </a:lnTo>
                        <a:lnTo>
                          <a:pt x="133" y="29"/>
                        </a:lnTo>
                        <a:lnTo>
                          <a:pt x="111" y="40"/>
                        </a:lnTo>
                        <a:lnTo>
                          <a:pt x="93" y="53"/>
                        </a:lnTo>
                        <a:lnTo>
                          <a:pt x="74" y="68"/>
                        </a:lnTo>
                        <a:lnTo>
                          <a:pt x="58" y="85"/>
                        </a:lnTo>
                        <a:lnTo>
                          <a:pt x="44" y="105"/>
                        </a:lnTo>
                        <a:lnTo>
                          <a:pt x="32" y="127"/>
                        </a:lnTo>
                        <a:lnTo>
                          <a:pt x="20" y="148"/>
                        </a:lnTo>
                        <a:lnTo>
                          <a:pt x="11" y="171"/>
                        </a:lnTo>
                        <a:lnTo>
                          <a:pt x="5" y="194"/>
                        </a:lnTo>
                        <a:lnTo>
                          <a:pt x="2" y="218"/>
                        </a:lnTo>
                        <a:lnTo>
                          <a:pt x="0" y="241"/>
                        </a:lnTo>
                        <a:lnTo>
                          <a:pt x="1" y="264"/>
                        </a:lnTo>
                        <a:lnTo>
                          <a:pt x="4" y="289"/>
                        </a:lnTo>
                        <a:lnTo>
                          <a:pt x="11" y="314"/>
                        </a:lnTo>
                        <a:lnTo>
                          <a:pt x="18" y="337"/>
                        </a:lnTo>
                        <a:lnTo>
                          <a:pt x="27" y="359"/>
                        </a:lnTo>
                        <a:lnTo>
                          <a:pt x="39" y="380"/>
                        </a:lnTo>
                        <a:lnTo>
                          <a:pt x="53" y="400"/>
                        </a:lnTo>
                        <a:lnTo>
                          <a:pt x="69" y="417"/>
                        </a:lnTo>
                        <a:lnTo>
                          <a:pt x="86" y="434"/>
                        </a:lnTo>
                        <a:lnTo>
                          <a:pt x="106" y="448"/>
                        </a:lnTo>
                        <a:lnTo>
                          <a:pt x="128" y="462"/>
                        </a:lnTo>
                        <a:lnTo>
                          <a:pt x="149" y="472"/>
                        </a:lnTo>
                        <a:lnTo>
                          <a:pt x="172" y="481"/>
                        </a:lnTo>
                        <a:lnTo>
                          <a:pt x="195" y="487"/>
                        </a:lnTo>
                        <a:lnTo>
                          <a:pt x="219" y="491"/>
                        </a:lnTo>
                        <a:lnTo>
                          <a:pt x="241" y="492"/>
                        </a:lnTo>
                        <a:lnTo>
                          <a:pt x="265" y="491"/>
                        </a:lnTo>
                        <a:lnTo>
                          <a:pt x="289" y="487"/>
                        </a:lnTo>
                        <a:lnTo>
                          <a:pt x="314" y="481"/>
                        </a:lnTo>
                        <a:lnTo>
                          <a:pt x="337" y="473"/>
                        </a:lnTo>
                        <a:lnTo>
                          <a:pt x="347" y="468"/>
                        </a:lnTo>
                        <a:lnTo>
                          <a:pt x="358" y="464"/>
                        </a:lnTo>
                        <a:lnTo>
                          <a:pt x="379" y="452"/>
                        </a:lnTo>
                        <a:lnTo>
                          <a:pt x="383" y="448"/>
                        </a:lnTo>
                        <a:lnTo>
                          <a:pt x="385" y="446"/>
                        </a:lnTo>
                        <a:lnTo>
                          <a:pt x="386" y="445"/>
                        </a:lnTo>
                        <a:lnTo>
                          <a:pt x="388" y="445"/>
                        </a:lnTo>
                        <a:lnTo>
                          <a:pt x="399" y="439"/>
                        </a:lnTo>
                        <a:lnTo>
                          <a:pt x="407" y="431"/>
                        </a:lnTo>
                        <a:lnTo>
                          <a:pt x="411" y="427"/>
                        </a:lnTo>
                        <a:lnTo>
                          <a:pt x="413" y="425"/>
                        </a:lnTo>
                        <a:lnTo>
                          <a:pt x="414" y="424"/>
                        </a:lnTo>
                        <a:lnTo>
                          <a:pt x="416" y="424"/>
                        </a:lnTo>
                        <a:lnTo>
                          <a:pt x="433" y="406"/>
                        </a:lnTo>
                        <a:lnTo>
                          <a:pt x="447" y="386"/>
                        </a:lnTo>
                        <a:lnTo>
                          <a:pt x="453" y="376"/>
                        </a:lnTo>
                        <a:lnTo>
                          <a:pt x="453" y="374"/>
                        </a:lnTo>
                        <a:lnTo>
                          <a:pt x="454" y="373"/>
                        </a:lnTo>
                        <a:lnTo>
                          <a:pt x="457" y="371"/>
                        </a:lnTo>
                        <a:lnTo>
                          <a:pt x="461" y="367"/>
                        </a:lnTo>
                        <a:lnTo>
                          <a:pt x="471" y="344"/>
                        </a:lnTo>
                        <a:lnTo>
                          <a:pt x="480" y="321"/>
                        </a:lnTo>
                        <a:lnTo>
                          <a:pt x="482" y="309"/>
                        </a:lnTo>
                        <a:lnTo>
                          <a:pt x="483" y="303"/>
                        </a:lnTo>
                        <a:lnTo>
                          <a:pt x="485" y="297"/>
                        </a:lnTo>
                        <a:lnTo>
                          <a:pt x="491" y="275"/>
                        </a:lnTo>
                        <a:lnTo>
                          <a:pt x="492" y="250"/>
                        </a:lnTo>
                        <a:lnTo>
                          <a:pt x="491" y="227"/>
                        </a:lnTo>
                        <a:lnTo>
                          <a:pt x="488" y="202"/>
                        </a:lnTo>
                        <a:lnTo>
                          <a:pt x="482" y="180"/>
                        </a:lnTo>
                        <a:lnTo>
                          <a:pt x="474" y="155"/>
                        </a:lnTo>
                        <a:lnTo>
                          <a:pt x="465" y="133"/>
                        </a:lnTo>
                        <a:lnTo>
                          <a:pt x="453" y="111"/>
                        </a:lnTo>
                        <a:lnTo>
                          <a:pt x="440" y="93"/>
                        </a:lnTo>
                        <a:lnTo>
                          <a:pt x="424" y="74"/>
                        </a:lnTo>
                        <a:lnTo>
                          <a:pt x="407" y="59"/>
                        </a:lnTo>
                        <a:lnTo>
                          <a:pt x="387" y="44"/>
                        </a:lnTo>
                        <a:lnTo>
                          <a:pt x="367" y="32"/>
                        </a:lnTo>
                        <a:close/>
                        <a:moveTo>
                          <a:pt x="183" y="21"/>
                        </a:moveTo>
                        <a:lnTo>
                          <a:pt x="205" y="16"/>
                        </a:lnTo>
                        <a:lnTo>
                          <a:pt x="228" y="13"/>
                        </a:lnTo>
                        <a:lnTo>
                          <a:pt x="251" y="12"/>
                        </a:lnTo>
                        <a:lnTo>
                          <a:pt x="274" y="14"/>
                        </a:lnTo>
                        <a:lnTo>
                          <a:pt x="294" y="17"/>
                        </a:lnTo>
                        <a:lnTo>
                          <a:pt x="317" y="23"/>
                        </a:lnTo>
                        <a:lnTo>
                          <a:pt x="338" y="32"/>
                        </a:lnTo>
                        <a:lnTo>
                          <a:pt x="360" y="43"/>
                        </a:lnTo>
                        <a:lnTo>
                          <a:pt x="380" y="54"/>
                        </a:lnTo>
                        <a:lnTo>
                          <a:pt x="398" y="69"/>
                        </a:lnTo>
                        <a:lnTo>
                          <a:pt x="414" y="83"/>
                        </a:lnTo>
                        <a:lnTo>
                          <a:pt x="430" y="101"/>
                        </a:lnTo>
                        <a:lnTo>
                          <a:pt x="442" y="119"/>
                        </a:lnTo>
                        <a:lnTo>
                          <a:pt x="453" y="138"/>
                        </a:lnTo>
                        <a:lnTo>
                          <a:pt x="463" y="159"/>
                        </a:lnTo>
                        <a:lnTo>
                          <a:pt x="472" y="183"/>
                        </a:lnTo>
                        <a:lnTo>
                          <a:pt x="476" y="205"/>
                        </a:lnTo>
                        <a:lnTo>
                          <a:pt x="479" y="228"/>
                        </a:lnTo>
                        <a:lnTo>
                          <a:pt x="479" y="251"/>
                        </a:lnTo>
                        <a:lnTo>
                          <a:pt x="478" y="274"/>
                        </a:lnTo>
                        <a:lnTo>
                          <a:pt x="473" y="294"/>
                        </a:lnTo>
                        <a:lnTo>
                          <a:pt x="468" y="317"/>
                        </a:lnTo>
                        <a:lnTo>
                          <a:pt x="459" y="338"/>
                        </a:lnTo>
                        <a:lnTo>
                          <a:pt x="449" y="360"/>
                        </a:lnTo>
                        <a:lnTo>
                          <a:pt x="445" y="365"/>
                        </a:lnTo>
                        <a:lnTo>
                          <a:pt x="443" y="367"/>
                        </a:lnTo>
                        <a:lnTo>
                          <a:pt x="442" y="368"/>
                        </a:lnTo>
                        <a:lnTo>
                          <a:pt x="442" y="370"/>
                        </a:lnTo>
                        <a:lnTo>
                          <a:pt x="436" y="380"/>
                        </a:lnTo>
                        <a:lnTo>
                          <a:pt x="429" y="388"/>
                        </a:lnTo>
                        <a:lnTo>
                          <a:pt x="422" y="398"/>
                        </a:lnTo>
                        <a:lnTo>
                          <a:pt x="407" y="414"/>
                        </a:lnTo>
                        <a:lnTo>
                          <a:pt x="390" y="430"/>
                        </a:lnTo>
                        <a:lnTo>
                          <a:pt x="372" y="442"/>
                        </a:lnTo>
                        <a:lnTo>
                          <a:pt x="353" y="453"/>
                        </a:lnTo>
                        <a:lnTo>
                          <a:pt x="332" y="463"/>
                        </a:lnTo>
                        <a:lnTo>
                          <a:pt x="321" y="467"/>
                        </a:lnTo>
                        <a:lnTo>
                          <a:pt x="311" y="472"/>
                        </a:lnTo>
                        <a:lnTo>
                          <a:pt x="287" y="476"/>
                        </a:lnTo>
                        <a:lnTo>
                          <a:pt x="264" y="479"/>
                        </a:lnTo>
                        <a:lnTo>
                          <a:pt x="241" y="479"/>
                        </a:lnTo>
                        <a:lnTo>
                          <a:pt x="220" y="478"/>
                        </a:lnTo>
                        <a:lnTo>
                          <a:pt x="197" y="473"/>
                        </a:lnTo>
                        <a:lnTo>
                          <a:pt x="175" y="468"/>
                        </a:lnTo>
                        <a:lnTo>
                          <a:pt x="155" y="460"/>
                        </a:lnTo>
                        <a:lnTo>
                          <a:pt x="134" y="450"/>
                        </a:lnTo>
                        <a:lnTo>
                          <a:pt x="112" y="437"/>
                        </a:lnTo>
                        <a:lnTo>
                          <a:pt x="95" y="424"/>
                        </a:lnTo>
                        <a:lnTo>
                          <a:pt x="77" y="408"/>
                        </a:lnTo>
                        <a:lnTo>
                          <a:pt x="63" y="391"/>
                        </a:lnTo>
                        <a:lnTo>
                          <a:pt x="49" y="373"/>
                        </a:lnTo>
                        <a:lnTo>
                          <a:pt x="38" y="353"/>
                        </a:lnTo>
                        <a:lnTo>
                          <a:pt x="29" y="333"/>
                        </a:lnTo>
                        <a:lnTo>
                          <a:pt x="21" y="311"/>
                        </a:lnTo>
                        <a:lnTo>
                          <a:pt x="16" y="286"/>
                        </a:lnTo>
                        <a:lnTo>
                          <a:pt x="13" y="263"/>
                        </a:lnTo>
                        <a:lnTo>
                          <a:pt x="12" y="241"/>
                        </a:lnTo>
                        <a:lnTo>
                          <a:pt x="14" y="219"/>
                        </a:lnTo>
                        <a:lnTo>
                          <a:pt x="17" y="196"/>
                        </a:lnTo>
                        <a:lnTo>
                          <a:pt x="23" y="174"/>
                        </a:lnTo>
                        <a:lnTo>
                          <a:pt x="32" y="154"/>
                        </a:lnTo>
                        <a:lnTo>
                          <a:pt x="43" y="133"/>
                        </a:lnTo>
                        <a:lnTo>
                          <a:pt x="54" y="111"/>
                        </a:lnTo>
                        <a:lnTo>
                          <a:pt x="69" y="94"/>
                        </a:lnTo>
                        <a:lnTo>
                          <a:pt x="83" y="76"/>
                        </a:lnTo>
                        <a:lnTo>
                          <a:pt x="101" y="63"/>
                        </a:lnTo>
                        <a:lnTo>
                          <a:pt x="118" y="49"/>
                        </a:lnTo>
                        <a:lnTo>
                          <a:pt x="138" y="38"/>
                        </a:lnTo>
                        <a:lnTo>
                          <a:pt x="159" y="29"/>
                        </a:lnTo>
                        <a:lnTo>
                          <a:pt x="183" y="21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8" name="Freeform 674"/>
                  <p:cNvSpPr>
                    <a:spLocks noEditPoints="1"/>
                  </p:cNvSpPr>
                  <p:nvPr/>
                </p:nvSpPr>
                <p:spPr bwMode="auto">
                  <a:xfrm>
                    <a:off x="1277" y="3039"/>
                    <a:ext cx="263" cy="232"/>
                  </a:xfrm>
                  <a:custGeom>
                    <a:avLst/>
                    <a:gdLst>
                      <a:gd name="T0" fmla="*/ 305 w 467"/>
                      <a:gd name="T1" fmla="*/ 11 h 467"/>
                      <a:gd name="T2" fmla="*/ 239 w 467"/>
                      <a:gd name="T3" fmla="*/ 0 h 467"/>
                      <a:gd name="T4" fmla="*/ 171 w 467"/>
                      <a:gd name="T5" fmla="*/ 9 h 467"/>
                      <a:gd name="T6" fmla="*/ 106 w 467"/>
                      <a:gd name="T7" fmla="*/ 37 h 467"/>
                      <a:gd name="T8" fmla="*/ 57 w 467"/>
                      <a:gd name="T9" fmla="*/ 82 h 467"/>
                      <a:gd name="T10" fmla="*/ 20 w 467"/>
                      <a:gd name="T11" fmla="*/ 142 h 467"/>
                      <a:gd name="T12" fmla="*/ 2 w 467"/>
                      <a:gd name="T13" fmla="*/ 207 h 467"/>
                      <a:gd name="T14" fmla="*/ 4 w 467"/>
                      <a:gd name="T15" fmla="*/ 274 h 467"/>
                      <a:gd name="T16" fmla="*/ 26 w 467"/>
                      <a:gd name="T17" fmla="*/ 341 h 467"/>
                      <a:gd name="T18" fmla="*/ 65 w 467"/>
                      <a:gd name="T19" fmla="*/ 396 h 467"/>
                      <a:gd name="T20" fmla="*/ 122 w 467"/>
                      <a:gd name="T21" fmla="*/ 438 h 467"/>
                      <a:gd name="T22" fmla="*/ 185 w 467"/>
                      <a:gd name="T23" fmla="*/ 461 h 467"/>
                      <a:gd name="T24" fmla="*/ 252 w 467"/>
                      <a:gd name="T25" fmla="*/ 467 h 467"/>
                      <a:gd name="T26" fmla="*/ 309 w 467"/>
                      <a:gd name="T27" fmla="*/ 455 h 467"/>
                      <a:gd name="T28" fmla="*/ 360 w 467"/>
                      <a:gd name="T29" fmla="*/ 430 h 467"/>
                      <a:gd name="T30" fmla="*/ 410 w 467"/>
                      <a:gd name="T31" fmla="*/ 386 h 467"/>
                      <a:gd name="T32" fmla="*/ 430 w 467"/>
                      <a:gd name="T33" fmla="*/ 358 h 467"/>
                      <a:gd name="T34" fmla="*/ 433 w 467"/>
                      <a:gd name="T35" fmla="*/ 353 h 467"/>
                      <a:gd name="T36" fmla="*/ 456 w 467"/>
                      <a:gd name="T37" fmla="*/ 305 h 467"/>
                      <a:gd name="T38" fmla="*/ 467 w 467"/>
                      <a:gd name="T39" fmla="*/ 239 h 467"/>
                      <a:gd name="T40" fmla="*/ 460 w 467"/>
                      <a:gd name="T41" fmla="*/ 171 h 467"/>
                      <a:gd name="T42" fmla="*/ 430 w 467"/>
                      <a:gd name="T43" fmla="*/ 107 h 467"/>
                      <a:gd name="T44" fmla="*/ 386 w 467"/>
                      <a:gd name="T45" fmla="*/ 57 h 467"/>
                      <a:gd name="T46" fmla="*/ 174 w 467"/>
                      <a:gd name="T47" fmla="*/ 22 h 467"/>
                      <a:gd name="T48" fmla="*/ 238 w 467"/>
                      <a:gd name="T49" fmla="*/ 11 h 467"/>
                      <a:gd name="T50" fmla="*/ 302 w 467"/>
                      <a:gd name="T51" fmla="*/ 22 h 467"/>
                      <a:gd name="T52" fmla="*/ 361 w 467"/>
                      <a:gd name="T53" fmla="*/ 51 h 467"/>
                      <a:gd name="T54" fmla="*/ 408 w 467"/>
                      <a:gd name="T55" fmla="*/ 95 h 467"/>
                      <a:gd name="T56" fmla="*/ 439 w 467"/>
                      <a:gd name="T57" fmla="*/ 152 h 467"/>
                      <a:gd name="T58" fmla="*/ 455 w 467"/>
                      <a:gd name="T59" fmla="*/ 218 h 467"/>
                      <a:gd name="T60" fmla="*/ 455 w 467"/>
                      <a:gd name="T61" fmla="*/ 261 h 467"/>
                      <a:gd name="T62" fmla="*/ 437 w 467"/>
                      <a:gd name="T63" fmla="*/ 323 h 467"/>
                      <a:gd name="T64" fmla="*/ 408 w 467"/>
                      <a:gd name="T65" fmla="*/ 369 h 467"/>
                      <a:gd name="T66" fmla="*/ 372 w 467"/>
                      <a:gd name="T67" fmla="*/ 408 h 467"/>
                      <a:gd name="T68" fmla="*/ 355 w 467"/>
                      <a:gd name="T69" fmla="*/ 420 h 467"/>
                      <a:gd name="T70" fmla="*/ 320 w 467"/>
                      <a:gd name="T71" fmla="*/ 437 h 467"/>
                      <a:gd name="T72" fmla="*/ 273 w 467"/>
                      <a:gd name="T73" fmla="*/ 452 h 467"/>
                      <a:gd name="T74" fmla="*/ 208 w 467"/>
                      <a:gd name="T75" fmla="*/ 455 h 467"/>
                      <a:gd name="T76" fmla="*/ 146 w 467"/>
                      <a:gd name="T77" fmla="*/ 438 h 467"/>
                      <a:gd name="T78" fmla="*/ 90 w 467"/>
                      <a:gd name="T79" fmla="*/ 403 h 467"/>
                      <a:gd name="T80" fmla="*/ 46 w 467"/>
                      <a:gd name="T81" fmla="*/ 355 h 467"/>
                      <a:gd name="T82" fmla="*/ 22 w 467"/>
                      <a:gd name="T83" fmla="*/ 295 h 467"/>
                      <a:gd name="T84" fmla="*/ 11 w 467"/>
                      <a:gd name="T85" fmla="*/ 229 h 467"/>
                      <a:gd name="T86" fmla="*/ 22 w 467"/>
                      <a:gd name="T87" fmla="*/ 165 h 467"/>
                      <a:gd name="T88" fmla="*/ 51 w 467"/>
                      <a:gd name="T89" fmla="*/ 107 h 467"/>
                      <a:gd name="T90" fmla="*/ 95 w 467"/>
                      <a:gd name="T91" fmla="*/ 60 h 467"/>
                      <a:gd name="T92" fmla="*/ 151 w 467"/>
                      <a:gd name="T93" fmla="*/ 2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67" h="467">
                        <a:moveTo>
                          <a:pt x="348" y="31"/>
                        </a:moveTo>
                        <a:lnTo>
                          <a:pt x="326" y="20"/>
                        </a:lnTo>
                        <a:lnTo>
                          <a:pt x="305" y="11"/>
                        </a:lnTo>
                        <a:lnTo>
                          <a:pt x="282" y="5"/>
                        </a:lnTo>
                        <a:lnTo>
                          <a:pt x="262" y="2"/>
                        </a:lnTo>
                        <a:lnTo>
                          <a:pt x="239" y="0"/>
                        </a:lnTo>
                        <a:lnTo>
                          <a:pt x="216" y="1"/>
                        </a:lnTo>
                        <a:lnTo>
                          <a:pt x="193" y="4"/>
                        </a:lnTo>
                        <a:lnTo>
                          <a:pt x="171" y="9"/>
                        </a:lnTo>
                        <a:lnTo>
                          <a:pt x="147" y="17"/>
                        </a:lnTo>
                        <a:lnTo>
                          <a:pt x="126" y="26"/>
                        </a:lnTo>
                        <a:lnTo>
                          <a:pt x="106" y="37"/>
                        </a:lnTo>
                        <a:lnTo>
                          <a:pt x="89" y="51"/>
                        </a:lnTo>
                        <a:lnTo>
                          <a:pt x="71" y="64"/>
                        </a:lnTo>
                        <a:lnTo>
                          <a:pt x="57" y="82"/>
                        </a:lnTo>
                        <a:lnTo>
                          <a:pt x="42" y="99"/>
                        </a:lnTo>
                        <a:lnTo>
                          <a:pt x="31" y="121"/>
                        </a:lnTo>
                        <a:lnTo>
                          <a:pt x="20" y="142"/>
                        </a:lnTo>
                        <a:lnTo>
                          <a:pt x="11" y="162"/>
                        </a:lnTo>
                        <a:lnTo>
                          <a:pt x="5" y="184"/>
                        </a:lnTo>
                        <a:lnTo>
                          <a:pt x="2" y="207"/>
                        </a:lnTo>
                        <a:lnTo>
                          <a:pt x="0" y="229"/>
                        </a:lnTo>
                        <a:lnTo>
                          <a:pt x="1" y="251"/>
                        </a:lnTo>
                        <a:lnTo>
                          <a:pt x="4" y="274"/>
                        </a:lnTo>
                        <a:lnTo>
                          <a:pt x="9" y="299"/>
                        </a:lnTo>
                        <a:lnTo>
                          <a:pt x="17" y="321"/>
                        </a:lnTo>
                        <a:lnTo>
                          <a:pt x="26" y="341"/>
                        </a:lnTo>
                        <a:lnTo>
                          <a:pt x="37" y="361"/>
                        </a:lnTo>
                        <a:lnTo>
                          <a:pt x="51" y="379"/>
                        </a:lnTo>
                        <a:lnTo>
                          <a:pt x="65" y="396"/>
                        </a:lnTo>
                        <a:lnTo>
                          <a:pt x="83" y="412"/>
                        </a:lnTo>
                        <a:lnTo>
                          <a:pt x="100" y="425"/>
                        </a:lnTo>
                        <a:lnTo>
                          <a:pt x="122" y="438"/>
                        </a:lnTo>
                        <a:lnTo>
                          <a:pt x="143" y="448"/>
                        </a:lnTo>
                        <a:lnTo>
                          <a:pt x="163" y="456"/>
                        </a:lnTo>
                        <a:lnTo>
                          <a:pt x="185" y="461"/>
                        </a:lnTo>
                        <a:lnTo>
                          <a:pt x="208" y="466"/>
                        </a:lnTo>
                        <a:lnTo>
                          <a:pt x="229" y="467"/>
                        </a:lnTo>
                        <a:lnTo>
                          <a:pt x="252" y="467"/>
                        </a:lnTo>
                        <a:lnTo>
                          <a:pt x="275" y="464"/>
                        </a:lnTo>
                        <a:lnTo>
                          <a:pt x="299" y="460"/>
                        </a:lnTo>
                        <a:lnTo>
                          <a:pt x="309" y="455"/>
                        </a:lnTo>
                        <a:lnTo>
                          <a:pt x="320" y="451"/>
                        </a:lnTo>
                        <a:lnTo>
                          <a:pt x="341" y="441"/>
                        </a:lnTo>
                        <a:lnTo>
                          <a:pt x="360" y="430"/>
                        </a:lnTo>
                        <a:lnTo>
                          <a:pt x="378" y="418"/>
                        </a:lnTo>
                        <a:lnTo>
                          <a:pt x="395" y="402"/>
                        </a:lnTo>
                        <a:lnTo>
                          <a:pt x="410" y="386"/>
                        </a:lnTo>
                        <a:lnTo>
                          <a:pt x="417" y="376"/>
                        </a:lnTo>
                        <a:lnTo>
                          <a:pt x="424" y="368"/>
                        </a:lnTo>
                        <a:lnTo>
                          <a:pt x="430" y="358"/>
                        </a:lnTo>
                        <a:lnTo>
                          <a:pt x="430" y="356"/>
                        </a:lnTo>
                        <a:lnTo>
                          <a:pt x="431" y="355"/>
                        </a:lnTo>
                        <a:lnTo>
                          <a:pt x="433" y="353"/>
                        </a:lnTo>
                        <a:lnTo>
                          <a:pt x="437" y="348"/>
                        </a:lnTo>
                        <a:lnTo>
                          <a:pt x="447" y="326"/>
                        </a:lnTo>
                        <a:lnTo>
                          <a:pt x="456" y="305"/>
                        </a:lnTo>
                        <a:lnTo>
                          <a:pt x="461" y="282"/>
                        </a:lnTo>
                        <a:lnTo>
                          <a:pt x="466" y="262"/>
                        </a:lnTo>
                        <a:lnTo>
                          <a:pt x="467" y="239"/>
                        </a:lnTo>
                        <a:lnTo>
                          <a:pt x="467" y="216"/>
                        </a:lnTo>
                        <a:lnTo>
                          <a:pt x="464" y="193"/>
                        </a:lnTo>
                        <a:lnTo>
                          <a:pt x="460" y="171"/>
                        </a:lnTo>
                        <a:lnTo>
                          <a:pt x="451" y="147"/>
                        </a:lnTo>
                        <a:lnTo>
                          <a:pt x="441" y="126"/>
                        </a:lnTo>
                        <a:lnTo>
                          <a:pt x="430" y="107"/>
                        </a:lnTo>
                        <a:lnTo>
                          <a:pt x="418" y="89"/>
                        </a:lnTo>
                        <a:lnTo>
                          <a:pt x="402" y="71"/>
                        </a:lnTo>
                        <a:lnTo>
                          <a:pt x="386" y="57"/>
                        </a:lnTo>
                        <a:lnTo>
                          <a:pt x="368" y="42"/>
                        </a:lnTo>
                        <a:lnTo>
                          <a:pt x="348" y="31"/>
                        </a:lnTo>
                        <a:close/>
                        <a:moveTo>
                          <a:pt x="174" y="22"/>
                        </a:moveTo>
                        <a:lnTo>
                          <a:pt x="194" y="16"/>
                        </a:lnTo>
                        <a:lnTo>
                          <a:pt x="217" y="12"/>
                        </a:lnTo>
                        <a:lnTo>
                          <a:pt x="238" y="11"/>
                        </a:lnTo>
                        <a:lnTo>
                          <a:pt x="260" y="12"/>
                        </a:lnTo>
                        <a:lnTo>
                          <a:pt x="281" y="16"/>
                        </a:lnTo>
                        <a:lnTo>
                          <a:pt x="302" y="22"/>
                        </a:lnTo>
                        <a:lnTo>
                          <a:pt x="323" y="29"/>
                        </a:lnTo>
                        <a:lnTo>
                          <a:pt x="343" y="40"/>
                        </a:lnTo>
                        <a:lnTo>
                          <a:pt x="361" y="51"/>
                        </a:lnTo>
                        <a:lnTo>
                          <a:pt x="378" y="64"/>
                        </a:lnTo>
                        <a:lnTo>
                          <a:pt x="394" y="79"/>
                        </a:lnTo>
                        <a:lnTo>
                          <a:pt x="408" y="95"/>
                        </a:lnTo>
                        <a:lnTo>
                          <a:pt x="420" y="112"/>
                        </a:lnTo>
                        <a:lnTo>
                          <a:pt x="430" y="131"/>
                        </a:lnTo>
                        <a:lnTo>
                          <a:pt x="439" y="152"/>
                        </a:lnTo>
                        <a:lnTo>
                          <a:pt x="448" y="175"/>
                        </a:lnTo>
                        <a:lnTo>
                          <a:pt x="452" y="195"/>
                        </a:lnTo>
                        <a:lnTo>
                          <a:pt x="455" y="218"/>
                        </a:lnTo>
                        <a:lnTo>
                          <a:pt x="456" y="239"/>
                        </a:lnTo>
                        <a:lnTo>
                          <a:pt x="455" y="249"/>
                        </a:lnTo>
                        <a:lnTo>
                          <a:pt x="455" y="261"/>
                        </a:lnTo>
                        <a:lnTo>
                          <a:pt x="450" y="281"/>
                        </a:lnTo>
                        <a:lnTo>
                          <a:pt x="445" y="302"/>
                        </a:lnTo>
                        <a:lnTo>
                          <a:pt x="437" y="323"/>
                        </a:lnTo>
                        <a:lnTo>
                          <a:pt x="428" y="343"/>
                        </a:lnTo>
                        <a:lnTo>
                          <a:pt x="416" y="361"/>
                        </a:lnTo>
                        <a:lnTo>
                          <a:pt x="408" y="369"/>
                        </a:lnTo>
                        <a:lnTo>
                          <a:pt x="402" y="378"/>
                        </a:lnTo>
                        <a:lnTo>
                          <a:pt x="388" y="394"/>
                        </a:lnTo>
                        <a:lnTo>
                          <a:pt x="372" y="408"/>
                        </a:lnTo>
                        <a:lnTo>
                          <a:pt x="367" y="410"/>
                        </a:lnTo>
                        <a:lnTo>
                          <a:pt x="363" y="414"/>
                        </a:lnTo>
                        <a:lnTo>
                          <a:pt x="355" y="420"/>
                        </a:lnTo>
                        <a:lnTo>
                          <a:pt x="336" y="431"/>
                        </a:lnTo>
                        <a:lnTo>
                          <a:pt x="326" y="435"/>
                        </a:lnTo>
                        <a:lnTo>
                          <a:pt x="320" y="437"/>
                        </a:lnTo>
                        <a:lnTo>
                          <a:pt x="316" y="440"/>
                        </a:lnTo>
                        <a:lnTo>
                          <a:pt x="296" y="448"/>
                        </a:lnTo>
                        <a:lnTo>
                          <a:pt x="273" y="452"/>
                        </a:lnTo>
                        <a:lnTo>
                          <a:pt x="250" y="455"/>
                        </a:lnTo>
                        <a:lnTo>
                          <a:pt x="228" y="456"/>
                        </a:lnTo>
                        <a:lnTo>
                          <a:pt x="208" y="455"/>
                        </a:lnTo>
                        <a:lnTo>
                          <a:pt x="187" y="451"/>
                        </a:lnTo>
                        <a:lnTo>
                          <a:pt x="166" y="446"/>
                        </a:lnTo>
                        <a:lnTo>
                          <a:pt x="146" y="438"/>
                        </a:lnTo>
                        <a:lnTo>
                          <a:pt x="127" y="429"/>
                        </a:lnTo>
                        <a:lnTo>
                          <a:pt x="107" y="417"/>
                        </a:lnTo>
                        <a:lnTo>
                          <a:pt x="90" y="403"/>
                        </a:lnTo>
                        <a:lnTo>
                          <a:pt x="73" y="388"/>
                        </a:lnTo>
                        <a:lnTo>
                          <a:pt x="60" y="372"/>
                        </a:lnTo>
                        <a:lnTo>
                          <a:pt x="46" y="355"/>
                        </a:lnTo>
                        <a:lnTo>
                          <a:pt x="37" y="336"/>
                        </a:lnTo>
                        <a:lnTo>
                          <a:pt x="28" y="315"/>
                        </a:lnTo>
                        <a:lnTo>
                          <a:pt x="22" y="295"/>
                        </a:lnTo>
                        <a:lnTo>
                          <a:pt x="15" y="272"/>
                        </a:lnTo>
                        <a:lnTo>
                          <a:pt x="12" y="250"/>
                        </a:lnTo>
                        <a:lnTo>
                          <a:pt x="11" y="229"/>
                        </a:lnTo>
                        <a:lnTo>
                          <a:pt x="12" y="208"/>
                        </a:lnTo>
                        <a:lnTo>
                          <a:pt x="15" y="186"/>
                        </a:lnTo>
                        <a:lnTo>
                          <a:pt x="22" y="165"/>
                        </a:lnTo>
                        <a:lnTo>
                          <a:pt x="29" y="145"/>
                        </a:lnTo>
                        <a:lnTo>
                          <a:pt x="40" y="126"/>
                        </a:lnTo>
                        <a:lnTo>
                          <a:pt x="51" y="107"/>
                        </a:lnTo>
                        <a:lnTo>
                          <a:pt x="64" y="89"/>
                        </a:lnTo>
                        <a:lnTo>
                          <a:pt x="79" y="73"/>
                        </a:lnTo>
                        <a:lnTo>
                          <a:pt x="95" y="60"/>
                        </a:lnTo>
                        <a:lnTo>
                          <a:pt x="112" y="47"/>
                        </a:lnTo>
                        <a:lnTo>
                          <a:pt x="131" y="37"/>
                        </a:lnTo>
                        <a:lnTo>
                          <a:pt x="151" y="28"/>
                        </a:lnTo>
                        <a:lnTo>
                          <a:pt x="174" y="22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59" name="Freeform 675"/>
                  <p:cNvSpPr>
                    <a:spLocks noEditPoints="1"/>
                  </p:cNvSpPr>
                  <p:nvPr/>
                </p:nvSpPr>
                <p:spPr bwMode="auto">
                  <a:xfrm>
                    <a:off x="1284" y="3045"/>
                    <a:ext cx="249" cy="220"/>
                  </a:xfrm>
                  <a:custGeom>
                    <a:avLst/>
                    <a:gdLst>
                      <a:gd name="T0" fmla="*/ 291 w 445"/>
                      <a:gd name="T1" fmla="*/ 11 h 445"/>
                      <a:gd name="T2" fmla="*/ 227 w 445"/>
                      <a:gd name="T3" fmla="*/ 0 h 445"/>
                      <a:gd name="T4" fmla="*/ 163 w 445"/>
                      <a:gd name="T5" fmla="*/ 11 h 445"/>
                      <a:gd name="T6" fmla="*/ 101 w 445"/>
                      <a:gd name="T7" fmla="*/ 36 h 445"/>
                      <a:gd name="T8" fmla="*/ 53 w 445"/>
                      <a:gd name="T9" fmla="*/ 78 h 445"/>
                      <a:gd name="T10" fmla="*/ 18 w 445"/>
                      <a:gd name="T11" fmla="*/ 134 h 445"/>
                      <a:gd name="T12" fmla="*/ 1 w 445"/>
                      <a:gd name="T13" fmla="*/ 197 h 445"/>
                      <a:gd name="T14" fmla="*/ 4 w 445"/>
                      <a:gd name="T15" fmla="*/ 261 h 445"/>
                      <a:gd name="T16" fmla="*/ 26 w 445"/>
                      <a:gd name="T17" fmla="*/ 325 h 445"/>
                      <a:gd name="T18" fmla="*/ 62 w 445"/>
                      <a:gd name="T19" fmla="*/ 377 h 445"/>
                      <a:gd name="T20" fmla="*/ 116 w 445"/>
                      <a:gd name="T21" fmla="*/ 418 h 445"/>
                      <a:gd name="T22" fmla="*/ 176 w 445"/>
                      <a:gd name="T23" fmla="*/ 440 h 445"/>
                      <a:gd name="T24" fmla="*/ 239 w 445"/>
                      <a:gd name="T25" fmla="*/ 444 h 445"/>
                      <a:gd name="T26" fmla="*/ 305 w 445"/>
                      <a:gd name="T27" fmla="*/ 429 h 445"/>
                      <a:gd name="T28" fmla="*/ 325 w 445"/>
                      <a:gd name="T29" fmla="*/ 420 h 445"/>
                      <a:gd name="T30" fmla="*/ 356 w 445"/>
                      <a:gd name="T31" fmla="*/ 399 h 445"/>
                      <a:gd name="T32" fmla="*/ 391 w 445"/>
                      <a:gd name="T33" fmla="*/ 367 h 445"/>
                      <a:gd name="T34" fmla="*/ 417 w 445"/>
                      <a:gd name="T35" fmla="*/ 332 h 445"/>
                      <a:gd name="T36" fmla="*/ 439 w 445"/>
                      <a:gd name="T37" fmla="*/ 270 h 445"/>
                      <a:gd name="T38" fmla="*/ 445 w 445"/>
                      <a:gd name="T39" fmla="*/ 228 h 445"/>
                      <a:gd name="T40" fmla="*/ 437 w 445"/>
                      <a:gd name="T41" fmla="*/ 164 h 445"/>
                      <a:gd name="T42" fmla="*/ 409 w 445"/>
                      <a:gd name="T43" fmla="*/ 101 h 445"/>
                      <a:gd name="T44" fmla="*/ 367 w 445"/>
                      <a:gd name="T45" fmla="*/ 53 h 445"/>
                      <a:gd name="T46" fmla="*/ 165 w 445"/>
                      <a:gd name="T47" fmla="*/ 21 h 445"/>
                      <a:gd name="T48" fmla="*/ 247 w 445"/>
                      <a:gd name="T49" fmla="*/ 14 h 445"/>
                      <a:gd name="T50" fmla="*/ 305 w 445"/>
                      <a:gd name="T51" fmla="*/ 29 h 445"/>
                      <a:gd name="T52" fmla="*/ 360 w 445"/>
                      <a:gd name="T53" fmla="*/ 63 h 445"/>
                      <a:gd name="T54" fmla="*/ 399 w 445"/>
                      <a:gd name="T55" fmla="*/ 108 h 445"/>
                      <a:gd name="T56" fmla="*/ 426 w 445"/>
                      <a:gd name="T57" fmla="*/ 166 h 445"/>
                      <a:gd name="T58" fmla="*/ 426 w 445"/>
                      <a:gd name="T59" fmla="*/ 173 h 445"/>
                      <a:gd name="T60" fmla="*/ 432 w 445"/>
                      <a:gd name="T61" fmla="*/ 206 h 445"/>
                      <a:gd name="T62" fmla="*/ 427 w 445"/>
                      <a:gd name="T63" fmla="*/ 266 h 445"/>
                      <a:gd name="T64" fmla="*/ 406 w 445"/>
                      <a:gd name="T65" fmla="*/ 326 h 445"/>
                      <a:gd name="T66" fmla="*/ 377 w 445"/>
                      <a:gd name="T67" fmla="*/ 363 h 445"/>
                      <a:gd name="T68" fmla="*/ 353 w 445"/>
                      <a:gd name="T69" fmla="*/ 389 h 445"/>
                      <a:gd name="T70" fmla="*/ 300 w 445"/>
                      <a:gd name="T71" fmla="*/ 419 h 445"/>
                      <a:gd name="T72" fmla="*/ 239 w 445"/>
                      <a:gd name="T73" fmla="*/ 433 h 445"/>
                      <a:gd name="T74" fmla="*/ 178 w 445"/>
                      <a:gd name="T75" fmla="*/ 428 h 445"/>
                      <a:gd name="T76" fmla="*/ 122 w 445"/>
                      <a:gd name="T77" fmla="*/ 407 h 445"/>
                      <a:gd name="T78" fmla="*/ 71 w 445"/>
                      <a:gd name="T79" fmla="*/ 368 h 445"/>
                      <a:gd name="T80" fmla="*/ 35 w 445"/>
                      <a:gd name="T81" fmla="*/ 320 h 445"/>
                      <a:gd name="T82" fmla="*/ 15 w 445"/>
                      <a:gd name="T83" fmla="*/ 260 h 445"/>
                      <a:gd name="T84" fmla="*/ 14 w 445"/>
                      <a:gd name="T85" fmla="*/ 199 h 445"/>
                      <a:gd name="T86" fmla="*/ 29 w 445"/>
                      <a:gd name="T87" fmla="*/ 140 h 445"/>
                      <a:gd name="T88" fmla="*/ 63 w 445"/>
                      <a:gd name="T89" fmla="*/ 85 h 445"/>
                      <a:gd name="T90" fmla="*/ 108 w 445"/>
                      <a:gd name="T91" fmla="*/ 45 h 445"/>
                      <a:gd name="T92" fmla="*/ 165 w 445"/>
                      <a:gd name="T93" fmla="*/ 21 h 4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45" h="445">
                        <a:moveTo>
                          <a:pt x="332" y="29"/>
                        </a:moveTo>
                        <a:lnTo>
                          <a:pt x="312" y="18"/>
                        </a:lnTo>
                        <a:lnTo>
                          <a:pt x="291" y="11"/>
                        </a:lnTo>
                        <a:lnTo>
                          <a:pt x="270" y="5"/>
                        </a:lnTo>
                        <a:lnTo>
                          <a:pt x="249" y="1"/>
                        </a:lnTo>
                        <a:lnTo>
                          <a:pt x="227" y="0"/>
                        </a:lnTo>
                        <a:lnTo>
                          <a:pt x="206" y="1"/>
                        </a:lnTo>
                        <a:lnTo>
                          <a:pt x="183" y="5"/>
                        </a:lnTo>
                        <a:lnTo>
                          <a:pt x="163" y="11"/>
                        </a:lnTo>
                        <a:lnTo>
                          <a:pt x="140" y="17"/>
                        </a:lnTo>
                        <a:lnTo>
                          <a:pt x="120" y="26"/>
                        </a:lnTo>
                        <a:lnTo>
                          <a:pt x="101" y="36"/>
                        </a:lnTo>
                        <a:lnTo>
                          <a:pt x="84" y="49"/>
                        </a:lnTo>
                        <a:lnTo>
                          <a:pt x="68" y="62"/>
                        </a:lnTo>
                        <a:lnTo>
                          <a:pt x="53" y="78"/>
                        </a:lnTo>
                        <a:lnTo>
                          <a:pt x="40" y="96"/>
                        </a:lnTo>
                        <a:lnTo>
                          <a:pt x="29" y="115"/>
                        </a:lnTo>
                        <a:lnTo>
                          <a:pt x="18" y="134"/>
                        </a:lnTo>
                        <a:lnTo>
                          <a:pt x="11" y="154"/>
                        </a:lnTo>
                        <a:lnTo>
                          <a:pt x="4" y="175"/>
                        </a:lnTo>
                        <a:lnTo>
                          <a:pt x="1" y="197"/>
                        </a:lnTo>
                        <a:lnTo>
                          <a:pt x="0" y="218"/>
                        </a:lnTo>
                        <a:lnTo>
                          <a:pt x="1" y="239"/>
                        </a:lnTo>
                        <a:lnTo>
                          <a:pt x="4" y="261"/>
                        </a:lnTo>
                        <a:lnTo>
                          <a:pt x="11" y="284"/>
                        </a:lnTo>
                        <a:lnTo>
                          <a:pt x="17" y="304"/>
                        </a:lnTo>
                        <a:lnTo>
                          <a:pt x="26" y="325"/>
                        </a:lnTo>
                        <a:lnTo>
                          <a:pt x="35" y="344"/>
                        </a:lnTo>
                        <a:lnTo>
                          <a:pt x="49" y="361"/>
                        </a:lnTo>
                        <a:lnTo>
                          <a:pt x="62" y="377"/>
                        </a:lnTo>
                        <a:lnTo>
                          <a:pt x="79" y="392"/>
                        </a:lnTo>
                        <a:lnTo>
                          <a:pt x="96" y="406"/>
                        </a:lnTo>
                        <a:lnTo>
                          <a:pt x="116" y="418"/>
                        </a:lnTo>
                        <a:lnTo>
                          <a:pt x="135" y="427"/>
                        </a:lnTo>
                        <a:lnTo>
                          <a:pt x="155" y="435"/>
                        </a:lnTo>
                        <a:lnTo>
                          <a:pt x="176" y="440"/>
                        </a:lnTo>
                        <a:lnTo>
                          <a:pt x="197" y="444"/>
                        </a:lnTo>
                        <a:lnTo>
                          <a:pt x="217" y="445"/>
                        </a:lnTo>
                        <a:lnTo>
                          <a:pt x="239" y="444"/>
                        </a:lnTo>
                        <a:lnTo>
                          <a:pt x="262" y="441"/>
                        </a:lnTo>
                        <a:lnTo>
                          <a:pt x="285" y="437"/>
                        </a:lnTo>
                        <a:lnTo>
                          <a:pt x="305" y="429"/>
                        </a:lnTo>
                        <a:lnTo>
                          <a:pt x="309" y="426"/>
                        </a:lnTo>
                        <a:lnTo>
                          <a:pt x="315" y="424"/>
                        </a:lnTo>
                        <a:lnTo>
                          <a:pt x="325" y="420"/>
                        </a:lnTo>
                        <a:lnTo>
                          <a:pt x="344" y="409"/>
                        </a:lnTo>
                        <a:lnTo>
                          <a:pt x="352" y="403"/>
                        </a:lnTo>
                        <a:lnTo>
                          <a:pt x="356" y="399"/>
                        </a:lnTo>
                        <a:lnTo>
                          <a:pt x="361" y="397"/>
                        </a:lnTo>
                        <a:lnTo>
                          <a:pt x="377" y="383"/>
                        </a:lnTo>
                        <a:lnTo>
                          <a:pt x="391" y="367"/>
                        </a:lnTo>
                        <a:lnTo>
                          <a:pt x="397" y="358"/>
                        </a:lnTo>
                        <a:lnTo>
                          <a:pt x="405" y="350"/>
                        </a:lnTo>
                        <a:lnTo>
                          <a:pt x="417" y="332"/>
                        </a:lnTo>
                        <a:lnTo>
                          <a:pt x="426" y="312"/>
                        </a:lnTo>
                        <a:lnTo>
                          <a:pt x="434" y="291"/>
                        </a:lnTo>
                        <a:lnTo>
                          <a:pt x="439" y="270"/>
                        </a:lnTo>
                        <a:lnTo>
                          <a:pt x="444" y="250"/>
                        </a:lnTo>
                        <a:lnTo>
                          <a:pt x="444" y="238"/>
                        </a:lnTo>
                        <a:lnTo>
                          <a:pt x="445" y="228"/>
                        </a:lnTo>
                        <a:lnTo>
                          <a:pt x="444" y="207"/>
                        </a:lnTo>
                        <a:lnTo>
                          <a:pt x="441" y="184"/>
                        </a:lnTo>
                        <a:lnTo>
                          <a:pt x="437" y="164"/>
                        </a:lnTo>
                        <a:lnTo>
                          <a:pt x="428" y="141"/>
                        </a:lnTo>
                        <a:lnTo>
                          <a:pt x="419" y="120"/>
                        </a:lnTo>
                        <a:lnTo>
                          <a:pt x="409" y="101"/>
                        </a:lnTo>
                        <a:lnTo>
                          <a:pt x="397" y="84"/>
                        </a:lnTo>
                        <a:lnTo>
                          <a:pt x="383" y="68"/>
                        </a:lnTo>
                        <a:lnTo>
                          <a:pt x="367" y="53"/>
                        </a:lnTo>
                        <a:lnTo>
                          <a:pt x="350" y="40"/>
                        </a:lnTo>
                        <a:lnTo>
                          <a:pt x="332" y="29"/>
                        </a:lnTo>
                        <a:close/>
                        <a:moveTo>
                          <a:pt x="165" y="21"/>
                        </a:moveTo>
                        <a:lnTo>
                          <a:pt x="185" y="16"/>
                        </a:lnTo>
                        <a:lnTo>
                          <a:pt x="206" y="13"/>
                        </a:lnTo>
                        <a:lnTo>
                          <a:pt x="247" y="14"/>
                        </a:lnTo>
                        <a:lnTo>
                          <a:pt x="266" y="17"/>
                        </a:lnTo>
                        <a:lnTo>
                          <a:pt x="287" y="22"/>
                        </a:lnTo>
                        <a:lnTo>
                          <a:pt x="305" y="29"/>
                        </a:lnTo>
                        <a:lnTo>
                          <a:pt x="326" y="41"/>
                        </a:lnTo>
                        <a:lnTo>
                          <a:pt x="344" y="51"/>
                        </a:lnTo>
                        <a:lnTo>
                          <a:pt x="360" y="63"/>
                        </a:lnTo>
                        <a:lnTo>
                          <a:pt x="375" y="77"/>
                        </a:lnTo>
                        <a:lnTo>
                          <a:pt x="388" y="92"/>
                        </a:lnTo>
                        <a:lnTo>
                          <a:pt x="399" y="108"/>
                        </a:lnTo>
                        <a:lnTo>
                          <a:pt x="410" y="127"/>
                        </a:lnTo>
                        <a:lnTo>
                          <a:pt x="419" y="145"/>
                        </a:lnTo>
                        <a:lnTo>
                          <a:pt x="426" y="166"/>
                        </a:lnTo>
                        <a:lnTo>
                          <a:pt x="426" y="170"/>
                        </a:lnTo>
                        <a:lnTo>
                          <a:pt x="426" y="172"/>
                        </a:lnTo>
                        <a:lnTo>
                          <a:pt x="426" y="173"/>
                        </a:lnTo>
                        <a:lnTo>
                          <a:pt x="427" y="175"/>
                        </a:lnTo>
                        <a:lnTo>
                          <a:pt x="429" y="185"/>
                        </a:lnTo>
                        <a:lnTo>
                          <a:pt x="432" y="206"/>
                        </a:lnTo>
                        <a:lnTo>
                          <a:pt x="432" y="227"/>
                        </a:lnTo>
                        <a:lnTo>
                          <a:pt x="431" y="247"/>
                        </a:lnTo>
                        <a:lnTo>
                          <a:pt x="427" y="266"/>
                        </a:lnTo>
                        <a:lnTo>
                          <a:pt x="422" y="287"/>
                        </a:lnTo>
                        <a:lnTo>
                          <a:pt x="415" y="305"/>
                        </a:lnTo>
                        <a:lnTo>
                          <a:pt x="406" y="326"/>
                        </a:lnTo>
                        <a:lnTo>
                          <a:pt x="393" y="344"/>
                        </a:lnTo>
                        <a:lnTo>
                          <a:pt x="381" y="360"/>
                        </a:lnTo>
                        <a:lnTo>
                          <a:pt x="377" y="363"/>
                        </a:lnTo>
                        <a:lnTo>
                          <a:pt x="374" y="367"/>
                        </a:lnTo>
                        <a:lnTo>
                          <a:pt x="367" y="376"/>
                        </a:lnTo>
                        <a:lnTo>
                          <a:pt x="353" y="389"/>
                        </a:lnTo>
                        <a:lnTo>
                          <a:pt x="336" y="401"/>
                        </a:lnTo>
                        <a:lnTo>
                          <a:pt x="319" y="411"/>
                        </a:lnTo>
                        <a:lnTo>
                          <a:pt x="300" y="419"/>
                        </a:lnTo>
                        <a:lnTo>
                          <a:pt x="282" y="426"/>
                        </a:lnTo>
                        <a:lnTo>
                          <a:pt x="260" y="429"/>
                        </a:lnTo>
                        <a:lnTo>
                          <a:pt x="239" y="433"/>
                        </a:lnTo>
                        <a:lnTo>
                          <a:pt x="218" y="434"/>
                        </a:lnTo>
                        <a:lnTo>
                          <a:pt x="199" y="433"/>
                        </a:lnTo>
                        <a:lnTo>
                          <a:pt x="178" y="428"/>
                        </a:lnTo>
                        <a:lnTo>
                          <a:pt x="160" y="423"/>
                        </a:lnTo>
                        <a:lnTo>
                          <a:pt x="141" y="416"/>
                        </a:lnTo>
                        <a:lnTo>
                          <a:pt x="122" y="407"/>
                        </a:lnTo>
                        <a:lnTo>
                          <a:pt x="103" y="394"/>
                        </a:lnTo>
                        <a:lnTo>
                          <a:pt x="86" y="382"/>
                        </a:lnTo>
                        <a:lnTo>
                          <a:pt x="71" y="368"/>
                        </a:lnTo>
                        <a:lnTo>
                          <a:pt x="58" y="354"/>
                        </a:lnTo>
                        <a:lnTo>
                          <a:pt x="45" y="337"/>
                        </a:lnTo>
                        <a:lnTo>
                          <a:pt x="35" y="320"/>
                        </a:lnTo>
                        <a:lnTo>
                          <a:pt x="26" y="301"/>
                        </a:lnTo>
                        <a:lnTo>
                          <a:pt x="20" y="282"/>
                        </a:lnTo>
                        <a:lnTo>
                          <a:pt x="15" y="260"/>
                        </a:lnTo>
                        <a:lnTo>
                          <a:pt x="12" y="239"/>
                        </a:lnTo>
                        <a:lnTo>
                          <a:pt x="11" y="219"/>
                        </a:lnTo>
                        <a:lnTo>
                          <a:pt x="14" y="199"/>
                        </a:lnTo>
                        <a:lnTo>
                          <a:pt x="17" y="178"/>
                        </a:lnTo>
                        <a:lnTo>
                          <a:pt x="22" y="160"/>
                        </a:lnTo>
                        <a:lnTo>
                          <a:pt x="29" y="140"/>
                        </a:lnTo>
                        <a:lnTo>
                          <a:pt x="41" y="121"/>
                        </a:lnTo>
                        <a:lnTo>
                          <a:pt x="51" y="102"/>
                        </a:lnTo>
                        <a:lnTo>
                          <a:pt x="63" y="85"/>
                        </a:lnTo>
                        <a:lnTo>
                          <a:pt x="77" y="70"/>
                        </a:lnTo>
                        <a:lnTo>
                          <a:pt x="92" y="57"/>
                        </a:lnTo>
                        <a:lnTo>
                          <a:pt x="108" y="45"/>
                        </a:lnTo>
                        <a:lnTo>
                          <a:pt x="125" y="36"/>
                        </a:lnTo>
                        <a:lnTo>
                          <a:pt x="144" y="26"/>
                        </a:lnTo>
                        <a:lnTo>
                          <a:pt x="165" y="21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0" name="Freeform 676"/>
                  <p:cNvSpPr>
                    <a:spLocks noEditPoints="1"/>
                  </p:cNvSpPr>
                  <p:nvPr/>
                </p:nvSpPr>
                <p:spPr bwMode="auto">
                  <a:xfrm>
                    <a:off x="1289" y="3051"/>
                    <a:ext cx="237" cy="208"/>
                  </a:xfrm>
                  <a:custGeom>
                    <a:avLst/>
                    <a:gdLst>
                      <a:gd name="T0" fmla="*/ 276 w 421"/>
                      <a:gd name="T1" fmla="*/ 9 h 421"/>
                      <a:gd name="T2" fmla="*/ 195 w 421"/>
                      <a:gd name="T3" fmla="*/ 0 h 421"/>
                      <a:gd name="T4" fmla="*/ 133 w 421"/>
                      <a:gd name="T5" fmla="*/ 13 h 421"/>
                      <a:gd name="T6" fmla="*/ 81 w 421"/>
                      <a:gd name="T7" fmla="*/ 44 h 421"/>
                      <a:gd name="T8" fmla="*/ 40 w 421"/>
                      <a:gd name="T9" fmla="*/ 89 h 421"/>
                      <a:gd name="T10" fmla="*/ 11 w 421"/>
                      <a:gd name="T11" fmla="*/ 147 h 421"/>
                      <a:gd name="T12" fmla="*/ 0 w 421"/>
                      <a:gd name="T13" fmla="*/ 206 h 421"/>
                      <a:gd name="T14" fmla="*/ 9 w 421"/>
                      <a:gd name="T15" fmla="*/ 269 h 421"/>
                      <a:gd name="T16" fmla="*/ 34 w 421"/>
                      <a:gd name="T17" fmla="*/ 324 h 421"/>
                      <a:gd name="T18" fmla="*/ 75 w 421"/>
                      <a:gd name="T19" fmla="*/ 369 h 421"/>
                      <a:gd name="T20" fmla="*/ 130 w 421"/>
                      <a:gd name="T21" fmla="*/ 403 h 421"/>
                      <a:gd name="T22" fmla="*/ 188 w 421"/>
                      <a:gd name="T23" fmla="*/ 420 h 421"/>
                      <a:gd name="T24" fmla="*/ 249 w 421"/>
                      <a:gd name="T25" fmla="*/ 416 h 421"/>
                      <a:gd name="T26" fmla="*/ 308 w 421"/>
                      <a:gd name="T27" fmla="*/ 398 h 421"/>
                      <a:gd name="T28" fmla="*/ 356 w 421"/>
                      <a:gd name="T29" fmla="*/ 363 h 421"/>
                      <a:gd name="T30" fmla="*/ 370 w 421"/>
                      <a:gd name="T31" fmla="*/ 347 h 421"/>
                      <a:gd name="T32" fmla="*/ 404 w 421"/>
                      <a:gd name="T33" fmla="*/ 292 h 421"/>
                      <a:gd name="T34" fmla="*/ 420 w 421"/>
                      <a:gd name="T35" fmla="*/ 234 h 421"/>
                      <a:gd name="T36" fmla="*/ 418 w 421"/>
                      <a:gd name="T37" fmla="*/ 172 h 421"/>
                      <a:gd name="T38" fmla="*/ 415 w 421"/>
                      <a:gd name="T39" fmla="*/ 159 h 421"/>
                      <a:gd name="T40" fmla="*/ 408 w 421"/>
                      <a:gd name="T41" fmla="*/ 132 h 421"/>
                      <a:gd name="T42" fmla="*/ 377 w 421"/>
                      <a:gd name="T43" fmla="*/ 79 h 421"/>
                      <a:gd name="T44" fmla="*/ 333 w 421"/>
                      <a:gd name="T45" fmla="*/ 38 h 421"/>
                      <a:gd name="T46" fmla="*/ 98 w 421"/>
                      <a:gd name="T47" fmla="*/ 373 h 421"/>
                      <a:gd name="T48" fmla="*/ 57 w 421"/>
                      <a:gd name="T49" fmla="*/ 334 h 421"/>
                      <a:gd name="T50" fmla="*/ 27 w 421"/>
                      <a:gd name="T51" fmla="*/ 283 h 421"/>
                      <a:gd name="T52" fmla="*/ 13 w 421"/>
                      <a:gd name="T53" fmla="*/ 225 h 421"/>
                      <a:gd name="T54" fmla="*/ 22 w 421"/>
                      <a:gd name="T55" fmla="*/ 150 h 421"/>
                      <a:gd name="T56" fmla="*/ 48 w 421"/>
                      <a:gd name="T57" fmla="*/ 96 h 421"/>
                      <a:gd name="T58" fmla="*/ 89 w 421"/>
                      <a:gd name="T59" fmla="*/ 55 h 421"/>
                      <a:gd name="T60" fmla="*/ 138 w 421"/>
                      <a:gd name="T61" fmla="*/ 25 h 421"/>
                      <a:gd name="T62" fmla="*/ 196 w 421"/>
                      <a:gd name="T63" fmla="*/ 11 h 421"/>
                      <a:gd name="T64" fmla="*/ 273 w 421"/>
                      <a:gd name="T65" fmla="*/ 20 h 421"/>
                      <a:gd name="T66" fmla="*/ 326 w 421"/>
                      <a:gd name="T67" fmla="*/ 46 h 421"/>
                      <a:gd name="T68" fmla="*/ 368 w 421"/>
                      <a:gd name="T69" fmla="*/ 87 h 421"/>
                      <a:gd name="T70" fmla="*/ 396 w 421"/>
                      <a:gd name="T71" fmla="*/ 136 h 421"/>
                      <a:gd name="T72" fmla="*/ 406 w 421"/>
                      <a:gd name="T73" fmla="*/ 179 h 421"/>
                      <a:gd name="T74" fmla="*/ 407 w 421"/>
                      <a:gd name="T75" fmla="*/ 184 h 421"/>
                      <a:gd name="T76" fmla="*/ 409 w 421"/>
                      <a:gd name="T77" fmla="*/ 217 h 421"/>
                      <a:gd name="T78" fmla="*/ 406 w 421"/>
                      <a:gd name="T79" fmla="*/ 251 h 421"/>
                      <a:gd name="T80" fmla="*/ 385 w 421"/>
                      <a:gd name="T81" fmla="*/ 307 h 421"/>
                      <a:gd name="T82" fmla="*/ 363 w 421"/>
                      <a:gd name="T83" fmla="*/ 339 h 421"/>
                      <a:gd name="T84" fmla="*/ 342 w 421"/>
                      <a:gd name="T85" fmla="*/ 359 h 421"/>
                      <a:gd name="T86" fmla="*/ 303 w 421"/>
                      <a:gd name="T87" fmla="*/ 385 h 421"/>
                      <a:gd name="T88" fmla="*/ 246 w 421"/>
                      <a:gd name="T89" fmla="*/ 405 h 421"/>
                      <a:gd name="T90" fmla="*/ 189 w 421"/>
                      <a:gd name="T91" fmla="*/ 408 h 421"/>
                      <a:gd name="T92" fmla="*/ 133 w 421"/>
                      <a:gd name="T93" fmla="*/ 393 h 4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21" h="421">
                        <a:moveTo>
                          <a:pt x="315" y="28"/>
                        </a:moveTo>
                        <a:lnTo>
                          <a:pt x="294" y="16"/>
                        </a:lnTo>
                        <a:lnTo>
                          <a:pt x="276" y="9"/>
                        </a:lnTo>
                        <a:lnTo>
                          <a:pt x="255" y="4"/>
                        </a:lnTo>
                        <a:lnTo>
                          <a:pt x="236" y="1"/>
                        </a:lnTo>
                        <a:lnTo>
                          <a:pt x="195" y="0"/>
                        </a:lnTo>
                        <a:lnTo>
                          <a:pt x="174" y="3"/>
                        </a:lnTo>
                        <a:lnTo>
                          <a:pt x="154" y="8"/>
                        </a:lnTo>
                        <a:lnTo>
                          <a:pt x="133" y="13"/>
                        </a:lnTo>
                        <a:lnTo>
                          <a:pt x="114" y="23"/>
                        </a:lnTo>
                        <a:lnTo>
                          <a:pt x="97" y="32"/>
                        </a:lnTo>
                        <a:lnTo>
                          <a:pt x="81" y="44"/>
                        </a:lnTo>
                        <a:lnTo>
                          <a:pt x="66" y="57"/>
                        </a:lnTo>
                        <a:lnTo>
                          <a:pt x="52" y="72"/>
                        </a:lnTo>
                        <a:lnTo>
                          <a:pt x="40" y="89"/>
                        </a:lnTo>
                        <a:lnTo>
                          <a:pt x="30" y="108"/>
                        </a:lnTo>
                        <a:lnTo>
                          <a:pt x="18" y="127"/>
                        </a:lnTo>
                        <a:lnTo>
                          <a:pt x="11" y="147"/>
                        </a:lnTo>
                        <a:lnTo>
                          <a:pt x="6" y="165"/>
                        </a:lnTo>
                        <a:lnTo>
                          <a:pt x="3" y="186"/>
                        </a:lnTo>
                        <a:lnTo>
                          <a:pt x="0" y="206"/>
                        </a:lnTo>
                        <a:lnTo>
                          <a:pt x="1" y="226"/>
                        </a:lnTo>
                        <a:lnTo>
                          <a:pt x="4" y="247"/>
                        </a:lnTo>
                        <a:lnTo>
                          <a:pt x="9" y="269"/>
                        </a:lnTo>
                        <a:lnTo>
                          <a:pt x="15" y="288"/>
                        </a:lnTo>
                        <a:lnTo>
                          <a:pt x="24" y="307"/>
                        </a:lnTo>
                        <a:lnTo>
                          <a:pt x="34" y="324"/>
                        </a:lnTo>
                        <a:lnTo>
                          <a:pt x="47" y="341"/>
                        </a:lnTo>
                        <a:lnTo>
                          <a:pt x="60" y="355"/>
                        </a:lnTo>
                        <a:lnTo>
                          <a:pt x="75" y="369"/>
                        </a:lnTo>
                        <a:lnTo>
                          <a:pt x="92" y="381"/>
                        </a:lnTo>
                        <a:lnTo>
                          <a:pt x="111" y="394"/>
                        </a:lnTo>
                        <a:lnTo>
                          <a:pt x="130" y="403"/>
                        </a:lnTo>
                        <a:lnTo>
                          <a:pt x="149" y="410"/>
                        </a:lnTo>
                        <a:lnTo>
                          <a:pt x="167" y="415"/>
                        </a:lnTo>
                        <a:lnTo>
                          <a:pt x="188" y="420"/>
                        </a:lnTo>
                        <a:lnTo>
                          <a:pt x="207" y="421"/>
                        </a:lnTo>
                        <a:lnTo>
                          <a:pt x="228" y="420"/>
                        </a:lnTo>
                        <a:lnTo>
                          <a:pt x="249" y="416"/>
                        </a:lnTo>
                        <a:lnTo>
                          <a:pt x="271" y="413"/>
                        </a:lnTo>
                        <a:lnTo>
                          <a:pt x="289" y="406"/>
                        </a:lnTo>
                        <a:lnTo>
                          <a:pt x="308" y="398"/>
                        </a:lnTo>
                        <a:lnTo>
                          <a:pt x="325" y="388"/>
                        </a:lnTo>
                        <a:lnTo>
                          <a:pt x="342" y="376"/>
                        </a:lnTo>
                        <a:lnTo>
                          <a:pt x="356" y="363"/>
                        </a:lnTo>
                        <a:lnTo>
                          <a:pt x="363" y="354"/>
                        </a:lnTo>
                        <a:lnTo>
                          <a:pt x="366" y="350"/>
                        </a:lnTo>
                        <a:lnTo>
                          <a:pt x="370" y="347"/>
                        </a:lnTo>
                        <a:lnTo>
                          <a:pt x="382" y="331"/>
                        </a:lnTo>
                        <a:lnTo>
                          <a:pt x="395" y="313"/>
                        </a:lnTo>
                        <a:lnTo>
                          <a:pt x="404" y="292"/>
                        </a:lnTo>
                        <a:lnTo>
                          <a:pt x="411" y="274"/>
                        </a:lnTo>
                        <a:lnTo>
                          <a:pt x="416" y="253"/>
                        </a:lnTo>
                        <a:lnTo>
                          <a:pt x="420" y="234"/>
                        </a:lnTo>
                        <a:lnTo>
                          <a:pt x="421" y="214"/>
                        </a:lnTo>
                        <a:lnTo>
                          <a:pt x="421" y="193"/>
                        </a:lnTo>
                        <a:lnTo>
                          <a:pt x="418" y="172"/>
                        </a:lnTo>
                        <a:lnTo>
                          <a:pt x="416" y="162"/>
                        </a:lnTo>
                        <a:lnTo>
                          <a:pt x="415" y="160"/>
                        </a:lnTo>
                        <a:lnTo>
                          <a:pt x="415" y="159"/>
                        </a:lnTo>
                        <a:lnTo>
                          <a:pt x="415" y="157"/>
                        </a:lnTo>
                        <a:lnTo>
                          <a:pt x="415" y="153"/>
                        </a:lnTo>
                        <a:lnTo>
                          <a:pt x="408" y="132"/>
                        </a:lnTo>
                        <a:lnTo>
                          <a:pt x="399" y="114"/>
                        </a:lnTo>
                        <a:lnTo>
                          <a:pt x="388" y="95"/>
                        </a:lnTo>
                        <a:lnTo>
                          <a:pt x="377" y="79"/>
                        </a:lnTo>
                        <a:lnTo>
                          <a:pt x="364" y="64"/>
                        </a:lnTo>
                        <a:lnTo>
                          <a:pt x="349" y="50"/>
                        </a:lnTo>
                        <a:lnTo>
                          <a:pt x="333" y="38"/>
                        </a:lnTo>
                        <a:lnTo>
                          <a:pt x="315" y="28"/>
                        </a:lnTo>
                        <a:close/>
                        <a:moveTo>
                          <a:pt x="117" y="384"/>
                        </a:moveTo>
                        <a:lnTo>
                          <a:pt x="98" y="373"/>
                        </a:lnTo>
                        <a:lnTo>
                          <a:pt x="82" y="361"/>
                        </a:lnTo>
                        <a:lnTo>
                          <a:pt x="68" y="347"/>
                        </a:lnTo>
                        <a:lnTo>
                          <a:pt x="57" y="334"/>
                        </a:lnTo>
                        <a:lnTo>
                          <a:pt x="44" y="317"/>
                        </a:lnTo>
                        <a:lnTo>
                          <a:pt x="35" y="301"/>
                        </a:lnTo>
                        <a:lnTo>
                          <a:pt x="27" y="283"/>
                        </a:lnTo>
                        <a:lnTo>
                          <a:pt x="21" y="264"/>
                        </a:lnTo>
                        <a:lnTo>
                          <a:pt x="16" y="244"/>
                        </a:lnTo>
                        <a:lnTo>
                          <a:pt x="13" y="225"/>
                        </a:lnTo>
                        <a:lnTo>
                          <a:pt x="14" y="187"/>
                        </a:lnTo>
                        <a:lnTo>
                          <a:pt x="17" y="168"/>
                        </a:lnTo>
                        <a:lnTo>
                          <a:pt x="22" y="150"/>
                        </a:lnTo>
                        <a:lnTo>
                          <a:pt x="30" y="131"/>
                        </a:lnTo>
                        <a:lnTo>
                          <a:pt x="39" y="115"/>
                        </a:lnTo>
                        <a:lnTo>
                          <a:pt x="48" y="96"/>
                        </a:lnTo>
                        <a:lnTo>
                          <a:pt x="61" y="80"/>
                        </a:lnTo>
                        <a:lnTo>
                          <a:pt x="73" y="66"/>
                        </a:lnTo>
                        <a:lnTo>
                          <a:pt x="89" y="55"/>
                        </a:lnTo>
                        <a:lnTo>
                          <a:pt x="103" y="42"/>
                        </a:lnTo>
                        <a:lnTo>
                          <a:pt x="121" y="33"/>
                        </a:lnTo>
                        <a:lnTo>
                          <a:pt x="138" y="25"/>
                        </a:lnTo>
                        <a:lnTo>
                          <a:pt x="158" y="19"/>
                        </a:lnTo>
                        <a:lnTo>
                          <a:pt x="176" y="14"/>
                        </a:lnTo>
                        <a:lnTo>
                          <a:pt x="196" y="11"/>
                        </a:lnTo>
                        <a:lnTo>
                          <a:pt x="235" y="12"/>
                        </a:lnTo>
                        <a:lnTo>
                          <a:pt x="254" y="15"/>
                        </a:lnTo>
                        <a:lnTo>
                          <a:pt x="273" y="20"/>
                        </a:lnTo>
                        <a:lnTo>
                          <a:pt x="291" y="28"/>
                        </a:lnTo>
                        <a:lnTo>
                          <a:pt x="310" y="37"/>
                        </a:lnTo>
                        <a:lnTo>
                          <a:pt x="326" y="46"/>
                        </a:lnTo>
                        <a:lnTo>
                          <a:pt x="342" y="59"/>
                        </a:lnTo>
                        <a:lnTo>
                          <a:pt x="355" y="71"/>
                        </a:lnTo>
                        <a:lnTo>
                          <a:pt x="368" y="87"/>
                        </a:lnTo>
                        <a:lnTo>
                          <a:pt x="378" y="101"/>
                        </a:lnTo>
                        <a:lnTo>
                          <a:pt x="387" y="119"/>
                        </a:lnTo>
                        <a:lnTo>
                          <a:pt x="396" y="136"/>
                        </a:lnTo>
                        <a:lnTo>
                          <a:pt x="403" y="156"/>
                        </a:lnTo>
                        <a:lnTo>
                          <a:pt x="406" y="175"/>
                        </a:lnTo>
                        <a:lnTo>
                          <a:pt x="406" y="179"/>
                        </a:lnTo>
                        <a:lnTo>
                          <a:pt x="406" y="181"/>
                        </a:lnTo>
                        <a:lnTo>
                          <a:pt x="406" y="182"/>
                        </a:lnTo>
                        <a:lnTo>
                          <a:pt x="407" y="184"/>
                        </a:lnTo>
                        <a:lnTo>
                          <a:pt x="409" y="194"/>
                        </a:lnTo>
                        <a:lnTo>
                          <a:pt x="410" y="213"/>
                        </a:lnTo>
                        <a:lnTo>
                          <a:pt x="409" y="217"/>
                        </a:lnTo>
                        <a:lnTo>
                          <a:pt x="409" y="222"/>
                        </a:lnTo>
                        <a:lnTo>
                          <a:pt x="409" y="232"/>
                        </a:lnTo>
                        <a:lnTo>
                          <a:pt x="406" y="251"/>
                        </a:lnTo>
                        <a:lnTo>
                          <a:pt x="401" y="270"/>
                        </a:lnTo>
                        <a:lnTo>
                          <a:pt x="394" y="288"/>
                        </a:lnTo>
                        <a:lnTo>
                          <a:pt x="385" y="307"/>
                        </a:lnTo>
                        <a:lnTo>
                          <a:pt x="374" y="323"/>
                        </a:lnTo>
                        <a:lnTo>
                          <a:pt x="368" y="331"/>
                        </a:lnTo>
                        <a:lnTo>
                          <a:pt x="363" y="339"/>
                        </a:lnTo>
                        <a:lnTo>
                          <a:pt x="355" y="345"/>
                        </a:lnTo>
                        <a:lnTo>
                          <a:pt x="349" y="352"/>
                        </a:lnTo>
                        <a:lnTo>
                          <a:pt x="342" y="359"/>
                        </a:lnTo>
                        <a:lnTo>
                          <a:pt x="336" y="366"/>
                        </a:lnTo>
                        <a:lnTo>
                          <a:pt x="319" y="376"/>
                        </a:lnTo>
                        <a:lnTo>
                          <a:pt x="303" y="385"/>
                        </a:lnTo>
                        <a:lnTo>
                          <a:pt x="285" y="394"/>
                        </a:lnTo>
                        <a:lnTo>
                          <a:pt x="266" y="401"/>
                        </a:lnTo>
                        <a:lnTo>
                          <a:pt x="246" y="405"/>
                        </a:lnTo>
                        <a:lnTo>
                          <a:pt x="227" y="408"/>
                        </a:lnTo>
                        <a:lnTo>
                          <a:pt x="207" y="409"/>
                        </a:lnTo>
                        <a:lnTo>
                          <a:pt x="189" y="408"/>
                        </a:lnTo>
                        <a:lnTo>
                          <a:pt x="170" y="405"/>
                        </a:lnTo>
                        <a:lnTo>
                          <a:pt x="152" y="400"/>
                        </a:lnTo>
                        <a:lnTo>
                          <a:pt x="133" y="393"/>
                        </a:lnTo>
                        <a:lnTo>
                          <a:pt x="117" y="384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1" name="Freeform 677"/>
                  <p:cNvSpPr>
                    <a:spLocks noEditPoints="1"/>
                  </p:cNvSpPr>
                  <p:nvPr/>
                </p:nvSpPr>
                <p:spPr bwMode="auto">
                  <a:xfrm>
                    <a:off x="1298" y="3057"/>
                    <a:ext cx="221" cy="196"/>
                  </a:xfrm>
                  <a:custGeom>
                    <a:avLst/>
                    <a:gdLst>
                      <a:gd name="T0" fmla="*/ 22 w 397"/>
                      <a:gd name="T1" fmla="*/ 290 h 398"/>
                      <a:gd name="T2" fmla="*/ 55 w 397"/>
                      <a:gd name="T3" fmla="*/ 336 h 398"/>
                      <a:gd name="T4" fmla="*/ 104 w 397"/>
                      <a:gd name="T5" fmla="*/ 373 h 398"/>
                      <a:gd name="T6" fmla="*/ 157 w 397"/>
                      <a:gd name="T7" fmla="*/ 394 h 398"/>
                      <a:gd name="T8" fmla="*/ 214 w 397"/>
                      <a:gd name="T9" fmla="*/ 397 h 398"/>
                      <a:gd name="T10" fmla="*/ 272 w 397"/>
                      <a:gd name="T11" fmla="*/ 383 h 398"/>
                      <a:gd name="T12" fmla="*/ 323 w 397"/>
                      <a:gd name="T13" fmla="*/ 355 h 398"/>
                      <a:gd name="T14" fmla="*/ 342 w 397"/>
                      <a:gd name="T15" fmla="*/ 334 h 398"/>
                      <a:gd name="T16" fmla="*/ 361 w 397"/>
                      <a:gd name="T17" fmla="*/ 312 h 398"/>
                      <a:gd name="T18" fmla="*/ 388 w 397"/>
                      <a:gd name="T19" fmla="*/ 259 h 398"/>
                      <a:gd name="T20" fmla="*/ 396 w 397"/>
                      <a:gd name="T21" fmla="*/ 211 h 398"/>
                      <a:gd name="T22" fmla="*/ 396 w 397"/>
                      <a:gd name="T23" fmla="*/ 183 h 398"/>
                      <a:gd name="T24" fmla="*/ 393 w 397"/>
                      <a:gd name="T25" fmla="*/ 170 h 398"/>
                      <a:gd name="T26" fmla="*/ 390 w 397"/>
                      <a:gd name="T27" fmla="*/ 145 h 398"/>
                      <a:gd name="T28" fmla="*/ 365 w 397"/>
                      <a:gd name="T29" fmla="*/ 90 h 398"/>
                      <a:gd name="T30" fmla="*/ 329 w 397"/>
                      <a:gd name="T31" fmla="*/ 48 h 398"/>
                      <a:gd name="T32" fmla="*/ 278 w 397"/>
                      <a:gd name="T33" fmla="*/ 17 h 398"/>
                      <a:gd name="T34" fmla="*/ 222 w 397"/>
                      <a:gd name="T35" fmla="*/ 1 h 398"/>
                      <a:gd name="T36" fmla="*/ 145 w 397"/>
                      <a:gd name="T37" fmla="*/ 8 h 398"/>
                      <a:gd name="T38" fmla="*/ 90 w 397"/>
                      <a:gd name="T39" fmla="*/ 31 h 398"/>
                      <a:gd name="T40" fmla="*/ 48 w 397"/>
                      <a:gd name="T41" fmla="*/ 69 h 398"/>
                      <a:gd name="T42" fmla="*/ 17 w 397"/>
                      <a:gd name="T43" fmla="*/ 120 h 398"/>
                      <a:gd name="T44" fmla="*/ 1 w 397"/>
                      <a:gd name="T45" fmla="*/ 176 h 398"/>
                      <a:gd name="T46" fmla="*/ 8 w 397"/>
                      <a:gd name="T47" fmla="*/ 253 h 398"/>
                      <a:gd name="T48" fmla="*/ 77 w 397"/>
                      <a:gd name="T49" fmla="*/ 340 h 398"/>
                      <a:gd name="T50" fmla="*/ 39 w 397"/>
                      <a:gd name="T51" fmla="*/ 300 h 398"/>
                      <a:gd name="T52" fmla="*/ 19 w 397"/>
                      <a:gd name="T53" fmla="*/ 250 h 398"/>
                      <a:gd name="T54" fmla="*/ 11 w 397"/>
                      <a:gd name="T55" fmla="*/ 178 h 398"/>
                      <a:gd name="T56" fmla="*/ 35 w 397"/>
                      <a:gd name="T57" fmla="*/ 109 h 398"/>
                      <a:gd name="T58" fmla="*/ 67 w 397"/>
                      <a:gd name="T59" fmla="*/ 63 h 398"/>
                      <a:gd name="T60" fmla="*/ 113 w 397"/>
                      <a:gd name="T61" fmla="*/ 32 h 398"/>
                      <a:gd name="T62" fmla="*/ 164 w 397"/>
                      <a:gd name="T63" fmla="*/ 14 h 398"/>
                      <a:gd name="T64" fmla="*/ 219 w 397"/>
                      <a:gd name="T65" fmla="*/ 12 h 398"/>
                      <a:gd name="T66" fmla="*/ 291 w 397"/>
                      <a:gd name="T67" fmla="*/ 35 h 398"/>
                      <a:gd name="T68" fmla="*/ 334 w 397"/>
                      <a:gd name="T69" fmla="*/ 67 h 398"/>
                      <a:gd name="T70" fmla="*/ 366 w 397"/>
                      <a:gd name="T71" fmla="*/ 113 h 398"/>
                      <a:gd name="T72" fmla="*/ 384 w 397"/>
                      <a:gd name="T73" fmla="*/ 166 h 398"/>
                      <a:gd name="T74" fmla="*/ 386 w 397"/>
                      <a:gd name="T75" fmla="*/ 220 h 398"/>
                      <a:gd name="T76" fmla="*/ 370 w 397"/>
                      <a:gd name="T77" fmla="*/ 272 h 398"/>
                      <a:gd name="T78" fmla="*/ 352 w 397"/>
                      <a:gd name="T79" fmla="*/ 306 h 398"/>
                      <a:gd name="T80" fmla="*/ 315 w 397"/>
                      <a:gd name="T81" fmla="*/ 347 h 398"/>
                      <a:gd name="T82" fmla="*/ 288 w 397"/>
                      <a:gd name="T83" fmla="*/ 363 h 398"/>
                      <a:gd name="T84" fmla="*/ 268 w 397"/>
                      <a:gd name="T85" fmla="*/ 373 h 398"/>
                      <a:gd name="T86" fmla="*/ 214 w 397"/>
                      <a:gd name="T87" fmla="*/ 387 h 398"/>
                      <a:gd name="T88" fmla="*/ 159 w 397"/>
                      <a:gd name="T89" fmla="*/ 383 h 398"/>
                      <a:gd name="T90" fmla="*/ 109 w 397"/>
                      <a:gd name="T91" fmla="*/ 363 h 3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397" h="398">
                        <a:moveTo>
                          <a:pt x="8" y="253"/>
                        </a:moveTo>
                        <a:lnTo>
                          <a:pt x="14" y="272"/>
                        </a:lnTo>
                        <a:lnTo>
                          <a:pt x="22" y="290"/>
                        </a:lnTo>
                        <a:lnTo>
                          <a:pt x="31" y="306"/>
                        </a:lnTo>
                        <a:lnTo>
                          <a:pt x="44" y="323"/>
                        </a:lnTo>
                        <a:lnTo>
                          <a:pt x="55" y="336"/>
                        </a:lnTo>
                        <a:lnTo>
                          <a:pt x="69" y="350"/>
                        </a:lnTo>
                        <a:lnTo>
                          <a:pt x="85" y="362"/>
                        </a:lnTo>
                        <a:lnTo>
                          <a:pt x="104" y="373"/>
                        </a:lnTo>
                        <a:lnTo>
                          <a:pt x="120" y="382"/>
                        </a:lnTo>
                        <a:lnTo>
                          <a:pt x="139" y="389"/>
                        </a:lnTo>
                        <a:lnTo>
                          <a:pt x="157" y="394"/>
                        </a:lnTo>
                        <a:lnTo>
                          <a:pt x="176" y="397"/>
                        </a:lnTo>
                        <a:lnTo>
                          <a:pt x="194" y="398"/>
                        </a:lnTo>
                        <a:lnTo>
                          <a:pt x="214" y="397"/>
                        </a:lnTo>
                        <a:lnTo>
                          <a:pt x="233" y="394"/>
                        </a:lnTo>
                        <a:lnTo>
                          <a:pt x="253" y="390"/>
                        </a:lnTo>
                        <a:lnTo>
                          <a:pt x="272" y="383"/>
                        </a:lnTo>
                        <a:lnTo>
                          <a:pt x="290" y="374"/>
                        </a:lnTo>
                        <a:lnTo>
                          <a:pt x="306" y="365"/>
                        </a:lnTo>
                        <a:lnTo>
                          <a:pt x="323" y="355"/>
                        </a:lnTo>
                        <a:lnTo>
                          <a:pt x="329" y="348"/>
                        </a:lnTo>
                        <a:lnTo>
                          <a:pt x="336" y="341"/>
                        </a:lnTo>
                        <a:lnTo>
                          <a:pt x="342" y="334"/>
                        </a:lnTo>
                        <a:lnTo>
                          <a:pt x="350" y="328"/>
                        </a:lnTo>
                        <a:lnTo>
                          <a:pt x="355" y="320"/>
                        </a:lnTo>
                        <a:lnTo>
                          <a:pt x="361" y="312"/>
                        </a:lnTo>
                        <a:lnTo>
                          <a:pt x="372" y="296"/>
                        </a:lnTo>
                        <a:lnTo>
                          <a:pt x="381" y="277"/>
                        </a:lnTo>
                        <a:lnTo>
                          <a:pt x="388" y="259"/>
                        </a:lnTo>
                        <a:lnTo>
                          <a:pt x="393" y="240"/>
                        </a:lnTo>
                        <a:lnTo>
                          <a:pt x="396" y="221"/>
                        </a:lnTo>
                        <a:lnTo>
                          <a:pt x="396" y="211"/>
                        </a:lnTo>
                        <a:lnTo>
                          <a:pt x="396" y="206"/>
                        </a:lnTo>
                        <a:lnTo>
                          <a:pt x="397" y="202"/>
                        </a:lnTo>
                        <a:lnTo>
                          <a:pt x="396" y="183"/>
                        </a:lnTo>
                        <a:lnTo>
                          <a:pt x="394" y="173"/>
                        </a:lnTo>
                        <a:lnTo>
                          <a:pt x="393" y="171"/>
                        </a:lnTo>
                        <a:lnTo>
                          <a:pt x="393" y="170"/>
                        </a:lnTo>
                        <a:lnTo>
                          <a:pt x="393" y="168"/>
                        </a:lnTo>
                        <a:lnTo>
                          <a:pt x="393" y="164"/>
                        </a:lnTo>
                        <a:lnTo>
                          <a:pt x="390" y="145"/>
                        </a:lnTo>
                        <a:lnTo>
                          <a:pt x="383" y="125"/>
                        </a:lnTo>
                        <a:lnTo>
                          <a:pt x="374" y="108"/>
                        </a:lnTo>
                        <a:lnTo>
                          <a:pt x="365" y="90"/>
                        </a:lnTo>
                        <a:lnTo>
                          <a:pt x="355" y="76"/>
                        </a:lnTo>
                        <a:lnTo>
                          <a:pt x="342" y="60"/>
                        </a:lnTo>
                        <a:lnTo>
                          <a:pt x="329" y="48"/>
                        </a:lnTo>
                        <a:lnTo>
                          <a:pt x="313" y="35"/>
                        </a:lnTo>
                        <a:lnTo>
                          <a:pt x="297" y="26"/>
                        </a:lnTo>
                        <a:lnTo>
                          <a:pt x="278" y="17"/>
                        </a:lnTo>
                        <a:lnTo>
                          <a:pt x="260" y="9"/>
                        </a:lnTo>
                        <a:lnTo>
                          <a:pt x="241" y="4"/>
                        </a:lnTo>
                        <a:lnTo>
                          <a:pt x="222" y="1"/>
                        </a:lnTo>
                        <a:lnTo>
                          <a:pt x="183" y="0"/>
                        </a:lnTo>
                        <a:lnTo>
                          <a:pt x="163" y="3"/>
                        </a:lnTo>
                        <a:lnTo>
                          <a:pt x="145" y="8"/>
                        </a:lnTo>
                        <a:lnTo>
                          <a:pt x="125" y="14"/>
                        </a:lnTo>
                        <a:lnTo>
                          <a:pt x="108" y="22"/>
                        </a:lnTo>
                        <a:lnTo>
                          <a:pt x="90" y="31"/>
                        </a:lnTo>
                        <a:lnTo>
                          <a:pt x="76" y="44"/>
                        </a:lnTo>
                        <a:lnTo>
                          <a:pt x="60" y="55"/>
                        </a:lnTo>
                        <a:lnTo>
                          <a:pt x="48" y="69"/>
                        </a:lnTo>
                        <a:lnTo>
                          <a:pt x="35" y="85"/>
                        </a:lnTo>
                        <a:lnTo>
                          <a:pt x="26" y="104"/>
                        </a:lnTo>
                        <a:lnTo>
                          <a:pt x="17" y="120"/>
                        </a:lnTo>
                        <a:lnTo>
                          <a:pt x="9" y="139"/>
                        </a:lnTo>
                        <a:lnTo>
                          <a:pt x="4" y="157"/>
                        </a:lnTo>
                        <a:lnTo>
                          <a:pt x="1" y="176"/>
                        </a:lnTo>
                        <a:lnTo>
                          <a:pt x="0" y="214"/>
                        </a:lnTo>
                        <a:lnTo>
                          <a:pt x="3" y="233"/>
                        </a:lnTo>
                        <a:lnTo>
                          <a:pt x="8" y="253"/>
                        </a:lnTo>
                        <a:close/>
                        <a:moveTo>
                          <a:pt x="109" y="363"/>
                        </a:moveTo>
                        <a:lnTo>
                          <a:pt x="91" y="352"/>
                        </a:lnTo>
                        <a:lnTo>
                          <a:pt x="77" y="340"/>
                        </a:lnTo>
                        <a:lnTo>
                          <a:pt x="62" y="328"/>
                        </a:lnTo>
                        <a:lnTo>
                          <a:pt x="51" y="316"/>
                        </a:lnTo>
                        <a:lnTo>
                          <a:pt x="39" y="300"/>
                        </a:lnTo>
                        <a:lnTo>
                          <a:pt x="31" y="284"/>
                        </a:lnTo>
                        <a:lnTo>
                          <a:pt x="24" y="268"/>
                        </a:lnTo>
                        <a:lnTo>
                          <a:pt x="19" y="250"/>
                        </a:lnTo>
                        <a:lnTo>
                          <a:pt x="14" y="232"/>
                        </a:lnTo>
                        <a:lnTo>
                          <a:pt x="10" y="213"/>
                        </a:lnTo>
                        <a:lnTo>
                          <a:pt x="11" y="178"/>
                        </a:lnTo>
                        <a:lnTo>
                          <a:pt x="19" y="143"/>
                        </a:lnTo>
                        <a:lnTo>
                          <a:pt x="26" y="125"/>
                        </a:lnTo>
                        <a:lnTo>
                          <a:pt x="35" y="109"/>
                        </a:lnTo>
                        <a:lnTo>
                          <a:pt x="45" y="91"/>
                        </a:lnTo>
                        <a:lnTo>
                          <a:pt x="56" y="77"/>
                        </a:lnTo>
                        <a:lnTo>
                          <a:pt x="67" y="63"/>
                        </a:lnTo>
                        <a:lnTo>
                          <a:pt x="82" y="52"/>
                        </a:lnTo>
                        <a:lnTo>
                          <a:pt x="96" y="40"/>
                        </a:lnTo>
                        <a:lnTo>
                          <a:pt x="113" y="32"/>
                        </a:lnTo>
                        <a:lnTo>
                          <a:pt x="129" y="24"/>
                        </a:lnTo>
                        <a:lnTo>
                          <a:pt x="148" y="19"/>
                        </a:lnTo>
                        <a:lnTo>
                          <a:pt x="164" y="14"/>
                        </a:lnTo>
                        <a:lnTo>
                          <a:pt x="183" y="11"/>
                        </a:lnTo>
                        <a:lnTo>
                          <a:pt x="201" y="9"/>
                        </a:lnTo>
                        <a:lnTo>
                          <a:pt x="219" y="12"/>
                        </a:lnTo>
                        <a:lnTo>
                          <a:pt x="254" y="19"/>
                        </a:lnTo>
                        <a:lnTo>
                          <a:pt x="272" y="26"/>
                        </a:lnTo>
                        <a:lnTo>
                          <a:pt x="291" y="35"/>
                        </a:lnTo>
                        <a:lnTo>
                          <a:pt x="306" y="45"/>
                        </a:lnTo>
                        <a:lnTo>
                          <a:pt x="321" y="56"/>
                        </a:lnTo>
                        <a:lnTo>
                          <a:pt x="334" y="67"/>
                        </a:lnTo>
                        <a:lnTo>
                          <a:pt x="346" y="82"/>
                        </a:lnTo>
                        <a:lnTo>
                          <a:pt x="357" y="96"/>
                        </a:lnTo>
                        <a:lnTo>
                          <a:pt x="366" y="113"/>
                        </a:lnTo>
                        <a:lnTo>
                          <a:pt x="373" y="129"/>
                        </a:lnTo>
                        <a:lnTo>
                          <a:pt x="381" y="149"/>
                        </a:lnTo>
                        <a:lnTo>
                          <a:pt x="384" y="166"/>
                        </a:lnTo>
                        <a:lnTo>
                          <a:pt x="387" y="184"/>
                        </a:lnTo>
                        <a:lnTo>
                          <a:pt x="387" y="202"/>
                        </a:lnTo>
                        <a:lnTo>
                          <a:pt x="386" y="220"/>
                        </a:lnTo>
                        <a:lnTo>
                          <a:pt x="383" y="237"/>
                        </a:lnTo>
                        <a:lnTo>
                          <a:pt x="377" y="256"/>
                        </a:lnTo>
                        <a:lnTo>
                          <a:pt x="370" y="272"/>
                        </a:lnTo>
                        <a:lnTo>
                          <a:pt x="363" y="291"/>
                        </a:lnTo>
                        <a:lnTo>
                          <a:pt x="357" y="298"/>
                        </a:lnTo>
                        <a:lnTo>
                          <a:pt x="352" y="306"/>
                        </a:lnTo>
                        <a:lnTo>
                          <a:pt x="340" y="321"/>
                        </a:lnTo>
                        <a:lnTo>
                          <a:pt x="328" y="334"/>
                        </a:lnTo>
                        <a:lnTo>
                          <a:pt x="315" y="347"/>
                        </a:lnTo>
                        <a:lnTo>
                          <a:pt x="300" y="357"/>
                        </a:lnTo>
                        <a:lnTo>
                          <a:pt x="292" y="361"/>
                        </a:lnTo>
                        <a:lnTo>
                          <a:pt x="288" y="363"/>
                        </a:lnTo>
                        <a:lnTo>
                          <a:pt x="285" y="364"/>
                        </a:lnTo>
                        <a:lnTo>
                          <a:pt x="284" y="366"/>
                        </a:lnTo>
                        <a:lnTo>
                          <a:pt x="268" y="373"/>
                        </a:lnTo>
                        <a:lnTo>
                          <a:pt x="251" y="381"/>
                        </a:lnTo>
                        <a:lnTo>
                          <a:pt x="233" y="384"/>
                        </a:lnTo>
                        <a:lnTo>
                          <a:pt x="214" y="387"/>
                        </a:lnTo>
                        <a:lnTo>
                          <a:pt x="196" y="387"/>
                        </a:lnTo>
                        <a:lnTo>
                          <a:pt x="178" y="386"/>
                        </a:lnTo>
                        <a:lnTo>
                          <a:pt x="159" y="383"/>
                        </a:lnTo>
                        <a:lnTo>
                          <a:pt x="143" y="378"/>
                        </a:lnTo>
                        <a:lnTo>
                          <a:pt x="125" y="370"/>
                        </a:lnTo>
                        <a:lnTo>
                          <a:pt x="109" y="363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2" name="Freeform 678"/>
                  <p:cNvSpPr>
                    <a:spLocks noEditPoints="1"/>
                  </p:cNvSpPr>
                  <p:nvPr/>
                </p:nvSpPr>
                <p:spPr bwMode="auto">
                  <a:xfrm>
                    <a:off x="1302" y="3061"/>
                    <a:ext cx="211" cy="186"/>
                  </a:xfrm>
                  <a:custGeom>
                    <a:avLst/>
                    <a:gdLst>
                      <a:gd name="T0" fmla="*/ 21 w 377"/>
                      <a:gd name="T1" fmla="*/ 275 h 378"/>
                      <a:gd name="T2" fmla="*/ 52 w 377"/>
                      <a:gd name="T3" fmla="*/ 319 h 378"/>
                      <a:gd name="T4" fmla="*/ 99 w 377"/>
                      <a:gd name="T5" fmla="*/ 354 h 378"/>
                      <a:gd name="T6" fmla="*/ 149 w 377"/>
                      <a:gd name="T7" fmla="*/ 374 h 378"/>
                      <a:gd name="T8" fmla="*/ 204 w 377"/>
                      <a:gd name="T9" fmla="*/ 378 h 378"/>
                      <a:gd name="T10" fmla="*/ 258 w 377"/>
                      <a:gd name="T11" fmla="*/ 364 h 378"/>
                      <a:gd name="T12" fmla="*/ 278 w 377"/>
                      <a:gd name="T13" fmla="*/ 354 h 378"/>
                      <a:gd name="T14" fmla="*/ 305 w 377"/>
                      <a:gd name="T15" fmla="*/ 338 h 378"/>
                      <a:gd name="T16" fmla="*/ 342 w 377"/>
                      <a:gd name="T17" fmla="*/ 297 h 378"/>
                      <a:gd name="T18" fmla="*/ 360 w 377"/>
                      <a:gd name="T19" fmla="*/ 263 h 378"/>
                      <a:gd name="T20" fmla="*/ 376 w 377"/>
                      <a:gd name="T21" fmla="*/ 211 h 378"/>
                      <a:gd name="T22" fmla="*/ 374 w 377"/>
                      <a:gd name="T23" fmla="*/ 157 h 378"/>
                      <a:gd name="T24" fmla="*/ 356 w 377"/>
                      <a:gd name="T25" fmla="*/ 104 h 378"/>
                      <a:gd name="T26" fmla="*/ 324 w 377"/>
                      <a:gd name="T27" fmla="*/ 58 h 378"/>
                      <a:gd name="T28" fmla="*/ 281 w 377"/>
                      <a:gd name="T29" fmla="*/ 26 h 378"/>
                      <a:gd name="T30" fmla="*/ 209 w 377"/>
                      <a:gd name="T31" fmla="*/ 3 h 378"/>
                      <a:gd name="T32" fmla="*/ 154 w 377"/>
                      <a:gd name="T33" fmla="*/ 5 h 378"/>
                      <a:gd name="T34" fmla="*/ 103 w 377"/>
                      <a:gd name="T35" fmla="*/ 23 h 378"/>
                      <a:gd name="T36" fmla="*/ 57 w 377"/>
                      <a:gd name="T37" fmla="*/ 54 h 378"/>
                      <a:gd name="T38" fmla="*/ 25 w 377"/>
                      <a:gd name="T39" fmla="*/ 100 h 378"/>
                      <a:gd name="T40" fmla="*/ 1 w 377"/>
                      <a:gd name="T41" fmla="*/ 169 h 378"/>
                      <a:gd name="T42" fmla="*/ 9 w 377"/>
                      <a:gd name="T43" fmla="*/ 241 h 378"/>
                      <a:gd name="T44" fmla="*/ 55 w 377"/>
                      <a:gd name="T45" fmla="*/ 76 h 378"/>
                      <a:gd name="T46" fmla="*/ 94 w 377"/>
                      <a:gd name="T47" fmla="*/ 42 h 378"/>
                      <a:gd name="T48" fmla="*/ 142 w 377"/>
                      <a:gd name="T49" fmla="*/ 22 h 378"/>
                      <a:gd name="T50" fmla="*/ 209 w 377"/>
                      <a:gd name="T51" fmla="*/ 16 h 378"/>
                      <a:gd name="T52" fmla="*/ 258 w 377"/>
                      <a:gd name="T53" fmla="*/ 28 h 378"/>
                      <a:gd name="T54" fmla="*/ 302 w 377"/>
                      <a:gd name="T55" fmla="*/ 56 h 378"/>
                      <a:gd name="T56" fmla="*/ 335 w 377"/>
                      <a:gd name="T57" fmla="*/ 94 h 378"/>
                      <a:gd name="T58" fmla="*/ 358 w 377"/>
                      <a:gd name="T59" fmla="*/ 142 h 378"/>
                      <a:gd name="T60" fmla="*/ 364 w 377"/>
                      <a:gd name="T61" fmla="*/ 192 h 378"/>
                      <a:gd name="T62" fmla="*/ 360 w 377"/>
                      <a:gd name="T63" fmla="*/ 226 h 378"/>
                      <a:gd name="T64" fmla="*/ 342 w 377"/>
                      <a:gd name="T65" fmla="*/ 275 h 378"/>
                      <a:gd name="T66" fmla="*/ 310 w 377"/>
                      <a:gd name="T67" fmla="*/ 316 h 378"/>
                      <a:gd name="T68" fmla="*/ 268 w 377"/>
                      <a:gd name="T69" fmla="*/ 345 h 378"/>
                      <a:gd name="T70" fmla="*/ 237 w 377"/>
                      <a:gd name="T71" fmla="*/ 358 h 378"/>
                      <a:gd name="T72" fmla="*/ 186 w 377"/>
                      <a:gd name="T73" fmla="*/ 365 h 378"/>
                      <a:gd name="T74" fmla="*/ 136 w 377"/>
                      <a:gd name="T75" fmla="*/ 357 h 378"/>
                      <a:gd name="T76" fmla="*/ 88 w 377"/>
                      <a:gd name="T77" fmla="*/ 333 h 378"/>
                      <a:gd name="T78" fmla="*/ 51 w 377"/>
                      <a:gd name="T79" fmla="*/ 299 h 378"/>
                      <a:gd name="T80" fmla="*/ 25 w 377"/>
                      <a:gd name="T81" fmla="*/ 255 h 378"/>
                      <a:gd name="T82" fmla="*/ 15 w 377"/>
                      <a:gd name="T83" fmla="*/ 170 h 378"/>
                      <a:gd name="T84" fmla="*/ 37 w 377"/>
                      <a:gd name="T85" fmla="*/ 106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7" h="378">
                        <a:moveTo>
                          <a:pt x="9" y="241"/>
                        </a:moveTo>
                        <a:lnTo>
                          <a:pt x="14" y="259"/>
                        </a:lnTo>
                        <a:lnTo>
                          <a:pt x="21" y="275"/>
                        </a:lnTo>
                        <a:lnTo>
                          <a:pt x="29" y="291"/>
                        </a:lnTo>
                        <a:lnTo>
                          <a:pt x="41" y="307"/>
                        </a:lnTo>
                        <a:lnTo>
                          <a:pt x="52" y="319"/>
                        </a:lnTo>
                        <a:lnTo>
                          <a:pt x="67" y="331"/>
                        </a:lnTo>
                        <a:lnTo>
                          <a:pt x="81" y="343"/>
                        </a:lnTo>
                        <a:lnTo>
                          <a:pt x="99" y="354"/>
                        </a:lnTo>
                        <a:lnTo>
                          <a:pt x="115" y="361"/>
                        </a:lnTo>
                        <a:lnTo>
                          <a:pt x="133" y="369"/>
                        </a:lnTo>
                        <a:lnTo>
                          <a:pt x="149" y="374"/>
                        </a:lnTo>
                        <a:lnTo>
                          <a:pt x="168" y="377"/>
                        </a:lnTo>
                        <a:lnTo>
                          <a:pt x="186" y="378"/>
                        </a:lnTo>
                        <a:lnTo>
                          <a:pt x="204" y="378"/>
                        </a:lnTo>
                        <a:lnTo>
                          <a:pt x="223" y="375"/>
                        </a:lnTo>
                        <a:lnTo>
                          <a:pt x="241" y="372"/>
                        </a:lnTo>
                        <a:lnTo>
                          <a:pt x="258" y="364"/>
                        </a:lnTo>
                        <a:lnTo>
                          <a:pt x="274" y="357"/>
                        </a:lnTo>
                        <a:lnTo>
                          <a:pt x="275" y="355"/>
                        </a:lnTo>
                        <a:lnTo>
                          <a:pt x="278" y="354"/>
                        </a:lnTo>
                        <a:lnTo>
                          <a:pt x="282" y="352"/>
                        </a:lnTo>
                        <a:lnTo>
                          <a:pt x="290" y="348"/>
                        </a:lnTo>
                        <a:lnTo>
                          <a:pt x="305" y="338"/>
                        </a:lnTo>
                        <a:lnTo>
                          <a:pt x="318" y="325"/>
                        </a:lnTo>
                        <a:lnTo>
                          <a:pt x="330" y="312"/>
                        </a:lnTo>
                        <a:lnTo>
                          <a:pt x="342" y="297"/>
                        </a:lnTo>
                        <a:lnTo>
                          <a:pt x="347" y="289"/>
                        </a:lnTo>
                        <a:lnTo>
                          <a:pt x="353" y="282"/>
                        </a:lnTo>
                        <a:lnTo>
                          <a:pt x="360" y="263"/>
                        </a:lnTo>
                        <a:lnTo>
                          <a:pt x="367" y="247"/>
                        </a:lnTo>
                        <a:lnTo>
                          <a:pt x="373" y="228"/>
                        </a:lnTo>
                        <a:lnTo>
                          <a:pt x="376" y="211"/>
                        </a:lnTo>
                        <a:lnTo>
                          <a:pt x="377" y="193"/>
                        </a:lnTo>
                        <a:lnTo>
                          <a:pt x="377" y="175"/>
                        </a:lnTo>
                        <a:lnTo>
                          <a:pt x="374" y="157"/>
                        </a:lnTo>
                        <a:lnTo>
                          <a:pt x="371" y="140"/>
                        </a:lnTo>
                        <a:lnTo>
                          <a:pt x="363" y="120"/>
                        </a:lnTo>
                        <a:lnTo>
                          <a:pt x="356" y="104"/>
                        </a:lnTo>
                        <a:lnTo>
                          <a:pt x="347" y="87"/>
                        </a:lnTo>
                        <a:lnTo>
                          <a:pt x="336" y="73"/>
                        </a:lnTo>
                        <a:lnTo>
                          <a:pt x="324" y="58"/>
                        </a:lnTo>
                        <a:lnTo>
                          <a:pt x="311" y="47"/>
                        </a:lnTo>
                        <a:lnTo>
                          <a:pt x="296" y="36"/>
                        </a:lnTo>
                        <a:lnTo>
                          <a:pt x="281" y="26"/>
                        </a:lnTo>
                        <a:lnTo>
                          <a:pt x="262" y="17"/>
                        </a:lnTo>
                        <a:lnTo>
                          <a:pt x="244" y="10"/>
                        </a:lnTo>
                        <a:lnTo>
                          <a:pt x="209" y="3"/>
                        </a:lnTo>
                        <a:lnTo>
                          <a:pt x="191" y="0"/>
                        </a:lnTo>
                        <a:lnTo>
                          <a:pt x="173" y="2"/>
                        </a:lnTo>
                        <a:lnTo>
                          <a:pt x="154" y="5"/>
                        </a:lnTo>
                        <a:lnTo>
                          <a:pt x="138" y="10"/>
                        </a:lnTo>
                        <a:lnTo>
                          <a:pt x="119" y="15"/>
                        </a:lnTo>
                        <a:lnTo>
                          <a:pt x="103" y="23"/>
                        </a:lnTo>
                        <a:lnTo>
                          <a:pt x="86" y="31"/>
                        </a:lnTo>
                        <a:lnTo>
                          <a:pt x="72" y="43"/>
                        </a:lnTo>
                        <a:lnTo>
                          <a:pt x="57" y="54"/>
                        </a:lnTo>
                        <a:lnTo>
                          <a:pt x="46" y="68"/>
                        </a:lnTo>
                        <a:lnTo>
                          <a:pt x="35" y="82"/>
                        </a:lnTo>
                        <a:lnTo>
                          <a:pt x="25" y="100"/>
                        </a:lnTo>
                        <a:lnTo>
                          <a:pt x="16" y="116"/>
                        </a:lnTo>
                        <a:lnTo>
                          <a:pt x="9" y="134"/>
                        </a:lnTo>
                        <a:lnTo>
                          <a:pt x="1" y="169"/>
                        </a:lnTo>
                        <a:lnTo>
                          <a:pt x="0" y="204"/>
                        </a:lnTo>
                        <a:lnTo>
                          <a:pt x="4" y="223"/>
                        </a:lnTo>
                        <a:lnTo>
                          <a:pt x="9" y="241"/>
                        </a:lnTo>
                        <a:close/>
                        <a:moveTo>
                          <a:pt x="37" y="106"/>
                        </a:moveTo>
                        <a:lnTo>
                          <a:pt x="45" y="89"/>
                        </a:lnTo>
                        <a:lnTo>
                          <a:pt x="55" y="76"/>
                        </a:lnTo>
                        <a:lnTo>
                          <a:pt x="67" y="63"/>
                        </a:lnTo>
                        <a:lnTo>
                          <a:pt x="80" y="52"/>
                        </a:lnTo>
                        <a:lnTo>
                          <a:pt x="94" y="42"/>
                        </a:lnTo>
                        <a:lnTo>
                          <a:pt x="109" y="34"/>
                        </a:lnTo>
                        <a:lnTo>
                          <a:pt x="125" y="26"/>
                        </a:lnTo>
                        <a:lnTo>
                          <a:pt x="142" y="22"/>
                        </a:lnTo>
                        <a:lnTo>
                          <a:pt x="175" y="15"/>
                        </a:lnTo>
                        <a:lnTo>
                          <a:pt x="192" y="14"/>
                        </a:lnTo>
                        <a:lnTo>
                          <a:pt x="209" y="16"/>
                        </a:lnTo>
                        <a:lnTo>
                          <a:pt x="225" y="18"/>
                        </a:lnTo>
                        <a:lnTo>
                          <a:pt x="241" y="23"/>
                        </a:lnTo>
                        <a:lnTo>
                          <a:pt x="258" y="28"/>
                        </a:lnTo>
                        <a:lnTo>
                          <a:pt x="274" y="38"/>
                        </a:lnTo>
                        <a:lnTo>
                          <a:pt x="289" y="46"/>
                        </a:lnTo>
                        <a:lnTo>
                          <a:pt x="302" y="56"/>
                        </a:lnTo>
                        <a:lnTo>
                          <a:pt x="315" y="68"/>
                        </a:lnTo>
                        <a:lnTo>
                          <a:pt x="326" y="81"/>
                        </a:lnTo>
                        <a:lnTo>
                          <a:pt x="335" y="94"/>
                        </a:lnTo>
                        <a:lnTo>
                          <a:pt x="345" y="109"/>
                        </a:lnTo>
                        <a:lnTo>
                          <a:pt x="352" y="125"/>
                        </a:lnTo>
                        <a:lnTo>
                          <a:pt x="358" y="142"/>
                        </a:lnTo>
                        <a:lnTo>
                          <a:pt x="361" y="159"/>
                        </a:lnTo>
                        <a:lnTo>
                          <a:pt x="363" y="175"/>
                        </a:lnTo>
                        <a:lnTo>
                          <a:pt x="364" y="192"/>
                        </a:lnTo>
                        <a:lnTo>
                          <a:pt x="363" y="200"/>
                        </a:lnTo>
                        <a:lnTo>
                          <a:pt x="363" y="209"/>
                        </a:lnTo>
                        <a:lnTo>
                          <a:pt x="360" y="226"/>
                        </a:lnTo>
                        <a:lnTo>
                          <a:pt x="355" y="242"/>
                        </a:lnTo>
                        <a:lnTo>
                          <a:pt x="349" y="259"/>
                        </a:lnTo>
                        <a:lnTo>
                          <a:pt x="342" y="275"/>
                        </a:lnTo>
                        <a:lnTo>
                          <a:pt x="331" y="290"/>
                        </a:lnTo>
                        <a:lnTo>
                          <a:pt x="321" y="303"/>
                        </a:lnTo>
                        <a:lnTo>
                          <a:pt x="310" y="316"/>
                        </a:lnTo>
                        <a:lnTo>
                          <a:pt x="297" y="327"/>
                        </a:lnTo>
                        <a:lnTo>
                          <a:pt x="283" y="336"/>
                        </a:lnTo>
                        <a:lnTo>
                          <a:pt x="268" y="345"/>
                        </a:lnTo>
                        <a:lnTo>
                          <a:pt x="260" y="348"/>
                        </a:lnTo>
                        <a:lnTo>
                          <a:pt x="253" y="352"/>
                        </a:lnTo>
                        <a:lnTo>
                          <a:pt x="237" y="358"/>
                        </a:lnTo>
                        <a:lnTo>
                          <a:pt x="219" y="361"/>
                        </a:lnTo>
                        <a:lnTo>
                          <a:pt x="202" y="364"/>
                        </a:lnTo>
                        <a:lnTo>
                          <a:pt x="186" y="365"/>
                        </a:lnTo>
                        <a:lnTo>
                          <a:pt x="169" y="364"/>
                        </a:lnTo>
                        <a:lnTo>
                          <a:pt x="152" y="361"/>
                        </a:lnTo>
                        <a:lnTo>
                          <a:pt x="136" y="357"/>
                        </a:lnTo>
                        <a:lnTo>
                          <a:pt x="119" y="351"/>
                        </a:lnTo>
                        <a:lnTo>
                          <a:pt x="105" y="344"/>
                        </a:lnTo>
                        <a:lnTo>
                          <a:pt x="88" y="333"/>
                        </a:lnTo>
                        <a:lnTo>
                          <a:pt x="75" y="323"/>
                        </a:lnTo>
                        <a:lnTo>
                          <a:pt x="61" y="312"/>
                        </a:lnTo>
                        <a:lnTo>
                          <a:pt x="51" y="299"/>
                        </a:lnTo>
                        <a:lnTo>
                          <a:pt x="41" y="285"/>
                        </a:lnTo>
                        <a:lnTo>
                          <a:pt x="33" y="270"/>
                        </a:lnTo>
                        <a:lnTo>
                          <a:pt x="25" y="255"/>
                        </a:lnTo>
                        <a:lnTo>
                          <a:pt x="21" y="238"/>
                        </a:lnTo>
                        <a:lnTo>
                          <a:pt x="14" y="203"/>
                        </a:lnTo>
                        <a:lnTo>
                          <a:pt x="15" y="170"/>
                        </a:lnTo>
                        <a:lnTo>
                          <a:pt x="22" y="137"/>
                        </a:lnTo>
                        <a:lnTo>
                          <a:pt x="27" y="120"/>
                        </a:lnTo>
                        <a:lnTo>
                          <a:pt x="37" y="106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3" name="Freeform 679"/>
                  <p:cNvSpPr>
                    <a:spLocks noEditPoints="1"/>
                  </p:cNvSpPr>
                  <p:nvPr/>
                </p:nvSpPr>
                <p:spPr bwMode="auto">
                  <a:xfrm>
                    <a:off x="1309" y="3067"/>
                    <a:ext cx="197" cy="174"/>
                  </a:xfrm>
                  <a:custGeom>
                    <a:avLst/>
                    <a:gdLst>
                      <a:gd name="T0" fmla="*/ 111 w 350"/>
                      <a:gd name="T1" fmla="*/ 12 h 351"/>
                      <a:gd name="T2" fmla="*/ 80 w 350"/>
                      <a:gd name="T3" fmla="*/ 28 h 351"/>
                      <a:gd name="T4" fmla="*/ 53 w 350"/>
                      <a:gd name="T5" fmla="*/ 49 h 351"/>
                      <a:gd name="T6" fmla="*/ 31 w 350"/>
                      <a:gd name="T7" fmla="*/ 75 h 351"/>
                      <a:gd name="T8" fmla="*/ 13 w 350"/>
                      <a:gd name="T9" fmla="*/ 106 h 351"/>
                      <a:gd name="T10" fmla="*/ 1 w 350"/>
                      <a:gd name="T11" fmla="*/ 156 h 351"/>
                      <a:gd name="T12" fmla="*/ 7 w 350"/>
                      <a:gd name="T13" fmla="*/ 224 h 351"/>
                      <a:gd name="T14" fmla="*/ 19 w 350"/>
                      <a:gd name="T15" fmla="*/ 256 h 351"/>
                      <a:gd name="T16" fmla="*/ 37 w 350"/>
                      <a:gd name="T17" fmla="*/ 285 h 351"/>
                      <a:gd name="T18" fmla="*/ 61 w 350"/>
                      <a:gd name="T19" fmla="*/ 309 h 351"/>
                      <a:gd name="T20" fmla="*/ 91 w 350"/>
                      <a:gd name="T21" fmla="*/ 330 h 351"/>
                      <a:gd name="T22" fmla="*/ 122 w 350"/>
                      <a:gd name="T23" fmla="*/ 343 h 351"/>
                      <a:gd name="T24" fmla="*/ 155 w 350"/>
                      <a:gd name="T25" fmla="*/ 350 h 351"/>
                      <a:gd name="T26" fmla="*/ 188 w 350"/>
                      <a:gd name="T27" fmla="*/ 350 h 351"/>
                      <a:gd name="T28" fmla="*/ 223 w 350"/>
                      <a:gd name="T29" fmla="*/ 344 h 351"/>
                      <a:gd name="T30" fmla="*/ 246 w 350"/>
                      <a:gd name="T31" fmla="*/ 334 h 351"/>
                      <a:gd name="T32" fmla="*/ 269 w 350"/>
                      <a:gd name="T33" fmla="*/ 322 h 351"/>
                      <a:gd name="T34" fmla="*/ 296 w 350"/>
                      <a:gd name="T35" fmla="*/ 302 h 351"/>
                      <a:gd name="T36" fmla="*/ 317 w 350"/>
                      <a:gd name="T37" fmla="*/ 276 h 351"/>
                      <a:gd name="T38" fmla="*/ 335 w 350"/>
                      <a:gd name="T39" fmla="*/ 245 h 351"/>
                      <a:gd name="T40" fmla="*/ 346 w 350"/>
                      <a:gd name="T41" fmla="*/ 212 h 351"/>
                      <a:gd name="T42" fmla="*/ 349 w 350"/>
                      <a:gd name="T43" fmla="*/ 186 h 351"/>
                      <a:gd name="T44" fmla="*/ 349 w 350"/>
                      <a:gd name="T45" fmla="*/ 161 h 351"/>
                      <a:gd name="T46" fmla="*/ 344 w 350"/>
                      <a:gd name="T47" fmla="*/ 128 h 351"/>
                      <a:gd name="T48" fmla="*/ 331 w 350"/>
                      <a:gd name="T49" fmla="*/ 95 h 351"/>
                      <a:gd name="T50" fmla="*/ 312 w 350"/>
                      <a:gd name="T51" fmla="*/ 67 h 351"/>
                      <a:gd name="T52" fmla="*/ 288 w 350"/>
                      <a:gd name="T53" fmla="*/ 42 h 351"/>
                      <a:gd name="T54" fmla="*/ 260 w 350"/>
                      <a:gd name="T55" fmla="*/ 24 h 351"/>
                      <a:gd name="T56" fmla="*/ 227 w 350"/>
                      <a:gd name="T57" fmla="*/ 9 h 351"/>
                      <a:gd name="T58" fmla="*/ 195 w 350"/>
                      <a:gd name="T59" fmla="*/ 2 h 351"/>
                      <a:gd name="T60" fmla="*/ 161 w 350"/>
                      <a:gd name="T61" fmla="*/ 1 h 351"/>
                      <a:gd name="T62" fmla="*/ 32 w 350"/>
                      <a:gd name="T63" fmla="*/ 97 h 351"/>
                      <a:gd name="T64" fmla="*/ 60 w 350"/>
                      <a:gd name="T65" fmla="*/ 57 h 351"/>
                      <a:gd name="T66" fmla="*/ 85 w 350"/>
                      <a:gd name="T67" fmla="*/ 37 h 351"/>
                      <a:gd name="T68" fmla="*/ 114 w 350"/>
                      <a:gd name="T69" fmla="*/ 23 h 351"/>
                      <a:gd name="T70" fmla="*/ 146 w 350"/>
                      <a:gd name="T71" fmla="*/ 12 h 351"/>
                      <a:gd name="T72" fmla="*/ 178 w 350"/>
                      <a:gd name="T73" fmla="*/ 10 h 351"/>
                      <a:gd name="T74" fmla="*/ 209 w 350"/>
                      <a:gd name="T75" fmla="*/ 14 h 351"/>
                      <a:gd name="T76" fmla="*/ 255 w 350"/>
                      <a:gd name="T77" fmla="*/ 33 h 351"/>
                      <a:gd name="T78" fmla="*/ 281 w 350"/>
                      <a:gd name="T79" fmla="*/ 51 h 351"/>
                      <a:gd name="T80" fmla="*/ 303 w 350"/>
                      <a:gd name="T81" fmla="*/ 73 h 351"/>
                      <a:gd name="T82" fmla="*/ 326 w 350"/>
                      <a:gd name="T83" fmla="*/ 114 h 351"/>
                      <a:gd name="T84" fmla="*/ 332 w 350"/>
                      <a:gd name="T85" fmla="*/ 133 h 351"/>
                      <a:gd name="T86" fmla="*/ 335 w 350"/>
                      <a:gd name="T87" fmla="*/ 146 h 351"/>
                      <a:gd name="T88" fmla="*/ 337 w 350"/>
                      <a:gd name="T89" fmla="*/ 169 h 351"/>
                      <a:gd name="T90" fmla="*/ 338 w 350"/>
                      <a:gd name="T91" fmla="*/ 194 h 351"/>
                      <a:gd name="T92" fmla="*/ 331 w 350"/>
                      <a:gd name="T93" fmla="*/ 225 h 351"/>
                      <a:gd name="T94" fmla="*/ 318 w 350"/>
                      <a:gd name="T95" fmla="*/ 256 h 351"/>
                      <a:gd name="T96" fmla="*/ 309 w 350"/>
                      <a:gd name="T97" fmla="*/ 270 h 351"/>
                      <a:gd name="T98" fmla="*/ 294 w 350"/>
                      <a:gd name="T99" fmla="*/ 287 h 351"/>
                      <a:gd name="T100" fmla="*/ 277 w 350"/>
                      <a:gd name="T101" fmla="*/ 304 h 351"/>
                      <a:gd name="T102" fmla="*/ 250 w 350"/>
                      <a:gd name="T103" fmla="*/ 320 h 351"/>
                      <a:gd name="T104" fmla="*/ 219 w 350"/>
                      <a:gd name="T105" fmla="*/ 333 h 351"/>
                      <a:gd name="T106" fmla="*/ 186 w 350"/>
                      <a:gd name="T107" fmla="*/ 338 h 351"/>
                      <a:gd name="T108" fmla="*/ 155 w 350"/>
                      <a:gd name="T109" fmla="*/ 339 h 351"/>
                      <a:gd name="T110" fmla="*/ 125 w 350"/>
                      <a:gd name="T111" fmla="*/ 332 h 351"/>
                      <a:gd name="T112" fmla="*/ 96 w 350"/>
                      <a:gd name="T113" fmla="*/ 319 h 351"/>
                      <a:gd name="T114" fmla="*/ 68 w 350"/>
                      <a:gd name="T115" fmla="*/ 301 h 351"/>
                      <a:gd name="T116" fmla="*/ 46 w 350"/>
                      <a:gd name="T117" fmla="*/ 278 h 351"/>
                      <a:gd name="T118" fmla="*/ 29 w 350"/>
                      <a:gd name="T119" fmla="*/ 251 h 351"/>
                      <a:gd name="T120" fmla="*/ 17 w 350"/>
                      <a:gd name="T121" fmla="*/ 220 h 351"/>
                      <a:gd name="T122" fmla="*/ 11 w 350"/>
                      <a:gd name="T123" fmla="*/ 157 h 351"/>
                      <a:gd name="T124" fmla="*/ 32 w 350"/>
                      <a:gd name="T125" fmla="*/ 97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50" h="351">
                        <a:moveTo>
                          <a:pt x="128" y="8"/>
                        </a:moveTo>
                        <a:lnTo>
                          <a:pt x="111" y="12"/>
                        </a:lnTo>
                        <a:lnTo>
                          <a:pt x="95" y="20"/>
                        </a:lnTo>
                        <a:lnTo>
                          <a:pt x="80" y="28"/>
                        </a:lnTo>
                        <a:lnTo>
                          <a:pt x="66" y="38"/>
                        </a:lnTo>
                        <a:lnTo>
                          <a:pt x="53" y="49"/>
                        </a:lnTo>
                        <a:lnTo>
                          <a:pt x="41" y="62"/>
                        </a:lnTo>
                        <a:lnTo>
                          <a:pt x="31" y="75"/>
                        </a:lnTo>
                        <a:lnTo>
                          <a:pt x="23" y="92"/>
                        </a:lnTo>
                        <a:lnTo>
                          <a:pt x="13" y="106"/>
                        </a:lnTo>
                        <a:lnTo>
                          <a:pt x="8" y="123"/>
                        </a:lnTo>
                        <a:lnTo>
                          <a:pt x="1" y="156"/>
                        </a:lnTo>
                        <a:lnTo>
                          <a:pt x="0" y="189"/>
                        </a:lnTo>
                        <a:lnTo>
                          <a:pt x="7" y="224"/>
                        </a:lnTo>
                        <a:lnTo>
                          <a:pt x="11" y="241"/>
                        </a:lnTo>
                        <a:lnTo>
                          <a:pt x="19" y="256"/>
                        </a:lnTo>
                        <a:lnTo>
                          <a:pt x="27" y="271"/>
                        </a:lnTo>
                        <a:lnTo>
                          <a:pt x="37" y="285"/>
                        </a:lnTo>
                        <a:lnTo>
                          <a:pt x="47" y="298"/>
                        </a:lnTo>
                        <a:lnTo>
                          <a:pt x="61" y="309"/>
                        </a:lnTo>
                        <a:lnTo>
                          <a:pt x="74" y="319"/>
                        </a:lnTo>
                        <a:lnTo>
                          <a:pt x="91" y="330"/>
                        </a:lnTo>
                        <a:lnTo>
                          <a:pt x="105" y="337"/>
                        </a:lnTo>
                        <a:lnTo>
                          <a:pt x="122" y="343"/>
                        </a:lnTo>
                        <a:lnTo>
                          <a:pt x="138" y="347"/>
                        </a:lnTo>
                        <a:lnTo>
                          <a:pt x="155" y="350"/>
                        </a:lnTo>
                        <a:lnTo>
                          <a:pt x="172" y="351"/>
                        </a:lnTo>
                        <a:lnTo>
                          <a:pt x="188" y="350"/>
                        </a:lnTo>
                        <a:lnTo>
                          <a:pt x="205" y="347"/>
                        </a:lnTo>
                        <a:lnTo>
                          <a:pt x="223" y="344"/>
                        </a:lnTo>
                        <a:lnTo>
                          <a:pt x="239" y="338"/>
                        </a:lnTo>
                        <a:lnTo>
                          <a:pt x="246" y="334"/>
                        </a:lnTo>
                        <a:lnTo>
                          <a:pt x="254" y="331"/>
                        </a:lnTo>
                        <a:lnTo>
                          <a:pt x="269" y="322"/>
                        </a:lnTo>
                        <a:lnTo>
                          <a:pt x="283" y="313"/>
                        </a:lnTo>
                        <a:lnTo>
                          <a:pt x="296" y="302"/>
                        </a:lnTo>
                        <a:lnTo>
                          <a:pt x="307" y="289"/>
                        </a:lnTo>
                        <a:lnTo>
                          <a:pt x="317" y="276"/>
                        </a:lnTo>
                        <a:lnTo>
                          <a:pt x="328" y="261"/>
                        </a:lnTo>
                        <a:lnTo>
                          <a:pt x="335" y="245"/>
                        </a:lnTo>
                        <a:lnTo>
                          <a:pt x="341" y="228"/>
                        </a:lnTo>
                        <a:lnTo>
                          <a:pt x="346" y="212"/>
                        </a:lnTo>
                        <a:lnTo>
                          <a:pt x="349" y="195"/>
                        </a:lnTo>
                        <a:lnTo>
                          <a:pt x="349" y="186"/>
                        </a:lnTo>
                        <a:lnTo>
                          <a:pt x="350" y="178"/>
                        </a:lnTo>
                        <a:lnTo>
                          <a:pt x="349" y="161"/>
                        </a:lnTo>
                        <a:lnTo>
                          <a:pt x="347" y="145"/>
                        </a:lnTo>
                        <a:lnTo>
                          <a:pt x="344" y="128"/>
                        </a:lnTo>
                        <a:lnTo>
                          <a:pt x="338" y="111"/>
                        </a:lnTo>
                        <a:lnTo>
                          <a:pt x="331" y="95"/>
                        </a:lnTo>
                        <a:lnTo>
                          <a:pt x="321" y="80"/>
                        </a:lnTo>
                        <a:lnTo>
                          <a:pt x="312" y="67"/>
                        </a:lnTo>
                        <a:lnTo>
                          <a:pt x="301" y="54"/>
                        </a:lnTo>
                        <a:lnTo>
                          <a:pt x="288" y="42"/>
                        </a:lnTo>
                        <a:lnTo>
                          <a:pt x="275" y="32"/>
                        </a:lnTo>
                        <a:lnTo>
                          <a:pt x="260" y="24"/>
                        </a:lnTo>
                        <a:lnTo>
                          <a:pt x="244" y="14"/>
                        </a:lnTo>
                        <a:lnTo>
                          <a:pt x="227" y="9"/>
                        </a:lnTo>
                        <a:lnTo>
                          <a:pt x="211" y="4"/>
                        </a:lnTo>
                        <a:lnTo>
                          <a:pt x="195" y="2"/>
                        </a:lnTo>
                        <a:lnTo>
                          <a:pt x="178" y="0"/>
                        </a:lnTo>
                        <a:lnTo>
                          <a:pt x="161" y="1"/>
                        </a:lnTo>
                        <a:lnTo>
                          <a:pt x="128" y="8"/>
                        </a:lnTo>
                        <a:close/>
                        <a:moveTo>
                          <a:pt x="32" y="97"/>
                        </a:moveTo>
                        <a:lnTo>
                          <a:pt x="50" y="69"/>
                        </a:lnTo>
                        <a:lnTo>
                          <a:pt x="60" y="57"/>
                        </a:lnTo>
                        <a:lnTo>
                          <a:pt x="72" y="47"/>
                        </a:lnTo>
                        <a:lnTo>
                          <a:pt x="85" y="37"/>
                        </a:lnTo>
                        <a:lnTo>
                          <a:pt x="99" y="30"/>
                        </a:lnTo>
                        <a:lnTo>
                          <a:pt x="114" y="23"/>
                        </a:lnTo>
                        <a:lnTo>
                          <a:pt x="130" y="17"/>
                        </a:lnTo>
                        <a:lnTo>
                          <a:pt x="146" y="12"/>
                        </a:lnTo>
                        <a:lnTo>
                          <a:pt x="162" y="11"/>
                        </a:lnTo>
                        <a:lnTo>
                          <a:pt x="178" y="10"/>
                        </a:lnTo>
                        <a:lnTo>
                          <a:pt x="194" y="12"/>
                        </a:lnTo>
                        <a:lnTo>
                          <a:pt x="209" y="14"/>
                        </a:lnTo>
                        <a:lnTo>
                          <a:pt x="224" y="20"/>
                        </a:lnTo>
                        <a:lnTo>
                          <a:pt x="255" y="33"/>
                        </a:lnTo>
                        <a:lnTo>
                          <a:pt x="269" y="41"/>
                        </a:lnTo>
                        <a:lnTo>
                          <a:pt x="281" y="51"/>
                        </a:lnTo>
                        <a:lnTo>
                          <a:pt x="292" y="61"/>
                        </a:lnTo>
                        <a:lnTo>
                          <a:pt x="303" y="73"/>
                        </a:lnTo>
                        <a:lnTo>
                          <a:pt x="319" y="99"/>
                        </a:lnTo>
                        <a:lnTo>
                          <a:pt x="326" y="114"/>
                        </a:lnTo>
                        <a:lnTo>
                          <a:pt x="332" y="130"/>
                        </a:lnTo>
                        <a:lnTo>
                          <a:pt x="332" y="133"/>
                        </a:lnTo>
                        <a:lnTo>
                          <a:pt x="333" y="137"/>
                        </a:lnTo>
                        <a:lnTo>
                          <a:pt x="335" y="146"/>
                        </a:lnTo>
                        <a:lnTo>
                          <a:pt x="337" y="162"/>
                        </a:lnTo>
                        <a:lnTo>
                          <a:pt x="337" y="169"/>
                        </a:lnTo>
                        <a:lnTo>
                          <a:pt x="338" y="178"/>
                        </a:lnTo>
                        <a:lnTo>
                          <a:pt x="338" y="194"/>
                        </a:lnTo>
                        <a:lnTo>
                          <a:pt x="335" y="209"/>
                        </a:lnTo>
                        <a:lnTo>
                          <a:pt x="331" y="225"/>
                        </a:lnTo>
                        <a:lnTo>
                          <a:pt x="326" y="240"/>
                        </a:lnTo>
                        <a:lnTo>
                          <a:pt x="318" y="256"/>
                        </a:lnTo>
                        <a:lnTo>
                          <a:pt x="313" y="263"/>
                        </a:lnTo>
                        <a:lnTo>
                          <a:pt x="309" y="270"/>
                        </a:lnTo>
                        <a:lnTo>
                          <a:pt x="300" y="282"/>
                        </a:lnTo>
                        <a:lnTo>
                          <a:pt x="294" y="287"/>
                        </a:lnTo>
                        <a:lnTo>
                          <a:pt x="288" y="294"/>
                        </a:lnTo>
                        <a:lnTo>
                          <a:pt x="277" y="304"/>
                        </a:lnTo>
                        <a:lnTo>
                          <a:pt x="264" y="312"/>
                        </a:lnTo>
                        <a:lnTo>
                          <a:pt x="250" y="320"/>
                        </a:lnTo>
                        <a:lnTo>
                          <a:pt x="235" y="327"/>
                        </a:lnTo>
                        <a:lnTo>
                          <a:pt x="219" y="333"/>
                        </a:lnTo>
                        <a:lnTo>
                          <a:pt x="203" y="336"/>
                        </a:lnTo>
                        <a:lnTo>
                          <a:pt x="186" y="338"/>
                        </a:lnTo>
                        <a:lnTo>
                          <a:pt x="169" y="339"/>
                        </a:lnTo>
                        <a:lnTo>
                          <a:pt x="155" y="339"/>
                        </a:lnTo>
                        <a:lnTo>
                          <a:pt x="139" y="336"/>
                        </a:lnTo>
                        <a:lnTo>
                          <a:pt x="125" y="332"/>
                        </a:lnTo>
                        <a:lnTo>
                          <a:pt x="111" y="327"/>
                        </a:lnTo>
                        <a:lnTo>
                          <a:pt x="96" y="319"/>
                        </a:lnTo>
                        <a:lnTo>
                          <a:pt x="81" y="310"/>
                        </a:lnTo>
                        <a:lnTo>
                          <a:pt x="68" y="301"/>
                        </a:lnTo>
                        <a:lnTo>
                          <a:pt x="56" y="289"/>
                        </a:lnTo>
                        <a:lnTo>
                          <a:pt x="46" y="278"/>
                        </a:lnTo>
                        <a:lnTo>
                          <a:pt x="36" y="265"/>
                        </a:lnTo>
                        <a:lnTo>
                          <a:pt x="29" y="251"/>
                        </a:lnTo>
                        <a:lnTo>
                          <a:pt x="22" y="236"/>
                        </a:lnTo>
                        <a:lnTo>
                          <a:pt x="17" y="220"/>
                        </a:lnTo>
                        <a:lnTo>
                          <a:pt x="10" y="188"/>
                        </a:lnTo>
                        <a:lnTo>
                          <a:pt x="11" y="157"/>
                        </a:lnTo>
                        <a:lnTo>
                          <a:pt x="19" y="126"/>
                        </a:lnTo>
                        <a:lnTo>
                          <a:pt x="32" y="97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4" name="Freeform 680"/>
                  <p:cNvSpPr>
                    <a:spLocks noEditPoints="1"/>
                  </p:cNvSpPr>
                  <p:nvPr/>
                </p:nvSpPr>
                <p:spPr bwMode="auto">
                  <a:xfrm>
                    <a:off x="1316" y="3073"/>
                    <a:ext cx="183" cy="162"/>
                  </a:xfrm>
                  <a:custGeom>
                    <a:avLst/>
                    <a:gdLst>
                      <a:gd name="T0" fmla="*/ 104 w 328"/>
                      <a:gd name="T1" fmla="*/ 13 h 329"/>
                      <a:gd name="T2" fmla="*/ 75 w 328"/>
                      <a:gd name="T3" fmla="*/ 27 h 329"/>
                      <a:gd name="T4" fmla="*/ 50 w 328"/>
                      <a:gd name="T5" fmla="*/ 47 h 329"/>
                      <a:gd name="T6" fmla="*/ 22 w 328"/>
                      <a:gd name="T7" fmla="*/ 87 h 329"/>
                      <a:gd name="T8" fmla="*/ 1 w 328"/>
                      <a:gd name="T9" fmla="*/ 147 h 329"/>
                      <a:gd name="T10" fmla="*/ 7 w 328"/>
                      <a:gd name="T11" fmla="*/ 210 h 329"/>
                      <a:gd name="T12" fmla="*/ 19 w 328"/>
                      <a:gd name="T13" fmla="*/ 241 h 329"/>
                      <a:gd name="T14" fmla="*/ 36 w 328"/>
                      <a:gd name="T15" fmla="*/ 268 h 329"/>
                      <a:gd name="T16" fmla="*/ 58 w 328"/>
                      <a:gd name="T17" fmla="*/ 291 h 329"/>
                      <a:gd name="T18" fmla="*/ 86 w 328"/>
                      <a:gd name="T19" fmla="*/ 309 h 329"/>
                      <a:gd name="T20" fmla="*/ 115 w 328"/>
                      <a:gd name="T21" fmla="*/ 322 h 329"/>
                      <a:gd name="T22" fmla="*/ 145 w 328"/>
                      <a:gd name="T23" fmla="*/ 329 h 329"/>
                      <a:gd name="T24" fmla="*/ 176 w 328"/>
                      <a:gd name="T25" fmla="*/ 328 h 329"/>
                      <a:gd name="T26" fmla="*/ 209 w 328"/>
                      <a:gd name="T27" fmla="*/ 323 h 329"/>
                      <a:gd name="T28" fmla="*/ 240 w 328"/>
                      <a:gd name="T29" fmla="*/ 310 h 329"/>
                      <a:gd name="T30" fmla="*/ 267 w 328"/>
                      <a:gd name="T31" fmla="*/ 294 h 329"/>
                      <a:gd name="T32" fmla="*/ 284 w 328"/>
                      <a:gd name="T33" fmla="*/ 277 h 329"/>
                      <a:gd name="T34" fmla="*/ 299 w 328"/>
                      <a:gd name="T35" fmla="*/ 260 h 329"/>
                      <a:gd name="T36" fmla="*/ 308 w 328"/>
                      <a:gd name="T37" fmla="*/ 246 h 329"/>
                      <a:gd name="T38" fmla="*/ 321 w 328"/>
                      <a:gd name="T39" fmla="*/ 215 h 329"/>
                      <a:gd name="T40" fmla="*/ 328 w 328"/>
                      <a:gd name="T41" fmla="*/ 184 h 329"/>
                      <a:gd name="T42" fmla="*/ 327 w 328"/>
                      <a:gd name="T43" fmla="*/ 159 h 329"/>
                      <a:gd name="T44" fmla="*/ 325 w 328"/>
                      <a:gd name="T45" fmla="*/ 136 h 329"/>
                      <a:gd name="T46" fmla="*/ 322 w 328"/>
                      <a:gd name="T47" fmla="*/ 123 h 329"/>
                      <a:gd name="T48" fmla="*/ 316 w 328"/>
                      <a:gd name="T49" fmla="*/ 104 h 329"/>
                      <a:gd name="T50" fmla="*/ 293 w 328"/>
                      <a:gd name="T51" fmla="*/ 63 h 329"/>
                      <a:gd name="T52" fmla="*/ 271 w 328"/>
                      <a:gd name="T53" fmla="*/ 41 h 329"/>
                      <a:gd name="T54" fmla="*/ 245 w 328"/>
                      <a:gd name="T55" fmla="*/ 23 h 329"/>
                      <a:gd name="T56" fmla="*/ 199 w 328"/>
                      <a:gd name="T57" fmla="*/ 4 h 329"/>
                      <a:gd name="T58" fmla="*/ 168 w 328"/>
                      <a:gd name="T59" fmla="*/ 0 h 329"/>
                      <a:gd name="T60" fmla="*/ 136 w 328"/>
                      <a:gd name="T61" fmla="*/ 2 h 329"/>
                      <a:gd name="T62" fmla="*/ 33 w 328"/>
                      <a:gd name="T63" fmla="*/ 93 h 329"/>
                      <a:gd name="T64" fmla="*/ 50 w 328"/>
                      <a:gd name="T65" fmla="*/ 67 h 329"/>
                      <a:gd name="T66" fmla="*/ 95 w 328"/>
                      <a:gd name="T67" fmla="*/ 30 h 329"/>
                      <a:gd name="T68" fmla="*/ 124 w 328"/>
                      <a:gd name="T69" fmla="*/ 20 h 329"/>
                      <a:gd name="T70" fmla="*/ 182 w 328"/>
                      <a:gd name="T71" fmla="*/ 15 h 329"/>
                      <a:gd name="T72" fmla="*/ 210 w 328"/>
                      <a:gd name="T73" fmla="*/ 21 h 329"/>
                      <a:gd name="T74" fmla="*/ 251 w 328"/>
                      <a:gd name="T75" fmla="*/ 42 h 329"/>
                      <a:gd name="T76" fmla="*/ 284 w 328"/>
                      <a:gd name="T77" fmla="*/ 73 h 329"/>
                      <a:gd name="T78" fmla="*/ 299 w 328"/>
                      <a:gd name="T79" fmla="*/ 96 h 329"/>
                      <a:gd name="T80" fmla="*/ 311 w 328"/>
                      <a:gd name="T81" fmla="*/ 125 h 329"/>
                      <a:gd name="T82" fmla="*/ 317 w 328"/>
                      <a:gd name="T83" fmla="*/ 154 h 329"/>
                      <a:gd name="T84" fmla="*/ 316 w 328"/>
                      <a:gd name="T85" fmla="*/ 183 h 329"/>
                      <a:gd name="T86" fmla="*/ 312 w 328"/>
                      <a:gd name="T87" fmla="*/ 189 h 329"/>
                      <a:gd name="T88" fmla="*/ 312 w 328"/>
                      <a:gd name="T89" fmla="*/ 193 h 329"/>
                      <a:gd name="T90" fmla="*/ 308 w 328"/>
                      <a:gd name="T91" fmla="*/ 211 h 329"/>
                      <a:gd name="T92" fmla="*/ 297 w 328"/>
                      <a:gd name="T93" fmla="*/ 240 h 329"/>
                      <a:gd name="T94" fmla="*/ 279 w 328"/>
                      <a:gd name="T95" fmla="*/ 265 h 329"/>
                      <a:gd name="T96" fmla="*/ 259 w 328"/>
                      <a:gd name="T97" fmla="*/ 286 h 329"/>
                      <a:gd name="T98" fmla="*/ 234 w 328"/>
                      <a:gd name="T99" fmla="*/ 301 h 329"/>
                      <a:gd name="T100" fmla="*/ 207 w 328"/>
                      <a:gd name="T101" fmla="*/ 314 h 329"/>
                      <a:gd name="T102" fmla="*/ 177 w 328"/>
                      <a:gd name="T103" fmla="*/ 319 h 329"/>
                      <a:gd name="T104" fmla="*/ 148 w 328"/>
                      <a:gd name="T105" fmla="*/ 318 h 329"/>
                      <a:gd name="T106" fmla="*/ 119 w 328"/>
                      <a:gd name="T107" fmla="*/ 310 h 329"/>
                      <a:gd name="T108" fmla="*/ 92 w 328"/>
                      <a:gd name="T109" fmla="*/ 299 h 329"/>
                      <a:gd name="T110" fmla="*/ 66 w 328"/>
                      <a:gd name="T111" fmla="*/ 281 h 329"/>
                      <a:gd name="T112" fmla="*/ 46 w 328"/>
                      <a:gd name="T113" fmla="*/ 261 h 329"/>
                      <a:gd name="T114" fmla="*/ 30 w 328"/>
                      <a:gd name="T115" fmla="*/ 236 h 329"/>
                      <a:gd name="T116" fmla="*/ 20 w 328"/>
                      <a:gd name="T117" fmla="*/ 208 h 329"/>
                      <a:gd name="T118" fmla="*/ 14 w 328"/>
                      <a:gd name="T119" fmla="*/ 149 h 329"/>
                      <a:gd name="T120" fmla="*/ 33 w 328"/>
                      <a:gd name="T121" fmla="*/ 93 h 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28" h="329">
                        <a:moveTo>
                          <a:pt x="120" y="7"/>
                        </a:moveTo>
                        <a:lnTo>
                          <a:pt x="104" y="13"/>
                        </a:lnTo>
                        <a:lnTo>
                          <a:pt x="89" y="20"/>
                        </a:lnTo>
                        <a:lnTo>
                          <a:pt x="75" y="27"/>
                        </a:lnTo>
                        <a:lnTo>
                          <a:pt x="62" y="37"/>
                        </a:lnTo>
                        <a:lnTo>
                          <a:pt x="50" y="47"/>
                        </a:lnTo>
                        <a:lnTo>
                          <a:pt x="40" y="59"/>
                        </a:lnTo>
                        <a:lnTo>
                          <a:pt x="22" y="87"/>
                        </a:lnTo>
                        <a:lnTo>
                          <a:pt x="9" y="116"/>
                        </a:lnTo>
                        <a:lnTo>
                          <a:pt x="1" y="147"/>
                        </a:lnTo>
                        <a:lnTo>
                          <a:pt x="0" y="178"/>
                        </a:lnTo>
                        <a:lnTo>
                          <a:pt x="7" y="210"/>
                        </a:lnTo>
                        <a:lnTo>
                          <a:pt x="12" y="226"/>
                        </a:lnTo>
                        <a:lnTo>
                          <a:pt x="19" y="241"/>
                        </a:lnTo>
                        <a:lnTo>
                          <a:pt x="26" y="255"/>
                        </a:lnTo>
                        <a:lnTo>
                          <a:pt x="36" y="268"/>
                        </a:lnTo>
                        <a:lnTo>
                          <a:pt x="46" y="279"/>
                        </a:lnTo>
                        <a:lnTo>
                          <a:pt x="58" y="291"/>
                        </a:lnTo>
                        <a:lnTo>
                          <a:pt x="71" y="300"/>
                        </a:lnTo>
                        <a:lnTo>
                          <a:pt x="86" y="309"/>
                        </a:lnTo>
                        <a:lnTo>
                          <a:pt x="101" y="317"/>
                        </a:lnTo>
                        <a:lnTo>
                          <a:pt x="115" y="322"/>
                        </a:lnTo>
                        <a:lnTo>
                          <a:pt x="129" y="326"/>
                        </a:lnTo>
                        <a:lnTo>
                          <a:pt x="145" y="329"/>
                        </a:lnTo>
                        <a:lnTo>
                          <a:pt x="159" y="329"/>
                        </a:lnTo>
                        <a:lnTo>
                          <a:pt x="176" y="328"/>
                        </a:lnTo>
                        <a:lnTo>
                          <a:pt x="193" y="326"/>
                        </a:lnTo>
                        <a:lnTo>
                          <a:pt x="209" y="323"/>
                        </a:lnTo>
                        <a:lnTo>
                          <a:pt x="225" y="317"/>
                        </a:lnTo>
                        <a:lnTo>
                          <a:pt x="240" y="310"/>
                        </a:lnTo>
                        <a:lnTo>
                          <a:pt x="254" y="302"/>
                        </a:lnTo>
                        <a:lnTo>
                          <a:pt x="267" y="294"/>
                        </a:lnTo>
                        <a:lnTo>
                          <a:pt x="278" y="284"/>
                        </a:lnTo>
                        <a:lnTo>
                          <a:pt x="284" y="277"/>
                        </a:lnTo>
                        <a:lnTo>
                          <a:pt x="290" y="272"/>
                        </a:lnTo>
                        <a:lnTo>
                          <a:pt x="299" y="260"/>
                        </a:lnTo>
                        <a:lnTo>
                          <a:pt x="303" y="253"/>
                        </a:lnTo>
                        <a:lnTo>
                          <a:pt x="308" y="246"/>
                        </a:lnTo>
                        <a:lnTo>
                          <a:pt x="316" y="230"/>
                        </a:lnTo>
                        <a:lnTo>
                          <a:pt x="321" y="215"/>
                        </a:lnTo>
                        <a:lnTo>
                          <a:pt x="325" y="199"/>
                        </a:lnTo>
                        <a:lnTo>
                          <a:pt x="328" y="184"/>
                        </a:lnTo>
                        <a:lnTo>
                          <a:pt x="328" y="168"/>
                        </a:lnTo>
                        <a:lnTo>
                          <a:pt x="327" y="159"/>
                        </a:lnTo>
                        <a:lnTo>
                          <a:pt x="327" y="152"/>
                        </a:lnTo>
                        <a:lnTo>
                          <a:pt x="325" y="136"/>
                        </a:lnTo>
                        <a:lnTo>
                          <a:pt x="323" y="127"/>
                        </a:lnTo>
                        <a:lnTo>
                          <a:pt x="322" y="123"/>
                        </a:lnTo>
                        <a:lnTo>
                          <a:pt x="322" y="120"/>
                        </a:lnTo>
                        <a:lnTo>
                          <a:pt x="316" y="104"/>
                        </a:lnTo>
                        <a:lnTo>
                          <a:pt x="309" y="89"/>
                        </a:lnTo>
                        <a:lnTo>
                          <a:pt x="293" y="63"/>
                        </a:lnTo>
                        <a:lnTo>
                          <a:pt x="282" y="51"/>
                        </a:lnTo>
                        <a:lnTo>
                          <a:pt x="271" y="41"/>
                        </a:lnTo>
                        <a:lnTo>
                          <a:pt x="259" y="31"/>
                        </a:lnTo>
                        <a:lnTo>
                          <a:pt x="245" y="23"/>
                        </a:lnTo>
                        <a:lnTo>
                          <a:pt x="214" y="10"/>
                        </a:lnTo>
                        <a:lnTo>
                          <a:pt x="199" y="4"/>
                        </a:lnTo>
                        <a:lnTo>
                          <a:pt x="184" y="2"/>
                        </a:lnTo>
                        <a:lnTo>
                          <a:pt x="168" y="0"/>
                        </a:lnTo>
                        <a:lnTo>
                          <a:pt x="152" y="1"/>
                        </a:lnTo>
                        <a:lnTo>
                          <a:pt x="136" y="2"/>
                        </a:lnTo>
                        <a:lnTo>
                          <a:pt x="120" y="7"/>
                        </a:lnTo>
                        <a:close/>
                        <a:moveTo>
                          <a:pt x="33" y="93"/>
                        </a:moveTo>
                        <a:lnTo>
                          <a:pt x="41" y="79"/>
                        </a:lnTo>
                        <a:lnTo>
                          <a:pt x="50" y="67"/>
                        </a:lnTo>
                        <a:lnTo>
                          <a:pt x="72" y="47"/>
                        </a:lnTo>
                        <a:lnTo>
                          <a:pt x="95" y="30"/>
                        </a:lnTo>
                        <a:lnTo>
                          <a:pt x="109" y="24"/>
                        </a:lnTo>
                        <a:lnTo>
                          <a:pt x="124" y="20"/>
                        </a:lnTo>
                        <a:lnTo>
                          <a:pt x="153" y="14"/>
                        </a:lnTo>
                        <a:lnTo>
                          <a:pt x="182" y="15"/>
                        </a:lnTo>
                        <a:lnTo>
                          <a:pt x="196" y="17"/>
                        </a:lnTo>
                        <a:lnTo>
                          <a:pt x="210" y="21"/>
                        </a:lnTo>
                        <a:lnTo>
                          <a:pt x="239" y="34"/>
                        </a:lnTo>
                        <a:lnTo>
                          <a:pt x="251" y="42"/>
                        </a:lnTo>
                        <a:lnTo>
                          <a:pt x="263" y="51"/>
                        </a:lnTo>
                        <a:lnTo>
                          <a:pt x="284" y="73"/>
                        </a:lnTo>
                        <a:lnTo>
                          <a:pt x="292" y="84"/>
                        </a:lnTo>
                        <a:lnTo>
                          <a:pt x="299" y="96"/>
                        </a:lnTo>
                        <a:lnTo>
                          <a:pt x="305" y="110"/>
                        </a:lnTo>
                        <a:lnTo>
                          <a:pt x="311" y="125"/>
                        </a:lnTo>
                        <a:lnTo>
                          <a:pt x="315" y="140"/>
                        </a:lnTo>
                        <a:lnTo>
                          <a:pt x="317" y="154"/>
                        </a:lnTo>
                        <a:lnTo>
                          <a:pt x="317" y="169"/>
                        </a:lnTo>
                        <a:lnTo>
                          <a:pt x="316" y="183"/>
                        </a:lnTo>
                        <a:lnTo>
                          <a:pt x="313" y="189"/>
                        </a:lnTo>
                        <a:lnTo>
                          <a:pt x="312" y="189"/>
                        </a:lnTo>
                        <a:lnTo>
                          <a:pt x="312" y="190"/>
                        </a:lnTo>
                        <a:lnTo>
                          <a:pt x="312" y="193"/>
                        </a:lnTo>
                        <a:lnTo>
                          <a:pt x="312" y="197"/>
                        </a:lnTo>
                        <a:lnTo>
                          <a:pt x="308" y="211"/>
                        </a:lnTo>
                        <a:lnTo>
                          <a:pt x="303" y="226"/>
                        </a:lnTo>
                        <a:lnTo>
                          <a:pt x="297" y="240"/>
                        </a:lnTo>
                        <a:lnTo>
                          <a:pt x="288" y="253"/>
                        </a:lnTo>
                        <a:lnTo>
                          <a:pt x="279" y="265"/>
                        </a:lnTo>
                        <a:lnTo>
                          <a:pt x="269" y="275"/>
                        </a:lnTo>
                        <a:lnTo>
                          <a:pt x="259" y="286"/>
                        </a:lnTo>
                        <a:lnTo>
                          <a:pt x="246" y="294"/>
                        </a:lnTo>
                        <a:lnTo>
                          <a:pt x="234" y="301"/>
                        </a:lnTo>
                        <a:lnTo>
                          <a:pt x="220" y="307"/>
                        </a:lnTo>
                        <a:lnTo>
                          <a:pt x="207" y="314"/>
                        </a:lnTo>
                        <a:lnTo>
                          <a:pt x="191" y="317"/>
                        </a:lnTo>
                        <a:lnTo>
                          <a:pt x="177" y="319"/>
                        </a:lnTo>
                        <a:lnTo>
                          <a:pt x="163" y="319"/>
                        </a:lnTo>
                        <a:lnTo>
                          <a:pt x="148" y="318"/>
                        </a:lnTo>
                        <a:lnTo>
                          <a:pt x="134" y="315"/>
                        </a:lnTo>
                        <a:lnTo>
                          <a:pt x="119" y="310"/>
                        </a:lnTo>
                        <a:lnTo>
                          <a:pt x="105" y="305"/>
                        </a:lnTo>
                        <a:lnTo>
                          <a:pt x="92" y="299"/>
                        </a:lnTo>
                        <a:lnTo>
                          <a:pt x="78" y="290"/>
                        </a:lnTo>
                        <a:lnTo>
                          <a:pt x="66" y="281"/>
                        </a:lnTo>
                        <a:lnTo>
                          <a:pt x="55" y="271"/>
                        </a:lnTo>
                        <a:lnTo>
                          <a:pt x="46" y="261"/>
                        </a:lnTo>
                        <a:lnTo>
                          <a:pt x="36" y="248"/>
                        </a:lnTo>
                        <a:lnTo>
                          <a:pt x="30" y="236"/>
                        </a:lnTo>
                        <a:lnTo>
                          <a:pt x="24" y="222"/>
                        </a:lnTo>
                        <a:lnTo>
                          <a:pt x="20" y="208"/>
                        </a:lnTo>
                        <a:lnTo>
                          <a:pt x="13" y="178"/>
                        </a:lnTo>
                        <a:lnTo>
                          <a:pt x="14" y="149"/>
                        </a:lnTo>
                        <a:lnTo>
                          <a:pt x="20" y="120"/>
                        </a:lnTo>
                        <a:lnTo>
                          <a:pt x="33" y="93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5" name="Freeform 681"/>
                  <p:cNvSpPr>
                    <a:spLocks noEditPoints="1"/>
                  </p:cNvSpPr>
                  <p:nvPr/>
                </p:nvSpPr>
                <p:spPr bwMode="auto">
                  <a:xfrm>
                    <a:off x="1322" y="3079"/>
                    <a:ext cx="170" cy="150"/>
                  </a:xfrm>
                  <a:custGeom>
                    <a:avLst/>
                    <a:gdLst>
                      <a:gd name="T0" fmla="*/ 96 w 304"/>
                      <a:gd name="T1" fmla="*/ 10 h 305"/>
                      <a:gd name="T2" fmla="*/ 59 w 304"/>
                      <a:gd name="T3" fmla="*/ 33 h 305"/>
                      <a:gd name="T4" fmla="*/ 28 w 304"/>
                      <a:gd name="T5" fmla="*/ 65 h 305"/>
                      <a:gd name="T6" fmla="*/ 7 w 304"/>
                      <a:gd name="T7" fmla="*/ 106 h 305"/>
                      <a:gd name="T8" fmla="*/ 0 w 304"/>
                      <a:gd name="T9" fmla="*/ 164 h 305"/>
                      <a:gd name="T10" fmla="*/ 11 w 304"/>
                      <a:gd name="T11" fmla="*/ 208 h 305"/>
                      <a:gd name="T12" fmla="*/ 23 w 304"/>
                      <a:gd name="T13" fmla="*/ 234 h 305"/>
                      <a:gd name="T14" fmla="*/ 42 w 304"/>
                      <a:gd name="T15" fmla="*/ 257 h 305"/>
                      <a:gd name="T16" fmla="*/ 65 w 304"/>
                      <a:gd name="T17" fmla="*/ 276 h 305"/>
                      <a:gd name="T18" fmla="*/ 92 w 304"/>
                      <a:gd name="T19" fmla="*/ 291 h 305"/>
                      <a:gd name="T20" fmla="*/ 121 w 304"/>
                      <a:gd name="T21" fmla="*/ 301 h 305"/>
                      <a:gd name="T22" fmla="*/ 150 w 304"/>
                      <a:gd name="T23" fmla="*/ 305 h 305"/>
                      <a:gd name="T24" fmla="*/ 178 w 304"/>
                      <a:gd name="T25" fmla="*/ 303 h 305"/>
                      <a:gd name="T26" fmla="*/ 207 w 304"/>
                      <a:gd name="T27" fmla="*/ 293 h 305"/>
                      <a:gd name="T28" fmla="*/ 233 w 304"/>
                      <a:gd name="T29" fmla="*/ 280 h 305"/>
                      <a:gd name="T30" fmla="*/ 256 w 304"/>
                      <a:gd name="T31" fmla="*/ 261 h 305"/>
                      <a:gd name="T32" fmla="*/ 275 w 304"/>
                      <a:gd name="T33" fmla="*/ 239 h 305"/>
                      <a:gd name="T34" fmla="*/ 290 w 304"/>
                      <a:gd name="T35" fmla="*/ 212 h 305"/>
                      <a:gd name="T36" fmla="*/ 299 w 304"/>
                      <a:gd name="T37" fmla="*/ 183 h 305"/>
                      <a:gd name="T38" fmla="*/ 299 w 304"/>
                      <a:gd name="T39" fmla="*/ 176 h 305"/>
                      <a:gd name="T40" fmla="*/ 300 w 304"/>
                      <a:gd name="T41" fmla="*/ 175 h 305"/>
                      <a:gd name="T42" fmla="*/ 304 w 304"/>
                      <a:gd name="T43" fmla="*/ 155 h 305"/>
                      <a:gd name="T44" fmla="*/ 302 w 304"/>
                      <a:gd name="T45" fmla="*/ 126 h 305"/>
                      <a:gd name="T46" fmla="*/ 292 w 304"/>
                      <a:gd name="T47" fmla="*/ 96 h 305"/>
                      <a:gd name="T48" fmla="*/ 279 w 304"/>
                      <a:gd name="T49" fmla="*/ 70 h 305"/>
                      <a:gd name="T50" fmla="*/ 250 w 304"/>
                      <a:gd name="T51" fmla="*/ 37 h 305"/>
                      <a:gd name="T52" fmla="*/ 226 w 304"/>
                      <a:gd name="T53" fmla="*/ 20 h 305"/>
                      <a:gd name="T54" fmla="*/ 183 w 304"/>
                      <a:gd name="T55" fmla="*/ 3 h 305"/>
                      <a:gd name="T56" fmla="*/ 140 w 304"/>
                      <a:gd name="T57" fmla="*/ 0 h 305"/>
                      <a:gd name="T58" fmla="*/ 114 w 304"/>
                      <a:gd name="T59" fmla="*/ 19 h 305"/>
                      <a:gd name="T60" fmla="*/ 168 w 304"/>
                      <a:gd name="T61" fmla="*/ 12 h 305"/>
                      <a:gd name="T62" fmla="*/ 194 w 304"/>
                      <a:gd name="T63" fmla="*/ 17 h 305"/>
                      <a:gd name="T64" fmla="*/ 232 w 304"/>
                      <a:gd name="T65" fmla="*/ 36 h 305"/>
                      <a:gd name="T66" fmla="*/ 262 w 304"/>
                      <a:gd name="T67" fmla="*/ 64 h 305"/>
                      <a:gd name="T68" fmla="*/ 277 w 304"/>
                      <a:gd name="T69" fmla="*/ 87 h 305"/>
                      <a:gd name="T70" fmla="*/ 290 w 304"/>
                      <a:gd name="T71" fmla="*/ 127 h 305"/>
                      <a:gd name="T72" fmla="*/ 292 w 304"/>
                      <a:gd name="T73" fmla="*/ 168 h 305"/>
                      <a:gd name="T74" fmla="*/ 287 w 304"/>
                      <a:gd name="T75" fmla="*/ 187 h 305"/>
                      <a:gd name="T76" fmla="*/ 286 w 304"/>
                      <a:gd name="T77" fmla="*/ 188 h 305"/>
                      <a:gd name="T78" fmla="*/ 286 w 304"/>
                      <a:gd name="T79" fmla="*/ 194 h 305"/>
                      <a:gd name="T80" fmla="*/ 275 w 304"/>
                      <a:gd name="T81" fmla="*/ 221 h 305"/>
                      <a:gd name="T82" fmla="*/ 258 w 304"/>
                      <a:gd name="T83" fmla="*/ 244 h 305"/>
                      <a:gd name="T84" fmla="*/ 249 w 304"/>
                      <a:gd name="T85" fmla="*/ 253 h 305"/>
                      <a:gd name="T86" fmla="*/ 239 w 304"/>
                      <a:gd name="T87" fmla="*/ 262 h 305"/>
                      <a:gd name="T88" fmla="*/ 228 w 304"/>
                      <a:gd name="T89" fmla="*/ 270 h 305"/>
                      <a:gd name="T90" fmla="*/ 210 w 304"/>
                      <a:gd name="T91" fmla="*/ 278 h 305"/>
                      <a:gd name="T92" fmla="*/ 191 w 304"/>
                      <a:gd name="T93" fmla="*/ 286 h 305"/>
                      <a:gd name="T94" fmla="*/ 163 w 304"/>
                      <a:gd name="T95" fmla="*/ 291 h 305"/>
                      <a:gd name="T96" fmla="*/ 109 w 304"/>
                      <a:gd name="T97" fmla="*/ 285 h 305"/>
                      <a:gd name="T98" fmla="*/ 71 w 304"/>
                      <a:gd name="T99" fmla="*/ 266 h 305"/>
                      <a:gd name="T100" fmla="*/ 50 w 304"/>
                      <a:gd name="T101" fmla="*/ 249 h 305"/>
                      <a:gd name="T102" fmla="*/ 34 w 304"/>
                      <a:gd name="T103" fmla="*/ 228 h 305"/>
                      <a:gd name="T104" fmla="*/ 21 w 304"/>
                      <a:gd name="T105" fmla="*/ 203 h 305"/>
                      <a:gd name="T106" fmla="*/ 12 w 304"/>
                      <a:gd name="T107" fmla="*/ 163 h 305"/>
                      <a:gd name="T108" fmla="*/ 17 w 304"/>
                      <a:gd name="T109" fmla="*/ 109 h 305"/>
                      <a:gd name="T110" fmla="*/ 45 w 304"/>
                      <a:gd name="T111" fmla="*/ 61 h 305"/>
                      <a:gd name="T112" fmla="*/ 75 w 304"/>
                      <a:gd name="T113" fmla="*/ 34 h 305"/>
                      <a:gd name="T114" fmla="*/ 100 w 304"/>
                      <a:gd name="T115" fmla="*/ 22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304" h="305">
                        <a:moveTo>
                          <a:pt x="111" y="6"/>
                        </a:moveTo>
                        <a:lnTo>
                          <a:pt x="96" y="10"/>
                        </a:lnTo>
                        <a:lnTo>
                          <a:pt x="82" y="16"/>
                        </a:lnTo>
                        <a:lnTo>
                          <a:pt x="59" y="33"/>
                        </a:lnTo>
                        <a:lnTo>
                          <a:pt x="37" y="53"/>
                        </a:lnTo>
                        <a:lnTo>
                          <a:pt x="28" y="65"/>
                        </a:lnTo>
                        <a:lnTo>
                          <a:pt x="20" y="79"/>
                        </a:lnTo>
                        <a:lnTo>
                          <a:pt x="7" y="106"/>
                        </a:lnTo>
                        <a:lnTo>
                          <a:pt x="1" y="135"/>
                        </a:lnTo>
                        <a:lnTo>
                          <a:pt x="0" y="164"/>
                        </a:lnTo>
                        <a:lnTo>
                          <a:pt x="7" y="194"/>
                        </a:lnTo>
                        <a:lnTo>
                          <a:pt x="11" y="208"/>
                        </a:lnTo>
                        <a:lnTo>
                          <a:pt x="17" y="222"/>
                        </a:lnTo>
                        <a:lnTo>
                          <a:pt x="23" y="234"/>
                        </a:lnTo>
                        <a:lnTo>
                          <a:pt x="33" y="247"/>
                        </a:lnTo>
                        <a:lnTo>
                          <a:pt x="42" y="257"/>
                        </a:lnTo>
                        <a:lnTo>
                          <a:pt x="53" y="267"/>
                        </a:lnTo>
                        <a:lnTo>
                          <a:pt x="65" y="276"/>
                        </a:lnTo>
                        <a:lnTo>
                          <a:pt x="79" y="285"/>
                        </a:lnTo>
                        <a:lnTo>
                          <a:pt x="92" y="291"/>
                        </a:lnTo>
                        <a:lnTo>
                          <a:pt x="106" y="296"/>
                        </a:lnTo>
                        <a:lnTo>
                          <a:pt x="121" y="301"/>
                        </a:lnTo>
                        <a:lnTo>
                          <a:pt x="135" y="304"/>
                        </a:lnTo>
                        <a:lnTo>
                          <a:pt x="150" y="305"/>
                        </a:lnTo>
                        <a:lnTo>
                          <a:pt x="164" y="305"/>
                        </a:lnTo>
                        <a:lnTo>
                          <a:pt x="178" y="303"/>
                        </a:lnTo>
                        <a:lnTo>
                          <a:pt x="194" y="300"/>
                        </a:lnTo>
                        <a:lnTo>
                          <a:pt x="207" y="293"/>
                        </a:lnTo>
                        <a:lnTo>
                          <a:pt x="221" y="287"/>
                        </a:lnTo>
                        <a:lnTo>
                          <a:pt x="233" y="280"/>
                        </a:lnTo>
                        <a:lnTo>
                          <a:pt x="246" y="272"/>
                        </a:lnTo>
                        <a:lnTo>
                          <a:pt x="256" y="261"/>
                        </a:lnTo>
                        <a:lnTo>
                          <a:pt x="266" y="251"/>
                        </a:lnTo>
                        <a:lnTo>
                          <a:pt x="275" y="239"/>
                        </a:lnTo>
                        <a:lnTo>
                          <a:pt x="284" y="226"/>
                        </a:lnTo>
                        <a:lnTo>
                          <a:pt x="290" y="212"/>
                        </a:lnTo>
                        <a:lnTo>
                          <a:pt x="295" y="197"/>
                        </a:lnTo>
                        <a:lnTo>
                          <a:pt x="299" y="183"/>
                        </a:lnTo>
                        <a:lnTo>
                          <a:pt x="299" y="179"/>
                        </a:lnTo>
                        <a:lnTo>
                          <a:pt x="299" y="176"/>
                        </a:lnTo>
                        <a:lnTo>
                          <a:pt x="299" y="175"/>
                        </a:lnTo>
                        <a:lnTo>
                          <a:pt x="300" y="175"/>
                        </a:lnTo>
                        <a:lnTo>
                          <a:pt x="303" y="169"/>
                        </a:lnTo>
                        <a:lnTo>
                          <a:pt x="304" y="155"/>
                        </a:lnTo>
                        <a:lnTo>
                          <a:pt x="304" y="140"/>
                        </a:lnTo>
                        <a:lnTo>
                          <a:pt x="302" y="126"/>
                        </a:lnTo>
                        <a:lnTo>
                          <a:pt x="298" y="111"/>
                        </a:lnTo>
                        <a:lnTo>
                          <a:pt x="292" y="96"/>
                        </a:lnTo>
                        <a:lnTo>
                          <a:pt x="286" y="82"/>
                        </a:lnTo>
                        <a:lnTo>
                          <a:pt x="279" y="70"/>
                        </a:lnTo>
                        <a:lnTo>
                          <a:pt x="271" y="59"/>
                        </a:lnTo>
                        <a:lnTo>
                          <a:pt x="250" y="37"/>
                        </a:lnTo>
                        <a:lnTo>
                          <a:pt x="238" y="28"/>
                        </a:lnTo>
                        <a:lnTo>
                          <a:pt x="226" y="20"/>
                        </a:lnTo>
                        <a:lnTo>
                          <a:pt x="197" y="7"/>
                        </a:lnTo>
                        <a:lnTo>
                          <a:pt x="183" y="3"/>
                        </a:lnTo>
                        <a:lnTo>
                          <a:pt x="169" y="1"/>
                        </a:lnTo>
                        <a:lnTo>
                          <a:pt x="140" y="0"/>
                        </a:lnTo>
                        <a:lnTo>
                          <a:pt x="111" y="6"/>
                        </a:lnTo>
                        <a:close/>
                        <a:moveTo>
                          <a:pt x="114" y="19"/>
                        </a:moveTo>
                        <a:lnTo>
                          <a:pt x="141" y="12"/>
                        </a:lnTo>
                        <a:lnTo>
                          <a:pt x="168" y="12"/>
                        </a:lnTo>
                        <a:lnTo>
                          <a:pt x="181" y="13"/>
                        </a:lnTo>
                        <a:lnTo>
                          <a:pt x="194" y="17"/>
                        </a:lnTo>
                        <a:lnTo>
                          <a:pt x="221" y="30"/>
                        </a:lnTo>
                        <a:lnTo>
                          <a:pt x="232" y="36"/>
                        </a:lnTo>
                        <a:lnTo>
                          <a:pt x="244" y="44"/>
                        </a:lnTo>
                        <a:lnTo>
                          <a:pt x="262" y="64"/>
                        </a:lnTo>
                        <a:lnTo>
                          <a:pt x="269" y="74"/>
                        </a:lnTo>
                        <a:lnTo>
                          <a:pt x="277" y="87"/>
                        </a:lnTo>
                        <a:lnTo>
                          <a:pt x="287" y="114"/>
                        </a:lnTo>
                        <a:lnTo>
                          <a:pt x="290" y="127"/>
                        </a:lnTo>
                        <a:lnTo>
                          <a:pt x="292" y="141"/>
                        </a:lnTo>
                        <a:lnTo>
                          <a:pt x="292" y="168"/>
                        </a:lnTo>
                        <a:lnTo>
                          <a:pt x="289" y="181"/>
                        </a:lnTo>
                        <a:lnTo>
                          <a:pt x="287" y="187"/>
                        </a:lnTo>
                        <a:lnTo>
                          <a:pt x="286" y="187"/>
                        </a:lnTo>
                        <a:lnTo>
                          <a:pt x="286" y="188"/>
                        </a:lnTo>
                        <a:lnTo>
                          <a:pt x="286" y="190"/>
                        </a:lnTo>
                        <a:lnTo>
                          <a:pt x="286" y="194"/>
                        </a:lnTo>
                        <a:lnTo>
                          <a:pt x="281" y="206"/>
                        </a:lnTo>
                        <a:lnTo>
                          <a:pt x="275" y="221"/>
                        </a:lnTo>
                        <a:lnTo>
                          <a:pt x="266" y="232"/>
                        </a:lnTo>
                        <a:lnTo>
                          <a:pt x="258" y="244"/>
                        </a:lnTo>
                        <a:lnTo>
                          <a:pt x="253" y="248"/>
                        </a:lnTo>
                        <a:lnTo>
                          <a:pt x="249" y="253"/>
                        </a:lnTo>
                        <a:lnTo>
                          <a:pt x="244" y="257"/>
                        </a:lnTo>
                        <a:lnTo>
                          <a:pt x="239" y="262"/>
                        </a:lnTo>
                        <a:lnTo>
                          <a:pt x="233" y="265"/>
                        </a:lnTo>
                        <a:lnTo>
                          <a:pt x="228" y="270"/>
                        </a:lnTo>
                        <a:lnTo>
                          <a:pt x="217" y="276"/>
                        </a:lnTo>
                        <a:lnTo>
                          <a:pt x="210" y="278"/>
                        </a:lnTo>
                        <a:lnTo>
                          <a:pt x="203" y="281"/>
                        </a:lnTo>
                        <a:lnTo>
                          <a:pt x="191" y="286"/>
                        </a:lnTo>
                        <a:lnTo>
                          <a:pt x="176" y="289"/>
                        </a:lnTo>
                        <a:lnTo>
                          <a:pt x="163" y="291"/>
                        </a:lnTo>
                        <a:lnTo>
                          <a:pt x="136" y="291"/>
                        </a:lnTo>
                        <a:lnTo>
                          <a:pt x="109" y="285"/>
                        </a:lnTo>
                        <a:lnTo>
                          <a:pt x="84" y="275"/>
                        </a:lnTo>
                        <a:lnTo>
                          <a:pt x="71" y="266"/>
                        </a:lnTo>
                        <a:lnTo>
                          <a:pt x="61" y="258"/>
                        </a:lnTo>
                        <a:lnTo>
                          <a:pt x="50" y="249"/>
                        </a:lnTo>
                        <a:lnTo>
                          <a:pt x="42" y="240"/>
                        </a:lnTo>
                        <a:lnTo>
                          <a:pt x="34" y="228"/>
                        </a:lnTo>
                        <a:lnTo>
                          <a:pt x="28" y="217"/>
                        </a:lnTo>
                        <a:lnTo>
                          <a:pt x="21" y="203"/>
                        </a:lnTo>
                        <a:lnTo>
                          <a:pt x="18" y="191"/>
                        </a:lnTo>
                        <a:lnTo>
                          <a:pt x="12" y="163"/>
                        </a:lnTo>
                        <a:lnTo>
                          <a:pt x="12" y="136"/>
                        </a:lnTo>
                        <a:lnTo>
                          <a:pt x="17" y="109"/>
                        </a:lnTo>
                        <a:lnTo>
                          <a:pt x="30" y="84"/>
                        </a:lnTo>
                        <a:lnTo>
                          <a:pt x="45" y="61"/>
                        </a:lnTo>
                        <a:lnTo>
                          <a:pt x="65" y="42"/>
                        </a:lnTo>
                        <a:lnTo>
                          <a:pt x="75" y="34"/>
                        </a:lnTo>
                        <a:lnTo>
                          <a:pt x="88" y="28"/>
                        </a:lnTo>
                        <a:lnTo>
                          <a:pt x="100" y="22"/>
                        </a:lnTo>
                        <a:lnTo>
                          <a:pt x="114" y="19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6" name="Freeform 682"/>
                  <p:cNvSpPr>
                    <a:spLocks noEditPoints="1"/>
                  </p:cNvSpPr>
                  <p:nvPr/>
                </p:nvSpPr>
                <p:spPr bwMode="auto">
                  <a:xfrm>
                    <a:off x="1329" y="3085"/>
                    <a:ext cx="157" cy="138"/>
                  </a:xfrm>
                  <a:custGeom>
                    <a:avLst/>
                    <a:gdLst>
                      <a:gd name="T0" fmla="*/ 182 w 280"/>
                      <a:gd name="T1" fmla="*/ 5 h 279"/>
                      <a:gd name="T2" fmla="*/ 156 w 280"/>
                      <a:gd name="T3" fmla="*/ 0 h 279"/>
                      <a:gd name="T4" fmla="*/ 102 w 280"/>
                      <a:gd name="T5" fmla="*/ 7 h 279"/>
                      <a:gd name="T6" fmla="*/ 76 w 280"/>
                      <a:gd name="T7" fmla="*/ 16 h 279"/>
                      <a:gd name="T8" fmla="*/ 53 w 280"/>
                      <a:gd name="T9" fmla="*/ 30 h 279"/>
                      <a:gd name="T10" fmla="*/ 18 w 280"/>
                      <a:gd name="T11" fmla="*/ 72 h 279"/>
                      <a:gd name="T12" fmla="*/ 0 w 280"/>
                      <a:gd name="T13" fmla="*/ 124 h 279"/>
                      <a:gd name="T14" fmla="*/ 6 w 280"/>
                      <a:gd name="T15" fmla="*/ 179 h 279"/>
                      <a:gd name="T16" fmla="*/ 16 w 280"/>
                      <a:gd name="T17" fmla="*/ 205 h 279"/>
                      <a:gd name="T18" fmla="*/ 30 w 280"/>
                      <a:gd name="T19" fmla="*/ 228 h 279"/>
                      <a:gd name="T20" fmla="*/ 49 w 280"/>
                      <a:gd name="T21" fmla="*/ 246 h 279"/>
                      <a:gd name="T22" fmla="*/ 72 w 280"/>
                      <a:gd name="T23" fmla="*/ 263 h 279"/>
                      <a:gd name="T24" fmla="*/ 124 w 280"/>
                      <a:gd name="T25" fmla="*/ 279 h 279"/>
                      <a:gd name="T26" fmla="*/ 164 w 280"/>
                      <a:gd name="T27" fmla="*/ 277 h 279"/>
                      <a:gd name="T28" fmla="*/ 191 w 280"/>
                      <a:gd name="T29" fmla="*/ 269 h 279"/>
                      <a:gd name="T30" fmla="*/ 205 w 280"/>
                      <a:gd name="T31" fmla="*/ 264 h 279"/>
                      <a:gd name="T32" fmla="*/ 221 w 280"/>
                      <a:gd name="T33" fmla="*/ 253 h 279"/>
                      <a:gd name="T34" fmla="*/ 232 w 280"/>
                      <a:gd name="T35" fmla="*/ 245 h 279"/>
                      <a:gd name="T36" fmla="*/ 241 w 280"/>
                      <a:gd name="T37" fmla="*/ 236 h 279"/>
                      <a:gd name="T38" fmla="*/ 254 w 280"/>
                      <a:gd name="T39" fmla="*/ 220 h 279"/>
                      <a:gd name="T40" fmla="*/ 269 w 280"/>
                      <a:gd name="T41" fmla="*/ 194 h 279"/>
                      <a:gd name="T42" fmla="*/ 274 w 280"/>
                      <a:gd name="T43" fmla="*/ 178 h 279"/>
                      <a:gd name="T44" fmla="*/ 274 w 280"/>
                      <a:gd name="T45" fmla="*/ 175 h 279"/>
                      <a:gd name="T46" fmla="*/ 277 w 280"/>
                      <a:gd name="T47" fmla="*/ 169 h 279"/>
                      <a:gd name="T48" fmla="*/ 280 w 280"/>
                      <a:gd name="T49" fmla="*/ 129 h 279"/>
                      <a:gd name="T50" fmla="*/ 275 w 280"/>
                      <a:gd name="T51" fmla="*/ 102 h 279"/>
                      <a:gd name="T52" fmla="*/ 257 w 280"/>
                      <a:gd name="T53" fmla="*/ 62 h 279"/>
                      <a:gd name="T54" fmla="*/ 232 w 280"/>
                      <a:gd name="T55" fmla="*/ 32 h 279"/>
                      <a:gd name="T56" fmla="*/ 209 w 280"/>
                      <a:gd name="T57" fmla="*/ 18 h 279"/>
                      <a:gd name="T58" fmla="*/ 130 w 280"/>
                      <a:gd name="T59" fmla="*/ 11 h 279"/>
                      <a:gd name="T60" fmla="*/ 166 w 280"/>
                      <a:gd name="T61" fmla="*/ 13 h 279"/>
                      <a:gd name="T62" fmla="*/ 204 w 280"/>
                      <a:gd name="T63" fmla="*/ 28 h 279"/>
                      <a:gd name="T64" fmla="*/ 233 w 280"/>
                      <a:gd name="T65" fmla="*/ 50 h 279"/>
                      <a:gd name="T66" fmla="*/ 247 w 280"/>
                      <a:gd name="T67" fmla="*/ 69 h 279"/>
                      <a:gd name="T68" fmla="*/ 259 w 280"/>
                      <a:gd name="T69" fmla="*/ 92 h 279"/>
                      <a:gd name="T70" fmla="*/ 268 w 280"/>
                      <a:gd name="T71" fmla="*/ 130 h 279"/>
                      <a:gd name="T72" fmla="*/ 266 w 280"/>
                      <a:gd name="T73" fmla="*/ 167 h 279"/>
                      <a:gd name="T74" fmla="*/ 259 w 280"/>
                      <a:gd name="T75" fmla="*/ 191 h 279"/>
                      <a:gd name="T76" fmla="*/ 245 w 280"/>
                      <a:gd name="T77" fmla="*/ 214 h 279"/>
                      <a:gd name="T78" fmla="*/ 229 w 280"/>
                      <a:gd name="T79" fmla="*/ 233 h 279"/>
                      <a:gd name="T80" fmla="*/ 209 w 280"/>
                      <a:gd name="T81" fmla="*/ 247 h 279"/>
                      <a:gd name="T82" fmla="*/ 186 w 280"/>
                      <a:gd name="T83" fmla="*/ 260 h 279"/>
                      <a:gd name="T84" fmla="*/ 178 w 280"/>
                      <a:gd name="T85" fmla="*/ 262 h 279"/>
                      <a:gd name="T86" fmla="*/ 177 w 280"/>
                      <a:gd name="T87" fmla="*/ 263 h 279"/>
                      <a:gd name="T88" fmla="*/ 149 w 280"/>
                      <a:gd name="T89" fmla="*/ 269 h 279"/>
                      <a:gd name="T90" fmla="*/ 100 w 280"/>
                      <a:gd name="T91" fmla="*/ 263 h 279"/>
                      <a:gd name="T92" fmla="*/ 78 w 280"/>
                      <a:gd name="T93" fmla="*/ 253 h 279"/>
                      <a:gd name="T94" fmla="*/ 55 w 280"/>
                      <a:gd name="T95" fmla="*/ 238 h 279"/>
                      <a:gd name="T96" fmla="*/ 38 w 280"/>
                      <a:gd name="T97" fmla="*/ 220 h 279"/>
                      <a:gd name="T98" fmla="*/ 20 w 280"/>
                      <a:gd name="T99" fmla="*/ 187 h 279"/>
                      <a:gd name="T100" fmla="*/ 10 w 280"/>
                      <a:gd name="T101" fmla="*/ 149 h 279"/>
                      <a:gd name="T102" fmla="*/ 16 w 280"/>
                      <a:gd name="T103" fmla="*/ 100 h 279"/>
                      <a:gd name="T104" fmla="*/ 40 w 280"/>
                      <a:gd name="T105" fmla="*/ 55 h 279"/>
                      <a:gd name="T106" fmla="*/ 59 w 280"/>
                      <a:gd name="T107" fmla="*/ 38 h 279"/>
                      <a:gd name="T108" fmla="*/ 105 w 280"/>
                      <a:gd name="T109" fmla="*/ 17 h 2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80" h="279">
                        <a:moveTo>
                          <a:pt x="209" y="18"/>
                        </a:moveTo>
                        <a:lnTo>
                          <a:pt x="182" y="5"/>
                        </a:lnTo>
                        <a:lnTo>
                          <a:pt x="169" y="1"/>
                        </a:lnTo>
                        <a:lnTo>
                          <a:pt x="156" y="0"/>
                        </a:lnTo>
                        <a:lnTo>
                          <a:pt x="129" y="0"/>
                        </a:lnTo>
                        <a:lnTo>
                          <a:pt x="102" y="7"/>
                        </a:lnTo>
                        <a:lnTo>
                          <a:pt x="88" y="10"/>
                        </a:lnTo>
                        <a:lnTo>
                          <a:pt x="76" y="16"/>
                        </a:lnTo>
                        <a:lnTo>
                          <a:pt x="63" y="22"/>
                        </a:lnTo>
                        <a:lnTo>
                          <a:pt x="53" y="30"/>
                        </a:lnTo>
                        <a:lnTo>
                          <a:pt x="33" y="49"/>
                        </a:lnTo>
                        <a:lnTo>
                          <a:pt x="18" y="72"/>
                        </a:lnTo>
                        <a:lnTo>
                          <a:pt x="5" y="97"/>
                        </a:lnTo>
                        <a:lnTo>
                          <a:pt x="0" y="124"/>
                        </a:lnTo>
                        <a:lnTo>
                          <a:pt x="0" y="151"/>
                        </a:lnTo>
                        <a:lnTo>
                          <a:pt x="6" y="179"/>
                        </a:lnTo>
                        <a:lnTo>
                          <a:pt x="9" y="191"/>
                        </a:lnTo>
                        <a:lnTo>
                          <a:pt x="16" y="205"/>
                        </a:lnTo>
                        <a:lnTo>
                          <a:pt x="22" y="216"/>
                        </a:lnTo>
                        <a:lnTo>
                          <a:pt x="30" y="228"/>
                        </a:lnTo>
                        <a:lnTo>
                          <a:pt x="38" y="237"/>
                        </a:lnTo>
                        <a:lnTo>
                          <a:pt x="49" y="246"/>
                        </a:lnTo>
                        <a:lnTo>
                          <a:pt x="59" y="254"/>
                        </a:lnTo>
                        <a:lnTo>
                          <a:pt x="72" y="263"/>
                        </a:lnTo>
                        <a:lnTo>
                          <a:pt x="97" y="273"/>
                        </a:lnTo>
                        <a:lnTo>
                          <a:pt x="124" y="279"/>
                        </a:lnTo>
                        <a:lnTo>
                          <a:pt x="151" y="279"/>
                        </a:lnTo>
                        <a:lnTo>
                          <a:pt x="164" y="277"/>
                        </a:lnTo>
                        <a:lnTo>
                          <a:pt x="179" y="274"/>
                        </a:lnTo>
                        <a:lnTo>
                          <a:pt x="191" y="269"/>
                        </a:lnTo>
                        <a:lnTo>
                          <a:pt x="198" y="266"/>
                        </a:lnTo>
                        <a:lnTo>
                          <a:pt x="205" y="264"/>
                        </a:lnTo>
                        <a:lnTo>
                          <a:pt x="216" y="258"/>
                        </a:lnTo>
                        <a:lnTo>
                          <a:pt x="221" y="253"/>
                        </a:lnTo>
                        <a:lnTo>
                          <a:pt x="227" y="250"/>
                        </a:lnTo>
                        <a:lnTo>
                          <a:pt x="232" y="245"/>
                        </a:lnTo>
                        <a:lnTo>
                          <a:pt x="237" y="241"/>
                        </a:lnTo>
                        <a:lnTo>
                          <a:pt x="241" y="236"/>
                        </a:lnTo>
                        <a:lnTo>
                          <a:pt x="246" y="232"/>
                        </a:lnTo>
                        <a:lnTo>
                          <a:pt x="254" y="220"/>
                        </a:lnTo>
                        <a:lnTo>
                          <a:pt x="263" y="209"/>
                        </a:lnTo>
                        <a:lnTo>
                          <a:pt x="269" y="194"/>
                        </a:lnTo>
                        <a:lnTo>
                          <a:pt x="274" y="182"/>
                        </a:lnTo>
                        <a:lnTo>
                          <a:pt x="274" y="178"/>
                        </a:lnTo>
                        <a:lnTo>
                          <a:pt x="274" y="176"/>
                        </a:lnTo>
                        <a:lnTo>
                          <a:pt x="274" y="175"/>
                        </a:lnTo>
                        <a:lnTo>
                          <a:pt x="275" y="175"/>
                        </a:lnTo>
                        <a:lnTo>
                          <a:pt x="277" y="169"/>
                        </a:lnTo>
                        <a:lnTo>
                          <a:pt x="280" y="156"/>
                        </a:lnTo>
                        <a:lnTo>
                          <a:pt x="280" y="129"/>
                        </a:lnTo>
                        <a:lnTo>
                          <a:pt x="278" y="115"/>
                        </a:lnTo>
                        <a:lnTo>
                          <a:pt x="275" y="102"/>
                        </a:lnTo>
                        <a:lnTo>
                          <a:pt x="265" y="75"/>
                        </a:lnTo>
                        <a:lnTo>
                          <a:pt x="257" y="62"/>
                        </a:lnTo>
                        <a:lnTo>
                          <a:pt x="250" y="52"/>
                        </a:lnTo>
                        <a:lnTo>
                          <a:pt x="232" y="32"/>
                        </a:lnTo>
                        <a:lnTo>
                          <a:pt x="220" y="24"/>
                        </a:lnTo>
                        <a:lnTo>
                          <a:pt x="209" y="18"/>
                        </a:lnTo>
                        <a:close/>
                        <a:moveTo>
                          <a:pt x="105" y="17"/>
                        </a:moveTo>
                        <a:lnTo>
                          <a:pt x="130" y="11"/>
                        </a:lnTo>
                        <a:lnTo>
                          <a:pt x="155" y="11"/>
                        </a:lnTo>
                        <a:lnTo>
                          <a:pt x="166" y="13"/>
                        </a:lnTo>
                        <a:lnTo>
                          <a:pt x="179" y="17"/>
                        </a:lnTo>
                        <a:lnTo>
                          <a:pt x="204" y="28"/>
                        </a:lnTo>
                        <a:lnTo>
                          <a:pt x="224" y="41"/>
                        </a:lnTo>
                        <a:lnTo>
                          <a:pt x="233" y="50"/>
                        </a:lnTo>
                        <a:lnTo>
                          <a:pt x="241" y="60"/>
                        </a:lnTo>
                        <a:lnTo>
                          <a:pt x="247" y="69"/>
                        </a:lnTo>
                        <a:lnTo>
                          <a:pt x="253" y="81"/>
                        </a:lnTo>
                        <a:lnTo>
                          <a:pt x="259" y="92"/>
                        </a:lnTo>
                        <a:lnTo>
                          <a:pt x="264" y="106"/>
                        </a:lnTo>
                        <a:lnTo>
                          <a:pt x="268" y="130"/>
                        </a:lnTo>
                        <a:lnTo>
                          <a:pt x="268" y="155"/>
                        </a:lnTo>
                        <a:lnTo>
                          <a:pt x="266" y="167"/>
                        </a:lnTo>
                        <a:lnTo>
                          <a:pt x="263" y="179"/>
                        </a:lnTo>
                        <a:lnTo>
                          <a:pt x="259" y="191"/>
                        </a:lnTo>
                        <a:lnTo>
                          <a:pt x="253" y="204"/>
                        </a:lnTo>
                        <a:lnTo>
                          <a:pt x="245" y="214"/>
                        </a:lnTo>
                        <a:lnTo>
                          <a:pt x="238" y="224"/>
                        </a:lnTo>
                        <a:lnTo>
                          <a:pt x="229" y="233"/>
                        </a:lnTo>
                        <a:lnTo>
                          <a:pt x="220" y="241"/>
                        </a:lnTo>
                        <a:lnTo>
                          <a:pt x="209" y="247"/>
                        </a:lnTo>
                        <a:lnTo>
                          <a:pt x="199" y="254"/>
                        </a:lnTo>
                        <a:lnTo>
                          <a:pt x="186" y="260"/>
                        </a:lnTo>
                        <a:lnTo>
                          <a:pt x="180" y="262"/>
                        </a:lnTo>
                        <a:lnTo>
                          <a:pt x="178" y="262"/>
                        </a:lnTo>
                        <a:lnTo>
                          <a:pt x="177" y="262"/>
                        </a:lnTo>
                        <a:lnTo>
                          <a:pt x="177" y="263"/>
                        </a:lnTo>
                        <a:lnTo>
                          <a:pt x="175" y="265"/>
                        </a:lnTo>
                        <a:lnTo>
                          <a:pt x="149" y="269"/>
                        </a:lnTo>
                        <a:lnTo>
                          <a:pt x="124" y="269"/>
                        </a:lnTo>
                        <a:lnTo>
                          <a:pt x="100" y="263"/>
                        </a:lnTo>
                        <a:lnTo>
                          <a:pt x="88" y="259"/>
                        </a:lnTo>
                        <a:lnTo>
                          <a:pt x="78" y="253"/>
                        </a:lnTo>
                        <a:lnTo>
                          <a:pt x="65" y="245"/>
                        </a:lnTo>
                        <a:lnTo>
                          <a:pt x="55" y="238"/>
                        </a:lnTo>
                        <a:lnTo>
                          <a:pt x="46" y="229"/>
                        </a:lnTo>
                        <a:lnTo>
                          <a:pt x="38" y="220"/>
                        </a:lnTo>
                        <a:lnTo>
                          <a:pt x="25" y="200"/>
                        </a:lnTo>
                        <a:lnTo>
                          <a:pt x="20" y="187"/>
                        </a:lnTo>
                        <a:lnTo>
                          <a:pt x="17" y="176"/>
                        </a:lnTo>
                        <a:lnTo>
                          <a:pt x="10" y="149"/>
                        </a:lnTo>
                        <a:lnTo>
                          <a:pt x="10" y="124"/>
                        </a:lnTo>
                        <a:lnTo>
                          <a:pt x="16" y="100"/>
                        </a:lnTo>
                        <a:lnTo>
                          <a:pt x="27" y="78"/>
                        </a:lnTo>
                        <a:lnTo>
                          <a:pt x="40" y="55"/>
                        </a:lnTo>
                        <a:lnTo>
                          <a:pt x="49" y="46"/>
                        </a:lnTo>
                        <a:lnTo>
                          <a:pt x="59" y="38"/>
                        </a:lnTo>
                        <a:lnTo>
                          <a:pt x="80" y="25"/>
                        </a:lnTo>
                        <a:lnTo>
                          <a:pt x="105" y="17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7" name="Freeform 683"/>
                  <p:cNvSpPr>
                    <a:spLocks noEditPoints="1"/>
                  </p:cNvSpPr>
                  <p:nvPr/>
                </p:nvSpPr>
                <p:spPr bwMode="auto">
                  <a:xfrm>
                    <a:off x="1336" y="3091"/>
                    <a:ext cx="143" cy="127"/>
                  </a:xfrm>
                  <a:custGeom>
                    <a:avLst/>
                    <a:gdLst>
                      <a:gd name="T0" fmla="*/ 169 w 258"/>
                      <a:gd name="T1" fmla="*/ 6 h 258"/>
                      <a:gd name="T2" fmla="*/ 145 w 258"/>
                      <a:gd name="T3" fmla="*/ 0 h 258"/>
                      <a:gd name="T4" fmla="*/ 95 w 258"/>
                      <a:gd name="T5" fmla="*/ 6 h 258"/>
                      <a:gd name="T6" fmla="*/ 49 w 258"/>
                      <a:gd name="T7" fmla="*/ 27 h 258"/>
                      <a:gd name="T8" fmla="*/ 30 w 258"/>
                      <a:gd name="T9" fmla="*/ 44 h 258"/>
                      <a:gd name="T10" fmla="*/ 6 w 258"/>
                      <a:gd name="T11" fmla="*/ 89 h 258"/>
                      <a:gd name="T12" fmla="*/ 0 w 258"/>
                      <a:gd name="T13" fmla="*/ 138 h 258"/>
                      <a:gd name="T14" fmla="*/ 10 w 258"/>
                      <a:gd name="T15" fmla="*/ 176 h 258"/>
                      <a:gd name="T16" fmla="*/ 28 w 258"/>
                      <a:gd name="T17" fmla="*/ 209 h 258"/>
                      <a:gd name="T18" fmla="*/ 45 w 258"/>
                      <a:gd name="T19" fmla="*/ 227 h 258"/>
                      <a:gd name="T20" fmla="*/ 68 w 258"/>
                      <a:gd name="T21" fmla="*/ 242 h 258"/>
                      <a:gd name="T22" fmla="*/ 90 w 258"/>
                      <a:gd name="T23" fmla="*/ 252 h 258"/>
                      <a:gd name="T24" fmla="*/ 139 w 258"/>
                      <a:gd name="T25" fmla="*/ 258 h 258"/>
                      <a:gd name="T26" fmla="*/ 167 w 258"/>
                      <a:gd name="T27" fmla="*/ 252 h 258"/>
                      <a:gd name="T28" fmla="*/ 168 w 258"/>
                      <a:gd name="T29" fmla="*/ 251 h 258"/>
                      <a:gd name="T30" fmla="*/ 176 w 258"/>
                      <a:gd name="T31" fmla="*/ 249 h 258"/>
                      <a:gd name="T32" fmla="*/ 199 w 258"/>
                      <a:gd name="T33" fmla="*/ 236 h 258"/>
                      <a:gd name="T34" fmla="*/ 219 w 258"/>
                      <a:gd name="T35" fmla="*/ 222 h 258"/>
                      <a:gd name="T36" fmla="*/ 235 w 258"/>
                      <a:gd name="T37" fmla="*/ 203 h 258"/>
                      <a:gd name="T38" fmla="*/ 249 w 258"/>
                      <a:gd name="T39" fmla="*/ 180 h 258"/>
                      <a:gd name="T40" fmla="*/ 256 w 258"/>
                      <a:gd name="T41" fmla="*/ 156 h 258"/>
                      <a:gd name="T42" fmla="*/ 258 w 258"/>
                      <a:gd name="T43" fmla="*/ 119 h 258"/>
                      <a:gd name="T44" fmla="*/ 249 w 258"/>
                      <a:gd name="T45" fmla="*/ 81 h 258"/>
                      <a:gd name="T46" fmla="*/ 237 w 258"/>
                      <a:gd name="T47" fmla="*/ 58 h 258"/>
                      <a:gd name="T48" fmla="*/ 223 w 258"/>
                      <a:gd name="T49" fmla="*/ 39 h 258"/>
                      <a:gd name="T50" fmla="*/ 194 w 258"/>
                      <a:gd name="T51" fmla="*/ 17 h 258"/>
                      <a:gd name="T52" fmla="*/ 109 w 258"/>
                      <a:gd name="T53" fmla="*/ 14 h 258"/>
                      <a:gd name="T54" fmla="*/ 143 w 258"/>
                      <a:gd name="T55" fmla="*/ 13 h 258"/>
                      <a:gd name="T56" fmla="*/ 165 w 258"/>
                      <a:gd name="T57" fmla="*/ 17 h 258"/>
                      <a:gd name="T58" fmla="*/ 197 w 258"/>
                      <a:gd name="T59" fmla="*/ 33 h 258"/>
                      <a:gd name="T60" fmla="*/ 213 w 258"/>
                      <a:gd name="T61" fmla="*/ 47 h 258"/>
                      <a:gd name="T62" fmla="*/ 234 w 258"/>
                      <a:gd name="T63" fmla="*/ 76 h 258"/>
                      <a:gd name="T64" fmla="*/ 242 w 258"/>
                      <a:gd name="T65" fmla="*/ 99 h 258"/>
                      <a:gd name="T66" fmla="*/ 245 w 258"/>
                      <a:gd name="T67" fmla="*/ 119 h 258"/>
                      <a:gd name="T68" fmla="*/ 243 w 258"/>
                      <a:gd name="T69" fmla="*/ 152 h 258"/>
                      <a:gd name="T70" fmla="*/ 240 w 258"/>
                      <a:gd name="T71" fmla="*/ 164 h 258"/>
                      <a:gd name="T72" fmla="*/ 228 w 258"/>
                      <a:gd name="T73" fmla="*/ 191 h 258"/>
                      <a:gd name="T74" fmla="*/ 225 w 258"/>
                      <a:gd name="T75" fmla="*/ 193 h 258"/>
                      <a:gd name="T76" fmla="*/ 225 w 258"/>
                      <a:gd name="T77" fmla="*/ 196 h 258"/>
                      <a:gd name="T78" fmla="*/ 219 w 258"/>
                      <a:gd name="T79" fmla="*/ 202 h 258"/>
                      <a:gd name="T80" fmla="*/ 217 w 258"/>
                      <a:gd name="T81" fmla="*/ 203 h 258"/>
                      <a:gd name="T82" fmla="*/ 209 w 258"/>
                      <a:gd name="T83" fmla="*/ 212 h 258"/>
                      <a:gd name="T84" fmla="*/ 193 w 258"/>
                      <a:gd name="T85" fmla="*/ 227 h 258"/>
                      <a:gd name="T86" fmla="*/ 173 w 258"/>
                      <a:gd name="T87" fmla="*/ 237 h 258"/>
                      <a:gd name="T88" fmla="*/ 150 w 258"/>
                      <a:gd name="T89" fmla="*/ 243 h 258"/>
                      <a:gd name="T90" fmla="*/ 116 w 258"/>
                      <a:gd name="T91" fmla="*/ 244 h 258"/>
                      <a:gd name="T92" fmla="*/ 94 w 258"/>
                      <a:gd name="T93" fmla="*/ 239 h 258"/>
                      <a:gd name="T94" fmla="*/ 62 w 258"/>
                      <a:gd name="T95" fmla="*/ 224 h 258"/>
                      <a:gd name="T96" fmla="*/ 38 w 258"/>
                      <a:gd name="T97" fmla="*/ 201 h 258"/>
                      <a:gd name="T98" fmla="*/ 25 w 258"/>
                      <a:gd name="T99" fmla="*/ 181 h 258"/>
                      <a:gd name="T100" fmla="*/ 19 w 258"/>
                      <a:gd name="T101" fmla="*/ 161 h 258"/>
                      <a:gd name="T102" fmla="*/ 14 w 258"/>
                      <a:gd name="T103" fmla="*/ 115 h 258"/>
                      <a:gd name="T104" fmla="*/ 28 w 258"/>
                      <a:gd name="T105" fmla="*/ 73 h 258"/>
                      <a:gd name="T106" fmla="*/ 41 w 258"/>
                      <a:gd name="T107" fmla="*/ 52 h 258"/>
                      <a:gd name="T108" fmla="*/ 66 w 258"/>
                      <a:gd name="T109" fmla="*/ 29 h 258"/>
                      <a:gd name="T110" fmla="*/ 86 w 258"/>
                      <a:gd name="T111" fmla="*/ 20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58" h="258">
                        <a:moveTo>
                          <a:pt x="194" y="17"/>
                        </a:moveTo>
                        <a:lnTo>
                          <a:pt x="169" y="6"/>
                        </a:lnTo>
                        <a:lnTo>
                          <a:pt x="156" y="2"/>
                        </a:lnTo>
                        <a:lnTo>
                          <a:pt x="145" y="0"/>
                        </a:lnTo>
                        <a:lnTo>
                          <a:pt x="120" y="0"/>
                        </a:lnTo>
                        <a:lnTo>
                          <a:pt x="95" y="6"/>
                        </a:lnTo>
                        <a:lnTo>
                          <a:pt x="70" y="14"/>
                        </a:lnTo>
                        <a:lnTo>
                          <a:pt x="49" y="27"/>
                        </a:lnTo>
                        <a:lnTo>
                          <a:pt x="39" y="35"/>
                        </a:lnTo>
                        <a:lnTo>
                          <a:pt x="30" y="44"/>
                        </a:lnTo>
                        <a:lnTo>
                          <a:pt x="17" y="67"/>
                        </a:lnTo>
                        <a:lnTo>
                          <a:pt x="6" y="89"/>
                        </a:lnTo>
                        <a:lnTo>
                          <a:pt x="0" y="113"/>
                        </a:lnTo>
                        <a:lnTo>
                          <a:pt x="0" y="138"/>
                        </a:lnTo>
                        <a:lnTo>
                          <a:pt x="7" y="165"/>
                        </a:lnTo>
                        <a:lnTo>
                          <a:pt x="10" y="176"/>
                        </a:lnTo>
                        <a:lnTo>
                          <a:pt x="15" y="189"/>
                        </a:lnTo>
                        <a:lnTo>
                          <a:pt x="28" y="209"/>
                        </a:lnTo>
                        <a:lnTo>
                          <a:pt x="36" y="218"/>
                        </a:lnTo>
                        <a:lnTo>
                          <a:pt x="45" y="227"/>
                        </a:lnTo>
                        <a:lnTo>
                          <a:pt x="55" y="234"/>
                        </a:lnTo>
                        <a:lnTo>
                          <a:pt x="68" y="242"/>
                        </a:lnTo>
                        <a:lnTo>
                          <a:pt x="78" y="248"/>
                        </a:lnTo>
                        <a:lnTo>
                          <a:pt x="90" y="252"/>
                        </a:lnTo>
                        <a:lnTo>
                          <a:pt x="114" y="258"/>
                        </a:lnTo>
                        <a:lnTo>
                          <a:pt x="139" y="258"/>
                        </a:lnTo>
                        <a:lnTo>
                          <a:pt x="165" y="254"/>
                        </a:lnTo>
                        <a:lnTo>
                          <a:pt x="167" y="252"/>
                        </a:lnTo>
                        <a:lnTo>
                          <a:pt x="167" y="251"/>
                        </a:lnTo>
                        <a:lnTo>
                          <a:pt x="168" y="251"/>
                        </a:lnTo>
                        <a:lnTo>
                          <a:pt x="170" y="251"/>
                        </a:lnTo>
                        <a:lnTo>
                          <a:pt x="176" y="249"/>
                        </a:lnTo>
                        <a:lnTo>
                          <a:pt x="189" y="243"/>
                        </a:lnTo>
                        <a:lnTo>
                          <a:pt x="199" y="236"/>
                        </a:lnTo>
                        <a:lnTo>
                          <a:pt x="210" y="230"/>
                        </a:lnTo>
                        <a:lnTo>
                          <a:pt x="219" y="222"/>
                        </a:lnTo>
                        <a:lnTo>
                          <a:pt x="228" y="213"/>
                        </a:lnTo>
                        <a:lnTo>
                          <a:pt x="235" y="203"/>
                        </a:lnTo>
                        <a:lnTo>
                          <a:pt x="243" y="193"/>
                        </a:lnTo>
                        <a:lnTo>
                          <a:pt x="249" y="180"/>
                        </a:lnTo>
                        <a:lnTo>
                          <a:pt x="253" y="168"/>
                        </a:lnTo>
                        <a:lnTo>
                          <a:pt x="256" y="156"/>
                        </a:lnTo>
                        <a:lnTo>
                          <a:pt x="258" y="144"/>
                        </a:lnTo>
                        <a:lnTo>
                          <a:pt x="258" y="119"/>
                        </a:lnTo>
                        <a:lnTo>
                          <a:pt x="254" y="95"/>
                        </a:lnTo>
                        <a:lnTo>
                          <a:pt x="249" y="81"/>
                        </a:lnTo>
                        <a:lnTo>
                          <a:pt x="243" y="70"/>
                        </a:lnTo>
                        <a:lnTo>
                          <a:pt x="237" y="58"/>
                        </a:lnTo>
                        <a:lnTo>
                          <a:pt x="231" y="49"/>
                        </a:lnTo>
                        <a:lnTo>
                          <a:pt x="223" y="39"/>
                        </a:lnTo>
                        <a:lnTo>
                          <a:pt x="214" y="30"/>
                        </a:lnTo>
                        <a:lnTo>
                          <a:pt x="194" y="17"/>
                        </a:lnTo>
                        <a:close/>
                        <a:moveTo>
                          <a:pt x="99" y="18"/>
                        </a:moveTo>
                        <a:lnTo>
                          <a:pt x="109" y="14"/>
                        </a:lnTo>
                        <a:lnTo>
                          <a:pt x="120" y="13"/>
                        </a:lnTo>
                        <a:lnTo>
                          <a:pt x="143" y="13"/>
                        </a:lnTo>
                        <a:lnTo>
                          <a:pt x="153" y="14"/>
                        </a:lnTo>
                        <a:lnTo>
                          <a:pt x="165" y="17"/>
                        </a:lnTo>
                        <a:lnTo>
                          <a:pt x="188" y="27"/>
                        </a:lnTo>
                        <a:lnTo>
                          <a:pt x="197" y="33"/>
                        </a:lnTo>
                        <a:lnTo>
                          <a:pt x="206" y="40"/>
                        </a:lnTo>
                        <a:lnTo>
                          <a:pt x="213" y="47"/>
                        </a:lnTo>
                        <a:lnTo>
                          <a:pt x="222" y="56"/>
                        </a:lnTo>
                        <a:lnTo>
                          <a:pt x="234" y="76"/>
                        </a:lnTo>
                        <a:lnTo>
                          <a:pt x="238" y="86"/>
                        </a:lnTo>
                        <a:lnTo>
                          <a:pt x="242" y="99"/>
                        </a:lnTo>
                        <a:lnTo>
                          <a:pt x="244" y="109"/>
                        </a:lnTo>
                        <a:lnTo>
                          <a:pt x="245" y="119"/>
                        </a:lnTo>
                        <a:lnTo>
                          <a:pt x="245" y="142"/>
                        </a:lnTo>
                        <a:lnTo>
                          <a:pt x="243" y="152"/>
                        </a:lnTo>
                        <a:lnTo>
                          <a:pt x="241" y="158"/>
                        </a:lnTo>
                        <a:lnTo>
                          <a:pt x="240" y="164"/>
                        </a:lnTo>
                        <a:lnTo>
                          <a:pt x="232" y="187"/>
                        </a:lnTo>
                        <a:lnTo>
                          <a:pt x="228" y="191"/>
                        </a:lnTo>
                        <a:lnTo>
                          <a:pt x="226" y="193"/>
                        </a:lnTo>
                        <a:lnTo>
                          <a:pt x="225" y="193"/>
                        </a:lnTo>
                        <a:lnTo>
                          <a:pt x="225" y="194"/>
                        </a:lnTo>
                        <a:lnTo>
                          <a:pt x="225" y="196"/>
                        </a:lnTo>
                        <a:lnTo>
                          <a:pt x="221" y="200"/>
                        </a:lnTo>
                        <a:lnTo>
                          <a:pt x="219" y="202"/>
                        </a:lnTo>
                        <a:lnTo>
                          <a:pt x="217" y="202"/>
                        </a:lnTo>
                        <a:lnTo>
                          <a:pt x="217" y="203"/>
                        </a:lnTo>
                        <a:lnTo>
                          <a:pt x="217" y="205"/>
                        </a:lnTo>
                        <a:lnTo>
                          <a:pt x="209" y="212"/>
                        </a:lnTo>
                        <a:lnTo>
                          <a:pt x="202" y="221"/>
                        </a:lnTo>
                        <a:lnTo>
                          <a:pt x="193" y="227"/>
                        </a:lnTo>
                        <a:lnTo>
                          <a:pt x="183" y="233"/>
                        </a:lnTo>
                        <a:lnTo>
                          <a:pt x="173" y="237"/>
                        </a:lnTo>
                        <a:lnTo>
                          <a:pt x="163" y="241"/>
                        </a:lnTo>
                        <a:lnTo>
                          <a:pt x="150" y="243"/>
                        </a:lnTo>
                        <a:lnTo>
                          <a:pt x="139" y="244"/>
                        </a:lnTo>
                        <a:lnTo>
                          <a:pt x="116" y="244"/>
                        </a:lnTo>
                        <a:lnTo>
                          <a:pt x="105" y="242"/>
                        </a:lnTo>
                        <a:lnTo>
                          <a:pt x="94" y="239"/>
                        </a:lnTo>
                        <a:lnTo>
                          <a:pt x="74" y="231"/>
                        </a:lnTo>
                        <a:lnTo>
                          <a:pt x="62" y="224"/>
                        </a:lnTo>
                        <a:lnTo>
                          <a:pt x="53" y="217"/>
                        </a:lnTo>
                        <a:lnTo>
                          <a:pt x="38" y="201"/>
                        </a:lnTo>
                        <a:lnTo>
                          <a:pt x="30" y="191"/>
                        </a:lnTo>
                        <a:lnTo>
                          <a:pt x="25" y="181"/>
                        </a:lnTo>
                        <a:lnTo>
                          <a:pt x="21" y="171"/>
                        </a:lnTo>
                        <a:lnTo>
                          <a:pt x="19" y="161"/>
                        </a:lnTo>
                        <a:lnTo>
                          <a:pt x="14" y="138"/>
                        </a:lnTo>
                        <a:lnTo>
                          <a:pt x="14" y="115"/>
                        </a:lnTo>
                        <a:lnTo>
                          <a:pt x="18" y="94"/>
                        </a:lnTo>
                        <a:lnTo>
                          <a:pt x="28" y="73"/>
                        </a:lnTo>
                        <a:lnTo>
                          <a:pt x="33" y="61"/>
                        </a:lnTo>
                        <a:lnTo>
                          <a:pt x="41" y="52"/>
                        </a:lnTo>
                        <a:lnTo>
                          <a:pt x="57" y="37"/>
                        </a:lnTo>
                        <a:lnTo>
                          <a:pt x="66" y="29"/>
                        </a:lnTo>
                        <a:lnTo>
                          <a:pt x="76" y="24"/>
                        </a:lnTo>
                        <a:lnTo>
                          <a:pt x="86" y="20"/>
                        </a:lnTo>
                        <a:lnTo>
                          <a:pt x="99" y="18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8" name="Freeform 684"/>
                  <p:cNvSpPr>
                    <a:spLocks noEditPoints="1"/>
                  </p:cNvSpPr>
                  <p:nvPr/>
                </p:nvSpPr>
                <p:spPr bwMode="auto">
                  <a:xfrm>
                    <a:off x="1342" y="3097"/>
                    <a:ext cx="130" cy="115"/>
                  </a:xfrm>
                  <a:custGeom>
                    <a:avLst/>
                    <a:gdLst>
                      <a:gd name="T0" fmla="*/ 151 w 231"/>
                      <a:gd name="T1" fmla="*/ 4 h 231"/>
                      <a:gd name="T2" fmla="*/ 129 w 231"/>
                      <a:gd name="T3" fmla="*/ 0 h 231"/>
                      <a:gd name="T4" fmla="*/ 95 w 231"/>
                      <a:gd name="T5" fmla="*/ 1 h 231"/>
                      <a:gd name="T6" fmla="*/ 72 w 231"/>
                      <a:gd name="T7" fmla="*/ 7 h 231"/>
                      <a:gd name="T8" fmla="*/ 52 w 231"/>
                      <a:gd name="T9" fmla="*/ 16 h 231"/>
                      <a:gd name="T10" fmla="*/ 27 w 231"/>
                      <a:gd name="T11" fmla="*/ 39 h 231"/>
                      <a:gd name="T12" fmla="*/ 14 w 231"/>
                      <a:gd name="T13" fmla="*/ 60 h 231"/>
                      <a:gd name="T14" fmla="*/ 0 w 231"/>
                      <a:gd name="T15" fmla="*/ 102 h 231"/>
                      <a:gd name="T16" fmla="*/ 5 w 231"/>
                      <a:gd name="T17" fmla="*/ 148 h 231"/>
                      <a:gd name="T18" fmla="*/ 11 w 231"/>
                      <a:gd name="T19" fmla="*/ 168 h 231"/>
                      <a:gd name="T20" fmla="*/ 24 w 231"/>
                      <a:gd name="T21" fmla="*/ 188 h 231"/>
                      <a:gd name="T22" fmla="*/ 48 w 231"/>
                      <a:gd name="T23" fmla="*/ 211 h 231"/>
                      <a:gd name="T24" fmla="*/ 80 w 231"/>
                      <a:gd name="T25" fmla="*/ 226 h 231"/>
                      <a:gd name="T26" fmla="*/ 102 w 231"/>
                      <a:gd name="T27" fmla="*/ 231 h 231"/>
                      <a:gd name="T28" fmla="*/ 136 w 231"/>
                      <a:gd name="T29" fmla="*/ 230 h 231"/>
                      <a:gd name="T30" fmla="*/ 159 w 231"/>
                      <a:gd name="T31" fmla="*/ 224 h 231"/>
                      <a:gd name="T32" fmla="*/ 179 w 231"/>
                      <a:gd name="T33" fmla="*/ 214 h 231"/>
                      <a:gd name="T34" fmla="*/ 195 w 231"/>
                      <a:gd name="T35" fmla="*/ 199 h 231"/>
                      <a:gd name="T36" fmla="*/ 203 w 231"/>
                      <a:gd name="T37" fmla="*/ 190 h 231"/>
                      <a:gd name="T38" fmla="*/ 205 w 231"/>
                      <a:gd name="T39" fmla="*/ 189 h 231"/>
                      <a:gd name="T40" fmla="*/ 211 w 231"/>
                      <a:gd name="T41" fmla="*/ 183 h 231"/>
                      <a:gd name="T42" fmla="*/ 211 w 231"/>
                      <a:gd name="T43" fmla="*/ 180 h 231"/>
                      <a:gd name="T44" fmla="*/ 214 w 231"/>
                      <a:gd name="T45" fmla="*/ 178 h 231"/>
                      <a:gd name="T46" fmla="*/ 226 w 231"/>
                      <a:gd name="T47" fmla="*/ 151 h 231"/>
                      <a:gd name="T48" fmla="*/ 229 w 231"/>
                      <a:gd name="T49" fmla="*/ 139 h 231"/>
                      <a:gd name="T50" fmla="*/ 231 w 231"/>
                      <a:gd name="T51" fmla="*/ 106 h 231"/>
                      <a:gd name="T52" fmla="*/ 228 w 231"/>
                      <a:gd name="T53" fmla="*/ 86 h 231"/>
                      <a:gd name="T54" fmla="*/ 220 w 231"/>
                      <a:gd name="T55" fmla="*/ 63 h 231"/>
                      <a:gd name="T56" fmla="*/ 199 w 231"/>
                      <a:gd name="T57" fmla="*/ 34 h 231"/>
                      <a:gd name="T58" fmla="*/ 183 w 231"/>
                      <a:gd name="T59" fmla="*/ 20 h 231"/>
                      <a:gd name="T60" fmla="*/ 87 w 231"/>
                      <a:gd name="T61" fmla="*/ 15 h 231"/>
                      <a:gd name="T62" fmla="*/ 128 w 231"/>
                      <a:gd name="T63" fmla="*/ 11 h 231"/>
                      <a:gd name="T64" fmla="*/ 148 w 231"/>
                      <a:gd name="T65" fmla="*/ 15 h 231"/>
                      <a:gd name="T66" fmla="*/ 185 w 231"/>
                      <a:gd name="T67" fmla="*/ 36 h 231"/>
                      <a:gd name="T68" fmla="*/ 199 w 231"/>
                      <a:gd name="T69" fmla="*/ 51 h 231"/>
                      <a:gd name="T70" fmla="*/ 218 w 231"/>
                      <a:gd name="T71" fmla="*/ 88 h 231"/>
                      <a:gd name="T72" fmla="*/ 221 w 231"/>
                      <a:gd name="T73" fmla="*/ 107 h 231"/>
                      <a:gd name="T74" fmla="*/ 219 w 231"/>
                      <a:gd name="T75" fmla="*/ 137 h 231"/>
                      <a:gd name="T76" fmla="*/ 209 w 231"/>
                      <a:gd name="T77" fmla="*/ 168 h 231"/>
                      <a:gd name="T78" fmla="*/ 196 w 231"/>
                      <a:gd name="T79" fmla="*/ 185 h 231"/>
                      <a:gd name="T80" fmla="*/ 189 w 231"/>
                      <a:gd name="T81" fmla="*/ 192 h 231"/>
                      <a:gd name="T82" fmla="*/ 182 w 231"/>
                      <a:gd name="T83" fmla="*/ 199 h 231"/>
                      <a:gd name="T84" fmla="*/ 172 w 231"/>
                      <a:gd name="T85" fmla="*/ 205 h 231"/>
                      <a:gd name="T86" fmla="*/ 155 w 231"/>
                      <a:gd name="T87" fmla="*/ 214 h 231"/>
                      <a:gd name="T88" fmla="*/ 134 w 231"/>
                      <a:gd name="T89" fmla="*/ 220 h 231"/>
                      <a:gd name="T90" fmla="*/ 104 w 231"/>
                      <a:gd name="T91" fmla="*/ 221 h 231"/>
                      <a:gd name="T92" fmla="*/ 66 w 231"/>
                      <a:gd name="T93" fmla="*/ 209 h 231"/>
                      <a:gd name="T94" fmla="*/ 47 w 231"/>
                      <a:gd name="T95" fmla="*/ 195 h 231"/>
                      <a:gd name="T96" fmla="*/ 33 w 231"/>
                      <a:gd name="T97" fmla="*/ 182 h 231"/>
                      <a:gd name="T98" fmla="*/ 14 w 231"/>
                      <a:gd name="T99" fmla="*/ 146 h 231"/>
                      <a:gd name="T100" fmla="*/ 10 w 231"/>
                      <a:gd name="T101" fmla="*/ 103 h 231"/>
                      <a:gd name="T102" fmla="*/ 24 w 231"/>
                      <a:gd name="T103" fmla="*/ 65 h 231"/>
                      <a:gd name="T104" fmla="*/ 49 w 231"/>
                      <a:gd name="T105" fmla="*/ 33 h 231"/>
                      <a:gd name="T106" fmla="*/ 87 w 231"/>
                      <a:gd name="T107" fmla="*/ 15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31" h="231">
                        <a:moveTo>
                          <a:pt x="174" y="14"/>
                        </a:moveTo>
                        <a:lnTo>
                          <a:pt x="151" y="4"/>
                        </a:lnTo>
                        <a:lnTo>
                          <a:pt x="139" y="1"/>
                        </a:lnTo>
                        <a:lnTo>
                          <a:pt x="129" y="0"/>
                        </a:lnTo>
                        <a:lnTo>
                          <a:pt x="106" y="0"/>
                        </a:lnTo>
                        <a:lnTo>
                          <a:pt x="95" y="1"/>
                        </a:lnTo>
                        <a:lnTo>
                          <a:pt x="85" y="5"/>
                        </a:lnTo>
                        <a:lnTo>
                          <a:pt x="72" y="7"/>
                        </a:lnTo>
                        <a:lnTo>
                          <a:pt x="62" y="11"/>
                        </a:lnTo>
                        <a:lnTo>
                          <a:pt x="52" y="16"/>
                        </a:lnTo>
                        <a:lnTo>
                          <a:pt x="43" y="24"/>
                        </a:lnTo>
                        <a:lnTo>
                          <a:pt x="27" y="39"/>
                        </a:lnTo>
                        <a:lnTo>
                          <a:pt x="19" y="48"/>
                        </a:lnTo>
                        <a:lnTo>
                          <a:pt x="14" y="60"/>
                        </a:lnTo>
                        <a:lnTo>
                          <a:pt x="4" y="81"/>
                        </a:lnTo>
                        <a:lnTo>
                          <a:pt x="0" y="102"/>
                        </a:lnTo>
                        <a:lnTo>
                          <a:pt x="0" y="125"/>
                        </a:lnTo>
                        <a:lnTo>
                          <a:pt x="5" y="148"/>
                        </a:lnTo>
                        <a:lnTo>
                          <a:pt x="7" y="158"/>
                        </a:lnTo>
                        <a:lnTo>
                          <a:pt x="11" y="168"/>
                        </a:lnTo>
                        <a:lnTo>
                          <a:pt x="16" y="178"/>
                        </a:lnTo>
                        <a:lnTo>
                          <a:pt x="24" y="188"/>
                        </a:lnTo>
                        <a:lnTo>
                          <a:pt x="39" y="204"/>
                        </a:lnTo>
                        <a:lnTo>
                          <a:pt x="48" y="211"/>
                        </a:lnTo>
                        <a:lnTo>
                          <a:pt x="60" y="218"/>
                        </a:lnTo>
                        <a:lnTo>
                          <a:pt x="80" y="226"/>
                        </a:lnTo>
                        <a:lnTo>
                          <a:pt x="91" y="229"/>
                        </a:lnTo>
                        <a:lnTo>
                          <a:pt x="102" y="231"/>
                        </a:lnTo>
                        <a:lnTo>
                          <a:pt x="125" y="231"/>
                        </a:lnTo>
                        <a:lnTo>
                          <a:pt x="136" y="230"/>
                        </a:lnTo>
                        <a:lnTo>
                          <a:pt x="149" y="228"/>
                        </a:lnTo>
                        <a:lnTo>
                          <a:pt x="159" y="224"/>
                        </a:lnTo>
                        <a:lnTo>
                          <a:pt x="169" y="220"/>
                        </a:lnTo>
                        <a:lnTo>
                          <a:pt x="179" y="214"/>
                        </a:lnTo>
                        <a:lnTo>
                          <a:pt x="188" y="208"/>
                        </a:lnTo>
                        <a:lnTo>
                          <a:pt x="195" y="199"/>
                        </a:lnTo>
                        <a:lnTo>
                          <a:pt x="203" y="192"/>
                        </a:lnTo>
                        <a:lnTo>
                          <a:pt x="203" y="190"/>
                        </a:lnTo>
                        <a:lnTo>
                          <a:pt x="203" y="189"/>
                        </a:lnTo>
                        <a:lnTo>
                          <a:pt x="205" y="189"/>
                        </a:lnTo>
                        <a:lnTo>
                          <a:pt x="207" y="187"/>
                        </a:lnTo>
                        <a:lnTo>
                          <a:pt x="211" y="183"/>
                        </a:lnTo>
                        <a:lnTo>
                          <a:pt x="211" y="181"/>
                        </a:lnTo>
                        <a:lnTo>
                          <a:pt x="211" y="180"/>
                        </a:lnTo>
                        <a:lnTo>
                          <a:pt x="212" y="180"/>
                        </a:lnTo>
                        <a:lnTo>
                          <a:pt x="214" y="178"/>
                        </a:lnTo>
                        <a:lnTo>
                          <a:pt x="218" y="174"/>
                        </a:lnTo>
                        <a:lnTo>
                          <a:pt x="226" y="151"/>
                        </a:lnTo>
                        <a:lnTo>
                          <a:pt x="227" y="145"/>
                        </a:lnTo>
                        <a:lnTo>
                          <a:pt x="229" y="139"/>
                        </a:lnTo>
                        <a:lnTo>
                          <a:pt x="231" y="129"/>
                        </a:lnTo>
                        <a:lnTo>
                          <a:pt x="231" y="106"/>
                        </a:lnTo>
                        <a:lnTo>
                          <a:pt x="230" y="96"/>
                        </a:lnTo>
                        <a:lnTo>
                          <a:pt x="228" y="86"/>
                        </a:lnTo>
                        <a:lnTo>
                          <a:pt x="224" y="73"/>
                        </a:lnTo>
                        <a:lnTo>
                          <a:pt x="220" y="63"/>
                        </a:lnTo>
                        <a:lnTo>
                          <a:pt x="208" y="43"/>
                        </a:lnTo>
                        <a:lnTo>
                          <a:pt x="199" y="34"/>
                        </a:lnTo>
                        <a:lnTo>
                          <a:pt x="192" y="27"/>
                        </a:lnTo>
                        <a:lnTo>
                          <a:pt x="183" y="20"/>
                        </a:lnTo>
                        <a:lnTo>
                          <a:pt x="174" y="14"/>
                        </a:lnTo>
                        <a:close/>
                        <a:moveTo>
                          <a:pt x="87" y="15"/>
                        </a:moveTo>
                        <a:lnTo>
                          <a:pt x="107" y="11"/>
                        </a:lnTo>
                        <a:lnTo>
                          <a:pt x="128" y="11"/>
                        </a:lnTo>
                        <a:lnTo>
                          <a:pt x="137" y="12"/>
                        </a:lnTo>
                        <a:lnTo>
                          <a:pt x="148" y="15"/>
                        </a:lnTo>
                        <a:lnTo>
                          <a:pt x="168" y="25"/>
                        </a:lnTo>
                        <a:lnTo>
                          <a:pt x="185" y="36"/>
                        </a:lnTo>
                        <a:lnTo>
                          <a:pt x="192" y="42"/>
                        </a:lnTo>
                        <a:lnTo>
                          <a:pt x="199" y="51"/>
                        </a:lnTo>
                        <a:lnTo>
                          <a:pt x="210" y="68"/>
                        </a:lnTo>
                        <a:lnTo>
                          <a:pt x="218" y="88"/>
                        </a:lnTo>
                        <a:lnTo>
                          <a:pt x="220" y="97"/>
                        </a:lnTo>
                        <a:lnTo>
                          <a:pt x="221" y="107"/>
                        </a:lnTo>
                        <a:lnTo>
                          <a:pt x="221" y="128"/>
                        </a:lnTo>
                        <a:lnTo>
                          <a:pt x="219" y="137"/>
                        </a:lnTo>
                        <a:lnTo>
                          <a:pt x="217" y="148"/>
                        </a:lnTo>
                        <a:lnTo>
                          <a:pt x="209" y="168"/>
                        </a:lnTo>
                        <a:lnTo>
                          <a:pt x="202" y="177"/>
                        </a:lnTo>
                        <a:lnTo>
                          <a:pt x="196" y="185"/>
                        </a:lnTo>
                        <a:lnTo>
                          <a:pt x="192" y="188"/>
                        </a:lnTo>
                        <a:lnTo>
                          <a:pt x="189" y="192"/>
                        </a:lnTo>
                        <a:lnTo>
                          <a:pt x="185" y="195"/>
                        </a:lnTo>
                        <a:lnTo>
                          <a:pt x="182" y="199"/>
                        </a:lnTo>
                        <a:lnTo>
                          <a:pt x="177" y="201"/>
                        </a:lnTo>
                        <a:lnTo>
                          <a:pt x="172" y="205"/>
                        </a:lnTo>
                        <a:lnTo>
                          <a:pt x="164" y="210"/>
                        </a:lnTo>
                        <a:lnTo>
                          <a:pt x="155" y="214"/>
                        </a:lnTo>
                        <a:lnTo>
                          <a:pt x="146" y="218"/>
                        </a:lnTo>
                        <a:lnTo>
                          <a:pt x="134" y="220"/>
                        </a:lnTo>
                        <a:lnTo>
                          <a:pt x="124" y="221"/>
                        </a:lnTo>
                        <a:lnTo>
                          <a:pt x="104" y="221"/>
                        </a:lnTo>
                        <a:lnTo>
                          <a:pt x="85" y="217"/>
                        </a:lnTo>
                        <a:lnTo>
                          <a:pt x="66" y="209"/>
                        </a:lnTo>
                        <a:lnTo>
                          <a:pt x="56" y="201"/>
                        </a:lnTo>
                        <a:lnTo>
                          <a:pt x="47" y="195"/>
                        </a:lnTo>
                        <a:lnTo>
                          <a:pt x="39" y="188"/>
                        </a:lnTo>
                        <a:lnTo>
                          <a:pt x="33" y="182"/>
                        </a:lnTo>
                        <a:lnTo>
                          <a:pt x="22" y="164"/>
                        </a:lnTo>
                        <a:lnTo>
                          <a:pt x="14" y="146"/>
                        </a:lnTo>
                        <a:lnTo>
                          <a:pt x="10" y="124"/>
                        </a:lnTo>
                        <a:lnTo>
                          <a:pt x="10" y="103"/>
                        </a:lnTo>
                        <a:lnTo>
                          <a:pt x="14" y="84"/>
                        </a:lnTo>
                        <a:lnTo>
                          <a:pt x="24" y="65"/>
                        </a:lnTo>
                        <a:lnTo>
                          <a:pt x="35" y="46"/>
                        </a:lnTo>
                        <a:lnTo>
                          <a:pt x="49" y="33"/>
                        </a:lnTo>
                        <a:lnTo>
                          <a:pt x="67" y="22"/>
                        </a:lnTo>
                        <a:lnTo>
                          <a:pt x="87" y="15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69" name="Freeform 685"/>
                  <p:cNvSpPr>
                    <a:spLocks noEditPoints="1"/>
                  </p:cNvSpPr>
                  <p:nvPr/>
                </p:nvSpPr>
                <p:spPr bwMode="auto">
                  <a:xfrm>
                    <a:off x="1349" y="3103"/>
                    <a:ext cx="119" cy="105"/>
                  </a:xfrm>
                  <a:custGeom>
                    <a:avLst/>
                    <a:gdLst>
                      <a:gd name="T0" fmla="*/ 138 w 211"/>
                      <a:gd name="T1" fmla="*/ 4 h 210"/>
                      <a:gd name="T2" fmla="*/ 118 w 211"/>
                      <a:gd name="T3" fmla="*/ 0 h 210"/>
                      <a:gd name="T4" fmla="*/ 77 w 211"/>
                      <a:gd name="T5" fmla="*/ 4 h 210"/>
                      <a:gd name="T6" fmla="*/ 39 w 211"/>
                      <a:gd name="T7" fmla="*/ 22 h 210"/>
                      <a:gd name="T8" fmla="*/ 14 w 211"/>
                      <a:gd name="T9" fmla="*/ 54 h 210"/>
                      <a:gd name="T10" fmla="*/ 0 w 211"/>
                      <a:gd name="T11" fmla="*/ 92 h 210"/>
                      <a:gd name="T12" fmla="*/ 4 w 211"/>
                      <a:gd name="T13" fmla="*/ 135 h 210"/>
                      <a:gd name="T14" fmla="*/ 23 w 211"/>
                      <a:gd name="T15" fmla="*/ 171 h 210"/>
                      <a:gd name="T16" fmla="*/ 37 w 211"/>
                      <a:gd name="T17" fmla="*/ 184 h 210"/>
                      <a:gd name="T18" fmla="*/ 56 w 211"/>
                      <a:gd name="T19" fmla="*/ 198 h 210"/>
                      <a:gd name="T20" fmla="*/ 94 w 211"/>
                      <a:gd name="T21" fmla="*/ 210 h 210"/>
                      <a:gd name="T22" fmla="*/ 124 w 211"/>
                      <a:gd name="T23" fmla="*/ 209 h 210"/>
                      <a:gd name="T24" fmla="*/ 145 w 211"/>
                      <a:gd name="T25" fmla="*/ 203 h 210"/>
                      <a:gd name="T26" fmla="*/ 162 w 211"/>
                      <a:gd name="T27" fmla="*/ 194 h 210"/>
                      <a:gd name="T28" fmla="*/ 172 w 211"/>
                      <a:gd name="T29" fmla="*/ 188 h 210"/>
                      <a:gd name="T30" fmla="*/ 179 w 211"/>
                      <a:gd name="T31" fmla="*/ 181 h 210"/>
                      <a:gd name="T32" fmla="*/ 186 w 211"/>
                      <a:gd name="T33" fmla="*/ 174 h 210"/>
                      <a:gd name="T34" fmla="*/ 199 w 211"/>
                      <a:gd name="T35" fmla="*/ 157 h 210"/>
                      <a:gd name="T36" fmla="*/ 209 w 211"/>
                      <a:gd name="T37" fmla="*/ 126 h 210"/>
                      <a:gd name="T38" fmla="*/ 211 w 211"/>
                      <a:gd name="T39" fmla="*/ 96 h 210"/>
                      <a:gd name="T40" fmla="*/ 208 w 211"/>
                      <a:gd name="T41" fmla="*/ 77 h 210"/>
                      <a:gd name="T42" fmla="*/ 189 w 211"/>
                      <a:gd name="T43" fmla="*/ 40 h 210"/>
                      <a:gd name="T44" fmla="*/ 175 w 211"/>
                      <a:gd name="T45" fmla="*/ 25 h 210"/>
                      <a:gd name="T46" fmla="*/ 81 w 211"/>
                      <a:gd name="T47" fmla="*/ 16 h 210"/>
                      <a:gd name="T48" fmla="*/ 98 w 211"/>
                      <a:gd name="T49" fmla="*/ 12 h 210"/>
                      <a:gd name="T50" fmla="*/ 134 w 211"/>
                      <a:gd name="T51" fmla="*/ 16 h 210"/>
                      <a:gd name="T52" fmla="*/ 167 w 211"/>
                      <a:gd name="T53" fmla="*/ 33 h 210"/>
                      <a:gd name="T54" fmla="*/ 188 w 211"/>
                      <a:gd name="T55" fmla="*/ 62 h 210"/>
                      <a:gd name="T56" fmla="*/ 197 w 211"/>
                      <a:gd name="T57" fmla="*/ 88 h 210"/>
                      <a:gd name="T58" fmla="*/ 199 w 211"/>
                      <a:gd name="T59" fmla="*/ 116 h 210"/>
                      <a:gd name="T60" fmla="*/ 195 w 211"/>
                      <a:gd name="T61" fmla="*/ 134 h 210"/>
                      <a:gd name="T62" fmla="*/ 188 w 211"/>
                      <a:gd name="T63" fmla="*/ 146 h 210"/>
                      <a:gd name="T64" fmla="*/ 187 w 211"/>
                      <a:gd name="T65" fmla="*/ 151 h 210"/>
                      <a:gd name="T66" fmla="*/ 179 w 211"/>
                      <a:gd name="T67" fmla="*/ 159 h 210"/>
                      <a:gd name="T68" fmla="*/ 176 w 211"/>
                      <a:gd name="T69" fmla="*/ 166 h 210"/>
                      <a:gd name="T70" fmla="*/ 164 w 211"/>
                      <a:gd name="T71" fmla="*/ 178 h 210"/>
                      <a:gd name="T72" fmla="*/ 151 w 211"/>
                      <a:gd name="T73" fmla="*/ 184 h 210"/>
                      <a:gd name="T74" fmla="*/ 148 w 211"/>
                      <a:gd name="T75" fmla="*/ 187 h 210"/>
                      <a:gd name="T76" fmla="*/ 131 w 211"/>
                      <a:gd name="T77" fmla="*/ 195 h 210"/>
                      <a:gd name="T78" fmla="*/ 95 w 211"/>
                      <a:gd name="T79" fmla="*/ 198 h 210"/>
                      <a:gd name="T80" fmla="*/ 62 w 211"/>
                      <a:gd name="T81" fmla="*/ 186 h 210"/>
                      <a:gd name="T82" fmla="*/ 46 w 211"/>
                      <a:gd name="T83" fmla="*/ 175 h 210"/>
                      <a:gd name="T84" fmla="*/ 33 w 211"/>
                      <a:gd name="T85" fmla="*/ 163 h 210"/>
                      <a:gd name="T86" fmla="*/ 23 w 211"/>
                      <a:gd name="T87" fmla="*/ 147 h 210"/>
                      <a:gd name="T88" fmla="*/ 17 w 211"/>
                      <a:gd name="T89" fmla="*/ 131 h 210"/>
                      <a:gd name="T90" fmla="*/ 14 w 211"/>
                      <a:gd name="T91" fmla="*/ 94 h 210"/>
                      <a:gd name="T92" fmla="*/ 25 w 211"/>
                      <a:gd name="T93" fmla="*/ 60 h 210"/>
                      <a:gd name="T94" fmla="*/ 48 w 211"/>
                      <a:gd name="T95" fmla="*/ 32 h 210"/>
                      <a:gd name="T96" fmla="*/ 81 w 211"/>
                      <a:gd name="T97" fmla="*/ 16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11" h="210">
                        <a:moveTo>
                          <a:pt x="158" y="14"/>
                        </a:moveTo>
                        <a:lnTo>
                          <a:pt x="138" y="4"/>
                        </a:lnTo>
                        <a:lnTo>
                          <a:pt x="127" y="1"/>
                        </a:lnTo>
                        <a:lnTo>
                          <a:pt x="118" y="0"/>
                        </a:lnTo>
                        <a:lnTo>
                          <a:pt x="97" y="0"/>
                        </a:lnTo>
                        <a:lnTo>
                          <a:pt x="77" y="4"/>
                        </a:lnTo>
                        <a:lnTo>
                          <a:pt x="57" y="11"/>
                        </a:lnTo>
                        <a:lnTo>
                          <a:pt x="39" y="22"/>
                        </a:lnTo>
                        <a:lnTo>
                          <a:pt x="25" y="35"/>
                        </a:lnTo>
                        <a:lnTo>
                          <a:pt x="14" y="54"/>
                        </a:lnTo>
                        <a:lnTo>
                          <a:pt x="4" y="73"/>
                        </a:lnTo>
                        <a:lnTo>
                          <a:pt x="0" y="92"/>
                        </a:lnTo>
                        <a:lnTo>
                          <a:pt x="0" y="113"/>
                        </a:lnTo>
                        <a:lnTo>
                          <a:pt x="4" y="135"/>
                        </a:lnTo>
                        <a:lnTo>
                          <a:pt x="12" y="153"/>
                        </a:lnTo>
                        <a:lnTo>
                          <a:pt x="23" y="171"/>
                        </a:lnTo>
                        <a:lnTo>
                          <a:pt x="29" y="177"/>
                        </a:lnTo>
                        <a:lnTo>
                          <a:pt x="37" y="184"/>
                        </a:lnTo>
                        <a:lnTo>
                          <a:pt x="46" y="190"/>
                        </a:lnTo>
                        <a:lnTo>
                          <a:pt x="56" y="198"/>
                        </a:lnTo>
                        <a:lnTo>
                          <a:pt x="75" y="206"/>
                        </a:lnTo>
                        <a:lnTo>
                          <a:pt x="94" y="210"/>
                        </a:lnTo>
                        <a:lnTo>
                          <a:pt x="114" y="210"/>
                        </a:lnTo>
                        <a:lnTo>
                          <a:pt x="124" y="209"/>
                        </a:lnTo>
                        <a:lnTo>
                          <a:pt x="136" y="207"/>
                        </a:lnTo>
                        <a:lnTo>
                          <a:pt x="145" y="203"/>
                        </a:lnTo>
                        <a:lnTo>
                          <a:pt x="154" y="199"/>
                        </a:lnTo>
                        <a:lnTo>
                          <a:pt x="162" y="194"/>
                        </a:lnTo>
                        <a:lnTo>
                          <a:pt x="167" y="190"/>
                        </a:lnTo>
                        <a:lnTo>
                          <a:pt x="172" y="188"/>
                        </a:lnTo>
                        <a:lnTo>
                          <a:pt x="175" y="184"/>
                        </a:lnTo>
                        <a:lnTo>
                          <a:pt x="179" y="181"/>
                        </a:lnTo>
                        <a:lnTo>
                          <a:pt x="182" y="177"/>
                        </a:lnTo>
                        <a:lnTo>
                          <a:pt x="186" y="174"/>
                        </a:lnTo>
                        <a:lnTo>
                          <a:pt x="192" y="166"/>
                        </a:lnTo>
                        <a:lnTo>
                          <a:pt x="199" y="157"/>
                        </a:lnTo>
                        <a:lnTo>
                          <a:pt x="207" y="137"/>
                        </a:lnTo>
                        <a:lnTo>
                          <a:pt x="209" y="126"/>
                        </a:lnTo>
                        <a:lnTo>
                          <a:pt x="211" y="117"/>
                        </a:lnTo>
                        <a:lnTo>
                          <a:pt x="211" y="96"/>
                        </a:lnTo>
                        <a:lnTo>
                          <a:pt x="210" y="86"/>
                        </a:lnTo>
                        <a:lnTo>
                          <a:pt x="208" y="77"/>
                        </a:lnTo>
                        <a:lnTo>
                          <a:pt x="200" y="57"/>
                        </a:lnTo>
                        <a:lnTo>
                          <a:pt x="189" y="40"/>
                        </a:lnTo>
                        <a:lnTo>
                          <a:pt x="182" y="31"/>
                        </a:lnTo>
                        <a:lnTo>
                          <a:pt x="175" y="25"/>
                        </a:lnTo>
                        <a:lnTo>
                          <a:pt x="158" y="14"/>
                        </a:lnTo>
                        <a:close/>
                        <a:moveTo>
                          <a:pt x="81" y="16"/>
                        </a:moveTo>
                        <a:lnTo>
                          <a:pt x="89" y="13"/>
                        </a:lnTo>
                        <a:lnTo>
                          <a:pt x="98" y="12"/>
                        </a:lnTo>
                        <a:lnTo>
                          <a:pt x="117" y="13"/>
                        </a:lnTo>
                        <a:lnTo>
                          <a:pt x="134" y="16"/>
                        </a:lnTo>
                        <a:lnTo>
                          <a:pt x="152" y="24"/>
                        </a:lnTo>
                        <a:lnTo>
                          <a:pt x="167" y="33"/>
                        </a:lnTo>
                        <a:lnTo>
                          <a:pt x="179" y="47"/>
                        </a:lnTo>
                        <a:lnTo>
                          <a:pt x="188" y="62"/>
                        </a:lnTo>
                        <a:lnTo>
                          <a:pt x="196" y="80"/>
                        </a:lnTo>
                        <a:lnTo>
                          <a:pt x="197" y="88"/>
                        </a:lnTo>
                        <a:lnTo>
                          <a:pt x="199" y="97"/>
                        </a:lnTo>
                        <a:lnTo>
                          <a:pt x="199" y="116"/>
                        </a:lnTo>
                        <a:lnTo>
                          <a:pt x="197" y="124"/>
                        </a:lnTo>
                        <a:lnTo>
                          <a:pt x="195" y="134"/>
                        </a:lnTo>
                        <a:lnTo>
                          <a:pt x="190" y="142"/>
                        </a:lnTo>
                        <a:lnTo>
                          <a:pt x="188" y="146"/>
                        </a:lnTo>
                        <a:lnTo>
                          <a:pt x="187" y="148"/>
                        </a:lnTo>
                        <a:lnTo>
                          <a:pt x="187" y="151"/>
                        </a:lnTo>
                        <a:lnTo>
                          <a:pt x="181" y="158"/>
                        </a:lnTo>
                        <a:lnTo>
                          <a:pt x="179" y="159"/>
                        </a:lnTo>
                        <a:lnTo>
                          <a:pt x="178" y="162"/>
                        </a:lnTo>
                        <a:lnTo>
                          <a:pt x="176" y="166"/>
                        </a:lnTo>
                        <a:lnTo>
                          <a:pt x="170" y="172"/>
                        </a:lnTo>
                        <a:lnTo>
                          <a:pt x="164" y="178"/>
                        </a:lnTo>
                        <a:lnTo>
                          <a:pt x="155" y="182"/>
                        </a:lnTo>
                        <a:lnTo>
                          <a:pt x="151" y="184"/>
                        </a:lnTo>
                        <a:lnTo>
                          <a:pt x="149" y="185"/>
                        </a:lnTo>
                        <a:lnTo>
                          <a:pt x="148" y="187"/>
                        </a:lnTo>
                        <a:lnTo>
                          <a:pt x="140" y="190"/>
                        </a:lnTo>
                        <a:lnTo>
                          <a:pt x="131" y="195"/>
                        </a:lnTo>
                        <a:lnTo>
                          <a:pt x="113" y="198"/>
                        </a:lnTo>
                        <a:lnTo>
                          <a:pt x="95" y="198"/>
                        </a:lnTo>
                        <a:lnTo>
                          <a:pt x="79" y="194"/>
                        </a:lnTo>
                        <a:lnTo>
                          <a:pt x="62" y="186"/>
                        </a:lnTo>
                        <a:lnTo>
                          <a:pt x="53" y="180"/>
                        </a:lnTo>
                        <a:lnTo>
                          <a:pt x="46" y="175"/>
                        </a:lnTo>
                        <a:lnTo>
                          <a:pt x="38" y="169"/>
                        </a:lnTo>
                        <a:lnTo>
                          <a:pt x="33" y="163"/>
                        </a:lnTo>
                        <a:lnTo>
                          <a:pt x="27" y="154"/>
                        </a:lnTo>
                        <a:lnTo>
                          <a:pt x="23" y="147"/>
                        </a:lnTo>
                        <a:lnTo>
                          <a:pt x="19" y="139"/>
                        </a:lnTo>
                        <a:lnTo>
                          <a:pt x="17" y="131"/>
                        </a:lnTo>
                        <a:lnTo>
                          <a:pt x="13" y="112"/>
                        </a:lnTo>
                        <a:lnTo>
                          <a:pt x="14" y="94"/>
                        </a:lnTo>
                        <a:lnTo>
                          <a:pt x="17" y="77"/>
                        </a:lnTo>
                        <a:lnTo>
                          <a:pt x="25" y="60"/>
                        </a:lnTo>
                        <a:lnTo>
                          <a:pt x="34" y="45"/>
                        </a:lnTo>
                        <a:lnTo>
                          <a:pt x="48" y="32"/>
                        </a:lnTo>
                        <a:lnTo>
                          <a:pt x="63" y="22"/>
                        </a:lnTo>
                        <a:lnTo>
                          <a:pt x="81" y="16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0" name="Freeform 686"/>
                  <p:cNvSpPr>
                    <a:spLocks noEditPoints="1"/>
                  </p:cNvSpPr>
                  <p:nvPr/>
                </p:nvSpPr>
                <p:spPr bwMode="auto">
                  <a:xfrm>
                    <a:off x="1356" y="3109"/>
                    <a:ext cx="103" cy="91"/>
                  </a:xfrm>
                  <a:custGeom>
                    <a:avLst/>
                    <a:gdLst>
                      <a:gd name="T0" fmla="*/ 121 w 186"/>
                      <a:gd name="T1" fmla="*/ 4 h 186"/>
                      <a:gd name="T2" fmla="*/ 85 w 186"/>
                      <a:gd name="T3" fmla="*/ 0 h 186"/>
                      <a:gd name="T4" fmla="*/ 68 w 186"/>
                      <a:gd name="T5" fmla="*/ 4 h 186"/>
                      <a:gd name="T6" fmla="*/ 35 w 186"/>
                      <a:gd name="T7" fmla="*/ 20 h 186"/>
                      <a:gd name="T8" fmla="*/ 12 w 186"/>
                      <a:gd name="T9" fmla="*/ 48 h 186"/>
                      <a:gd name="T10" fmla="*/ 1 w 186"/>
                      <a:gd name="T11" fmla="*/ 82 h 186"/>
                      <a:gd name="T12" fmla="*/ 4 w 186"/>
                      <a:gd name="T13" fmla="*/ 119 h 186"/>
                      <a:gd name="T14" fmla="*/ 10 w 186"/>
                      <a:gd name="T15" fmla="*/ 135 h 186"/>
                      <a:gd name="T16" fmla="*/ 20 w 186"/>
                      <a:gd name="T17" fmla="*/ 151 h 186"/>
                      <a:gd name="T18" fmla="*/ 33 w 186"/>
                      <a:gd name="T19" fmla="*/ 163 h 186"/>
                      <a:gd name="T20" fmla="*/ 49 w 186"/>
                      <a:gd name="T21" fmla="*/ 174 h 186"/>
                      <a:gd name="T22" fmla="*/ 82 w 186"/>
                      <a:gd name="T23" fmla="*/ 186 h 186"/>
                      <a:gd name="T24" fmla="*/ 118 w 186"/>
                      <a:gd name="T25" fmla="*/ 183 h 186"/>
                      <a:gd name="T26" fmla="*/ 135 w 186"/>
                      <a:gd name="T27" fmla="*/ 175 h 186"/>
                      <a:gd name="T28" fmla="*/ 138 w 186"/>
                      <a:gd name="T29" fmla="*/ 172 h 186"/>
                      <a:gd name="T30" fmla="*/ 151 w 186"/>
                      <a:gd name="T31" fmla="*/ 166 h 186"/>
                      <a:gd name="T32" fmla="*/ 163 w 186"/>
                      <a:gd name="T33" fmla="*/ 154 h 186"/>
                      <a:gd name="T34" fmla="*/ 166 w 186"/>
                      <a:gd name="T35" fmla="*/ 147 h 186"/>
                      <a:gd name="T36" fmla="*/ 174 w 186"/>
                      <a:gd name="T37" fmla="*/ 139 h 186"/>
                      <a:gd name="T38" fmla="*/ 175 w 186"/>
                      <a:gd name="T39" fmla="*/ 134 h 186"/>
                      <a:gd name="T40" fmla="*/ 182 w 186"/>
                      <a:gd name="T41" fmla="*/ 122 h 186"/>
                      <a:gd name="T42" fmla="*/ 186 w 186"/>
                      <a:gd name="T43" fmla="*/ 104 h 186"/>
                      <a:gd name="T44" fmla="*/ 184 w 186"/>
                      <a:gd name="T45" fmla="*/ 76 h 186"/>
                      <a:gd name="T46" fmla="*/ 175 w 186"/>
                      <a:gd name="T47" fmla="*/ 50 h 186"/>
                      <a:gd name="T48" fmla="*/ 154 w 186"/>
                      <a:gd name="T49" fmla="*/ 21 h 186"/>
                      <a:gd name="T50" fmla="*/ 71 w 186"/>
                      <a:gd name="T51" fmla="*/ 15 h 186"/>
                      <a:gd name="T52" fmla="*/ 102 w 186"/>
                      <a:gd name="T53" fmla="*/ 12 h 186"/>
                      <a:gd name="T54" fmla="*/ 134 w 186"/>
                      <a:gd name="T55" fmla="*/ 22 h 186"/>
                      <a:gd name="T56" fmla="*/ 158 w 186"/>
                      <a:gd name="T57" fmla="*/ 42 h 186"/>
                      <a:gd name="T58" fmla="*/ 173 w 186"/>
                      <a:gd name="T59" fmla="*/ 71 h 186"/>
                      <a:gd name="T60" fmla="*/ 174 w 186"/>
                      <a:gd name="T61" fmla="*/ 78 h 186"/>
                      <a:gd name="T62" fmla="*/ 175 w 186"/>
                      <a:gd name="T63" fmla="*/ 103 h 186"/>
                      <a:gd name="T64" fmla="*/ 165 w 186"/>
                      <a:gd name="T65" fmla="*/ 134 h 186"/>
                      <a:gd name="T66" fmla="*/ 156 w 186"/>
                      <a:gd name="T67" fmla="*/ 146 h 186"/>
                      <a:gd name="T68" fmla="*/ 144 w 186"/>
                      <a:gd name="T69" fmla="*/ 158 h 186"/>
                      <a:gd name="T70" fmla="*/ 131 w 186"/>
                      <a:gd name="T71" fmla="*/ 166 h 186"/>
                      <a:gd name="T72" fmla="*/ 100 w 186"/>
                      <a:gd name="T73" fmla="*/ 174 h 186"/>
                      <a:gd name="T74" fmla="*/ 69 w 186"/>
                      <a:gd name="T75" fmla="*/ 171 h 186"/>
                      <a:gd name="T76" fmla="*/ 46 w 186"/>
                      <a:gd name="T77" fmla="*/ 160 h 186"/>
                      <a:gd name="T78" fmla="*/ 29 w 186"/>
                      <a:gd name="T79" fmla="*/ 144 h 186"/>
                      <a:gd name="T80" fmla="*/ 14 w 186"/>
                      <a:gd name="T81" fmla="*/ 116 h 186"/>
                      <a:gd name="T82" fmla="*/ 11 w 186"/>
                      <a:gd name="T83" fmla="*/ 83 h 186"/>
                      <a:gd name="T84" fmla="*/ 21 w 186"/>
                      <a:gd name="T85" fmla="*/ 53 h 186"/>
                      <a:gd name="T86" fmla="*/ 42 w 186"/>
                      <a:gd name="T87" fmla="*/ 29 h 186"/>
                      <a:gd name="T88" fmla="*/ 71 w 186"/>
                      <a:gd name="T89" fmla="*/ 1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86" h="186">
                        <a:moveTo>
                          <a:pt x="139" y="12"/>
                        </a:moveTo>
                        <a:lnTo>
                          <a:pt x="121" y="4"/>
                        </a:lnTo>
                        <a:lnTo>
                          <a:pt x="104" y="1"/>
                        </a:lnTo>
                        <a:lnTo>
                          <a:pt x="85" y="0"/>
                        </a:lnTo>
                        <a:lnTo>
                          <a:pt x="76" y="1"/>
                        </a:lnTo>
                        <a:lnTo>
                          <a:pt x="68" y="4"/>
                        </a:lnTo>
                        <a:lnTo>
                          <a:pt x="50" y="10"/>
                        </a:lnTo>
                        <a:lnTo>
                          <a:pt x="35" y="20"/>
                        </a:lnTo>
                        <a:lnTo>
                          <a:pt x="21" y="33"/>
                        </a:lnTo>
                        <a:lnTo>
                          <a:pt x="12" y="48"/>
                        </a:lnTo>
                        <a:lnTo>
                          <a:pt x="4" y="65"/>
                        </a:lnTo>
                        <a:lnTo>
                          <a:pt x="1" y="82"/>
                        </a:lnTo>
                        <a:lnTo>
                          <a:pt x="0" y="100"/>
                        </a:lnTo>
                        <a:lnTo>
                          <a:pt x="4" y="119"/>
                        </a:lnTo>
                        <a:lnTo>
                          <a:pt x="6" y="127"/>
                        </a:lnTo>
                        <a:lnTo>
                          <a:pt x="10" y="135"/>
                        </a:lnTo>
                        <a:lnTo>
                          <a:pt x="14" y="142"/>
                        </a:lnTo>
                        <a:lnTo>
                          <a:pt x="20" y="151"/>
                        </a:lnTo>
                        <a:lnTo>
                          <a:pt x="25" y="157"/>
                        </a:lnTo>
                        <a:lnTo>
                          <a:pt x="33" y="163"/>
                        </a:lnTo>
                        <a:lnTo>
                          <a:pt x="40" y="168"/>
                        </a:lnTo>
                        <a:lnTo>
                          <a:pt x="49" y="174"/>
                        </a:lnTo>
                        <a:lnTo>
                          <a:pt x="66" y="182"/>
                        </a:lnTo>
                        <a:lnTo>
                          <a:pt x="82" y="186"/>
                        </a:lnTo>
                        <a:lnTo>
                          <a:pt x="100" y="186"/>
                        </a:lnTo>
                        <a:lnTo>
                          <a:pt x="118" y="183"/>
                        </a:lnTo>
                        <a:lnTo>
                          <a:pt x="127" y="178"/>
                        </a:lnTo>
                        <a:lnTo>
                          <a:pt x="135" y="175"/>
                        </a:lnTo>
                        <a:lnTo>
                          <a:pt x="136" y="173"/>
                        </a:lnTo>
                        <a:lnTo>
                          <a:pt x="138" y="172"/>
                        </a:lnTo>
                        <a:lnTo>
                          <a:pt x="142" y="170"/>
                        </a:lnTo>
                        <a:lnTo>
                          <a:pt x="151" y="166"/>
                        </a:lnTo>
                        <a:lnTo>
                          <a:pt x="157" y="160"/>
                        </a:lnTo>
                        <a:lnTo>
                          <a:pt x="163" y="154"/>
                        </a:lnTo>
                        <a:lnTo>
                          <a:pt x="165" y="150"/>
                        </a:lnTo>
                        <a:lnTo>
                          <a:pt x="166" y="147"/>
                        </a:lnTo>
                        <a:lnTo>
                          <a:pt x="168" y="146"/>
                        </a:lnTo>
                        <a:lnTo>
                          <a:pt x="174" y="139"/>
                        </a:lnTo>
                        <a:lnTo>
                          <a:pt x="174" y="136"/>
                        </a:lnTo>
                        <a:lnTo>
                          <a:pt x="175" y="134"/>
                        </a:lnTo>
                        <a:lnTo>
                          <a:pt x="177" y="130"/>
                        </a:lnTo>
                        <a:lnTo>
                          <a:pt x="182" y="122"/>
                        </a:lnTo>
                        <a:lnTo>
                          <a:pt x="184" y="112"/>
                        </a:lnTo>
                        <a:lnTo>
                          <a:pt x="186" y="104"/>
                        </a:lnTo>
                        <a:lnTo>
                          <a:pt x="186" y="85"/>
                        </a:lnTo>
                        <a:lnTo>
                          <a:pt x="184" y="76"/>
                        </a:lnTo>
                        <a:lnTo>
                          <a:pt x="183" y="68"/>
                        </a:lnTo>
                        <a:lnTo>
                          <a:pt x="175" y="50"/>
                        </a:lnTo>
                        <a:lnTo>
                          <a:pt x="166" y="35"/>
                        </a:lnTo>
                        <a:lnTo>
                          <a:pt x="154" y="21"/>
                        </a:lnTo>
                        <a:lnTo>
                          <a:pt x="139" y="12"/>
                        </a:lnTo>
                        <a:close/>
                        <a:moveTo>
                          <a:pt x="71" y="15"/>
                        </a:moveTo>
                        <a:lnTo>
                          <a:pt x="85" y="11"/>
                        </a:lnTo>
                        <a:lnTo>
                          <a:pt x="102" y="12"/>
                        </a:lnTo>
                        <a:lnTo>
                          <a:pt x="117" y="15"/>
                        </a:lnTo>
                        <a:lnTo>
                          <a:pt x="134" y="22"/>
                        </a:lnTo>
                        <a:lnTo>
                          <a:pt x="146" y="31"/>
                        </a:lnTo>
                        <a:lnTo>
                          <a:pt x="158" y="42"/>
                        </a:lnTo>
                        <a:lnTo>
                          <a:pt x="166" y="55"/>
                        </a:lnTo>
                        <a:lnTo>
                          <a:pt x="173" y="71"/>
                        </a:lnTo>
                        <a:lnTo>
                          <a:pt x="173" y="74"/>
                        </a:lnTo>
                        <a:lnTo>
                          <a:pt x="174" y="78"/>
                        </a:lnTo>
                        <a:lnTo>
                          <a:pt x="175" y="86"/>
                        </a:lnTo>
                        <a:lnTo>
                          <a:pt x="175" y="103"/>
                        </a:lnTo>
                        <a:lnTo>
                          <a:pt x="171" y="117"/>
                        </a:lnTo>
                        <a:lnTo>
                          <a:pt x="165" y="134"/>
                        </a:lnTo>
                        <a:lnTo>
                          <a:pt x="160" y="140"/>
                        </a:lnTo>
                        <a:lnTo>
                          <a:pt x="156" y="146"/>
                        </a:lnTo>
                        <a:lnTo>
                          <a:pt x="149" y="152"/>
                        </a:lnTo>
                        <a:lnTo>
                          <a:pt x="144" y="158"/>
                        </a:lnTo>
                        <a:lnTo>
                          <a:pt x="137" y="162"/>
                        </a:lnTo>
                        <a:lnTo>
                          <a:pt x="131" y="166"/>
                        </a:lnTo>
                        <a:lnTo>
                          <a:pt x="116" y="172"/>
                        </a:lnTo>
                        <a:lnTo>
                          <a:pt x="100" y="174"/>
                        </a:lnTo>
                        <a:lnTo>
                          <a:pt x="84" y="174"/>
                        </a:lnTo>
                        <a:lnTo>
                          <a:pt x="69" y="171"/>
                        </a:lnTo>
                        <a:lnTo>
                          <a:pt x="54" y="165"/>
                        </a:lnTo>
                        <a:lnTo>
                          <a:pt x="46" y="160"/>
                        </a:lnTo>
                        <a:lnTo>
                          <a:pt x="40" y="156"/>
                        </a:lnTo>
                        <a:lnTo>
                          <a:pt x="29" y="144"/>
                        </a:lnTo>
                        <a:lnTo>
                          <a:pt x="19" y="131"/>
                        </a:lnTo>
                        <a:lnTo>
                          <a:pt x="14" y="116"/>
                        </a:lnTo>
                        <a:lnTo>
                          <a:pt x="10" y="100"/>
                        </a:lnTo>
                        <a:lnTo>
                          <a:pt x="11" y="83"/>
                        </a:lnTo>
                        <a:lnTo>
                          <a:pt x="14" y="68"/>
                        </a:lnTo>
                        <a:lnTo>
                          <a:pt x="21" y="53"/>
                        </a:lnTo>
                        <a:lnTo>
                          <a:pt x="31" y="39"/>
                        </a:lnTo>
                        <a:lnTo>
                          <a:pt x="42" y="29"/>
                        </a:lnTo>
                        <a:lnTo>
                          <a:pt x="55" y="20"/>
                        </a:lnTo>
                        <a:lnTo>
                          <a:pt x="71" y="15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1" name="Freeform 687"/>
                  <p:cNvSpPr>
                    <a:spLocks noEditPoints="1"/>
                  </p:cNvSpPr>
                  <p:nvPr/>
                </p:nvSpPr>
                <p:spPr bwMode="auto">
                  <a:xfrm>
                    <a:off x="1360" y="3115"/>
                    <a:ext cx="94" cy="81"/>
                  </a:xfrm>
                  <a:custGeom>
                    <a:avLst/>
                    <a:gdLst>
                      <a:gd name="T0" fmla="*/ 107 w 165"/>
                      <a:gd name="T1" fmla="*/ 4 h 163"/>
                      <a:gd name="T2" fmla="*/ 75 w 165"/>
                      <a:gd name="T3" fmla="*/ 0 h 163"/>
                      <a:gd name="T4" fmla="*/ 45 w 165"/>
                      <a:gd name="T5" fmla="*/ 9 h 163"/>
                      <a:gd name="T6" fmla="*/ 21 w 165"/>
                      <a:gd name="T7" fmla="*/ 28 h 163"/>
                      <a:gd name="T8" fmla="*/ 4 w 165"/>
                      <a:gd name="T9" fmla="*/ 57 h 163"/>
                      <a:gd name="T10" fmla="*/ 0 w 165"/>
                      <a:gd name="T11" fmla="*/ 89 h 163"/>
                      <a:gd name="T12" fmla="*/ 9 w 165"/>
                      <a:gd name="T13" fmla="*/ 120 h 163"/>
                      <a:gd name="T14" fmla="*/ 30 w 165"/>
                      <a:gd name="T15" fmla="*/ 145 h 163"/>
                      <a:gd name="T16" fmla="*/ 44 w 165"/>
                      <a:gd name="T17" fmla="*/ 154 h 163"/>
                      <a:gd name="T18" fmla="*/ 74 w 165"/>
                      <a:gd name="T19" fmla="*/ 163 h 163"/>
                      <a:gd name="T20" fmla="*/ 106 w 165"/>
                      <a:gd name="T21" fmla="*/ 161 h 163"/>
                      <a:gd name="T22" fmla="*/ 127 w 165"/>
                      <a:gd name="T23" fmla="*/ 151 h 163"/>
                      <a:gd name="T24" fmla="*/ 139 w 165"/>
                      <a:gd name="T25" fmla="*/ 141 h 163"/>
                      <a:gd name="T26" fmla="*/ 150 w 165"/>
                      <a:gd name="T27" fmla="*/ 129 h 163"/>
                      <a:gd name="T28" fmla="*/ 161 w 165"/>
                      <a:gd name="T29" fmla="*/ 106 h 163"/>
                      <a:gd name="T30" fmla="*/ 165 w 165"/>
                      <a:gd name="T31" fmla="*/ 75 h 163"/>
                      <a:gd name="T32" fmla="*/ 163 w 165"/>
                      <a:gd name="T33" fmla="*/ 63 h 163"/>
                      <a:gd name="T34" fmla="*/ 156 w 165"/>
                      <a:gd name="T35" fmla="*/ 44 h 163"/>
                      <a:gd name="T36" fmla="*/ 136 w 165"/>
                      <a:gd name="T37" fmla="*/ 20 h 163"/>
                      <a:gd name="T38" fmla="*/ 64 w 165"/>
                      <a:gd name="T39" fmla="*/ 16 h 163"/>
                      <a:gd name="T40" fmla="*/ 91 w 165"/>
                      <a:gd name="T41" fmla="*/ 12 h 163"/>
                      <a:gd name="T42" fmla="*/ 118 w 165"/>
                      <a:gd name="T43" fmla="*/ 22 h 163"/>
                      <a:gd name="T44" fmla="*/ 137 w 165"/>
                      <a:gd name="T45" fmla="*/ 39 h 163"/>
                      <a:gd name="T46" fmla="*/ 150 w 165"/>
                      <a:gd name="T47" fmla="*/ 63 h 163"/>
                      <a:gd name="T48" fmla="*/ 152 w 165"/>
                      <a:gd name="T49" fmla="*/ 90 h 163"/>
                      <a:gd name="T50" fmla="*/ 144 w 165"/>
                      <a:gd name="T51" fmla="*/ 117 h 163"/>
                      <a:gd name="T52" fmla="*/ 130 w 165"/>
                      <a:gd name="T53" fmla="*/ 131 h 163"/>
                      <a:gd name="T54" fmla="*/ 120 w 165"/>
                      <a:gd name="T55" fmla="*/ 140 h 163"/>
                      <a:gd name="T56" fmla="*/ 102 w 165"/>
                      <a:gd name="T57" fmla="*/ 149 h 163"/>
                      <a:gd name="T58" fmla="*/ 75 w 165"/>
                      <a:gd name="T59" fmla="*/ 151 h 163"/>
                      <a:gd name="T60" fmla="*/ 51 w 165"/>
                      <a:gd name="T61" fmla="*/ 143 h 163"/>
                      <a:gd name="T62" fmla="*/ 29 w 165"/>
                      <a:gd name="T63" fmla="*/ 125 h 163"/>
                      <a:gd name="T64" fmla="*/ 16 w 165"/>
                      <a:gd name="T65" fmla="*/ 101 h 163"/>
                      <a:gd name="T66" fmla="*/ 13 w 165"/>
                      <a:gd name="T67" fmla="*/ 73 h 163"/>
                      <a:gd name="T68" fmla="*/ 23 w 165"/>
                      <a:gd name="T69" fmla="*/ 49 h 163"/>
                      <a:gd name="T70" fmla="*/ 40 w 165"/>
                      <a:gd name="T71" fmla="*/ 27 h 163"/>
                      <a:gd name="T72" fmla="*/ 64 w 165"/>
                      <a:gd name="T73" fmla="*/ 16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65" h="163">
                        <a:moveTo>
                          <a:pt x="124" y="11"/>
                        </a:moveTo>
                        <a:lnTo>
                          <a:pt x="107" y="4"/>
                        </a:lnTo>
                        <a:lnTo>
                          <a:pt x="92" y="1"/>
                        </a:lnTo>
                        <a:lnTo>
                          <a:pt x="75" y="0"/>
                        </a:lnTo>
                        <a:lnTo>
                          <a:pt x="61" y="4"/>
                        </a:lnTo>
                        <a:lnTo>
                          <a:pt x="45" y="9"/>
                        </a:lnTo>
                        <a:lnTo>
                          <a:pt x="32" y="18"/>
                        </a:lnTo>
                        <a:lnTo>
                          <a:pt x="21" y="28"/>
                        </a:lnTo>
                        <a:lnTo>
                          <a:pt x="11" y="42"/>
                        </a:lnTo>
                        <a:lnTo>
                          <a:pt x="4" y="57"/>
                        </a:lnTo>
                        <a:lnTo>
                          <a:pt x="1" y="72"/>
                        </a:lnTo>
                        <a:lnTo>
                          <a:pt x="0" y="89"/>
                        </a:lnTo>
                        <a:lnTo>
                          <a:pt x="4" y="105"/>
                        </a:lnTo>
                        <a:lnTo>
                          <a:pt x="9" y="120"/>
                        </a:lnTo>
                        <a:lnTo>
                          <a:pt x="19" y="133"/>
                        </a:lnTo>
                        <a:lnTo>
                          <a:pt x="30" y="145"/>
                        </a:lnTo>
                        <a:lnTo>
                          <a:pt x="36" y="149"/>
                        </a:lnTo>
                        <a:lnTo>
                          <a:pt x="44" y="154"/>
                        </a:lnTo>
                        <a:lnTo>
                          <a:pt x="59" y="160"/>
                        </a:lnTo>
                        <a:lnTo>
                          <a:pt x="74" y="163"/>
                        </a:lnTo>
                        <a:lnTo>
                          <a:pt x="90" y="163"/>
                        </a:lnTo>
                        <a:lnTo>
                          <a:pt x="106" y="161"/>
                        </a:lnTo>
                        <a:lnTo>
                          <a:pt x="121" y="155"/>
                        </a:lnTo>
                        <a:lnTo>
                          <a:pt x="127" y="151"/>
                        </a:lnTo>
                        <a:lnTo>
                          <a:pt x="134" y="147"/>
                        </a:lnTo>
                        <a:lnTo>
                          <a:pt x="139" y="141"/>
                        </a:lnTo>
                        <a:lnTo>
                          <a:pt x="146" y="135"/>
                        </a:lnTo>
                        <a:lnTo>
                          <a:pt x="150" y="129"/>
                        </a:lnTo>
                        <a:lnTo>
                          <a:pt x="155" y="123"/>
                        </a:lnTo>
                        <a:lnTo>
                          <a:pt x="161" y="106"/>
                        </a:lnTo>
                        <a:lnTo>
                          <a:pt x="165" y="92"/>
                        </a:lnTo>
                        <a:lnTo>
                          <a:pt x="165" y="75"/>
                        </a:lnTo>
                        <a:lnTo>
                          <a:pt x="164" y="67"/>
                        </a:lnTo>
                        <a:lnTo>
                          <a:pt x="163" y="63"/>
                        </a:lnTo>
                        <a:lnTo>
                          <a:pt x="163" y="60"/>
                        </a:lnTo>
                        <a:lnTo>
                          <a:pt x="156" y="44"/>
                        </a:lnTo>
                        <a:lnTo>
                          <a:pt x="148" y="31"/>
                        </a:lnTo>
                        <a:lnTo>
                          <a:pt x="136" y="20"/>
                        </a:lnTo>
                        <a:lnTo>
                          <a:pt x="124" y="11"/>
                        </a:lnTo>
                        <a:close/>
                        <a:moveTo>
                          <a:pt x="64" y="16"/>
                        </a:moveTo>
                        <a:lnTo>
                          <a:pt x="76" y="12"/>
                        </a:lnTo>
                        <a:lnTo>
                          <a:pt x="91" y="12"/>
                        </a:lnTo>
                        <a:lnTo>
                          <a:pt x="103" y="16"/>
                        </a:lnTo>
                        <a:lnTo>
                          <a:pt x="118" y="22"/>
                        </a:lnTo>
                        <a:lnTo>
                          <a:pt x="128" y="29"/>
                        </a:lnTo>
                        <a:lnTo>
                          <a:pt x="137" y="39"/>
                        </a:lnTo>
                        <a:lnTo>
                          <a:pt x="145" y="50"/>
                        </a:lnTo>
                        <a:lnTo>
                          <a:pt x="150" y="63"/>
                        </a:lnTo>
                        <a:lnTo>
                          <a:pt x="152" y="75"/>
                        </a:lnTo>
                        <a:lnTo>
                          <a:pt x="152" y="90"/>
                        </a:lnTo>
                        <a:lnTo>
                          <a:pt x="149" y="102"/>
                        </a:lnTo>
                        <a:lnTo>
                          <a:pt x="144" y="117"/>
                        </a:lnTo>
                        <a:lnTo>
                          <a:pt x="135" y="127"/>
                        </a:lnTo>
                        <a:lnTo>
                          <a:pt x="130" y="131"/>
                        </a:lnTo>
                        <a:lnTo>
                          <a:pt x="126" y="136"/>
                        </a:lnTo>
                        <a:lnTo>
                          <a:pt x="120" y="140"/>
                        </a:lnTo>
                        <a:lnTo>
                          <a:pt x="115" y="144"/>
                        </a:lnTo>
                        <a:lnTo>
                          <a:pt x="102" y="149"/>
                        </a:lnTo>
                        <a:lnTo>
                          <a:pt x="88" y="151"/>
                        </a:lnTo>
                        <a:lnTo>
                          <a:pt x="75" y="151"/>
                        </a:lnTo>
                        <a:lnTo>
                          <a:pt x="63" y="148"/>
                        </a:lnTo>
                        <a:lnTo>
                          <a:pt x="51" y="143"/>
                        </a:lnTo>
                        <a:lnTo>
                          <a:pt x="38" y="134"/>
                        </a:lnTo>
                        <a:lnTo>
                          <a:pt x="29" y="125"/>
                        </a:lnTo>
                        <a:lnTo>
                          <a:pt x="22" y="114"/>
                        </a:lnTo>
                        <a:lnTo>
                          <a:pt x="16" y="101"/>
                        </a:lnTo>
                        <a:lnTo>
                          <a:pt x="13" y="87"/>
                        </a:lnTo>
                        <a:lnTo>
                          <a:pt x="13" y="73"/>
                        </a:lnTo>
                        <a:lnTo>
                          <a:pt x="16" y="61"/>
                        </a:lnTo>
                        <a:lnTo>
                          <a:pt x="23" y="49"/>
                        </a:lnTo>
                        <a:lnTo>
                          <a:pt x="30" y="36"/>
                        </a:lnTo>
                        <a:lnTo>
                          <a:pt x="40" y="27"/>
                        </a:lnTo>
                        <a:lnTo>
                          <a:pt x="51" y="20"/>
                        </a:lnTo>
                        <a:lnTo>
                          <a:pt x="64" y="16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2" name="Freeform 688"/>
                  <p:cNvSpPr>
                    <a:spLocks noEditPoints="1"/>
                  </p:cNvSpPr>
                  <p:nvPr/>
                </p:nvSpPr>
                <p:spPr bwMode="auto">
                  <a:xfrm>
                    <a:off x="1369" y="3121"/>
                    <a:ext cx="76" cy="67"/>
                  </a:xfrm>
                  <a:custGeom>
                    <a:avLst/>
                    <a:gdLst>
                      <a:gd name="T0" fmla="*/ 90 w 139"/>
                      <a:gd name="T1" fmla="*/ 4 h 139"/>
                      <a:gd name="T2" fmla="*/ 63 w 139"/>
                      <a:gd name="T3" fmla="*/ 0 h 139"/>
                      <a:gd name="T4" fmla="*/ 38 w 139"/>
                      <a:gd name="T5" fmla="*/ 8 h 139"/>
                      <a:gd name="T6" fmla="*/ 17 w 139"/>
                      <a:gd name="T7" fmla="*/ 24 h 139"/>
                      <a:gd name="T8" fmla="*/ 3 w 139"/>
                      <a:gd name="T9" fmla="*/ 49 h 139"/>
                      <a:gd name="T10" fmla="*/ 0 w 139"/>
                      <a:gd name="T11" fmla="*/ 75 h 139"/>
                      <a:gd name="T12" fmla="*/ 9 w 139"/>
                      <a:gd name="T13" fmla="*/ 102 h 139"/>
                      <a:gd name="T14" fmla="*/ 25 w 139"/>
                      <a:gd name="T15" fmla="*/ 122 h 139"/>
                      <a:gd name="T16" fmla="*/ 50 w 139"/>
                      <a:gd name="T17" fmla="*/ 136 h 139"/>
                      <a:gd name="T18" fmla="*/ 75 w 139"/>
                      <a:gd name="T19" fmla="*/ 139 h 139"/>
                      <a:gd name="T20" fmla="*/ 102 w 139"/>
                      <a:gd name="T21" fmla="*/ 132 h 139"/>
                      <a:gd name="T22" fmla="*/ 113 w 139"/>
                      <a:gd name="T23" fmla="*/ 124 h 139"/>
                      <a:gd name="T24" fmla="*/ 122 w 139"/>
                      <a:gd name="T25" fmla="*/ 115 h 139"/>
                      <a:gd name="T26" fmla="*/ 136 w 139"/>
                      <a:gd name="T27" fmla="*/ 90 h 139"/>
                      <a:gd name="T28" fmla="*/ 139 w 139"/>
                      <a:gd name="T29" fmla="*/ 63 h 139"/>
                      <a:gd name="T30" fmla="*/ 132 w 139"/>
                      <a:gd name="T31" fmla="*/ 38 h 139"/>
                      <a:gd name="T32" fmla="*/ 115 w 139"/>
                      <a:gd name="T33" fmla="*/ 17 h 139"/>
                      <a:gd name="T34" fmla="*/ 54 w 139"/>
                      <a:gd name="T35" fmla="*/ 13 h 139"/>
                      <a:gd name="T36" fmla="*/ 78 w 139"/>
                      <a:gd name="T37" fmla="*/ 12 h 139"/>
                      <a:gd name="T38" fmla="*/ 100 w 139"/>
                      <a:gd name="T39" fmla="*/ 20 h 139"/>
                      <a:gd name="T40" fmla="*/ 116 w 139"/>
                      <a:gd name="T41" fmla="*/ 33 h 139"/>
                      <a:gd name="T42" fmla="*/ 128 w 139"/>
                      <a:gd name="T43" fmla="*/ 54 h 139"/>
                      <a:gd name="T44" fmla="*/ 128 w 139"/>
                      <a:gd name="T45" fmla="*/ 77 h 139"/>
                      <a:gd name="T46" fmla="*/ 122 w 139"/>
                      <a:gd name="T47" fmla="*/ 92 h 139"/>
                      <a:gd name="T48" fmla="*/ 117 w 139"/>
                      <a:gd name="T49" fmla="*/ 103 h 139"/>
                      <a:gd name="T50" fmla="*/ 114 w 139"/>
                      <a:gd name="T51" fmla="*/ 105 h 139"/>
                      <a:gd name="T52" fmla="*/ 114 w 139"/>
                      <a:gd name="T53" fmla="*/ 108 h 139"/>
                      <a:gd name="T54" fmla="*/ 98 w 139"/>
                      <a:gd name="T55" fmla="*/ 122 h 139"/>
                      <a:gd name="T56" fmla="*/ 75 w 139"/>
                      <a:gd name="T57" fmla="*/ 129 h 139"/>
                      <a:gd name="T58" fmla="*/ 53 w 139"/>
                      <a:gd name="T59" fmla="*/ 124 h 139"/>
                      <a:gd name="T60" fmla="*/ 32 w 139"/>
                      <a:gd name="T61" fmla="*/ 114 h 139"/>
                      <a:gd name="T62" fmla="*/ 18 w 139"/>
                      <a:gd name="T63" fmla="*/ 97 h 139"/>
                      <a:gd name="T64" fmla="*/ 11 w 139"/>
                      <a:gd name="T65" fmla="*/ 74 h 139"/>
                      <a:gd name="T66" fmla="*/ 14 w 139"/>
                      <a:gd name="T67" fmla="*/ 53 h 139"/>
                      <a:gd name="T68" fmla="*/ 24 w 139"/>
                      <a:gd name="T69" fmla="*/ 32 h 139"/>
                      <a:gd name="T70" fmla="*/ 42 w 139"/>
                      <a:gd name="T71" fmla="*/ 17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39" h="139">
                        <a:moveTo>
                          <a:pt x="105" y="10"/>
                        </a:moveTo>
                        <a:lnTo>
                          <a:pt x="90" y="4"/>
                        </a:lnTo>
                        <a:lnTo>
                          <a:pt x="78" y="0"/>
                        </a:lnTo>
                        <a:lnTo>
                          <a:pt x="63" y="0"/>
                        </a:lnTo>
                        <a:lnTo>
                          <a:pt x="51" y="4"/>
                        </a:lnTo>
                        <a:lnTo>
                          <a:pt x="38" y="8"/>
                        </a:lnTo>
                        <a:lnTo>
                          <a:pt x="27" y="15"/>
                        </a:lnTo>
                        <a:lnTo>
                          <a:pt x="17" y="24"/>
                        </a:lnTo>
                        <a:lnTo>
                          <a:pt x="10" y="37"/>
                        </a:lnTo>
                        <a:lnTo>
                          <a:pt x="3" y="49"/>
                        </a:lnTo>
                        <a:lnTo>
                          <a:pt x="0" y="61"/>
                        </a:lnTo>
                        <a:lnTo>
                          <a:pt x="0" y="75"/>
                        </a:lnTo>
                        <a:lnTo>
                          <a:pt x="3" y="89"/>
                        </a:lnTo>
                        <a:lnTo>
                          <a:pt x="9" y="102"/>
                        </a:lnTo>
                        <a:lnTo>
                          <a:pt x="16" y="113"/>
                        </a:lnTo>
                        <a:lnTo>
                          <a:pt x="25" y="122"/>
                        </a:lnTo>
                        <a:lnTo>
                          <a:pt x="38" y="131"/>
                        </a:lnTo>
                        <a:lnTo>
                          <a:pt x="50" y="136"/>
                        </a:lnTo>
                        <a:lnTo>
                          <a:pt x="62" y="139"/>
                        </a:lnTo>
                        <a:lnTo>
                          <a:pt x="75" y="139"/>
                        </a:lnTo>
                        <a:lnTo>
                          <a:pt x="89" y="137"/>
                        </a:lnTo>
                        <a:lnTo>
                          <a:pt x="102" y="132"/>
                        </a:lnTo>
                        <a:lnTo>
                          <a:pt x="107" y="128"/>
                        </a:lnTo>
                        <a:lnTo>
                          <a:pt x="113" y="124"/>
                        </a:lnTo>
                        <a:lnTo>
                          <a:pt x="117" y="119"/>
                        </a:lnTo>
                        <a:lnTo>
                          <a:pt x="122" y="115"/>
                        </a:lnTo>
                        <a:lnTo>
                          <a:pt x="131" y="105"/>
                        </a:lnTo>
                        <a:lnTo>
                          <a:pt x="136" y="90"/>
                        </a:lnTo>
                        <a:lnTo>
                          <a:pt x="139" y="78"/>
                        </a:lnTo>
                        <a:lnTo>
                          <a:pt x="139" y="63"/>
                        </a:lnTo>
                        <a:lnTo>
                          <a:pt x="137" y="51"/>
                        </a:lnTo>
                        <a:lnTo>
                          <a:pt x="132" y="38"/>
                        </a:lnTo>
                        <a:lnTo>
                          <a:pt x="124" y="27"/>
                        </a:lnTo>
                        <a:lnTo>
                          <a:pt x="115" y="17"/>
                        </a:lnTo>
                        <a:lnTo>
                          <a:pt x="105" y="10"/>
                        </a:lnTo>
                        <a:close/>
                        <a:moveTo>
                          <a:pt x="54" y="13"/>
                        </a:moveTo>
                        <a:lnTo>
                          <a:pt x="65" y="11"/>
                        </a:lnTo>
                        <a:lnTo>
                          <a:pt x="78" y="12"/>
                        </a:lnTo>
                        <a:lnTo>
                          <a:pt x="88" y="15"/>
                        </a:lnTo>
                        <a:lnTo>
                          <a:pt x="100" y="20"/>
                        </a:lnTo>
                        <a:lnTo>
                          <a:pt x="109" y="25"/>
                        </a:lnTo>
                        <a:lnTo>
                          <a:pt x="116" y="33"/>
                        </a:lnTo>
                        <a:lnTo>
                          <a:pt x="122" y="43"/>
                        </a:lnTo>
                        <a:lnTo>
                          <a:pt x="128" y="54"/>
                        </a:lnTo>
                        <a:lnTo>
                          <a:pt x="129" y="65"/>
                        </a:lnTo>
                        <a:lnTo>
                          <a:pt x="128" y="77"/>
                        </a:lnTo>
                        <a:lnTo>
                          <a:pt x="124" y="87"/>
                        </a:lnTo>
                        <a:lnTo>
                          <a:pt x="122" y="92"/>
                        </a:lnTo>
                        <a:lnTo>
                          <a:pt x="121" y="99"/>
                        </a:lnTo>
                        <a:lnTo>
                          <a:pt x="117" y="103"/>
                        </a:lnTo>
                        <a:lnTo>
                          <a:pt x="115" y="105"/>
                        </a:lnTo>
                        <a:lnTo>
                          <a:pt x="114" y="105"/>
                        </a:lnTo>
                        <a:lnTo>
                          <a:pt x="114" y="106"/>
                        </a:lnTo>
                        <a:lnTo>
                          <a:pt x="114" y="108"/>
                        </a:lnTo>
                        <a:lnTo>
                          <a:pt x="107" y="116"/>
                        </a:lnTo>
                        <a:lnTo>
                          <a:pt x="98" y="122"/>
                        </a:lnTo>
                        <a:lnTo>
                          <a:pt x="87" y="128"/>
                        </a:lnTo>
                        <a:lnTo>
                          <a:pt x="75" y="129"/>
                        </a:lnTo>
                        <a:lnTo>
                          <a:pt x="63" y="128"/>
                        </a:lnTo>
                        <a:lnTo>
                          <a:pt x="53" y="124"/>
                        </a:lnTo>
                        <a:lnTo>
                          <a:pt x="43" y="121"/>
                        </a:lnTo>
                        <a:lnTo>
                          <a:pt x="32" y="114"/>
                        </a:lnTo>
                        <a:lnTo>
                          <a:pt x="25" y="106"/>
                        </a:lnTo>
                        <a:lnTo>
                          <a:pt x="18" y="97"/>
                        </a:lnTo>
                        <a:lnTo>
                          <a:pt x="14" y="86"/>
                        </a:lnTo>
                        <a:lnTo>
                          <a:pt x="11" y="74"/>
                        </a:lnTo>
                        <a:lnTo>
                          <a:pt x="12" y="63"/>
                        </a:lnTo>
                        <a:lnTo>
                          <a:pt x="14" y="53"/>
                        </a:lnTo>
                        <a:lnTo>
                          <a:pt x="19" y="43"/>
                        </a:lnTo>
                        <a:lnTo>
                          <a:pt x="24" y="32"/>
                        </a:lnTo>
                        <a:lnTo>
                          <a:pt x="32" y="24"/>
                        </a:lnTo>
                        <a:lnTo>
                          <a:pt x="42" y="17"/>
                        </a:lnTo>
                        <a:lnTo>
                          <a:pt x="54" y="13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3" name="Freeform 689"/>
                  <p:cNvSpPr>
                    <a:spLocks noEditPoints="1"/>
                  </p:cNvSpPr>
                  <p:nvPr/>
                </p:nvSpPr>
                <p:spPr bwMode="auto">
                  <a:xfrm>
                    <a:off x="1374" y="3124"/>
                    <a:ext cx="67" cy="60"/>
                  </a:xfrm>
                  <a:custGeom>
                    <a:avLst/>
                    <a:gdLst>
                      <a:gd name="T0" fmla="*/ 77 w 118"/>
                      <a:gd name="T1" fmla="*/ 4 h 118"/>
                      <a:gd name="T2" fmla="*/ 54 w 118"/>
                      <a:gd name="T3" fmla="*/ 0 h 118"/>
                      <a:gd name="T4" fmla="*/ 31 w 118"/>
                      <a:gd name="T5" fmla="*/ 6 h 118"/>
                      <a:gd name="T6" fmla="*/ 13 w 118"/>
                      <a:gd name="T7" fmla="*/ 21 h 118"/>
                      <a:gd name="T8" fmla="*/ 3 w 118"/>
                      <a:gd name="T9" fmla="*/ 42 h 118"/>
                      <a:gd name="T10" fmla="*/ 0 w 118"/>
                      <a:gd name="T11" fmla="*/ 63 h 118"/>
                      <a:gd name="T12" fmla="*/ 7 w 118"/>
                      <a:gd name="T13" fmla="*/ 86 h 118"/>
                      <a:gd name="T14" fmla="*/ 21 w 118"/>
                      <a:gd name="T15" fmla="*/ 103 h 118"/>
                      <a:gd name="T16" fmla="*/ 42 w 118"/>
                      <a:gd name="T17" fmla="*/ 113 h 118"/>
                      <a:gd name="T18" fmla="*/ 64 w 118"/>
                      <a:gd name="T19" fmla="*/ 118 h 118"/>
                      <a:gd name="T20" fmla="*/ 87 w 118"/>
                      <a:gd name="T21" fmla="*/ 111 h 118"/>
                      <a:gd name="T22" fmla="*/ 103 w 118"/>
                      <a:gd name="T23" fmla="*/ 97 h 118"/>
                      <a:gd name="T24" fmla="*/ 103 w 118"/>
                      <a:gd name="T25" fmla="*/ 94 h 118"/>
                      <a:gd name="T26" fmla="*/ 106 w 118"/>
                      <a:gd name="T27" fmla="*/ 92 h 118"/>
                      <a:gd name="T28" fmla="*/ 111 w 118"/>
                      <a:gd name="T29" fmla="*/ 81 h 118"/>
                      <a:gd name="T30" fmla="*/ 117 w 118"/>
                      <a:gd name="T31" fmla="*/ 66 h 118"/>
                      <a:gd name="T32" fmla="*/ 117 w 118"/>
                      <a:gd name="T33" fmla="*/ 43 h 118"/>
                      <a:gd name="T34" fmla="*/ 105 w 118"/>
                      <a:gd name="T35" fmla="*/ 22 h 118"/>
                      <a:gd name="T36" fmla="*/ 89 w 118"/>
                      <a:gd name="T37" fmla="*/ 9 h 118"/>
                      <a:gd name="T38" fmla="*/ 56 w 118"/>
                      <a:gd name="T39" fmla="*/ 12 h 118"/>
                      <a:gd name="T40" fmla="*/ 73 w 118"/>
                      <a:gd name="T41" fmla="*/ 13 h 118"/>
                      <a:gd name="T42" fmla="*/ 91 w 118"/>
                      <a:gd name="T43" fmla="*/ 22 h 118"/>
                      <a:gd name="T44" fmla="*/ 101 w 118"/>
                      <a:gd name="T45" fmla="*/ 37 h 118"/>
                      <a:gd name="T46" fmla="*/ 105 w 118"/>
                      <a:gd name="T47" fmla="*/ 55 h 118"/>
                      <a:gd name="T48" fmla="*/ 105 w 118"/>
                      <a:gd name="T49" fmla="*/ 61 h 118"/>
                      <a:gd name="T50" fmla="*/ 106 w 118"/>
                      <a:gd name="T51" fmla="*/ 64 h 118"/>
                      <a:gd name="T52" fmla="*/ 101 w 118"/>
                      <a:gd name="T53" fmla="*/ 82 h 118"/>
                      <a:gd name="T54" fmla="*/ 89 w 118"/>
                      <a:gd name="T55" fmla="*/ 96 h 118"/>
                      <a:gd name="T56" fmla="*/ 72 w 118"/>
                      <a:gd name="T57" fmla="*/ 104 h 118"/>
                      <a:gd name="T58" fmla="*/ 53 w 118"/>
                      <a:gd name="T59" fmla="*/ 106 h 118"/>
                      <a:gd name="T60" fmla="*/ 37 w 118"/>
                      <a:gd name="T61" fmla="*/ 101 h 118"/>
                      <a:gd name="T62" fmla="*/ 22 w 118"/>
                      <a:gd name="T63" fmla="*/ 89 h 118"/>
                      <a:gd name="T64" fmla="*/ 15 w 118"/>
                      <a:gd name="T65" fmla="*/ 73 h 118"/>
                      <a:gd name="T66" fmla="*/ 13 w 118"/>
                      <a:gd name="T67" fmla="*/ 45 h 118"/>
                      <a:gd name="T68" fmla="*/ 23 w 118"/>
                      <a:gd name="T69" fmla="*/ 28 h 118"/>
                      <a:gd name="T70" fmla="*/ 38 w 118"/>
                      <a:gd name="T71" fmla="*/ 17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18" h="118">
                        <a:moveTo>
                          <a:pt x="89" y="9"/>
                        </a:moveTo>
                        <a:lnTo>
                          <a:pt x="77" y="4"/>
                        </a:lnTo>
                        <a:lnTo>
                          <a:pt x="67" y="1"/>
                        </a:lnTo>
                        <a:lnTo>
                          <a:pt x="54" y="0"/>
                        </a:lnTo>
                        <a:lnTo>
                          <a:pt x="43" y="2"/>
                        </a:lnTo>
                        <a:lnTo>
                          <a:pt x="31" y="6"/>
                        </a:lnTo>
                        <a:lnTo>
                          <a:pt x="21" y="13"/>
                        </a:lnTo>
                        <a:lnTo>
                          <a:pt x="13" y="21"/>
                        </a:lnTo>
                        <a:lnTo>
                          <a:pt x="8" y="32"/>
                        </a:lnTo>
                        <a:lnTo>
                          <a:pt x="3" y="42"/>
                        </a:lnTo>
                        <a:lnTo>
                          <a:pt x="1" y="52"/>
                        </a:lnTo>
                        <a:lnTo>
                          <a:pt x="0" y="63"/>
                        </a:lnTo>
                        <a:lnTo>
                          <a:pt x="3" y="75"/>
                        </a:lnTo>
                        <a:lnTo>
                          <a:pt x="7" y="86"/>
                        </a:lnTo>
                        <a:lnTo>
                          <a:pt x="14" y="95"/>
                        </a:lnTo>
                        <a:lnTo>
                          <a:pt x="21" y="103"/>
                        </a:lnTo>
                        <a:lnTo>
                          <a:pt x="32" y="110"/>
                        </a:lnTo>
                        <a:lnTo>
                          <a:pt x="42" y="113"/>
                        </a:lnTo>
                        <a:lnTo>
                          <a:pt x="52" y="117"/>
                        </a:lnTo>
                        <a:lnTo>
                          <a:pt x="64" y="118"/>
                        </a:lnTo>
                        <a:lnTo>
                          <a:pt x="76" y="117"/>
                        </a:lnTo>
                        <a:lnTo>
                          <a:pt x="87" y="111"/>
                        </a:lnTo>
                        <a:lnTo>
                          <a:pt x="96" y="105"/>
                        </a:lnTo>
                        <a:lnTo>
                          <a:pt x="103" y="97"/>
                        </a:lnTo>
                        <a:lnTo>
                          <a:pt x="103" y="95"/>
                        </a:lnTo>
                        <a:lnTo>
                          <a:pt x="103" y="94"/>
                        </a:lnTo>
                        <a:lnTo>
                          <a:pt x="104" y="94"/>
                        </a:lnTo>
                        <a:lnTo>
                          <a:pt x="106" y="92"/>
                        </a:lnTo>
                        <a:lnTo>
                          <a:pt x="110" y="88"/>
                        </a:lnTo>
                        <a:lnTo>
                          <a:pt x="111" y="81"/>
                        </a:lnTo>
                        <a:lnTo>
                          <a:pt x="113" y="76"/>
                        </a:lnTo>
                        <a:lnTo>
                          <a:pt x="117" y="66"/>
                        </a:lnTo>
                        <a:lnTo>
                          <a:pt x="118" y="54"/>
                        </a:lnTo>
                        <a:lnTo>
                          <a:pt x="117" y="43"/>
                        </a:lnTo>
                        <a:lnTo>
                          <a:pt x="111" y="32"/>
                        </a:lnTo>
                        <a:lnTo>
                          <a:pt x="105" y="22"/>
                        </a:lnTo>
                        <a:lnTo>
                          <a:pt x="98" y="14"/>
                        </a:lnTo>
                        <a:lnTo>
                          <a:pt x="89" y="9"/>
                        </a:lnTo>
                        <a:close/>
                        <a:moveTo>
                          <a:pt x="47" y="15"/>
                        </a:moveTo>
                        <a:lnTo>
                          <a:pt x="56" y="12"/>
                        </a:lnTo>
                        <a:lnTo>
                          <a:pt x="65" y="12"/>
                        </a:lnTo>
                        <a:lnTo>
                          <a:pt x="73" y="13"/>
                        </a:lnTo>
                        <a:lnTo>
                          <a:pt x="83" y="18"/>
                        </a:lnTo>
                        <a:lnTo>
                          <a:pt x="91" y="22"/>
                        </a:lnTo>
                        <a:lnTo>
                          <a:pt x="97" y="30"/>
                        </a:lnTo>
                        <a:lnTo>
                          <a:pt x="101" y="37"/>
                        </a:lnTo>
                        <a:lnTo>
                          <a:pt x="104" y="46"/>
                        </a:lnTo>
                        <a:lnTo>
                          <a:pt x="105" y="55"/>
                        </a:lnTo>
                        <a:lnTo>
                          <a:pt x="105" y="59"/>
                        </a:lnTo>
                        <a:lnTo>
                          <a:pt x="105" y="61"/>
                        </a:lnTo>
                        <a:lnTo>
                          <a:pt x="105" y="62"/>
                        </a:lnTo>
                        <a:lnTo>
                          <a:pt x="106" y="64"/>
                        </a:lnTo>
                        <a:lnTo>
                          <a:pt x="104" y="72"/>
                        </a:lnTo>
                        <a:lnTo>
                          <a:pt x="101" y="82"/>
                        </a:lnTo>
                        <a:lnTo>
                          <a:pt x="95" y="90"/>
                        </a:lnTo>
                        <a:lnTo>
                          <a:pt x="89" y="96"/>
                        </a:lnTo>
                        <a:lnTo>
                          <a:pt x="80" y="101"/>
                        </a:lnTo>
                        <a:lnTo>
                          <a:pt x="72" y="104"/>
                        </a:lnTo>
                        <a:lnTo>
                          <a:pt x="62" y="105"/>
                        </a:lnTo>
                        <a:lnTo>
                          <a:pt x="53" y="106"/>
                        </a:lnTo>
                        <a:lnTo>
                          <a:pt x="45" y="104"/>
                        </a:lnTo>
                        <a:lnTo>
                          <a:pt x="37" y="101"/>
                        </a:lnTo>
                        <a:lnTo>
                          <a:pt x="28" y="95"/>
                        </a:lnTo>
                        <a:lnTo>
                          <a:pt x="22" y="89"/>
                        </a:lnTo>
                        <a:lnTo>
                          <a:pt x="17" y="81"/>
                        </a:lnTo>
                        <a:lnTo>
                          <a:pt x="15" y="73"/>
                        </a:lnTo>
                        <a:lnTo>
                          <a:pt x="12" y="55"/>
                        </a:lnTo>
                        <a:lnTo>
                          <a:pt x="13" y="45"/>
                        </a:lnTo>
                        <a:lnTo>
                          <a:pt x="18" y="37"/>
                        </a:lnTo>
                        <a:lnTo>
                          <a:pt x="23" y="28"/>
                        </a:lnTo>
                        <a:lnTo>
                          <a:pt x="31" y="22"/>
                        </a:lnTo>
                        <a:lnTo>
                          <a:pt x="38" y="17"/>
                        </a:lnTo>
                        <a:lnTo>
                          <a:pt x="47" y="15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4" name="Freeform 690"/>
                  <p:cNvSpPr>
                    <a:spLocks noEditPoints="1"/>
                  </p:cNvSpPr>
                  <p:nvPr/>
                </p:nvSpPr>
                <p:spPr bwMode="auto">
                  <a:xfrm>
                    <a:off x="1383" y="3132"/>
                    <a:ext cx="51" cy="46"/>
                  </a:xfrm>
                  <a:custGeom>
                    <a:avLst/>
                    <a:gdLst>
                      <a:gd name="T0" fmla="*/ 71 w 94"/>
                      <a:gd name="T1" fmla="*/ 6 h 94"/>
                      <a:gd name="T2" fmla="*/ 61 w 94"/>
                      <a:gd name="T3" fmla="*/ 1 h 94"/>
                      <a:gd name="T4" fmla="*/ 53 w 94"/>
                      <a:gd name="T5" fmla="*/ 0 h 94"/>
                      <a:gd name="T6" fmla="*/ 44 w 94"/>
                      <a:gd name="T7" fmla="*/ 0 h 94"/>
                      <a:gd name="T8" fmla="*/ 35 w 94"/>
                      <a:gd name="T9" fmla="*/ 3 h 94"/>
                      <a:gd name="T10" fmla="*/ 26 w 94"/>
                      <a:gd name="T11" fmla="*/ 5 h 94"/>
                      <a:gd name="T12" fmla="*/ 19 w 94"/>
                      <a:gd name="T13" fmla="*/ 10 h 94"/>
                      <a:gd name="T14" fmla="*/ 11 w 94"/>
                      <a:gd name="T15" fmla="*/ 16 h 94"/>
                      <a:gd name="T16" fmla="*/ 6 w 94"/>
                      <a:gd name="T17" fmla="*/ 25 h 94"/>
                      <a:gd name="T18" fmla="*/ 1 w 94"/>
                      <a:gd name="T19" fmla="*/ 33 h 94"/>
                      <a:gd name="T20" fmla="*/ 0 w 94"/>
                      <a:gd name="T21" fmla="*/ 43 h 94"/>
                      <a:gd name="T22" fmla="*/ 3 w 94"/>
                      <a:gd name="T23" fmla="*/ 61 h 94"/>
                      <a:gd name="T24" fmla="*/ 5 w 94"/>
                      <a:gd name="T25" fmla="*/ 69 h 94"/>
                      <a:gd name="T26" fmla="*/ 10 w 94"/>
                      <a:gd name="T27" fmla="*/ 77 h 94"/>
                      <a:gd name="T28" fmla="*/ 16 w 94"/>
                      <a:gd name="T29" fmla="*/ 83 h 94"/>
                      <a:gd name="T30" fmla="*/ 25 w 94"/>
                      <a:gd name="T31" fmla="*/ 89 h 94"/>
                      <a:gd name="T32" fmla="*/ 33 w 94"/>
                      <a:gd name="T33" fmla="*/ 92 h 94"/>
                      <a:gd name="T34" fmla="*/ 41 w 94"/>
                      <a:gd name="T35" fmla="*/ 94 h 94"/>
                      <a:gd name="T36" fmla="*/ 50 w 94"/>
                      <a:gd name="T37" fmla="*/ 93 h 94"/>
                      <a:gd name="T38" fmla="*/ 60 w 94"/>
                      <a:gd name="T39" fmla="*/ 92 h 94"/>
                      <a:gd name="T40" fmla="*/ 68 w 94"/>
                      <a:gd name="T41" fmla="*/ 89 h 94"/>
                      <a:gd name="T42" fmla="*/ 77 w 94"/>
                      <a:gd name="T43" fmla="*/ 84 h 94"/>
                      <a:gd name="T44" fmla="*/ 83 w 94"/>
                      <a:gd name="T45" fmla="*/ 78 h 94"/>
                      <a:gd name="T46" fmla="*/ 89 w 94"/>
                      <a:gd name="T47" fmla="*/ 70 h 94"/>
                      <a:gd name="T48" fmla="*/ 92 w 94"/>
                      <a:gd name="T49" fmla="*/ 60 h 94"/>
                      <a:gd name="T50" fmla="*/ 94 w 94"/>
                      <a:gd name="T51" fmla="*/ 52 h 94"/>
                      <a:gd name="T52" fmla="*/ 93 w 94"/>
                      <a:gd name="T53" fmla="*/ 50 h 94"/>
                      <a:gd name="T54" fmla="*/ 93 w 94"/>
                      <a:gd name="T55" fmla="*/ 49 h 94"/>
                      <a:gd name="T56" fmla="*/ 93 w 94"/>
                      <a:gd name="T57" fmla="*/ 47 h 94"/>
                      <a:gd name="T58" fmla="*/ 93 w 94"/>
                      <a:gd name="T59" fmla="*/ 43 h 94"/>
                      <a:gd name="T60" fmla="*/ 92 w 94"/>
                      <a:gd name="T61" fmla="*/ 34 h 94"/>
                      <a:gd name="T62" fmla="*/ 89 w 94"/>
                      <a:gd name="T63" fmla="*/ 25 h 94"/>
                      <a:gd name="T64" fmla="*/ 85 w 94"/>
                      <a:gd name="T65" fmla="*/ 18 h 94"/>
                      <a:gd name="T66" fmla="*/ 79 w 94"/>
                      <a:gd name="T67" fmla="*/ 10 h 94"/>
                      <a:gd name="T68" fmla="*/ 71 w 94"/>
                      <a:gd name="T69" fmla="*/ 6 h 94"/>
                      <a:gd name="T70" fmla="*/ 12 w 94"/>
                      <a:gd name="T71" fmla="*/ 57 h 94"/>
                      <a:gd name="T72" fmla="*/ 11 w 94"/>
                      <a:gd name="T73" fmla="*/ 44 h 94"/>
                      <a:gd name="T74" fmla="*/ 17 w 94"/>
                      <a:gd name="T75" fmla="*/ 31 h 94"/>
                      <a:gd name="T76" fmla="*/ 25 w 94"/>
                      <a:gd name="T77" fmla="*/ 20 h 94"/>
                      <a:gd name="T78" fmla="*/ 37 w 94"/>
                      <a:gd name="T79" fmla="*/ 13 h 94"/>
                      <a:gd name="T80" fmla="*/ 44 w 94"/>
                      <a:gd name="T81" fmla="*/ 12 h 94"/>
                      <a:gd name="T82" fmla="*/ 51 w 94"/>
                      <a:gd name="T83" fmla="*/ 13 h 94"/>
                      <a:gd name="T84" fmla="*/ 65 w 94"/>
                      <a:gd name="T85" fmla="*/ 18 h 94"/>
                      <a:gd name="T86" fmla="*/ 70 w 94"/>
                      <a:gd name="T87" fmla="*/ 21 h 94"/>
                      <a:gd name="T88" fmla="*/ 76 w 94"/>
                      <a:gd name="T89" fmla="*/ 26 h 94"/>
                      <a:gd name="T90" fmla="*/ 82 w 94"/>
                      <a:gd name="T91" fmla="*/ 37 h 94"/>
                      <a:gd name="T92" fmla="*/ 82 w 94"/>
                      <a:gd name="T93" fmla="*/ 44 h 94"/>
                      <a:gd name="T94" fmla="*/ 82 w 94"/>
                      <a:gd name="T95" fmla="*/ 51 h 94"/>
                      <a:gd name="T96" fmla="*/ 80 w 94"/>
                      <a:gd name="T97" fmla="*/ 57 h 94"/>
                      <a:gd name="T98" fmla="*/ 78 w 94"/>
                      <a:gd name="T99" fmla="*/ 64 h 94"/>
                      <a:gd name="T100" fmla="*/ 75 w 94"/>
                      <a:gd name="T101" fmla="*/ 66 h 94"/>
                      <a:gd name="T102" fmla="*/ 72 w 94"/>
                      <a:gd name="T103" fmla="*/ 69 h 94"/>
                      <a:gd name="T104" fmla="*/ 68 w 94"/>
                      <a:gd name="T105" fmla="*/ 75 h 94"/>
                      <a:gd name="T106" fmla="*/ 62 w 94"/>
                      <a:gd name="T107" fmla="*/ 78 h 94"/>
                      <a:gd name="T108" fmla="*/ 57 w 94"/>
                      <a:gd name="T109" fmla="*/ 82 h 94"/>
                      <a:gd name="T110" fmla="*/ 44 w 94"/>
                      <a:gd name="T111" fmla="*/ 82 h 94"/>
                      <a:gd name="T112" fmla="*/ 31 w 94"/>
                      <a:gd name="T113" fmla="*/ 78 h 94"/>
                      <a:gd name="T114" fmla="*/ 24 w 94"/>
                      <a:gd name="T115" fmla="*/ 73 h 94"/>
                      <a:gd name="T116" fmla="*/ 19 w 94"/>
                      <a:gd name="T117" fmla="*/ 68 h 94"/>
                      <a:gd name="T118" fmla="*/ 15 w 94"/>
                      <a:gd name="T119" fmla="*/ 62 h 94"/>
                      <a:gd name="T120" fmla="*/ 12 w 94"/>
                      <a:gd name="T121" fmla="*/ 57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94" h="94">
                        <a:moveTo>
                          <a:pt x="71" y="6"/>
                        </a:moveTo>
                        <a:lnTo>
                          <a:pt x="61" y="1"/>
                        </a:lnTo>
                        <a:lnTo>
                          <a:pt x="53" y="0"/>
                        </a:lnTo>
                        <a:lnTo>
                          <a:pt x="44" y="0"/>
                        </a:lnTo>
                        <a:lnTo>
                          <a:pt x="35" y="3"/>
                        </a:lnTo>
                        <a:lnTo>
                          <a:pt x="26" y="5"/>
                        </a:lnTo>
                        <a:lnTo>
                          <a:pt x="19" y="10"/>
                        </a:lnTo>
                        <a:lnTo>
                          <a:pt x="11" y="16"/>
                        </a:lnTo>
                        <a:lnTo>
                          <a:pt x="6" y="25"/>
                        </a:lnTo>
                        <a:lnTo>
                          <a:pt x="1" y="33"/>
                        </a:lnTo>
                        <a:lnTo>
                          <a:pt x="0" y="43"/>
                        </a:lnTo>
                        <a:lnTo>
                          <a:pt x="3" y="61"/>
                        </a:lnTo>
                        <a:lnTo>
                          <a:pt x="5" y="69"/>
                        </a:lnTo>
                        <a:lnTo>
                          <a:pt x="10" y="77"/>
                        </a:lnTo>
                        <a:lnTo>
                          <a:pt x="16" y="83"/>
                        </a:lnTo>
                        <a:lnTo>
                          <a:pt x="25" y="89"/>
                        </a:lnTo>
                        <a:lnTo>
                          <a:pt x="33" y="92"/>
                        </a:lnTo>
                        <a:lnTo>
                          <a:pt x="41" y="94"/>
                        </a:lnTo>
                        <a:lnTo>
                          <a:pt x="50" y="93"/>
                        </a:lnTo>
                        <a:lnTo>
                          <a:pt x="60" y="92"/>
                        </a:lnTo>
                        <a:lnTo>
                          <a:pt x="68" y="89"/>
                        </a:lnTo>
                        <a:lnTo>
                          <a:pt x="77" y="84"/>
                        </a:lnTo>
                        <a:lnTo>
                          <a:pt x="83" y="78"/>
                        </a:lnTo>
                        <a:lnTo>
                          <a:pt x="89" y="70"/>
                        </a:lnTo>
                        <a:lnTo>
                          <a:pt x="92" y="60"/>
                        </a:lnTo>
                        <a:lnTo>
                          <a:pt x="94" y="52"/>
                        </a:lnTo>
                        <a:lnTo>
                          <a:pt x="93" y="50"/>
                        </a:lnTo>
                        <a:lnTo>
                          <a:pt x="93" y="49"/>
                        </a:lnTo>
                        <a:lnTo>
                          <a:pt x="93" y="47"/>
                        </a:lnTo>
                        <a:lnTo>
                          <a:pt x="93" y="43"/>
                        </a:lnTo>
                        <a:lnTo>
                          <a:pt x="92" y="34"/>
                        </a:lnTo>
                        <a:lnTo>
                          <a:pt x="89" y="25"/>
                        </a:lnTo>
                        <a:lnTo>
                          <a:pt x="85" y="18"/>
                        </a:lnTo>
                        <a:lnTo>
                          <a:pt x="79" y="10"/>
                        </a:lnTo>
                        <a:lnTo>
                          <a:pt x="71" y="6"/>
                        </a:lnTo>
                        <a:close/>
                        <a:moveTo>
                          <a:pt x="12" y="57"/>
                        </a:moveTo>
                        <a:lnTo>
                          <a:pt x="11" y="44"/>
                        </a:lnTo>
                        <a:lnTo>
                          <a:pt x="17" y="31"/>
                        </a:lnTo>
                        <a:lnTo>
                          <a:pt x="25" y="20"/>
                        </a:lnTo>
                        <a:lnTo>
                          <a:pt x="37" y="13"/>
                        </a:lnTo>
                        <a:lnTo>
                          <a:pt x="44" y="12"/>
                        </a:lnTo>
                        <a:lnTo>
                          <a:pt x="51" y="13"/>
                        </a:lnTo>
                        <a:lnTo>
                          <a:pt x="65" y="18"/>
                        </a:lnTo>
                        <a:lnTo>
                          <a:pt x="70" y="21"/>
                        </a:lnTo>
                        <a:lnTo>
                          <a:pt x="76" y="26"/>
                        </a:lnTo>
                        <a:lnTo>
                          <a:pt x="82" y="37"/>
                        </a:lnTo>
                        <a:lnTo>
                          <a:pt x="82" y="44"/>
                        </a:lnTo>
                        <a:lnTo>
                          <a:pt x="82" y="51"/>
                        </a:lnTo>
                        <a:lnTo>
                          <a:pt x="80" y="57"/>
                        </a:lnTo>
                        <a:lnTo>
                          <a:pt x="78" y="64"/>
                        </a:lnTo>
                        <a:lnTo>
                          <a:pt x="75" y="66"/>
                        </a:lnTo>
                        <a:lnTo>
                          <a:pt x="72" y="69"/>
                        </a:lnTo>
                        <a:lnTo>
                          <a:pt x="68" y="75"/>
                        </a:lnTo>
                        <a:lnTo>
                          <a:pt x="62" y="78"/>
                        </a:lnTo>
                        <a:lnTo>
                          <a:pt x="57" y="82"/>
                        </a:lnTo>
                        <a:lnTo>
                          <a:pt x="44" y="82"/>
                        </a:lnTo>
                        <a:lnTo>
                          <a:pt x="31" y="78"/>
                        </a:lnTo>
                        <a:lnTo>
                          <a:pt x="24" y="73"/>
                        </a:lnTo>
                        <a:lnTo>
                          <a:pt x="19" y="68"/>
                        </a:lnTo>
                        <a:lnTo>
                          <a:pt x="15" y="62"/>
                        </a:lnTo>
                        <a:lnTo>
                          <a:pt x="12" y="57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5" name="Freeform 691"/>
                  <p:cNvSpPr>
                    <a:spLocks noEditPoints="1"/>
                  </p:cNvSpPr>
                  <p:nvPr/>
                </p:nvSpPr>
                <p:spPr bwMode="auto">
                  <a:xfrm>
                    <a:off x="1387" y="3136"/>
                    <a:ext cx="41" cy="36"/>
                  </a:xfrm>
                  <a:custGeom>
                    <a:avLst/>
                    <a:gdLst>
                      <a:gd name="T0" fmla="*/ 6 w 71"/>
                      <a:gd name="T1" fmla="*/ 19 h 70"/>
                      <a:gd name="T2" fmla="*/ 0 w 71"/>
                      <a:gd name="T3" fmla="*/ 32 h 70"/>
                      <a:gd name="T4" fmla="*/ 1 w 71"/>
                      <a:gd name="T5" fmla="*/ 45 h 70"/>
                      <a:gd name="T6" fmla="*/ 4 w 71"/>
                      <a:gd name="T7" fmla="*/ 50 h 70"/>
                      <a:gd name="T8" fmla="*/ 8 w 71"/>
                      <a:gd name="T9" fmla="*/ 56 h 70"/>
                      <a:gd name="T10" fmla="*/ 13 w 71"/>
                      <a:gd name="T11" fmla="*/ 61 h 70"/>
                      <a:gd name="T12" fmla="*/ 20 w 71"/>
                      <a:gd name="T13" fmla="*/ 66 h 70"/>
                      <a:gd name="T14" fmla="*/ 33 w 71"/>
                      <a:gd name="T15" fmla="*/ 70 h 70"/>
                      <a:gd name="T16" fmla="*/ 46 w 71"/>
                      <a:gd name="T17" fmla="*/ 70 h 70"/>
                      <a:gd name="T18" fmla="*/ 51 w 71"/>
                      <a:gd name="T19" fmla="*/ 66 h 70"/>
                      <a:gd name="T20" fmla="*/ 57 w 71"/>
                      <a:gd name="T21" fmla="*/ 63 h 70"/>
                      <a:gd name="T22" fmla="*/ 61 w 71"/>
                      <a:gd name="T23" fmla="*/ 57 h 70"/>
                      <a:gd name="T24" fmla="*/ 64 w 71"/>
                      <a:gd name="T25" fmla="*/ 54 h 70"/>
                      <a:gd name="T26" fmla="*/ 67 w 71"/>
                      <a:gd name="T27" fmla="*/ 52 h 70"/>
                      <a:gd name="T28" fmla="*/ 69 w 71"/>
                      <a:gd name="T29" fmla="*/ 45 h 70"/>
                      <a:gd name="T30" fmla="*/ 71 w 71"/>
                      <a:gd name="T31" fmla="*/ 39 h 70"/>
                      <a:gd name="T32" fmla="*/ 71 w 71"/>
                      <a:gd name="T33" fmla="*/ 32 h 70"/>
                      <a:gd name="T34" fmla="*/ 71 w 71"/>
                      <a:gd name="T35" fmla="*/ 25 h 70"/>
                      <a:gd name="T36" fmla="*/ 65 w 71"/>
                      <a:gd name="T37" fmla="*/ 14 h 70"/>
                      <a:gd name="T38" fmla="*/ 59 w 71"/>
                      <a:gd name="T39" fmla="*/ 9 h 70"/>
                      <a:gd name="T40" fmla="*/ 54 w 71"/>
                      <a:gd name="T41" fmla="*/ 6 h 70"/>
                      <a:gd name="T42" fmla="*/ 40 w 71"/>
                      <a:gd name="T43" fmla="*/ 1 h 70"/>
                      <a:gd name="T44" fmla="*/ 33 w 71"/>
                      <a:gd name="T45" fmla="*/ 0 h 70"/>
                      <a:gd name="T46" fmla="*/ 26 w 71"/>
                      <a:gd name="T47" fmla="*/ 1 h 70"/>
                      <a:gd name="T48" fmla="*/ 14 w 71"/>
                      <a:gd name="T49" fmla="*/ 8 h 70"/>
                      <a:gd name="T50" fmla="*/ 6 w 71"/>
                      <a:gd name="T51" fmla="*/ 19 h 70"/>
                      <a:gd name="T52" fmla="*/ 15 w 71"/>
                      <a:gd name="T53" fmla="*/ 42 h 70"/>
                      <a:gd name="T54" fmla="*/ 13 w 71"/>
                      <a:gd name="T55" fmla="*/ 33 h 70"/>
                      <a:gd name="T56" fmla="*/ 16 w 71"/>
                      <a:gd name="T57" fmla="*/ 24 h 70"/>
                      <a:gd name="T58" fmla="*/ 21 w 71"/>
                      <a:gd name="T59" fmla="*/ 17 h 70"/>
                      <a:gd name="T60" fmla="*/ 30 w 71"/>
                      <a:gd name="T61" fmla="*/ 13 h 70"/>
                      <a:gd name="T62" fmla="*/ 39 w 71"/>
                      <a:gd name="T63" fmla="*/ 12 h 70"/>
                      <a:gd name="T64" fmla="*/ 48 w 71"/>
                      <a:gd name="T65" fmla="*/ 15 h 70"/>
                      <a:gd name="T66" fmla="*/ 53 w 71"/>
                      <a:gd name="T67" fmla="*/ 20 h 70"/>
                      <a:gd name="T68" fmla="*/ 58 w 71"/>
                      <a:gd name="T69" fmla="*/ 30 h 70"/>
                      <a:gd name="T70" fmla="*/ 59 w 71"/>
                      <a:gd name="T71" fmla="*/ 34 h 70"/>
                      <a:gd name="T72" fmla="*/ 59 w 71"/>
                      <a:gd name="T73" fmla="*/ 38 h 70"/>
                      <a:gd name="T74" fmla="*/ 58 w 71"/>
                      <a:gd name="T75" fmla="*/ 42 h 70"/>
                      <a:gd name="T76" fmla="*/ 57 w 71"/>
                      <a:gd name="T77" fmla="*/ 44 h 70"/>
                      <a:gd name="T78" fmla="*/ 57 w 71"/>
                      <a:gd name="T79" fmla="*/ 47 h 70"/>
                      <a:gd name="T80" fmla="*/ 55 w 71"/>
                      <a:gd name="T81" fmla="*/ 48 h 70"/>
                      <a:gd name="T82" fmla="*/ 54 w 71"/>
                      <a:gd name="T83" fmla="*/ 50 h 70"/>
                      <a:gd name="T84" fmla="*/ 52 w 71"/>
                      <a:gd name="T85" fmla="*/ 51 h 70"/>
                      <a:gd name="T86" fmla="*/ 51 w 71"/>
                      <a:gd name="T87" fmla="*/ 53 h 70"/>
                      <a:gd name="T88" fmla="*/ 47 w 71"/>
                      <a:gd name="T89" fmla="*/ 55 h 70"/>
                      <a:gd name="T90" fmla="*/ 43 w 71"/>
                      <a:gd name="T91" fmla="*/ 58 h 70"/>
                      <a:gd name="T92" fmla="*/ 33 w 71"/>
                      <a:gd name="T93" fmla="*/ 58 h 70"/>
                      <a:gd name="T94" fmla="*/ 25 w 71"/>
                      <a:gd name="T95" fmla="*/ 56 h 70"/>
                      <a:gd name="T96" fmla="*/ 18 w 71"/>
                      <a:gd name="T97" fmla="*/ 50 h 70"/>
                      <a:gd name="T98" fmla="*/ 15 w 71"/>
                      <a:gd name="T9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1" h="70">
                        <a:moveTo>
                          <a:pt x="6" y="19"/>
                        </a:moveTo>
                        <a:lnTo>
                          <a:pt x="0" y="32"/>
                        </a:lnTo>
                        <a:lnTo>
                          <a:pt x="1" y="45"/>
                        </a:lnTo>
                        <a:lnTo>
                          <a:pt x="4" y="50"/>
                        </a:lnTo>
                        <a:lnTo>
                          <a:pt x="8" y="56"/>
                        </a:lnTo>
                        <a:lnTo>
                          <a:pt x="13" y="61"/>
                        </a:lnTo>
                        <a:lnTo>
                          <a:pt x="20" y="66"/>
                        </a:lnTo>
                        <a:lnTo>
                          <a:pt x="33" y="70"/>
                        </a:lnTo>
                        <a:lnTo>
                          <a:pt x="46" y="70"/>
                        </a:lnTo>
                        <a:lnTo>
                          <a:pt x="51" y="66"/>
                        </a:lnTo>
                        <a:lnTo>
                          <a:pt x="57" y="63"/>
                        </a:lnTo>
                        <a:lnTo>
                          <a:pt x="61" y="57"/>
                        </a:lnTo>
                        <a:lnTo>
                          <a:pt x="64" y="54"/>
                        </a:lnTo>
                        <a:lnTo>
                          <a:pt x="67" y="52"/>
                        </a:lnTo>
                        <a:lnTo>
                          <a:pt x="69" y="45"/>
                        </a:lnTo>
                        <a:lnTo>
                          <a:pt x="71" y="39"/>
                        </a:lnTo>
                        <a:lnTo>
                          <a:pt x="71" y="32"/>
                        </a:lnTo>
                        <a:lnTo>
                          <a:pt x="71" y="25"/>
                        </a:lnTo>
                        <a:lnTo>
                          <a:pt x="65" y="14"/>
                        </a:lnTo>
                        <a:lnTo>
                          <a:pt x="59" y="9"/>
                        </a:lnTo>
                        <a:lnTo>
                          <a:pt x="54" y="6"/>
                        </a:lnTo>
                        <a:lnTo>
                          <a:pt x="40" y="1"/>
                        </a:lnTo>
                        <a:lnTo>
                          <a:pt x="33" y="0"/>
                        </a:lnTo>
                        <a:lnTo>
                          <a:pt x="26" y="1"/>
                        </a:lnTo>
                        <a:lnTo>
                          <a:pt x="14" y="8"/>
                        </a:lnTo>
                        <a:lnTo>
                          <a:pt x="6" y="19"/>
                        </a:lnTo>
                        <a:close/>
                        <a:moveTo>
                          <a:pt x="15" y="42"/>
                        </a:moveTo>
                        <a:lnTo>
                          <a:pt x="13" y="33"/>
                        </a:lnTo>
                        <a:lnTo>
                          <a:pt x="16" y="24"/>
                        </a:lnTo>
                        <a:lnTo>
                          <a:pt x="21" y="17"/>
                        </a:lnTo>
                        <a:lnTo>
                          <a:pt x="30" y="13"/>
                        </a:lnTo>
                        <a:lnTo>
                          <a:pt x="39" y="12"/>
                        </a:lnTo>
                        <a:lnTo>
                          <a:pt x="48" y="15"/>
                        </a:lnTo>
                        <a:lnTo>
                          <a:pt x="53" y="20"/>
                        </a:lnTo>
                        <a:lnTo>
                          <a:pt x="58" y="30"/>
                        </a:lnTo>
                        <a:lnTo>
                          <a:pt x="59" y="34"/>
                        </a:lnTo>
                        <a:lnTo>
                          <a:pt x="59" y="38"/>
                        </a:lnTo>
                        <a:lnTo>
                          <a:pt x="58" y="42"/>
                        </a:lnTo>
                        <a:lnTo>
                          <a:pt x="57" y="44"/>
                        </a:lnTo>
                        <a:lnTo>
                          <a:pt x="57" y="47"/>
                        </a:lnTo>
                        <a:lnTo>
                          <a:pt x="55" y="48"/>
                        </a:lnTo>
                        <a:lnTo>
                          <a:pt x="54" y="50"/>
                        </a:lnTo>
                        <a:lnTo>
                          <a:pt x="52" y="51"/>
                        </a:lnTo>
                        <a:lnTo>
                          <a:pt x="51" y="53"/>
                        </a:lnTo>
                        <a:lnTo>
                          <a:pt x="47" y="55"/>
                        </a:lnTo>
                        <a:lnTo>
                          <a:pt x="43" y="58"/>
                        </a:lnTo>
                        <a:lnTo>
                          <a:pt x="33" y="58"/>
                        </a:lnTo>
                        <a:lnTo>
                          <a:pt x="25" y="56"/>
                        </a:lnTo>
                        <a:lnTo>
                          <a:pt x="18" y="50"/>
                        </a:lnTo>
                        <a:lnTo>
                          <a:pt x="15" y="42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6" name="Freeform 692"/>
                  <p:cNvSpPr>
                    <a:spLocks noEditPoints="1"/>
                  </p:cNvSpPr>
                  <p:nvPr/>
                </p:nvSpPr>
                <p:spPr bwMode="auto">
                  <a:xfrm>
                    <a:off x="1394" y="3142"/>
                    <a:ext cx="27" cy="24"/>
                  </a:xfrm>
                  <a:custGeom>
                    <a:avLst/>
                    <a:gdLst>
                      <a:gd name="T0" fmla="*/ 3 w 46"/>
                      <a:gd name="T1" fmla="*/ 12 h 46"/>
                      <a:gd name="T2" fmla="*/ 0 w 46"/>
                      <a:gd name="T3" fmla="*/ 21 h 46"/>
                      <a:gd name="T4" fmla="*/ 2 w 46"/>
                      <a:gd name="T5" fmla="*/ 30 h 46"/>
                      <a:gd name="T6" fmla="*/ 5 w 46"/>
                      <a:gd name="T7" fmla="*/ 38 h 46"/>
                      <a:gd name="T8" fmla="*/ 12 w 46"/>
                      <a:gd name="T9" fmla="*/ 44 h 46"/>
                      <a:gd name="T10" fmla="*/ 20 w 46"/>
                      <a:gd name="T11" fmla="*/ 46 h 46"/>
                      <a:gd name="T12" fmla="*/ 30 w 46"/>
                      <a:gd name="T13" fmla="*/ 46 h 46"/>
                      <a:gd name="T14" fmla="*/ 34 w 46"/>
                      <a:gd name="T15" fmla="*/ 43 h 46"/>
                      <a:gd name="T16" fmla="*/ 38 w 46"/>
                      <a:gd name="T17" fmla="*/ 41 h 46"/>
                      <a:gd name="T18" fmla="*/ 39 w 46"/>
                      <a:gd name="T19" fmla="*/ 39 h 46"/>
                      <a:gd name="T20" fmla="*/ 41 w 46"/>
                      <a:gd name="T21" fmla="*/ 38 h 46"/>
                      <a:gd name="T22" fmla="*/ 42 w 46"/>
                      <a:gd name="T23" fmla="*/ 36 h 46"/>
                      <a:gd name="T24" fmla="*/ 44 w 46"/>
                      <a:gd name="T25" fmla="*/ 35 h 46"/>
                      <a:gd name="T26" fmla="*/ 44 w 46"/>
                      <a:gd name="T27" fmla="*/ 32 h 46"/>
                      <a:gd name="T28" fmla="*/ 45 w 46"/>
                      <a:gd name="T29" fmla="*/ 30 h 46"/>
                      <a:gd name="T30" fmla="*/ 46 w 46"/>
                      <a:gd name="T31" fmla="*/ 26 h 46"/>
                      <a:gd name="T32" fmla="*/ 46 w 46"/>
                      <a:gd name="T33" fmla="*/ 22 h 46"/>
                      <a:gd name="T34" fmla="*/ 45 w 46"/>
                      <a:gd name="T35" fmla="*/ 18 h 46"/>
                      <a:gd name="T36" fmla="*/ 40 w 46"/>
                      <a:gd name="T37" fmla="*/ 8 h 46"/>
                      <a:gd name="T38" fmla="*/ 35 w 46"/>
                      <a:gd name="T39" fmla="*/ 3 h 46"/>
                      <a:gd name="T40" fmla="*/ 26 w 46"/>
                      <a:gd name="T41" fmla="*/ 0 h 46"/>
                      <a:gd name="T42" fmla="*/ 17 w 46"/>
                      <a:gd name="T43" fmla="*/ 1 h 46"/>
                      <a:gd name="T44" fmla="*/ 8 w 46"/>
                      <a:gd name="T45" fmla="*/ 5 h 46"/>
                      <a:gd name="T46" fmla="*/ 3 w 46"/>
                      <a:gd name="T47" fmla="*/ 12 h 46"/>
                      <a:gd name="T48" fmla="*/ 21 w 46"/>
                      <a:gd name="T49" fmla="*/ 11 h 46"/>
                      <a:gd name="T50" fmla="*/ 24 w 46"/>
                      <a:gd name="T51" fmla="*/ 11 h 46"/>
                      <a:gd name="T52" fmla="*/ 29 w 46"/>
                      <a:gd name="T53" fmla="*/ 14 h 46"/>
                      <a:gd name="T54" fmla="*/ 32 w 46"/>
                      <a:gd name="T55" fmla="*/ 16 h 46"/>
                      <a:gd name="T56" fmla="*/ 36 w 46"/>
                      <a:gd name="T57" fmla="*/ 20 h 46"/>
                      <a:gd name="T58" fmla="*/ 35 w 46"/>
                      <a:gd name="T59" fmla="*/ 24 h 46"/>
                      <a:gd name="T60" fmla="*/ 33 w 46"/>
                      <a:gd name="T61" fmla="*/ 29 h 46"/>
                      <a:gd name="T62" fmla="*/ 31 w 46"/>
                      <a:gd name="T63" fmla="*/ 30 h 46"/>
                      <a:gd name="T64" fmla="*/ 30 w 46"/>
                      <a:gd name="T65" fmla="*/ 32 h 46"/>
                      <a:gd name="T66" fmla="*/ 27 w 46"/>
                      <a:gd name="T67" fmla="*/ 36 h 46"/>
                      <a:gd name="T68" fmla="*/ 23 w 46"/>
                      <a:gd name="T69" fmla="*/ 35 h 46"/>
                      <a:gd name="T70" fmla="*/ 18 w 46"/>
                      <a:gd name="T71" fmla="*/ 33 h 46"/>
                      <a:gd name="T72" fmla="*/ 11 w 46"/>
                      <a:gd name="T73" fmla="*/ 28 h 46"/>
                      <a:gd name="T74" fmla="*/ 13 w 46"/>
                      <a:gd name="T75" fmla="*/ 19 h 46"/>
                      <a:gd name="T76" fmla="*/ 21 w 46"/>
                      <a:gd name="T77" fmla="*/ 11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6" h="46">
                        <a:moveTo>
                          <a:pt x="3" y="12"/>
                        </a:moveTo>
                        <a:lnTo>
                          <a:pt x="0" y="21"/>
                        </a:lnTo>
                        <a:lnTo>
                          <a:pt x="2" y="30"/>
                        </a:lnTo>
                        <a:lnTo>
                          <a:pt x="5" y="38"/>
                        </a:lnTo>
                        <a:lnTo>
                          <a:pt x="12" y="44"/>
                        </a:lnTo>
                        <a:lnTo>
                          <a:pt x="20" y="46"/>
                        </a:lnTo>
                        <a:lnTo>
                          <a:pt x="30" y="46"/>
                        </a:lnTo>
                        <a:lnTo>
                          <a:pt x="34" y="43"/>
                        </a:lnTo>
                        <a:lnTo>
                          <a:pt x="38" y="41"/>
                        </a:lnTo>
                        <a:lnTo>
                          <a:pt x="39" y="39"/>
                        </a:lnTo>
                        <a:lnTo>
                          <a:pt x="41" y="38"/>
                        </a:lnTo>
                        <a:lnTo>
                          <a:pt x="42" y="36"/>
                        </a:lnTo>
                        <a:lnTo>
                          <a:pt x="44" y="35"/>
                        </a:lnTo>
                        <a:lnTo>
                          <a:pt x="44" y="32"/>
                        </a:lnTo>
                        <a:lnTo>
                          <a:pt x="45" y="30"/>
                        </a:lnTo>
                        <a:lnTo>
                          <a:pt x="46" y="26"/>
                        </a:lnTo>
                        <a:lnTo>
                          <a:pt x="46" y="22"/>
                        </a:lnTo>
                        <a:lnTo>
                          <a:pt x="45" y="18"/>
                        </a:lnTo>
                        <a:lnTo>
                          <a:pt x="40" y="8"/>
                        </a:lnTo>
                        <a:lnTo>
                          <a:pt x="35" y="3"/>
                        </a:lnTo>
                        <a:lnTo>
                          <a:pt x="26" y="0"/>
                        </a:lnTo>
                        <a:lnTo>
                          <a:pt x="17" y="1"/>
                        </a:lnTo>
                        <a:lnTo>
                          <a:pt x="8" y="5"/>
                        </a:lnTo>
                        <a:lnTo>
                          <a:pt x="3" y="12"/>
                        </a:lnTo>
                        <a:close/>
                        <a:moveTo>
                          <a:pt x="21" y="11"/>
                        </a:moveTo>
                        <a:lnTo>
                          <a:pt x="24" y="11"/>
                        </a:lnTo>
                        <a:lnTo>
                          <a:pt x="29" y="14"/>
                        </a:lnTo>
                        <a:lnTo>
                          <a:pt x="32" y="16"/>
                        </a:lnTo>
                        <a:lnTo>
                          <a:pt x="36" y="20"/>
                        </a:lnTo>
                        <a:lnTo>
                          <a:pt x="35" y="24"/>
                        </a:lnTo>
                        <a:lnTo>
                          <a:pt x="33" y="29"/>
                        </a:lnTo>
                        <a:lnTo>
                          <a:pt x="31" y="30"/>
                        </a:lnTo>
                        <a:lnTo>
                          <a:pt x="30" y="32"/>
                        </a:lnTo>
                        <a:lnTo>
                          <a:pt x="27" y="36"/>
                        </a:lnTo>
                        <a:lnTo>
                          <a:pt x="23" y="35"/>
                        </a:lnTo>
                        <a:lnTo>
                          <a:pt x="18" y="33"/>
                        </a:lnTo>
                        <a:lnTo>
                          <a:pt x="11" y="28"/>
                        </a:lnTo>
                        <a:lnTo>
                          <a:pt x="13" y="19"/>
                        </a:lnTo>
                        <a:lnTo>
                          <a:pt x="21" y="11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7" name="Freeform 693"/>
                  <p:cNvSpPr>
                    <a:spLocks/>
                  </p:cNvSpPr>
                  <p:nvPr/>
                </p:nvSpPr>
                <p:spPr bwMode="auto">
                  <a:xfrm>
                    <a:off x="1401" y="3148"/>
                    <a:ext cx="15" cy="14"/>
                  </a:xfrm>
                  <a:custGeom>
                    <a:avLst/>
                    <a:gdLst>
                      <a:gd name="T0" fmla="*/ 18 w 25"/>
                      <a:gd name="T1" fmla="*/ 3 h 25"/>
                      <a:gd name="T2" fmla="*/ 13 w 25"/>
                      <a:gd name="T3" fmla="*/ 0 h 25"/>
                      <a:gd name="T4" fmla="*/ 10 w 25"/>
                      <a:gd name="T5" fmla="*/ 0 h 25"/>
                      <a:gd name="T6" fmla="*/ 2 w 25"/>
                      <a:gd name="T7" fmla="*/ 8 h 25"/>
                      <a:gd name="T8" fmla="*/ 0 w 25"/>
                      <a:gd name="T9" fmla="*/ 17 h 25"/>
                      <a:gd name="T10" fmla="*/ 7 w 25"/>
                      <a:gd name="T11" fmla="*/ 22 h 25"/>
                      <a:gd name="T12" fmla="*/ 12 w 25"/>
                      <a:gd name="T13" fmla="*/ 24 h 25"/>
                      <a:gd name="T14" fmla="*/ 16 w 25"/>
                      <a:gd name="T15" fmla="*/ 25 h 25"/>
                      <a:gd name="T16" fmla="*/ 19 w 25"/>
                      <a:gd name="T17" fmla="*/ 21 h 25"/>
                      <a:gd name="T18" fmla="*/ 20 w 25"/>
                      <a:gd name="T19" fmla="*/ 19 h 25"/>
                      <a:gd name="T20" fmla="*/ 22 w 25"/>
                      <a:gd name="T21" fmla="*/ 18 h 25"/>
                      <a:gd name="T22" fmla="*/ 24 w 25"/>
                      <a:gd name="T23" fmla="*/ 13 h 25"/>
                      <a:gd name="T24" fmla="*/ 25 w 25"/>
                      <a:gd name="T25" fmla="*/ 9 h 25"/>
                      <a:gd name="T26" fmla="*/ 21 w 25"/>
                      <a:gd name="T27" fmla="*/ 5 h 25"/>
                      <a:gd name="T28" fmla="*/ 18 w 25"/>
                      <a:gd name="T29" fmla="*/ 3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5" h="25">
                        <a:moveTo>
                          <a:pt x="18" y="3"/>
                        </a:moveTo>
                        <a:lnTo>
                          <a:pt x="13" y="0"/>
                        </a:lnTo>
                        <a:lnTo>
                          <a:pt x="10" y="0"/>
                        </a:lnTo>
                        <a:lnTo>
                          <a:pt x="2" y="8"/>
                        </a:lnTo>
                        <a:lnTo>
                          <a:pt x="0" y="17"/>
                        </a:lnTo>
                        <a:lnTo>
                          <a:pt x="7" y="22"/>
                        </a:lnTo>
                        <a:lnTo>
                          <a:pt x="12" y="24"/>
                        </a:lnTo>
                        <a:lnTo>
                          <a:pt x="16" y="25"/>
                        </a:lnTo>
                        <a:lnTo>
                          <a:pt x="19" y="21"/>
                        </a:lnTo>
                        <a:lnTo>
                          <a:pt x="20" y="19"/>
                        </a:lnTo>
                        <a:lnTo>
                          <a:pt x="22" y="18"/>
                        </a:lnTo>
                        <a:lnTo>
                          <a:pt x="24" y="13"/>
                        </a:lnTo>
                        <a:lnTo>
                          <a:pt x="25" y="9"/>
                        </a:lnTo>
                        <a:lnTo>
                          <a:pt x="21" y="5"/>
                        </a:lnTo>
                        <a:lnTo>
                          <a:pt x="18" y="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8" name="Freeform 694"/>
                  <p:cNvSpPr>
                    <a:spLocks/>
                  </p:cNvSpPr>
                  <p:nvPr/>
                </p:nvSpPr>
                <p:spPr bwMode="auto">
                  <a:xfrm>
                    <a:off x="1233" y="3079"/>
                    <a:ext cx="300" cy="232"/>
                  </a:xfrm>
                  <a:custGeom>
                    <a:avLst/>
                    <a:gdLst>
                      <a:gd name="T0" fmla="*/ 54 w 539"/>
                      <a:gd name="T1" fmla="*/ 0 h 468"/>
                      <a:gd name="T2" fmla="*/ 24 w 539"/>
                      <a:gd name="T3" fmla="*/ 49 h 468"/>
                      <a:gd name="T4" fmla="*/ 4 w 539"/>
                      <a:gd name="T5" fmla="*/ 103 h 468"/>
                      <a:gd name="T6" fmla="*/ 0 w 539"/>
                      <a:gd name="T7" fmla="*/ 170 h 468"/>
                      <a:gd name="T8" fmla="*/ 14 w 539"/>
                      <a:gd name="T9" fmla="*/ 240 h 468"/>
                      <a:gd name="T10" fmla="*/ 28 w 539"/>
                      <a:gd name="T11" fmla="*/ 283 h 468"/>
                      <a:gd name="T12" fmla="*/ 42 w 539"/>
                      <a:gd name="T13" fmla="*/ 310 h 468"/>
                      <a:gd name="T14" fmla="*/ 68 w 539"/>
                      <a:gd name="T15" fmla="*/ 349 h 468"/>
                      <a:gd name="T16" fmla="*/ 98 w 539"/>
                      <a:gd name="T17" fmla="*/ 381 h 468"/>
                      <a:gd name="T18" fmla="*/ 135 w 539"/>
                      <a:gd name="T19" fmla="*/ 411 h 468"/>
                      <a:gd name="T20" fmla="*/ 191 w 539"/>
                      <a:gd name="T21" fmla="*/ 442 h 468"/>
                      <a:gd name="T22" fmla="*/ 248 w 539"/>
                      <a:gd name="T23" fmla="*/ 462 h 468"/>
                      <a:gd name="T24" fmla="*/ 307 w 539"/>
                      <a:gd name="T25" fmla="*/ 468 h 468"/>
                      <a:gd name="T26" fmla="*/ 369 w 539"/>
                      <a:gd name="T27" fmla="*/ 463 h 468"/>
                      <a:gd name="T28" fmla="*/ 421 w 539"/>
                      <a:gd name="T29" fmla="*/ 448 h 468"/>
                      <a:gd name="T30" fmla="*/ 460 w 539"/>
                      <a:gd name="T31" fmla="*/ 432 h 468"/>
                      <a:gd name="T32" fmla="*/ 494 w 539"/>
                      <a:gd name="T33" fmla="*/ 408 h 468"/>
                      <a:gd name="T34" fmla="*/ 524 w 539"/>
                      <a:gd name="T35" fmla="*/ 377 h 468"/>
                      <a:gd name="T36" fmla="*/ 531 w 539"/>
                      <a:gd name="T37" fmla="*/ 368 h 468"/>
                      <a:gd name="T38" fmla="*/ 523 w 539"/>
                      <a:gd name="T39" fmla="*/ 375 h 468"/>
                      <a:gd name="T40" fmla="*/ 511 w 539"/>
                      <a:gd name="T41" fmla="*/ 384 h 468"/>
                      <a:gd name="T42" fmla="*/ 491 w 539"/>
                      <a:gd name="T43" fmla="*/ 401 h 468"/>
                      <a:gd name="T44" fmla="*/ 456 w 539"/>
                      <a:gd name="T45" fmla="*/ 421 h 468"/>
                      <a:gd name="T46" fmla="*/ 427 w 539"/>
                      <a:gd name="T47" fmla="*/ 434 h 468"/>
                      <a:gd name="T48" fmla="*/ 408 w 539"/>
                      <a:gd name="T49" fmla="*/ 441 h 468"/>
                      <a:gd name="T50" fmla="*/ 367 w 539"/>
                      <a:gd name="T51" fmla="*/ 451 h 468"/>
                      <a:gd name="T52" fmla="*/ 308 w 539"/>
                      <a:gd name="T53" fmla="*/ 457 h 468"/>
                      <a:gd name="T54" fmla="*/ 251 w 539"/>
                      <a:gd name="T55" fmla="*/ 450 h 468"/>
                      <a:gd name="T56" fmla="*/ 195 w 539"/>
                      <a:gd name="T57" fmla="*/ 432 h 468"/>
                      <a:gd name="T58" fmla="*/ 140 w 539"/>
                      <a:gd name="T59" fmla="*/ 402 h 468"/>
                      <a:gd name="T60" fmla="*/ 94 w 539"/>
                      <a:gd name="T61" fmla="*/ 365 h 468"/>
                      <a:gd name="T62" fmla="*/ 76 w 539"/>
                      <a:gd name="T63" fmla="*/ 343 h 468"/>
                      <a:gd name="T64" fmla="*/ 50 w 539"/>
                      <a:gd name="T65" fmla="*/ 306 h 468"/>
                      <a:gd name="T66" fmla="*/ 32 w 539"/>
                      <a:gd name="T67" fmla="*/ 265 h 468"/>
                      <a:gd name="T68" fmla="*/ 15 w 539"/>
                      <a:gd name="T69" fmla="*/ 205 h 468"/>
                      <a:gd name="T70" fmla="*/ 10 w 539"/>
                      <a:gd name="T71" fmla="*/ 146 h 468"/>
                      <a:gd name="T72" fmla="*/ 16 w 539"/>
                      <a:gd name="T73" fmla="*/ 89 h 468"/>
                      <a:gd name="T74" fmla="*/ 35 w 539"/>
                      <a:gd name="T75" fmla="*/ 33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539" h="468">
                        <a:moveTo>
                          <a:pt x="50" y="6"/>
                        </a:moveTo>
                        <a:lnTo>
                          <a:pt x="54" y="0"/>
                        </a:lnTo>
                        <a:lnTo>
                          <a:pt x="38" y="23"/>
                        </a:lnTo>
                        <a:lnTo>
                          <a:pt x="24" y="49"/>
                        </a:lnTo>
                        <a:lnTo>
                          <a:pt x="13" y="75"/>
                        </a:lnTo>
                        <a:lnTo>
                          <a:pt x="4" y="103"/>
                        </a:lnTo>
                        <a:lnTo>
                          <a:pt x="0" y="136"/>
                        </a:lnTo>
                        <a:lnTo>
                          <a:pt x="0" y="170"/>
                        </a:lnTo>
                        <a:lnTo>
                          <a:pt x="4" y="204"/>
                        </a:lnTo>
                        <a:lnTo>
                          <a:pt x="14" y="240"/>
                        </a:lnTo>
                        <a:lnTo>
                          <a:pt x="23" y="270"/>
                        </a:lnTo>
                        <a:lnTo>
                          <a:pt x="28" y="283"/>
                        </a:lnTo>
                        <a:lnTo>
                          <a:pt x="35" y="297"/>
                        </a:lnTo>
                        <a:lnTo>
                          <a:pt x="42" y="310"/>
                        </a:lnTo>
                        <a:lnTo>
                          <a:pt x="50" y="323"/>
                        </a:lnTo>
                        <a:lnTo>
                          <a:pt x="68" y="349"/>
                        </a:lnTo>
                        <a:lnTo>
                          <a:pt x="87" y="371"/>
                        </a:lnTo>
                        <a:lnTo>
                          <a:pt x="98" y="381"/>
                        </a:lnTo>
                        <a:lnTo>
                          <a:pt x="110" y="393"/>
                        </a:lnTo>
                        <a:lnTo>
                          <a:pt x="135" y="411"/>
                        </a:lnTo>
                        <a:lnTo>
                          <a:pt x="163" y="429"/>
                        </a:lnTo>
                        <a:lnTo>
                          <a:pt x="191" y="442"/>
                        </a:lnTo>
                        <a:lnTo>
                          <a:pt x="220" y="454"/>
                        </a:lnTo>
                        <a:lnTo>
                          <a:pt x="248" y="462"/>
                        </a:lnTo>
                        <a:lnTo>
                          <a:pt x="278" y="467"/>
                        </a:lnTo>
                        <a:lnTo>
                          <a:pt x="307" y="468"/>
                        </a:lnTo>
                        <a:lnTo>
                          <a:pt x="338" y="467"/>
                        </a:lnTo>
                        <a:lnTo>
                          <a:pt x="369" y="463"/>
                        </a:lnTo>
                        <a:lnTo>
                          <a:pt x="401" y="457"/>
                        </a:lnTo>
                        <a:lnTo>
                          <a:pt x="421" y="448"/>
                        </a:lnTo>
                        <a:lnTo>
                          <a:pt x="442" y="441"/>
                        </a:lnTo>
                        <a:lnTo>
                          <a:pt x="460" y="432"/>
                        </a:lnTo>
                        <a:lnTo>
                          <a:pt x="480" y="424"/>
                        </a:lnTo>
                        <a:lnTo>
                          <a:pt x="494" y="408"/>
                        </a:lnTo>
                        <a:lnTo>
                          <a:pt x="510" y="394"/>
                        </a:lnTo>
                        <a:lnTo>
                          <a:pt x="524" y="377"/>
                        </a:lnTo>
                        <a:lnTo>
                          <a:pt x="539" y="362"/>
                        </a:lnTo>
                        <a:lnTo>
                          <a:pt x="531" y="368"/>
                        </a:lnTo>
                        <a:lnTo>
                          <a:pt x="527" y="371"/>
                        </a:lnTo>
                        <a:lnTo>
                          <a:pt x="523" y="375"/>
                        </a:lnTo>
                        <a:lnTo>
                          <a:pt x="515" y="381"/>
                        </a:lnTo>
                        <a:lnTo>
                          <a:pt x="511" y="384"/>
                        </a:lnTo>
                        <a:lnTo>
                          <a:pt x="508" y="388"/>
                        </a:lnTo>
                        <a:lnTo>
                          <a:pt x="491" y="401"/>
                        </a:lnTo>
                        <a:lnTo>
                          <a:pt x="475" y="412"/>
                        </a:lnTo>
                        <a:lnTo>
                          <a:pt x="456" y="421"/>
                        </a:lnTo>
                        <a:lnTo>
                          <a:pt x="438" y="431"/>
                        </a:lnTo>
                        <a:lnTo>
                          <a:pt x="427" y="434"/>
                        </a:lnTo>
                        <a:lnTo>
                          <a:pt x="418" y="438"/>
                        </a:lnTo>
                        <a:lnTo>
                          <a:pt x="408" y="441"/>
                        </a:lnTo>
                        <a:lnTo>
                          <a:pt x="398" y="445"/>
                        </a:lnTo>
                        <a:lnTo>
                          <a:pt x="367" y="451"/>
                        </a:lnTo>
                        <a:lnTo>
                          <a:pt x="337" y="456"/>
                        </a:lnTo>
                        <a:lnTo>
                          <a:pt x="308" y="457"/>
                        </a:lnTo>
                        <a:lnTo>
                          <a:pt x="279" y="456"/>
                        </a:lnTo>
                        <a:lnTo>
                          <a:pt x="251" y="450"/>
                        </a:lnTo>
                        <a:lnTo>
                          <a:pt x="223" y="443"/>
                        </a:lnTo>
                        <a:lnTo>
                          <a:pt x="195" y="432"/>
                        </a:lnTo>
                        <a:lnTo>
                          <a:pt x="168" y="419"/>
                        </a:lnTo>
                        <a:lnTo>
                          <a:pt x="140" y="402"/>
                        </a:lnTo>
                        <a:lnTo>
                          <a:pt x="116" y="384"/>
                        </a:lnTo>
                        <a:lnTo>
                          <a:pt x="94" y="365"/>
                        </a:lnTo>
                        <a:lnTo>
                          <a:pt x="84" y="353"/>
                        </a:lnTo>
                        <a:lnTo>
                          <a:pt x="76" y="343"/>
                        </a:lnTo>
                        <a:lnTo>
                          <a:pt x="58" y="319"/>
                        </a:lnTo>
                        <a:lnTo>
                          <a:pt x="50" y="306"/>
                        </a:lnTo>
                        <a:lnTo>
                          <a:pt x="44" y="293"/>
                        </a:lnTo>
                        <a:lnTo>
                          <a:pt x="32" y="265"/>
                        </a:lnTo>
                        <a:lnTo>
                          <a:pt x="23" y="236"/>
                        </a:lnTo>
                        <a:lnTo>
                          <a:pt x="15" y="205"/>
                        </a:lnTo>
                        <a:lnTo>
                          <a:pt x="11" y="175"/>
                        </a:lnTo>
                        <a:lnTo>
                          <a:pt x="10" y="146"/>
                        </a:lnTo>
                        <a:lnTo>
                          <a:pt x="12" y="118"/>
                        </a:lnTo>
                        <a:lnTo>
                          <a:pt x="16" y="89"/>
                        </a:lnTo>
                        <a:lnTo>
                          <a:pt x="24" y="61"/>
                        </a:lnTo>
                        <a:lnTo>
                          <a:pt x="35" y="33"/>
                        </a:lnTo>
                        <a:lnTo>
                          <a:pt x="50" y="6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79" name="Freeform 695"/>
                  <p:cNvSpPr>
                    <a:spLocks/>
                  </p:cNvSpPr>
                  <p:nvPr/>
                </p:nvSpPr>
                <p:spPr bwMode="auto">
                  <a:xfrm>
                    <a:off x="1226" y="3178"/>
                    <a:ext cx="249" cy="141"/>
                  </a:xfrm>
                  <a:custGeom>
                    <a:avLst/>
                    <a:gdLst>
                      <a:gd name="T0" fmla="*/ 9 w 444"/>
                      <a:gd name="T1" fmla="*/ 45 h 287"/>
                      <a:gd name="T2" fmla="*/ 0 w 444"/>
                      <a:gd name="T3" fmla="*/ 0 h 287"/>
                      <a:gd name="T4" fmla="*/ 1 w 444"/>
                      <a:gd name="T5" fmla="*/ 38 h 287"/>
                      <a:gd name="T6" fmla="*/ 7 w 444"/>
                      <a:gd name="T7" fmla="*/ 79 h 287"/>
                      <a:gd name="T8" fmla="*/ 26 w 444"/>
                      <a:gd name="T9" fmla="*/ 110 h 287"/>
                      <a:gd name="T10" fmla="*/ 47 w 444"/>
                      <a:gd name="T11" fmla="*/ 139 h 287"/>
                      <a:gd name="T12" fmla="*/ 67 w 444"/>
                      <a:gd name="T13" fmla="*/ 165 h 287"/>
                      <a:gd name="T14" fmla="*/ 90 w 444"/>
                      <a:gd name="T15" fmla="*/ 189 h 287"/>
                      <a:gd name="T16" fmla="*/ 113 w 444"/>
                      <a:gd name="T17" fmla="*/ 210 h 287"/>
                      <a:gd name="T18" fmla="*/ 136 w 444"/>
                      <a:gd name="T19" fmla="*/ 230 h 287"/>
                      <a:gd name="T20" fmla="*/ 161 w 444"/>
                      <a:gd name="T21" fmla="*/ 245 h 287"/>
                      <a:gd name="T22" fmla="*/ 187 w 444"/>
                      <a:gd name="T23" fmla="*/ 260 h 287"/>
                      <a:gd name="T24" fmla="*/ 213 w 444"/>
                      <a:gd name="T25" fmla="*/ 269 h 287"/>
                      <a:gd name="T26" fmla="*/ 240 w 444"/>
                      <a:gd name="T27" fmla="*/ 277 h 287"/>
                      <a:gd name="T28" fmla="*/ 268 w 444"/>
                      <a:gd name="T29" fmla="*/ 282 h 287"/>
                      <a:gd name="T30" fmla="*/ 298 w 444"/>
                      <a:gd name="T31" fmla="*/ 287 h 287"/>
                      <a:gd name="T32" fmla="*/ 328 w 444"/>
                      <a:gd name="T33" fmla="*/ 287 h 287"/>
                      <a:gd name="T34" fmla="*/ 359 w 444"/>
                      <a:gd name="T35" fmla="*/ 286 h 287"/>
                      <a:gd name="T36" fmla="*/ 391 w 444"/>
                      <a:gd name="T37" fmla="*/ 280 h 287"/>
                      <a:gd name="T38" fmla="*/ 424 w 444"/>
                      <a:gd name="T39" fmla="*/ 274 h 287"/>
                      <a:gd name="T40" fmla="*/ 444 w 444"/>
                      <a:gd name="T41" fmla="*/ 262 h 287"/>
                      <a:gd name="T42" fmla="*/ 414 w 444"/>
                      <a:gd name="T43" fmla="*/ 270 h 287"/>
                      <a:gd name="T44" fmla="*/ 380 w 444"/>
                      <a:gd name="T45" fmla="*/ 277 h 287"/>
                      <a:gd name="T46" fmla="*/ 348 w 444"/>
                      <a:gd name="T47" fmla="*/ 281 h 287"/>
                      <a:gd name="T48" fmla="*/ 316 w 444"/>
                      <a:gd name="T49" fmla="*/ 282 h 287"/>
                      <a:gd name="T50" fmla="*/ 285 w 444"/>
                      <a:gd name="T51" fmla="*/ 281 h 287"/>
                      <a:gd name="T52" fmla="*/ 254 w 444"/>
                      <a:gd name="T53" fmla="*/ 275 h 287"/>
                      <a:gd name="T54" fmla="*/ 224 w 444"/>
                      <a:gd name="T55" fmla="*/ 267 h 287"/>
                      <a:gd name="T56" fmla="*/ 194 w 444"/>
                      <a:gd name="T57" fmla="*/ 256 h 287"/>
                      <a:gd name="T58" fmla="*/ 165 w 444"/>
                      <a:gd name="T59" fmla="*/ 242 h 287"/>
                      <a:gd name="T60" fmla="*/ 150 w 444"/>
                      <a:gd name="T61" fmla="*/ 233 h 287"/>
                      <a:gd name="T62" fmla="*/ 136 w 444"/>
                      <a:gd name="T63" fmla="*/ 225 h 287"/>
                      <a:gd name="T64" fmla="*/ 111 w 444"/>
                      <a:gd name="T65" fmla="*/ 205 h 287"/>
                      <a:gd name="T66" fmla="*/ 87 w 444"/>
                      <a:gd name="T67" fmla="*/ 183 h 287"/>
                      <a:gd name="T68" fmla="*/ 67 w 444"/>
                      <a:gd name="T69" fmla="*/ 159 h 287"/>
                      <a:gd name="T70" fmla="*/ 57 w 444"/>
                      <a:gd name="T71" fmla="*/ 146 h 287"/>
                      <a:gd name="T72" fmla="*/ 49 w 444"/>
                      <a:gd name="T73" fmla="*/ 134 h 287"/>
                      <a:gd name="T74" fmla="*/ 33 w 444"/>
                      <a:gd name="T75" fmla="*/ 106 h 287"/>
                      <a:gd name="T76" fmla="*/ 20 w 444"/>
                      <a:gd name="T77" fmla="*/ 76 h 287"/>
                      <a:gd name="T78" fmla="*/ 13 w 444"/>
                      <a:gd name="T79" fmla="*/ 60 h 287"/>
                      <a:gd name="T80" fmla="*/ 9 w 444"/>
                      <a:gd name="T81" fmla="*/ 45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44" h="287">
                        <a:moveTo>
                          <a:pt x="9" y="45"/>
                        </a:moveTo>
                        <a:lnTo>
                          <a:pt x="0" y="0"/>
                        </a:lnTo>
                        <a:lnTo>
                          <a:pt x="1" y="38"/>
                        </a:lnTo>
                        <a:lnTo>
                          <a:pt x="7" y="79"/>
                        </a:lnTo>
                        <a:lnTo>
                          <a:pt x="26" y="110"/>
                        </a:lnTo>
                        <a:lnTo>
                          <a:pt x="47" y="139"/>
                        </a:lnTo>
                        <a:lnTo>
                          <a:pt x="67" y="165"/>
                        </a:lnTo>
                        <a:lnTo>
                          <a:pt x="90" y="189"/>
                        </a:lnTo>
                        <a:lnTo>
                          <a:pt x="113" y="210"/>
                        </a:lnTo>
                        <a:lnTo>
                          <a:pt x="136" y="230"/>
                        </a:lnTo>
                        <a:lnTo>
                          <a:pt x="161" y="245"/>
                        </a:lnTo>
                        <a:lnTo>
                          <a:pt x="187" y="260"/>
                        </a:lnTo>
                        <a:lnTo>
                          <a:pt x="213" y="269"/>
                        </a:lnTo>
                        <a:lnTo>
                          <a:pt x="240" y="277"/>
                        </a:lnTo>
                        <a:lnTo>
                          <a:pt x="268" y="282"/>
                        </a:lnTo>
                        <a:lnTo>
                          <a:pt x="298" y="287"/>
                        </a:lnTo>
                        <a:lnTo>
                          <a:pt x="328" y="287"/>
                        </a:lnTo>
                        <a:lnTo>
                          <a:pt x="359" y="286"/>
                        </a:lnTo>
                        <a:lnTo>
                          <a:pt x="391" y="280"/>
                        </a:lnTo>
                        <a:lnTo>
                          <a:pt x="424" y="274"/>
                        </a:lnTo>
                        <a:lnTo>
                          <a:pt x="444" y="262"/>
                        </a:lnTo>
                        <a:lnTo>
                          <a:pt x="414" y="270"/>
                        </a:lnTo>
                        <a:lnTo>
                          <a:pt x="380" y="277"/>
                        </a:lnTo>
                        <a:lnTo>
                          <a:pt x="348" y="281"/>
                        </a:lnTo>
                        <a:lnTo>
                          <a:pt x="316" y="282"/>
                        </a:lnTo>
                        <a:lnTo>
                          <a:pt x="285" y="281"/>
                        </a:lnTo>
                        <a:lnTo>
                          <a:pt x="254" y="275"/>
                        </a:lnTo>
                        <a:lnTo>
                          <a:pt x="224" y="267"/>
                        </a:lnTo>
                        <a:lnTo>
                          <a:pt x="194" y="256"/>
                        </a:lnTo>
                        <a:lnTo>
                          <a:pt x="165" y="242"/>
                        </a:lnTo>
                        <a:lnTo>
                          <a:pt x="150" y="233"/>
                        </a:lnTo>
                        <a:lnTo>
                          <a:pt x="136" y="225"/>
                        </a:lnTo>
                        <a:lnTo>
                          <a:pt x="111" y="205"/>
                        </a:lnTo>
                        <a:lnTo>
                          <a:pt x="87" y="183"/>
                        </a:lnTo>
                        <a:lnTo>
                          <a:pt x="67" y="159"/>
                        </a:lnTo>
                        <a:lnTo>
                          <a:pt x="57" y="146"/>
                        </a:lnTo>
                        <a:lnTo>
                          <a:pt x="49" y="134"/>
                        </a:lnTo>
                        <a:lnTo>
                          <a:pt x="33" y="106"/>
                        </a:lnTo>
                        <a:lnTo>
                          <a:pt x="20" y="76"/>
                        </a:lnTo>
                        <a:lnTo>
                          <a:pt x="13" y="60"/>
                        </a:lnTo>
                        <a:lnTo>
                          <a:pt x="9" y="45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0" name="Freeform 696"/>
                  <p:cNvSpPr>
                    <a:spLocks/>
                  </p:cNvSpPr>
                  <p:nvPr/>
                </p:nvSpPr>
                <p:spPr bwMode="auto">
                  <a:xfrm>
                    <a:off x="1226" y="3130"/>
                    <a:ext cx="275" cy="187"/>
                  </a:xfrm>
                  <a:custGeom>
                    <a:avLst/>
                    <a:gdLst>
                      <a:gd name="T0" fmla="*/ 0 w 489"/>
                      <a:gd name="T1" fmla="*/ 95 h 377"/>
                      <a:gd name="T2" fmla="*/ 9 w 489"/>
                      <a:gd name="T3" fmla="*/ 140 h 377"/>
                      <a:gd name="T4" fmla="*/ 13 w 489"/>
                      <a:gd name="T5" fmla="*/ 155 h 377"/>
                      <a:gd name="T6" fmla="*/ 20 w 489"/>
                      <a:gd name="T7" fmla="*/ 171 h 377"/>
                      <a:gd name="T8" fmla="*/ 33 w 489"/>
                      <a:gd name="T9" fmla="*/ 201 h 377"/>
                      <a:gd name="T10" fmla="*/ 49 w 489"/>
                      <a:gd name="T11" fmla="*/ 229 h 377"/>
                      <a:gd name="T12" fmla="*/ 57 w 489"/>
                      <a:gd name="T13" fmla="*/ 241 h 377"/>
                      <a:gd name="T14" fmla="*/ 67 w 489"/>
                      <a:gd name="T15" fmla="*/ 254 h 377"/>
                      <a:gd name="T16" fmla="*/ 87 w 489"/>
                      <a:gd name="T17" fmla="*/ 278 h 377"/>
                      <a:gd name="T18" fmla="*/ 111 w 489"/>
                      <a:gd name="T19" fmla="*/ 300 h 377"/>
                      <a:gd name="T20" fmla="*/ 136 w 489"/>
                      <a:gd name="T21" fmla="*/ 320 h 377"/>
                      <a:gd name="T22" fmla="*/ 150 w 489"/>
                      <a:gd name="T23" fmla="*/ 328 h 377"/>
                      <a:gd name="T24" fmla="*/ 165 w 489"/>
                      <a:gd name="T25" fmla="*/ 337 h 377"/>
                      <a:gd name="T26" fmla="*/ 194 w 489"/>
                      <a:gd name="T27" fmla="*/ 351 h 377"/>
                      <a:gd name="T28" fmla="*/ 224 w 489"/>
                      <a:gd name="T29" fmla="*/ 362 h 377"/>
                      <a:gd name="T30" fmla="*/ 254 w 489"/>
                      <a:gd name="T31" fmla="*/ 370 h 377"/>
                      <a:gd name="T32" fmla="*/ 285 w 489"/>
                      <a:gd name="T33" fmla="*/ 376 h 377"/>
                      <a:gd name="T34" fmla="*/ 316 w 489"/>
                      <a:gd name="T35" fmla="*/ 377 h 377"/>
                      <a:gd name="T36" fmla="*/ 348 w 489"/>
                      <a:gd name="T37" fmla="*/ 376 h 377"/>
                      <a:gd name="T38" fmla="*/ 380 w 489"/>
                      <a:gd name="T39" fmla="*/ 372 h 377"/>
                      <a:gd name="T40" fmla="*/ 414 w 489"/>
                      <a:gd name="T41" fmla="*/ 365 h 377"/>
                      <a:gd name="T42" fmla="*/ 444 w 489"/>
                      <a:gd name="T43" fmla="*/ 357 h 377"/>
                      <a:gd name="T44" fmla="*/ 467 w 489"/>
                      <a:gd name="T45" fmla="*/ 338 h 377"/>
                      <a:gd name="T46" fmla="*/ 478 w 489"/>
                      <a:gd name="T47" fmla="*/ 329 h 377"/>
                      <a:gd name="T48" fmla="*/ 489 w 489"/>
                      <a:gd name="T49" fmla="*/ 321 h 377"/>
                      <a:gd name="T50" fmla="*/ 469 w 489"/>
                      <a:gd name="T51" fmla="*/ 329 h 377"/>
                      <a:gd name="T52" fmla="*/ 451 w 489"/>
                      <a:gd name="T53" fmla="*/ 338 h 377"/>
                      <a:gd name="T54" fmla="*/ 430 w 489"/>
                      <a:gd name="T55" fmla="*/ 345 h 377"/>
                      <a:gd name="T56" fmla="*/ 410 w 489"/>
                      <a:gd name="T57" fmla="*/ 354 h 377"/>
                      <a:gd name="T58" fmla="*/ 378 w 489"/>
                      <a:gd name="T59" fmla="*/ 360 h 377"/>
                      <a:gd name="T60" fmla="*/ 347 w 489"/>
                      <a:gd name="T61" fmla="*/ 364 h 377"/>
                      <a:gd name="T62" fmla="*/ 316 w 489"/>
                      <a:gd name="T63" fmla="*/ 365 h 377"/>
                      <a:gd name="T64" fmla="*/ 287 w 489"/>
                      <a:gd name="T65" fmla="*/ 364 h 377"/>
                      <a:gd name="T66" fmla="*/ 257 w 489"/>
                      <a:gd name="T67" fmla="*/ 359 h 377"/>
                      <a:gd name="T68" fmla="*/ 229 w 489"/>
                      <a:gd name="T69" fmla="*/ 351 h 377"/>
                      <a:gd name="T70" fmla="*/ 200 w 489"/>
                      <a:gd name="T71" fmla="*/ 339 h 377"/>
                      <a:gd name="T72" fmla="*/ 172 w 489"/>
                      <a:gd name="T73" fmla="*/ 326 h 377"/>
                      <a:gd name="T74" fmla="*/ 144 w 489"/>
                      <a:gd name="T75" fmla="*/ 308 h 377"/>
                      <a:gd name="T76" fmla="*/ 119 w 489"/>
                      <a:gd name="T77" fmla="*/ 290 h 377"/>
                      <a:gd name="T78" fmla="*/ 107 w 489"/>
                      <a:gd name="T79" fmla="*/ 278 h 377"/>
                      <a:gd name="T80" fmla="*/ 96 w 489"/>
                      <a:gd name="T81" fmla="*/ 268 h 377"/>
                      <a:gd name="T82" fmla="*/ 77 w 489"/>
                      <a:gd name="T83" fmla="*/ 246 h 377"/>
                      <a:gd name="T84" fmla="*/ 59 w 489"/>
                      <a:gd name="T85" fmla="*/ 220 h 377"/>
                      <a:gd name="T86" fmla="*/ 51 w 489"/>
                      <a:gd name="T87" fmla="*/ 207 h 377"/>
                      <a:gd name="T88" fmla="*/ 44 w 489"/>
                      <a:gd name="T89" fmla="*/ 194 h 377"/>
                      <a:gd name="T90" fmla="*/ 37 w 489"/>
                      <a:gd name="T91" fmla="*/ 180 h 377"/>
                      <a:gd name="T92" fmla="*/ 32 w 489"/>
                      <a:gd name="T93" fmla="*/ 167 h 377"/>
                      <a:gd name="T94" fmla="*/ 23 w 489"/>
                      <a:gd name="T95" fmla="*/ 137 h 377"/>
                      <a:gd name="T96" fmla="*/ 13 w 489"/>
                      <a:gd name="T97" fmla="*/ 101 h 377"/>
                      <a:gd name="T98" fmla="*/ 9 w 489"/>
                      <a:gd name="T99" fmla="*/ 67 h 377"/>
                      <a:gd name="T100" fmla="*/ 9 w 489"/>
                      <a:gd name="T101" fmla="*/ 33 h 377"/>
                      <a:gd name="T102" fmla="*/ 13 w 489"/>
                      <a:gd name="T103" fmla="*/ 0 h 377"/>
                      <a:gd name="T104" fmla="*/ 6 w 489"/>
                      <a:gd name="T105" fmla="*/ 22 h 377"/>
                      <a:gd name="T106" fmla="*/ 3 w 489"/>
                      <a:gd name="T107" fmla="*/ 46 h 377"/>
                      <a:gd name="T108" fmla="*/ 0 w 489"/>
                      <a:gd name="T109" fmla="*/ 69 h 377"/>
                      <a:gd name="T110" fmla="*/ 0 w 489"/>
                      <a:gd name="T111" fmla="*/ 95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89" h="377">
                        <a:moveTo>
                          <a:pt x="0" y="95"/>
                        </a:moveTo>
                        <a:lnTo>
                          <a:pt x="9" y="140"/>
                        </a:lnTo>
                        <a:lnTo>
                          <a:pt x="13" y="155"/>
                        </a:lnTo>
                        <a:lnTo>
                          <a:pt x="20" y="171"/>
                        </a:lnTo>
                        <a:lnTo>
                          <a:pt x="33" y="201"/>
                        </a:lnTo>
                        <a:lnTo>
                          <a:pt x="49" y="229"/>
                        </a:lnTo>
                        <a:lnTo>
                          <a:pt x="57" y="241"/>
                        </a:lnTo>
                        <a:lnTo>
                          <a:pt x="67" y="254"/>
                        </a:lnTo>
                        <a:lnTo>
                          <a:pt x="87" y="278"/>
                        </a:lnTo>
                        <a:lnTo>
                          <a:pt x="111" y="300"/>
                        </a:lnTo>
                        <a:lnTo>
                          <a:pt x="136" y="320"/>
                        </a:lnTo>
                        <a:lnTo>
                          <a:pt x="150" y="328"/>
                        </a:lnTo>
                        <a:lnTo>
                          <a:pt x="165" y="337"/>
                        </a:lnTo>
                        <a:lnTo>
                          <a:pt x="194" y="351"/>
                        </a:lnTo>
                        <a:lnTo>
                          <a:pt x="224" y="362"/>
                        </a:lnTo>
                        <a:lnTo>
                          <a:pt x="254" y="370"/>
                        </a:lnTo>
                        <a:lnTo>
                          <a:pt x="285" y="376"/>
                        </a:lnTo>
                        <a:lnTo>
                          <a:pt x="316" y="377"/>
                        </a:lnTo>
                        <a:lnTo>
                          <a:pt x="348" y="376"/>
                        </a:lnTo>
                        <a:lnTo>
                          <a:pt x="380" y="372"/>
                        </a:lnTo>
                        <a:lnTo>
                          <a:pt x="414" y="365"/>
                        </a:lnTo>
                        <a:lnTo>
                          <a:pt x="444" y="357"/>
                        </a:lnTo>
                        <a:lnTo>
                          <a:pt x="467" y="338"/>
                        </a:lnTo>
                        <a:lnTo>
                          <a:pt x="478" y="329"/>
                        </a:lnTo>
                        <a:lnTo>
                          <a:pt x="489" y="321"/>
                        </a:lnTo>
                        <a:lnTo>
                          <a:pt x="469" y="329"/>
                        </a:lnTo>
                        <a:lnTo>
                          <a:pt x="451" y="338"/>
                        </a:lnTo>
                        <a:lnTo>
                          <a:pt x="430" y="345"/>
                        </a:lnTo>
                        <a:lnTo>
                          <a:pt x="410" y="354"/>
                        </a:lnTo>
                        <a:lnTo>
                          <a:pt x="378" y="360"/>
                        </a:lnTo>
                        <a:lnTo>
                          <a:pt x="347" y="364"/>
                        </a:lnTo>
                        <a:lnTo>
                          <a:pt x="316" y="365"/>
                        </a:lnTo>
                        <a:lnTo>
                          <a:pt x="287" y="364"/>
                        </a:lnTo>
                        <a:lnTo>
                          <a:pt x="257" y="359"/>
                        </a:lnTo>
                        <a:lnTo>
                          <a:pt x="229" y="351"/>
                        </a:lnTo>
                        <a:lnTo>
                          <a:pt x="200" y="339"/>
                        </a:lnTo>
                        <a:lnTo>
                          <a:pt x="172" y="326"/>
                        </a:lnTo>
                        <a:lnTo>
                          <a:pt x="144" y="308"/>
                        </a:lnTo>
                        <a:lnTo>
                          <a:pt x="119" y="290"/>
                        </a:lnTo>
                        <a:lnTo>
                          <a:pt x="107" y="278"/>
                        </a:lnTo>
                        <a:lnTo>
                          <a:pt x="96" y="268"/>
                        </a:lnTo>
                        <a:lnTo>
                          <a:pt x="77" y="246"/>
                        </a:lnTo>
                        <a:lnTo>
                          <a:pt x="59" y="220"/>
                        </a:lnTo>
                        <a:lnTo>
                          <a:pt x="51" y="207"/>
                        </a:lnTo>
                        <a:lnTo>
                          <a:pt x="44" y="194"/>
                        </a:lnTo>
                        <a:lnTo>
                          <a:pt x="37" y="180"/>
                        </a:lnTo>
                        <a:lnTo>
                          <a:pt x="32" y="167"/>
                        </a:lnTo>
                        <a:lnTo>
                          <a:pt x="23" y="137"/>
                        </a:lnTo>
                        <a:lnTo>
                          <a:pt x="13" y="101"/>
                        </a:lnTo>
                        <a:lnTo>
                          <a:pt x="9" y="67"/>
                        </a:lnTo>
                        <a:lnTo>
                          <a:pt x="9" y="33"/>
                        </a:lnTo>
                        <a:lnTo>
                          <a:pt x="13" y="0"/>
                        </a:lnTo>
                        <a:lnTo>
                          <a:pt x="6" y="22"/>
                        </a:lnTo>
                        <a:lnTo>
                          <a:pt x="3" y="46"/>
                        </a:lnTo>
                        <a:lnTo>
                          <a:pt x="0" y="69"/>
                        </a:lnTo>
                        <a:lnTo>
                          <a:pt x="0" y="95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1" name="Freeform 697"/>
                  <p:cNvSpPr>
                    <a:spLocks/>
                  </p:cNvSpPr>
                  <p:nvPr/>
                </p:nvSpPr>
                <p:spPr bwMode="auto">
                  <a:xfrm>
                    <a:off x="1501" y="3016"/>
                    <a:ext cx="5" cy="2"/>
                  </a:xfrm>
                  <a:custGeom>
                    <a:avLst/>
                    <a:gdLst>
                      <a:gd name="T0" fmla="*/ 7 w 7"/>
                      <a:gd name="T1" fmla="*/ 6 h 6"/>
                      <a:gd name="T2" fmla="*/ 4 w 7"/>
                      <a:gd name="T3" fmla="*/ 4 h 6"/>
                      <a:gd name="T4" fmla="*/ 2 w 7"/>
                      <a:gd name="T5" fmla="*/ 1 h 6"/>
                      <a:gd name="T6" fmla="*/ 0 w 7"/>
                      <a:gd name="T7" fmla="*/ 0 h 6"/>
                      <a:gd name="T8" fmla="*/ 3 w 7"/>
                      <a:gd name="T9" fmla="*/ 2 h 6"/>
                      <a:gd name="T10" fmla="*/ 7 w 7"/>
                      <a:gd name="T11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6">
                        <a:moveTo>
                          <a:pt x="7" y="6"/>
                        </a:moveTo>
                        <a:lnTo>
                          <a:pt x="4" y="4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lnTo>
                          <a:pt x="3" y="2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2" name="Freeform 698"/>
                  <p:cNvSpPr>
                    <a:spLocks/>
                  </p:cNvSpPr>
                  <p:nvPr/>
                </p:nvSpPr>
                <p:spPr bwMode="auto">
                  <a:xfrm>
                    <a:off x="1575" y="3103"/>
                    <a:ext cx="12" cy="59"/>
                  </a:xfrm>
                  <a:custGeom>
                    <a:avLst/>
                    <a:gdLst>
                      <a:gd name="T0" fmla="*/ 23 w 23"/>
                      <a:gd name="T1" fmla="*/ 95 h 119"/>
                      <a:gd name="T2" fmla="*/ 20 w 23"/>
                      <a:gd name="T3" fmla="*/ 67 h 119"/>
                      <a:gd name="T4" fmla="*/ 16 w 23"/>
                      <a:gd name="T5" fmla="*/ 44 h 119"/>
                      <a:gd name="T6" fmla="*/ 9 w 23"/>
                      <a:gd name="T7" fmla="*/ 20 h 119"/>
                      <a:gd name="T8" fmla="*/ 0 w 23"/>
                      <a:gd name="T9" fmla="*/ 0 h 119"/>
                      <a:gd name="T10" fmla="*/ 6 w 23"/>
                      <a:gd name="T11" fmla="*/ 20 h 119"/>
                      <a:gd name="T12" fmla="*/ 12 w 23"/>
                      <a:gd name="T13" fmla="*/ 45 h 119"/>
                      <a:gd name="T14" fmla="*/ 17 w 23"/>
                      <a:gd name="T15" fmla="*/ 70 h 119"/>
                      <a:gd name="T16" fmla="*/ 18 w 23"/>
                      <a:gd name="T17" fmla="*/ 94 h 119"/>
                      <a:gd name="T18" fmla="*/ 19 w 23"/>
                      <a:gd name="T19" fmla="*/ 119 h 119"/>
                      <a:gd name="T20" fmla="*/ 23 w 23"/>
                      <a:gd name="T21" fmla="*/ 95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" h="119">
                        <a:moveTo>
                          <a:pt x="23" y="95"/>
                        </a:moveTo>
                        <a:lnTo>
                          <a:pt x="20" y="67"/>
                        </a:lnTo>
                        <a:lnTo>
                          <a:pt x="16" y="44"/>
                        </a:lnTo>
                        <a:lnTo>
                          <a:pt x="9" y="20"/>
                        </a:lnTo>
                        <a:lnTo>
                          <a:pt x="0" y="0"/>
                        </a:lnTo>
                        <a:lnTo>
                          <a:pt x="6" y="20"/>
                        </a:lnTo>
                        <a:lnTo>
                          <a:pt x="12" y="45"/>
                        </a:lnTo>
                        <a:lnTo>
                          <a:pt x="17" y="70"/>
                        </a:lnTo>
                        <a:lnTo>
                          <a:pt x="18" y="94"/>
                        </a:lnTo>
                        <a:lnTo>
                          <a:pt x="19" y="119"/>
                        </a:lnTo>
                        <a:lnTo>
                          <a:pt x="23" y="95"/>
                        </a:lnTo>
                        <a:close/>
                      </a:path>
                    </a:pathLst>
                  </a:custGeom>
                  <a:solidFill>
                    <a:srgbClr val="25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3" name="Freeform 699"/>
                  <p:cNvSpPr>
                    <a:spLocks/>
                  </p:cNvSpPr>
                  <p:nvPr/>
                </p:nvSpPr>
                <p:spPr bwMode="auto">
                  <a:xfrm>
                    <a:off x="3526" y="3976"/>
                    <a:ext cx="5" cy="2"/>
                  </a:xfrm>
                  <a:custGeom>
                    <a:avLst/>
                    <a:gdLst>
                      <a:gd name="T0" fmla="*/ 0 w 9"/>
                      <a:gd name="T1" fmla="*/ 0 h 4"/>
                      <a:gd name="T2" fmla="*/ 3 w 9"/>
                      <a:gd name="T3" fmla="*/ 1 h 4"/>
                      <a:gd name="T4" fmla="*/ 9 w 9"/>
                      <a:gd name="T5" fmla="*/ 4 h 4"/>
                      <a:gd name="T6" fmla="*/ 5 w 9"/>
                      <a:gd name="T7" fmla="*/ 2 h 4"/>
                      <a:gd name="T8" fmla="*/ 0 w 9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0" y="0"/>
                        </a:moveTo>
                        <a:lnTo>
                          <a:pt x="3" y="1"/>
                        </a:lnTo>
                        <a:lnTo>
                          <a:pt x="9" y="4"/>
                        </a:lnTo>
                        <a:lnTo>
                          <a:pt x="5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4" name="Freeform 700"/>
                  <p:cNvSpPr>
                    <a:spLocks/>
                  </p:cNvSpPr>
                  <p:nvPr/>
                </p:nvSpPr>
                <p:spPr bwMode="auto">
                  <a:xfrm>
                    <a:off x="3477" y="3964"/>
                    <a:ext cx="76" cy="36"/>
                  </a:xfrm>
                  <a:custGeom>
                    <a:avLst/>
                    <a:gdLst>
                      <a:gd name="T0" fmla="*/ 100 w 137"/>
                      <a:gd name="T1" fmla="*/ 28 h 72"/>
                      <a:gd name="T2" fmla="*/ 94 w 137"/>
                      <a:gd name="T3" fmla="*/ 25 h 72"/>
                      <a:gd name="T4" fmla="*/ 91 w 137"/>
                      <a:gd name="T5" fmla="*/ 24 h 72"/>
                      <a:gd name="T6" fmla="*/ 69 w 137"/>
                      <a:gd name="T7" fmla="*/ 16 h 72"/>
                      <a:gd name="T8" fmla="*/ 47 w 137"/>
                      <a:gd name="T9" fmla="*/ 10 h 72"/>
                      <a:gd name="T10" fmla="*/ 0 w 137"/>
                      <a:gd name="T11" fmla="*/ 0 h 72"/>
                      <a:gd name="T12" fmla="*/ 19 w 137"/>
                      <a:gd name="T13" fmla="*/ 4 h 72"/>
                      <a:gd name="T14" fmla="*/ 39 w 137"/>
                      <a:gd name="T15" fmla="*/ 12 h 72"/>
                      <a:gd name="T16" fmla="*/ 78 w 137"/>
                      <a:gd name="T17" fmla="*/ 30 h 72"/>
                      <a:gd name="T18" fmla="*/ 108 w 137"/>
                      <a:gd name="T19" fmla="*/ 50 h 72"/>
                      <a:gd name="T20" fmla="*/ 137 w 137"/>
                      <a:gd name="T21" fmla="*/ 72 h 72"/>
                      <a:gd name="T22" fmla="*/ 100 w 137"/>
                      <a:gd name="T23" fmla="*/ 28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7" h="72">
                        <a:moveTo>
                          <a:pt x="100" y="28"/>
                        </a:moveTo>
                        <a:lnTo>
                          <a:pt x="94" y="25"/>
                        </a:lnTo>
                        <a:lnTo>
                          <a:pt x="91" y="24"/>
                        </a:lnTo>
                        <a:lnTo>
                          <a:pt x="69" y="16"/>
                        </a:lnTo>
                        <a:lnTo>
                          <a:pt x="47" y="10"/>
                        </a:lnTo>
                        <a:lnTo>
                          <a:pt x="0" y="0"/>
                        </a:lnTo>
                        <a:lnTo>
                          <a:pt x="19" y="4"/>
                        </a:lnTo>
                        <a:lnTo>
                          <a:pt x="39" y="12"/>
                        </a:lnTo>
                        <a:lnTo>
                          <a:pt x="78" y="30"/>
                        </a:lnTo>
                        <a:lnTo>
                          <a:pt x="108" y="50"/>
                        </a:lnTo>
                        <a:lnTo>
                          <a:pt x="137" y="72"/>
                        </a:lnTo>
                        <a:lnTo>
                          <a:pt x="100" y="2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5" name="Freeform 701"/>
                  <p:cNvSpPr>
                    <a:spLocks/>
                  </p:cNvSpPr>
                  <p:nvPr/>
                </p:nvSpPr>
                <p:spPr bwMode="auto">
                  <a:xfrm>
                    <a:off x="3329" y="3958"/>
                    <a:ext cx="280" cy="216"/>
                  </a:xfrm>
                  <a:custGeom>
                    <a:avLst/>
                    <a:gdLst>
                      <a:gd name="T0" fmla="*/ 371 w 502"/>
                      <a:gd name="T1" fmla="*/ 60 h 433"/>
                      <a:gd name="T2" fmla="*/ 302 w 502"/>
                      <a:gd name="T3" fmla="*/ 22 h 433"/>
                      <a:gd name="T4" fmla="*/ 263 w 502"/>
                      <a:gd name="T5" fmla="*/ 10 h 433"/>
                      <a:gd name="T6" fmla="*/ 183 w 502"/>
                      <a:gd name="T7" fmla="*/ 0 h 433"/>
                      <a:gd name="T8" fmla="*/ 129 w 502"/>
                      <a:gd name="T9" fmla="*/ 7 h 433"/>
                      <a:gd name="T10" fmla="*/ 66 w 502"/>
                      <a:gd name="T11" fmla="*/ 26 h 433"/>
                      <a:gd name="T12" fmla="*/ 0 w 502"/>
                      <a:gd name="T13" fmla="*/ 77 h 433"/>
                      <a:gd name="T14" fmla="*/ 48 w 502"/>
                      <a:gd name="T15" fmla="*/ 45 h 433"/>
                      <a:gd name="T16" fmla="*/ 104 w 502"/>
                      <a:gd name="T17" fmla="*/ 24 h 433"/>
                      <a:gd name="T18" fmla="*/ 148 w 502"/>
                      <a:gd name="T19" fmla="*/ 12 h 433"/>
                      <a:gd name="T20" fmla="*/ 192 w 502"/>
                      <a:gd name="T21" fmla="*/ 10 h 433"/>
                      <a:gd name="T22" fmla="*/ 222 w 502"/>
                      <a:gd name="T23" fmla="*/ 12 h 433"/>
                      <a:gd name="T24" fmla="*/ 250 w 502"/>
                      <a:gd name="T25" fmla="*/ 16 h 433"/>
                      <a:gd name="T26" fmla="*/ 292 w 502"/>
                      <a:gd name="T27" fmla="*/ 29 h 433"/>
                      <a:gd name="T28" fmla="*/ 336 w 502"/>
                      <a:gd name="T29" fmla="*/ 50 h 433"/>
                      <a:gd name="T30" fmla="*/ 385 w 502"/>
                      <a:gd name="T31" fmla="*/ 83 h 433"/>
                      <a:gd name="T32" fmla="*/ 426 w 502"/>
                      <a:gd name="T33" fmla="*/ 125 h 433"/>
                      <a:gd name="T34" fmla="*/ 457 w 502"/>
                      <a:gd name="T35" fmla="*/ 175 h 433"/>
                      <a:gd name="T36" fmla="*/ 479 w 502"/>
                      <a:gd name="T37" fmla="*/ 233 h 433"/>
                      <a:gd name="T38" fmla="*/ 487 w 502"/>
                      <a:gd name="T39" fmla="*/ 270 h 433"/>
                      <a:gd name="T40" fmla="*/ 490 w 502"/>
                      <a:gd name="T41" fmla="*/ 308 h 433"/>
                      <a:gd name="T42" fmla="*/ 490 w 502"/>
                      <a:gd name="T43" fmla="*/ 327 h 433"/>
                      <a:gd name="T44" fmla="*/ 491 w 502"/>
                      <a:gd name="T45" fmla="*/ 334 h 433"/>
                      <a:gd name="T46" fmla="*/ 484 w 502"/>
                      <a:gd name="T47" fmla="*/ 384 h 433"/>
                      <a:gd name="T48" fmla="*/ 468 w 502"/>
                      <a:gd name="T49" fmla="*/ 433 h 433"/>
                      <a:gd name="T50" fmla="*/ 481 w 502"/>
                      <a:gd name="T51" fmla="*/ 396 h 433"/>
                      <a:gd name="T52" fmla="*/ 484 w 502"/>
                      <a:gd name="T53" fmla="*/ 388 h 433"/>
                      <a:gd name="T54" fmla="*/ 485 w 502"/>
                      <a:gd name="T55" fmla="*/ 387 h 433"/>
                      <a:gd name="T56" fmla="*/ 495 w 502"/>
                      <a:gd name="T57" fmla="*/ 360 h 433"/>
                      <a:gd name="T58" fmla="*/ 502 w 502"/>
                      <a:gd name="T59" fmla="*/ 308 h 433"/>
                      <a:gd name="T60" fmla="*/ 501 w 502"/>
                      <a:gd name="T61" fmla="*/ 301 h 433"/>
                      <a:gd name="T62" fmla="*/ 501 w 502"/>
                      <a:gd name="T63" fmla="*/ 282 h 433"/>
                      <a:gd name="T64" fmla="*/ 490 w 502"/>
                      <a:gd name="T65" fmla="*/ 230 h 433"/>
                      <a:gd name="T66" fmla="*/ 479 w 502"/>
                      <a:gd name="T67" fmla="*/ 204 h 433"/>
                      <a:gd name="T68" fmla="*/ 460 w 502"/>
                      <a:gd name="T69" fmla="*/ 169 h 433"/>
                      <a:gd name="T70" fmla="*/ 420 w 502"/>
                      <a:gd name="T71" fmla="*/ 110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502" h="433">
                        <a:moveTo>
                          <a:pt x="400" y="82"/>
                        </a:moveTo>
                        <a:lnTo>
                          <a:pt x="371" y="60"/>
                        </a:lnTo>
                        <a:lnTo>
                          <a:pt x="341" y="40"/>
                        </a:lnTo>
                        <a:lnTo>
                          <a:pt x="302" y="22"/>
                        </a:lnTo>
                        <a:lnTo>
                          <a:pt x="282" y="14"/>
                        </a:lnTo>
                        <a:lnTo>
                          <a:pt x="263" y="10"/>
                        </a:lnTo>
                        <a:lnTo>
                          <a:pt x="210" y="1"/>
                        </a:lnTo>
                        <a:lnTo>
                          <a:pt x="183" y="0"/>
                        </a:lnTo>
                        <a:lnTo>
                          <a:pt x="156" y="3"/>
                        </a:lnTo>
                        <a:lnTo>
                          <a:pt x="129" y="7"/>
                        </a:lnTo>
                        <a:lnTo>
                          <a:pt x="102" y="14"/>
                        </a:lnTo>
                        <a:lnTo>
                          <a:pt x="66" y="26"/>
                        </a:lnTo>
                        <a:lnTo>
                          <a:pt x="34" y="40"/>
                        </a:lnTo>
                        <a:lnTo>
                          <a:pt x="0" y="77"/>
                        </a:lnTo>
                        <a:lnTo>
                          <a:pt x="22" y="60"/>
                        </a:lnTo>
                        <a:lnTo>
                          <a:pt x="48" y="45"/>
                        </a:lnTo>
                        <a:lnTo>
                          <a:pt x="74" y="33"/>
                        </a:lnTo>
                        <a:lnTo>
                          <a:pt x="104" y="24"/>
                        </a:lnTo>
                        <a:lnTo>
                          <a:pt x="133" y="15"/>
                        </a:lnTo>
                        <a:lnTo>
                          <a:pt x="148" y="12"/>
                        </a:lnTo>
                        <a:lnTo>
                          <a:pt x="163" y="11"/>
                        </a:lnTo>
                        <a:lnTo>
                          <a:pt x="192" y="10"/>
                        </a:lnTo>
                        <a:lnTo>
                          <a:pt x="206" y="10"/>
                        </a:lnTo>
                        <a:lnTo>
                          <a:pt x="222" y="12"/>
                        </a:lnTo>
                        <a:lnTo>
                          <a:pt x="235" y="13"/>
                        </a:lnTo>
                        <a:lnTo>
                          <a:pt x="250" y="16"/>
                        </a:lnTo>
                        <a:lnTo>
                          <a:pt x="279" y="25"/>
                        </a:lnTo>
                        <a:lnTo>
                          <a:pt x="292" y="29"/>
                        </a:lnTo>
                        <a:lnTo>
                          <a:pt x="307" y="35"/>
                        </a:lnTo>
                        <a:lnTo>
                          <a:pt x="336" y="50"/>
                        </a:lnTo>
                        <a:lnTo>
                          <a:pt x="362" y="65"/>
                        </a:lnTo>
                        <a:lnTo>
                          <a:pt x="385" y="83"/>
                        </a:lnTo>
                        <a:lnTo>
                          <a:pt x="406" y="102"/>
                        </a:lnTo>
                        <a:lnTo>
                          <a:pt x="426" y="125"/>
                        </a:lnTo>
                        <a:lnTo>
                          <a:pt x="441" y="149"/>
                        </a:lnTo>
                        <a:lnTo>
                          <a:pt x="457" y="175"/>
                        </a:lnTo>
                        <a:lnTo>
                          <a:pt x="468" y="203"/>
                        </a:lnTo>
                        <a:lnTo>
                          <a:pt x="479" y="233"/>
                        </a:lnTo>
                        <a:lnTo>
                          <a:pt x="485" y="257"/>
                        </a:lnTo>
                        <a:lnTo>
                          <a:pt x="487" y="270"/>
                        </a:lnTo>
                        <a:lnTo>
                          <a:pt x="489" y="283"/>
                        </a:lnTo>
                        <a:lnTo>
                          <a:pt x="490" y="308"/>
                        </a:lnTo>
                        <a:lnTo>
                          <a:pt x="490" y="320"/>
                        </a:lnTo>
                        <a:lnTo>
                          <a:pt x="490" y="327"/>
                        </a:lnTo>
                        <a:lnTo>
                          <a:pt x="490" y="330"/>
                        </a:lnTo>
                        <a:lnTo>
                          <a:pt x="491" y="334"/>
                        </a:lnTo>
                        <a:lnTo>
                          <a:pt x="488" y="359"/>
                        </a:lnTo>
                        <a:lnTo>
                          <a:pt x="484" y="384"/>
                        </a:lnTo>
                        <a:lnTo>
                          <a:pt x="476" y="408"/>
                        </a:lnTo>
                        <a:lnTo>
                          <a:pt x="468" y="433"/>
                        </a:lnTo>
                        <a:lnTo>
                          <a:pt x="477" y="408"/>
                        </a:lnTo>
                        <a:lnTo>
                          <a:pt x="481" y="396"/>
                        </a:lnTo>
                        <a:lnTo>
                          <a:pt x="484" y="390"/>
                        </a:lnTo>
                        <a:lnTo>
                          <a:pt x="484" y="388"/>
                        </a:lnTo>
                        <a:lnTo>
                          <a:pt x="484" y="387"/>
                        </a:lnTo>
                        <a:lnTo>
                          <a:pt x="485" y="387"/>
                        </a:lnTo>
                        <a:lnTo>
                          <a:pt x="487" y="385"/>
                        </a:lnTo>
                        <a:lnTo>
                          <a:pt x="495" y="360"/>
                        </a:lnTo>
                        <a:lnTo>
                          <a:pt x="502" y="335"/>
                        </a:lnTo>
                        <a:lnTo>
                          <a:pt x="502" y="308"/>
                        </a:lnTo>
                        <a:lnTo>
                          <a:pt x="501" y="304"/>
                        </a:lnTo>
                        <a:lnTo>
                          <a:pt x="501" y="301"/>
                        </a:lnTo>
                        <a:lnTo>
                          <a:pt x="501" y="295"/>
                        </a:lnTo>
                        <a:lnTo>
                          <a:pt x="501" y="282"/>
                        </a:lnTo>
                        <a:lnTo>
                          <a:pt x="496" y="255"/>
                        </a:lnTo>
                        <a:lnTo>
                          <a:pt x="490" y="230"/>
                        </a:lnTo>
                        <a:lnTo>
                          <a:pt x="484" y="208"/>
                        </a:lnTo>
                        <a:lnTo>
                          <a:pt x="479" y="204"/>
                        </a:lnTo>
                        <a:lnTo>
                          <a:pt x="478" y="202"/>
                        </a:lnTo>
                        <a:lnTo>
                          <a:pt x="460" y="169"/>
                        </a:lnTo>
                        <a:lnTo>
                          <a:pt x="441" y="140"/>
                        </a:lnTo>
                        <a:lnTo>
                          <a:pt x="420" y="110"/>
                        </a:lnTo>
                        <a:lnTo>
                          <a:pt x="400" y="82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6" name="Freeform 702"/>
                  <p:cNvSpPr>
                    <a:spLocks/>
                  </p:cNvSpPr>
                  <p:nvPr/>
                </p:nvSpPr>
                <p:spPr bwMode="auto">
                  <a:xfrm>
                    <a:off x="3600" y="4061"/>
                    <a:ext cx="13" cy="63"/>
                  </a:xfrm>
                  <a:custGeom>
                    <a:avLst/>
                    <a:gdLst>
                      <a:gd name="T0" fmla="*/ 6 w 25"/>
                      <a:gd name="T1" fmla="*/ 22 h 127"/>
                      <a:gd name="T2" fmla="*/ 12 w 25"/>
                      <a:gd name="T3" fmla="*/ 47 h 127"/>
                      <a:gd name="T4" fmla="*/ 17 w 25"/>
                      <a:gd name="T5" fmla="*/ 74 h 127"/>
                      <a:gd name="T6" fmla="*/ 17 w 25"/>
                      <a:gd name="T7" fmla="*/ 87 h 127"/>
                      <a:gd name="T8" fmla="*/ 17 w 25"/>
                      <a:gd name="T9" fmla="*/ 93 h 127"/>
                      <a:gd name="T10" fmla="*/ 17 w 25"/>
                      <a:gd name="T11" fmla="*/ 96 h 127"/>
                      <a:gd name="T12" fmla="*/ 18 w 25"/>
                      <a:gd name="T13" fmla="*/ 100 h 127"/>
                      <a:gd name="T14" fmla="*/ 18 w 25"/>
                      <a:gd name="T15" fmla="*/ 127 h 127"/>
                      <a:gd name="T16" fmla="*/ 21 w 25"/>
                      <a:gd name="T17" fmla="*/ 112 h 127"/>
                      <a:gd name="T18" fmla="*/ 25 w 25"/>
                      <a:gd name="T19" fmla="*/ 100 h 127"/>
                      <a:gd name="T20" fmla="*/ 23 w 25"/>
                      <a:gd name="T21" fmla="*/ 85 h 127"/>
                      <a:gd name="T22" fmla="*/ 21 w 25"/>
                      <a:gd name="T23" fmla="*/ 71 h 127"/>
                      <a:gd name="T24" fmla="*/ 16 w 25"/>
                      <a:gd name="T25" fmla="*/ 45 h 127"/>
                      <a:gd name="T26" fmla="*/ 9 w 25"/>
                      <a:gd name="T27" fmla="*/ 21 h 127"/>
                      <a:gd name="T28" fmla="*/ 0 w 25"/>
                      <a:gd name="T29" fmla="*/ 0 h 127"/>
                      <a:gd name="T30" fmla="*/ 6 w 25"/>
                      <a:gd name="T31" fmla="*/ 22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5" h="127">
                        <a:moveTo>
                          <a:pt x="6" y="22"/>
                        </a:moveTo>
                        <a:lnTo>
                          <a:pt x="12" y="47"/>
                        </a:lnTo>
                        <a:lnTo>
                          <a:pt x="17" y="74"/>
                        </a:lnTo>
                        <a:lnTo>
                          <a:pt x="17" y="87"/>
                        </a:lnTo>
                        <a:lnTo>
                          <a:pt x="17" y="93"/>
                        </a:lnTo>
                        <a:lnTo>
                          <a:pt x="17" y="96"/>
                        </a:lnTo>
                        <a:lnTo>
                          <a:pt x="18" y="100"/>
                        </a:lnTo>
                        <a:lnTo>
                          <a:pt x="18" y="127"/>
                        </a:lnTo>
                        <a:lnTo>
                          <a:pt x="21" y="112"/>
                        </a:lnTo>
                        <a:lnTo>
                          <a:pt x="25" y="100"/>
                        </a:lnTo>
                        <a:lnTo>
                          <a:pt x="23" y="85"/>
                        </a:lnTo>
                        <a:lnTo>
                          <a:pt x="21" y="71"/>
                        </a:lnTo>
                        <a:lnTo>
                          <a:pt x="16" y="45"/>
                        </a:lnTo>
                        <a:lnTo>
                          <a:pt x="9" y="21"/>
                        </a:lnTo>
                        <a:lnTo>
                          <a:pt x="0" y="0"/>
                        </a:lnTo>
                        <a:lnTo>
                          <a:pt x="6" y="22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7" name="Freeform 703"/>
                  <p:cNvSpPr>
                    <a:spLocks noEditPoints="1"/>
                  </p:cNvSpPr>
                  <p:nvPr/>
                </p:nvSpPr>
                <p:spPr bwMode="auto">
                  <a:xfrm>
                    <a:off x="3262" y="3964"/>
                    <a:ext cx="340" cy="301"/>
                  </a:xfrm>
                  <a:custGeom>
                    <a:avLst/>
                    <a:gdLst>
                      <a:gd name="T0" fmla="*/ 575 w 609"/>
                      <a:gd name="T1" fmla="*/ 165 h 608"/>
                      <a:gd name="T2" fmla="*/ 524 w 609"/>
                      <a:gd name="T3" fmla="*/ 92 h 608"/>
                      <a:gd name="T4" fmla="*/ 454 w 609"/>
                      <a:gd name="T5" fmla="*/ 40 h 608"/>
                      <a:gd name="T6" fmla="*/ 397 w 609"/>
                      <a:gd name="T7" fmla="*/ 15 h 608"/>
                      <a:gd name="T8" fmla="*/ 340 w 609"/>
                      <a:gd name="T9" fmla="*/ 2 h 608"/>
                      <a:gd name="T10" fmla="*/ 281 w 609"/>
                      <a:gd name="T11" fmla="*/ 1 h 608"/>
                      <a:gd name="T12" fmla="*/ 222 w 609"/>
                      <a:gd name="T13" fmla="*/ 14 h 608"/>
                      <a:gd name="T14" fmla="*/ 140 w 609"/>
                      <a:gd name="T15" fmla="*/ 50 h 608"/>
                      <a:gd name="T16" fmla="*/ 60 w 609"/>
                      <a:gd name="T17" fmla="*/ 132 h 608"/>
                      <a:gd name="T18" fmla="*/ 26 w 609"/>
                      <a:gd name="T19" fmla="*/ 184 h 608"/>
                      <a:gd name="T20" fmla="*/ 2 w 609"/>
                      <a:gd name="T21" fmla="*/ 270 h 608"/>
                      <a:gd name="T22" fmla="*/ 5 w 609"/>
                      <a:gd name="T23" fmla="*/ 358 h 608"/>
                      <a:gd name="T24" fmla="*/ 34 w 609"/>
                      <a:gd name="T25" fmla="*/ 445 h 608"/>
                      <a:gd name="T26" fmla="*/ 66 w 609"/>
                      <a:gd name="T27" fmla="*/ 494 h 608"/>
                      <a:gd name="T28" fmla="*/ 106 w 609"/>
                      <a:gd name="T29" fmla="*/ 536 h 608"/>
                      <a:gd name="T30" fmla="*/ 185 w 609"/>
                      <a:gd name="T31" fmla="*/ 583 h 608"/>
                      <a:gd name="T32" fmla="*/ 270 w 609"/>
                      <a:gd name="T33" fmla="*/ 607 h 608"/>
                      <a:gd name="T34" fmla="*/ 358 w 609"/>
                      <a:gd name="T35" fmla="*/ 604 h 608"/>
                      <a:gd name="T36" fmla="*/ 433 w 609"/>
                      <a:gd name="T37" fmla="*/ 581 h 608"/>
                      <a:gd name="T38" fmla="*/ 483 w 609"/>
                      <a:gd name="T39" fmla="*/ 553 h 608"/>
                      <a:gd name="T40" fmla="*/ 510 w 609"/>
                      <a:gd name="T41" fmla="*/ 534 h 608"/>
                      <a:gd name="T42" fmla="*/ 557 w 609"/>
                      <a:gd name="T43" fmla="*/ 476 h 608"/>
                      <a:gd name="T44" fmla="*/ 586 w 609"/>
                      <a:gd name="T45" fmla="*/ 423 h 608"/>
                      <a:gd name="T46" fmla="*/ 606 w 609"/>
                      <a:gd name="T47" fmla="*/ 349 h 608"/>
                      <a:gd name="T48" fmla="*/ 608 w 609"/>
                      <a:gd name="T49" fmla="*/ 317 h 608"/>
                      <a:gd name="T50" fmla="*/ 607 w 609"/>
                      <a:gd name="T51" fmla="*/ 273 h 608"/>
                      <a:gd name="T52" fmla="*/ 597 w 609"/>
                      <a:gd name="T53" fmla="*/ 223 h 608"/>
                      <a:gd name="T54" fmla="*/ 494 w 609"/>
                      <a:gd name="T55" fmla="*/ 83 h 608"/>
                      <a:gd name="T56" fmla="*/ 549 w 609"/>
                      <a:gd name="T57" fmla="*/ 145 h 608"/>
                      <a:gd name="T58" fmla="*/ 586 w 609"/>
                      <a:gd name="T59" fmla="*/ 227 h 608"/>
                      <a:gd name="T60" fmla="*/ 592 w 609"/>
                      <a:gd name="T61" fmla="*/ 255 h 608"/>
                      <a:gd name="T62" fmla="*/ 595 w 609"/>
                      <a:gd name="T63" fmla="*/ 339 h 608"/>
                      <a:gd name="T64" fmla="*/ 573 w 609"/>
                      <a:gd name="T65" fmla="*/ 420 h 608"/>
                      <a:gd name="T66" fmla="*/ 545 w 609"/>
                      <a:gd name="T67" fmla="*/ 471 h 608"/>
                      <a:gd name="T68" fmla="*/ 535 w 609"/>
                      <a:gd name="T69" fmla="*/ 482 h 608"/>
                      <a:gd name="T70" fmla="*/ 507 w 609"/>
                      <a:gd name="T71" fmla="*/ 514 h 608"/>
                      <a:gd name="T72" fmla="*/ 463 w 609"/>
                      <a:gd name="T73" fmla="*/ 549 h 608"/>
                      <a:gd name="T74" fmla="*/ 439 w 609"/>
                      <a:gd name="T75" fmla="*/ 564 h 608"/>
                      <a:gd name="T76" fmla="*/ 413 w 609"/>
                      <a:gd name="T77" fmla="*/ 575 h 608"/>
                      <a:gd name="T78" fmla="*/ 385 w 609"/>
                      <a:gd name="T79" fmla="*/ 585 h 608"/>
                      <a:gd name="T80" fmla="*/ 298 w 609"/>
                      <a:gd name="T81" fmla="*/ 597 h 608"/>
                      <a:gd name="T82" fmla="*/ 216 w 609"/>
                      <a:gd name="T83" fmla="*/ 583 h 608"/>
                      <a:gd name="T84" fmla="*/ 138 w 609"/>
                      <a:gd name="T85" fmla="*/ 545 h 608"/>
                      <a:gd name="T86" fmla="*/ 94 w 609"/>
                      <a:gd name="T87" fmla="*/ 508 h 608"/>
                      <a:gd name="T88" fmla="*/ 60 w 609"/>
                      <a:gd name="T89" fmla="*/ 463 h 608"/>
                      <a:gd name="T90" fmla="*/ 26 w 609"/>
                      <a:gd name="T91" fmla="*/ 386 h 608"/>
                      <a:gd name="T92" fmla="*/ 13 w 609"/>
                      <a:gd name="T93" fmla="*/ 298 h 608"/>
                      <a:gd name="T94" fmla="*/ 27 w 609"/>
                      <a:gd name="T95" fmla="*/ 216 h 608"/>
                      <a:gd name="T96" fmla="*/ 65 w 609"/>
                      <a:gd name="T97" fmla="*/ 138 h 608"/>
                      <a:gd name="T98" fmla="*/ 123 w 609"/>
                      <a:gd name="T99" fmla="*/ 77 h 608"/>
                      <a:gd name="T100" fmla="*/ 196 w 609"/>
                      <a:gd name="T101" fmla="*/ 35 h 608"/>
                      <a:gd name="T102" fmla="*/ 254 w 609"/>
                      <a:gd name="T103" fmla="*/ 19 h 608"/>
                      <a:gd name="T104" fmla="*/ 339 w 609"/>
                      <a:gd name="T105" fmla="*/ 16 h 608"/>
                      <a:gd name="T106" fmla="*/ 421 w 609"/>
                      <a:gd name="T107" fmla="*/ 37 h 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609" h="608">
                        <a:moveTo>
                          <a:pt x="597" y="223"/>
                        </a:moveTo>
                        <a:lnTo>
                          <a:pt x="586" y="193"/>
                        </a:lnTo>
                        <a:lnTo>
                          <a:pt x="575" y="165"/>
                        </a:lnTo>
                        <a:lnTo>
                          <a:pt x="559" y="139"/>
                        </a:lnTo>
                        <a:lnTo>
                          <a:pt x="544" y="115"/>
                        </a:lnTo>
                        <a:lnTo>
                          <a:pt x="524" y="92"/>
                        </a:lnTo>
                        <a:lnTo>
                          <a:pt x="503" y="73"/>
                        </a:lnTo>
                        <a:lnTo>
                          <a:pt x="480" y="55"/>
                        </a:lnTo>
                        <a:lnTo>
                          <a:pt x="454" y="40"/>
                        </a:lnTo>
                        <a:lnTo>
                          <a:pt x="425" y="25"/>
                        </a:lnTo>
                        <a:lnTo>
                          <a:pt x="410" y="19"/>
                        </a:lnTo>
                        <a:lnTo>
                          <a:pt x="397" y="15"/>
                        </a:lnTo>
                        <a:lnTo>
                          <a:pt x="368" y="6"/>
                        </a:lnTo>
                        <a:lnTo>
                          <a:pt x="353" y="3"/>
                        </a:lnTo>
                        <a:lnTo>
                          <a:pt x="340" y="2"/>
                        </a:lnTo>
                        <a:lnTo>
                          <a:pt x="324" y="0"/>
                        </a:lnTo>
                        <a:lnTo>
                          <a:pt x="310" y="0"/>
                        </a:lnTo>
                        <a:lnTo>
                          <a:pt x="281" y="1"/>
                        </a:lnTo>
                        <a:lnTo>
                          <a:pt x="266" y="2"/>
                        </a:lnTo>
                        <a:lnTo>
                          <a:pt x="251" y="5"/>
                        </a:lnTo>
                        <a:lnTo>
                          <a:pt x="222" y="14"/>
                        </a:lnTo>
                        <a:lnTo>
                          <a:pt x="192" y="23"/>
                        </a:lnTo>
                        <a:lnTo>
                          <a:pt x="166" y="35"/>
                        </a:lnTo>
                        <a:lnTo>
                          <a:pt x="140" y="50"/>
                        </a:lnTo>
                        <a:lnTo>
                          <a:pt x="118" y="67"/>
                        </a:lnTo>
                        <a:lnTo>
                          <a:pt x="88" y="98"/>
                        </a:lnTo>
                        <a:lnTo>
                          <a:pt x="60" y="132"/>
                        </a:lnTo>
                        <a:lnTo>
                          <a:pt x="43" y="153"/>
                        </a:lnTo>
                        <a:lnTo>
                          <a:pt x="40" y="157"/>
                        </a:lnTo>
                        <a:lnTo>
                          <a:pt x="26" y="184"/>
                        </a:lnTo>
                        <a:lnTo>
                          <a:pt x="14" y="212"/>
                        </a:lnTo>
                        <a:lnTo>
                          <a:pt x="6" y="241"/>
                        </a:lnTo>
                        <a:lnTo>
                          <a:pt x="2" y="270"/>
                        </a:lnTo>
                        <a:lnTo>
                          <a:pt x="0" y="299"/>
                        </a:lnTo>
                        <a:lnTo>
                          <a:pt x="1" y="328"/>
                        </a:lnTo>
                        <a:lnTo>
                          <a:pt x="5" y="358"/>
                        </a:lnTo>
                        <a:lnTo>
                          <a:pt x="13" y="389"/>
                        </a:lnTo>
                        <a:lnTo>
                          <a:pt x="23" y="417"/>
                        </a:lnTo>
                        <a:lnTo>
                          <a:pt x="34" y="445"/>
                        </a:lnTo>
                        <a:lnTo>
                          <a:pt x="40" y="457"/>
                        </a:lnTo>
                        <a:lnTo>
                          <a:pt x="48" y="471"/>
                        </a:lnTo>
                        <a:lnTo>
                          <a:pt x="66" y="494"/>
                        </a:lnTo>
                        <a:lnTo>
                          <a:pt x="74" y="505"/>
                        </a:lnTo>
                        <a:lnTo>
                          <a:pt x="85" y="516"/>
                        </a:lnTo>
                        <a:lnTo>
                          <a:pt x="106" y="536"/>
                        </a:lnTo>
                        <a:lnTo>
                          <a:pt x="130" y="553"/>
                        </a:lnTo>
                        <a:lnTo>
                          <a:pt x="158" y="571"/>
                        </a:lnTo>
                        <a:lnTo>
                          <a:pt x="185" y="583"/>
                        </a:lnTo>
                        <a:lnTo>
                          <a:pt x="213" y="595"/>
                        </a:lnTo>
                        <a:lnTo>
                          <a:pt x="241" y="602"/>
                        </a:lnTo>
                        <a:lnTo>
                          <a:pt x="270" y="607"/>
                        </a:lnTo>
                        <a:lnTo>
                          <a:pt x="299" y="608"/>
                        </a:lnTo>
                        <a:lnTo>
                          <a:pt x="328" y="608"/>
                        </a:lnTo>
                        <a:lnTo>
                          <a:pt x="358" y="604"/>
                        </a:lnTo>
                        <a:lnTo>
                          <a:pt x="389" y="598"/>
                        </a:lnTo>
                        <a:lnTo>
                          <a:pt x="411" y="590"/>
                        </a:lnTo>
                        <a:lnTo>
                          <a:pt x="433" y="581"/>
                        </a:lnTo>
                        <a:lnTo>
                          <a:pt x="454" y="571"/>
                        </a:lnTo>
                        <a:lnTo>
                          <a:pt x="474" y="561"/>
                        </a:lnTo>
                        <a:lnTo>
                          <a:pt x="483" y="553"/>
                        </a:lnTo>
                        <a:lnTo>
                          <a:pt x="492" y="547"/>
                        </a:lnTo>
                        <a:lnTo>
                          <a:pt x="500" y="540"/>
                        </a:lnTo>
                        <a:lnTo>
                          <a:pt x="510" y="534"/>
                        </a:lnTo>
                        <a:lnTo>
                          <a:pt x="526" y="518"/>
                        </a:lnTo>
                        <a:lnTo>
                          <a:pt x="542" y="502"/>
                        </a:lnTo>
                        <a:lnTo>
                          <a:pt x="557" y="476"/>
                        </a:lnTo>
                        <a:lnTo>
                          <a:pt x="573" y="449"/>
                        </a:lnTo>
                        <a:lnTo>
                          <a:pt x="579" y="436"/>
                        </a:lnTo>
                        <a:lnTo>
                          <a:pt x="586" y="423"/>
                        </a:lnTo>
                        <a:lnTo>
                          <a:pt x="594" y="398"/>
                        </a:lnTo>
                        <a:lnTo>
                          <a:pt x="602" y="374"/>
                        </a:lnTo>
                        <a:lnTo>
                          <a:pt x="606" y="349"/>
                        </a:lnTo>
                        <a:lnTo>
                          <a:pt x="609" y="324"/>
                        </a:lnTo>
                        <a:lnTo>
                          <a:pt x="608" y="320"/>
                        </a:lnTo>
                        <a:lnTo>
                          <a:pt x="608" y="317"/>
                        </a:lnTo>
                        <a:lnTo>
                          <a:pt x="608" y="310"/>
                        </a:lnTo>
                        <a:lnTo>
                          <a:pt x="608" y="298"/>
                        </a:lnTo>
                        <a:lnTo>
                          <a:pt x="607" y="273"/>
                        </a:lnTo>
                        <a:lnTo>
                          <a:pt x="605" y="260"/>
                        </a:lnTo>
                        <a:lnTo>
                          <a:pt x="603" y="247"/>
                        </a:lnTo>
                        <a:lnTo>
                          <a:pt x="597" y="223"/>
                        </a:lnTo>
                        <a:close/>
                        <a:moveTo>
                          <a:pt x="448" y="51"/>
                        </a:moveTo>
                        <a:lnTo>
                          <a:pt x="471" y="65"/>
                        </a:lnTo>
                        <a:lnTo>
                          <a:pt x="494" y="83"/>
                        </a:lnTo>
                        <a:lnTo>
                          <a:pt x="514" y="102"/>
                        </a:lnTo>
                        <a:lnTo>
                          <a:pt x="533" y="123"/>
                        </a:lnTo>
                        <a:lnTo>
                          <a:pt x="549" y="145"/>
                        </a:lnTo>
                        <a:lnTo>
                          <a:pt x="563" y="171"/>
                        </a:lnTo>
                        <a:lnTo>
                          <a:pt x="575" y="197"/>
                        </a:lnTo>
                        <a:lnTo>
                          <a:pt x="586" y="227"/>
                        </a:lnTo>
                        <a:lnTo>
                          <a:pt x="587" y="233"/>
                        </a:lnTo>
                        <a:lnTo>
                          <a:pt x="589" y="240"/>
                        </a:lnTo>
                        <a:lnTo>
                          <a:pt x="592" y="255"/>
                        </a:lnTo>
                        <a:lnTo>
                          <a:pt x="596" y="284"/>
                        </a:lnTo>
                        <a:lnTo>
                          <a:pt x="596" y="310"/>
                        </a:lnTo>
                        <a:lnTo>
                          <a:pt x="595" y="339"/>
                        </a:lnTo>
                        <a:lnTo>
                          <a:pt x="590" y="366"/>
                        </a:lnTo>
                        <a:lnTo>
                          <a:pt x="583" y="393"/>
                        </a:lnTo>
                        <a:lnTo>
                          <a:pt x="573" y="420"/>
                        </a:lnTo>
                        <a:lnTo>
                          <a:pt x="560" y="447"/>
                        </a:lnTo>
                        <a:lnTo>
                          <a:pt x="552" y="458"/>
                        </a:lnTo>
                        <a:lnTo>
                          <a:pt x="545" y="471"/>
                        </a:lnTo>
                        <a:lnTo>
                          <a:pt x="542" y="473"/>
                        </a:lnTo>
                        <a:lnTo>
                          <a:pt x="540" y="476"/>
                        </a:lnTo>
                        <a:lnTo>
                          <a:pt x="535" y="482"/>
                        </a:lnTo>
                        <a:lnTo>
                          <a:pt x="527" y="494"/>
                        </a:lnTo>
                        <a:lnTo>
                          <a:pt x="517" y="504"/>
                        </a:lnTo>
                        <a:lnTo>
                          <a:pt x="507" y="514"/>
                        </a:lnTo>
                        <a:lnTo>
                          <a:pt x="487" y="534"/>
                        </a:lnTo>
                        <a:lnTo>
                          <a:pt x="474" y="541"/>
                        </a:lnTo>
                        <a:lnTo>
                          <a:pt x="463" y="549"/>
                        </a:lnTo>
                        <a:lnTo>
                          <a:pt x="451" y="557"/>
                        </a:lnTo>
                        <a:lnTo>
                          <a:pt x="444" y="560"/>
                        </a:lnTo>
                        <a:lnTo>
                          <a:pt x="439" y="564"/>
                        </a:lnTo>
                        <a:lnTo>
                          <a:pt x="432" y="566"/>
                        </a:lnTo>
                        <a:lnTo>
                          <a:pt x="426" y="569"/>
                        </a:lnTo>
                        <a:lnTo>
                          <a:pt x="413" y="575"/>
                        </a:lnTo>
                        <a:lnTo>
                          <a:pt x="399" y="580"/>
                        </a:lnTo>
                        <a:lnTo>
                          <a:pt x="392" y="582"/>
                        </a:lnTo>
                        <a:lnTo>
                          <a:pt x="385" y="585"/>
                        </a:lnTo>
                        <a:lnTo>
                          <a:pt x="356" y="592"/>
                        </a:lnTo>
                        <a:lnTo>
                          <a:pt x="327" y="596"/>
                        </a:lnTo>
                        <a:lnTo>
                          <a:pt x="298" y="597"/>
                        </a:lnTo>
                        <a:lnTo>
                          <a:pt x="271" y="596"/>
                        </a:lnTo>
                        <a:lnTo>
                          <a:pt x="243" y="591"/>
                        </a:lnTo>
                        <a:lnTo>
                          <a:pt x="216" y="583"/>
                        </a:lnTo>
                        <a:lnTo>
                          <a:pt x="189" y="573"/>
                        </a:lnTo>
                        <a:lnTo>
                          <a:pt x="164" y="561"/>
                        </a:lnTo>
                        <a:lnTo>
                          <a:pt x="138" y="545"/>
                        </a:lnTo>
                        <a:lnTo>
                          <a:pt x="126" y="536"/>
                        </a:lnTo>
                        <a:lnTo>
                          <a:pt x="116" y="528"/>
                        </a:lnTo>
                        <a:lnTo>
                          <a:pt x="94" y="508"/>
                        </a:lnTo>
                        <a:lnTo>
                          <a:pt x="76" y="487"/>
                        </a:lnTo>
                        <a:lnTo>
                          <a:pt x="67" y="475"/>
                        </a:lnTo>
                        <a:lnTo>
                          <a:pt x="60" y="463"/>
                        </a:lnTo>
                        <a:lnTo>
                          <a:pt x="46" y="440"/>
                        </a:lnTo>
                        <a:lnTo>
                          <a:pt x="35" y="414"/>
                        </a:lnTo>
                        <a:lnTo>
                          <a:pt x="26" y="386"/>
                        </a:lnTo>
                        <a:lnTo>
                          <a:pt x="18" y="356"/>
                        </a:lnTo>
                        <a:lnTo>
                          <a:pt x="14" y="327"/>
                        </a:lnTo>
                        <a:lnTo>
                          <a:pt x="13" y="298"/>
                        </a:lnTo>
                        <a:lnTo>
                          <a:pt x="15" y="271"/>
                        </a:lnTo>
                        <a:lnTo>
                          <a:pt x="20" y="243"/>
                        </a:lnTo>
                        <a:lnTo>
                          <a:pt x="27" y="216"/>
                        </a:lnTo>
                        <a:lnTo>
                          <a:pt x="37" y="189"/>
                        </a:lnTo>
                        <a:lnTo>
                          <a:pt x="51" y="164"/>
                        </a:lnTo>
                        <a:lnTo>
                          <a:pt x="65" y="138"/>
                        </a:lnTo>
                        <a:lnTo>
                          <a:pt x="83" y="115"/>
                        </a:lnTo>
                        <a:lnTo>
                          <a:pt x="101" y="94"/>
                        </a:lnTo>
                        <a:lnTo>
                          <a:pt x="123" y="77"/>
                        </a:lnTo>
                        <a:lnTo>
                          <a:pt x="145" y="60"/>
                        </a:lnTo>
                        <a:lnTo>
                          <a:pt x="170" y="47"/>
                        </a:lnTo>
                        <a:lnTo>
                          <a:pt x="196" y="35"/>
                        </a:lnTo>
                        <a:lnTo>
                          <a:pt x="226" y="27"/>
                        </a:lnTo>
                        <a:lnTo>
                          <a:pt x="240" y="22"/>
                        </a:lnTo>
                        <a:lnTo>
                          <a:pt x="254" y="19"/>
                        </a:lnTo>
                        <a:lnTo>
                          <a:pt x="283" y="15"/>
                        </a:lnTo>
                        <a:lnTo>
                          <a:pt x="310" y="14"/>
                        </a:lnTo>
                        <a:lnTo>
                          <a:pt x="339" y="16"/>
                        </a:lnTo>
                        <a:lnTo>
                          <a:pt x="366" y="20"/>
                        </a:lnTo>
                        <a:lnTo>
                          <a:pt x="394" y="27"/>
                        </a:lnTo>
                        <a:lnTo>
                          <a:pt x="421" y="37"/>
                        </a:lnTo>
                        <a:lnTo>
                          <a:pt x="448" y="51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8" name="Freeform 704"/>
                  <p:cNvSpPr>
                    <a:spLocks noEditPoints="1"/>
                  </p:cNvSpPr>
                  <p:nvPr/>
                </p:nvSpPr>
                <p:spPr bwMode="auto">
                  <a:xfrm>
                    <a:off x="3271" y="3970"/>
                    <a:ext cx="325" cy="289"/>
                  </a:xfrm>
                  <a:custGeom>
                    <a:avLst/>
                    <a:gdLst>
                      <a:gd name="T0" fmla="*/ 550 w 583"/>
                      <a:gd name="T1" fmla="*/ 157 h 583"/>
                      <a:gd name="T2" fmla="*/ 501 w 583"/>
                      <a:gd name="T3" fmla="*/ 88 h 583"/>
                      <a:gd name="T4" fmla="*/ 435 w 583"/>
                      <a:gd name="T5" fmla="*/ 37 h 583"/>
                      <a:gd name="T6" fmla="*/ 353 w 583"/>
                      <a:gd name="T7" fmla="*/ 6 h 583"/>
                      <a:gd name="T8" fmla="*/ 270 w 583"/>
                      <a:gd name="T9" fmla="*/ 1 h 583"/>
                      <a:gd name="T10" fmla="*/ 213 w 583"/>
                      <a:gd name="T11" fmla="*/ 13 h 583"/>
                      <a:gd name="T12" fmla="*/ 132 w 583"/>
                      <a:gd name="T13" fmla="*/ 46 h 583"/>
                      <a:gd name="T14" fmla="*/ 70 w 583"/>
                      <a:gd name="T15" fmla="*/ 101 h 583"/>
                      <a:gd name="T16" fmla="*/ 24 w 583"/>
                      <a:gd name="T17" fmla="*/ 175 h 583"/>
                      <a:gd name="T18" fmla="*/ 2 w 583"/>
                      <a:gd name="T19" fmla="*/ 257 h 583"/>
                      <a:gd name="T20" fmla="*/ 5 w 583"/>
                      <a:gd name="T21" fmla="*/ 342 h 583"/>
                      <a:gd name="T22" fmla="*/ 33 w 583"/>
                      <a:gd name="T23" fmla="*/ 426 h 583"/>
                      <a:gd name="T24" fmla="*/ 63 w 583"/>
                      <a:gd name="T25" fmla="*/ 473 h 583"/>
                      <a:gd name="T26" fmla="*/ 113 w 583"/>
                      <a:gd name="T27" fmla="*/ 522 h 583"/>
                      <a:gd name="T28" fmla="*/ 176 w 583"/>
                      <a:gd name="T29" fmla="*/ 559 h 583"/>
                      <a:gd name="T30" fmla="*/ 258 w 583"/>
                      <a:gd name="T31" fmla="*/ 582 h 583"/>
                      <a:gd name="T32" fmla="*/ 343 w 583"/>
                      <a:gd name="T33" fmla="*/ 578 h 583"/>
                      <a:gd name="T34" fmla="*/ 386 w 583"/>
                      <a:gd name="T35" fmla="*/ 566 h 583"/>
                      <a:gd name="T36" fmla="*/ 419 w 583"/>
                      <a:gd name="T37" fmla="*/ 552 h 583"/>
                      <a:gd name="T38" fmla="*/ 438 w 583"/>
                      <a:gd name="T39" fmla="*/ 543 h 583"/>
                      <a:gd name="T40" fmla="*/ 474 w 583"/>
                      <a:gd name="T41" fmla="*/ 520 h 583"/>
                      <a:gd name="T42" fmla="*/ 514 w 583"/>
                      <a:gd name="T43" fmla="*/ 480 h 583"/>
                      <a:gd name="T44" fmla="*/ 529 w 583"/>
                      <a:gd name="T45" fmla="*/ 459 h 583"/>
                      <a:gd name="T46" fmla="*/ 547 w 583"/>
                      <a:gd name="T47" fmla="*/ 433 h 583"/>
                      <a:gd name="T48" fmla="*/ 577 w 583"/>
                      <a:gd name="T49" fmla="*/ 352 h 583"/>
                      <a:gd name="T50" fmla="*/ 583 w 583"/>
                      <a:gd name="T51" fmla="*/ 270 h 583"/>
                      <a:gd name="T52" fmla="*/ 574 w 583"/>
                      <a:gd name="T53" fmla="*/ 219 h 583"/>
                      <a:gd name="T54" fmla="*/ 453 w 583"/>
                      <a:gd name="T55" fmla="*/ 61 h 583"/>
                      <a:gd name="T56" fmla="*/ 513 w 583"/>
                      <a:gd name="T57" fmla="*/ 118 h 583"/>
                      <a:gd name="T58" fmla="*/ 552 w 583"/>
                      <a:gd name="T59" fmla="*/ 188 h 583"/>
                      <a:gd name="T60" fmla="*/ 572 w 583"/>
                      <a:gd name="T61" fmla="*/ 270 h 583"/>
                      <a:gd name="T62" fmla="*/ 569 w 583"/>
                      <a:gd name="T63" fmla="*/ 336 h 583"/>
                      <a:gd name="T64" fmla="*/ 549 w 583"/>
                      <a:gd name="T65" fmla="*/ 401 h 583"/>
                      <a:gd name="T66" fmla="*/ 522 w 583"/>
                      <a:gd name="T67" fmla="*/ 452 h 583"/>
                      <a:gd name="T68" fmla="*/ 486 w 583"/>
                      <a:gd name="T69" fmla="*/ 493 h 583"/>
                      <a:gd name="T70" fmla="*/ 467 w 583"/>
                      <a:gd name="T71" fmla="*/ 511 h 583"/>
                      <a:gd name="T72" fmla="*/ 445 w 583"/>
                      <a:gd name="T73" fmla="*/ 527 h 583"/>
                      <a:gd name="T74" fmla="*/ 421 w 583"/>
                      <a:gd name="T75" fmla="*/ 540 h 583"/>
                      <a:gd name="T76" fmla="*/ 395 w 583"/>
                      <a:gd name="T77" fmla="*/ 552 h 583"/>
                      <a:gd name="T78" fmla="*/ 369 w 583"/>
                      <a:gd name="T79" fmla="*/ 562 h 583"/>
                      <a:gd name="T80" fmla="*/ 287 w 583"/>
                      <a:gd name="T81" fmla="*/ 571 h 583"/>
                      <a:gd name="T82" fmla="*/ 207 w 583"/>
                      <a:gd name="T83" fmla="*/ 558 h 583"/>
                      <a:gd name="T84" fmla="*/ 131 w 583"/>
                      <a:gd name="T85" fmla="*/ 521 h 583"/>
                      <a:gd name="T86" fmla="*/ 72 w 583"/>
                      <a:gd name="T87" fmla="*/ 466 h 583"/>
                      <a:gd name="T88" fmla="*/ 31 w 583"/>
                      <a:gd name="T89" fmla="*/ 395 h 583"/>
                      <a:gd name="T90" fmla="*/ 16 w 583"/>
                      <a:gd name="T91" fmla="*/ 340 h 583"/>
                      <a:gd name="T92" fmla="*/ 13 w 583"/>
                      <a:gd name="T93" fmla="*/ 259 h 583"/>
                      <a:gd name="T94" fmla="*/ 34 w 583"/>
                      <a:gd name="T95" fmla="*/ 180 h 583"/>
                      <a:gd name="T96" fmla="*/ 79 w 583"/>
                      <a:gd name="T97" fmla="*/ 108 h 583"/>
                      <a:gd name="T98" fmla="*/ 139 w 583"/>
                      <a:gd name="T99" fmla="*/ 56 h 583"/>
                      <a:gd name="T100" fmla="*/ 215 w 583"/>
                      <a:gd name="T101" fmla="*/ 22 h 583"/>
                      <a:gd name="T102" fmla="*/ 297 w 583"/>
                      <a:gd name="T103" fmla="*/ 11 h 583"/>
                      <a:gd name="T104" fmla="*/ 350 w 583"/>
                      <a:gd name="T105" fmla="*/ 17 h 583"/>
                      <a:gd name="T106" fmla="*/ 429 w 583"/>
                      <a:gd name="T107" fmla="*/ 47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83" h="583">
                        <a:moveTo>
                          <a:pt x="573" y="213"/>
                        </a:moveTo>
                        <a:lnTo>
                          <a:pt x="562" y="183"/>
                        </a:lnTo>
                        <a:lnTo>
                          <a:pt x="550" y="157"/>
                        </a:lnTo>
                        <a:lnTo>
                          <a:pt x="536" y="131"/>
                        </a:lnTo>
                        <a:lnTo>
                          <a:pt x="520" y="109"/>
                        </a:lnTo>
                        <a:lnTo>
                          <a:pt x="501" y="88"/>
                        </a:lnTo>
                        <a:lnTo>
                          <a:pt x="481" y="69"/>
                        </a:lnTo>
                        <a:lnTo>
                          <a:pt x="458" y="51"/>
                        </a:lnTo>
                        <a:lnTo>
                          <a:pt x="435" y="37"/>
                        </a:lnTo>
                        <a:lnTo>
                          <a:pt x="408" y="23"/>
                        </a:lnTo>
                        <a:lnTo>
                          <a:pt x="381" y="13"/>
                        </a:lnTo>
                        <a:lnTo>
                          <a:pt x="353" y="6"/>
                        </a:lnTo>
                        <a:lnTo>
                          <a:pt x="326" y="2"/>
                        </a:lnTo>
                        <a:lnTo>
                          <a:pt x="297" y="0"/>
                        </a:lnTo>
                        <a:lnTo>
                          <a:pt x="270" y="1"/>
                        </a:lnTo>
                        <a:lnTo>
                          <a:pt x="241" y="5"/>
                        </a:lnTo>
                        <a:lnTo>
                          <a:pt x="227" y="8"/>
                        </a:lnTo>
                        <a:lnTo>
                          <a:pt x="213" y="13"/>
                        </a:lnTo>
                        <a:lnTo>
                          <a:pt x="183" y="21"/>
                        </a:lnTo>
                        <a:lnTo>
                          <a:pt x="157" y="33"/>
                        </a:lnTo>
                        <a:lnTo>
                          <a:pt x="132" y="46"/>
                        </a:lnTo>
                        <a:lnTo>
                          <a:pt x="110" y="63"/>
                        </a:lnTo>
                        <a:lnTo>
                          <a:pt x="88" y="80"/>
                        </a:lnTo>
                        <a:lnTo>
                          <a:pt x="70" y="101"/>
                        </a:lnTo>
                        <a:lnTo>
                          <a:pt x="52" y="124"/>
                        </a:lnTo>
                        <a:lnTo>
                          <a:pt x="38" y="150"/>
                        </a:lnTo>
                        <a:lnTo>
                          <a:pt x="24" y="175"/>
                        </a:lnTo>
                        <a:lnTo>
                          <a:pt x="14" y="202"/>
                        </a:lnTo>
                        <a:lnTo>
                          <a:pt x="7" y="229"/>
                        </a:lnTo>
                        <a:lnTo>
                          <a:pt x="2" y="257"/>
                        </a:lnTo>
                        <a:lnTo>
                          <a:pt x="0" y="284"/>
                        </a:lnTo>
                        <a:lnTo>
                          <a:pt x="1" y="313"/>
                        </a:lnTo>
                        <a:lnTo>
                          <a:pt x="5" y="342"/>
                        </a:lnTo>
                        <a:lnTo>
                          <a:pt x="13" y="372"/>
                        </a:lnTo>
                        <a:lnTo>
                          <a:pt x="22" y="400"/>
                        </a:lnTo>
                        <a:lnTo>
                          <a:pt x="33" y="426"/>
                        </a:lnTo>
                        <a:lnTo>
                          <a:pt x="47" y="449"/>
                        </a:lnTo>
                        <a:lnTo>
                          <a:pt x="54" y="461"/>
                        </a:lnTo>
                        <a:lnTo>
                          <a:pt x="63" y="473"/>
                        </a:lnTo>
                        <a:lnTo>
                          <a:pt x="81" y="494"/>
                        </a:lnTo>
                        <a:lnTo>
                          <a:pt x="103" y="514"/>
                        </a:lnTo>
                        <a:lnTo>
                          <a:pt x="113" y="522"/>
                        </a:lnTo>
                        <a:lnTo>
                          <a:pt x="125" y="531"/>
                        </a:lnTo>
                        <a:lnTo>
                          <a:pt x="151" y="547"/>
                        </a:lnTo>
                        <a:lnTo>
                          <a:pt x="176" y="559"/>
                        </a:lnTo>
                        <a:lnTo>
                          <a:pt x="203" y="569"/>
                        </a:lnTo>
                        <a:lnTo>
                          <a:pt x="230" y="577"/>
                        </a:lnTo>
                        <a:lnTo>
                          <a:pt x="258" y="582"/>
                        </a:lnTo>
                        <a:lnTo>
                          <a:pt x="285" y="583"/>
                        </a:lnTo>
                        <a:lnTo>
                          <a:pt x="314" y="582"/>
                        </a:lnTo>
                        <a:lnTo>
                          <a:pt x="343" y="578"/>
                        </a:lnTo>
                        <a:lnTo>
                          <a:pt x="372" y="571"/>
                        </a:lnTo>
                        <a:lnTo>
                          <a:pt x="379" y="568"/>
                        </a:lnTo>
                        <a:lnTo>
                          <a:pt x="386" y="566"/>
                        </a:lnTo>
                        <a:lnTo>
                          <a:pt x="400" y="561"/>
                        </a:lnTo>
                        <a:lnTo>
                          <a:pt x="413" y="555"/>
                        </a:lnTo>
                        <a:lnTo>
                          <a:pt x="419" y="552"/>
                        </a:lnTo>
                        <a:lnTo>
                          <a:pt x="426" y="550"/>
                        </a:lnTo>
                        <a:lnTo>
                          <a:pt x="431" y="546"/>
                        </a:lnTo>
                        <a:lnTo>
                          <a:pt x="438" y="543"/>
                        </a:lnTo>
                        <a:lnTo>
                          <a:pt x="450" y="535"/>
                        </a:lnTo>
                        <a:lnTo>
                          <a:pt x="461" y="527"/>
                        </a:lnTo>
                        <a:lnTo>
                          <a:pt x="474" y="520"/>
                        </a:lnTo>
                        <a:lnTo>
                          <a:pt x="494" y="500"/>
                        </a:lnTo>
                        <a:lnTo>
                          <a:pt x="504" y="490"/>
                        </a:lnTo>
                        <a:lnTo>
                          <a:pt x="514" y="480"/>
                        </a:lnTo>
                        <a:lnTo>
                          <a:pt x="522" y="468"/>
                        </a:lnTo>
                        <a:lnTo>
                          <a:pt x="527" y="462"/>
                        </a:lnTo>
                        <a:lnTo>
                          <a:pt x="529" y="459"/>
                        </a:lnTo>
                        <a:lnTo>
                          <a:pt x="532" y="457"/>
                        </a:lnTo>
                        <a:lnTo>
                          <a:pt x="539" y="444"/>
                        </a:lnTo>
                        <a:lnTo>
                          <a:pt x="547" y="433"/>
                        </a:lnTo>
                        <a:lnTo>
                          <a:pt x="560" y="406"/>
                        </a:lnTo>
                        <a:lnTo>
                          <a:pt x="570" y="379"/>
                        </a:lnTo>
                        <a:lnTo>
                          <a:pt x="577" y="352"/>
                        </a:lnTo>
                        <a:lnTo>
                          <a:pt x="582" y="325"/>
                        </a:lnTo>
                        <a:lnTo>
                          <a:pt x="583" y="296"/>
                        </a:lnTo>
                        <a:lnTo>
                          <a:pt x="583" y="270"/>
                        </a:lnTo>
                        <a:lnTo>
                          <a:pt x="579" y="241"/>
                        </a:lnTo>
                        <a:lnTo>
                          <a:pt x="576" y="226"/>
                        </a:lnTo>
                        <a:lnTo>
                          <a:pt x="574" y="219"/>
                        </a:lnTo>
                        <a:lnTo>
                          <a:pt x="573" y="213"/>
                        </a:lnTo>
                        <a:close/>
                        <a:moveTo>
                          <a:pt x="429" y="47"/>
                        </a:moveTo>
                        <a:lnTo>
                          <a:pt x="453" y="61"/>
                        </a:lnTo>
                        <a:lnTo>
                          <a:pt x="475" y="78"/>
                        </a:lnTo>
                        <a:lnTo>
                          <a:pt x="494" y="96"/>
                        </a:lnTo>
                        <a:lnTo>
                          <a:pt x="513" y="118"/>
                        </a:lnTo>
                        <a:lnTo>
                          <a:pt x="528" y="139"/>
                        </a:lnTo>
                        <a:lnTo>
                          <a:pt x="541" y="163"/>
                        </a:lnTo>
                        <a:lnTo>
                          <a:pt x="552" y="188"/>
                        </a:lnTo>
                        <a:lnTo>
                          <a:pt x="562" y="216"/>
                        </a:lnTo>
                        <a:lnTo>
                          <a:pt x="568" y="243"/>
                        </a:lnTo>
                        <a:lnTo>
                          <a:pt x="572" y="270"/>
                        </a:lnTo>
                        <a:lnTo>
                          <a:pt x="573" y="296"/>
                        </a:lnTo>
                        <a:lnTo>
                          <a:pt x="572" y="323"/>
                        </a:lnTo>
                        <a:lnTo>
                          <a:pt x="569" y="336"/>
                        </a:lnTo>
                        <a:lnTo>
                          <a:pt x="567" y="349"/>
                        </a:lnTo>
                        <a:lnTo>
                          <a:pt x="560" y="376"/>
                        </a:lnTo>
                        <a:lnTo>
                          <a:pt x="549" y="401"/>
                        </a:lnTo>
                        <a:lnTo>
                          <a:pt x="538" y="428"/>
                        </a:lnTo>
                        <a:lnTo>
                          <a:pt x="530" y="439"/>
                        </a:lnTo>
                        <a:lnTo>
                          <a:pt x="522" y="452"/>
                        </a:lnTo>
                        <a:lnTo>
                          <a:pt x="513" y="462"/>
                        </a:lnTo>
                        <a:lnTo>
                          <a:pt x="505" y="473"/>
                        </a:lnTo>
                        <a:lnTo>
                          <a:pt x="486" y="493"/>
                        </a:lnTo>
                        <a:lnTo>
                          <a:pt x="476" y="502"/>
                        </a:lnTo>
                        <a:lnTo>
                          <a:pt x="471" y="506"/>
                        </a:lnTo>
                        <a:lnTo>
                          <a:pt x="467" y="511"/>
                        </a:lnTo>
                        <a:lnTo>
                          <a:pt x="460" y="515"/>
                        </a:lnTo>
                        <a:lnTo>
                          <a:pt x="455" y="519"/>
                        </a:lnTo>
                        <a:lnTo>
                          <a:pt x="445" y="527"/>
                        </a:lnTo>
                        <a:lnTo>
                          <a:pt x="432" y="533"/>
                        </a:lnTo>
                        <a:lnTo>
                          <a:pt x="426" y="536"/>
                        </a:lnTo>
                        <a:lnTo>
                          <a:pt x="421" y="540"/>
                        </a:lnTo>
                        <a:lnTo>
                          <a:pt x="414" y="543"/>
                        </a:lnTo>
                        <a:lnTo>
                          <a:pt x="408" y="546"/>
                        </a:lnTo>
                        <a:lnTo>
                          <a:pt x="395" y="552"/>
                        </a:lnTo>
                        <a:lnTo>
                          <a:pt x="388" y="554"/>
                        </a:lnTo>
                        <a:lnTo>
                          <a:pt x="382" y="557"/>
                        </a:lnTo>
                        <a:lnTo>
                          <a:pt x="369" y="562"/>
                        </a:lnTo>
                        <a:lnTo>
                          <a:pt x="340" y="567"/>
                        </a:lnTo>
                        <a:lnTo>
                          <a:pt x="314" y="571"/>
                        </a:lnTo>
                        <a:lnTo>
                          <a:pt x="287" y="571"/>
                        </a:lnTo>
                        <a:lnTo>
                          <a:pt x="260" y="570"/>
                        </a:lnTo>
                        <a:lnTo>
                          <a:pt x="233" y="565"/>
                        </a:lnTo>
                        <a:lnTo>
                          <a:pt x="207" y="558"/>
                        </a:lnTo>
                        <a:lnTo>
                          <a:pt x="181" y="548"/>
                        </a:lnTo>
                        <a:lnTo>
                          <a:pt x="156" y="536"/>
                        </a:lnTo>
                        <a:lnTo>
                          <a:pt x="131" y="521"/>
                        </a:lnTo>
                        <a:lnTo>
                          <a:pt x="109" y="504"/>
                        </a:lnTo>
                        <a:lnTo>
                          <a:pt x="89" y="486"/>
                        </a:lnTo>
                        <a:lnTo>
                          <a:pt x="72" y="466"/>
                        </a:lnTo>
                        <a:lnTo>
                          <a:pt x="56" y="444"/>
                        </a:lnTo>
                        <a:lnTo>
                          <a:pt x="43" y="421"/>
                        </a:lnTo>
                        <a:lnTo>
                          <a:pt x="31" y="395"/>
                        </a:lnTo>
                        <a:lnTo>
                          <a:pt x="26" y="381"/>
                        </a:lnTo>
                        <a:lnTo>
                          <a:pt x="23" y="369"/>
                        </a:lnTo>
                        <a:lnTo>
                          <a:pt x="16" y="340"/>
                        </a:lnTo>
                        <a:lnTo>
                          <a:pt x="12" y="313"/>
                        </a:lnTo>
                        <a:lnTo>
                          <a:pt x="11" y="286"/>
                        </a:lnTo>
                        <a:lnTo>
                          <a:pt x="13" y="259"/>
                        </a:lnTo>
                        <a:lnTo>
                          <a:pt x="17" y="232"/>
                        </a:lnTo>
                        <a:lnTo>
                          <a:pt x="24" y="205"/>
                        </a:lnTo>
                        <a:lnTo>
                          <a:pt x="34" y="180"/>
                        </a:lnTo>
                        <a:lnTo>
                          <a:pt x="48" y="155"/>
                        </a:lnTo>
                        <a:lnTo>
                          <a:pt x="61" y="130"/>
                        </a:lnTo>
                        <a:lnTo>
                          <a:pt x="79" y="108"/>
                        </a:lnTo>
                        <a:lnTo>
                          <a:pt x="96" y="89"/>
                        </a:lnTo>
                        <a:lnTo>
                          <a:pt x="117" y="71"/>
                        </a:lnTo>
                        <a:lnTo>
                          <a:pt x="139" y="56"/>
                        </a:lnTo>
                        <a:lnTo>
                          <a:pt x="163" y="42"/>
                        </a:lnTo>
                        <a:lnTo>
                          <a:pt x="187" y="31"/>
                        </a:lnTo>
                        <a:lnTo>
                          <a:pt x="215" y="22"/>
                        </a:lnTo>
                        <a:lnTo>
                          <a:pt x="242" y="15"/>
                        </a:lnTo>
                        <a:lnTo>
                          <a:pt x="270" y="12"/>
                        </a:lnTo>
                        <a:lnTo>
                          <a:pt x="297" y="11"/>
                        </a:lnTo>
                        <a:lnTo>
                          <a:pt x="324" y="13"/>
                        </a:lnTo>
                        <a:lnTo>
                          <a:pt x="336" y="14"/>
                        </a:lnTo>
                        <a:lnTo>
                          <a:pt x="350" y="17"/>
                        </a:lnTo>
                        <a:lnTo>
                          <a:pt x="377" y="25"/>
                        </a:lnTo>
                        <a:lnTo>
                          <a:pt x="402" y="34"/>
                        </a:lnTo>
                        <a:lnTo>
                          <a:pt x="429" y="47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89" name="Freeform 705"/>
                  <p:cNvSpPr>
                    <a:spLocks noEditPoints="1"/>
                  </p:cNvSpPr>
                  <p:nvPr/>
                </p:nvSpPr>
                <p:spPr bwMode="auto">
                  <a:xfrm>
                    <a:off x="3275" y="3976"/>
                    <a:ext cx="316" cy="277"/>
                  </a:xfrm>
                  <a:custGeom>
                    <a:avLst/>
                    <a:gdLst>
                      <a:gd name="T0" fmla="*/ 530 w 562"/>
                      <a:gd name="T1" fmla="*/ 152 h 560"/>
                      <a:gd name="T2" fmla="*/ 483 w 562"/>
                      <a:gd name="T3" fmla="*/ 85 h 560"/>
                      <a:gd name="T4" fmla="*/ 418 w 562"/>
                      <a:gd name="T5" fmla="*/ 36 h 560"/>
                      <a:gd name="T6" fmla="*/ 339 w 562"/>
                      <a:gd name="T7" fmla="*/ 6 h 560"/>
                      <a:gd name="T8" fmla="*/ 286 w 562"/>
                      <a:gd name="T9" fmla="*/ 0 h 560"/>
                      <a:gd name="T10" fmla="*/ 204 w 562"/>
                      <a:gd name="T11" fmla="*/ 11 h 560"/>
                      <a:gd name="T12" fmla="*/ 128 w 562"/>
                      <a:gd name="T13" fmla="*/ 45 h 560"/>
                      <a:gd name="T14" fmla="*/ 68 w 562"/>
                      <a:gd name="T15" fmla="*/ 97 h 560"/>
                      <a:gd name="T16" fmla="*/ 23 w 562"/>
                      <a:gd name="T17" fmla="*/ 169 h 560"/>
                      <a:gd name="T18" fmla="*/ 2 w 562"/>
                      <a:gd name="T19" fmla="*/ 248 h 560"/>
                      <a:gd name="T20" fmla="*/ 5 w 562"/>
                      <a:gd name="T21" fmla="*/ 329 h 560"/>
                      <a:gd name="T22" fmla="*/ 20 w 562"/>
                      <a:gd name="T23" fmla="*/ 384 h 560"/>
                      <a:gd name="T24" fmla="*/ 61 w 562"/>
                      <a:gd name="T25" fmla="*/ 455 h 560"/>
                      <a:gd name="T26" fmla="*/ 120 w 562"/>
                      <a:gd name="T27" fmla="*/ 510 h 560"/>
                      <a:gd name="T28" fmla="*/ 196 w 562"/>
                      <a:gd name="T29" fmla="*/ 547 h 560"/>
                      <a:gd name="T30" fmla="*/ 276 w 562"/>
                      <a:gd name="T31" fmla="*/ 560 h 560"/>
                      <a:gd name="T32" fmla="*/ 358 w 562"/>
                      <a:gd name="T33" fmla="*/ 551 h 560"/>
                      <a:gd name="T34" fmla="*/ 384 w 562"/>
                      <a:gd name="T35" fmla="*/ 541 h 560"/>
                      <a:gd name="T36" fmla="*/ 410 w 562"/>
                      <a:gd name="T37" fmla="*/ 529 h 560"/>
                      <a:gd name="T38" fmla="*/ 434 w 562"/>
                      <a:gd name="T39" fmla="*/ 516 h 560"/>
                      <a:gd name="T40" fmla="*/ 456 w 562"/>
                      <a:gd name="T41" fmla="*/ 500 h 560"/>
                      <a:gd name="T42" fmla="*/ 475 w 562"/>
                      <a:gd name="T43" fmla="*/ 482 h 560"/>
                      <a:gd name="T44" fmla="*/ 511 w 562"/>
                      <a:gd name="T45" fmla="*/ 441 h 560"/>
                      <a:gd name="T46" fmla="*/ 538 w 562"/>
                      <a:gd name="T47" fmla="*/ 390 h 560"/>
                      <a:gd name="T48" fmla="*/ 558 w 562"/>
                      <a:gd name="T49" fmla="*/ 325 h 560"/>
                      <a:gd name="T50" fmla="*/ 561 w 562"/>
                      <a:gd name="T51" fmla="*/ 259 h 560"/>
                      <a:gd name="T52" fmla="*/ 413 w 562"/>
                      <a:gd name="T53" fmla="*/ 46 h 560"/>
                      <a:gd name="T54" fmla="*/ 475 w 562"/>
                      <a:gd name="T55" fmla="*/ 93 h 560"/>
                      <a:gd name="T56" fmla="*/ 520 w 562"/>
                      <a:gd name="T57" fmla="*/ 156 h 560"/>
                      <a:gd name="T58" fmla="*/ 541 w 562"/>
                      <a:gd name="T59" fmla="*/ 219 h 560"/>
                      <a:gd name="T60" fmla="*/ 549 w 562"/>
                      <a:gd name="T61" fmla="*/ 260 h 560"/>
                      <a:gd name="T62" fmla="*/ 543 w 562"/>
                      <a:gd name="T63" fmla="*/ 336 h 560"/>
                      <a:gd name="T64" fmla="*/ 537 w 562"/>
                      <a:gd name="T65" fmla="*/ 356 h 560"/>
                      <a:gd name="T66" fmla="*/ 528 w 562"/>
                      <a:gd name="T67" fmla="*/ 387 h 560"/>
                      <a:gd name="T68" fmla="*/ 504 w 562"/>
                      <a:gd name="T69" fmla="*/ 427 h 560"/>
                      <a:gd name="T70" fmla="*/ 489 w 562"/>
                      <a:gd name="T71" fmla="*/ 449 h 560"/>
                      <a:gd name="T72" fmla="*/ 476 w 562"/>
                      <a:gd name="T73" fmla="*/ 464 h 560"/>
                      <a:gd name="T74" fmla="*/ 438 w 562"/>
                      <a:gd name="T75" fmla="*/ 497 h 560"/>
                      <a:gd name="T76" fmla="*/ 393 w 562"/>
                      <a:gd name="T77" fmla="*/ 523 h 560"/>
                      <a:gd name="T78" fmla="*/ 383 w 562"/>
                      <a:gd name="T79" fmla="*/ 526 h 560"/>
                      <a:gd name="T80" fmla="*/ 355 w 562"/>
                      <a:gd name="T81" fmla="*/ 538 h 560"/>
                      <a:gd name="T82" fmla="*/ 275 w 562"/>
                      <a:gd name="T83" fmla="*/ 549 h 560"/>
                      <a:gd name="T84" fmla="*/ 199 w 562"/>
                      <a:gd name="T85" fmla="*/ 537 h 560"/>
                      <a:gd name="T86" fmla="*/ 127 w 562"/>
                      <a:gd name="T87" fmla="*/ 500 h 560"/>
                      <a:gd name="T88" fmla="*/ 70 w 562"/>
                      <a:gd name="T89" fmla="*/ 448 h 560"/>
                      <a:gd name="T90" fmla="*/ 32 w 562"/>
                      <a:gd name="T91" fmla="*/ 380 h 560"/>
                      <a:gd name="T92" fmla="*/ 13 w 562"/>
                      <a:gd name="T93" fmla="*/ 300 h 560"/>
                      <a:gd name="T94" fmla="*/ 17 w 562"/>
                      <a:gd name="T95" fmla="*/ 223 h 560"/>
                      <a:gd name="T96" fmla="*/ 46 w 562"/>
                      <a:gd name="T97" fmla="*/ 150 h 560"/>
                      <a:gd name="T98" fmla="*/ 94 w 562"/>
                      <a:gd name="T99" fmla="*/ 85 h 560"/>
                      <a:gd name="T100" fmla="*/ 157 w 562"/>
                      <a:gd name="T101" fmla="*/ 41 h 560"/>
                      <a:gd name="T102" fmla="*/ 234 w 562"/>
                      <a:gd name="T103" fmla="*/ 16 h 560"/>
                      <a:gd name="T104" fmla="*/ 313 w 562"/>
                      <a:gd name="T105" fmla="*/ 12 h 560"/>
                      <a:gd name="T106" fmla="*/ 388 w 562"/>
                      <a:gd name="T107" fmla="*/ 33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562" h="560">
                        <a:moveTo>
                          <a:pt x="551" y="205"/>
                        </a:moveTo>
                        <a:lnTo>
                          <a:pt x="541" y="177"/>
                        </a:lnTo>
                        <a:lnTo>
                          <a:pt x="530" y="152"/>
                        </a:lnTo>
                        <a:lnTo>
                          <a:pt x="517" y="128"/>
                        </a:lnTo>
                        <a:lnTo>
                          <a:pt x="502" y="107"/>
                        </a:lnTo>
                        <a:lnTo>
                          <a:pt x="483" y="85"/>
                        </a:lnTo>
                        <a:lnTo>
                          <a:pt x="464" y="67"/>
                        </a:lnTo>
                        <a:lnTo>
                          <a:pt x="442" y="50"/>
                        </a:lnTo>
                        <a:lnTo>
                          <a:pt x="418" y="36"/>
                        </a:lnTo>
                        <a:lnTo>
                          <a:pt x="391" y="23"/>
                        </a:lnTo>
                        <a:lnTo>
                          <a:pt x="366" y="14"/>
                        </a:lnTo>
                        <a:lnTo>
                          <a:pt x="339" y="6"/>
                        </a:lnTo>
                        <a:lnTo>
                          <a:pt x="325" y="3"/>
                        </a:lnTo>
                        <a:lnTo>
                          <a:pt x="313" y="2"/>
                        </a:lnTo>
                        <a:lnTo>
                          <a:pt x="286" y="0"/>
                        </a:lnTo>
                        <a:lnTo>
                          <a:pt x="259" y="1"/>
                        </a:lnTo>
                        <a:lnTo>
                          <a:pt x="231" y="4"/>
                        </a:lnTo>
                        <a:lnTo>
                          <a:pt x="204" y="11"/>
                        </a:lnTo>
                        <a:lnTo>
                          <a:pt x="176" y="20"/>
                        </a:lnTo>
                        <a:lnTo>
                          <a:pt x="152" y="31"/>
                        </a:lnTo>
                        <a:lnTo>
                          <a:pt x="128" y="45"/>
                        </a:lnTo>
                        <a:lnTo>
                          <a:pt x="106" y="60"/>
                        </a:lnTo>
                        <a:lnTo>
                          <a:pt x="85" y="78"/>
                        </a:lnTo>
                        <a:lnTo>
                          <a:pt x="68" y="97"/>
                        </a:lnTo>
                        <a:lnTo>
                          <a:pt x="50" y="119"/>
                        </a:lnTo>
                        <a:lnTo>
                          <a:pt x="37" y="144"/>
                        </a:lnTo>
                        <a:lnTo>
                          <a:pt x="23" y="169"/>
                        </a:lnTo>
                        <a:lnTo>
                          <a:pt x="13" y="194"/>
                        </a:lnTo>
                        <a:lnTo>
                          <a:pt x="6" y="221"/>
                        </a:lnTo>
                        <a:lnTo>
                          <a:pt x="2" y="248"/>
                        </a:lnTo>
                        <a:lnTo>
                          <a:pt x="0" y="275"/>
                        </a:lnTo>
                        <a:lnTo>
                          <a:pt x="1" y="302"/>
                        </a:lnTo>
                        <a:lnTo>
                          <a:pt x="5" y="329"/>
                        </a:lnTo>
                        <a:lnTo>
                          <a:pt x="12" y="358"/>
                        </a:lnTo>
                        <a:lnTo>
                          <a:pt x="15" y="370"/>
                        </a:lnTo>
                        <a:lnTo>
                          <a:pt x="20" y="384"/>
                        </a:lnTo>
                        <a:lnTo>
                          <a:pt x="32" y="410"/>
                        </a:lnTo>
                        <a:lnTo>
                          <a:pt x="45" y="433"/>
                        </a:lnTo>
                        <a:lnTo>
                          <a:pt x="61" y="455"/>
                        </a:lnTo>
                        <a:lnTo>
                          <a:pt x="78" y="475"/>
                        </a:lnTo>
                        <a:lnTo>
                          <a:pt x="98" y="493"/>
                        </a:lnTo>
                        <a:lnTo>
                          <a:pt x="120" y="510"/>
                        </a:lnTo>
                        <a:lnTo>
                          <a:pt x="145" y="525"/>
                        </a:lnTo>
                        <a:lnTo>
                          <a:pt x="170" y="537"/>
                        </a:lnTo>
                        <a:lnTo>
                          <a:pt x="196" y="547"/>
                        </a:lnTo>
                        <a:lnTo>
                          <a:pt x="222" y="554"/>
                        </a:lnTo>
                        <a:lnTo>
                          <a:pt x="249" y="559"/>
                        </a:lnTo>
                        <a:lnTo>
                          <a:pt x="276" y="560"/>
                        </a:lnTo>
                        <a:lnTo>
                          <a:pt x="303" y="560"/>
                        </a:lnTo>
                        <a:lnTo>
                          <a:pt x="329" y="556"/>
                        </a:lnTo>
                        <a:lnTo>
                          <a:pt x="358" y="551"/>
                        </a:lnTo>
                        <a:lnTo>
                          <a:pt x="371" y="546"/>
                        </a:lnTo>
                        <a:lnTo>
                          <a:pt x="377" y="543"/>
                        </a:lnTo>
                        <a:lnTo>
                          <a:pt x="384" y="541"/>
                        </a:lnTo>
                        <a:lnTo>
                          <a:pt x="397" y="535"/>
                        </a:lnTo>
                        <a:lnTo>
                          <a:pt x="403" y="532"/>
                        </a:lnTo>
                        <a:lnTo>
                          <a:pt x="410" y="529"/>
                        </a:lnTo>
                        <a:lnTo>
                          <a:pt x="415" y="525"/>
                        </a:lnTo>
                        <a:lnTo>
                          <a:pt x="421" y="522"/>
                        </a:lnTo>
                        <a:lnTo>
                          <a:pt x="434" y="516"/>
                        </a:lnTo>
                        <a:lnTo>
                          <a:pt x="444" y="508"/>
                        </a:lnTo>
                        <a:lnTo>
                          <a:pt x="449" y="504"/>
                        </a:lnTo>
                        <a:lnTo>
                          <a:pt x="456" y="500"/>
                        </a:lnTo>
                        <a:lnTo>
                          <a:pt x="460" y="495"/>
                        </a:lnTo>
                        <a:lnTo>
                          <a:pt x="465" y="491"/>
                        </a:lnTo>
                        <a:lnTo>
                          <a:pt x="475" y="482"/>
                        </a:lnTo>
                        <a:lnTo>
                          <a:pt x="494" y="462"/>
                        </a:lnTo>
                        <a:lnTo>
                          <a:pt x="502" y="451"/>
                        </a:lnTo>
                        <a:lnTo>
                          <a:pt x="511" y="441"/>
                        </a:lnTo>
                        <a:lnTo>
                          <a:pt x="519" y="428"/>
                        </a:lnTo>
                        <a:lnTo>
                          <a:pt x="527" y="417"/>
                        </a:lnTo>
                        <a:lnTo>
                          <a:pt x="538" y="390"/>
                        </a:lnTo>
                        <a:lnTo>
                          <a:pt x="549" y="365"/>
                        </a:lnTo>
                        <a:lnTo>
                          <a:pt x="556" y="338"/>
                        </a:lnTo>
                        <a:lnTo>
                          <a:pt x="558" y="325"/>
                        </a:lnTo>
                        <a:lnTo>
                          <a:pt x="561" y="312"/>
                        </a:lnTo>
                        <a:lnTo>
                          <a:pt x="562" y="285"/>
                        </a:lnTo>
                        <a:lnTo>
                          <a:pt x="561" y="259"/>
                        </a:lnTo>
                        <a:lnTo>
                          <a:pt x="557" y="232"/>
                        </a:lnTo>
                        <a:lnTo>
                          <a:pt x="551" y="205"/>
                        </a:lnTo>
                        <a:close/>
                        <a:moveTo>
                          <a:pt x="413" y="46"/>
                        </a:moveTo>
                        <a:lnTo>
                          <a:pt x="435" y="59"/>
                        </a:lnTo>
                        <a:lnTo>
                          <a:pt x="457" y="76"/>
                        </a:lnTo>
                        <a:lnTo>
                          <a:pt x="475" y="93"/>
                        </a:lnTo>
                        <a:lnTo>
                          <a:pt x="493" y="113"/>
                        </a:lnTo>
                        <a:lnTo>
                          <a:pt x="506" y="132"/>
                        </a:lnTo>
                        <a:lnTo>
                          <a:pt x="520" y="156"/>
                        </a:lnTo>
                        <a:lnTo>
                          <a:pt x="530" y="180"/>
                        </a:lnTo>
                        <a:lnTo>
                          <a:pt x="539" y="207"/>
                        </a:lnTo>
                        <a:lnTo>
                          <a:pt x="541" y="219"/>
                        </a:lnTo>
                        <a:lnTo>
                          <a:pt x="542" y="225"/>
                        </a:lnTo>
                        <a:lnTo>
                          <a:pt x="544" y="233"/>
                        </a:lnTo>
                        <a:lnTo>
                          <a:pt x="549" y="260"/>
                        </a:lnTo>
                        <a:lnTo>
                          <a:pt x="550" y="284"/>
                        </a:lnTo>
                        <a:lnTo>
                          <a:pt x="549" y="311"/>
                        </a:lnTo>
                        <a:lnTo>
                          <a:pt x="543" y="336"/>
                        </a:lnTo>
                        <a:lnTo>
                          <a:pt x="540" y="349"/>
                        </a:lnTo>
                        <a:lnTo>
                          <a:pt x="538" y="355"/>
                        </a:lnTo>
                        <a:lnTo>
                          <a:pt x="537" y="356"/>
                        </a:lnTo>
                        <a:lnTo>
                          <a:pt x="537" y="358"/>
                        </a:lnTo>
                        <a:lnTo>
                          <a:pt x="537" y="362"/>
                        </a:lnTo>
                        <a:lnTo>
                          <a:pt x="528" y="387"/>
                        </a:lnTo>
                        <a:lnTo>
                          <a:pt x="517" y="412"/>
                        </a:lnTo>
                        <a:lnTo>
                          <a:pt x="508" y="422"/>
                        </a:lnTo>
                        <a:lnTo>
                          <a:pt x="504" y="427"/>
                        </a:lnTo>
                        <a:lnTo>
                          <a:pt x="501" y="433"/>
                        </a:lnTo>
                        <a:lnTo>
                          <a:pt x="493" y="444"/>
                        </a:lnTo>
                        <a:lnTo>
                          <a:pt x="489" y="449"/>
                        </a:lnTo>
                        <a:lnTo>
                          <a:pt x="486" y="455"/>
                        </a:lnTo>
                        <a:lnTo>
                          <a:pt x="480" y="459"/>
                        </a:lnTo>
                        <a:lnTo>
                          <a:pt x="476" y="464"/>
                        </a:lnTo>
                        <a:lnTo>
                          <a:pt x="468" y="474"/>
                        </a:lnTo>
                        <a:lnTo>
                          <a:pt x="449" y="491"/>
                        </a:lnTo>
                        <a:lnTo>
                          <a:pt x="438" y="497"/>
                        </a:lnTo>
                        <a:lnTo>
                          <a:pt x="428" y="505"/>
                        </a:lnTo>
                        <a:lnTo>
                          <a:pt x="405" y="518"/>
                        </a:lnTo>
                        <a:lnTo>
                          <a:pt x="393" y="523"/>
                        </a:lnTo>
                        <a:lnTo>
                          <a:pt x="386" y="525"/>
                        </a:lnTo>
                        <a:lnTo>
                          <a:pt x="384" y="525"/>
                        </a:lnTo>
                        <a:lnTo>
                          <a:pt x="383" y="526"/>
                        </a:lnTo>
                        <a:lnTo>
                          <a:pt x="381" y="528"/>
                        </a:lnTo>
                        <a:lnTo>
                          <a:pt x="368" y="533"/>
                        </a:lnTo>
                        <a:lnTo>
                          <a:pt x="355" y="538"/>
                        </a:lnTo>
                        <a:lnTo>
                          <a:pt x="328" y="544"/>
                        </a:lnTo>
                        <a:lnTo>
                          <a:pt x="302" y="548"/>
                        </a:lnTo>
                        <a:lnTo>
                          <a:pt x="275" y="549"/>
                        </a:lnTo>
                        <a:lnTo>
                          <a:pt x="250" y="548"/>
                        </a:lnTo>
                        <a:lnTo>
                          <a:pt x="224" y="543"/>
                        </a:lnTo>
                        <a:lnTo>
                          <a:pt x="199" y="537"/>
                        </a:lnTo>
                        <a:lnTo>
                          <a:pt x="174" y="527"/>
                        </a:lnTo>
                        <a:lnTo>
                          <a:pt x="151" y="516"/>
                        </a:lnTo>
                        <a:lnTo>
                          <a:pt x="127" y="500"/>
                        </a:lnTo>
                        <a:lnTo>
                          <a:pt x="105" y="485"/>
                        </a:lnTo>
                        <a:lnTo>
                          <a:pt x="85" y="467"/>
                        </a:lnTo>
                        <a:lnTo>
                          <a:pt x="70" y="448"/>
                        </a:lnTo>
                        <a:lnTo>
                          <a:pt x="54" y="426"/>
                        </a:lnTo>
                        <a:lnTo>
                          <a:pt x="43" y="403"/>
                        </a:lnTo>
                        <a:lnTo>
                          <a:pt x="32" y="380"/>
                        </a:lnTo>
                        <a:lnTo>
                          <a:pt x="24" y="354"/>
                        </a:lnTo>
                        <a:lnTo>
                          <a:pt x="17" y="327"/>
                        </a:lnTo>
                        <a:lnTo>
                          <a:pt x="13" y="300"/>
                        </a:lnTo>
                        <a:lnTo>
                          <a:pt x="11" y="274"/>
                        </a:lnTo>
                        <a:lnTo>
                          <a:pt x="13" y="249"/>
                        </a:lnTo>
                        <a:lnTo>
                          <a:pt x="17" y="223"/>
                        </a:lnTo>
                        <a:lnTo>
                          <a:pt x="24" y="199"/>
                        </a:lnTo>
                        <a:lnTo>
                          <a:pt x="34" y="174"/>
                        </a:lnTo>
                        <a:lnTo>
                          <a:pt x="46" y="150"/>
                        </a:lnTo>
                        <a:lnTo>
                          <a:pt x="60" y="126"/>
                        </a:lnTo>
                        <a:lnTo>
                          <a:pt x="76" y="105"/>
                        </a:lnTo>
                        <a:lnTo>
                          <a:pt x="94" y="85"/>
                        </a:lnTo>
                        <a:lnTo>
                          <a:pt x="113" y="69"/>
                        </a:lnTo>
                        <a:lnTo>
                          <a:pt x="133" y="54"/>
                        </a:lnTo>
                        <a:lnTo>
                          <a:pt x="157" y="41"/>
                        </a:lnTo>
                        <a:lnTo>
                          <a:pt x="181" y="30"/>
                        </a:lnTo>
                        <a:lnTo>
                          <a:pt x="208" y="23"/>
                        </a:lnTo>
                        <a:lnTo>
                          <a:pt x="234" y="16"/>
                        </a:lnTo>
                        <a:lnTo>
                          <a:pt x="261" y="11"/>
                        </a:lnTo>
                        <a:lnTo>
                          <a:pt x="286" y="10"/>
                        </a:lnTo>
                        <a:lnTo>
                          <a:pt x="313" y="12"/>
                        </a:lnTo>
                        <a:lnTo>
                          <a:pt x="338" y="17"/>
                        </a:lnTo>
                        <a:lnTo>
                          <a:pt x="364" y="24"/>
                        </a:lnTo>
                        <a:lnTo>
                          <a:pt x="388" y="33"/>
                        </a:lnTo>
                        <a:lnTo>
                          <a:pt x="413" y="46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0" name="Freeform 706"/>
                  <p:cNvSpPr>
                    <a:spLocks noEditPoints="1"/>
                  </p:cNvSpPr>
                  <p:nvPr/>
                </p:nvSpPr>
                <p:spPr bwMode="auto">
                  <a:xfrm>
                    <a:off x="3282" y="3982"/>
                    <a:ext cx="302" cy="265"/>
                  </a:xfrm>
                  <a:custGeom>
                    <a:avLst/>
                    <a:gdLst>
                      <a:gd name="T0" fmla="*/ 509 w 539"/>
                      <a:gd name="T1" fmla="*/ 146 h 539"/>
                      <a:gd name="T2" fmla="*/ 464 w 539"/>
                      <a:gd name="T3" fmla="*/ 83 h 539"/>
                      <a:gd name="T4" fmla="*/ 402 w 539"/>
                      <a:gd name="T5" fmla="*/ 36 h 539"/>
                      <a:gd name="T6" fmla="*/ 327 w 539"/>
                      <a:gd name="T7" fmla="*/ 7 h 539"/>
                      <a:gd name="T8" fmla="*/ 250 w 539"/>
                      <a:gd name="T9" fmla="*/ 1 h 539"/>
                      <a:gd name="T10" fmla="*/ 170 w 539"/>
                      <a:gd name="T11" fmla="*/ 20 h 539"/>
                      <a:gd name="T12" fmla="*/ 102 w 539"/>
                      <a:gd name="T13" fmla="*/ 59 h 539"/>
                      <a:gd name="T14" fmla="*/ 49 w 539"/>
                      <a:gd name="T15" fmla="*/ 116 h 539"/>
                      <a:gd name="T16" fmla="*/ 13 w 539"/>
                      <a:gd name="T17" fmla="*/ 189 h 539"/>
                      <a:gd name="T18" fmla="*/ 0 w 539"/>
                      <a:gd name="T19" fmla="*/ 264 h 539"/>
                      <a:gd name="T20" fmla="*/ 13 w 539"/>
                      <a:gd name="T21" fmla="*/ 344 h 539"/>
                      <a:gd name="T22" fmla="*/ 43 w 539"/>
                      <a:gd name="T23" fmla="*/ 416 h 539"/>
                      <a:gd name="T24" fmla="*/ 94 w 539"/>
                      <a:gd name="T25" fmla="*/ 475 h 539"/>
                      <a:gd name="T26" fmla="*/ 163 w 539"/>
                      <a:gd name="T27" fmla="*/ 517 h 539"/>
                      <a:gd name="T28" fmla="*/ 239 w 539"/>
                      <a:gd name="T29" fmla="*/ 538 h 539"/>
                      <a:gd name="T30" fmla="*/ 317 w 539"/>
                      <a:gd name="T31" fmla="*/ 534 h 539"/>
                      <a:gd name="T32" fmla="*/ 370 w 539"/>
                      <a:gd name="T33" fmla="*/ 518 h 539"/>
                      <a:gd name="T34" fmla="*/ 375 w 539"/>
                      <a:gd name="T35" fmla="*/ 515 h 539"/>
                      <a:gd name="T36" fmla="*/ 417 w 539"/>
                      <a:gd name="T37" fmla="*/ 495 h 539"/>
                      <a:gd name="T38" fmla="*/ 457 w 539"/>
                      <a:gd name="T39" fmla="*/ 464 h 539"/>
                      <a:gd name="T40" fmla="*/ 475 w 539"/>
                      <a:gd name="T41" fmla="*/ 445 h 539"/>
                      <a:gd name="T42" fmla="*/ 490 w 539"/>
                      <a:gd name="T43" fmla="*/ 423 h 539"/>
                      <a:gd name="T44" fmla="*/ 506 w 539"/>
                      <a:gd name="T45" fmla="*/ 402 h 539"/>
                      <a:gd name="T46" fmla="*/ 526 w 539"/>
                      <a:gd name="T47" fmla="*/ 348 h 539"/>
                      <a:gd name="T48" fmla="*/ 529 w 539"/>
                      <a:gd name="T49" fmla="*/ 339 h 539"/>
                      <a:gd name="T50" fmla="*/ 539 w 539"/>
                      <a:gd name="T51" fmla="*/ 274 h 539"/>
                      <a:gd name="T52" fmla="*/ 531 w 539"/>
                      <a:gd name="T53" fmla="*/ 215 h 539"/>
                      <a:gd name="T54" fmla="*/ 396 w 539"/>
                      <a:gd name="T55" fmla="*/ 47 h 539"/>
                      <a:gd name="T56" fmla="*/ 455 w 539"/>
                      <a:gd name="T57" fmla="*/ 91 h 539"/>
                      <a:gd name="T58" fmla="*/ 499 w 539"/>
                      <a:gd name="T59" fmla="*/ 152 h 539"/>
                      <a:gd name="T60" fmla="*/ 524 w 539"/>
                      <a:gd name="T61" fmla="*/ 226 h 539"/>
                      <a:gd name="T62" fmla="*/ 526 w 539"/>
                      <a:gd name="T63" fmla="*/ 300 h 539"/>
                      <a:gd name="T64" fmla="*/ 506 w 539"/>
                      <a:gd name="T65" fmla="*/ 371 h 539"/>
                      <a:gd name="T66" fmla="*/ 472 w 539"/>
                      <a:gd name="T67" fmla="*/ 426 h 539"/>
                      <a:gd name="T68" fmla="*/ 448 w 539"/>
                      <a:gd name="T69" fmla="*/ 454 h 539"/>
                      <a:gd name="T70" fmla="*/ 409 w 539"/>
                      <a:gd name="T71" fmla="*/ 485 h 539"/>
                      <a:gd name="T72" fmla="*/ 365 w 539"/>
                      <a:gd name="T73" fmla="*/ 509 h 539"/>
                      <a:gd name="T74" fmla="*/ 344 w 539"/>
                      <a:gd name="T75" fmla="*/ 515 h 539"/>
                      <a:gd name="T76" fmla="*/ 314 w 539"/>
                      <a:gd name="T77" fmla="*/ 524 h 539"/>
                      <a:gd name="T78" fmla="*/ 240 w 539"/>
                      <a:gd name="T79" fmla="*/ 526 h 539"/>
                      <a:gd name="T80" fmla="*/ 169 w 539"/>
                      <a:gd name="T81" fmla="*/ 505 h 539"/>
                      <a:gd name="T82" fmla="*/ 102 w 539"/>
                      <a:gd name="T83" fmla="*/ 465 h 539"/>
                      <a:gd name="T84" fmla="*/ 53 w 539"/>
                      <a:gd name="T85" fmla="*/ 410 h 539"/>
                      <a:gd name="T86" fmla="*/ 23 w 539"/>
                      <a:gd name="T87" fmla="*/ 342 h 539"/>
                      <a:gd name="T88" fmla="*/ 12 w 539"/>
                      <a:gd name="T89" fmla="*/ 265 h 539"/>
                      <a:gd name="T90" fmla="*/ 25 w 539"/>
                      <a:gd name="T91" fmla="*/ 193 h 539"/>
                      <a:gd name="T92" fmla="*/ 59 w 539"/>
                      <a:gd name="T93" fmla="*/ 122 h 539"/>
                      <a:gd name="T94" fmla="*/ 111 w 539"/>
                      <a:gd name="T95" fmla="*/ 69 h 539"/>
                      <a:gd name="T96" fmla="*/ 175 w 539"/>
                      <a:gd name="T97" fmla="*/ 31 h 539"/>
                      <a:gd name="T98" fmla="*/ 250 w 539"/>
                      <a:gd name="T99" fmla="*/ 14 h 539"/>
                      <a:gd name="T100" fmla="*/ 324 w 539"/>
                      <a:gd name="T101" fmla="*/ 18 h 539"/>
                      <a:gd name="T102" fmla="*/ 396 w 539"/>
                      <a:gd name="T103" fmla="*/ 47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39" h="539">
                        <a:moveTo>
                          <a:pt x="528" y="197"/>
                        </a:moveTo>
                        <a:lnTo>
                          <a:pt x="519" y="170"/>
                        </a:lnTo>
                        <a:lnTo>
                          <a:pt x="509" y="146"/>
                        </a:lnTo>
                        <a:lnTo>
                          <a:pt x="495" y="122"/>
                        </a:lnTo>
                        <a:lnTo>
                          <a:pt x="482" y="103"/>
                        </a:lnTo>
                        <a:lnTo>
                          <a:pt x="464" y="83"/>
                        </a:lnTo>
                        <a:lnTo>
                          <a:pt x="446" y="66"/>
                        </a:lnTo>
                        <a:lnTo>
                          <a:pt x="424" y="49"/>
                        </a:lnTo>
                        <a:lnTo>
                          <a:pt x="402" y="36"/>
                        </a:lnTo>
                        <a:lnTo>
                          <a:pt x="377" y="23"/>
                        </a:lnTo>
                        <a:lnTo>
                          <a:pt x="353" y="14"/>
                        </a:lnTo>
                        <a:lnTo>
                          <a:pt x="327" y="7"/>
                        </a:lnTo>
                        <a:lnTo>
                          <a:pt x="302" y="2"/>
                        </a:lnTo>
                        <a:lnTo>
                          <a:pt x="275" y="0"/>
                        </a:lnTo>
                        <a:lnTo>
                          <a:pt x="250" y="1"/>
                        </a:lnTo>
                        <a:lnTo>
                          <a:pt x="223" y="6"/>
                        </a:lnTo>
                        <a:lnTo>
                          <a:pt x="197" y="13"/>
                        </a:lnTo>
                        <a:lnTo>
                          <a:pt x="170" y="20"/>
                        </a:lnTo>
                        <a:lnTo>
                          <a:pt x="146" y="31"/>
                        </a:lnTo>
                        <a:lnTo>
                          <a:pt x="122" y="44"/>
                        </a:lnTo>
                        <a:lnTo>
                          <a:pt x="102" y="59"/>
                        </a:lnTo>
                        <a:lnTo>
                          <a:pt x="83" y="75"/>
                        </a:lnTo>
                        <a:lnTo>
                          <a:pt x="65" y="95"/>
                        </a:lnTo>
                        <a:lnTo>
                          <a:pt x="49" y="116"/>
                        </a:lnTo>
                        <a:lnTo>
                          <a:pt x="35" y="140"/>
                        </a:lnTo>
                        <a:lnTo>
                          <a:pt x="23" y="164"/>
                        </a:lnTo>
                        <a:lnTo>
                          <a:pt x="13" y="189"/>
                        </a:lnTo>
                        <a:lnTo>
                          <a:pt x="6" y="213"/>
                        </a:lnTo>
                        <a:lnTo>
                          <a:pt x="2" y="239"/>
                        </a:lnTo>
                        <a:lnTo>
                          <a:pt x="0" y="264"/>
                        </a:lnTo>
                        <a:lnTo>
                          <a:pt x="2" y="290"/>
                        </a:lnTo>
                        <a:lnTo>
                          <a:pt x="6" y="317"/>
                        </a:lnTo>
                        <a:lnTo>
                          <a:pt x="13" y="344"/>
                        </a:lnTo>
                        <a:lnTo>
                          <a:pt x="21" y="370"/>
                        </a:lnTo>
                        <a:lnTo>
                          <a:pt x="32" y="393"/>
                        </a:lnTo>
                        <a:lnTo>
                          <a:pt x="43" y="416"/>
                        </a:lnTo>
                        <a:lnTo>
                          <a:pt x="59" y="438"/>
                        </a:lnTo>
                        <a:lnTo>
                          <a:pt x="74" y="457"/>
                        </a:lnTo>
                        <a:lnTo>
                          <a:pt x="94" y="475"/>
                        </a:lnTo>
                        <a:lnTo>
                          <a:pt x="116" y="490"/>
                        </a:lnTo>
                        <a:lnTo>
                          <a:pt x="140" y="506"/>
                        </a:lnTo>
                        <a:lnTo>
                          <a:pt x="163" y="517"/>
                        </a:lnTo>
                        <a:lnTo>
                          <a:pt x="188" y="527"/>
                        </a:lnTo>
                        <a:lnTo>
                          <a:pt x="213" y="533"/>
                        </a:lnTo>
                        <a:lnTo>
                          <a:pt x="239" y="538"/>
                        </a:lnTo>
                        <a:lnTo>
                          <a:pt x="264" y="539"/>
                        </a:lnTo>
                        <a:lnTo>
                          <a:pt x="291" y="538"/>
                        </a:lnTo>
                        <a:lnTo>
                          <a:pt x="317" y="534"/>
                        </a:lnTo>
                        <a:lnTo>
                          <a:pt x="344" y="528"/>
                        </a:lnTo>
                        <a:lnTo>
                          <a:pt x="357" y="523"/>
                        </a:lnTo>
                        <a:lnTo>
                          <a:pt x="370" y="518"/>
                        </a:lnTo>
                        <a:lnTo>
                          <a:pt x="372" y="516"/>
                        </a:lnTo>
                        <a:lnTo>
                          <a:pt x="373" y="515"/>
                        </a:lnTo>
                        <a:lnTo>
                          <a:pt x="375" y="515"/>
                        </a:lnTo>
                        <a:lnTo>
                          <a:pt x="382" y="513"/>
                        </a:lnTo>
                        <a:lnTo>
                          <a:pt x="394" y="508"/>
                        </a:lnTo>
                        <a:lnTo>
                          <a:pt x="417" y="495"/>
                        </a:lnTo>
                        <a:lnTo>
                          <a:pt x="427" y="487"/>
                        </a:lnTo>
                        <a:lnTo>
                          <a:pt x="438" y="481"/>
                        </a:lnTo>
                        <a:lnTo>
                          <a:pt x="457" y="464"/>
                        </a:lnTo>
                        <a:lnTo>
                          <a:pt x="465" y="454"/>
                        </a:lnTo>
                        <a:lnTo>
                          <a:pt x="469" y="449"/>
                        </a:lnTo>
                        <a:lnTo>
                          <a:pt x="475" y="445"/>
                        </a:lnTo>
                        <a:lnTo>
                          <a:pt x="478" y="439"/>
                        </a:lnTo>
                        <a:lnTo>
                          <a:pt x="482" y="434"/>
                        </a:lnTo>
                        <a:lnTo>
                          <a:pt x="490" y="423"/>
                        </a:lnTo>
                        <a:lnTo>
                          <a:pt x="493" y="417"/>
                        </a:lnTo>
                        <a:lnTo>
                          <a:pt x="497" y="412"/>
                        </a:lnTo>
                        <a:lnTo>
                          <a:pt x="506" y="402"/>
                        </a:lnTo>
                        <a:lnTo>
                          <a:pt x="517" y="377"/>
                        </a:lnTo>
                        <a:lnTo>
                          <a:pt x="526" y="352"/>
                        </a:lnTo>
                        <a:lnTo>
                          <a:pt x="526" y="348"/>
                        </a:lnTo>
                        <a:lnTo>
                          <a:pt x="526" y="346"/>
                        </a:lnTo>
                        <a:lnTo>
                          <a:pt x="527" y="345"/>
                        </a:lnTo>
                        <a:lnTo>
                          <a:pt x="529" y="339"/>
                        </a:lnTo>
                        <a:lnTo>
                          <a:pt x="532" y="326"/>
                        </a:lnTo>
                        <a:lnTo>
                          <a:pt x="538" y="301"/>
                        </a:lnTo>
                        <a:lnTo>
                          <a:pt x="539" y="274"/>
                        </a:lnTo>
                        <a:lnTo>
                          <a:pt x="538" y="250"/>
                        </a:lnTo>
                        <a:lnTo>
                          <a:pt x="533" y="223"/>
                        </a:lnTo>
                        <a:lnTo>
                          <a:pt x="531" y="215"/>
                        </a:lnTo>
                        <a:lnTo>
                          <a:pt x="530" y="209"/>
                        </a:lnTo>
                        <a:lnTo>
                          <a:pt x="528" y="197"/>
                        </a:lnTo>
                        <a:close/>
                        <a:moveTo>
                          <a:pt x="396" y="47"/>
                        </a:moveTo>
                        <a:lnTo>
                          <a:pt x="418" y="59"/>
                        </a:lnTo>
                        <a:lnTo>
                          <a:pt x="437" y="75"/>
                        </a:lnTo>
                        <a:lnTo>
                          <a:pt x="455" y="91"/>
                        </a:lnTo>
                        <a:lnTo>
                          <a:pt x="472" y="111"/>
                        </a:lnTo>
                        <a:lnTo>
                          <a:pt x="486" y="131"/>
                        </a:lnTo>
                        <a:lnTo>
                          <a:pt x="499" y="152"/>
                        </a:lnTo>
                        <a:lnTo>
                          <a:pt x="510" y="175"/>
                        </a:lnTo>
                        <a:lnTo>
                          <a:pt x="519" y="201"/>
                        </a:lnTo>
                        <a:lnTo>
                          <a:pt x="524" y="226"/>
                        </a:lnTo>
                        <a:lnTo>
                          <a:pt x="527" y="251"/>
                        </a:lnTo>
                        <a:lnTo>
                          <a:pt x="527" y="275"/>
                        </a:lnTo>
                        <a:lnTo>
                          <a:pt x="526" y="300"/>
                        </a:lnTo>
                        <a:lnTo>
                          <a:pt x="521" y="323"/>
                        </a:lnTo>
                        <a:lnTo>
                          <a:pt x="515" y="348"/>
                        </a:lnTo>
                        <a:lnTo>
                          <a:pt x="506" y="371"/>
                        </a:lnTo>
                        <a:lnTo>
                          <a:pt x="495" y="395"/>
                        </a:lnTo>
                        <a:lnTo>
                          <a:pt x="481" y="417"/>
                        </a:lnTo>
                        <a:lnTo>
                          <a:pt x="472" y="426"/>
                        </a:lnTo>
                        <a:lnTo>
                          <a:pt x="465" y="437"/>
                        </a:lnTo>
                        <a:lnTo>
                          <a:pt x="456" y="445"/>
                        </a:lnTo>
                        <a:lnTo>
                          <a:pt x="448" y="454"/>
                        </a:lnTo>
                        <a:lnTo>
                          <a:pt x="438" y="463"/>
                        </a:lnTo>
                        <a:lnTo>
                          <a:pt x="430" y="472"/>
                        </a:lnTo>
                        <a:lnTo>
                          <a:pt x="409" y="485"/>
                        </a:lnTo>
                        <a:lnTo>
                          <a:pt x="398" y="492"/>
                        </a:lnTo>
                        <a:lnTo>
                          <a:pt x="388" y="499"/>
                        </a:lnTo>
                        <a:lnTo>
                          <a:pt x="365" y="509"/>
                        </a:lnTo>
                        <a:lnTo>
                          <a:pt x="353" y="513"/>
                        </a:lnTo>
                        <a:lnTo>
                          <a:pt x="346" y="515"/>
                        </a:lnTo>
                        <a:lnTo>
                          <a:pt x="344" y="515"/>
                        </a:lnTo>
                        <a:lnTo>
                          <a:pt x="343" y="516"/>
                        </a:lnTo>
                        <a:lnTo>
                          <a:pt x="341" y="518"/>
                        </a:lnTo>
                        <a:lnTo>
                          <a:pt x="314" y="524"/>
                        </a:lnTo>
                        <a:lnTo>
                          <a:pt x="289" y="527"/>
                        </a:lnTo>
                        <a:lnTo>
                          <a:pt x="265" y="527"/>
                        </a:lnTo>
                        <a:lnTo>
                          <a:pt x="240" y="526"/>
                        </a:lnTo>
                        <a:lnTo>
                          <a:pt x="215" y="520"/>
                        </a:lnTo>
                        <a:lnTo>
                          <a:pt x="191" y="514"/>
                        </a:lnTo>
                        <a:lnTo>
                          <a:pt x="169" y="505"/>
                        </a:lnTo>
                        <a:lnTo>
                          <a:pt x="146" y="495"/>
                        </a:lnTo>
                        <a:lnTo>
                          <a:pt x="122" y="480"/>
                        </a:lnTo>
                        <a:lnTo>
                          <a:pt x="102" y="465"/>
                        </a:lnTo>
                        <a:lnTo>
                          <a:pt x="84" y="448"/>
                        </a:lnTo>
                        <a:lnTo>
                          <a:pt x="68" y="431"/>
                        </a:lnTo>
                        <a:lnTo>
                          <a:pt x="53" y="410"/>
                        </a:lnTo>
                        <a:lnTo>
                          <a:pt x="41" y="388"/>
                        </a:lnTo>
                        <a:lnTo>
                          <a:pt x="30" y="365"/>
                        </a:lnTo>
                        <a:lnTo>
                          <a:pt x="23" y="342"/>
                        </a:lnTo>
                        <a:lnTo>
                          <a:pt x="17" y="315"/>
                        </a:lnTo>
                        <a:lnTo>
                          <a:pt x="13" y="290"/>
                        </a:lnTo>
                        <a:lnTo>
                          <a:pt x="12" y="265"/>
                        </a:lnTo>
                        <a:lnTo>
                          <a:pt x="15" y="241"/>
                        </a:lnTo>
                        <a:lnTo>
                          <a:pt x="18" y="217"/>
                        </a:lnTo>
                        <a:lnTo>
                          <a:pt x="25" y="193"/>
                        </a:lnTo>
                        <a:lnTo>
                          <a:pt x="34" y="169"/>
                        </a:lnTo>
                        <a:lnTo>
                          <a:pt x="47" y="146"/>
                        </a:lnTo>
                        <a:lnTo>
                          <a:pt x="59" y="122"/>
                        </a:lnTo>
                        <a:lnTo>
                          <a:pt x="74" y="103"/>
                        </a:lnTo>
                        <a:lnTo>
                          <a:pt x="91" y="84"/>
                        </a:lnTo>
                        <a:lnTo>
                          <a:pt x="111" y="69"/>
                        </a:lnTo>
                        <a:lnTo>
                          <a:pt x="130" y="53"/>
                        </a:lnTo>
                        <a:lnTo>
                          <a:pt x="152" y="42"/>
                        </a:lnTo>
                        <a:lnTo>
                          <a:pt x="175" y="31"/>
                        </a:lnTo>
                        <a:lnTo>
                          <a:pt x="201" y="24"/>
                        </a:lnTo>
                        <a:lnTo>
                          <a:pt x="225" y="17"/>
                        </a:lnTo>
                        <a:lnTo>
                          <a:pt x="250" y="14"/>
                        </a:lnTo>
                        <a:lnTo>
                          <a:pt x="275" y="13"/>
                        </a:lnTo>
                        <a:lnTo>
                          <a:pt x="300" y="15"/>
                        </a:lnTo>
                        <a:lnTo>
                          <a:pt x="324" y="18"/>
                        </a:lnTo>
                        <a:lnTo>
                          <a:pt x="348" y="25"/>
                        </a:lnTo>
                        <a:lnTo>
                          <a:pt x="371" y="35"/>
                        </a:lnTo>
                        <a:lnTo>
                          <a:pt x="396" y="47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1" name="Freeform 707"/>
                  <p:cNvSpPr>
                    <a:spLocks noEditPoints="1"/>
                  </p:cNvSpPr>
                  <p:nvPr/>
                </p:nvSpPr>
                <p:spPr bwMode="auto">
                  <a:xfrm>
                    <a:off x="3289" y="3988"/>
                    <a:ext cx="289" cy="253"/>
                  </a:xfrm>
                  <a:custGeom>
                    <a:avLst/>
                    <a:gdLst>
                      <a:gd name="T0" fmla="*/ 487 w 515"/>
                      <a:gd name="T1" fmla="*/ 139 h 514"/>
                      <a:gd name="T2" fmla="*/ 443 w 515"/>
                      <a:gd name="T3" fmla="*/ 78 h 514"/>
                      <a:gd name="T4" fmla="*/ 384 w 515"/>
                      <a:gd name="T5" fmla="*/ 34 h 514"/>
                      <a:gd name="T6" fmla="*/ 312 w 515"/>
                      <a:gd name="T7" fmla="*/ 5 h 514"/>
                      <a:gd name="T8" fmla="*/ 238 w 515"/>
                      <a:gd name="T9" fmla="*/ 1 h 514"/>
                      <a:gd name="T10" fmla="*/ 163 w 515"/>
                      <a:gd name="T11" fmla="*/ 18 h 514"/>
                      <a:gd name="T12" fmla="*/ 99 w 515"/>
                      <a:gd name="T13" fmla="*/ 56 h 514"/>
                      <a:gd name="T14" fmla="*/ 47 w 515"/>
                      <a:gd name="T15" fmla="*/ 109 h 514"/>
                      <a:gd name="T16" fmla="*/ 13 w 515"/>
                      <a:gd name="T17" fmla="*/ 180 h 514"/>
                      <a:gd name="T18" fmla="*/ 0 w 515"/>
                      <a:gd name="T19" fmla="*/ 252 h 514"/>
                      <a:gd name="T20" fmla="*/ 11 w 515"/>
                      <a:gd name="T21" fmla="*/ 329 h 514"/>
                      <a:gd name="T22" fmla="*/ 41 w 515"/>
                      <a:gd name="T23" fmla="*/ 397 h 514"/>
                      <a:gd name="T24" fmla="*/ 90 w 515"/>
                      <a:gd name="T25" fmla="*/ 452 h 514"/>
                      <a:gd name="T26" fmla="*/ 157 w 515"/>
                      <a:gd name="T27" fmla="*/ 492 h 514"/>
                      <a:gd name="T28" fmla="*/ 228 w 515"/>
                      <a:gd name="T29" fmla="*/ 513 h 514"/>
                      <a:gd name="T30" fmla="*/ 302 w 515"/>
                      <a:gd name="T31" fmla="*/ 511 h 514"/>
                      <a:gd name="T32" fmla="*/ 332 w 515"/>
                      <a:gd name="T33" fmla="*/ 502 h 514"/>
                      <a:gd name="T34" fmla="*/ 353 w 515"/>
                      <a:gd name="T35" fmla="*/ 496 h 514"/>
                      <a:gd name="T36" fmla="*/ 397 w 515"/>
                      <a:gd name="T37" fmla="*/ 472 h 514"/>
                      <a:gd name="T38" fmla="*/ 436 w 515"/>
                      <a:gd name="T39" fmla="*/ 441 h 514"/>
                      <a:gd name="T40" fmla="*/ 460 w 515"/>
                      <a:gd name="T41" fmla="*/ 413 h 514"/>
                      <a:gd name="T42" fmla="*/ 494 w 515"/>
                      <a:gd name="T43" fmla="*/ 358 h 514"/>
                      <a:gd name="T44" fmla="*/ 514 w 515"/>
                      <a:gd name="T45" fmla="*/ 287 h 514"/>
                      <a:gd name="T46" fmla="*/ 512 w 515"/>
                      <a:gd name="T47" fmla="*/ 213 h 514"/>
                      <a:gd name="T48" fmla="*/ 398 w 515"/>
                      <a:gd name="T49" fmla="*/ 56 h 514"/>
                      <a:gd name="T50" fmla="*/ 451 w 515"/>
                      <a:gd name="T51" fmla="*/ 104 h 514"/>
                      <a:gd name="T52" fmla="*/ 485 w 515"/>
                      <a:gd name="T53" fmla="*/ 166 h 514"/>
                      <a:gd name="T54" fmla="*/ 503 w 515"/>
                      <a:gd name="T55" fmla="*/ 239 h 514"/>
                      <a:gd name="T56" fmla="*/ 498 w 515"/>
                      <a:gd name="T57" fmla="*/ 309 h 514"/>
                      <a:gd name="T58" fmla="*/ 473 w 515"/>
                      <a:gd name="T59" fmla="*/ 377 h 514"/>
                      <a:gd name="T60" fmla="*/ 428 w 515"/>
                      <a:gd name="T61" fmla="*/ 435 h 514"/>
                      <a:gd name="T62" fmla="*/ 423 w 515"/>
                      <a:gd name="T63" fmla="*/ 438 h 514"/>
                      <a:gd name="T64" fmla="*/ 401 w 515"/>
                      <a:gd name="T65" fmla="*/ 457 h 514"/>
                      <a:gd name="T66" fmla="*/ 395 w 515"/>
                      <a:gd name="T67" fmla="*/ 460 h 514"/>
                      <a:gd name="T68" fmla="*/ 359 w 515"/>
                      <a:gd name="T69" fmla="*/ 480 h 514"/>
                      <a:gd name="T70" fmla="*/ 301 w 515"/>
                      <a:gd name="T71" fmla="*/ 499 h 514"/>
                      <a:gd name="T72" fmla="*/ 230 w 515"/>
                      <a:gd name="T73" fmla="*/ 502 h 514"/>
                      <a:gd name="T74" fmla="*/ 161 w 515"/>
                      <a:gd name="T75" fmla="*/ 483 h 514"/>
                      <a:gd name="T76" fmla="*/ 98 w 515"/>
                      <a:gd name="T77" fmla="*/ 444 h 514"/>
                      <a:gd name="T78" fmla="*/ 51 w 515"/>
                      <a:gd name="T79" fmla="*/ 391 h 514"/>
                      <a:gd name="T80" fmla="*/ 23 w 515"/>
                      <a:gd name="T81" fmla="*/ 326 h 514"/>
                      <a:gd name="T82" fmla="*/ 12 w 515"/>
                      <a:gd name="T83" fmla="*/ 252 h 514"/>
                      <a:gd name="T84" fmla="*/ 23 w 515"/>
                      <a:gd name="T85" fmla="*/ 183 h 514"/>
                      <a:gd name="T86" fmla="*/ 56 w 515"/>
                      <a:gd name="T87" fmla="*/ 117 h 514"/>
                      <a:gd name="T88" fmla="*/ 105 w 515"/>
                      <a:gd name="T89" fmla="*/ 65 h 514"/>
                      <a:gd name="T90" fmla="*/ 166 w 515"/>
                      <a:gd name="T91" fmla="*/ 30 h 514"/>
                      <a:gd name="T92" fmla="*/ 238 w 515"/>
                      <a:gd name="T93" fmla="*/ 12 h 514"/>
                      <a:gd name="T94" fmla="*/ 309 w 515"/>
                      <a:gd name="T95" fmla="*/ 16 h 514"/>
                      <a:gd name="T96" fmla="*/ 355 w 515"/>
                      <a:gd name="T97" fmla="*/ 32 h 5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515" h="514">
                        <a:moveTo>
                          <a:pt x="507" y="188"/>
                        </a:moveTo>
                        <a:lnTo>
                          <a:pt x="498" y="162"/>
                        </a:lnTo>
                        <a:lnTo>
                          <a:pt x="487" y="139"/>
                        </a:lnTo>
                        <a:lnTo>
                          <a:pt x="474" y="118"/>
                        </a:lnTo>
                        <a:lnTo>
                          <a:pt x="460" y="98"/>
                        </a:lnTo>
                        <a:lnTo>
                          <a:pt x="443" y="78"/>
                        </a:lnTo>
                        <a:lnTo>
                          <a:pt x="425" y="62"/>
                        </a:lnTo>
                        <a:lnTo>
                          <a:pt x="406" y="46"/>
                        </a:lnTo>
                        <a:lnTo>
                          <a:pt x="384" y="34"/>
                        </a:lnTo>
                        <a:lnTo>
                          <a:pt x="359" y="22"/>
                        </a:lnTo>
                        <a:lnTo>
                          <a:pt x="336" y="12"/>
                        </a:lnTo>
                        <a:lnTo>
                          <a:pt x="312" y="5"/>
                        </a:lnTo>
                        <a:lnTo>
                          <a:pt x="288" y="2"/>
                        </a:lnTo>
                        <a:lnTo>
                          <a:pt x="263" y="0"/>
                        </a:lnTo>
                        <a:lnTo>
                          <a:pt x="238" y="1"/>
                        </a:lnTo>
                        <a:lnTo>
                          <a:pt x="213" y="4"/>
                        </a:lnTo>
                        <a:lnTo>
                          <a:pt x="189" y="11"/>
                        </a:lnTo>
                        <a:lnTo>
                          <a:pt x="163" y="18"/>
                        </a:lnTo>
                        <a:lnTo>
                          <a:pt x="140" y="29"/>
                        </a:lnTo>
                        <a:lnTo>
                          <a:pt x="118" y="40"/>
                        </a:lnTo>
                        <a:lnTo>
                          <a:pt x="99" y="56"/>
                        </a:lnTo>
                        <a:lnTo>
                          <a:pt x="79" y="71"/>
                        </a:lnTo>
                        <a:lnTo>
                          <a:pt x="62" y="90"/>
                        </a:lnTo>
                        <a:lnTo>
                          <a:pt x="47" y="109"/>
                        </a:lnTo>
                        <a:lnTo>
                          <a:pt x="35" y="133"/>
                        </a:lnTo>
                        <a:lnTo>
                          <a:pt x="22" y="156"/>
                        </a:lnTo>
                        <a:lnTo>
                          <a:pt x="13" y="180"/>
                        </a:lnTo>
                        <a:lnTo>
                          <a:pt x="6" y="204"/>
                        </a:lnTo>
                        <a:lnTo>
                          <a:pt x="3" y="228"/>
                        </a:lnTo>
                        <a:lnTo>
                          <a:pt x="0" y="252"/>
                        </a:lnTo>
                        <a:lnTo>
                          <a:pt x="1" y="277"/>
                        </a:lnTo>
                        <a:lnTo>
                          <a:pt x="5" y="302"/>
                        </a:lnTo>
                        <a:lnTo>
                          <a:pt x="11" y="329"/>
                        </a:lnTo>
                        <a:lnTo>
                          <a:pt x="18" y="352"/>
                        </a:lnTo>
                        <a:lnTo>
                          <a:pt x="29" y="375"/>
                        </a:lnTo>
                        <a:lnTo>
                          <a:pt x="41" y="397"/>
                        </a:lnTo>
                        <a:lnTo>
                          <a:pt x="56" y="418"/>
                        </a:lnTo>
                        <a:lnTo>
                          <a:pt x="72" y="435"/>
                        </a:lnTo>
                        <a:lnTo>
                          <a:pt x="90" y="452"/>
                        </a:lnTo>
                        <a:lnTo>
                          <a:pt x="110" y="467"/>
                        </a:lnTo>
                        <a:lnTo>
                          <a:pt x="134" y="482"/>
                        </a:lnTo>
                        <a:lnTo>
                          <a:pt x="157" y="492"/>
                        </a:lnTo>
                        <a:lnTo>
                          <a:pt x="179" y="501"/>
                        </a:lnTo>
                        <a:lnTo>
                          <a:pt x="203" y="507"/>
                        </a:lnTo>
                        <a:lnTo>
                          <a:pt x="228" y="513"/>
                        </a:lnTo>
                        <a:lnTo>
                          <a:pt x="253" y="514"/>
                        </a:lnTo>
                        <a:lnTo>
                          <a:pt x="277" y="514"/>
                        </a:lnTo>
                        <a:lnTo>
                          <a:pt x="302" y="511"/>
                        </a:lnTo>
                        <a:lnTo>
                          <a:pt x="329" y="505"/>
                        </a:lnTo>
                        <a:lnTo>
                          <a:pt x="331" y="503"/>
                        </a:lnTo>
                        <a:lnTo>
                          <a:pt x="332" y="502"/>
                        </a:lnTo>
                        <a:lnTo>
                          <a:pt x="334" y="502"/>
                        </a:lnTo>
                        <a:lnTo>
                          <a:pt x="341" y="500"/>
                        </a:lnTo>
                        <a:lnTo>
                          <a:pt x="353" y="496"/>
                        </a:lnTo>
                        <a:lnTo>
                          <a:pt x="376" y="486"/>
                        </a:lnTo>
                        <a:lnTo>
                          <a:pt x="386" y="479"/>
                        </a:lnTo>
                        <a:lnTo>
                          <a:pt x="397" y="472"/>
                        </a:lnTo>
                        <a:lnTo>
                          <a:pt x="418" y="459"/>
                        </a:lnTo>
                        <a:lnTo>
                          <a:pt x="426" y="450"/>
                        </a:lnTo>
                        <a:lnTo>
                          <a:pt x="436" y="441"/>
                        </a:lnTo>
                        <a:lnTo>
                          <a:pt x="444" y="432"/>
                        </a:lnTo>
                        <a:lnTo>
                          <a:pt x="453" y="424"/>
                        </a:lnTo>
                        <a:lnTo>
                          <a:pt x="460" y="413"/>
                        </a:lnTo>
                        <a:lnTo>
                          <a:pt x="469" y="404"/>
                        </a:lnTo>
                        <a:lnTo>
                          <a:pt x="483" y="382"/>
                        </a:lnTo>
                        <a:lnTo>
                          <a:pt x="494" y="358"/>
                        </a:lnTo>
                        <a:lnTo>
                          <a:pt x="503" y="335"/>
                        </a:lnTo>
                        <a:lnTo>
                          <a:pt x="509" y="310"/>
                        </a:lnTo>
                        <a:lnTo>
                          <a:pt x="514" y="287"/>
                        </a:lnTo>
                        <a:lnTo>
                          <a:pt x="515" y="262"/>
                        </a:lnTo>
                        <a:lnTo>
                          <a:pt x="515" y="238"/>
                        </a:lnTo>
                        <a:lnTo>
                          <a:pt x="512" y="213"/>
                        </a:lnTo>
                        <a:lnTo>
                          <a:pt x="507" y="188"/>
                        </a:lnTo>
                        <a:close/>
                        <a:moveTo>
                          <a:pt x="379" y="43"/>
                        </a:moveTo>
                        <a:lnTo>
                          <a:pt x="398" y="56"/>
                        </a:lnTo>
                        <a:lnTo>
                          <a:pt x="418" y="70"/>
                        </a:lnTo>
                        <a:lnTo>
                          <a:pt x="436" y="86"/>
                        </a:lnTo>
                        <a:lnTo>
                          <a:pt x="451" y="104"/>
                        </a:lnTo>
                        <a:lnTo>
                          <a:pt x="465" y="123"/>
                        </a:lnTo>
                        <a:lnTo>
                          <a:pt x="476" y="145"/>
                        </a:lnTo>
                        <a:lnTo>
                          <a:pt x="485" y="166"/>
                        </a:lnTo>
                        <a:lnTo>
                          <a:pt x="494" y="191"/>
                        </a:lnTo>
                        <a:lnTo>
                          <a:pt x="499" y="214"/>
                        </a:lnTo>
                        <a:lnTo>
                          <a:pt x="503" y="239"/>
                        </a:lnTo>
                        <a:lnTo>
                          <a:pt x="504" y="261"/>
                        </a:lnTo>
                        <a:lnTo>
                          <a:pt x="503" y="286"/>
                        </a:lnTo>
                        <a:lnTo>
                          <a:pt x="498" y="309"/>
                        </a:lnTo>
                        <a:lnTo>
                          <a:pt x="493" y="332"/>
                        </a:lnTo>
                        <a:lnTo>
                          <a:pt x="483" y="354"/>
                        </a:lnTo>
                        <a:lnTo>
                          <a:pt x="473" y="377"/>
                        </a:lnTo>
                        <a:lnTo>
                          <a:pt x="459" y="398"/>
                        </a:lnTo>
                        <a:lnTo>
                          <a:pt x="445" y="418"/>
                        </a:lnTo>
                        <a:lnTo>
                          <a:pt x="428" y="435"/>
                        </a:lnTo>
                        <a:lnTo>
                          <a:pt x="426" y="435"/>
                        </a:lnTo>
                        <a:lnTo>
                          <a:pt x="425" y="436"/>
                        </a:lnTo>
                        <a:lnTo>
                          <a:pt x="423" y="438"/>
                        </a:lnTo>
                        <a:lnTo>
                          <a:pt x="419" y="442"/>
                        </a:lnTo>
                        <a:lnTo>
                          <a:pt x="411" y="451"/>
                        </a:lnTo>
                        <a:lnTo>
                          <a:pt x="401" y="457"/>
                        </a:lnTo>
                        <a:lnTo>
                          <a:pt x="398" y="457"/>
                        </a:lnTo>
                        <a:lnTo>
                          <a:pt x="397" y="458"/>
                        </a:lnTo>
                        <a:lnTo>
                          <a:pt x="395" y="460"/>
                        </a:lnTo>
                        <a:lnTo>
                          <a:pt x="391" y="464"/>
                        </a:lnTo>
                        <a:lnTo>
                          <a:pt x="371" y="475"/>
                        </a:lnTo>
                        <a:lnTo>
                          <a:pt x="359" y="480"/>
                        </a:lnTo>
                        <a:lnTo>
                          <a:pt x="349" y="485"/>
                        </a:lnTo>
                        <a:lnTo>
                          <a:pt x="326" y="494"/>
                        </a:lnTo>
                        <a:lnTo>
                          <a:pt x="301" y="499"/>
                        </a:lnTo>
                        <a:lnTo>
                          <a:pt x="276" y="502"/>
                        </a:lnTo>
                        <a:lnTo>
                          <a:pt x="253" y="503"/>
                        </a:lnTo>
                        <a:lnTo>
                          <a:pt x="230" y="502"/>
                        </a:lnTo>
                        <a:lnTo>
                          <a:pt x="206" y="497"/>
                        </a:lnTo>
                        <a:lnTo>
                          <a:pt x="183" y="492"/>
                        </a:lnTo>
                        <a:lnTo>
                          <a:pt x="161" y="483"/>
                        </a:lnTo>
                        <a:lnTo>
                          <a:pt x="139" y="472"/>
                        </a:lnTo>
                        <a:lnTo>
                          <a:pt x="117" y="459"/>
                        </a:lnTo>
                        <a:lnTo>
                          <a:pt x="98" y="444"/>
                        </a:lnTo>
                        <a:lnTo>
                          <a:pt x="80" y="428"/>
                        </a:lnTo>
                        <a:lnTo>
                          <a:pt x="65" y="410"/>
                        </a:lnTo>
                        <a:lnTo>
                          <a:pt x="51" y="391"/>
                        </a:lnTo>
                        <a:lnTo>
                          <a:pt x="40" y="370"/>
                        </a:lnTo>
                        <a:lnTo>
                          <a:pt x="30" y="348"/>
                        </a:lnTo>
                        <a:lnTo>
                          <a:pt x="23" y="326"/>
                        </a:lnTo>
                        <a:lnTo>
                          <a:pt x="16" y="301"/>
                        </a:lnTo>
                        <a:lnTo>
                          <a:pt x="13" y="277"/>
                        </a:lnTo>
                        <a:lnTo>
                          <a:pt x="12" y="252"/>
                        </a:lnTo>
                        <a:lnTo>
                          <a:pt x="14" y="229"/>
                        </a:lnTo>
                        <a:lnTo>
                          <a:pt x="17" y="206"/>
                        </a:lnTo>
                        <a:lnTo>
                          <a:pt x="23" y="183"/>
                        </a:lnTo>
                        <a:lnTo>
                          <a:pt x="32" y="160"/>
                        </a:lnTo>
                        <a:lnTo>
                          <a:pt x="44" y="138"/>
                        </a:lnTo>
                        <a:lnTo>
                          <a:pt x="56" y="117"/>
                        </a:lnTo>
                        <a:lnTo>
                          <a:pt x="71" y="97"/>
                        </a:lnTo>
                        <a:lnTo>
                          <a:pt x="86" y="79"/>
                        </a:lnTo>
                        <a:lnTo>
                          <a:pt x="105" y="65"/>
                        </a:lnTo>
                        <a:lnTo>
                          <a:pt x="123" y="50"/>
                        </a:lnTo>
                        <a:lnTo>
                          <a:pt x="144" y="39"/>
                        </a:lnTo>
                        <a:lnTo>
                          <a:pt x="166" y="30"/>
                        </a:lnTo>
                        <a:lnTo>
                          <a:pt x="191" y="23"/>
                        </a:lnTo>
                        <a:lnTo>
                          <a:pt x="213" y="15"/>
                        </a:lnTo>
                        <a:lnTo>
                          <a:pt x="238" y="12"/>
                        </a:lnTo>
                        <a:lnTo>
                          <a:pt x="261" y="11"/>
                        </a:lnTo>
                        <a:lnTo>
                          <a:pt x="286" y="13"/>
                        </a:lnTo>
                        <a:lnTo>
                          <a:pt x="309" y="16"/>
                        </a:lnTo>
                        <a:lnTo>
                          <a:pt x="320" y="18"/>
                        </a:lnTo>
                        <a:lnTo>
                          <a:pt x="332" y="23"/>
                        </a:lnTo>
                        <a:lnTo>
                          <a:pt x="355" y="32"/>
                        </a:lnTo>
                        <a:lnTo>
                          <a:pt x="379" y="43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2" name="Freeform 708"/>
                  <p:cNvSpPr>
                    <a:spLocks noEditPoints="1"/>
                  </p:cNvSpPr>
                  <p:nvPr/>
                </p:nvSpPr>
                <p:spPr bwMode="auto">
                  <a:xfrm>
                    <a:off x="3295" y="3994"/>
                    <a:ext cx="276" cy="243"/>
                  </a:xfrm>
                  <a:custGeom>
                    <a:avLst/>
                    <a:gdLst>
                      <a:gd name="T0" fmla="*/ 464 w 492"/>
                      <a:gd name="T1" fmla="*/ 134 h 492"/>
                      <a:gd name="T2" fmla="*/ 424 w 492"/>
                      <a:gd name="T3" fmla="*/ 75 h 492"/>
                      <a:gd name="T4" fmla="*/ 367 w 492"/>
                      <a:gd name="T5" fmla="*/ 32 h 492"/>
                      <a:gd name="T6" fmla="*/ 308 w 492"/>
                      <a:gd name="T7" fmla="*/ 7 h 492"/>
                      <a:gd name="T8" fmla="*/ 249 w 492"/>
                      <a:gd name="T9" fmla="*/ 0 h 492"/>
                      <a:gd name="T10" fmla="*/ 179 w 492"/>
                      <a:gd name="T11" fmla="*/ 12 h 492"/>
                      <a:gd name="T12" fmla="*/ 111 w 492"/>
                      <a:gd name="T13" fmla="*/ 39 h 492"/>
                      <a:gd name="T14" fmla="*/ 59 w 492"/>
                      <a:gd name="T15" fmla="*/ 86 h 492"/>
                      <a:gd name="T16" fmla="*/ 20 w 492"/>
                      <a:gd name="T17" fmla="*/ 149 h 492"/>
                      <a:gd name="T18" fmla="*/ 2 w 492"/>
                      <a:gd name="T19" fmla="*/ 218 h 492"/>
                      <a:gd name="T20" fmla="*/ 4 w 492"/>
                      <a:gd name="T21" fmla="*/ 290 h 492"/>
                      <a:gd name="T22" fmla="*/ 28 w 492"/>
                      <a:gd name="T23" fmla="*/ 359 h 492"/>
                      <a:gd name="T24" fmla="*/ 68 w 492"/>
                      <a:gd name="T25" fmla="*/ 417 h 492"/>
                      <a:gd name="T26" fmla="*/ 127 w 492"/>
                      <a:gd name="T27" fmla="*/ 461 h 492"/>
                      <a:gd name="T28" fmla="*/ 194 w 492"/>
                      <a:gd name="T29" fmla="*/ 486 h 492"/>
                      <a:gd name="T30" fmla="*/ 264 w 492"/>
                      <a:gd name="T31" fmla="*/ 491 h 492"/>
                      <a:gd name="T32" fmla="*/ 337 w 492"/>
                      <a:gd name="T33" fmla="*/ 474 h 492"/>
                      <a:gd name="T34" fmla="*/ 379 w 492"/>
                      <a:gd name="T35" fmla="*/ 453 h 492"/>
                      <a:gd name="T36" fmla="*/ 386 w 492"/>
                      <a:gd name="T37" fmla="*/ 446 h 492"/>
                      <a:gd name="T38" fmla="*/ 407 w 492"/>
                      <a:gd name="T39" fmla="*/ 431 h 492"/>
                      <a:gd name="T40" fmla="*/ 414 w 492"/>
                      <a:gd name="T41" fmla="*/ 424 h 492"/>
                      <a:gd name="T42" fmla="*/ 447 w 492"/>
                      <a:gd name="T43" fmla="*/ 387 h 492"/>
                      <a:gd name="T44" fmla="*/ 481 w 492"/>
                      <a:gd name="T45" fmla="*/ 321 h 492"/>
                      <a:gd name="T46" fmla="*/ 492 w 492"/>
                      <a:gd name="T47" fmla="*/ 250 h 492"/>
                      <a:gd name="T48" fmla="*/ 482 w 492"/>
                      <a:gd name="T49" fmla="*/ 180 h 492"/>
                      <a:gd name="T50" fmla="*/ 398 w 492"/>
                      <a:gd name="T51" fmla="*/ 69 h 492"/>
                      <a:gd name="T52" fmla="*/ 442 w 492"/>
                      <a:gd name="T53" fmla="*/ 119 h 492"/>
                      <a:gd name="T54" fmla="*/ 472 w 492"/>
                      <a:gd name="T55" fmla="*/ 182 h 492"/>
                      <a:gd name="T56" fmla="*/ 479 w 492"/>
                      <a:gd name="T57" fmla="*/ 250 h 492"/>
                      <a:gd name="T58" fmla="*/ 468 w 492"/>
                      <a:gd name="T59" fmla="*/ 317 h 492"/>
                      <a:gd name="T60" fmla="*/ 446 w 492"/>
                      <a:gd name="T61" fmla="*/ 364 h 492"/>
                      <a:gd name="T62" fmla="*/ 443 w 492"/>
                      <a:gd name="T63" fmla="*/ 369 h 492"/>
                      <a:gd name="T64" fmla="*/ 408 w 492"/>
                      <a:gd name="T65" fmla="*/ 415 h 492"/>
                      <a:gd name="T66" fmla="*/ 363 w 492"/>
                      <a:gd name="T67" fmla="*/ 448 h 492"/>
                      <a:gd name="T68" fmla="*/ 311 w 492"/>
                      <a:gd name="T69" fmla="*/ 472 h 492"/>
                      <a:gd name="T70" fmla="*/ 241 w 492"/>
                      <a:gd name="T71" fmla="*/ 480 h 492"/>
                      <a:gd name="T72" fmla="*/ 175 w 492"/>
                      <a:gd name="T73" fmla="*/ 469 h 492"/>
                      <a:gd name="T74" fmla="*/ 111 w 492"/>
                      <a:gd name="T75" fmla="*/ 437 h 492"/>
                      <a:gd name="T76" fmla="*/ 63 w 492"/>
                      <a:gd name="T77" fmla="*/ 391 h 492"/>
                      <a:gd name="T78" fmla="*/ 29 w 492"/>
                      <a:gd name="T79" fmla="*/ 332 h 492"/>
                      <a:gd name="T80" fmla="*/ 13 w 492"/>
                      <a:gd name="T81" fmla="*/ 264 h 492"/>
                      <a:gd name="T82" fmla="*/ 17 w 492"/>
                      <a:gd name="T83" fmla="*/ 197 h 492"/>
                      <a:gd name="T84" fmla="*/ 43 w 492"/>
                      <a:gd name="T85" fmla="*/ 134 h 492"/>
                      <a:gd name="T86" fmla="*/ 84 w 492"/>
                      <a:gd name="T87" fmla="*/ 77 h 492"/>
                      <a:gd name="T88" fmla="*/ 138 w 492"/>
                      <a:gd name="T89" fmla="*/ 38 h 492"/>
                      <a:gd name="T90" fmla="*/ 206 w 492"/>
                      <a:gd name="T91" fmla="*/ 16 h 492"/>
                      <a:gd name="T92" fmla="*/ 274 w 492"/>
                      <a:gd name="T93" fmla="*/ 14 h 492"/>
                      <a:gd name="T94" fmla="*/ 338 w 492"/>
                      <a:gd name="T95" fmla="*/ 3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2" h="492">
                        <a:moveTo>
                          <a:pt x="482" y="180"/>
                        </a:moveTo>
                        <a:lnTo>
                          <a:pt x="473" y="155"/>
                        </a:lnTo>
                        <a:lnTo>
                          <a:pt x="464" y="134"/>
                        </a:lnTo>
                        <a:lnTo>
                          <a:pt x="453" y="112"/>
                        </a:lnTo>
                        <a:lnTo>
                          <a:pt x="439" y="93"/>
                        </a:lnTo>
                        <a:lnTo>
                          <a:pt x="424" y="75"/>
                        </a:lnTo>
                        <a:lnTo>
                          <a:pt x="406" y="59"/>
                        </a:lnTo>
                        <a:lnTo>
                          <a:pt x="386" y="45"/>
                        </a:lnTo>
                        <a:lnTo>
                          <a:pt x="367" y="32"/>
                        </a:lnTo>
                        <a:lnTo>
                          <a:pt x="343" y="21"/>
                        </a:lnTo>
                        <a:lnTo>
                          <a:pt x="320" y="12"/>
                        </a:lnTo>
                        <a:lnTo>
                          <a:pt x="308" y="7"/>
                        </a:lnTo>
                        <a:lnTo>
                          <a:pt x="297" y="5"/>
                        </a:lnTo>
                        <a:lnTo>
                          <a:pt x="274" y="2"/>
                        </a:lnTo>
                        <a:lnTo>
                          <a:pt x="249" y="0"/>
                        </a:lnTo>
                        <a:lnTo>
                          <a:pt x="226" y="1"/>
                        </a:lnTo>
                        <a:lnTo>
                          <a:pt x="201" y="4"/>
                        </a:lnTo>
                        <a:lnTo>
                          <a:pt x="179" y="12"/>
                        </a:lnTo>
                        <a:lnTo>
                          <a:pt x="154" y="19"/>
                        </a:lnTo>
                        <a:lnTo>
                          <a:pt x="132" y="28"/>
                        </a:lnTo>
                        <a:lnTo>
                          <a:pt x="111" y="39"/>
                        </a:lnTo>
                        <a:lnTo>
                          <a:pt x="93" y="54"/>
                        </a:lnTo>
                        <a:lnTo>
                          <a:pt x="74" y="68"/>
                        </a:lnTo>
                        <a:lnTo>
                          <a:pt x="59" y="86"/>
                        </a:lnTo>
                        <a:lnTo>
                          <a:pt x="44" y="106"/>
                        </a:lnTo>
                        <a:lnTo>
                          <a:pt x="32" y="127"/>
                        </a:lnTo>
                        <a:lnTo>
                          <a:pt x="20" y="149"/>
                        </a:lnTo>
                        <a:lnTo>
                          <a:pt x="11" y="172"/>
                        </a:lnTo>
                        <a:lnTo>
                          <a:pt x="5" y="195"/>
                        </a:lnTo>
                        <a:lnTo>
                          <a:pt x="2" y="218"/>
                        </a:lnTo>
                        <a:lnTo>
                          <a:pt x="0" y="241"/>
                        </a:lnTo>
                        <a:lnTo>
                          <a:pt x="1" y="266"/>
                        </a:lnTo>
                        <a:lnTo>
                          <a:pt x="4" y="290"/>
                        </a:lnTo>
                        <a:lnTo>
                          <a:pt x="11" y="315"/>
                        </a:lnTo>
                        <a:lnTo>
                          <a:pt x="18" y="337"/>
                        </a:lnTo>
                        <a:lnTo>
                          <a:pt x="28" y="359"/>
                        </a:lnTo>
                        <a:lnTo>
                          <a:pt x="39" y="380"/>
                        </a:lnTo>
                        <a:lnTo>
                          <a:pt x="53" y="399"/>
                        </a:lnTo>
                        <a:lnTo>
                          <a:pt x="68" y="417"/>
                        </a:lnTo>
                        <a:lnTo>
                          <a:pt x="86" y="433"/>
                        </a:lnTo>
                        <a:lnTo>
                          <a:pt x="105" y="448"/>
                        </a:lnTo>
                        <a:lnTo>
                          <a:pt x="127" y="461"/>
                        </a:lnTo>
                        <a:lnTo>
                          <a:pt x="149" y="472"/>
                        </a:lnTo>
                        <a:lnTo>
                          <a:pt x="171" y="481"/>
                        </a:lnTo>
                        <a:lnTo>
                          <a:pt x="194" y="486"/>
                        </a:lnTo>
                        <a:lnTo>
                          <a:pt x="218" y="491"/>
                        </a:lnTo>
                        <a:lnTo>
                          <a:pt x="241" y="492"/>
                        </a:lnTo>
                        <a:lnTo>
                          <a:pt x="264" y="491"/>
                        </a:lnTo>
                        <a:lnTo>
                          <a:pt x="289" y="488"/>
                        </a:lnTo>
                        <a:lnTo>
                          <a:pt x="314" y="483"/>
                        </a:lnTo>
                        <a:lnTo>
                          <a:pt x="337" y="474"/>
                        </a:lnTo>
                        <a:lnTo>
                          <a:pt x="347" y="469"/>
                        </a:lnTo>
                        <a:lnTo>
                          <a:pt x="359" y="464"/>
                        </a:lnTo>
                        <a:lnTo>
                          <a:pt x="379" y="453"/>
                        </a:lnTo>
                        <a:lnTo>
                          <a:pt x="383" y="449"/>
                        </a:lnTo>
                        <a:lnTo>
                          <a:pt x="385" y="447"/>
                        </a:lnTo>
                        <a:lnTo>
                          <a:pt x="386" y="446"/>
                        </a:lnTo>
                        <a:lnTo>
                          <a:pt x="389" y="446"/>
                        </a:lnTo>
                        <a:lnTo>
                          <a:pt x="399" y="440"/>
                        </a:lnTo>
                        <a:lnTo>
                          <a:pt x="407" y="431"/>
                        </a:lnTo>
                        <a:lnTo>
                          <a:pt x="411" y="427"/>
                        </a:lnTo>
                        <a:lnTo>
                          <a:pt x="413" y="425"/>
                        </a:lnTo>
                        <a:lnTo>
                          <a:pt x="414" y="424"/>
                        </a:lnTo>
                        <a:lnTo>
                          <a:pt x="416" y="424"/>
                        </a:lnTo>
                        <a:lnTo>
                          <a:pt x="433" y="407"/>
                        </a:lnTo>
                        <a:lnTo>
                          <a:pt x="447" y="387"/>
                        </a:lnTo>
                        <a:lnTo>
                          <a:pt x="461" y="366"/>
                        </a:lnTo>
                        <a:lnTo>
                          <a:pt x="471" y="343"/>
                        </a:lnTo>
                        <a:lnTo>
                          <a:pt x="481" y="321"/>
                        </a:lnTo>
                        <a:lnTo>
                          <a:pt x="486" y="298"/>
                        </a:lnTo>
                        <a:lnTo>
                          <a:pt x="491" y="275"/>
                        </a:lnTo>
                        <a:lnTo>
                          <a:pt x="492" y="250"/>
                        </a:lnTo>
                        <a:lnTo>
                          <a:pt x="491" y="228"/>
                        </a:lnTo>
                        <a:lnTo>
                          <a:pt x="487" y="203"/>
                        </a:lnTo>
                        <a:lnTo>
                          <a:pt x="482" y="180"/>
                        </a:lnTo>
                        <a:close/>
                        <a:moveTo>
                          <a:pt x="361" y="44"/>
                        </a:moveTo>
                        <a:lnTo>
                          <a:pt x="380" y="55"/>
                        </a:lnTo>
                        <a:lnTo>
                          <a:pt x="398" y="69"/>
                        </a:lnTo>
                        <a:lnTo>
                          <a:pt x="414" y="84"/>
                        </a:lnTo>
                        <a:lnTo>
                          <a:pt x="430" y="102"/>
                        </a:lnTo>
                        <a:lnTo>
                          <a:pt x="442" y="119"/>
                        </a:lnTo>
                        <a:lnTo>
                          <a:pt x="454" y="139"/>
                        </a:lnTo>
                        <a:lnTo>
                          <a:pt x="463" y="159"/>
                        </a:lnTo>
                        <a:lnTo>
                          <a:pt x="472" y="182"/>
                        </a:lnTo>
                        <a:lnTo>
                          <a:pt x="476" y="205"/>
                        </a:lnTo>
                        <a:lnTo>
                          <a:pt x="479" y="228"/>
                        </a:lnTo>
                        <a:lnTo>
                          <a:pt x="479" y="250"/>
                        </a:lnTo>
                        <a:lnTo>
                          <a:pt x="478" y="273"/>
                        </a:lnTo>
                        <a:lnTo>
                          <a:pt x="473" y="294"/>
                        </a:lnTo>
                        <a:lnTo>
                          <a:pt x="468" y="317"/>
                        </a:lnTo>
                        <a:lnTo>
                          <a:pt x="460" y="337"/>
                        </a:lnTo>
                        <a:lnTo>
                          <a:pt x="451" y="360"/>
                        </a:lnTo>
                        <a:lnTo>
                          <a:pt x="446" y="364"/>
                        </a:lnTo>
                        <a:lnTo>
                          <a:pt x="444" y="366"/>
                        </a:lnTo>
                        <a:lnTo>
                          <a:pt x="443" y="367"/>
                        </a:lnTo>
                        <a:lnTo>
                          <a:pt x="443" y="369"/>
                        </a:lnTo>
                        <a:lnTo>
                          <a:pt x="437" y="380"/>
                        </a:lnTo>
                        <a:lnTo>
                          <a:pt x="424" y="398"/>
                        </a:lnTo>
                        <a:lnTo>
                          <a:pt x="408" y="415"/>
                        </a:lnTo>
                        <a:lnTo>
                          <a:pt x="392" y="430"/>
                        </a:lnTo>
                        <a:lnTo>
                          <a:pt x="373" y="443"/>
                        </a:lnTo>
                        <a:lnTo>
                          <a:pt x="363" y="448"/>
                        </a:lnTo>
                        <a:lnTo>
                          <a:pt x="353" y="454"/>
                        </a:lnTo>
                        <a:lnTo>
                          <a:pt x="333" y="463"/>
                        </a:lnTo>
                        <a:lnTo>
                          <a:pt x="311" y="472"/>
                        </a:lnTo>
                        <a:lnTo>
                          <a:pt x="286" y="476"/>
                        </a:lnTo>
                        <a:lnTo>
                          <a:pt x="263" y="479"/>
                        </a:lnTo>
                        <a:lnTo>
                          <a:pt x="241" y="480"/>
                        </a:lnTo>
                        <a:lnTo>
                          <a:pt x="219" y="479"/>
                        </a:lnTo>
                        <a:lnTo>
                          <a:pt x="196" y="474"/>
                        </a:lnTo>
                        <a:lnTo>
                          <a:pt x="175" y="469"/>
                        </a:lnTo>
                        <a:lnTo>
                          <a:pt x="154" y="459"/>
                        </a:lnTo>
                        <a:lnTo>
                          <a:pt x="133" y="450"/>
                        </a:lnTo>
                        <a:lnTo>
                          <a:pt x="111" y="437"/>
                        </a:lnTo>
                        <a:lnTo>
                          <a:pt x="94" y="423"/>
                        </a:lnTo>
                        <a:lnTo>
                          <a:pt x="76" y="408"/>
                        </a:lnTo>
                        <a:lnTo>
                          <a:pt x="63" y="391"/>
                        </a:lnTo>
                        <a:lnTo>
                          <a:pt x="49" y="372"/>
                        </a:lnTo>
                        <a:lnTo>
                          <a:pt x="38" y="353"/>
                        </a:lnTo>
                        <a:lnTo>
                          <a:pt x="29" y="332"/>
                        </a:lnTo>
                        <a:lnTo>
                          <a:pt x="22" y="310"/>
                        </a:lnTo>
                        <a:lnTo>
                          <a:pt x="16" y="287"/>
                        </a:lnTo>
                        <a:lnTo>
                          <a:pt x="13" y="264"/>
                        </a:lnTo>
                        <a:lnTo>
                          <a:pt x="12" y="241"/>
                        </a:lnTo>
                        <a:lnTo>
                          <a:pt x="14" y="219"/>
                        </a:lnTo>
                        <a:lnTo>
                          <a:pt x="17" y="197"/>
                        </a:lnTo>
                        <a:lnTo>
                          <a:pt x="24" y="176"/>
                        </a:lnTo>
                        <a:lnTo>
                          <a:pt x="32" y="154"/>
                        </a:lnTo>
                        <a:lnTo>
                          <a:pt x="43" y="134"/>
                        </a:lnTo>
                        <a:lnTo>
                          <a:pt x="55" y="112"/>
                        </a:lnTo>
                        <a:lnTo>
                          <a:pt x="69" y="94"/>
                        </a:lnTo>
                        <a:lnTo>
                          <a:pt x="84" y="77"/>
                        </a:lnTo>
                        <a:lnTo>
                          <a:pt x="101" y="63"/>
                        </a:lnTo>
                        <a:lnTo>
                          <a:pt x="119" y="50"/>
                        </a:lnTo>
                        <a:lnTo>
                          <a:pt x="138" y="38"/>
                        </a:lnTo>
                        <a:lnTo>
                          <a:pt x="159" y="28"/>
                        </a:lnTo>
                        <a:lnTo>
                          <a:pt x="183" y="21"/>
                        </a:lnTo>
                        <a:lnTo>
                          <a:pt x="206" y="16"/>
                        </a:lnTo>
                        <a:lnTo>
                          <a:pt x="228" y="13"/>
                        </a:lnTo>
                        <a:lnTo>
                          <a:pt x="251" y="12"/>
                        </a:lnTo>
                        <a:lnTo>
                          <a:pt x="274" y="14"/>
                        </a:lnTo>
                        <a:lnTo>
                          <a:pt x="294" y="17"/>
                        </a:lnTo>
                        <a:lnTo>
                          <a:pt x="317" y="24"/>
                        </a:lnTo>
                        <a:lnTo>
                          <a:pt x="338" y="32"/>
                        </a:lnTo>
                        <a:lnTo>
                          <a:pt x="361" y="44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3" name="Freeform 709"/>
                  <p:cNvSpPr>
                    <a:spLocks noEditPoints="1"/>
                  </p:cNvSpPr>
                  <p:nvPr/>
                </p:nvSpPr>
                <p:spPr bwMode="auto">
                  <a:xfrm>
                    <a:off x="3302" y="3998"/>
                    <a:ext cx="262" cy="231"/>
                  </a:xfrm>
                  <a:custGeom>
                    <a:avLst/>
                    <a:gdLst>
                      <a:gd name="T0" fmla="*/ 442 w 467"/>
                      <a:gd name="T1" fmla="*/ 127 h 468"/>
                      <a:gd name="T2" fmla="*/ 402 w 467"/>
                      <a:gd name="T3" fmla="*/ 72 h 468"/>
                      <a:gd name="T4" fmla="*/ 349 w 467"/>
                      <a:gd name="T5" fmla="*/ 32 h 468"/>
                      <a:gd name="T6" fmla="*/ 282 w 467"/>
                      <a:gd name="T7" fmla="*/ 5 h 468"/>
                      <a:gd name="T8" fmla="*/ 216 w 467"/>
                      <a:gd name="T9" fmla="*/ 1 h 468"/>
                      <a:gd name="T10" fmla="*/ 147 w 467"/>
                      <a:gd name="T11" fmla="*/ 16 h 468"/>
                      <a:gd name="T12" fmla="*/ 89 w 467"/>
                      <a:gd name="T13" fmla="*/ 51 h 468"/>
                      <a:gd name="T14" fmla="*/ 43 w 467"/>
                      <a:gd name="T15" fmla="*/ 100 h 468"/>
                      <a:gd name="T16" fmla="*/ 12 w 467"/>
                      <a:gd name="T17" fmla="*/ 164 h 468"/>
                      <a:gd name="T18" fmla="*/ 0 w 467"/>
                      <a:gd name="T19" fmla="*/ 229 h 468"/>
                      <a:gd name="T20" fmla="*/ 10 w 467"/>
                      <a:gd name="T21" fmla="*/ 298 h 468"/>
                      <a:gd name="T22" fmla="*/ 37 w 467"/>
                      <a:gd name="T23" fmla="*/ 360 h 468"/>
                      <a:gd name="T24" fmla="*/ 82 w 467"/>
                      <a:gd name="T25" fmla="*/ 411 h 468"/>
                      <a:gd name="T26" fmla="*/ 142 w 467"/>
                      <a:gd name="T27" fmla="*/ 447 h 468"/>
                      <a:gd name="T28" fmla="*/ 207 w 467"/>
                      <a:gd name="T29" fmla="*/ 467 h 468"/>
                      <a:gd name="T30" fmla="*/ 274 w 467"/>
                      <a:gd name="T31" fmla="*/ 464 h 468"/>
                      <a:gd name="T32" fmla="*/ 341 w 467"/>
                      <a:gd name="T33" fmla="*/ 442 h 468"/>
                      <a:gd name="T34" fmla="*/ 380 w 467"/>
                      <a:gd name="T35" fmla="*/ 418 h 468"/>
                      <a:gd name="T36" fmla="*/ 425 w 467"/>
                      <a:gd name="T37" fmla="*/ 368 h 468"/>
                      <a:gd name="T38" fmla="*/ 432 w 467"/>
                      <a:gd name="T39" fmla="*/ 354 h 468"/>
                      <a:gd name="T40" fmla="*/ 448 w 467"/>
                      <a:gd name="T41" fmla="*/ 325 h 468"/>
                      <a:gd name="T42" fmla="*/ 466 w 467"/>
                      <a:gd name="T43" fmla="*/ 261 h 468"/>
                      <a:gd name="T44" fmla="*/ 464 w 467"/>
                      <a:gd name="T45" fmla="*/ 193 h 468"/>
                      <a:gd name="T46" fmla="*/ 361 w 467"/>
                      <a:gd name="T47" fmla="*/ 51 h 468"/>
                      <a:gd name="T48" fmla="*/ 409 w 467"/>
                      <a:gd name="T49" fmla="*/ 96 h 468"/>
                      <a:gd name="T50" fmla="*/ 441 w 467"/>
                      <a:gd name="T51" fmla="*/ 152 h 468"/>
                      <a:gd name="T52" fmla="*/ 455 w 467"/>
                      <a:gd name="T53" fmla="*/ 218 h 468"/>
                      <a:gd name="T54" fmla="*/ 450 w 467"/>
                      <a:gd name="T55" fmla="*/ 282 h 468"/>
                      <a:gd name="T56" fmla="*/ 438 w 467"/>
                      <a:gd name="T57" fmla="*/ 322 h 468"/>
                      <a:gd name="T58" fmla="*/ 409 w 467"/>
                      <a:gd name="T59" fmla="*/ 369 h 468"/>
                      <a:gd name="T60" fmla="*/ 372 w 467"/>
                      <a:gd name="T61" fmla="*/ 408 h 468"/>
                      <a:gd name="T62" fmla="*/ 355 w 467"/>
                      <a:gd name="T63" fmla="*/ 419 h 468"/>
                      <a:gd name="T64" fmla="*/ 295 w 467"/>
                      <a:gd name="T65" fmla="*/ 448 h 468"/>
                      <a:gd name="T66" fmla="*/ 229 w 467"/>
                      <a:gd name="T67" fmla="*/ 457 h 468"/>
                      <a:gd name="T68" fmla="*/ 167 w 467"/>
                      <a:gd name="T69" fmla="*/ 445 h 468"/>
                      <a:gd name="T70" fmla="*/ 108 w 467"/>
                      <a:gd name="T71" fmla="*/ 416 h 468"/>
                      <a:gd name="T72" fmla="*/ 60 w 467"/>
                      <a:gd name="T73" fmla="*/ 374 h 468"/>
                      <a:gd name="T74" fmla="*/ 27 w 467"/>
                      <a:gd name="T75" fmla="*/ 317 h 468"/>
                      <a:gd name="T76" fmla="*/ 13 w 467"/>
                      <a:gd name="T77" fmla="*/ 251 h 468"/>
                      <a:gd name="T78" fmla="*/ 16 w 467"/>
                      <a:gd name="T79" fmla="*/ 187 h 468"/>
                      <a:gd name="T80" fmla="*/ 41 w 467"/>
                      <a:gd name="T81" fmla="*/ 127 h 468"/>
                      <a:gd name="T82" fmla="*/ 79 w 467"/>
                      <a:gd name="T83" fmla="*/ 74 h 468"/>
                      <a:gd name="T84" fmla="*/ 132 w 467"/>
                      <a:gd name="T85" fmla="*/ 38 h 468"/>
                      <a:gd name="T86" fmla="*/ 195 w 467"/>
                      <a:gd name="T87" fmla="*/ 17 h 468"/>
                      <a:gd name="T88" fmla="*/ 261 w 467"/>
                      <a:gd name="T89" fmla="*/ 14 h 468"/>
                      <a:gd name="T90" fmla="*/ 323 w 467"/>
                      <a:gd name="T91" fmla="*/ 30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67" h="468">
                        <a:moveTo>
                          <a:pt x="460" y="170"/>
                        </a:moveTo>
                        <a:lnTo>
                          <a:pt x="451" y="147"/>
                        </a:lnTo>
                        <a:lnTo>
                          <a:pt x="442" y="127"/>
                        </a:lnTo>
                        <a:lnTo>
                          <a:pt x="430" y="107"/>
                        </a:lnTo>
                        <a:lnTo>
                          <a:pt x="418" y="90"/>
                        </a:lnTo>
                        <a:lnTo>
                          <a:pt x="402" y="72"/>
                        </a:lnTo>
                        <a:lnTo>
                          <a:pt x="386" y="57"/>
                        </a:lnTo>
                        <a:lnTo>
                          <a:pt x="368" y="43"/>
                        </a:lnTo>
                        <a:lnTo>
                          <a:pt x="349" y="32"/>
                        </a:lnTo>
                        <a:lnTo>
                          <a:pt x="326" y="20"/>
                        </a:lnTo>
                        <a:lnTo>
                          <a:pt x="305" y="12"/>
                        </a:lnTo>
                        <a:lnTo>
                          <a:pt x="282" y="5"/>
                        </a:lnTo>
                        <a:lnTo>
                          <a:pt x="262" y="2"/>
                        </a:lnTo>
                        <a:lnTo>
                          <a:pt x="239" y="0"/>
                        </a:lnTo>
                        <a:lnTo>
                          <a:pt x="216" y="1"/>
                        </a:lnTo>
                        <a:lnTo>
                          <a:pt x="194" y="4"/>
                        </a:lnTo>
                        <a:lnTo>
                          <a:pt x="171" y="9"/>
                        </a:lnTo>
                        <a:lnTo>
                          <a:pt x="147" y="16"/>
                        </a:lnTo>
                        <a:lnTo>
                          <a:pt x="126" y="26"/>
                        </a:lnTo>
                        <a:lnTo>
                          <a:pt x="107" y="38"/>
                        </a:lnTo>
                        <a:lnTo>
                          <a:pt x="89" y="51"/>
                        </a:lnTo>
                        <a:lnTo>
                          <a:pt x="72" y="65"/>
                        </a:lnTo>
                        <a:lnTo>
                          <a:pt x="57" y="82"/>
                        </a:lnTo>
                        <a:lnTo>
                          <a:pt x="43" y="100"/>
                        </a:lnTo>
                        <a:lnTo>
                          <a:pt x="31" y="122"/>
                        </a:lnTo>
                        <a:lnTo>
                          <a:pt x="20" y="142"/>
                        </a:lnTo>
                        <a:lnTo>
                          <a:pt x="12" y="164"/>
                        </a:lnTo>
                        <a:lnTo>
                          <a:pt x="5" y="185"/>
                        </a:lnTo>
                        <a:lnTo>
                          <a:pt x="2" y="207"/>
                        </a:lnTo>
                        <a:lnTo>
                          <a:pt x="0" y="229"/>
                        </a:lnTo>
                        <a:lnTo>
                          <a:pt x="1" y="252"/>
                        </a:lnTo>
                        <a:lnTo>
                          <a:pt x="4" y="275"/>
                        </a:lnTo>
                        <a:lnTo>
                          <a:pt x="10" y="298"/>
                        </a:lnTo>
                        <a:lnTo>
                          <a:pt x="17" y="320"/>
                        </a:lnTo>
                        <a:lnTo>
                          <a:pt x="26" y="341"/>
                        </a:lnTo>
                        <a:lnTo>
                          <a:pt x="37" y="360"/>
                        </a:lnTo>
                        <a:lnTo>
                          <a:pt x="51" y="379"/>
                        </a:lnTo>
                        <a:lnTo>
                          <a:pt x="64" y="396"/>
                        </a:lnTo>
                        <a:lnTo>
                          <a:pt x="82" y="411"/>
                        </a:lnTo>
                        <a:lnTo>
                          <a:pt x="99" y="425"/>
                        </a:lnTo>
                        <a:lnTo>
                          <a:pt x="121" y="438"/>
                        </a:lnTo>
                        <a:lnTo>
                          <a:pt x="142" y="447"/>
                        </a:lnTo>
                        <a:lnTo>
                          <a:pt x="163" y="457"/>
                        </a:lnTo>
                        <a:lnTo>
                          <a:pt x="184" y="462"/>
                        </a:lnTo>
                        <a:lnTo>
                          <a:pt x="207" y="467"/>
                        </a:lnTo>
                        <a:lnTo>
                          <a:pt x="229" y="468"/>
                        </a:lnTo>
                        <a:lnTo>
                          <a:pt x="251" y="467"/>
                        </a:lnTo>
                        <a:lnTo>
                          <a:pt x="274" y="464"/>
                        </a:lnTo>
                        <a:lnTo>
                          <a:pt x="299" y="460"/>
                        </a:lnTo>
                        <a:lnTo>
                          <a:pt x="321" y="451"/>
                        </a:lnTo>
                        <a:lnTo>
                          <a:pt x="341" y="442"/>
                        </a:lnTo>
                        <a:lnTo>
                          <a:pt x="351" y="436"/>
                        </a:lnTo>
                        <a:lnTo>
                          <a:pt x="361" y="431"/>
                        </a:lnTo>
                        <a:lnTo>
                          <a:pt x="380" y="418"/>
                        </a:lnTo>
                        <a:lnTo>
                          <a:pt x="396" y="403"/>
                        </a:lnTo>
                        <a:lnTo>
                          <a:pt x="412" y="386"/>
                        </a:lnTo>
                        <a:lnTo>
                          <a:pt x="425" y="368"/>
                        </a:lnTo>
                        <a:lnTo>
                          <a:pt x="431" y="357"/>
                        </a:lnTo>
                        <a:lnTo>
                          <a:pt x="431" y="355"/>
                        </a:lnTo>
                        <a:lnTo>
                          <a:pt x="432" y="354"/>
                        </a:lnTo>
                        <a:lnTo>
                          <a:pt x="434" y="352"/>
                        </a:lnTo>
                        <a:lnTo>
                          <a:pt x="439" y="348"/>
                        </a:lnTo>
                        <a:lnTo>
                          <a:pt x="448" y="325"/>
                        </a:lnTo>
                        <a:lnTo>
                          <a:pt x="456" y="305"/>
                        </a:lnTo>
                        <a:lnTo>
                          <a:pt x="461" y="282"/>
                        </a:lnTo>
                        <a:lnTo>
                          <a:pt x="466" y="261"/>
                        </a:lnTo>
                        <a:lnTo>
                          <a:pt x="467" y="238"/>
                        </a:lnTo>
                        <a:lnTo>
                          <a:pt x="467" y="216"/>
                        </a:lnTo>
                        <a:lnTo>
                          <a:pt x="464" y="193"/>
                        </a:lnTo>
                        <a:lnTo>
                          <a:pt x="460" y="170"/>
                        </a:lnTo>
                        <a:close/>
                        <a:moveTo>
                          <a:pt x="343" y="41"/>
                        </a:moveTo>
                        <a:lnTo>
                          <a:pt x="361" y="51"/>
                        </a:lnTo>
                        <a:lnTo>
                          <a:pt x="379" y="65"/>
                        </a:lnTo>
                        <a:lnTo>
                          <a:pt x="394" y="79"/>
                        </a:lnTo>
                        <a:lnTo>
                          <a:pt x="409" y="96"/>
                        </a:lnTo>
                        <a:lnTo>
                          <a:pt x="420" y="112"/>
                        </a:lnTo>
                        <a:lnTo>
                          <a:pt x="431" y="132"/>
                        </a:lnTo>
                        <a:lnTo>
                          <a:pt x="441" y="152"/>
                        </a:lnTo>
                        <a:lnTo>
                          <a:pt x="448" y="174"/>
                        </a:lnTo>
                        <a:lnTo>
                          <a:pt x="452" y="195"/>
                        </a:lnTo>
                        <a:lnTo>
                          <a:pt x="455" y="218"/>
                        </a:lnTo>
                        <a:lnTo>
                          <a:pt x="456" y="238"/>
                        </a:lnTo>
                        <a:lnTo>
                          <a:pt x="455" y="261"/>
                        </a:lnTo>
                        <a:lnTo>
                          <a:pt x="450" y="282"/>
                        </a:lnTo>
                        <a:lnTo>
                          <a:pt x="445" y="303"/>
                        </a:lnTo>
                        <a:lnTo>
                          <a:pt x="441" y="312"/>
                        </a:lnTo>
                        <a:lnTo>
                          <a:pt x="438" y="322"/>
                        </a:lnTo>
                        <a:lnTo>
                          <a:pt x="428" y="343"/>
                        </a:lnTo>
                        <a:lnTo>
                          <a:pt x="416" y="360"/>
                        </a:lnTo>
                        <a:lnTo>
                          <a:pt x="409" y="369"/>
                        </a:lnTo>
                        <a:lnTo>
                          <a:pt x="402" y="378"/>
                        </a:lnTo>
                        <a:lnTo>
                          <a:pt x="388" y="393"/>
                        </a:lnTo>
                        <a:lnTo>
                          <a:pt x="372" y="408"/>
                        </a:lnTo>
                        <a:lnTo>
                          <a:pt x="367" y="410"/>
                        </a:lnTo>
                        <a:lnTo>
                          <a:pt x="363" y="413"/>
                        </a:lnTo>
                        <a:lnTo>
                          <a:pt x="355" y="419"/>
                        </a:lnTo>
                        <a:lnTo>
                          <a:pt x="336" y="431"/>
                        </a:lnTo>
                        <a:lnTo>
                          <a:pt x="316" y="440"/>
                        </a:lnTo>
                        <a:lnTo>
                          <a:pt x="295" y="448"/>
                        </a:lnTo>
                        <a:lnTo>
                          <a:pt x="272" y="452"/>
                        </a:lnTo>
                        <a:lnTo>
                          <a:pt x="250" y="456"/>
                        </a:lnTo>
                        <a:lnTo>
                          <a:pt x="229" y="457"/>
                        </a:lnTo>
                        <a:lnTo>
                          <a:pt x="208" y="456"/>
                        </a:lnTo>
                        <a:lnTo>
                          <a:pt x="187" y="450"/>
                        </a:lnTo>
                        <a:lnTo>
                          <a:pt x="167" y="445"/>
                        </a:lnTo>
                        <a:lnTo>
                          <a:pt x="146" y="438"/>
                        </a:lnTo>
                        <a:lnTo>
                          <a:pt x="127" y="429"/>
                        </a:lnTo>
                        <a:lnTo>
                          <a:pt x="108" y="416"/>
                        </a:lnTo>
                        <a:lnTo>
                          <a:pt x="90" y="404"/>
                        </a:lnTo>
                        <a:lnTo>
                          <a:pt x="74" y="389"/>
                        </a:lnTo>
                        <a:lnTo>
                          <a:pt x="60" y="374"/>
                        </a:lnTo>
                        <a:lnTo>
                          <a:pt x="47" y="356"/>
                        </a:lnTo>
                        <a:lnTo>
                          <a:pt x="36" y="338"/>
                        </a:lnTo>
                        <a:lnTo>
                          <a:pt x="27" y="317"/>
                        </a:lnTo>
                        <a:lnTo>
                          <a:pt x="21" y="296"/>
                        </a:lnTo>
                        <a:lnTo>
                          <a:pt x="16" y="274"/>
                        </a:lnTo>
                        <a:lnTo>
                          <a:pt x="13" y="251"/>
                        </a:lnTo>
                        <a:lnTo>
                          <a:pt x="12" y="229"/>
                        </a:lnTo>
                        <a:lnTo>
                          <a:pt x="13" y="208"/>
                        </a:lnTo>
                        <a:lnTo>
                          <a:pt x="16" y="187"/>
                        </a:lnTo>
                        <a:lnTo>
                          <a:pt x="22" y="166"/>
                        </a:lnTo>
                        <a:lnTo>
                          <a:pt x="29" y="145"/>
                        </a:lnTo>
                        <a:lnTo>
                          <a:pt x="41" y="127"/>
                        </a:lnTo>
                        <a:lnTo>
                          <a:pt x="51" y="107"/>
                        </a:lnTo>
                        <a:lnTo>
                          <a:pt x="64" y="91"/>
                        </a:lnTo>
                        <a:lnTo>
                          <a:pt x="79" y="74"/>
                        </a:lnTo>
                        <a:lnTo>
                          <a:pt x="95" y="61"/>
                        </a:lnTo>
                        <a:lnTo>
                          <a:pt x="112" y="47"/>
                        </a:lnTo>
                        <a:lnTo>
                          <a:pt x="132" y="38"/>
                        </a:lnTo>
                        <a:lnTo>
                          <a:pt x="151" y="29"/>
                        </a:lnTo>
                        <a:lnTo>
                          <a:pt x="174" y="22"/>
                        </a:lnTo>
                        <a:lnTo>
                          <a:pt x="195" y="17"/>
                        </a:lnTo>
                        <a:lnTo>
                          <a:pt x="217" y="14"/>
                        </a:lnTo>
                        <a:lnTo>
                          <a:pt x="238" y="13"/>
                        </a:lnTo>
                        <a:lnTo>
                          <a:pt x="261" y="14"/>
                        </a:lnTo>
                        <a:lnTo>
                          <a:pt x="281" y="17"/>
                        </a:lnTo>
                        <a:lnTo>
                          <a:pt x="302" y="22"/>
                        </a:lnTo>
                        <a:lnTo>
                          <a:pt x="323" y="30"/>
                        </a:lnTo>
                        <a:lnTo>
                          <a:pt x="343" y="41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4" name="Freeform 710"/>
                  <p:cNvSpPr>
                    <a:spLocks noEditPoints="1"/>
                  </p:cNvSpPr>
                  <p:nvPr/>
                </p:nvSpPr>
                <p:spPr bwMode="auto">
                  <a:xfrm>
                    <a:off x="3309" y="4005"/>
                    <a:ext cx="248" cy="220"/>
                  </a:xfrm>
                  <a:custGeom>
                    <a:avLst/>
                    <a:gdLst>
                      <a:gd name="T0" fmla="*/ 419 w 444"/>
                      <a:gd name="T1" fmla="*/ 119 h 444"/>
                      <a:gd name="T2" fmla="*/ 382 w 444"/>
                      <a:gd name="T3" fmla="*/ 66 h 444"/>
                      <a:gd name="T4" fmla="*/ 331 w 444"/>
                      <a:gd name="T5" fmla="*/ 28 h 444"/>
                      <a:gd name="T6" fmla="*/ 269 w 444"/>
                      <a:gd name="T7" fmla="*/ 4 h 444"/>
                      <a:gd name="T8" fmla="*/ 205 w 444"/>
                      <a:gd name="T9" fmla="*/ 1 h 444"/>
                      <a:gd name="T10" fmla="*/ 139 w 444"/>
                      <a:gd name="T11" fmla="*/ 16 h 444"/>
                      <a:gd name="T12" fmla="*/ 83 w 444"/>
                      <a:gd name="T13" fmla="*/ 48 h 444"/>
                      <a:gd name="T14" fmla="*/ 39 w 444"/>
                      <a:gd name="T15" fmla="*/ 94 h 444"/>
                      <a:gd name="T16" fmla="*/ 10 w 444"/>
                      <a:gd name="T17" fmla="*/ 153 h 444"/>
                      <a:gd name="T18" fmla="*/ 0 w 444"/>
                      <a:gd name="T19" fmla="*/ 216 h 444"/>
                      <a:gd name="T20" fmla="*/ 9 w 444"/>
                      <a:gd name="T21" fmla="*/ 283 h 444"/>
                      <a:gd name="T22" fmla="*/ 35 w 444"/>
                      <a:gd name="T23" fmla="*/ 343 h 444"/>
                      <a:gd name="T24" fmla="*/ 78 w 444"/>
                      <a:gd name="T25" fmla="*/ 391 h 444"/>
                      <a:gd name="T26" fmla="*/ 134 w 444"/>
                      <a:gd name="T27" fmla="*/ 425 h 444"/>
                      <a:gd name="T28" fmla="*/ 196 w 444"/>
                      <a:gd name="T29" fmla="*/ 443 h 444"/>
                      <a:gd name="T30" fmla="*/ 260 w 444"/>
                      <a:gd name="T31" fmla="*/ 439 h 444"/>
                      <a:gd name="T32" fmla="*/ 324 w 444"/>
                      <a:gd name="T33" fmla="*/ 418 h 444"/>
                      <a:gd name="T34" fmla="*/ 355 w 444"/>
                      <a:gd name="T35" fmla="*/ 397 h 444"/>
                      <a:gd name="T36" fmla="*/ 390 w 444"/>
                      <a:gd name="T37" fmla="*/ 365 h 444"/>
                      <a:gd name="T38" fmla="*/ 416 w 444"/>
                      <a:gd name="T39" fmla="*/ 330 h 444"/>
                      <a:gd name="T40" fmla="*/ 433 w 444"/>
                      <a:gd name="T41" fmla="*/ 290 h 444"/>
                      <a:gd name="T42" fmla="*/ 444 w 444"/>
                      <a:gd name="T43" fmla="*/ 225 h 444"/>
                      <a:gd name="T44" fmla="*/ 436 w 444"/>
                      <a:gd name="T45" fmla="*/ 161 h 444"/>
                      <a:gd name="T46" fmla="*/ 359 w 444"/>
                      <a:gd name="T47" fmla="*/ 63 h 444"/>
                      <a:gd name="T48" fmla="*/ 400 w 444"/>
                      <a:gd name="T49" fmla="*/ 108 h 444"/>
                      <a:gd name="T50" fmla="*/ 426 w 444"/>
                      <a:gd name="T51" fmla="*/ 164 h 444"/>
                      <a:gd name="T52" fmla="*/ 426 w 444"/>
                      <a:gd name="T53" fmla="*/ 172 h 444"/>
                      <a:gd name="T54" fmla="*/ 432 w 444"/>
                      <a:gd name="T55" fmla="*/ 205 h 444"/>
                      <a:gd name="T56" fmla="*/ 432 w 444"/>
                      <a:gd name="T57" fmla="*/ 245 h 444"/>
                      <a:gd name="T58" fmla="*/ 415 w 444"/>
                      <a:gd name="T59" fmla="*/ 303 h 444"/>
                      <a:gd name="T60" fmla="*/ 381 w 444"/>
                      <a:gd name="T61" fmla="*/ 358 h 444"/>
                      <a:gd name="T62" fmla="*/ 368 w 444"/>
                      <a:gd name="T63" fmla="*/ 373 h 444"/>
                      <a:gd name="T64" fmla="*/ 319 w 444"/>
                      <a:gd name="T65" fmla="*/ 408 h 444"/>
                      <a:gd name="T66" fmla="*/ 260 w 444"/>
                      <a:gd name="T67" fmla="*/ 429 h 444"/>
                      <a:gd name="T68" fmla="*/ 199 w 444"/>
                      <a:gd name="T69" fmla="*/ 431 h 444"/>
                      <a:gd name="T70" fmla="*/ 140 w 444"/>
                      <a:gd name="T71" fmla="*/ 414 h 444"/>
                      <a:gd name="T72" fmla="*/ 85 w 444"/>
                      <a:gd name="T73" fmla="*/ 379 h 444"/>
                      <a:gd name="T74" fmla="*/ 44 w 444"/>
                      <a:gd name="T75" fmla="*/ 335 h 444"/>
                      <a:gd name="T76" fmla="*/ 19 w 444"/>
                      <a:gd name="T77" fmla="*/ 280 h 444"/>
                      <a:gd name="T78" fmla="*/ 10 w 444"/>
                      <a:gd name="T79" fmla="*/ 217 h 444"/>
                      <a:gd name="T80" fmla="*/ 21 w 444"/>
                      <a:gd name="T81" fmla="*/ 158 h 444"/>
                      <a:gd name="T82" fmla="*/ 50 w 444"/>
                      <a:gd name="T83" fmla="*/ 100 h 444"/>
                      <a:gd name="T84" fmla="*/ 92 w 444"/>
                      <a:gd name="T85" fmla="*/ 56 h 444"/>
                      <a:gd name="T86" fmla="*/ 143 w 444"/>
                      <a:gd name="T87" fmla="*/ 25 h 444"/>
                      <a:gd name="T88" fmla="*/ 205 w 444"/>
                      <a:gd name="T89" fmla="*/ 10 h 444"/>
                      <a:gd name="T90" fmla="*/ 265 w 444"/>
                      <a:gd name="T91" fmla="*/ 16 h 444"/>
                      <a:gd name="T92" fmla="*/ 325 w 444"/>
                      <a:gd name="T93" fmla="*/ 3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44" h="444">
                        <a:moveTo>
                          <a:pt x="436" y="161"/>
                        </a:moveTo>
                        <a:lnTo>
                          <a:pt x="429" y="139"/>
                        </a:lnTo>
                        <a:lnTo>
                          <a:pt x="419" y="119"/>
                        </a:lnTo>
                        <a:lnTo>
                          <a:pt x="408" y="99"/>
                        </a:lnTo>
                        <a:lnTo>
                          <a:pt x="397" y="83"/>
                        </a:lnTo>
                        <a:lnTo>
                          <a:pt x="382" y="66"/>
                        </a:lnTo>
                        <a:lnTo>
                          <a:pt x="367" y="52"/>
                        </a:lnTo>
                        <a:lnTo>
                          <a:pt x="349" y="38"/>
                        </a:lnTo>
                        <a:lnTo>
                          <a:pt x="331" y="28"/>
                        </a:lnTo>
                        <a:lnTo>
                          <a:pt x="311" y="17"/>
                        </a:lnTo>
                        <a:lnTo>
                          <a:pt x="290" y="9"/>
                        </a:lnTo>
                        <a:lnTo>
                          <a:pt x="269" y="4"/>
                        </a:lnTo>
                        <a:lnTo>
                          <a:pt x="249" y="1"/>
                        </a:lnTo>
                        <a:lnTo>
                          <a:pt x="226" y="0"/>
                        </a:lnTo>
                        <a:lnTo>
                          <a:pt x="205" y="1"/>
                        </a:lnTo>
                        <a:lnTo>
                          <a:pt x="183" y="4"/>
                        </a:lnTo>
                        <a:lnTo>
                          <a:pt x="162" y="9"/>
                        </a:lnTo>
                        <a:lnTo>
                          <a:pt x="139" y="16"/>
                        </a:lnTo>
                        <a:lnTo>
                          <a:pt x="120" y="25"/>
                        </a:lnTo>
                        <a:lnTo>
                          <a:pt x="100" y="34"/>
                        </a:lnTo>
                        <a:lnTo>
                          <a:pt x="83" y="48"/>
                        </a:lnTo>
                        <a:lnTo>
                          <a:pt x="67" y="61"/>
                        </a:lnTo>
                        <a:lnTo>
                          <a:pt x="52" y="78"/>
                        </a:lnTo>
                        <a:lnTo>
                          <a:pt x="39" y="94"/>
                        </a:lnTo>
                        <a:lnTo>
                          <a:pt x="29" y="114"/>
                        </a:lnTo>
                        <a:lnTo>
                          <a:pt x="17" y="132"/>
                        </a:lnTo>
                        <a:lnTo>
                          <a:pt x="10" y="153"/>
                        </a:lnTo>
                        <a:lnTo>
                          <a:pt x="4" y="174"/>
                        </a:lnTo>
                        <a:lnTo>
                          <a:pt x="1" y="195"/>
                        </a:lnTo>
                        <a:lnTo>
                          <a:pt x="0" y="216"/>
                        </a:lnTo>
                        <a:lnTo>
                          <a:pt x="1" y="238"/>
                        </a:lnTo>
                        <a:lnTo>
                          <a:pt x="4" y="261"/>
                        </a:lnTo>
                        <a:lnTo>
                          <a:pt x="9" y="283"/>
                        </a:lnTo>
                        <a:lnTo>
                          <a:pt x="15" y="304"/>
                        </a:lnTo>
                        <a:lnTo>
                          <a:pt x="24" y="325"/>
                        </a:lnTo>
                        <a:lnTo>
                          <a:pt x="35" y="343"/>
                        </a:lnTo>
                        <a:lnTo>
                          <a:pt x="48" y="361"/>
                        </a:lnTo>
                        <a:lnTo>
                          <a:pt x="62" y="376"/>
                        </a:lnTo>
                        <a:lnTo>
                          <a:pt x="78" y="391"/>
                        </a:lnTo>
                        <a:lnTo>
                          <a:pt x="96" y="403"/>
                        </a:lnTo>
                        <a:lnTo>
                          <a:pt x="115" y="416"/>
                        </a:lnTo>
                        <a:lnTo>
                          <a:pt x="134" y="425"/>
                        </a:lnTo>
                        <a:lnTo>
                          <a:pt x="155" y="432"/>
                        </a:lnTo>
                        <a:lnTo>
                          <a:pt x="175" y="437"/>
                        </a:lnTo>
                        <a:lnTo>
                          <a:pt x="196" y="443"/>
                        </a:lnTo>
                        <a:lnTo>
                          <a:pt x="217" y="444"/>
                        </a:lnTo>
                        <a:lnTo>
                          <a:pt x="238" y="443"/>
                        </a:lnTo>
                        <a:lnTo>
                          <a:pt x="260" y="439"/>
                        </a:lnTo>
                        <a:lnTo>
                          <a:pt x="283" y="435"/>
                        </a:lnTo>
                        <a:lnTo>
                          <a:pt x="304" y="427"/>
                        </a:lnTo>
                        <a:lnTo>
                          <a:pt x="324" y="418"/>
                        </a:lnTo>
                        <a:lnTo>
                          <a:pt x="343" y="406"/>
                        </a:lnTo>
                        <a:lnTo>
                          <a:pt x="351" y="400"/>
                        </a:lnTo>
                        <a:lnTo>
                          <a:pt x="355" y="397"/>
                        </a:lnTo>
                        <a:lnTo>
                          <a:pt x="360" y="395"/>
                        </a:lnTo>
                        <a:lnTo>
                          <a:pt x="376" y="380"/>
                        </a:lnTo>
                        <a:lnTo>
                          <a:pt x="390" y="365"/>
                        </a:lnTo>
                        <a:lnTo>
                          <a:pt x="397" y="356"/>
                        </a:lnTo>
                        <a:lnTo>
                          <a:pt x="404" y="347"/>
                        </a:lnTo>
                        <a:lnTo>
                          <a:pt x="416" y="330"/>
                        </a:lnTo>
                        <a:lnTo>
                          <a:pt x="426" y="309"/>
                        </a:lnTo>
                        <a:lnTo>
                          <a:pt x="429" y="299"/>
                        </a:lnTo>
                        <a:lnTo>
                          <a:pt x="433" y="290"/>
                        </a:lnTo>
                        <a:lnTo>
                          <a:pt x="438" y="269"/>
                        </a:lnTo>
                        <a:lnTo>
                          <a:pt x="443" y="248"/>
                        </a:lnTo>
                        <a:lnTo>
                          <a:pt x="444" y="225"/>
                        </a:lnTo>
                        <a:lnTo>
                          <a:pt x="443" y="205"/>
                        </a:lnTo>
                        <a:lnTo>
                          <a:pt x="440" y="182"/>
                        </a:lnTo>
                        <a:lnTo>
                          <a:pt x="436" y="161"/>
                        </a:lnTo>
                        <a:close/>
                        <a:moveTo>
                          <a:pt x="325" y="39"/>
                        </a:moveTo>
                        <a:lnTo>
                          <a:pt x="343" y="50"/>
                        </a:lnTo>
                        <a:lnTo>
                          <a:pt x="359" y="63"/>
                        </a:lnTo>
                        <a:lnTo>
                          <a:pt x="375" y="77"/>
                        </a:lnTo>
                        <a:lnTo>
                          <a:pt x="388" y="92"/>
                        </a:lnTo>
                        <a:lnTo>
                          <a:pt x="400" y="108"/>
                        </a:lnTo>
                        <a:lnTo>
                          <a:pt x="410" y="125"/>
                        </a:lnTo>
                        <a:lnTo>
                          <a:pt x="418" y="144"/>
                        </a:lnTo>
                        <a:lnTo>
                          <a:pt x="426" y="164"/>
                        </a:lnTo>
                        <a:lnTo>
                          <a:pt x="426" y="169"/>
                        </a:lnTo>
                        <a:lnTo>
                          <a:pt x="426" y="171"/>
                        </a:lnTo>
                        <a:lnTo>
                          <a:pt x="426" y="172"/>
                        </a:lnTo>
                        <a:lnTo>
                          <a:pt x="427" y="174"/>
                        </a:lnTo>
                        <a:lnTo>
                          <a:pt x="429" y="184"/>
                        </a:lnTo>
                        <a:lnTo>
                          <a:pt x="432" y="205"/>
                        </a:lnTo>
                        <a:lnTo>
                          <a:pt x="432" y="214"/>
                        </a:lnTo>
                        <a:lnTo>
                          <a:pt x="433" y="224"/>
                        </a:lnTo>
                        <a:lnTo>
                          <a:pt x="432" y="245"/>
                        </a:lnTo>
                        <a:lnTo>
                          <a:pt x="428" y="264"/>
                        </a:lnTo>
                        <a:lnTo>
                          <a:pt x="422" y="284"/>
                        </a:lnTo>
                        <a:lnTo>
                          <a:pt x="415" y="303"/>
                        </a:lnTo>
                        <a:lnTo>
                          <a:pt x="406" y="324"/>
                        </a:lnTo>
                        <a:lnTo>
                          <a:pt x="393" y="341"/>
                        </a:lnTo>
                        <a:lnTo>
                          <a:pt x="381" y="358"/>
                        </a:lnTo>
                        <a:lnTo>
                          <a:pt x="377" y="361"/>
                        </a:lnTo>
                        <a:lnTo>
                          <a:pt x="374" y="365"/>
                        </a:lnTo>
                        <a:lnTo>
                          <a:pt x="368" y="373"/>
                        </a:lnTo>
                        <a:lnTo>
                          <a:pt x="353" y="387"/>
                        </a:lnTo>
                        <a:lnTo>
                          <a:pt x="337" y="398"/>
                        </a:lnTo>
                        <a:lnTo>
                          <a:pt x="319" y="408"/>
                        </a:lnTo>
                        <a:lnTo>
                          <a:pt x="300" y="418"/>
                        </a:lnTo>
                        <a:lnTo>
                          <a:pt x="281" y="426"/>
                        </a:lnTo>
                        <a:lnTo>
                          <a:pt x="260" y="429"/>
                        </a:lnTo>
                        <a:lnTo>
                          <a:pt x="239" y="432"/>
                        </a:lnTo>
                        <a:lnTo>
                          <a:pt x="219" y="432"/>
                        </a:lnTo>
                        <a:lnTo>
                          <a:pt x="199" y="431"/>
                        </a:lnTo>
                        <a:lnTo>
                          <a:pt x="178" y="426"/>
                        </a:lnTo>
                        <a:lnTo>
                          <a:pt x="160" y="421"/>
                        </a:lnTo>
                        <a:lnTo>
                          <a:pt x="140" y="414"/>
                        </a:lnTo>
                        <a:lnTo>
                          <a:pt x="122" y="404"/>
                        </a:lnTo>
                        <a:lnTo>
                          <a:pt x="102" y="392"/>
                        </a:lnTo>
                        <a:lnTo>
                          <a:pt x="85" y="379"/>
                        </a:lnTo>
                        <a:lnTo>
                          <a:pt x="70" y="366"/>
                        </a:lnTo>
                        <a:lnTo>
                          <a:pt x="57" y="352"/>
                        </a:lnTo>
                        <a:lnTo>
                          <a:pt x="44" y="335"/>
                        </a:lnTo>
                        <a:lnTo>
                          <a:pt x="35" y="317"/>
                        </a:lnTo>
                        <a:lnTo>
                          <a:pt x="25" y="299"/>
                        </a:lnTo>
                        <a:lnTo>
                          <a:pt x="19" y="280"/>
                        </a:lnTo>
                        <a:lnTo>
                          <a:pt x="14" y="258"/>
                        </a:lnTo>
                        <a:lnTo>
                          <a:pt x="11" y="238"/>
                        </a:lnTo>
                        <a:lnTo>
                          <a:pt x="10" y="217"/>
                        </a:lnTo>
                        <a:lnTo>
                          <a:pt x="13" y="197"/>
                        </a:lnTo>
                        <a:lnTo>
                          <a:pt x="16" y="177"/>
                        </a:lnTo>
                        <a:lnTo>
                          <a:pt x="21" y="158"/>
                        </a:lnTo>
                        <a:lnTo>
                          <a:pt x="29" y="139"/>
                        </a:lnTo>
                        <a:lnTo>
                          <a:pt x="40" y="120"/>
                        </a:lnTo>
                        <a:lnTo>
                          <a:pt x="50" y="100"/>
                        </a:lnTo>
                        <a:lnTo>
                          <a:pt x="63" y="84"/>
                        </a:lnTo>
                        <a:lnTo>
                          <a:pt x="76" y="68"/>
                        </a:lnTo>
                        <a:lnTo>
                          <a:pt x="92" y="56"/>
                        </a:lnTo>
                        <a:lnTo>
                          <a:pt x="107" y="43"/>
                        </a:lnTo>
                        <a:lnTo>
                          <a:pt x="125" y="34"/>
                        </a:lnTo>
                        <a:lnTo>
                          <a:pt x="143" y="25"/>
                        </a:lnTo>
                        <a:lnTo>
                          <a:pt x="164" y="19"/>
                        </a:lnTo>
                        <a:lnTo>
                          <a:pt x="185" y="13"/>
                        </a:lnTo>
                        <a:lnTo>
                          <a:pt x="205" y="10"/>
                        </a:lnTo>
                        <a:lnTo>
                          <a:pt x="226" y="9"/>
                        </a:lnTo>
                        <a:lnTo>
                          <a:pt x="247" y="12"/>
                        </a:lnTo>
                        <a:lnTo>
                          <a:pt x="265" y="16"/>
                        </a:lnTo>
                        <a:lnTo>
                          <a:pt x="286" y="21"/>
                        </a:lnTo>
                        <a:lnTo>
                          <a:pt x="305" y="28"/>
                        </a:lnTo>
                        <a:lnTo>
                          <a:pt x="325" y="39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5" name="Freeform 711"/>
                  <p:cNvSpPr>
                    <a:spLocks noEditPoints="1"/>
                  </p:cNvSpPr>
                  <p:nvPr/>
                </p:nvSpPr>
                <p:spPr bwMode="auto">
                  <a:xfrm>
                    <a:off x="3313" y="4009"/>
                    <a:ext cx="238" cy="210"/>
                  </a:xfrm>
                  <a:custGeom>
                    <a:avLst/>
                    <a:gdLst>
                      <a:gd name="T0" fmla="*/ 400 w 423"/>
                      <a:gd name="T1" fmla="*/ 116 h 423"/>
                      <a:gd name="T2" fmla="*/ 365 w 423"/>
                      <a:gd name="T3" fmla="*/ 68 h 423"/>
                      <a:gd name="T4" fmla="*/ 315 w 423"/>
                      <a:gd name="T5" fmla="*/ 30 h 423"/>
                      <a:gd name="T6" fmla="*/ 255 w 423"/>
                      <a:gd name="T7" fmla="*/ 7 h 423"/>
                      <a:gd name="T8" fmla="*/ 195 w 423"/>
                      <a:gd name="T9" fmla="*/ 1 h 423"/>
                      <a:gd name="T10" fmla="*/ 133 w 423"/>
                      <a:gd name="T11" fmla="*/ 16 h 423"/>
                      <a:gd name="T12" fmla="*/ 82 w 423"/>
                      <a:gd name="T13" fmla="*/ 47 h 423"/>
                      <a:gd name="T14" fmla="*/ 40 w 423"/>
                      <a:gd name="T15" fmla="*/ 91 h 423"/>
                      <a:gd name="T16" fmla="*/ 11 w 423"/>
                      <a:gd name="T17" fmla="*/ 149 h 423"/>
                      <a:gd name="T18" fmla="*/ 0 w 423"/>
                      <a:gd name="T19" fmla="*/ 208 h 423"/>
                      <a:gd name="T20" fmla="*/ 9 w 423"/>
                      <a:gd name="T21" fmla="*/ 271 h 423"/>
                      <a:gd name="T22" fmla="*/ 34 w 423"/>
                      <a:gd name="T23" fmla="*/ 326 h 423"/>
                      <a:gd name="T24" fmla="*/ 75 w 423"/>
                      <a:gd name="T25" fmla="*/ 370 h 423"/>
                      <a:gd name="T26" fmla="*/ 130 w 423"/>
                      <a:gd name="T27" fmla="*/ 405 h 423"/>
                      <a:gd name="T28" fmla="*/ 189 w 423"/>
                      <a:gd name="T29" fmla="*/ 422 h 423"/>
                      <a:gd name="T30" fmla="*/ 250 w 423"/>
                      <a:gd name="T31" fmla="*/ 420 h 423"/>
                      <a:gd name="T32" fmla="*/ 309 w 423"/>
                      <a:gd name="T33" fmla="*/ 399 h 423"/>
                      <a:gd name="T34" fmla="*/ 358 w 423"/>
                      <a:gd name="T35" fmla="*/ 364 h 423"/>
                      <a:gd name="T36" fmla="*/ 371 w 423"/>
                      <a:gd name="T37" fmla="*/ 349 h 423"/>
                      <a:gd name="T38" fmla="*/ 405 w 423"/>
                      <a:gd name="T39" fmla="*/ 294 h 423"/>
                      <a:gd name="T40" fmla="*/ 422 w 423"/>
                      <a:gd name="T41" fmla="*/ 236 h 423"/>
                      <a:gd name="T42" fmla="*/ 422 w 423"/>
                      <a:gd name="T43" fmla="*/ 196 h 423"/>
                      <a:gd name="T44" fmla="*/ 416 w 423"/>
                      <a:gd name="T45" fmla="*/ 163 h 423"/>
                      <a:gd name="T46" fmla="*/ 416 w 423"/>
                      <a:gd name="T47" fmla="*/ 155 h 423"/>
                      <a:gd name="T48" fmla="*/ 341 w 423"/>
                      <a:gd name="T49" fmla="*/ 61 h 423"/>
                      <a:gd name="T50" fmla="*/ 378 w 423"/>
                      <a:gd name="T51" fmla="*/ 104 h 423"/>
                      <a:gd name="T52" fmla="*/ 403 w 423"/>
                      <a:gd name="T53" fmla="*/ 159 h 423"/>
                      <a:gd name="T54" fmla="*/ 406 w 423"/>
                      <a:gd name="T55" fmla="*/ 183 h 423"/>
                      <a:gd name="T56" fmla="*/ 409 w 423"/>
                      <a:gd name="T57" fmla="*/ 197 h 423"/>
                      <a:gd name="T58" fmla="*/ 409 w 423"/>
                      <a:gd name="T59" fmla="*/ 225 h 423"/>
                      <a:gd name="T60" fmla="*/ 401 w 423"/>
                      <a:gd name="T61" fmla="*/ 272 h 423"/>
                      <a:gd name="T62" fmla="*/ 374 w 423"/>
                      <a:gd name="T63" fmla="*/ 326 h 423"/>
                      <a:gd name="T64" fmla="*/ 356 w 423"/>
                      <a:gd name="T65" fmla="*/ 348 h 423"/>
                      <a:gd name="T66" fmla="*/ 336 w 423"/>
                      <a:gd name="T67" fmla="*/ 368 h 423"/>
                      <a:gd name="T68" fmla="*/ 285 w 423"/>
                      <a:gd name="T69" fmla="*/ 396 h 423"/>
                      <a:gd name="T70" fmla="*/ 227 w 423"/>
                      <a:gd name="T71" fmla="*/ 410 h 423"/>
                      <a:gd name="T72" fmla="*/ 170 w 423"/>
                      <a:gd name="T73" fmla="*/ 407 h 423"/>
                      <a:gd name="T74" fmla="*/ 117 w 423"/>
                      <a:gd name="T75" fmla="*/ 386 h 423"/>
                      <a:gd name="T76" fmla="*/ 68 w 423"/>
                      <a:gd name="T77" fmla="*/ 350 h 423"/>
                      <a:gd name="T78" fmla="*/ 35 w 423"/>
                      <a:gd name="T79" fmla="*/ 303 h 423"/>
                      <a:gd name="T80" fmla="*/ 16 w 423"/>
                      <a:gd name="T81" fmla="*/ 246 h 423"/>
                      <a:gd name="T82" fmla="*/ 17 w 423"/>
                      <a:gd name="T83" fmla="*/ 171 h 423"/>
                      <a:gd name="T84" fmla="*/ 39 w 423"/>
                      <a:gd name="T85" fmla="*/ 116 h 423"/>
                      <a:gd name="T86" fmla="*/ 73 w 423"/>
                      <a:gd name="T87" fmla="*/ 68 h 423"/>
                      <a:gd name="T88" fmla="*/ 121 w 423"/>
                      <a:gd name="T89" fmla="*/ 35 h 423"/>
                      <a:gd name="T90" fmla="*/ 177 w 423"/>
                      <a:gd name="T91" fmla="*/ 17 h 423"/>
                      <a:gd name="T92" fmla="*/ 235 w 423"/>
                      <a:gd name="T93" fmla="*/ 15 h 423"/>
                      <a:gd name="T94" fmla="*/ 290 w 423"/>
                      <a:gd name="T95" fmla="*/ 30 h 4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23" h="423">
                        <a:moveTo>
                          <a:pt x="416" y="155"/>
                        </a:moveTo>
                        <a:lnTo>
                          <a:pt x="408" y="135"/>
                        </a:lnTo>
                        <a:lnTo>
                          <a:pt x="400" y="116"/>
                        </a:lnTo>
                        <a:lnTo>
                          <a:pt x="390" y="99"/>
                        </a:lnTo>
                        <a:lnTo>
                          <a:pt x="378" y="83"/>
                        </a:lnTo>
                        <a:lnTo>
                          <a:pt x="365" y="68"/>
                        </a:lnTo>
                        <a:lnTo>
                          <a:pt x="349" y="54"/>
                        </a:lnTo>
                        <a:lnTo>
                          <a:pt x="333" y="41"/>
                        </a:lnTo>
                        <a:lnTo>
                          <a:pt x="315" y="30"/>
                        </a:lnTo>
                        <a:lnTo>
                          <a:pt x="295" y="19"/>
                        </a:lnTo>
                        <a:lnTo>
                          <a:pt x="276" y="12"/>
                        </a:lnTo>
                        <a:lnTo>
                          <a:pt x="255" y="7"/>
                        </a:lnTo>
                        <a:lnTo>
                          <a:pt x="237" y="3"/>
                        </a:lnTo>
                        <a:lnTo>
                          <a:pt x="216" y="0"/>
                        </a:lnTo>
                        <a:lnTo>
                          <a:pt x="195" y="1"/>
                        </a:lnTo>
                        <a:lnTo>
                          <a:pt x="175" y="4"/>
                        </a:lnTo>
                        <a:lnTo>
                          <a:pt x="154" y="10"/>
                        </a:lnTo>
                        <a:lnTo>
                          <a:pt x="133" y="16"/>
                        </a:lnTo>
                        <a:lnTo>
                          <a:pt x="115" y="25"/>
                        </a:lnTo>
                        <a:lnTo>
                          <a:pt x="97" y="34"/>
                        </a:lnTo>
                        <a:lnTo>
                          <a:pt x="82" y="47"/>
                        </a:lnTo>
                        <a:lnTo>
                          <a:pt x="66" y="59"/>
                        </a:lnTo>
                        <a:lnTo>
                          <a:pt x="53" y="75"/>
                        </a:lnTo>
                        <a:lnTo>
                          <a:pt x="40" y="91"/>
                        </a:lnTo>
                        <a:lnTo>
                          <a:pt x="30" y="111"/>
                        </a:lnTo>
                        <a:lnTo>
                          <a:pt x="19" y="130"/>
                        </a:lnTo>
                        <a:lnTo>
                          <a:pt x="11" y="149"/>
                        </a:lnTo>
                        <a:lnTo>
                          <a:pt x="6" y="168"/>
                        </a:lnTo>
                        <a:lnTo>
                          <a:pt x="3" y="188"/>
                        </a:lnTo>
                        <a:lnTo>
                          <a:pt x="0" y="208"/>
                        </a:lnTo>
                        <a:lnTo>
                          <a:pt x="1" y="229"/>
                        </a:lnTo>
                        <a:lnTo>
                          <a:pt x="4" y="249"/>
                        </a:lnTo>
                        <a:lnTo>
                          <a:pt x="9" y="271"/>
                        </a:lnTo>
                        <a:lnTo>
                          <a:pt x="15" y="290"/>
                        </a:lnTo>
                        <a:lnTo>
                          <a:pt x="25" y="308"/>
                        </a:lnTo>
                        <a:lnTo>
                          <a:pt x="34" y="326"/>
                        </a:lnTo>
                        <a:lnTo>
                          <a:pt x="47" y="343"/>
                        </a:lnTo>
                        <a:lnTo>
                          <a:pt x="60" y="357"/>
                        </a:lnTo>
                        <a:lnTo>
                          <a:pt x="75" y="370"/>
                        </a:lnTo>
                        <a:lnTo>
                          <a:pt x="92" y="383"/>
                        </a:lnTo>
                        <a:lnTo>
                          <a:pt x="112" y="395"/>
                        </a:lnTo>
                        <a:lnTo>
                          <a:pt x="130" y="405"/>
                        </a:lnTo>
                        <a:lnTo>
                          <a:pt x="150" y="412"/>
                        </a:lnTo>
                        <a:lnTo>
                          <a:pt x="168" y="417"/>
                        </a:lnTo>
                        <a:lnTo>
                          <a:pt x="189" y="422"/>
                        </a:lnTo>
                        <a:lnTo>
                          <a:pt x="209" y="423"/>
                        </a:lnTo>
                        <a:lnTo>
                          <a:pt x="229" y="423"/>
                        </a:lnTo>
                        <a:lnTo>
                          <a:pt x="250" y="420"/>
                        </a:lnTo>
                        <a:lnTo>
                          <a:pt x="271" y="417"/>
                        </a:lnTo>
                        <a:lnTo>
                          <a:pt x="290" y="409"/>
                        </a:lnTo>
                        <a:lnTo>
                          <a:pt x="309" y="399"/>
                        </a:lnTo>
                        <a:lnTo>
                          <a:pt x="327" y="389"/>
                        </a:lnTo>
                        <a:lnTo>
                          <a:pt x="343" y="378"/>
                        </a:lnTo>
                        <a:lnTo>
                          <a:pt x="358" y="364"/>
                        </a:lnTo>
                        <a:lnTo>
                          <a:pt x="364" y="356"/>
                        </a:lnTo>
                        <a:lnTo>
                          <a:pt x="367" y="352"/>
                        </a:lnTo>
                        <a:lnTo>
                          <a:pt x="371" y="349"/>
                        </a:lnTo>
                        <a:lnTo>
                          <a:pt x="383" y="332"/>
                        </a:lnTo>
                        <a:lnTo>
                          <a:pt x="396" y="315"/>
                        </a:lnTo>
                        <a:lnTo>
                          <a:pt x="405" y="294"/>
                        </a:lnTo>
                        <a:lnTo>
                          <a:pt x="412" y="275"/>
                        </a:lnTo>
                        <a:lnTo>
                          <a:pt x="418" y="255"/>
                        </a:lnTo>
                        <a:lnTo>
                          <a:pt x="422" y="236"/>
                        </a:lnTo>
                        <a:lnTo>
                          <a:pt x="423" y="215"/>
                        </a:lnTo>
                        <a:lnTo>
                          <a:pt x="422" y="205"/>
                        </a:lnTo>
                        <a:lnTo>
                          <a:pt x="422" y="196"/>
                        </a:lnTo>
                        <a:lnTo>
                          <a:pt x="419" y="175"/>
                        </a:lnTo>
                        <a:lnTo>
                          <a:pt x="417" y="165"/>
                        </a:lnTo>
                        <a:lnTo>
                          <a:pt x="416" y="163"/>
                        </a:lnTo>
                        <a:lnTo>
                          <a:pt x="416" y="162"/>
                        </a:lnTo>
                        <a:lnTo>
                          <a:pt x="416" y="160"/>
                        </a:lnTo>
                        <a:lnTo>
                          <a:pt x="416" y="155"/>
                        </a:lnTo>
                        <a:close/>
                        <a:moveTo>
                          <a:pt x="309" y="40"/>
                        </a:moveTo>
                        <a:lnTo>
                          <a:pt x="326" y="49"/>
                        </a:lnTo>
                        <a:lnTo>
                          <a:pt x="341" y="61"/>
                        </a:lnTo>
                        <a:lnTo>
                          <a:pt x="355" y="74"/>
                        </a:lnTo>
                        <a:lnTo>
                          <a:pt x="368" y="89"/>
                        </a:lnTo>
                        <a:lnTo>
                          <a:pt x="378" y="104"/>
                        </a:lnTo>
                        <a:lnTo>
                          <a:pt x="388" y="121"/>
                        </a:lnTo>
                        <a:lnTo>
                          <a:pt x="396" y="139"/>
                        </a:lnTo>
                        <a:lnTo>
                          <a:pt x="403" y="159"/>
                        </a:lnTo>
                        <a:lnTo>
                          <a:pt x="406" y="177"/>
                        </a:lnTo>
                        <a:lnTo>
                          <a:pt x="406" y="181"/>
                        </a:lnTo>
                        <a:lnTo>
                          <a:pt x="406" y="183"/>
                        </a:lnTo>
                        <a:lnTo>
                          <a:pt x="406" y="184"/>
                        </a:lnTo>
                        <a:lnTo>
                          <a:pt x="407" y="186"/>
                        </a:lnTo>
                        <a:lnTo>
                          <a:pt x="409" y="197"/>
                        </a:lnTo>
                        <a:lnTo>
                          <a:pt x="410" y="215"/>
                        </a:lnTo>
                        <a:lnTo>
                          <a:pt x="409" y="220"/>
                        </a:lnTo>
                        <a:lnTo>
                          <a:pt x="409" y="225"/>
                        </a:lnTo>
                        <a:lnTo>
                          <a:pt x="409" y="235"/>
                        </a:lnTo>
                        <a:lnTo>
                          <a:pt x="406" y="254"/>
                        </a:lnTo>
                        <a:lnTo>
                          <a:pt x="401" y="272"/>
                        </a:lnTo>
                        <a:lnTo>
                          <a:pt x="394" y="291"/>
                        </a:lnTo>
                        <a:lnTo>
                          <a:pt x="386" y="309"/>
                        </a:lnTo>
                        <a:lnTo>
                          <a:pt x="374" y="326"/>
                        </a:lnTo>
                        <a:lnTo>
                          <a:pt x="368" y="333"/>
                        </a:lnTo>
                        <a:lnTo>
                          <a:pt x="363" y="342"/>
                        </a:lnTo>
                        <a:lnTo>
                          <a:pt x="356" y="348"/>
                        </a:lnTo>
                        <a:lnTo>
                          <a:pt x="349" y="355"/>
                        </a:lnTo>
                        <a:lnTo>
                          <a:pt x="342" y="361"/>
                        </a:lnTo>
                        <a:lnTo>
                          <a:pt x="336" y="368"/>
                        </a:lnTo>
                        <a:lnTo>
                          <a:pt x="319" y="379"/>
                        </a:lnTo>
                        <a:lnTo>
                          <a:pt x="303" y="388"/>
                        </a:lnTo>
                        <a:lnTo>
                          <a:pt x="285" y="396"/>
                        </a:lnTo>
                        <a:lnTo>
                          <a:pt x="267" y="404"/>
                        </a:lnTo>
                        <a:lnTo>
                          <a:pt x="246" y="407"/>
                        </a:lnTo>
                        <a:lnTo>
                          <a:pt x="227" y="410"/>
                        </a:lnTo>
                        <a:lnTo>
                          <a:pt x="208" y="411"/>
                        </a:lnTo>
                        <a:lnTo>
                          <a:pt x="189" y="410"/>
                        </a:lnTo>
                        <a:lnTo>
                          <a:pt x="170" y="407"/>
                        </a:lnTo>
                        <a:lnTo>
                          <a:pt x="152" y="401"/>
                        </a:lnTo>
                        <a:lnTo>
                          <a:pt x="133" y="394"/>
                        </a:lnTo>
                        <a:lnTo>
                          <a:pt x="117" y="386"/>
                        </a:lnTo>
                        <a:lnTo>
                          <a:pt x="98" y="375"/>
                        </a:lnTo>
                        <a:lnTo>
                          <a:pt x="83" y="363"/>
                        </a:lnTo>
                        <a:lnTo>
                          <a:pt x="68" y="350"/>
                        </a:lnTo>
                        <a:lnTo>
                          <a:pt x="57" y="336"/>
                        </a:lnTo>
                        <a:lnTo>
                          <a:pt x="44" y="320"/>
                        </a:lnTo>
                        <a:lnTo>
                          <a:pt x="35" y="303"/>
                        </a:lnTo>
                        <a:lnTo>
                          <a:pt x="27" y="286"/>
                        </a:lnTo>
                        <a:lnTo>
                          <a:pt x="22" y="267"/>
                        </a:lnTo>
                        <a:lnTo>
                          <a:pt x="16" y="246"/>
                        </a:lnTo>
                        <a:lnTo>
                          <a:pt x="13" y="228"/>
                        </a:lnTo>
                        <a:lnTo>
                          <a:pt x="14" y="190"/>
                        </a:lnTo>
                        <a:lnTo>
                          <a:pt x="17" y="171"/>
                        </a:lnTo>
                        <a:lnTo>
                          <a:pt x="23" y="152"/>
                        </a:lnTo>
                        <a:lnTo>
                          <a:pt x="30" y="134"/>
                        </a:lnTo>
                        <a:lnTo>
                          <a:pt x="39" y="116"/>
                        </a:lnTo>
                        <a:lnTo>
                          <a:pt x="49" y="98"/>
                        </a:lnTo>
                        <a:lnTo>
                          <a:pt x="61" y="82"/>
                        </a:lnTo>
                        <a:lnTo>
                          <a:pt x="73" y="68"/>
                        </a:lnTo>
                        <a:lnTo>
                          <a:pt x="89" y="56"/>
                        </a:lnTo>
                        <a:lnTo>
                          <a:pt x="103" y="45"/>
                        </a:lnTo>
                        <a:lnTo>
                          <a:pt x="121" y="35"/>
                        </a:lnTo>
                        <a:lnTo>
                          <a:pt x="138" y="27"/>
                        </a:lnTo>
                        <a:lnTo>
                          <a:pt x="158" y="22"/>
                        </a:lnTo>
                        <a:lnTo>
                          <a:pt x="177" y="17"/>
                        </a:lnTo>
                        <a:lnTo>
                          <a:pt x="196" y="14"/>
                        </a:lnTo>
                        <a:lnTo>
                          <a:pt x="215" y="13"/>
                        </a:lnTo>
                        <a:lnTo>
                          <a:pt x="235" y="15"/>
                        </a:lnTo>
                        <a:lnTo>
                          <a:pt x="253" y="18"/>
                        </a:lnTo>
                        <a:lnTo>
                          <a:pt x="272" y="23"/>
                        </a:lnTo>
                        <a:lnTo>
                          <a:pt x="290" y="30"/>
                        </a:lnTo>
                        <a:lnTo>
                          <a:pt x="309" y="40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6" name="Freeform 712"/>
                  <p:cNvSpPr>
                    <a:spLocks noEditPoints="1"/>
                  </p:cNvSpPr>
                  <p:nvPr/>
                </p:nvSpPr>
                <p:spPr bwMode="auto">
                  <a:xfrm>
                    <a:off x="3322" y="4015"/>
                    <a:ext cx="222" cy="198"/>
                  </a:xfrm>
                  <a:custGeom>
                    <a:avLst/>
                    <a:gdLst>
                      <a:gd name="T0" fmla="*/ 375 w 397"/>
                      <a:gd name="T1" fmla="*/ 108 h 398"/>
                      <a:gd name="T2" fmla="*/ 342 w 397"/>
                      <a:gd name="T3" fmla="*/ 61 h 398"/>
                      <a:gd name="T4" fmla="*/ 296 w 397"/>
                      <a:gd name="T5" fmla="*/ 27 h 398"/>
                      <a:gd name="T6" fmla="*/ 240 w 397"/>
                      <a:gd name="T7" fmla="*/ 5 h 398"/>
                      <a:gd name="T8" fmla="*/ 183 w 397"/>
                      <a:gd name="T9" fmla="*/ 1 h 398"/>
                      <a:gd name="T10" fmla="*/ 125 w 397"/>
                      <a:gd name="T11" fmla="*/ 14 h 398"/>
                      <a:gd name="T12" fmla="*/ 76 w 397"/>
                      <a:gd name="T13" fmla="*/ 43 h 398"/>
                      <a:gd name="T14" fmla="*/ 36 w 397"/>
                      <a:gd name="T15" fmla="*/ 85 h 398"/>
                      <a:gd name="T16" fmla="*/ 10 w 397"/>
                      <a:gd name="T17" fmla="*/ 139 h 398"/>
                      <a:gd name="T18" fmla="*/ 0 w 397"/>
                      <a:gd name="T19" fmla="*/ 215 h 398"/>
                      <a:gd name="T20" fmla="*/ 14 w 397"/>
                      <a:gd name="T21" fmla="*/ 273 h 398"/>
                      <a:gd name="T22" fmla="*/ 44 w 397"/>
                      <a:gd name="T23" fmla="*/ 323 h 398"/>
                      <a:gd name="T24" fmla="*/ 85 w 397"/>
                      <a:gd name="T25" fmla="*/ 362 h 398"/>
                      <a:gd name="T26" fmla="*/ 139 w 397"/>
                      <a:gd name="T27" fmla="*/ 388 h 398"/>
                      <a:gd name="T28" fmla="*/ 195 w 397"/>
                      <a:gd name="T29" fmla="*/ 398 h 398"/>
                      <a:gd name="T30" fmla="*/ 254 w 397"/>
                      <a:gd name="T31" fmla="*/ 391 h 398"/>
                      <a:gd name="T32" fmla="*/ 306 w 397"/>
                      <a:gd name="T33" fmla="*/ 366 h 398"/>
                      <a:gd name="T34" fmla="*/ 336 w 397"/>
                      <a:gd name="T35" fmla="*/ 342 h 398"/>
                      <a:gd name="T36" fmla="*/ 355 w 397"/>
                      <a:gd name="T37" fmla="*/ 320 h 398"/>
                      <a:gd name="T38" fmla="*/ 381 w 397"/>
                      <a:gd name="T39" fmla="*/ 278 h 398"/>
                      <a:gd name="T40" fmla="*/ 396 w 397"/>
                      <a:gd name="T41" fmla="*/ 222 h 398"/>
                      <a:gd name="T42" fmla="*/ 397 w 397"/>
                      <a:gd name="T43" fmla="*/ 202 h 398"/>
                      <a:gd name="T44" fmla="*/ 393 w 397"/>
                      <a:gd name="T45" fmla="*/ 171 h 398"/>
                      <a:gd name="T46" fmla="*/ 393 w 397"/>
                      <a:gd name="T47" fmla="*/ 164 h 398"/>
                      <a:gd name="T48" fmla="*/ 306 w 397"/>
                      <a:gd name="T49" fmla="*/ 45 h 398"/>
                      <a:gd name="T50" fmla="*/ 347 w 397"/>
                      <a:gd name="T51" fmla="*/ 82 h 398"/>
                      <a:gd name="T52" fmla="*/ 374 w 397"/>
                      <a:gd name="T53" fmla="*/ 130 h 398"/>
                      <a:gd name="T54" fmla="*/ 384 w 397"/>
                      <a:gd name="T55" fmla="*/ 166 h 398"/>
                      <a:gd name="T56" fmla="*/ 386 w 397"/>
                      <a:gd name="T57" fmla="*/ 221 h 398"/>
                      <a:gd name="T58" fmla="*/ 370 w 397"/>
                      <a:gd name="T59" fmla="*/ 273 h 398"/>
                      <a:gd name="T60" fmla="*/ 352 w 397"/>
                      <a:gd name="T61" fmla="*/ 307 h 398"/>
                      <a:gd name="T62" fmla="*/ 328 w 397"/>
                      <a:gd name="T63" fmla="*/ 336 h 398"/>
                      <a:gd name="T64" fmla="*/ 292 w 397"/>
                      <a:gd name="T65" fmla="*/ 363 h 398"/>
                      <a:gd name="T66" fmla="*/ 285 w 397"/>
                      <a:gd name="T67" fmla="*/ 368 h 398"/>
                      <a:gd name="T68" fmla="*/ 233 w 397"/>
                      <a:gd name="T69" fmla="*/ 384 h 398"/>
                      <a:gd name="T70" fmla="*/ 178 w 397"/>
                      <a:gd name="T71" fmla="*/ 386 h 398"/>
                      <a:gd name="T72" fmla="*/ 125 w 397"/>
                      <a:gd name="T73" fmla="*/ 371 h 398"/>
                      <a:gd name="T74" fmla="*/ 77 w 397"/>
                      <a:gd name="T75" fmla="*/ 342 h 398"/>
                      <a:gd name="T76" fmla="*/ 40 w 397"/>
                      <a:gd name="T77" fmla="*/ 302 h 398"/>
                      <a:gd name="T78" fmla="*/ 19 w 397"/>
                      <a:gd name="T79" fmla="*/ 252 h 398"/>
                      <a:gd name="T80" fmla="*/ 12 w 397"/>
                      <a:gd name="T81" fmla="*/ 179 h 398"/>
                      <a:gd name="T82" fmla="*/ 36 w 397"/>
                      <a:gd name="T83" fmla="*/ 108 h 398"/>
                      <a:gd name="T84" fmla="*/ 68 w 397"/>
                      <a:gd name="T85" fmla="*/ 63 h 398"/>
                      <a:gd name="T86" fmla="*/ 113 w 397"/>
                      <a:gd name="T87" fmla="*/ 32 h 398"/>
                      <a:gd name="T88" fmla="*/ 183 w 397"/>
                      <a:gd name="T89" fmla="*/ 12 h 398"/>
                      <a:gd name="T90" fmla="*/ 255 w 397"/>
                      <a:gd name="T91" fmla="*/ 20 h 3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397" h="398">
                        <a:moveTo>
                          <a:pt x="390" y="146"/>
                        </a:moveTo>
                        <a:lnTo>
                          <a:pt x="383" y="126"/>
                        </a:lnTo>
                        <a:lnTo>
                          <a:pt x="375" y="108"/>
                        </a:lnTo>
                        <a:lnTo>
                          <a:pt x="365" y="91"/>
                        </a:lnTo>
                        <a:lnTo>
                          <a:pt x="355" y="76"/>
                        </a:lnTo>
                        <a:lnTo>
                          <a:pt x="342" y="61"/>
                        </a:lnTo>
                        <a:lnTo>
                          <a:pt x="328" y="48"/>
                        </a:lnTo>
                        <a:lnTo>
                          <a:pt x="313" y="36"/>
                        </a:lnTo>
                        <a:lnTo>
                          <a:pt x="296" y="27"/>
                        </a:lnTo>
                        <a:lnTo>
                          <a:pt x="277" y="17"/>
                        </a:lnTo>
                        <a:lnTo>
                          <a:pt x="259" y="10"/>
                        </a:lnTo>
                        <a:lnTo>
                          <a:pt x="240" y="5"/>
                        </a:lnTo>
                        <a:lnTo>
                          <a:pt x="222" y="2"/>
                        </a:lnTo>
                        <a:lnTo>
                          <a:pt x="202" y="0"/>
                        </a:lnTo>
                        <a:lnTo>
                          <a:pt x="183" y="1"/>
                        </a:lnTo>
                        <a:lnTo>
                          <a:pt x="164" y="4"/>
                        </a:lnTo>
                        <a:lnTo>
                          <a:pt x="145" y="9"/>
                        </a:lnTo>
                        <a:lnTo>
                          <a:pt x="125" y="14"/>
                        </a:lnTo>
                        <a:lnTo>
                          <a:pt x="108" y="22"/>
                        </a:lnTo>
                        <a:lnTo>
                          <a:pt x="90" y="32"/>
                        </a:lnTo>
                        <a:lnTo>
                          <a:pt x="76" y="43"/>
                        </a:lnTo>
                        <a:lnTo>
                          <a:pt x="60" y="55"/>
                        </a:lnTo>
                        <a:lnTo>
                          <a:pt x="48" y="69"/>
                        </a:lnTo>
                        <a:lnTo>
                          <a:pt x="36" y="85"/>
                        </a:lnTo>
                        <a:lnTo>
                          <a:pt x="26" y="103"/>
                        </a:lnTo>
                        <a:lnTo>
                          <a:pt x="17" y="121"/>
                        </a:lnTo>
                        <a:lnTo>
                          <a:pt x="10" y="139"/>
                        </a:lnTo>
                        <a:lnTo>
                          <a:pt x="4" y="158"/>
                        </a:lnTo>
                        <a:lnTo>
                          <a:pt x="1" y="177"/>
                        </a:lnTo>
                        <a:lnTo>
                          <a:pt x="0" y="215"/>
                        </a:lnTo>
                        <a:lnTo>
                          <a:pt x="3" y="233"/>
                        </a:lnTo>
                        <a:lnTo>
                          <a:pt x="9" y="254"/>
                        </a:lnTo>
                        <a:lnTo>
                          <a:pt x="14" y="273"/>
                        </a:lnTo>
                        <a:lnTo>
                          <a:pt x="22" y="290"/>
                        </a:lnTo>
                        <a:lnTo>
                          <a:pt x="31" y="307"/>
                        </a:lnTo>
                        <a:lnTo>
                          <a:pt x="44" y="323"/>
                        </a:lnTo>
                        <a:lnTo>
                          <a:pt x="55" y="337"/>
                        </a:lnTo>
                        <a:lnTo>
                          <a:pt x="70" y="350"/>
                        </a:lnTo>
                        <a:lnTo>
                          <a:pt x="85" y="362"/>
                        </a:lnTo>
                        <a:lnTo>
                          <a:pt x="104" y="373"/>
                        </a:lnTo>
                        <a:lnTo>
                          <a:pt x="120" y="381"/>
                        </a:lnTo>
                        <a:lnTo>
                          <a:pt x="139" y="388"/>
                        </a:lnTo>
                        <a:lnTo>
                          <a:pt x="157" y="394"/>
                        </a:lnTo>
                        <a:lnTo>
                          <a:pt x="176" y="397"/>
                        </a:lnTo>
                        <a:lnTo>
                          <a:pt x="195" y="398"/>
                        </a:lnTo>
                        <a:lnTo>
                          <a:pt x="214" y="397"/>
                        </a:lnTo>
                        <a:lnTo>
                          <a:pt x="233" y="394"/>
                        </a:lnTo>
                        <a:lnTo>
                          <a:pt x="254" y="391"/>
                        </a:lnTo>
                        <a:lnTo>
                          <a:pt x="272" y="383"/>
                        </a:lnTo>
                        <a:lnTo>
                          <a:pt x="290" y="375"/>
                        </a:lnTo>
                        <a:lnTo>
                          <a:pt x="306" y="366"/>
                        </a:lnTo>
                        <a:lnTo>
                          <a:pt x="323" y="355"/>
                        </a:lnTo>
                        <a:lnTo>
                          <a:pt x="329" y="348"/>
                        </a:lnTo>
                        <a:lnTo>
                          <a:pt x="336" y="342"/>
                        </a:lnTo>
                        <a:lnTo>
                          <a:pt x="343" y="335"/>
                        </a:lnTo>
                        <a:lnTo>
                          <a:pt x="350" y="329"/>
                        </a:lnTo>
                        <a:lnTo>
                          <a:pt x="355" y="320"/>
                        </a:lnTo>
                        <a:lnTo>
                          <a:pt x="361" y="313"/>
                        </a:lnTo>
                        <a:lnTo>
                          <a:pt x="373" y="296"/>
                        </a:lnTo>
                        <a:lnTo>
                          <a:pt x="381" y="278"/>
                        </a:lnTo>
                        <a:lnTo>
                          <a:pt x="388" y="259"/>
                        </a:lnTo>
                        <a:lnTo>
                          <a:pt x="393" y="241"/>
                        </a:lnTo>
                        <a:lnTo>
                          <a:pt x="396" y="222"/>
                        </a:lnTo>
                        <a:lnTo>
                          <a:pt x="396" y="212"/>
                        </a:lnTo>
                        <a:lnTo>
                          <a:pt x="396" y="207"/>
                        </a:lnTo>
                        <a:lnTo>
                          <a:pt x="397" y="202"/>
                        </a:lnTo>
                        <a:lnTo>
                          <a:pt x="396" y="184"/>
                        </a:lnTo>
                        <a:lnTo>
                          <a:pt x="394" y="173"/>
                        </a:lnTo>
                        <a:lnTo>
                          <a:pt x="393" y="171"/>
                        </a:lnTo>
                        <a:lnTo>
                          <a:pt x="393" y="170"/>
                        </a:lnTo>
                        <a:lnTo>
                          <a:pt x="393" y="168"/>
                        </a:lnTo>
                        <a:lnTo>
                          <a:pt x="393" y="164"/>
                        </a:lnTo>
                        <a:lnTo>
                          <a:pt x="390" y="146"/>
                        </a:lnTo>
                        <a:close/>
                        <a:moveTo>
                          <a:pt x="291" y="36"/>
                        </a:moveTo>
                        <a:lnTo>
                          <a:pt x="306" y="45"/>
                        </a:lnTo>
                        <a:lnTo>
                          <a:pt x="321" y="57"/>
                        </a:lnTo>
                        <a:lnTo>
                          <a:pt x="334" y="68"/>
                        </a:lnTo>
                        <a:lnTo>
                          <a:pt x="347" y="82"/>
                        </a:lnTo>
                        <a:lnTo>
                          <a:pt x="357" y="97"/>
                        </a:lnTo>
                        <a:lnTo>
                          <a:pt x="366" y="113"/>
                        </a:lnTo>
                        <a:lnTo>
                          <a:pt x="374" y="130"/>
                        </a:lnTo>
                        <a:lnTo>
                          <a:pt x="381" y="149"/>
                        </a:lnTo>
                        <a:lnTo>
                          <a:pt x="382" y="157"/>
                        </a:lnTo>
                        <a:lnTo>
                          <a:pt x="384" y="166"/>
                        </a:lnTo>
                        <a:lnTo>
                          <a:pt x="387" y="185"/>
                        </a:lnTo>
                        <a:lnTo>
                          <a:pt x="387" y="202"/>
                        </a:lnTo>
                        <a:lnTo>
                          <a:pt x="386" y="221"/>
                        </a:lnTo>
                        <a:lnTo>
                          <a:pt x="383" y="238"/>
                        </a:lnTo>
                        <a:lnTo>
                          <a:pt x="378" y="256"/>
                        </a:lnTo>
                        <a:lnTo>
                          <a:pt x="370" y="273"/>
                        </a:lnTo>
                        <a:lnTo>
                          <a:pt x="363" y="291"/>
                        </a:lnTo>
                        <a:lnTo>
                          <a:pt x="357" y="299"/>
                        </a:lnTo>
                        <a:lnTo>
                          <a:pt x="352" y="307"/>
                        </a:lnTo>
                        <a:lnTo>
                          <a:pt x="346" y="314"/>
                        </a:lnTo>
                        <a:lnTo>
                          <a:pt x="340" y="322"/>
                        </a:lnTo>
                        <a:lnTo>
                          <a:pt x="328" y="336"/>
                        </a:lnTo>
                        <a:lnTo>
                          <a:pt x="316" y="348"/>
                        </a:lnTo>
                        <a:lnTo>
                          <a:pt x="300" y="358"/>
                        </a:lnTo>
                        <a:lnTo>
                          <a:pt x="292" y="363"/>
                        </a:lnTo>
                        <a:lnTo>
                          <a:pt x="288" y="365"/>
                        </a:lnTo>
                        <a:lnTo>
                          <a:pt x="286" y="366"/>
                        </a:lnTo>
                        <a:lnTo>
                          <a:pt x="285" y="368"/>
                        </a:lnTo>
                        <a:lnTo>
                          <a:pt x="268" y="375"/>
                        </a:lnTo>
                        <a:lnTo>
                          <a:pt x="252" y="381"/>
                        </a:lnTo>
                        <a:lnTo>
                          <a:pt x="233" y="384"/>
                        </a:lnTo>
                        <a:lnTo>
                          <a:pt x="214" y="387"/>
                        </a:lnTo>
                        <a:lnTo>
                          <a:pt x="196" y="387"/>
                        </a:lnTo>
                        <a:lnTo>
                          <a:pt x="178" y="386"/>
                        </a:lnTo>
                        <a:lnTo>
                          <a:pt x="160" y="383"/>
                        </a:lnTo>
                        <a:lnTo>
                          <a:pt x="143" y="378"/>
                        </a:lnTo>
                        <a:lnTo>
                          <a:pt x="125" y="371"/>
                        </a:lnTo>
                        <a:lnTo>
                          <a:pt x="109" y="364"/>
                        </a:lnTo>
                        <a:lnTo>
                          <a:pt x="91" y="353"/>
                        </a:lnTo>
                        <a:lnTo>
                          <a:pt x="77" y="342"/>
                        </a:lnTo>
                        <a:lnTo>
                          <a:pt x="62" y="330"/>
                        </a:lnTo>
                        <a:lnTo>
                          <a:pt x="51" y="317"/>
                        </a:lnTo>
                        <a:lnTo>
                          <a:pt x="40" y="302"/>
                        </a:lnTo>
                        <a:lnTo>
                          <a:pt x="31" y="286"/>
                        </a:lnTo>
                        <a:lnTo>
                          <a:pt x="24" y="270"/>
                        </a:lnTo>
                        <a:lnTo>
                          <a:pt x="19" y="252"/>
                        </a:lnTo>
                        <a:lnTo>
                          <a:pt x="14" y="233"/>
                        </a:lnTo>
                        <a:lnTo>
                          <a:pt x="11" y="215"/>
                        </a:lnTo>
                        <a:lnTo>
                          <a:pt x="12" y="179"/>
                        </a:lnTo>
                        <a:lnTo>
                          <a:pt x="19" y="142"/>
                        </a:lnTo>
                        <a:lnTo>
                          <a:pt x="26" y="125"/>
                        </a:lnTo>
                        <a:lnTo>
                          <a:pt x="36" y="108"/>
                        </a:lnTo>
                        <a:lnTo>
                          <a:pt x="45" y="91"/>
                        </a:lnTo>
                        <a:lnTo>
                          <a:pt x="56" y="76"/>
                        </a:lnTo>
                        <a:lnTo>
                          <a:pt x="68" y="63"/>
                        </a:lnTo>
                        <a:lnTo>
                          <a:pt x="82" y="51"/>
                        </a:lnTo>
                        <a:lnTo>
                          <a:pt x="97" y="40"/>
                        </a:lnTo>
                        <a:lnTo>
                          <a:pt x="113" y="32"/>
                        </a:lnTo>
                        <a:lnTo>
                          <a:pt x="130" y="25"/>
                        </a:lnTo>
                        <a:lnTo>
                          <a:pt x="148" y="19"/>
                        </a:lnTo>
                        <a:lnTo>
                          <a:pt x="183" y="12"/>
                        </a:lnTo>
                        <a:lnTo>
                          <a:pt x="201" y="11"/>
                        </a:lnTo>
                        <a:lnTo>
                          <a:pt x="220" y="13"/>
                        </a:lnTo>
                        <a:lnTo>
                          <a:pt x="255" y="20"/>
                        </a:lnTo>
                        <a:lnTo>
                          <a:pt x="272" y="27"/>
                        </a:lnTo>
                        <a:lnTo>
                          <a:pt x="291" y="36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7" name="Freeform 713"/>
                  <p:cNvSpPr>
                    <a:spLocks noEditPoints="1"/>
                  </p:cNvSpPr>
                  <p:nvPr/>
                </p:nvSpPr>
                <p:spPr bwMode="auto">
                  <a:xfrm>
                    <a:off x="3327" y="4021"/>
                    <a:ext cx="213" cy="186"/>
                  </a:xfrm>
                  <a:custGeom>
                    <a:avLst/>
                    <a:gdLst>
                      <a:gd name="T0" fmla="*/ 355 w 376"/>
                      <a:gd name="T1" fmla="*/ 102 h 376"/>
                      <a:gd name="T2" fmla="*/ 323 w 376"/>
                      <a:gd name="T3" fmla="*/ 57 h 376"/>
                      <a:gd name="T4" fmla="*/ 280 w 376"/>
                      <a:gd name="T5" fmla="*/ 25 h 376"/>
                      <a:gd name="T6" fmla="*/ 209 w 376"/>
                      <a:gd name="T7" fmla="*/ 2 h 376"/>
                      <a:gd name="T8" fmla="*/ 137 w 376"/>
                      <a:gd name="T9" fmla="*/ 8 h 376"/>
                      <a:gd name="T10" fmla="*/ 86 w 376"/>
                      <a:gd name="T11" fmla="*/ 29 h 376"/>
                      <a:gd name="T12" fmla="*/ 45 w 376"/>
                      <a:gd name="T13" fmla="*/ 65 h 376"/>
                      <a:gd name="T14" fmla="*/ 15 w 376"/>
                      <a:gd name="T15" fmla="*/ 114 h 376"/>
                      <a:gd name="T16" fmla="*/ 0 w 376"/>
                      <a:gd name="T17" fmla="*/ 204 h 376"/>
                      <a:gd name="T18" fmla="*/ 13 w 376"/>
                      <a:gd name="T19" fmla="*/ 259 h 376"/>
                      <a:gd name="T20" fmla="*/ 40 w 376"/>
                      <a:gd name="T21" fmla="*/ 306 h 376"/>
                      <a:gd name="T22" fmla="*/ 80 w 376"/>
                      <a:gd name="T23" fmla="*/ 342 h 376"/>
                      <a:gd name="T24" fmla="*/ 132 w 376"/>
                      <a:gd name="T25" fmla="*/ 367 h 376"/>
                      <a:gd name="T26" fmla="*/ 185 w 376"/>
                      <a:gd name="T27" fmla="*/ 376 h 376"/>
                      <a:gd name="T28" fmla="*/ 241 w 376"/>
                      <a:gd name="T29" fmla="*/ 370 h 376"/>
                      <a:gd name="T30" fmla="*/ 275 w 376"/>
                      <a:gd name="T31" fmla="*/ 355 h 376"/>
                      <a:gd name="T32" fmla="*/ 289 w 376"/>
                      <a:gd name="T33" fmla="*/ 347 h 376"/>
                      <a:gd name="T34" fmla="*/ 329 w 376"/>
                      <a:gd name="T35" fmla="*/ 311 h 376"/>
                      <a:gd name="T36" fmla="*/ 346 w 376"/>
                      <a:gd name="T37" fmla="*/ 288 h 376"/>
                      <a:gd name="T38" fmla="*/ 367 w 376"/>
                      <a:gd name="T39" fmla="*/ 245 h 376"/>
                      <a:gd name="T40" fmla="*/ 376 w 376"/>
                      <a:gd name="T41" fmla="*/ 191 h 376"/>
                      <a:gd name="T42" fmla="*/ 371 w 376"/>
                      <a:gd name="T43" fmla="*/ 146 h 376"/>
                      <a:gd name="T44" fmla="*/ 288 w 376"/>
                      <a:gd name="T45" fmla="*/ 45 h 376"/>
                      <a:gd name="T46" fmla="*/ 325 w 376"/>
                      <a:gd name="T47" fmla="*/ 80 h 376"/>
                      <a:gd name="T48" fmla="*/ 350 w 376"/>
                      <a:gd name="T49" fmla="*/ 124 h 376"/>
                      <a:gd name="T50" fmla="*/ 362 w 376"/>
                      <a:gd name="T51" fmla="*/ 175 h 376"/>
                      <a:gd name="T52" fmla="*/ 362 w 376"/>
                      <a:gd name="T53" fmla="*/ 209 h 376"/>
                      <a:gd name="T54" fmla="*/ 354 w 376"/>
                      <a:gd name="T55" fmla="*/ 241 h 376"/>
                      <a:gd name="T56" fmla="*/ 331 w 376"/>
                      <a:gd name="T57" fmla="*/ 289 h 376"/>
                      <a:gd name="T58" fmla="*/ 296 w 376"/>
                      <a:gd name="T59" fmla="*/ 327 h 376"/>
                      <a:gd name="T60" fmla="*/ 259 w 376"/>
                      <a:gd name="T61" fmla="*/ 347 h 376"/>
                      <a:gd name="T62" fmla="*/ 218 w 376"/>
                      <a:gd name="T63" fmla="*/ 361 h 376"/>
                      <a:gd name="T64" fmla="*/ 168 w 376"/>
                      <a:gd name="T65" fmla="*/ 363 h 376"/>
                      <a:gd name="T66" fmla="*/ 119 w 376"/>
                      <a:gd name="T67" fmla="*/ 349 h 376"/>
                      <a:gd name="T68" fmla="*/ 74 w 376"/>
                      <a:gd name="T69" fmla="*/ 321 h 376"/>
                      <a:gd name="T70" fmla="*/ 40 w 376"/>
                      <a:gd name="T71" fmla="*/ 282 h 376"/>
                      <a:gd name="T72" fmla="*/ 20 w 376"/>
                      <a:gd name="T73" fmla="*/ 237 h 376"/>
                      <a:gd name="T74" fmla="*/ 21 w 376"/>
                      <a:gd name="T75" fmla="*/ 136 h 376"/>
                      <a:gd name="T76" fmla="*/ 44 w 376"/>
                      <a:gd name="T77" fmla="*/ 87 h 376"/>
                      <a:gd name="T78" fmla="*/ 79 w 376"/>
                      <a:gd name="T79" fmla="*/ 51 h 376"/>
                      <a:gd name="T80" fmla="*/ 123 w 376"/>
                      <a:gd name="T81" fmla="*/ 25 h 376"/>
                      <a:gd name="T82" fmla="*/ 190 w 376"/>
                      <a:gd name="T83" fmla="*/ 13 h 376"/>
                      <a:gd name="T84" fmla="*/ 257 w 376"/>
                      <a:gd name="T85" fmla="*/ 27 h 3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6" h="376">
                        <a:moveTo>
                          <a:pt x="370" y="138"/>
                        </a:moveTo>
                        <a:lnTo>
                          <a:pt x="363" y="119"/>
                        </a:lnTo>
                        <a:lnTo>
                          <a:pt x="355" y="102"/>
                        </a:lnTo>
                        <a:lnTo>
                          <a:pt x="346" y="86"/>
                        </a:lnTo>
                        <a:lnTo>
                          <a:pt x="336" y="71"/>
                        </a:lnTo>
                        <a:lnTo>
                          <a:pt x="323" y="57"/>
                        </a:lnTo>
                        <a:lnTo>
                          <a:pt x="310" y="46"/>
                        </a:lnTo>
                        <a:lnTo>
                          <a:pt x="295" y="34"/>
                        </a:lnTo>
                        <a:lnTo>
                          <a:pt x="280" y="25"/>
                        </a:lnTo>
                        <a:lnTo>
                          <a:pt x="261" y="16"/>
                        </a:lnTo>
                        <a:lnTo>
                          <a:pt x="244" y="9"/>
                        </a:lnTo>
                        <a:lnTo>
                          <a:pt x="209" y="2"/>
                        </a:lnTo>
                        <a:lnTo>
                          <a:pt x="190" y="0"/>
                        </a:lnTo>
                        <a:lnTo>
                          <a:pt x="172" y="1"/>
                        </a:lnTo>
                        <a:lnTo>
                          <a:pt x="137" y="8"/>
                        </a:lnTo>
                        <a:lnTo>
                          <a:pt x="119" y="14"/>
                        </a:lnTo>
                        <a:lnTo>
                          <a:pt x="102" y="21"/>
                        </a:lnTo>
                        <a:lnTo>
                          <a:pt x="86" y="29"/>
                        </a:lnTo>
                        <a:lnTo>
                          <a:pt x="71" y="40"/>
                        </a:lnTo>
                        <a:lnTo>
                          <a:pt x="57" y="52"/>
                        </a:lnTo>
                        <a:lnTo>
                          <a:pt x="45" y="65"/>
                        </a:lnTo>
                        <a:lnTo>
                          <a:pt x="34" y="80"/>
                        </a:lnTo>
                        <a:lnTo>
                          <a:pt x="25" y="97"/>
                        </a:lnTo>
                        <a:lnTo>
                          <a:pt x="15" y="114"/>
                        </a:lnTo>
                        <a:lnTo>
                          <a:pt x="8" y="131"/>
                        </a:lnTo>
                        <a:lnTo>
                          <a:pt x="1" y="168"/>
                        </a:lnTo>
                        <a:lnTo>
                          <a:pt x="0" y="204"/>
                        </a:lnTo>
                        <a:lnTo>
                          <a:pt x="3" y="222"/>
                        </a:lnTo>
                        <a:lnTo>
                          <a:pt x="8" y="241"/>
                        </a:lnTo>
                        <a:lnTo>
                          <a:pt x="13" y="259"/>
                        </a:lnTo>
                        <a:lnTo>
                          <a:pt x="20" y="275"/>
                        </a:lnTo>
                        <a:lnTo>
                          <a:pt x="29" y="291"/>
                        </a:lnTo>
                        <a:lnTo>
                          <a:pt x="40" y="306"/>
                        </a:lnTo>
                        <a:lnTo>
                          <a:pt x="51" y="319"/>
                        </a:lnTo>
                        <a:lnTo>
                          <a:pt x="66" y="331"/>
                        </a:lnTo>
                        <a:lnTo>
                          <a:pt x="80" y="342"/>
                        </a:lnTo>
                        <a:lnTo>
                          <a:pt x="98" y="353"/>
                        </a:lnTo>
                        <a:lnTo>
                          <a:pt x="114" y="360"/>
                        </a:lnTo>
                        <a:lnTo>
                          <a:pt x="132" y="367"/>
                        </a:lnTo>
                        <a:lnTo>
                          <a:pt x="149" y="372"/>
                        </a:lnTo>
                        <a:lnTo>
                          <a:pt x="167" y="375"/>
                        </a:lnTo>
                        <a:lnTo>
                          <a:pt x="185" y="376"/>
                        </a:lnTo>
                        <a:lnTo>
                          <a:pt x="203" y="376"/>
                        </a:lnTo>
                        <a:lnTo>
                          <a:pt x="222" y="373"/>
                        </a:lnTo>
                        <a:lnTo>
                          <a:pt x="241" y="370"/>
                        </a:lnTo>
                        <a:lnTo>
                          <a:pt x="257" y="364"/>
                        </a:lnTo>
                        <a:lnTo>
                          <a:pt x="274" y="357"/>
                        </a:lnTo>
                        <a:lnTo>
                          <a:pt x="275" y="355"/>
                        </a:lnTo>
                        <a:lnTo>
                          <a:pt x="277" y="354"/>
                        </a:lnTo>
                        <a:lnTo>
                          <a:pt x="281" y="352"/>
                        </a:lnTo>
                        <a:lnTo>
                          <a:pt x="289" y="347"/>
                        </a:lnTo>
                        <a:lnTo>
                          <a:pt x="305" y="337"/>
                        </a:lnTo>
                        <a:lnTo>
                          <a:pt x="317" y="325"/>
                        </a:lnTo>
                        <a:lnTo>
                          <a:pt x="329" y="311"/>
                        </a:lnTo>
                        <a:lnTo>
                          <a:pt x="335" y="303"/>
                        </a:lnTo>
                        <a:lnTo>
                          <a:pt x="341" y="296"/>
                        </a:lnTo>
                        <a:lnTo>
                          <a:pt x="346" y="288"/>
                        </a:lnTo>
                        <a:lnTo>
                          <a:pt x="352" y="280"/>
                        </a:lnTo>
                        <a:lnTo>
                          <a:pt x="359" y="262"/>
                        </a:lnTo>
                        <a:lnTo>
                          <a:pt x="367" y="245"/>
                        </a:lnTo>
                        <a:lnTo>
                          <a:pt x="372" y="227"/>
                        </a:lnTo>
                        <a:lnTo>
                          <a:pt x="375" y="210"/>
                        </a:lnTo>
                        <a:lnTo>
                          <a:pt x="376" y="191"/>
                        </a:lnTo>
                        <a:lnTo>
                          <a:pt x="376" y="174"/>
                        </a:lnTo>
                        <a:lnTo>
                          <a:pt x="373" y="155"/>
                        </a:lnTo>
                        <a:lnTo>
                          <a:pt x="371" y="146"/>
                        </a:lnTo>
                        <a:lnTo>
                          <a:pt x="370" y="138"/>
                        </a:lnTo>
                        <a:close/>
                        <a:moveTo>
                          <a:pt x="274" y="36"/>
                        </a:moveTo>
                        <a:lnTo>
                          <a:pt x="288" y="45"/>
                        </a:lnTo>
                        <a:lnTo>
                          <a:pt x="302" y="55"/>
                        </a:lnTo>
                        <a:lnTo>
                          <a:pt x="314" y="66"/>
                        </a:lnTo>
                        <a:lnTo>
                          <a:pt x="325" y="80"/>
                        </a:lnTo>
                        <a:lnTo>
                          <a:pt x="335" y="93"/>
                        </a:lnTo>
                        <a:lnTo>
                          <a:pt x="343" y="109"/>
                        </a:lnTo>
                        <a:lnTo>
                          <a:pt x="350" y="124"/>
                        </a:lnTo>
                        <a:lnTo>
                          <a:pt x="356" y="142"/>
                        </a:lnTo>
                        <a:lnTo>
                          <a:pt x="359" y="158"/>
                        </a:lnTo>
                        <a:lnTo>
                          <a:pt x="362" y="175"/>
                        </a:lnTo>
                        <a:lnTo>
                          <a:pt x="363" y="191"/>
                        </a:lnTo>
                        <a:lnTo>
                          <a:pt x="362" y="200"/>
                        </a:lnTo>
                        <a:lnTo>
                          <a:pt x="362" y="209"/>
                        </a:lnTo>
                        <a:lnTo>
                          <a:pt x="359" y="216"/>
                        </a:lnTo>
                        <a:lnTo>
                          <a:pt x="358" y="224"/>
                        </a:lnTo>
                        <a:lnTo>
                          <a:pt x="354" y="241"/>
                        </a:lnTo>
                        <a:lnTo>
                          <a:pt x="348" y="258"/>
                        </a:lnTo>
                        <a:lnTo>
                          <a:pt x="341" y="274"/>
                        </a:lnTo>
                        <a:lnTo>
                          <a:pt x="331" y="289"/>
                        </a:lnTo>
                        <a:lnTo>
                          <a:pt x="320" y="303"/>
                        </a:lnTo>
                        <a:lnTo>
                          <a:pt x="309" y="315"/>
                        </a:lnTo>
                        <a:lnTo>
                          <a:pt x="296" y="327"/>
                        </a:lnTo>
                        <a:lnTo>
                          <a:pt x="282" y="336"/>
                        </a:lnTo>
                        <a:lnTo>
                          <a:pt x="267" y="344"/>
                        </a:lnTo>
                        <a:lnTo>
                          <a:pt x="259" y="347"/>
                        </a:lnTo>
                        <a:lnTo>
                          <a:pt x="252" y="352"/>
                        </a:lnTo>
                        <a:lnTo>
                          <a:pt x="236" y="358"/>
                        </a:lnTo>
                        <a:lnTo>
                          <a:pt x="218" y="361"/>
                        </a:lnTo>
                        <a:lnTo>
                          <a:pt x="201" y="363"/>
                        </a:lnTo>
                        <a:lnTo>
                          <a:pt x="185" y="364"/>
                        </a:lnTo>
                        <a:lnTo>
                          <a:pt x="168" y="363"/>
                        </a:lnTo>
                        <a:lnTo>
                          <a:pt x="152" y="360"/>
                        </a:lnTo>
                        <a:lnTo>
                          <a:pt x="135" y="355"/>
                        </a:lnTo>
                        <a:lnTo>
                          <a:pt x="119" y="349"/>
                        </a:lnTo>
                        <a:lnTo>
                          <a:pt x="104" y="341"/>
                        </a:lnTo>
                        <a:lnTo>
                          <a:pt x="88" y="331"/>
                        </a:lnTo>
                        <a:lnTo>
                          <a:pt x="74" y="321"/>
                        </a:lnTo>
                        <a:lnTo>
                          <a:pt x="61" y="309"/>
                        </a:lnTo>
                        <a:lnTo>
                          <a:pt x="50" y="297"/>
                        </a:lnTo>
                        <a:lnTo>
                          <a:pt x="40" y="282"/>
                        </a:lnTo>
                        <a:lnTo>
                          <a:pt x="32" y="268"/>
                        </a:lnTo>
                        <a:lnTo>
                          <a:pt x="25" y="252"/>
                        </a:lnTo>
                        <a:lnTo>
                          <a:pt x="20" y="237"/>
                        </a:lnTo>
                        <a:lnTo>
                          <a:pt x="13" y="202"/>
                        </a:lnTo>
                        <a:lnTo>
                          <a:pt x="14" y="169"/>
                        </a:lnTo>
                        <a:lnTo>
                          <a:pt x="21" y="136"/>
                        </a:lnTo>
                        <a:lnTo>
                          <a:pt x="27" y="119"/>
                        </a:lnTo>
                        <a:lnTo>
                          <a:pt x="36" y="103"/>
                        </a:lnTo>
                        <a:lnTo>
                          <a:pt x="44" y="87"/>
                        </a:lnTo>
                        <a:lnTo>
                          <a:pt x="54" y="74"/>
                        </a:lnTo>
                        <a:lnTo>
                          <a:pt x="66" y="61"/>
                        </a:lnTo>
                        <a:lnTo>
                          <a:pt x="79" y="51"/>
                        </a:lnTo>
                        <a:lnTo>
                          <a:pt x="92" y="40"/>
                        </a:lnTo>
                        <a:lnTo>
                          <a:pt x="107" y="32"/>
                        </a:lnTo>
                        <a:lnTo>
                          <a:pt x="123" y="25"/>
                        </a:lnTo>
                        <a:lnTo>
                          <a:pt x="140" y="21"/>
                        </a:lnTo>
                        <a:lnTo>
                          <a:pt x="173" y="14"/>
                        </a:lnTo>
                        <a:lnTo>
                          <a:pt x="190" y="13"/>
                        </a:lnTo>
                        <a:lnTo>
                          <a:pt x="207" y="15"/>
                        </a:lnTo>
                        <a:lnTo>
                          <a:pt x="241" y="22"/>
                        </a:lnTo>
                        <a:lnTo>
                          <a:pt x="257" y="27"/>
                        </a:lnTo>
                        <a:lnTo>
                          <a:pt x="274" y="36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8" name="Freeform 714"/>
                  <p:cNvSpPr>
                    <a:spLocks noEditPoints="1"/>
                  </p:cNvSpPr>
                  <p:nvPr/>
                </p:nvSpPr>
                <p:spPr bwMode="auto">
                  <a:xfrm>
                    <a:off x="3336" y="4027"/>
                    <a:ext cx="195" cy="174"/>
                  </a:xfrm>
                  <a:custGeom>
                    <a:avLst/>
                    <a:gdLst>
                      <a:gd name="T0" fmla="*/ 337 w 350"/>
                      <a:gd name="T1" fmla="*/ 111 h 351"/>
                      <a:gd name="T2" fmla="*/ 322 w 350"/>
                      <a:gd name="T3" fmla="*/ 80 h 351"/>
                      <a:gd name="T4" fmla="*/ 301 w 350"/>
                      <a:gd name="T5" fmla="*/ 53 h 351"/>
                      <a:gd name="T6" fmla="*/ 275 w 350"/>
                      <a:gd name="T7" fmla="*/ 32 h 351"/>
                      <a:gd name="T8" fmla="*/ 244 w 350"/>
                      <a:gd name="T9" fmla="*/ 14 h 351"/>
                      <a:gd name="T10" fmla="*/ 194 w 350"/>
                      <a:gd name="T11" fmla="*/ 2 h 351"/>
                      <a:gd name="T12" fmla="*/ 160 w 350"/>
                      <a:gd name="T13" fmla="*/ 1 h 351"/>
                      <a:gd name="T14" fmla="*/ 110 w 350"/>
                      <a:gd name="T15" fmla="*/ 12 h 351"/>
                      <a:gd name="T16" fmla="*/ 79 w 350"/>
                      <a:gd name="T17" fmla="*/ 27 h 351"/>
                      <a:gd name="T18" fmla="*/ 53 w 350"/>
                      <a:gd name="T19" fmla="*/ 48 h 351"/>
                      <a:gd name="T20" fmla="*/ 31 w 350"/>
                      <a:gd name="T21" fmla="*/ 74 h 351"/>
                      <a:gd name="T22" fmla="*/ 14 w 350"/>
                      <a:gd name="T23" fmla="*/ 106 h 351"/>
                      <a:gd name="T24" fmla="*/ 1 w 350"/>
                      <a:gd name="T25" fmla="*/ 156 h 351"/>
                      <a:gd name="T26" fmla="*/ 7 w 350"/>
                      <a:gd name="T27" fmla="*/ 224 h 351"/>
                      <a:gd name="T28" fmla="*/ 19 w 350"/>
                      <a:gd name="T29" fmla="*/ 255 h 351"/>
                      <a:gd name="T30" fmla="*/ 37 w 350"/>
                      <a:gd name="T31" fmla="*/ 284 h 351"/>
                      <a:gd name="T32" fmla="*/ 61 w 350"/>
                      <a:gd name="T33" fmla="*/ 308 h 351"/>
                      <a:gd name="T34" fmla="*/ 91 w 350"/>
                      <a:gd name="T35" fmla="*/ 328 h 351"/>
                      <a:gd name="T36" fmla="*/ 122 w 350"/>
                      <a:gd name="T37" fmla="*/ 342 h 351"/>
                      <a:gd name="T38" fmla="*/ 155 w 350"/>
                      <a:gd name="T39" fmla="*/ 350 h 351"/>
                      <a:gd name="T40" fmla="*/ 188 w 350"/>
                      <a:gd name="T41" fmla="*/ 350 h 351"/>
                      <a:gd name="T42" fmla="*/ 223 w 350"/>
                      <a:gd name="T43" fmla="*/ 345 h 351"/>
                      <a:gd name="T44" fmla="*/ 246 w 350"/>
                      <a:gd name="T45" fmla="*/ 334 h 351"/>
                      <a:gd name="T46" fmla="*/ 269 w 350"/>
                      <a:gd name="T47" fmla="*/ 323 h 351"/>
                      <a:gd name="T48" fmla="*/ 296 w 350"/>
                      <a:gd name="T49" fmla="*/ 302 h 351"/>
                      <a:gd name="T50" fmla="*/ 318 w 350"/>
                      <a:gd name="T51" fmla="*/ 276 h 351"/>
                      <a:gd name="T52" fmla="*/ 335 w 350"/>
                      <a:gd name="T53" fmla="*/ 245 h 351"/>
                      <a:gd name="T54" fmla="*/ 345 w 350"/>
                      <a:gd name="T55" fmla="*/ 211 h 351"/>
                      <a:gd name="T56" fmla="*/ 349 w 350"/>
                      <a:gd name="T57" fmla="*/ 196 h 351"/>
                      <a:gd name="T58" fmla="*/ 350 w 350"/>
                      <a:gd name="T59" fmla="*/ 178 h 351"/>
                      <a:gd name="T60" fmla="*/ 346 w 350"/>
                      <a:gd name="T61" fmla="*/ 145 h 351"/>
                      <a:gd name="T62" fmla="*/ 255 w 350"/>
                      <a:gd name="T63" fmla="*/ 33 h 351"/>
                      <a:gd name="T64" fmla="*/ 281 w 350"/>
                      <a:gd name="T65" fmla="*/ 50 h 351"/>
                      <a:gd name="T66" fmla="*/ 304 w 350"/>
                      <a:gd name="T67" fmla="*/ 73 h 351"/>
                      <a:gd name="T68" fmla="*/ 327 w 350"/>
                      <a:gd name="T69" fmla="*/ 113 h 351"/>
                      <a:gd name="T70" fmla="*/ 333 w 350"/>
                      <a:gd name="T71" fmla="*/ 133 h 351"/>
                      <a:gd name="T72" fmla="*/ 336 w 350"/>
                      <a:gd name="T73" fmla="*/ 145 h 351"/>
                      <a:gd name="T74" fmla="*/ 338 w 350"/>
                      <a:gd name="T75" fmla="*/ 169 h 351"/>
                      <a:gd name="T76" fmla="*/ 338 w 350"/>
                      <a:gd name="T77" fmla="*/ 194 h 351"/>
                      <a:gd name="T78" fmla="*/ 331 w 350"/>
                      <a:gd name="T79" fmla="*/ 225 h 351"/>
                      <a:gd name="T80" fmla="*/ 322 w 350"/>
                      <a:gd name="T81" fmla="*/ 247 h 351"/>
                      <a:gd name="T82" fmla="*/ 313 w 350"/>
                      <a:gd name="T83" fmla="*/ 261 h 351"/>
                      <a:gd name="T84" fmla="*/ 300 w 350"/>
                      <a:gd name="T85" fmla="*/ 281 h 351"/>
                      <a:gd name="T86" fmla="*/ 289 w 350"/>
                      <a:gd name="T87" fmla="*/ 292 h 351"/>
                      <a:gd name="T88" fmla="*/ 264 w 350"/>
                      <a:gd name="T89" fmla="*/ 311 h 351"/>
                      <a:gd name="T90" fmla="*/ 235 w 350"/>
                      <a:gd name="T91" fmla="*/ 325 h 351"/>
                      <a:gd name="T92" fmla="*/ 204 w 350"/>
                      <a:gd name="T93" fmla="*/ 334 h 351"/>
                      <a:gd name="T94" fmla="*/ 171 w 350"/>
                      <a:gd name="T95" fmla="*/ 339 h 351"/>
                      <a:gd name="T96" fmla="*/ 140 w 350"/>
                      <a:gd name="T97" fmla="*/ 336 h 351"/>
                      <a:gd name="T98" fmla="*/ 111 w 350"/>
                      <a:gd name="T99" fmla="*/ 326 h 351"/>
                      <a:gd name="T100" fmla="*/ 81 w 350"/>
                      <a:gd name="T101" fmla="*/ 310 h 351"/>
                      <a:gd name="T102" fmla="*/ 56 w 350"/>
                      <a:gd name="T103" fmla="*/ 289 h 351"/>
                      <a:gd name="T104" fmla="*/ 36 w 350"/>
                      <a:gd name="T105" fmla="*/ 264 h 351"/>
                      <a:gd name="T106" fmla="*/ 22 w 350"/>
                      <a:gd name="T107" fmla="*/ 235 h 351"/>
                      <a:gd name="T108" fmla="*/ 10 w 350"/>
                      <a:gd name="T109" fmla="*/ 187 h 351"/>
                      <a:gd name="T110" fmla="*/ 19 w 350"/>
                      <a:gd name="T111" fmla="*/ 125 h 351"/>
                      <a:gd name="T112" fmla="*/ 50 w 350"/>
                      <a:gd name="T113" fmla="*/ 69 h 351"/>
                      <a:gd name="T114" fmla="*/ 73 w 350"/>
                      <a:gd name="T115" fmla="*/ 47 h 351"/>
                      <a:gd name="T116" fmla="*/ 99 w 350"/>
                      <a:gd name="T117" fmla="*/ 29 h 351"/>
                      <a:gd name="T118" fmla="*/ 130 w 350"/>
                      <a:gd name="T119" fmla="*/ 18 h 351"/>
                      <a:gd name="T120" fmla="*/ 162 w 350"/>
                      <a:gd name="T121" fmla="*/ 11 h 351"/>
                      <a:gd name="T122" fmla="*/ 194 w 350"/>
                      <a:gd name="T123" fmla="*/ 12 h 351"/>
                      <a:gd name="T124" fmla="*/ 224 w 350"/>
                      <a:gd name="T125" fmla="*/ 19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50" h="351">
                        <a:moveTo>
                          <a:pt x="343" y="129"/>
                        </a:moveTo>
                        <a:lnTo>
                          <a:pt x="337" y="111"/>
                        </a:lnTo>
                        <a:lnTo>
                          <a:pt x="330" y="96"/>
                        </a:lnTo>
                        <a:lnTo>
                          <a:pt x="322" y="80"/>
                        </a:lnTo>
                        <a:lnTo>
                          <a:pt x="312" y="67"/>
                        </a:lnTo>
                        <a:lnTo>
                          <a:pt x="301" y="53"/>
                        </a:lnTo>
                        <a:lnTo>
                          <a:pt x="289" y="42"/>
                        </a:lnTo>
                        <a:lnTo>
                          <a:pt x="275" y="32"/>
                        </a:lnTo>
                        <a:lnTo>
                          <a:pt x="261" y="23"/>
                        </a:lnTo>
                        <a:lnTo>
                          <a:pt x="244" y="14"/>
                        </a:lnTo>
                        <a:lnTo>
                          <a:pt x="228" y="9"/>
                        </a:lnTo>
                        <a:lnTo>
                          <a:pt x="194" y="2"/>
                        </a:lnTo>
                        <a:lnTo>
                          <a:pt x="177" y="0"/>
                        </a:lnTo>
                        <a:lnTo>
                          <a:pt x="160" y="1"/>
                        </a:lnTo>
                        <a:lnTo>
                          <a:pt x="127" y="8"/>
                        </a:lnTo>
                        <a:lnTo>
                          <a:pt x="110" y="12"/>
                        </a:lnTo>
                        <a:lnTo>
                          <a:pt x="94" y="19"/>
                        </a:lnTo>
                        <a:lnTo>
                          <a:pt x="79" y="27"/>
                        </a:lnTo>
                        <a:lnTo>
                          <a:pt x="66" y="38"/>
                        </a:lnTo>
                        <a:lnTo>
                          <a:pt x="53" y="48"/>
                        </a:lnTo>
                        <a:lnTo>
                          <a:pt x="41" y="61"/>
                        </a:lnTo>
                        <a:lnTo>
                          <a:pt x="31" y="74"/>
                        </a:lnTo>
                        <a:lnTo>
                          <a:pt x="23" y="90"/>
                        </a:lnTo>
                        <a:lnTo>
                          <a:pt x="14" y="106"/>
                        </a:lnTo>
                        <a:lnTo>
                          <a:pt x="8" y="123"/>
                        </a:lnTo>
                        <a:lnTo>
                          <a:pt x="1" y="156"/>
                        </a:lnTo>
                        <a:lnTo>
                          <a:pt x="0" y="189"/>
                        </a:lnTo>
                        <a:lnTo>
                          <a:pt x="7" y="224"/>
                        </a:lnTo>
                        <a:lnTo>
                          <a:pt x="12" y="239"/>
                        </a:lnTo>
                        <a:lnTo>
                          <a:pt x="19" y="255"/>
                        </a:lnTo>
                        <a:lnTo>
                          <a:pt x="27" y="269"/>
                        </a:lnTo>
                        <a:lnTo>
                          <a:pt x="37" y="284"/>
                        </a:lnTo>
                        <a:lnTo>
                          <a:pt x="48" y="296"/>
                        </a:lnTo>
                        <a:lnTo>
                          <a:pt x="61" y="308"/>
                        </a:lnTo>
                        <a:lnTo>
                          <a:pt x="75" y="318"/>
                        </a:lnTo>
                        <a:lnTo>
                          <a:pt x="91" y="328"/>
                        </a:lnTo>
                        <a:lnTo>
                          <a:pt x="106" y="336"/>
                        </a:lnTo>
                        <a:lnTo>
                          <a:pt x="122" y="342"/>
                        </a:lnTo>
                        <a:lnTo>
                          <a:pt x="139" y="347"/>
                        </a:lnTo>
                        <a:lnTo>
                          <a:pt x="155" y="350"/>
                        </a:lnTo>
                        <a:lnTo>
                          <a:pt x="172" y="351"/>
                        </a:lnTo>
                        <a:lnTo>
                          <a:pt x="188" y="350"/>
                        </a:lnTo>
                        <a:lnTo>
                          <a:pt x="205" y="348"/>
                        </a:lnTo>
                        <a:lnTo>
                          <a:pt x="223" y="345"/>
                        </a:lnTo>
                        <a:lnTo>
                          <a:pt x="239" y="339"/>
                        </a:lnTo>
                        <a:lnTo>
                          <a:pt x="246" y="334"/>
                        </a:lnTo>
                        <a:lnTo>
                          <a:pt x="254" y="331"/>
                        </a:lnTo>
                        <a:lnTo>
                          <a:pt x="269" y="323"/>
                        </a:lnTo>
                        <a:lnTo>
                          <a:pt x="283" y="314"/>
                        </a:lnTo>
                        <a:lnTo>
                          <a:pt x="296" y="302"/>
                        </a:lnTo>
                        <a:lnTo>
                          <a:pt x="307" y="290"/>
                        </a:lnTo>
                        <a:lnTo>
                          <a:pt x="318" y="276"/>
                        </a:lnTo>
                        <a:lnTo>
                          <a:pt x="328" y="261"/>
                        </a:lnTo>
                        <a:lnTo>
                          <a:pt x="335" y="245"/>
                        </a:lnTo>
                        <a:lnTo>
                          <a:pt x="341" y="228"/>
                        </a:lnTo>
                        <a:lnTo>
                          <a:pt x="345" y="211"/>
                        </a:lnTo>
                        <a:lnTo>
                          <a:pt x="346" y="203"/>
                        </a:lnTo>
                        <a:lnTo>
                          <a:pt x="349" y="196"/>
                        </a:lnTo>
                        <a:lnTo>
                          <a:pt x="349" y="187"/>
                        </a:lnTo>
                        <a:lnTo>
                          <a:pt x="350" y="178"/>
                        </a:lnTo>
                        <a:lnTo>
                          <a:pt x="349" y="162"/>
                        </a:lnTo>
                        <a:lnTo>
                          <a:pt x="346" y="145"/>
                        </a:lnTo>
                        <a:lnTo>
                          <a:pt x="343" y="129"/>
                        </a:lnTo>
                        <a:close/>
                        <a:moveTo>
                          <a:pt x="255" y="33"/>
                        </a:moveTo>
                        <a:lnTo>
                          <a:pt x="269" y="41"/>
                        </a:lnTo>
                        <a:lnTo>
                          <a:pt x="281" y="50"/>
                        </a:lnTo>
                        <a:lnTo>
                          <a:pt x="293" y="61"/>
                        </a:lnTo>
                        <a:lnTo>
                          <a:pt x="304" y="73"/>
                        </a:lnTo>
                        <a:lnTo>
                          <a:pt x="321" y="99"/>
                        </a:lnTo>
                        <a:lnTo>
                          <a:pt x="327" y="113"/>
                        </a:lnTo>
                        <a:lnTo>
                          <a:pt x="333" y="130"/>
                        </a:lnTo>
                        <a:lnTo>
                          <a:pt x="333" y="133"/>
                        </a:lnTo>
                        <a:lnTo>
                          <a:pt x="334" y="137"/>
                        </a:lnTo>
                        <a:lnTo>
                          <a:pt x="336" y="145"/>
                        </a:lnTo>
                        <a:lnTo>
                          <a:pt x="338" y="162"/>
                        </a:lnTo>
                        <a:lnTo>
                          <a:pt x="338" y="169"/>
                        </a:lnTo>
                        <a:lnTo>
                          <a:pt x="339" y="177"/>
                        </a:lnTo>
                        <a:lnTo>
                          <a:pt x="338" y="194"/>
                        </a:lnTo>
                        <a:lnTo>
                          <a:pt x="335" y="208"/>
                        </a:lnTo>
                        <a:lnTo>
                          <a:pt x="331" y="225"/>
                        </a:lnTo>
                        <a:lnTo>
                          <a:pt x="326" y="239"/>
                        </a:lnTo>
                        <a:lnTo>
                          <a:pt x="322" y="247"/>
                        </a:lnTo>
                        <a:lnTo>
                          <a:pt x="319" y="255"/>
                        </a:lnTo>
                        <a:lnTo>
                          <a:pt x="313" y="261"/>
                        </a:lnTo>
                        <a:lnTo>
                          <a:pt x="309" y="268"/>
                        </a:lnTo>
                        <a:lnTo>
                          <a:pt x="300" y="281"/>
                        </a:lnTo>
                        <a:lnTo>
                          <a:pt x="294" y="286"/>
                        </a:lnTo>
                        <a:lnTo>
                          <a:pt x="289" y="292"/>
                        </a:lnTo>
                        <a:lnTo>
                          <a:pt x="277" y="302"/>
                        </a:lnTo>
                        <a:lnTo>
                          <a:pt x="264" y="311"/>
                        </a:lnTo>
                        <a:lnTo>
                          <a:pt x="250" y="319"/>
                        </a:lnTo>
                        <a:lnTo>
                          <a:pt x="235" y="325"/>
                        </a:lnTo>
                        <a:lnTo>
                          <a:pt x="220" y="331"/>
                        </a:lnTo>
                        <a:lnTo>
                          <a:pt x="204" y="334"/>
                        </a:lnTo>
                        <a:lnTo>
                          <a:pt x="187" y="338"/>
                        </a:lnTo>
                        <a:lnTo>
                          <a:pt x="171" y="339"/>
                        </a:lnTo>
                        <a:lnTo>
                          <a:pt x="156" y="339"/>
                        </a:lnTo>
                        <a:lnTo>
                          <a:pt x="140" y="336"/>
                        </a:lnTo>
                        <a:lnTo>
                          <a:pt x="125" y="331"/>
                        </a:lnTo>
                        <a:lnTo>
                          <a:pt x="111" y="326"/>
                        </a:lnTo>
                        <a:lnTo>
                          <a:pt x="96" y="319"/>
                        </a:lnTo>
                        <a:lnTo>
                          <a:pt x="81" y="310"/>
                        </a:lnTo>
                        <a:lnTo>
                          <a:pt x="68" y="300"/>
                        </a:lnTo>
                        <a:lnTo>
                          <a:pt x="56" y="289"/>
                        </a:lnTo>
                        <a:lnTo>
                          <a:pt x="47" y="278"/>
                        </a:lnTo>
                        <a:lnTo>
                          <a:pt x="36" y="264"/>
                        </a:lnTo>
                        <a:lnTo>
                          <a:pt x="29" y="251"/>
                        </a:lnTo>
                        <a:lnTo>
                          <a:pt x="22" y="235"/>
                        </a:lnTo>
                        <a:lnTo>
                          <a:pt x="18" y="220"/>
                        </a:lnTo>
                        <a:lnTo>
                          <a:pt x="10" y="187"/>
                        </a:lnTo>
                        <a:lnTo>
                          <a:pt x="12" y="156"/>
                        </a:lnTo>
                        <a:lnTo>
                          <a:pt x="19" y="125"/>
                        </a:lnTo>
                        <a:lnTo>
                          <a:pt x="32" y="96"/>
                        </a:lnTo>
                        <a:lnTo>
                          <a:pt x="50" y="69"/>
                        </a:lnTo>
                        <a:lnTo>
                          <a:pt x="60" y="56"/>
                        </a:lnTo>
                        <a:lnTo>
                          <a:pt x="73" y="47"/>
                        </a:lnTo>
                        <a:lnTo>
                          <a:pt x="85" y="37"/>
                        </a:lnTo>
                        <a:lnTo>
                          <a:pt x="99" y="29"/>
                        </a:lnTo>
                        <a:lnTo>
                          <a:pt x="114" y="22"/>
                        </a:lnTo>
                        <a:lnTo>
                          <a:pt x="130" y="18"/>
                        </a:lnTo>
                        <a:lnTo>
                          <a:pt x="146" y="13"/>
                        </a:lnTo>
                        <a:lnTo>
                          <a:pt x="162" y="11"/>
                        </a:lnTo>
                        <a:lnTo>
                          <a:pt x="178" y="10"/>
                        </a:lnTo>
                        <a:lnTo>
                          <a:pt x="194" y="12"/>
                        </a:lnTo>
                        <a:lnTo>
                          <a:pt x="209" y="14"/>
                        </a:lnTo>
                        <a:lnTo>
                          <a:pt x="224" y="19"/>
                        </a:lnTo>
                        <a:lnTo>
                          <a:pt x="255" y="33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899" name="Freeform 715"/>
                  <p:cNvSpPr>
                    <a:spLocks noEditPoints="1"/>
                  </p:cNvSpPr>
                  <p:nvPr/>
                </p:nvSpPr>
                <p:spPr bwMode="auto">
                  <a:xfrm>
                    <a:off x="3340" y="4033"/>
                    <a:ext cx="186" cy="163"/>
                  </a:xfrm>
                  <a:custGeom>
                    <a:avLst/>
                    <a:gdLst>
                      <a:gd name="T0" fmla="*/ 317 w 329"/>
                      <a:gd name="T1" fmla="*/ 103 h 329"/>
                      <a:gd name="T2" fmla="*/ 294 w 329"/>
                      <a:gd name="T3" fmla="*/ 63 h 329"/>
                      <a:gd name="T4" fmla="*/ 271 w 329"/>
                      <a:gd name="T5" fmla="*/ 40 h 329"/>
                      <a:gd name="T6" fmla="*/ 245 w 329"/>
                      <a:gd name="T7" fmla="*/ 23 h 329"/>
                      <a:gd name="T8" fmla="*/ 199 w 329"/>
                      <a:gd name="T9" fmla="*/ 4 h 329"/>
                      <a:gd name="T10" fmla="*/ 168 w 329"/>
                      <a:gd name="T11" fmla="*/ 0 h 329"/>
                      <a:gd name="T12" fmla="*/ 136 w 329"/>
                      <a:gd name="T13" fmla="*/ 3 h 329"/>
                      <a:gd name="T14" fmla="*/ 104 w 329"/>
                      <a:gd name="T15" fmla="*/ 12 h 329"/>
                      <a:gd name="T16" fmla="*/ 75 w 329"/>
                      <a:gd name="T17" fmla="*/ 27 h 329"/>
                      <a:gd name="T18" fmla="*/ 50 w 329"/>
                      <a:gd name="T19" fmla="*/ 46 h 329"/>
                      <a:gd name="T20" fmla="*/ 22 w 329"/>
                      <a:gd name="T21" fmla="*/ 86 h 329"/>
                      <a:gd name="T22" fmla="*/ 2 w 329"/>
                      <a:gd name="T23" fmla="*/ 146 h 329"/>
                      <a:gd name="T24" fmla="*/ 8 w 329"/>
                      <a:gd name="T25" fmla="*/ 210 h 329"/>
                      <a:gd name="T26" fmla="*/ 19 w 329"/>
                      <a:gd name="T27" fmla="*/ 241 h 329"/>
                      <a:gd name="T28" fmla="*/ 37 w 329"/>
                      <a:gd name="T29" fmla="*/ 268 h 329"/>
                      <a:gd name="T30" fmla="*/ 58 w 329"/>
                      <a:gd name="T31" fmla="*/ 290 h 329"/>
                      <a:gd name="T32" fmla="*/ 86 w 329"/>
                      <a:gd name="T33" fmla="*/ 309 h 329"/>
                      <a:gd name="T34" fmla="*/ 115 w 329"/>
                      <a:gd name="T35" fmla="*/ 321 h 329"/>
                      <a:gd name="T36" fmla="*/ 146 w 329"/>
                      <a:gd name="T37" fmla="*/ 329 h 329"/>
                      <a:gd name="T38" fmla="*/ 177 w 329"/>
                      <a:gd name="T39" fmla="*/ 328 h 329"/>
                      <a:gd name="T40" fmla="*/ 210 w 329"/>
                      <a:gd name="T41" fmla="*/ 321 h 329"/>
                      <a:gd name="T42" fmla="*/ 240 w 329"/>
                      <a:gd name="T43" fmla="*/ 309 h 329"/>
                      <a:gd name="T44" fmla="*/ 267 w 329"/>
                      <a:gd name="T45" fmla="*/ 292 h 329"/>
                      <a:gd name="T46" fmla="*/ 284 w 329"/>
                      <a:gd name="T47" fmla="*/ 276 h 329"/>
                      <a:gd name="T48" fmla="*/ 299 w 329"/>
                      <a:gd name="T49" fmla="*/ 258 h 329"/>
                      <a:gd name="T50" fmla="*/ 309 w 329"/>
                      <a:gd name="T51" fmla="*/ 245 h 329"/>
                      <a:gd name="T52" fmla="*/ 316 w 329"/>
                      <a:gd name="T53" fmla="*/ 229 h 329"/>
                      <a:gd name="T54" fmla="*/ 325 w 329"/>
                      <a:gd name="T55" fmla="*/ 198 h 329"/>
                      <a:gd name="T56" fmla="*/ 329 w 329"/>
                      <a:gd name="T57" fmla="*/ 167 h 329"/>
                      <a:gd name="T58" fmla="*/ 328 w 329"/>
                      <a:gd name="T59" fmla="*/ 152 h 329"/>
                      <a:gd name="T60" fmla="*/ 324 w 329"/>
                      <a:gd name="T61" fmla="*/ 127 h 329"/>
                      <a:gd name="T62" fmla="*/ 323 w 329"/>
                      <a:gd name="T63" fmla="*/ 120 h 329"/>
                      <a:gd name="T64" fmla="*/ 252 w 329"/>
                      <a:gd name="T65" fmla="*/ 41 h 329"/>
                      <a:gd name="T66" fmla="*/ 285 w 329"/>
                      <a:gd name="T67" fmla="*/ 72 h 329"/>
                      <a:gd name="T68" fmla="*/ 300 w 329"/>
                      <a:gd name="T69" fmla="*/ 96 h 329"/>
                      <a:gd name="T70" fmla="*/ 312 w 329"/>
                      <a:gd name="T71" fmla="*/ 125 h 329"/>
                      <a:gd name="T72" fmla="*/ 315 w 329"/>
                      <a:gd name="T73" fmla="*/ 138 h 329"/>
                      <a:gd name="T74" fmla="*/ 317 w 329"/>
                      <a:gd name="T75" fmla="*/ 167 h 329"/>
                      <a:gd name="T76" fmla="*/ 314 w 329"/>
                      <a:gd name="T77" fmla="*/ 188 h 329"/>
                      <a:gd name="T78" fmla="*/ 313 w 329"/>
                      <a:gd name="T79" fmla="*/ 189 h 329"/>
                      <a:gd name="T80" fmla="*/ 313 w 329"/>
                      <a:gd name="T81" fmla="*/ 195 h 329"/>
                      <a:gd name="T82" fmla="*/ 303 w 329"/>
                      <a:gd name="T83" fmla="*/ 224 h 329"/>
                      <a:gd name="T84" fmla="*/ 288 w 329"/>
                      <a:gd name="T85" fmla="*/ 251 h 329"/>
                      <a:gd name="T86" fmla="*/ 269 w 329"/>
                      <a:gd name="T87" fmla="*/ 274 h 329"/>
                      <a:gd name="T88" fmla="*/ 247 w 329"/>
                      <a:gd name="T89" fmla="*/ 292 h 329"/>
                      <a:gd name="T90" fmla="*/ 221 w 329"/>
                      <a:gd name="T91" fmla="*/ 306 h 329"/>
                      <a:gd name="T92" fmla="*/ 192 w 329"/>
                      <a:gd name="T93" fmla="*/ 315 h 329"/>
                      <a:gd name="T94" fmla="*/ 163 w 329"/>
                      <a:gd name="T95" fmla="*/ 317 h 329"/>
                      <a:gd name="T96" fmla="*/ 134 w 329"/>
                      <a:gd name="T97" fmla="*/ 313 h 329"/>
                      <a:gd name="T98" fmla="*/ 105 w 329"/>
                      <a:gd name="T99" fmla="*/ 304 h 329"/>
                      <a:gd name="T100" fmla="*/ 78 w 329"/>
                      <a:gd name="T101" fmla="*/ 288 h 329"/>
                      <a:gd name="T102" fmla="*/ 55 w 329"/>
                      <a:gd name="T103" fmla="*/ 270 h 329"/>
                      <a:gd name="T104" fmla="*/ 37 w 329"/>
                      <a:gd name="T105" fmla="*/ 247 h 329"/>
                      <a:gd name="T106" fmla="*/ 24 w 329"/>
                      <a:gd name="T107" fmla="*/ 221 h 329"/>
                      <a:gd name="T108" fmla="*/ 13 w 329"/>
                      <a:gd name="T109" fmla="*/ 178 h 329"/>
                      <a:gd name="T110" fmla="*/ 20 w 329"/>
                      <a:gd name="T111" fmla="*/ 120 h 329"/>
                      <a:gd name="T112" fmla="*/ 41 w 329"/>
                      <a:gd name="T113" fmla="*/ 77 h 329"/>
                      <a:gd name="T114" fmla="*/ 72 w 329"/>
                      <a:gd name="T115" fmla="*/ 46 h 329"/>
                      <a:gd name="T116" fmla="*/ 109 w 329"/>
                      <a:gd name="T117" fmla="*/ 25 h 329"/>
                      <a:gd name="T118" fmla="*/ 153 w 329"/>
                      <a:gd name="T119" fmla="*/ 13 h 329"/>
                      <a:gd name="T120" fmla="*/ 196 w 329"/>
                      <a:gd name="T121" fmla="*/ 16 h 329"/>
                      <a:gd name="T122" fmla="*/ 239 w 329"/>
                      <a:gd name="T123" fmla="*/ 34 h 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29" h="329">
                        <a:moveTo>
                          <a:pt x="323" y="120"/>
                        </a:moveTo>
                        <a:lnTo>
                          <a:pt x="317" y="103"/>
                        </a:lnTo>
                        <a:lnTo>
                          <a:pt x="311" y="89"/>
                        </a:lnTo>
                        <a:lnTo>
                          <a:pt x="294" y="63"/>
                        </a:lnTo>
                        <a:lnTo>
                          <a:pt x="283" y="51"/>
                        </a:lnTo>
                        <a:lnTo>
                          <a:pt x="271" y="40"/>
                        </a:lnTo>
                        <a:lnTo>
                          <a:pt x="259" y="31"/>
                        </a:lnTo>
                        <a:lnTo>
                          <a:pt x="245" y="23"/>
                        </a:lnTo>
                        <a:lnTo>
                          <a:pt x="214" y="9"/>
                        </a:lnTo>
                        <a:lnTo>
                          <a:pt x="199" y="4"/>
                        </a:lnTo>
                        <a:lnTo>
                          <a:pt x="184" y="2"/>
                        </a:lnTo>
                        <a:lnTo>
                          <a:pt x="168" y="0"/>
                        </a:lnTo>
                        <a:lnTo>
                          <a:pt x="152" y="1"/>
                        </a:lnTo>
                        <a:lnTo>
                          <a:pt x="136" y="3"/>
                        </a:lnTo>
                        <a:lnTo>
                          <a:pt x="120" y="8"/>
                        </a:lnTo>
                        <a:lnTo>
                          <a:pt x="104" y="12"/>
                        </a:lnTo>
                        <a:lnTo>
                          <a:pt x="89" y="19"/>
                        </a:lnTo>
                        <a:lnTo>
                          <a:pt x="75" y="27"/>
                        </a:lnTo>
                        <a:lnTo>
                          <a:pt x="63" y="37"/>
                        </a:lnTo>
                        <a:lnTo>
                          <a:pt x="50" y="46"/>
                        </a:lnTo>
                        <a:lnTo>
                          <a:pt x="40" y="59"/>
                        </a:lnTo>
                        <a:lnTo>
                          <a:pt x="22" y="86"/>
                        </a:lnTo>
                        <a:lnTo>
                          <a:pt x="9" y="115"/>
                        </a:lnTo>
                        <a:lnTo>
                          <a:pt x="2" y="146"/>
                        </a:lnTo>
                        <a:lnTo>
                          <a:pt x="0" y="177"/>
                        </a:lnTo>
                        <a:lnTo>
                          <a:pt x="8" y="210"/>
                        </a:lnTo>
                        <a:lnTo>
                          <a:pt x="12" y="225"/>
                        </a:lnTo>
                        <a:lnTo>
                          <a:pt x="19" y="241"/>
                        </a:lnTo>
                        <a:lnTo>
                          <a:pt x="26" y="254"/>
                        </a:lnTo>
                        <a:lnTo>
                          <a:pt x="37" y="268"/>
                        </a:lnTo>
                        <a:lnTo>
                          <a:pt x="46" y="279"/>
                        </a:lnTo>
                        <a:lnTo>
                          <a:pt x="58" y="290"/>
                        </a:lnTo>
                        <a:lnTo>
                          <a:pt x="71" y="300"/>
                        </a:lnTo>
                        <a:lnTo>
                          <a:pt x="86" y="309"/>
                        </a:lnTo>
                        <a:lnTo>
                          <a:pt x="101" y="316"/>
                        </a:lnTo>
                        <a:lnTo>
                          <a:pt x="115" y="321"/>
                        </a:lnTo>
                        <a:lnTo>
                          <a:pt x="130" y="326"/>
                        </a:lnTo>
                        <a:lnTo>
                          <a:pt x="146" y="329"/>
                        </a:lnTo>
                        <a:lnTo>
                          <a:pt x="161" y="329"/>
                        </a:lnTo>
                        <a:lnTo>
                          <a:pt x="177" y="328"/>
                        </a:lnTo>
                        <a:lnTo>
                          <a:pt x="194" y="324"/>
                        </a:lnTo>
                        <a:lnTo>
                          <a:pt x="210" y="321"/>
                        </a:lnTo>
                        <a:lnTo>
                          <a:pt x="225" y="315"/>
                        </a:lnTo>
                        <a:lnTo>
                          <a:pt x="240" y="309"/>
                        </a:lnTo>
                        <a:lnTo>
                          <a:pt x="254" y="301"/>
                        </a:lnTo>
                        <a:lnTo>
                          <a:pt x="267" y="292"/>
                        </a:lnTo>
                        <a:lnTo>
                          <a:pt x="279" y="282"/>
                        </a:lnTo>
                        <a:lnTo>
                          <a:pt x="284" y="276"/>
                        </a:lnTo>
                        <a:lnTo>
                          <a:pt x="290" y="271"/>
                        </a:lnTo>
                        <a:lnTo>
                          <a:pt x="299" y="258"/>
                        </a:lnTo>
                        <a:lnTo>
                          <a:pt x="303" y="251"/>
                        </a:lnTo>
                        <a:lnTo>
                          <a:pt x="309" y="245"/>
                        </a:lnTo>
                        <a:lnTo>
                          <a:pt x="312" y="237"/>
                        </a:lnTo>
                        <a:lnTo>
                          <a:pt x="316" y="229"/>
                        </a:lnTo>
                        <a:lnTo>
                          <a:pt x="321" y="215"/>
                        </a:lnTo>
                        <a:lnTo>
                          <a:pt x="325" y="198"/>
                        </a:lnTo>
                        <a:lnTo>
                          <a:pt x="328" y="184"/>
                        </a:lnTo>
                        <a:lnTo>
                          <a:pt x="329" y="167"/>
                        </a:lnTo>
                        <a:lnTo>
                          <a:pt x="328" y="159"/>
                        </a:lnTo>
                        <a:lnTo>
                          <a:pt x="328" y="152"/>
                        </a:lnTo>
                        <a:lnTo>
                          <a:pt x="326" y="135"/>
                        </a:lnTo>
                        <a:lnTo>
                          <a:pt x="324" y="127"/>
                        </a:lnTo>
                        <a:lnTo>
                          <a:pt x="323" y="123"/>
                        </a:lnTo>
                        <a:lnTo>
                          <a:pt x="323" y="120"/>
                        </a:lnTo>
                        <a:close/>
                        <a:moveTo>
                          <a:pt x="239" y="34"/>
                        </a:moveTo>
                        <a:lnTo>
                          <a:pt x="252" y="41"/>
                        </a:lnTo>
                        <a:lnTo>
                          <a:pt x="264" y="51"/>
                        </a:lnTo>
                        <a:lnTo>
                          <a:pt x="285" y="72"/>
                        </a:lnTo>
                        <a:lnTo>
                          <a:pt x="293" y="84"/>
                        </a:lnTo>
                        <a:lnTo>
                          <a:pt x="300" y="96"/>
                        </a:lnTo>
                        <a:lnTo>
                          <a:pt x="306" y="109"/>
                        </a:lnTo>
                        <a:lnTo>
                          <a:pt x="312" y="125"/>
                        </a:lnTo>
                        <a:lnTo>
                          <a:pt x="313" y="131"/>
                        </a:lnTo>
                        <a:lnTo>
                          <a:pt x="315" y="138"/>
                        </a:lnTo>
                        <a:lnTo>
                          <a:pt x="317" y="153"/>
                        </a:lnTo>
                        <a:lnTo>
                          <a:pt x="317" y="167"/>
                        </a:lnTo>
                        <a:lnTo>
                          <a:pt x="316" y="182"/>
                        </a:lnTo>
                        <a:lnTo>
                          <a:pt x="314" y="188"/>
                        </a:lnTo>
                        <a:lnTo>
                          <a:pt x="313" y="188"/>
                        </a:lnTo>
                        <a:lnTo>
                          <a:pt x="313" y="189"/>
                        </a:lnTo>
                        <a:lnTo>
                          <a:pt x="313" y="191"/>
                        </a:lnTo>
                        <a:lnTo>
                          <a:pt x="313" y="195"/>
                        </a:lnTo>
                        <a:lnTo>
                          <a:pt x="309" y="210"/>
                        </a:lnTo>
                        <a:lnTo>
                          <a:pt x="303" y="224"/>
                        </a:lnTo>
                        <a:lnTo>
                          <a:pt x="297" y="239"/>
                        </a:lnTo>
                        <a:lnTo>
                          <a:pt x="288" y="251"/>
                        </a:lnTo>
                        <a:lnTo>
                          <a:pt x="280" y="263"/>
                        </a:lnTo>
                        <a:lnTo>
                          <a:pt x="269" y="274"/>
                        </a:lnTo>
                        <a:lnTo>
                          <a:pt x="259" y="284"/>
                        </a:lnTo>
                        <a:lnTo>
                          <a:pt x="247" y="292"/>
                        </a:lnTo>
                        <a:lnTo>
                          <a:pt x="234" y="300"/>
                        </a:lnTo>
                        <a:lnTo>
                          <a:pt x="221" y="306"/>
                        </a:lnTo>
                        <a:lnTo>
                          <a:pt x="207" y="312"/>
                        </a:lnTo>
                        <a:lnTo>
                          <a:pt x="192" y="315"/>
                        </a:lnTo>
                        <a:lnTo>
                          <a:pt x="177" y="317"/>
                        </a:lnTo>
                        <a:lnTo>
                          <a:pt x="163" y="317"/>
                        </a:lnTo>
                        <a:lnTo>
                          <a:pt x="148" y="316"/>
                        </a:lnTo>
                        <a:lnTo>
                          <a:pt x="134" y="313"/>
                        </a:lnTo>
                        <a:lnTo>
                          <a:pt x="119" y="309"/>
                        </a:lnTo>
                        <a:lnTo>
                          <a:pt x="105" y="304"/>
                        </a:lnTo>
                        <a:lnTo>
                          <a:pt x="92" y="298"/>
                        </a:lnTo>
                        <a:lnTo>
                          <a:pt x="78" y="288"/>
                        </a:lnTo>
                        <a:lnTo>
                          <a:pt x="67" y="280"/>
                        </a:lnTo>
                        <a:lnTo>
                          <a:pt x="55" y="270"/>
                        </a:lnTo>
                        <a:lnTo>
                          <a:pt x="46" y="259"/>
                        </a:lnTo>
                        <a:lnTo>
                          <a:pt x="37" y="247"/>
                        </a:lnTo>
                        <a:lnTo>
                          <a:pt x="30" y="235"/>
                        </a:lnTo>
                        <a:lnTo>
                          <a:pt x="24" y="221"/>
                        </a:lnTo>
                        <a:lnTo>
                          <a:pt x="20" y="208"/>
                        </a:lnTo>
                        <a:lnTo>
                          <a:pt x="13" y="178"/>
                        </a:lnTo>
                        <a:lnTo>
                          <a:pt x="14" y="149"/>
                        </a:lnTo>
                        <a:lnTo>
                          <a:pt x="20" y="120"/>
                        </a:lnTo>
                        <a:lnTo>
                          <a:pt x="34" y="92"/>
                        </a:lnTo>
                        <a:lnTo>
                          <a:pt x="41" y="77"/>
                        </a:lnTo>
                        <a:lnTo>
                          <a:pt x="50" y="66"/>
                        </a:lnTo>
                        <a:lnTo>
                          <a:pt x="72" y="46"/>
                        </a:lnTo>
                        <a:lnTo>
                          <a:pt x="96" y="31"/>
                        </a:lnTo>
                        <a:lnTo>
                          <a:pt x="109" y="25"/>
                        </a:lnTo>
                        <a:lnTo>
                          <a:pt x="125" y="21"/>
                        </a:lnTo>
                        <a:lnTo>
                          <a:pt x="153" y="13"/>
                        </a:lnTo>
                        <a:lnTo>
                          <a:pt x="182" y="14"/>
                        </a:lnTo>
                        <a:lnTo>
                          <a:pt x="196" y="16"/>
                        </a:lnTo>
                        <a:lnTo>
                          <a:pt x="210" y="21"/>
                        </a:lnTo>
                        <a:lnTo>
                          <a:pt x="239" y="34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0" name="Freeform 716"/>
                  <p:cNvSpPr>
                    <a:spLocks noEditPoints="1"/>
                  </p:cNvSpPr>
                  <p:nvPr/>
                </p:nvSpPr>
                <p:spPr bwMode="auto">
                  <a:xfrm>
                    <a:off x="3347" y="4039"/>
                    <a:ext cx="170" cy="151"/>
                  </a:xfrm>
                  <a:custGeom>
                    <a:avLst/>
                    <a:gdLst>
                      <a:gd name="T0" fmla="*/ 293 w 304"/>
                      <a:gd name="T1" fmla="*/ 96 h 304"/>
                      <a:gd name="T2" fmla="*/ 280 w 304"/>
                      <a:gd name="T3" fmla="*/ 71 h 304"/>
                      <a:gd name="T4" fmla="*/ 251 w 304"/>
                      <a:gd name="T5" fmla="*/ 38 h 304"/>
                      <a:gd name="T6" fmla="*/ 226 w 304"/>
                      <a:gd name="T7" fmla="*/ 21 h 304"/>
                      <a:gd name="T8" fmla="*/ 183 w 304"/>
                      <a:gd name="T9" fmla="*/ 3 h 304"/>
                      <a:gd name="T10" fmla="*/ 140 w 304"/>
                      <a:gd name="T11" fmla="*/ 0 h 304"/>
                      <a:gd name="T12" fmla="*/ 96 w 304"/>
                      <a:gd name="T13" fmla="*/ 12 h 304"/>
                      <a:gd name="T14" fmla="*/ 59 w 304"/>
                      <a:gd name="T15" fmla="*/ 33 h 304"/>
                      <a:gd name="T16" fmla="*/ 28 w 304"/>
                      <a:gd name="T17" fmla="*/ 64 h 304"/>
                      <a:gd name="T18" fmla="*/ 7 w 304"/>
                      <a:gd name="T19" fmla="*/ 107 h 304"/>
                      <a:gd name="T20" fmla="*/ 0 w 304"/>
                      <a:gd name="T21" fmla="*/ 165 h 304"/>
                      <a:gd name="T22" fmla="*/ 11 w 304"/>
                      <a:gd name="T23" fmla="*/ 208 h 304"/>
                      <a:gd name="T24" fmla="*/ 24 w 304"/>
                      <a:gd name="T25" fmla="*/ 234 h 304"/>
                      <a:gd name="T26" fmla="*/ 42 w 304"/>
                      <a:gd name="T27" fmla="*/ 257 h 304"/>
                      <a:gd name="T28" fmla="*/ 65 w 304"/>
                      <a:gd name="T29" fmla="*/ 275 h 304"/>
                      <a:gd name="T30" fmla="*/ 92 w 304"/>
                      <a:gd name="T31" fmla="*/ 291 h 304"/>
                      <a:gd name="T32" fmla="*/ 121 w 304"/>
                      <a:gd name="T33" fmla="*/ 300 h 304"/>
                      <a:gd name="T34" fmla="*/ 150 w 304"/>
                      <a:gd name="T35" fmla="*/ 304 h 304"/>
                      <a:gd name="T36" fmla="*/ 179 w 304"/>
                      <a:gd name="T37" fmla="*/ 302 h 304"/>
                      <a:gd name="T38" fmla="*/ 208 w 304"/>
                      <a:gd name="T39" fmla="*/ 293 h 304"/>
                      <a:gd name="T40" fmla="*/ 234 w 304"/>
                      <a:gd name="T41" fmla="*/ 279 h 304"/>
                      <a:gd name="T42" fmla="*/ 256 w 304"/>
                      <a:gd name="T43" fmla="*/ 261 h 304"/>
                      <a:gd name="T44" fmla="*/ 275 w 304"/>
                      <a:gd name="T45" fmla="*/ 238 h 304"/>
                      <a:gd name="T46" fmla="*/ 290 w 304"/>
                      <a:gd name="T47" fmla="*/ 211 h 304"/>
                      <a:gd name="T48" fmla="*/ 300 w 304"/>
                      <a:gd name="T49" fmla="*/ 182 h 304"/>
                      <a:gd name="T50" fmla="*/ 300 w 304"/>
                      <a:gd name="T51" fmla="*/ 176 h 304"/>
                      <a:gd name="T52" fmla="*/ 301 w 304"/>
                      <a:gd name="T53" fmla="*/ 175 h 304"/>
                      <a:gd name="T54" fmla="*/ 304 w 304"/>
                      <a:gd name="T55" fmla="*/ 154 h 304"/>
                      <a:gd name="T56" fmla="*/ 302 w 304"/>
                      <a:gd name="T57" fmla="*/ 125 h 304"/>
                      <a:gd name="T58" fmla="*/ 299 w 304"/>
                      <a:gd name="T59" fmla="*/ 112 h 304"/>
                      <a:gd name="T60" fmla="*/ 244 w 304"/>
                      <a:gd name="T61" fmla="*/ 46 h 304"/>
                      <a:gd name="T62" fmla="*/ 270 w 304"/>
                      <a:gd name="T63" fmla="*/ 76 h 304"/>
                      <a:gd name="T64" fmla="*/ 281 w 304"/>
                      <a:gd name="T65" fmla="*/ 101 h 304"/>
                      <a:gd name="T66" fmla="*/ 289 w 304"/>
                      <a:gd name="T67" fmla="*/ 127 h 304"/>
                      <a:gd name="T68" fmla="*/ 291 w 304"/>
                      <a:gd name="T69" fmla="*/ 168 h 304"/>
                      <a:gd name="T70" fmla="*/ 287 w 304"/>
                      <a:gd name="T71" fmla="*/ 186 h 304"/>
                      <a:gd name="T72" fmla="*/ 286 w 304"/>
                      <a:gd name="T73" fmla="*/ 187 h 304"/>
                      <a:gd name="T74" fmla="*/ 286 w 304"/>
                      <a:gd name="T75" fmla="*/ 194 h 304"/>
                      <a:gd name="T76" fmla="*/ 275 w 304"/>
                      <a:gd name="T77" fmla="*/ 221 h 304"/>
                      <a:gd name="T78" fmla="*/ 258 w 304"/>
                      <a:gd name="T79" fmla="*/ 243 h 304"/>
                      <a:gd name="T80" fmla="*/ 244 w 304"/>
                      <a:gd name="T81" fmla="*/ 258 h 304"/>
                      <a:gd name="T82" fmla="*/ 234 w 304"/>
                      <a:gd name="T83" fmla="*/ 266 h 304"/>
                      <a:gd name="T84" fmla="*/ 222 w 304"/>
                      <a:gd name="T85" fmla="*/ 273 h 304"/>
                      <a:gd name="T86" fmla="*/ 210 w 304"/>
                      <a:gd name="T87" fmla="*/ 279 h 304"/>
                      <a:gd name="T88" fmla="*/ 191 w 304"/>
                      <a:gd name="T89" fmla="*/ 288 h 304"/>
                      <a:gd name="T90" fmla="*/ 163 w 304"/>
                      <a:gd name="T91" fmla="*/ 293 h 304"/>
                      <a:gd name="T92" fmla="*/ 109 w 304"/>
                      <a:gd name="T93" fmla="*/ 287 h 304"/>
                      <a:gd name="T94" fmla="*/ 85 w 304"/>
                      <a:gd name="T95" fmla="*/ 275 h 304"/>
                      <a:gd name="T96" fmla="*/ 61 w 304"/>
                      <a:gd name="T97" fmla="*/ 259 h 304"/>
                      <a:gd name="T98" fmla="*/ 42 w 304"/>
                      <a:gd name="T99" fmla="*/ 240 h 304"/>
                      <a:gd name="T100" fmla="*/ 28 w 304"/>
                      <a:gd name="T101" fmla="*/ 217 h 304"/>
                      <a:gd name="T102" fmla="*/ 20 w 304"/>
                      <a:gd name="T103" fmla="*/ 192 h 304"/>
                      <a:gd name="T104" fmla="*/ 12 w 304"/>
                      <a:gd name="T105" fmla="*/ 137 h 304"/>
                      <a:gd name="T106" fmla="*/ 30 w 304"/>
                      <a:gd name="T107" fmla="*/ 84 h 304"/>
                      <a:gd name="T108" fmla="*/ 65 w 304"/>
                      <a:gd name="T109" fmla="*/ 42 h 304"/>
                      <a:gd name="T110" fmla="*/ 88 w 304"/>
                      <a:gd name="T111" fmla="*/ 27 h 304"/>
                      <a:gd name="T112" fmla="*/ 115 w 304"/>
                      <a:gd name="T113" fmla="*/ 19 h 304"/>
                      <a:gd name="T114" fmla="*/ 168 w 304"/>
                      <a:gd name="T115" fmla="*/ 13 h 304"/>
                      <a:gd name="T116" fmla="*/ 194 w 304"/>
                      <a:gd name="T117" fmla="*/ 18 h 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04" h="304">
                        <a:moveTo>
                          <a:pt x="299" y="112"/>
                        </a:moveTo>
                        <a:lnTo>
                          <a:pt x="293" y="96"/>
                        </a:lnTo>
                        <a:lnTo>
                          <a:pt x="287" y="83"/>
                        </a:lnTo>
                        <a:lnTo>
                          <a:pt x="280" y="71"/>
                        </a:lnTo>
                        <a:lnTo>
                          <a:pt x="272" y="59"/>
                        </a:lnTo>
                        <a:lnTo>
                          <a:pt x="251" y="38"/>
                        </a:lnTo>
                        <a:lnTo>
                          <a:pt x="239" y="28"/>
                        </a:lnTo>
                        <a:lnTo>
                          <a:pt x="226" y="21"/>
                        </a:lnTo>
                        <a:lnTo>
                          <a:pt x="197" y="8"/>
                        </a:lnTo>
                        <a:lnTo>
                          <a:pt x="183" y="3"/>
                        </a:lnTo>
                        <a:lnTo>
                          <a:pt x="169" y="1"/>
                        </a:lnTo>
                        <a:lnTo>
                          <a:pt x="140" y="0"/>
                        </a:lnTo>
                        <a:lnTo>
                          <a:pt x="112" y="8"/>
                        </a:lnTo>
                        <a:lnTo>
                          <a:pt x="96" y="12"/>
                        </a:lnTo>
                        <a:lnTo>
                          <a:pt x="83" y="18"/>
                        </a:lnTo>
                        <a:lnTo>
                          <a:pt x="59" y="33"/>
                        </a:lnTo>
                        <a:lnTo>
                          <a:pt x="37" y="53"/>
                        </a:lnTo>
                        <a:lnTo>
                          <a:pt x="28" y="64"/>
                        </a:lnTo>
                        <a:lnTo>
                          <a:pt x="21" y="79"/>
                        </a:lnTo>
                        <a:lnTo>
                          <a:pt x="7" y="107"/>
                        </a:lnTo>
                        <a:lnTo>
                          <a:pt x="1" y="136"/>
                        </a:lnTo>
                        <a:lnTo>
                          <a:pt x="0" y="165"/>
                        </a:lnTo>
                        <a:lnTo>
                          <a:pt x="7" y="195"/>
                        </a:lnTo>
                        <a:lnTo>
                          <a:pt x="11" y="208"/>
                        </a:lnTo>
                        <a:lnTo>
                          <a:pt x="17" y="222"/>
                        </a:lnTo>
                        <a:lnTo>
                          <a:pt x="24" y="234"/>
                        </a:lnTo>
                        <a:lnTo>
                          <a:pt x="33" y="246"/>
                        </a:lnTo>
                        <a:lnTo>
                          <a:pt x="42" y="257"/>
                        </a:lnTo>
                        <a:lnTo>
                          <a:pt x="54" y="267"/>
                        </a:lnTo>
                        <a:lnTo>
                          <a:pt x="65" y="275"/>
                        </a:lnTo>
                        <a:lnTo>
                          <a:pt x="79" y="285"/>
                        </a:lnTo>
                        <a:lnTo>
                          <a:pt x="92" y="291"/>
                        </a:lnTo>
                        <a:lnTo>
                          <a:pt x="106" y="296"/>
                        </a:lnTo>
                        <a:lnTo>
                          <a:pt x="121" y="300"/>
                        </a:lnTo>
                        <a:lnTo>
                          <a:pt x="135" y="303"/>
                        </a:lnTo>
                        <a:lnTo>
                          <a:pt x="150" y="304"/>
                        </a:lnTo>
                        <a:lnTo>
                          <a:pt x="164" y="304"/>
                        </a:lnTo>
                        <a:lnTo>
                          <a:pt x="179" y="302"/>
                        </a:lnTo>
                        <a:lnTo>
                          <a:pt x="194" y="299"/>
                        </a:lnTo>
                        <a:lnTo>
                          <a:pt x="208" y="293"/>
                        </a:lnTo>
                        <a:lnTo>
                          <a:pt x="221" y="287"/>
                        </a:lnTo>
                        <a:lnTo>
                          <a:pt x="234" y="279"/>
                        </a:lnTo>
                        <a:lnTo>
                          <a:pt x="246" y="271"/>
                        </a:lnTo>
                        <a:lnTo>
                          <a:pt x="256" y="261"/>
                        </a:lnTo>
                        <a:lnTo>
                          <a:pt x="267" y="250"/>
                        </a:lnTo>
                        <a:lnTo>
                          <a:pt x="275" y="238"/>
                        </a:lnTo>
                        <a:lnTo>
                          <a:pt x="284" y="226"/>
                        </a:lnTo>
                        <a:lnTo>
                          <a:pt x="290" y="211"/>
                        </a:lnTo>
                        <a:lnTo>
                          <a:pt x="296" y="197"/>
                        </a:lnTo>
                        <a:lnTo>
                          <a:pt x="300" y="182"/>
                        </a:lnTo>
                        <a:lnTo>
                          <a:pt x="300" y="178"/>
                        </a:lnTo>
                        <a:lnTo>
                          <a:pt x="300" y="176"/>
                        </a:lnTo>
                        <a:lnTo>
                          <a:pt x="300" y="175"/>
                        </a:lnTo>
                        <a:lnTo>
                          <a:pt x="301" y="175"/>
                        </a:lnTo>
                        <a:lnTo>
                          <a:pt x="303" y="169"/>
                        </a:lnTo>
                        <a:lnTo>
                          <a:pt x="304" y="154"/>
                        </a:lnTo>
                        <a:lnTo>
                          <a:pt x="304" y="140"/>
                        </a:lnTo>
                        <a:lnTo>
                          <a:pt x="302" y="125"/>
                        </a:lnTo>
                        <a:lnTo>
                          <a:pt x="300" y="118"/>
                        </a:lnTo>
                        <a:lnTo>
                          <a:pt x="299" y="112"/>
                        </a:lnTo>
                        <a:close/>
                        <a:moveTo>
                          <a:pt x="221" y="30"/>
                        </a:moveTo>
                        <a:lnTo>
                          <a:pt x="244" y="46"/>
                        </a:lnTo>
                        <a:lnTo>
                          <a:pt x="262" y="65"/>
                        </a:lnTo>
                        <a:lnTo>
                          <a:pt x="270" y="76"/>
                        </a:lnTo>
                        <a:lnTo>
                          <a:pt x="276" y="88"/>
                        </a:lnTo>
                        <a:lnTo>
                          <a:pt x="281" y="101"/>
                        </a:lnTo>
                        <a:lnTo>
                          <a:pt x="286" y="115"/>
                        </a:lnTo>
                        <a:lnTo>
                          <a:pt x="289" y="127"/>
                        </a:lnTo>
                        <a:lnTo>
                          <a:pt x="291" y="141"/>
                        </a:lnTo>
                        <a:lnTo>
                          <a:pt x="291" y="168"/>
                        </a:lnTo>
                        <a:lnTo>
                          <a:pt x="289" y="180"/>
                        </a:lnTo>
                        <a:lnTo>
                          <a:pt x="287" y="186"/>
                        </a:lnTo>
                        <a:lnTo>
                          <a:pt x="286" y="186"/>
                        </a:lnTo>
                        <a:lnTo>
                          <a:pt x="286" y="187"/>
                        </a:lnTo>
                        <a:lnTo>
                          <a:pt x="286" y="189"/>
                        </a:lnTo>
                        <a:lnTo>
                          <a:pt x="286" y="194"/>
                        </a:lnTo>
                        <a:lnTo>
                          <a:pt x="281" y="206"/>
                        </a:lnTo>
                        <a:lnTo>
                          <a:pt x="275" y="221"/>
                        </a:lnTo>
                        <a:lnTo>
                          <a:pt x="267" y="232"/>
                        </a:lnTo>
                        <a:lnTo>
                          <a:pt x="258" y="243"/>
                        </a:lnTo>
                        <a:lnTo>
                          <a:pt x="249" y="254"/>
                        </a:lnTo>
                        <a:lnTo>
                          <a:pt x="244" y="258"/>
                        </a:lnTo>
                        <a:lnTo>
                          <a:pt x="240" y="263"/>
                        </a:lnTo>
                        <a:lnTo>
                          <a:pt x="234" y="266"/>
                        </a:lnTo>
                        <a:lnTo>
                          <a:pt x="228" y="270"/>
                        </a:lnTo>
                        <a:lnTo>
                          <a:pt x="222" y="273"/>
                        </a:lnTo>
                        <a:lnTo>
                          <a:pt x="217" y="277"/>
                        </a:lnTo>
                        <a:lnTo>
                          <a:pt x="210" y="279"/>
                        </a:lnTo>
                        <a:lnTo>
                          <a:pt x="204" y="283"/>
                        </a:lnTo>
                        <a:lnTo>
                          <a:pt x="191" y="288"/>
                        </a:lnTo>
                        <a:lnTo>
                          <a:pt x="177" y="291"/>
                        </a:lnTo>
                        <a:lnTo>
                          <a:pt x="163" y="293"/>
                        </a:lnTo>
                        <a:lnTo>
                          <a:pt x="136" y="293"/>
                        </a:lnTo>
                        <a:lnTo>
                          <a:pt x="109" y="287"/>
                        </a:lnTo>
                        <a:lnTo>
                          <a:pt x="97" y="282"/>
                        </a:lnTo>
                        <a:lnTo>
                          <a:pt x="85" y="275"/>
                        </a:lnTo>
                        <a:lnTo>
                          <a:pt x="71" y="267"/>
                        </a:lnTo>
                        <a:lnTo>
                          <a:pt x="61" y="259"/>
                        </a:lnTo>
                        <a:lnTo>
                          <a:pt x="51" y="249"/>
                        </a:lnTo>
                        <a:lnTo>
                          <a:pt x="42" y="240"/>
                        </a:lnTo>
                        <a:lnTo>
                          <a:pt x="34" y="229"/>
                        </a:lnTo>
                        <a:lnTo>
                          <a:pt x="28" y="217"/>
                        </a:lnTo>
                        <a:lnTo>
                          <a:pt x="23" y="204"/>
                        </a:lnTo>
                        <a:lnTo>
                          <a:pt x="20" y="192"/>
                        </a:lnTo>
                        <a:lnTo>
                          <a:pt x="12" y="164"/>
                        </a:lnTo>
                        <a:lnTo>
                          <a:pt x="12" y="137"/>
                        </a:lnTo>
                        <a:lnTo>
                          <a:pt x="17" y="110"/>
                        </a:lnTo>
                        <a:lnTo>
                          <a:pt x="30" y="84"/>
                        </a:lnTo>
                        <a:lnTo>
                          <a:pt x="45" y="60"/>
                        </a:lnTo>
                        <a:lnTo>
                          <a:pt x="65" y="42"/>
                        </a:lnTo>
                        <a:lnTo>
                          <a:pt x="75" y="33"/>
                        </a:lnTo>
                        <a:lnTo>
                          <a:pt x="88" y="27"/>
                        </a:lnTo>
                        <a:lnTo>
                          <a:pt x="100" y="22"/>
                        </a:lnTo>
                        <a:lnTo>
                          <a:pt x="115" y="19"/>
                        </a:lnTo>
                        <a:lnTo>
                          <a:pt x="142" y="13"/>
                        </a:lnTo>
                        <a:lnTo>
                          <a:pt x="168" y="13"/>
                        </a:lnTo>
                        <a:lnTo>
                          <a:pt x="181" y="14"/>
                        </a:lnTo>
                        <a:lnTo>
                          <a:pt x="194" y="18"/>
                        </a:lnTo>
                        <a:lnTo>
                          <a:pt x="221" y="30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1" name="Freeform 717"/>
                  <p:cNvSpPr>
                    <a:spLocks noEditPoints="1"/>
                  </p:cNvSpPr>
                  <p:nvPr/>
                </p:nvSpPr>
                <p:spPr bwMode="auto">
                  <a:xfrm>
                    <a:off x="3356" y="4045"/>
                    <a:ext cx="154" cy="139"/>
                  </a:xfrm>
                  <a:custGeom>
                    <a:avLst/>
                    <a:gdLst>
                      <a:gd name="T0" fmla="*/ 269 w 279"/>
                      <a:gd name="T1" fmla="*/ 88 h 280"/>
                      <a:gd name="T2" fmla="*/ 258 w 279"/>
                      <a:gd name="T3" fmla="*/ 63 h 280"/>
                      <a:gd name="T4" fmla="*/ 232 w 279"/>
                      <a:gd name="T5" fmla="*/ 33 h 280"/>
                      <a:gd name="T6" fmla="*/ 182 w 279"/>
                      <a:gd name="T7" fmla="*/ 5 h 280"/>
                      <a:gd name="T8" fmla="*/ 156 w 279"/>
                      <a:gd name="T9" fmla="*/ 0 h 280"/>
                      <a:gd name="T10" fmla="*/ 103 w 279"/>
                      <a:gd name="T11" fmla="*/ 6 h 280"/>
                      <a:gd name="T12" fmla="*/ 76 w 279"/>
                      <a:gd name="T13" fmla="*/ 14 h 280"/>
                      <a:gd name="T14" fmla="*/ 53 w 279"/>
                      <a:gd name="T15" fmla="*/ 29 h 280"/>
                      <a:gd name="T16" fmla="*/ 18 w 279"/>
                      <a:gd name="T17" fmla="*/ 71 h 280"/>
                      <a:gd name="T18" fmla="*/ 0 w 279"/>
                      <a:gd name="T19" fmla="*/ 124 h 280"/>
                      <a:gd name="T20" fmla="*/ 8 w 279"/>
                      <a:gd name="T21" fmla="*/ 179 h 280"/>
                      <a:gd name="T22" fmla="*/ 16 w 279"/>
                      <a:gd name="T23" fmla="*/ 204 h 280"/>
                      <a:gd name="T24" fmla="*/ 30 w 279"/>
                      <a:gd name="T25" fmla="*/ 227 h 280"/>
                      <a:gd name="T26" fmla="*/ 49 w 279"/>
                      <a:gd name="T27" fmla="*/ 246 h 280"/>
                      <a:gd name="T28" fmla="*/ 73 w 279"/>
                      <a:gd name="T29" fmla="*/ 262 h 280"/>
                      <a:gd name="T30" fmla="*/ 97 w 279"/>
                      <a:gd name="T31" fmla="*/ 274 h 280"/>
                      <a:gd name="T32" fmla="*/ 151 w 279"/>
                      <a:gd name="T33" fmla="*/ 280 h 280"/>
                      <a:gd name="T34" fmla="*/ 179 w 279"/>
                      <a:gd name="T35" fmla="*/ 275 h 280"/>
                      <a:gd name="T36" fmla="*/ 198 w 279"/>
                      <a:gd name="T37" fmla="*/ 266 h 280"/>
                      <a:gd name="T38" fmla="*/ 210 w 279"/>
                      <a:gd name="T39" fmla="*/ 260 h 280"/>
                      <a:gd name="T40" fmla="*/ 222 w 279"/>
                      <a:gd name="T41" fmla="*/ 253 h 280"/>
                      <a:gd name="T42" fmla="*/ 232 w 279"/>
                      <a:gd name="T43" fmla="*/ 245 h 280"/>
                      <a:gd name="T44" fmla="*/ 246 w 279"/>
                      <a:gd name="T45" fmla="*/ 230 h 280"/>
                      <a:gd name="T46" fmla="*/ 263 w 279"/>
                      <a:gd name="T47" fmla="*/ 208 h 280"/>
                      <a:gd name="T48" fmla="*/ 274 w 279"/>
                      <a:gd name="T49" fmla="*/ 181 h 280"/>
                      <a:gd name="T50" fmla="*/ 274 w 279"/>
                      <a:gd name="T51" fmla="*/ 174 h 280"/>
                      <a:gd name="T52" fmla="*/ 275 w 279"/>
                      <a:gd name="T53" fmla="*/ 173 h 280"/>
                      <a:gd name="T54" fmla="*/ 279 w 279"/>
                      <a:gd name="T55" fmla="*/ 155 h 280"/>
                      <a:gd name="T56" fmla="*/ 277 w 279"/>
                      <a:gd name="T57" fmla="*/ 114 h 280"/>
                      <a:gd name="T58" fmla="*/ 204 w 279"/>
                      <a:gd name="T59" fmla="*/ 27 h 280"/>
                      <a:gd name="T60" fmla="*/ 233 w 279"/>
                      <a:gd name="T61" fmla="*/ 48 h 280"/>
                      <a:gd name="T62" fmla="*/ 247 w 279"/>
                      <a:gd name="T63" fmla="*/ 68 h 280"/>
                      <a:gd name="T64" fmla="*/ 265 w 279"/>
                      <a:gd name="T65" fmla="*/ 105 h 280"/>
                      <a:gd name="T66" fmla="*/ 269 w 279"/>
                      <a:gd name="T67" fmla="*/ 155 h 280"/>
                      <a:gd name="T68" fmla="*/ 266 w 279"/>
                      <a:gd name="T69" fmla="*/ 166 h 280"/>
                      <a:gd name="T70" fmla="*/ 259 w 279"/>
                      <a:gd name="T71" fmla="*/ 190 h 280"/>
                      <a:gd name="T72" fmla="*/ 245 w 279"/>
                      <a:gd name="T73" fmla="*/ 213 h 280"/>
                      <a:gd name="T74" fmla="*/ 229 w 279"/>
                      <a:gd name="T75" fmla="*/ 231 h 280"/>
                      <a:gd name="T76" fmla="*/ 210 w 279"/>
                      <a:gd name="T77" fmla="*/ 247 h 280"/>
                      <a:gd name="T78" fmla="*/ 187 w 279"/>
                      <a:gd name="T79" fmla="*/ 258 h 280"/>
                      <a:gd name="T80" fmla="*/ 179 w 279"/>
                      <a:gd name="T81" fmla="*/ 260 h 280"/>
                      <a:gd name="T82" fmla="*/ 178 w 279"/>
                      <a:gd name="T83" fmla="*/ 261 h 280"/>
                      <a:gd name="T84" fmla="*/ 149 w 279"/>
                      <a:gd name="T85" fmla="*/ 267 h 280"/>
                      <a:gd name="T86" fmla="*/ 112 w 279"/>
                      <a:gd name="T87" fmla="*/ 265 h 280"/>
                      <a:gd name="T88" fmla="*/ 88 w 279"/>
                      <a:gd name="T89" fmla="*/ 258 h 280"/>
                      <a:gd name="T90" fmla="*/ 65 w 279"/>
                      <a:gd name="T91" fmla="*/ 246 h 280"/>
                      <a:gd name="T92" fmla="*/ 46 w 279"/>
                      <a:gd name="T93" fmla="*/ 229 h 280"/>
                      <a:gd name="T94" fmla="*/ 25 w 279"/>
                      <a:gd name="T95" fmla="*/ 199 h 280"/>
                      <a:gd name="T96" fmla="*/ 17 w 279"/>
                      <a:gd name="T97" fmla="*/ 175 h 280"/>
                      <a:gd name="T98" fmla="*/ 11 w 279"/>
                      <a:gd name="T99" fmla="*/ 125 h 280"/>
                      <a:gd name="T100" fmla="*/ 27 w 279"/>
                      <a:gd name="T101" fmla="*/ 77 h 280"/>
                      <a:gd name="T102" fmla="*/ 49 w 279"/>
                      <a:gd name="T103" fmla="*/ 46 h 280"/>
                      <a:gd name="T104" fmla="*/ 80 w 279"/>
                      <a:gd name="T105" fmla="*/ 26 h 280"/>
                      <a:gd name="T106" fmla="*/ 131 w 279"/>
                      <a:gd name="T107" fmla="*/ 11 h 280"/>
                      <a:gd name="T108" fmla="*/ 167 w 279"/>
                      <a:gd name="T109" fmla="*/ 12 h 280"/>
                      <a:gd name="T110" fmla="*/ 204 w 279"/>
                      <a:gd name="T111" fmla="*/ 27 h 2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79" h="280">
                        <a:moveTo>
                          <a:pt x="274" y="102"/>
                        </a:moveTo>
                        <a:lnTo>
                          <a:pt x="269" y="88"/>
                        </a:lnTo>
                        <a:lnTo>
                          <a:pt x="264" y="75"/>
                        </a:lnTo>
                        <a:lnTo>
                          <a:pt x="258" y="63"/>
                        </a:lnTo>
                        <a:lnTo>
                          <a:pt x="250" y="52"/>
                        </a:lnTo>
                        <a:lnTo>
                          <a:pt x="232" y="33"/>
                        </a:lnTo>
                        <a:lnTo>
                          <a:pt x="209" y="17"/>
                        </a:lnTo>
                        <a:lnTo>
                          <a:pt x="182" y="5"/>
                        </a:lnTo>
                        <a:lnTo>
                          <a:pt x="169" y="1"/>
                        </a:lnTo>
                        <a:lnTo>
                          <a:pt x="156" y="0"/>
                        </a:lnTo>
                        <a:lnTo>
                          <a:pt x="130" y="0"/>
                        </a:lnTo>
                        <a:lnTo>
                          <a:pt x="103" y="6"/>
                        </a:lnTo>
                        <a:lnTo>
                          <a:pt x="88" y="9"/>
                        </a:lnTo>
                        <a:lnTo>
                          <a:pt x="76" y="14"/>
                        </a:lnTo>
                        <a:lnTo>
                          <a:pt x="63" y="20"/>
                        </a:lnTo>
                        <a:lnTo>
                          <a:pt x="53" y="29"/>
                        </a:lnTo>
                        <a:lnTo>
                          <a:pt x="33" y="47"/>
                        </a:lnTo>
                        <a:lnTo>
                          <a:pt x="18" y="71"/>
                        </a:lnTo>
                        <a:lnTo>
                          <a:pt x="5" y="97"/>
                        </a:lnTo>
                        <a:lnTo>
                          <a:pt x="0" y="124"/>
                        </a:lnTo>
                        <a:lnTo>
                          <a:pt x="0" y="151"/>
                        </a:lnTo>
                        <a:lnTo>
                          <a:pt x="8" y="179"/>
                        </a:lnTo>
                        <a:lnTo>
                          <a:pt x="11" y="191"/>
                        </a:lnTo>
                        <a:lnTo>
                          <a:pt x="16" y="204"/>
                        </a:lnTo>
                        <a:lnTo>
                          <a:pt x="22" y="216"/>
                        </a:lnTo>
                        <a:lnTo>
                          <a:pt x="30" y="227"/>
                        </a:lnTo>
                        <a:lnTo>
                          <a:pt x="39" y="236"/>
                        </a:lnTo>
                        <a:lnTo>
                          <a:pt x="49" y="246"/>
                        </a:lnTo>
                        <a:lnTo>
                          <a:pt x="59" y="254"/>
                        </a:lnTo>
                        <a:lnTo>
                          <a:pt x="73" y="262"/>
                        </a:lnTo>
                        <a:lnTo>
                          <a:pt x="85" y="269"/>
                        </a:lnTo>
                        <a:lnTo>
                          <a:pt x="97" y="274"/>
                        </a:lnTo>
                        <a:lnTo>
                          <a:pt x="124" y="280"/>
                        </a:lnTo>
                        <a:lnTo>
                          <a:pt x="151" y="280"/>
                        </a:lnTo>
                        <a:lnTo>
                          <a:pt x="165" y="278"/>
                        </a:lnTo>
                        <a:lnTo>
                          <a:pt x="179" y="275"/>
                        </a:lnTo>
                        <a:lnTo>
                          <a:pt x="192" y="270"/>
                        </a:lnTo>
                        <a:lnTo>
                          <a:pt x="198" y="266"/>
                        </a:lnTo>
                        <a:lnTo>
                          <a:pt x="205" y="264"/>
                        </a:lnTo>
                        <a:lnTo>
                          <a:pt x="210" y="260"/>
                        </a:lnTo>
                        <a:lnTo>
                          <a:pt x="216" y="257"/>
                        </a:lnTo>
                        <a:lnTo>
                          <a:pt x="222" y="253"/>
                        </a:lnTo>
                        <a:lnTo>
                          <a:pt x="228" y="250"/>
                        </a:lnTo>
                        <a:lnTo>
                          <a:pt x="232" y="245"/>
                        </a:lnTo>
                        <a:lnTo>
                          <a:pt x="237" y="241"/>
                        </a:lnTo>
                        <a:lnTo>
                          <a:pt x="246" y="230"/>
                        </a:lnTo>
                        <a:lnTo>
                          <a:pt x="255" y="219"/>
                        </a:lnTo>
                        <a:lnTo>
                          <a:pt x="263" y="208"/>
                        </a:lnTo>
                        <a:lnTo>
                          <a:pt x="269" y="193"/>
                        </a:lnTo>
                        <a:lnTo>
                          <a:pt x="274" y="181"/>
                        </a:lnTo>
                        <a:lnTo>
                          <a:pt x="274" y="176"/>
                        </a:lnTo>
                        <a:lnTo>
                          <a:pt x="274" y="174"/>
                        </a:lnTo>
                        <a:lnTo>
                          <a:pt x="274" y="173"/>
                        </a:lnTo>
                        <a:lnTo>
                          <a:pt x="275" y="173"/>
                        </a:lnTo>
                        <a:lnTo>
                          <a:pt x="277" y="167"/>
                        </a:lnTo>
                        <a:lnTo>
                          <a:pt x="279" y="155"/>
                        </a:lnTo>
                        <a:lnTo>
                          <a:pt x="279" y="128"/>
                        </a:lnTo>
                        <a:lnTo>
                          <a:pt x="277" y="114"/>
                        </a:lnTo>
                        <a:lnTo>
                          <a:pt x="274" y="102"/>
                        </a:lnTo>
                        <a:close/>
                        <a:moveTo>
                          <a:pt x="204" y="27"/>
                        </a:moveTo>
                        <a:lnTo>
                          <a:pt x="225" y="40"/>
                        </a:lnTo>
                        <a:lnTo>
                          <a:pt x="233" y="48"/>
                        </a:lnTo>
                        <a:lnTo>
                          <a:pt x="241" y="59"/>
                        </a:lnTo>
                        <a:lnTo>
                          <a:pt x="247" y="68"/>
                        </a:lnTo>
                        <a:lnTo>
                          <a:pt x="255" y="79"/>
                        </a:lnTo>
                        <a:lnTo>
                          <a:pt x="265" y="105"/>
                        </a:lnTo>
                        <a:lnTo>
                          <a:pt x="269" y="130"/>
                        </a:lnTo>
                        <a:lnTo>
                          <a:pt x="269" y="155"/>
                        </a:lnTo>
                        <a:lnTo>
                          <a:pt x="267" y="160"/>
                        </a:lnTo>
                        <a:lnTo>
                          <a:pt x="266" y="166"/>
                        </a:lnTo>
                        <a:lnTo>
                          <a:pt x="263" y="179"/>
                        </a:lnTo>
                        <a:lnTo>
                          <a:pt x="259" y="190"/>
                        </a:lnTo>
                        <a:lnTo>
                          <a:pt x="254" y="202"/>
                        </a:lnTo>
                        <a:lnTo>
                          <a:pt x="245" y="213"/>
                        </a:lnTo>
                        <a:lnTo>
                          <a:pt x="238" y="223"/>
                        </a:lnTo>
                        <a:lnTo>
                          <a:pt x="229" y="231"/>
                        </a:lnTo>
                        <a:lnTo>
                          <a:pt x="220" y="241"/>
                        </a:lnTo>
                        <a:lnTo>
                          <a:pt x="210" y="247"/>
                        </a:lnTo>
                        <a:lnTo>
                          <a:pt x="200" y="253"/>
                        </a:lnTo>
                        <a:lnTo>
                          <a:pt x="187" y="258"/>
                        </a:lnTo>
                        <a:lnTo>
                          <a:pt x="181" y="260"/>
                        </a:lnTo>
                        <a:lnTo>
                          <a:pt x="179" y="260"/>
                        </a:lnTo>
                        <a:lnTo>
                          <a:pt x="178" y="260"/>
                        </a:lnTo>
                        <a:lnTo>
                          <a:pt x="178" y="261"/>
                        </a:lnTo>
                        <a:lnTo>
                          <a:pt x="176" y="263"/>
                        </a:lnTo>
                        <a:lnTo>
                          <a:pt x="149" y="267"/>
                        </a:lnTo>
                        <a:lnTo>
                          <a:pt x="124" y="267"/>
                        </a:lnTo>
                        <a:lnTo>
                          <a:pt x="112" y="265"/>
                        </a:lnTo>
                        <a:lnTo>
                          <a:pt x="101" y="262"/>
                        </a:lnTo>
                        <a:lnTo>
                          <a:pt x="88" y="258"/>
                        </a:lnTo>
                        <a:lnTo>
                          <a:pt x="78" y="253"/>
                        </a:lnTo>
                        <a:lnTo>
                          <a:pt x="65" y="246"/>
                        </a:lnTo>
                        <a:lnTo>
                          <a:pt x="55" y="239"/>
                        </a:lnTo>
                        <a:lnTo>
                          <a:pt x="46" y="229"/>
                        </a:lnTo>
                        <a:lnTo>
                          <a:pt x="39" y="221"/>
                        </a:lnTo>
                        <a:lnTo>
                          <a:pt x="25" y="199"/>
                        </a:lnTo>
                        <a:lnTo>
                          <a:pt x="20" y="187"/>
                        </a:lnTo>
                        <a:lnTo>
                          <a:pt x="17" y="175"/>
                        </a:lnTo>
                        <a:lnTo>
                          <a:pt x="11" y="150"/>
                        </a:lnTo>
                        <a:lnTo>
                          <a:pt x="11" y="125"/>
                        </a:lnTo>
                        <a:lnTo>
                          <a:pt x="16" y="100"/>
                        </a:lnTo>
                        <a:lnTo>
                          <a:pt x="27" y="77"/>
                        </a:lnTo>
                        <a:lnTo>
                          <a:pt x="41" y="56"/>
                        </a:lnTo>
                        <a:lnTo>
                          <a:pt x="49" y="46"/>
                        </a:lnTo>
                        <a:lnTo>
                          <a:pt x="59" y="39"/>
                        </a:lnTo>
                        <a:lnTo>
                          <a:pt x="80" y="26"/>
                        </a:lnTo>
                        <a:lnTo>
                          <a:pt x="106" y="17"/>
                        </a:lnTo>
                        <a:lnTo>
                          <a:pt x="131" y="11"/>
                        </a:lnTo>
                        <a:lnTo>
                          <a:pt x="155" y="11"/>
                        </a:lnTo>
                        <a:lnTo>
                          <a:pt x="167" y="12"/>
                        </a:lnTo>
                        <a:lnTo>
                          <a:pt x="179" y="16"/>
                        </a:lnTo>
                        <a:lnTo>
                          <a:pt x="204" y="27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2" name="Freeform 718"/>
                  <p:cNvSpPr>
                    <a:spLocks noEditPoints="1"/>
                  </p:cNvSpPr>
                  <p:nvPr/>
                </p:nvSpPr>
                <p:spPr bwMode="auto">
                  <a:xfrm>
                    <a:off x="3360" y="4051"/>
                    <a:ext cx="146" cy="127"/>
                  </a:xfrm>
                  <a:custGeom>
                    <a:avLst/>
                    <a:gdLst>
                      <a:gd name="T0" fmla="*/ 244 w 258"/>
                      <a:gd name="T1" fmla="*/ 68 h 256"/>
                      <a:gd name="T2" fmla="*/ 230 w 258"/>
                      <a:gd name="T3" fmla="*/ 48 h 256"/>
                      <a:gd name="T4" fmla="*/ 214 w 258"/>
                      <a:gd name="T5" fmla="*/ 29 h 256"/>
                      <a:gd name="T6" fmla="*/ 168 w 258"/>
                      <a:gd name="T7" fmla="*/ 5 h 256"/>
                      <a:gd name="T8" fmla="*/ 144 w 258"/>
                      <a:gd name="T9" fmla="*/ 0 h 256"/>
                      <a:gd name="T10" fmla="*/ 95 w 258"/>
                      <a:gd name="T11" fmla="*/ 6 h 256"/>
                      <a:gd name="T12" fmla="*/ 48 w 258"/>
                      <a:gd name="T13" fmla="*/ 28 h 256"/>
                      <a:gd name="T14" fmla="*/ 30 w 258"/>
                      <a:gd name="T15" fmla="*/ 45 h 256"/>
                      <a:gd name="T16" fmla="*/ 5 w 258"/>
                      <a:gd name="T17" fmla="*/ 89 h 256"/>
                      <a:gd name="T18" fmla="*/ 0 w 258"/>
                      <a:gd name="T19" fmla="*/ 139 h 256"/>
                      <a:gd name="T20" fmla="*/ 9 w 258"/>
                      <a:gd name="T21" fmla="*/ 176 h 256"/>
                      <a:gd name="T22" fmla="*/ 28 w 258"/>
                      <a:gd name="T23" fmla="*/ 210 h 256"/>
                      <a:gd name="T24" fmla="*/ 44 w 258"/>
                      <a:gd name="T25" fmla="*/ 228 h 256"/>
                      <a:gd name="T26" fmla="*/ 67 w 258"/>
                      <a:gd name="T27" fmla="*/ 242 h 256"/>
                      <a:gd name="T28" fmla="*/ 90 w 258"/>
                      <a:gd name="T29" fmla="*/ 251 h 256"/>
                      <a:gd name="T30" fmla="*/ 113 w 258"/>
                      <a:gd name="T31" fmla="*/ 256 h 256"/>
                      <a:gd name="T32" fmla="*/ 165 w 258"/>
                      <a:gd name="T33" fmla="*/ 252 h 256"/>
                      <a:gd name="T34" fmla="*/ 167 w 258"/>
                      <a:gd name="T35" fmla="*/ 249 h 256"/>
                      <a:gd name="T36" fmla="*/ 170 w 258"/>
                      <a:gd name="T37" fmla="*/ 249 h 256"/>
                      <a:gd name="T38" fmla="*/ 189 w 258"/>
                      <a:gd name="T39" fmla="*/ 242 h 256"/>
                      <a:gd name="T40" fmla="*/ 209 w 258"/>
                      <a:gd name="T41" fmla="*/ 230 h 256"/>
                      <a:gd name="T42" fmla="*/ 227 w 258"/>
                      <a:gd name="T43" fmla="*/ 212 h 256"/>
                      <a:gd name="T44" fmla="*/ 243 w 258"/>
                      <a:gd name="T45" fmla="*/ 191 h 256"/>
                      <a:gd name="T46" fmla="*/ 252 w 258"/>
                      <a:gd name="T47" fmla="*/ 168 h 256"/>
                      <a:gd name="T48" fmla="*/ 256 w 258"/>
                      <a:gd name="T49" fmla="*/ 149 h 256"/>
                      <a:gd name="T50" fmla="*/ 258 w 258"/>
                      <a:gd name="T51" fmla="*/ 119 h 256"/>
                      <a:gd name="T52" fmla="*/ 187 w 258"/>
                      <a:gd name="T53" fmla="*/ 27 h 256"/>
                      <a:gd name="T54" fmla="*/ 213 w 258"/>
                      <a:gd name="T55" fmla="*/ 48 h 256"/>
                      <a:gd name="T56" fmla="*/ 227 w 258"/>
                      <a:gd name="T57" fmla="*/ 65 h 256"/>
                      <a:gd name="T58" fmla="*/ 242 w 258"/>
                      <a:gd name="T59" fmla="*/ 97 h 256"/>
                      <a:gd name="T60" fmla="*/ 244 w 258"/>
                      <a:gd name="T61" fmla="*/ 113 h 256"/>
                      <a:gd name="T62" fmla="*/ 245 w 258"/>
                      <a:gd name="T63" fmla="*/ 142 h 256"/>
                      <a:gd name="T64" fmla="*/ 239 w 258"/>
                      <a:gd name="T65" fmla="*/ 162 h 256"/>
                      <a:gd name="T66" fmla="*/ 227 w 258"/>
                      <a:gd name="T67" fmla="*/ 189 h 256"/>
                      <a:gd name="T68" fmla="*/ 224 w 258"/>
                      <a:gd name="T69" fmla="*/ 191 h 256"/>
                      <a:gd name="T70" fmla="*/ 224 w 258"/>
                      <a:gd name="T71" fmla="*/ 194 h 256"/>
                      <a:gd name="T72" fmla="*/ 218 w 258"/>
                      <a:gd name="T73" fmla="*/ 201 h 256"/>
                      <a:gd name="T74" fmla="*/ 217 w 258"/>
                      <a:gd name="T75" fmla="*/ 202 h 256"/>
                      <a:gd name="T76" fmla="*/ 208 w 258"/>
                      <a:gd name="T77" fmla="*/ 212 h 256"/>
                      <a:gd name="T78" fmla="*/ 192 w 258"/>
                      <a:gd name="T79" fmla="*/ 226 h 256"/>
                      <a:gd name="T80" fmla="*/ 172 w 258"/>
                      <a:gd name="T81" fmla="*/ 237 h 256"/>
                      <a:gd name="T82" fmla="*/ 138 w 258"/>
                      <a:gd name="T83" fmla="*/ 245 h 256"/>
                      <a:gd name="T84" fmla="*/ 104 w 258"/>
                      <a:gd name="T85" fmla="*/ 243 h 256"/>
                      <a:gd name="T86" fmla="*/ 83 w 258"/>
                      <a:gd name="T87" fmla="*/ 236 h 256"/>
                      <a:gd name="T88" fmla="*/ 62 w 258"/>
                      <a:gd name="T89" fmla="*/ 223 h 256"/>
                      <a:gd name="T90" fmla="*/ 37 w 258"/>
                      <a:gd name="T91" fmla="*/ 201 h 256"/>
                      <a:gd name="T92" fmla="*/ 24 w 258"/>
                      <a:gd name="T93" fmla="*/ 182 h 256"/>
                      <a:gd name="T94" fmla="*/ 18 w 258"/>
                      <a:gd name="T95" fmla="*/ 161 h 256"/>
                      <a:gd name="T96" fmla="*/ 13 w 258"/>
                      <a:gd name="T97" fmla="*/ 116 h 256"/>
                      <a:gd name="T98" fmla="*/ 28 w 258"/>
                      <a:gd name="T99" fmla="*/ 72 h 256"/>
                      <a:gd name="T100" fmla="*/ 40 w 258"/>
                      <a:gd name="T101" fmla="*/ 52 h 256"/>
                      <a:gd name="T102" fmla="*/ 56 w 258"/>
                      <a:gd name="T103" fmla="*/ 37 h 256"/>
                      <a:gd name="T104" fmla="*/ 75 w 258"/>
                      <a:gd name="T105" fmla="*/ 25 h 256"/>
                      <a:gd name="T106" fmla="*/ 108 w 258"/>
                      <a:gd name="T107" fmla="*/ 14 h 256"/>
                      <a:gd name="T108" fmla="*/ 142 w 258"/>
                      <a:gd name="T109" fmla="*/ 12 h 256"/>
                      <a:gd name="T110" fmla="*/ 164 w 258"/>
                      <a:gd name="T111" fmla="*/ 17 h 2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58" h="256">
                        <a:moveTo>
                          <a:pt x="254" y="94"/>
                        </a:moveTo>
                        <a:lnTo>
                          <a:pt x="244" y="68"/>
                        </a:lnTo>
                        <a:lnTo>
                          <a:pt x="236" y="57"/>
                        </a:lnTo>
                        <a:lnTo>
                          <a:pt x="230" y="48"/>
                        </a:lnTo>
                        <a:lnTo>
                          <a:pt x="222" y="37"/>
                        </a:lnTo>
                        <a:lnTo>
                          <a:pt x="214" y="29"/>
                        </a:lnTo>
                        <a:lnTo>
                          <a:pt x="193" y="16"/>
                        </a:lnTo>
                        <a:lnTo>
                          <a:pt x="168" y="5"/>
                        </a:lnTo>
                        <a:lnTo>
                          <a:pt x="156" y="1"/>
                        </a:lnTo>
                        <a:lnTo>
                          <a:pt x="144" y="0"/>
                        </a:lnTo>
                        <a:lnTo>
                          <a:pt x="120" y="0"/>
                        </a:lnTo>
                        <a:lnTo>
                          <a:pt x="95" y="6"/>
                        </a:lnTo>
                        <a:lnTo>
                          <a:pt x="69" y="15"/>
                        </a:lnTo>
                        <a:lnTo>
                          <a:pt x="48" y="28"/>
                        </a:lnTo>
                        <a:lnTo>
                          <a:pt x="38" y="35"/>
                        </a:lnTo>
                        <a:lnTo>
                          <a:pt x="30" y="45"/>
                        </a:lnTo>
                        <a:lnTo>
                          <a:pt x="16" y="66"/>
                        </a:lnTo>
                        <a:lnTo>
                          <a:pt x="5" y="89"/>
                        </a:lnTo>
                        <a:lnTo>
                          <a:pt x="0" y="114"/>
                        </a:lnTo>
                        <a:lnTo>
                          <a:pt x="0" y="139"/>
                        </a:lnTo>
                        <a:lnTo>
                          <a:pt x="6" y="164"/>
                        </a:lnTo>
                        <a:lnTo>
                          <a:pt x="9" y="176"/>
                        </a:lnTo>
                        <a:lnTo>
                          <a:pt x="14" y="188"/>
                        </a:lnTo>
                        <a:lnTo>
                          <a:pt x="28" y="210"/>
                        </a:lnTo>
                        <a:lnTo>
                          <a:pt x="35" y="218"/>
                        </a:lnTo>
                        <a:lnTo>
                          <a:pt x="44" y="228"/>
                        </a:lnTo>
                        <a:lnTo>
                          <a:pt x="54" y="235"/>
                        </a:lnTo>
                        <a:lnTo>
                          <a:pt x="67" y="242"/>
                        </a:lnTo>
                        <a:lnTo>
                          <a:pt x="77" y="247"/>
                        </a:lnTo>
                        <a:lnTo>
                          <a:pt x="90" y="251"/>
                        </a:lnTo>
                        <a:lnTo>
                          <a:pt x="101" y="254"/>
                        </a:lnTo>
                        <a:lnTo>
                          <a:pt x="113" y="256"/>
                        </a:lnTo>
                        <a:lnTo>
                          <a:pt x="138" y="256"/>
                        </a:lnTo>
                        <a:lnTo>
                          <a:pt x="165" y="252"/>
                        </a:lnTo>
                        <a:lnTo>
                          <a:pt x="167" y="250"/>
                        </a:lnTo>
                        <a:lnTo>
                          <a:pt x="167" y="249"/>
                        </a:lnTo>
                        <a:lnTo>
                          <a:pt x="168" y="249"/>
                        </a:lnTo>
                        <a:lnTo>
                          <a:pt x="170" y="249"/>
                        </a:lnTo>
                        <a:lnTo>
                          <a:pt x="176" y="247"/>
                        </a:lnTo>
                        <a:lnTo>
                          <a:pt x="189" y="242"/>
                        </a:lnTo>
                        <a:lnTo>
                          <a:pt x="199" y="236"/>
                        </a:lnTo>
                        <a:lnTo>
                          <a:pt x="209" y="230"/>
                        </a:lnTo>
                        <a:lnTo>
                          <a:pt x="218" y="220"/>
                        </a:lnTo>
                        <a:lnTo>
                          <a:pt x="227" y="212"/>
                        </a:lnTo>
                        <a:lnTo>
                          <a:pt x="234" y="202"/>
                        </a:lnTo>
                        <a:lnTo>
                          <a:pt x="243" y="191"/>
                        </a:lnTo>
                        <a:lnTo>
                          <a:pt x="248" y="179"/>
                        </a:lnTo>
                        <a:lnTo>
                          <a:pt x="252" y="168"/>
                        </a:lnTo>
                        <a:lnTo>
                          <a:pt x="255" y="155"/>
                        </a:lnTo>
                        <a:lnTo>
                          <a:pt x="256" y="149"/>
                        </a:lnTo>
                        <a:lnTo>
                          <a:pt x="258" y="144"/>
                        </a:lnTo>
                        <a:lnTo>
                          <a:pt x="258" y="119"/>
                        </a:lnTo>
                        <a:lnTo>
                          <a:pt x="254" y="94"/>
                        </a:lnTo>
                        <a:close/>
                        <a:moveTo>
                          <a:pt x="187" y="27"/>
                        </a:moveTo>
                        <a:lnTo>
                          <a:pt x="205" y="40"/>
                        </a:lnTo>
                        <a:lnTo>
                          <a:pt x="213" y="48"/>
                        </a:lnTo>
                        <a:lnTo>
                          <a:pt x="221" y="57"/>
                        </a:lnTo>
                        <a:lnTo>
                          <a:pt x="227" y="65"/>
                        </a:lnTo>
                        <a:lnTo>
                          <a:pt x="233" y="76"/>
                        </a:lnTo>
                        <a:lnTo>
                          <a:pt x="242" y="97"/>
                        </a:lnTo>
                        <a:lnTo>
                          <a:pt x="244" y="108"/>
                        </a:lnTo>
                        <a:lnTo>
                          <a:pt x="244" y="113"/>
                        </a:lnTo>
                        <a:lnTo>
                          <a:pt x="245" y="119"/>
                        </a:lnTo>
                        <a:lnTo>
                          <a:pt x="245" y="142"/>
                        </a:lnTo>
                        <a:lnTo>
                          <a:pt x="243" y="152"/>
                        </a:lnTo>
                        <a:lnTo>
                          <a:pt x="239" y="162"/>
                        </a:lnTo>
                        <a:lnTo>
                          <a:pt x="231" y="185"/>
                        </a:lnTo>
                        <a:lnTo>
                          <a:pt x="227" y="189"/>
                        </a:lnTo>
                        <a:lnTo>
                          <a:pt x="225" y="191"/>
                        </a:lnTo>
                        <a:lnTo>
                          <a:pt x="224" y="191"/>
                        </a:lnTo>
                        <a:lnTo>
                          <a:pt x="224" y="192"/>
                        </a:lnTo>
                        <a:lnTo>
                          <a:pt x="224" y="194"/>
                        </a:lnTo>
                        <a:lnTo>
                          <a:pt x="220" y="199"/>
                        </a:lnTo>
                        <a:lnTo>
                          <a:pt x="218" y="201"/>
                        </a:lnTo>
                        <a:lnTo>
                          <a:pt x="217" y="201"/>
                        </a:lnTo>
                        <a:lnTo>
                          <a:pt x="217" y="202"/>
                        </a:lnTo>
                        <a:lnTo>
                          <a:pt x="217" y="204"/>
                        </a:lnTo>
                        <a:lnTo>
                          <a:pt x="208" y="212"/>
                        </a:lnTo>
                        <a:lnTo>
                          <a:pt x="201" y="220"/>
                        </a:lnTo>
                        <a:lnTo>
                          <a:pt x="192" y="226"/>
                        </a:lnTo>
                        <a:lnTo>
                          <a:pt x="183" y="233"/>
                        </a:lnTo>
                        <a:lnTo>
                          <a:pt x="172" y="237"/>
                        </a:lnTo>
                        <a:lnTo>
                          <a:pt x="162" y="241"/>
                        </a:lnTo>
                        <a:lnTo>
                          <a:pt x="138" y="245"/>
                        </a:lnTo>
                        <a:lnTo>
                          <a:pt x="115" y="245"/>
                        </a:lnTo>
                        <a:lnTo>
                          <a:pt x="104" y="243"/>
                        </a:lnTo>
                        <a:lnTo>
                          <a:pt x="94" y="240"/>
                        </a:lnTo>
                        <a:lnTo>
                          <a:pt x="83" y="236"/>
                        </a:lnTo>
                        <a:lnTo>
                          <a:pt x="73" y="231"/>
                        </a:lnTo>
                        <a:lnTo>
                          <a:pt x="62" y="223"/>
                        </a:lnTo>
                        <a:lnTo>
                          <a:pt x="52" y="216"/>
                        </a:lnTo>
                        <a:lnTo>
                          <a:pt x="37" y="201"/>
                        </a:lnTo>
                        <a:lnTo>
                          <a:pt x="30" y="191"/>
                        </a:lnTo>
                        <a:lnTo>
                          <a:pt x="24" y="182"/>
                        </a:lnTo>
                        <a:lnTo>
                          <a:pt x="20" y="172"/>
                        </a:lnTo>
                        <a:lnTo>
                          <a:pt x="18" y="161"/>
                        </a:lnTo>
                        <a:lnTo>
                          <a:pt x="13" y="139"/>
                        </a:lnTo>
                        <a:lnTo>
                          <a:pt x="13" y="116"/>
                        </a:lnTo>
                        <a:lnTo>
                          <a:pt x="17" y="93"/>
                        </a:lnTo>
                        <a:lnTo>
                          <a:pt x="28" y="72"/>
                        </a:lnTo>
                        <a:lnTo>
                          <a:pt x="33" y="61"/>
                        </a:lnTo>
                        <a:lnTo>
                          <a:pt x="40" y="52"/>
                        </a:lnTo>
                        <a:lnTo>
                          <a:pt x="47" y="43"/>
                        </a:lnTo>
                        <a:lnTo>
                          <a:pt x="56" y="37"/>
                        </a:lnTo>
                        <a:lnTo>
                          <a:pt x="65" y="30"/>
                        </a:lnTo>
                        <a:lnTo>
                          <a:pt x="75" y="25"/>
                        </a:lnTo>
                        <a:lnTo>
                          <a:pt x="98" y="18"/>
                        </a:lnTo>
                        <a:lnTo>
                          <a:pt x="108" y="14"/>
                        </a:lnTo>
                        <a:lnTo>
                          <a:pt x="120" y="12"/>
                        </a:lnTo>
                        <a:lnTo>
                          <a:pt x="142" y="12"/>
                        </a:lnTo>
                        <a:lnTo>
                          <a:pt x="153" y="14"/>
                        </a:lnTo>
                        <a:lnTo>
                          <a:pt x="164" y="17"/>
                        </a:lnTo>
                        <a:lnTo>
                          <a:pt x="187" y="27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3" name="Freeform 719"/>
                  <p:cNvSpPr>
                    <a:spLocks noEditPoints="1"/>
                  </p:cNvSpPr>
                  <p:nvPr/>
                </p:nvSpPr>
                <p:spPr bwMode="auto">
                  <a:xfrm>
                    <a:off x="3369" y="4057"/>
                    <a:ext cx="128" cy="115"/>
                  </a:xfrm>
                  <a:custGeom>
                    <a:avLst/>
                    <a:gdLst>
                      <a:gd name="T0" fmla="*/ 220 w 232"/>
                      <a:gd name="T1" fmla="*/ 64 h 233"/>
                      <a:gd name="T2" fmla="*/ 208 w 232"/>
                      <a:gd name="T3" fmla="*/ 45 h 233"/>
                      <a:gd name="T4" fmla="*/ 192 w 232"/>
                      <a:gd name="T5" fmla="*/ 28 h 233"/>
                      <a:gd name="T6" fmla="*/ 151 w 232"/>
                      <a:gd name="T7" fmla="*/ 5 h 233"/>
                      <a:gd name="T8" fmla="*/ 129 w 232"/>
                      <a:gd name="T9" fmla="*/ 0 h 233"/>
                      <a:gd name="T10" fmla="*/ 95 w 232"/>
                      <a:gd name="T11" fmla="*/ 2 h 233"/>
                      <a:gd name="T12" fmla="*/ 62 w 232"/>
                      <a:gd name="T13" fmla="*/ 13 h 233"/>
                      <a:gd name="T14" fmla="*/ 43 w 232"/>
                      <a:gd name="T15" fmla="*/ 25 h 233"/>
                      <a:gd name="T16" fmla="*/ 27 w 232"/>
                      <a:gd name="T17" fmla="*/ 40 h 233"/>
                      <a:gd name="T18" fmla="*/ 15 w 232"/>
                      <a:gd name="T19" fmla="*/ 60 h 233"/>
                      <a:gd name="T20" fmla="*/ 0 w 232"/>
                      <a:gd name="T21" fmla="*/ 104 h 233"/>
                      <a:gd name="T22" fmla="*/ 5 w 232"/>
                      <a:gd name="T23" fmla="*/ 149 h 233"/>
                      <a:gd name="T24" fmla="*/ 11 w 232"/>
                      <a:gd name="T25" fmla="*/ 170 h 233"/>
                      <a:gd name="T26" fmla="*/ 24 w 232"/>
                      <a:gd name="T27" fmla="*/ 189 h 233"/>
                      <a:gd name="T28" fmla="*/ 49 w 232"/>
                      <a:gd name="T29" fmla="*/ 211 h 233"/>
                      <a:gd name="T30" fmla="*/ 70 w 232"/>
                      <a:gd name="T31" fmla="*/ 224 h 233"/>
                      <a:gd name="T32" fmla="*/ 91 w 232"/>
                      <a:gd name="T33" fmla="*/ 231 h 233"/>
                      <a:gd name="T34" fmla="*/ 125 w 232"/>
                      <a:gd name="T35" fmla="*/ 233 h 233"/>
                      <a:gd name="T36" fmla="*/ 159 w 232"/>
                      <a:gd name="T37" fmla="*/ 225 h 233"/>
                      <a:gd name="T38" fmla="*/ 179 w 232"/>
                      <a:gd name="T39" fmla="*/ 214 h 233"/>
                      <a:gd name="T40" fmla="*/ 195 w 232"/>
                      <a:gd name="T41" fmla="*/ 200 h 233"/>
                      <a:gd name="T42" fmla="*/ 204 w 232"/>
                      <a:gd name="T43" fmla="*/ 190 h 233"/>
                      <a:gd name="T44" fmla="*/ 205 w 232"/>
                      <a:gd name="T45" fmla="*/ 189 h 233"/>
                      <a:gd name="T46" fmla="*/ 211 w 232"/>
                      <a:gd name="T47" fmla="*/ 182 h 233"/>
                      <a:gd name="T48" fmla="*/ 211 w 232"/>
                      <a:gd name="T49" fmla="*/ 179 h 233"/>
                      <a:gd name="T50" fmla="*/ 214 w 232"/>
                      <a:gd name="T51" fmla="*/ 177 h 233"/>
                      <a:gd name="T52" fmla="*/ 226 w 232"/>
                      <a:gd name="T53" fmla="*/ 150 h 233"/>
                      <a:gd name="T54" fmla="*/ 232 w 232"/>
                      <a:gd name="T55" fmla="*/ 130 h 233"/>
                      <a:gd name="T56" fmla="*/ 231 w 232"/>
                      <a:gd name="T57" fmla="*/ 101 h 233"/>
                      <a:gd name="T58" fmla="*/ 229 w 232"/>
                      <a:gd name="T59" fmla="*/ 85 h 233"/>
                      <a:gd name="T60" fmla="*/ 35 w 232"/>
                      <a:gd name="T61" fmla="*/ 48 h 233"/>
                      <a:gd name="T62" fmla="*/ 50 w 232"/>
                      <a:gd name="T63" fmla="*/ 34 h 233"/>
                      <a:gd name="T64" fmla="*/ 88 w 232"/>
                      <a:gd name="T65" fmla="*/ 15 h 233"/>
                      <a:gd name="T66" fmla="*/ 108 w 232"/>
                      <a:gd name="T67" fmla="*/ 11 h 233"/>
                      <a:gd name="T68" fmla="*/ 138 w 232"/>
                      <a:gd name="T69" fmla="*/ 12 h 233"/>
                      <a:gd name="T70" fmla="*/ 169 w 232"/>
                      <a:gd name="T71" fmla="*/ 24 h 233"/>
                      <a:gd name="T72" fmla="*/ 192 w 232"/>
                      <a:gd name="T73" fmla="*/ 42 h 233"/>
                      <a:gd name="T74" fmla="*/ 210 w 232"/>
                      <a:gd name="T75" fmla="*/ 68 h 233"/>
                      <a:gd name="T76" fmla="*/ 218 w 232"/>
                      <a:gd name="T77" fmla="*/ 88 h 233"/>
                      <a:gd name="T78" fmla="*/ 221 w 232"/>
                      <a:gd name="T79" fmla="*/ 108 h 233"/>
                      <a:gd name="T80" fmla="*/ 219 w 232"/>
                      <a:gd name="T81" fmla="*/ 138 h 233"/>
                      <a:gd name="T82" fmla="*/ 213 w 232"/>
                      <a:gd name="T83" fmla="*/ 158 h 233"/>
                      <a:gd name="T84" fmla="*/ 203 w 232"/>
                      <a:gd name="T85" fmla="*/ 176 h 233"/>
                      <a:gd name="T86" fmla="*/ 192 w 232"/>
                      <a:gd name="T87" fmla="*/ 188 h 233"/>
                      <a:gd name="T88" fmla="*/ 185 w 232"/>
                      <a:gd name="T89" fmla="*/ 195 h 233"/>
                      <a:gd name="T90" fmla="*/ 177 w 232"/>
                      <a:gd name="T91" fmla="*/ 201 h 233"/>
                      <a:gd name="T92" fmla="*/ 164 w 232"/>
                      <a:gd name="T93" fmla="*/ 210 h 233"/>
                      <a:gd name="T94" fmla="*/ 150 w 232"/>
                      <a:gd name="T95" fmla="*/ 217 h 233"/>
                      <a:gd name="T96" fmla="*/ 124 w 232"/>
                      <a:gd name="T97" fmla="*/ 222 h 233"/>
                      <a:gd name="T98" fmla="*/ 84 w 232"/>
                      <a:gd name="T99" fmla="*/ 218 h 233"/>
                      <a:gd name="T100" fmla="*/ 55 w 232"/>
                      <a:gd name="T101" fmla="*/ 203 h 233"/>
                      <a:gd name="T102" fmla="*/ 33 w 232"/>
                      <a:gd name="T103" fmla="*/ 182 h 233"/>
                      <a:gd name="T104" fmla="*/ 18 w 232"/>
                      <a:gd name="T105" fmla="*/ 156 h 233"/>
                      <a:gd name="T106" fmla="*/ 11 w 232"/>
                      <a:gd name="T107" fmla="*/ 125 h 233"/>
                      <a:gd name="T108" fmla="*/ 16 w 232"/>
                      <a:gd name="T109" fmla="*/ 84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32" h="233">
                        <a:moveTo>
                          <a:pt x="229" y="85"/>
                        </a:moveTo>
                        <a:lnTo>
                          <a:pt x="220" y="64"/>
                        </a:lnTo>
                        <a:lnTo>
                          <a:pt x="214" y="53"/>
                        </a:lnTo>
                        <a:lnTo>
                          <a:pt x="208" y="45"/>
                        </a:lnTo>
                        <a:lnTo>
                          <a:pt x="200" y="36"/>
                        </a:lnTo>
                        <a:lnTo>
                          <a:pt x="192" y="28"/>
                        </a:lnTo>
                        <a:lnTo>
                          <a:pt x="174" y="15"/>
                        </a:lnTo>
                        <a:lnTo>
                          <a:pt x="151" y="5"/>
                        </a:lnTo>
                        <a:lnTo>
                          <a:pt x="140" y="2"/>
                        </a:lnTo>
                        <a:lnTo>
                          <a:pt x="129" y="0"/>
                        </a:lnTo>
                        <a:lnTo>
                          <a:pt x="107" y="0"/>
                        </a:lnTo>
                        <a:lnTo>
                          <a:pt x="95" y="2"/>
                        </a:lnTo>
                        <a:lnTo>
                          <a:pt x="85" y="6"/>
                        </a:lnTo>
                        <a:lnTo>
                          <a:pt x="62" y="13"/>
                        </a:lnTo>
                        <a:lnTo>
                          <a:pt x="52" y="18"/>
                        </a:lnTo>
                        <a:lnTo>
                          <a:pt x="43" y="25"/>
                        </a:lnTo>
                        <a:lnTo>
                          <a:pt x="34" y="31"/>
                        </a:lnTo>
                        <a:lnTo>
                          <a:pt x="27" y="40"/>
                        </a:lnTo>
                        <a:lnTo>
                          <a:pt x="20" y="49"/>
                        </a:lnTo>
                        <a:lnTo>
                          <a:pt x="15" y="60"/>
                        </a:lnTo>
                        <a:lnTo>
                          <a:pt x="4" y="81"/>
                        </a:lnTo>
                        <a:lnTo>
                          <a:pt x="0" y="104"/>
                        </a:lnTo>
                        <a:lnTo>
                          <a:pt x="0" y="127"/>
                        </a:lnTo>
                        <a:lnTo>
                          <a:pt x="5" y="149"/>
                        </a:lnTo>
                        <a:lnTo>
                          <a:pt x="7" y="160"/>
                        </a:lnTo>
                        <a:lnTo>
                          <a:pt x="11" y="170"/>
                        </a:lnTo>
                        <a:lnTo>
                          <a:pt x="17" y="179"/>
                        </a:lnTo>
                        <a:lnTo>
                          <a:pt x="24" y="189"/>
                        </a:lnTo>
                        <a:lnTo>
                          <a:pt x="39" y="204"/>
                        </a:lnTo>
                        <a:lnTo>
                          <a:pt x="49" y="211"/>
                        </a:lnTo>
                        <a:lnTo>
                          <a:pt x="60" y="219"/>
                        </a:lnTo>
                        <a:lnTo>
                          <a:pt x="70" y="224"/>
                        </a:lnTo>
                        <a:lnTo>
                          <a:pt x="81" y="228"/>
                        </a:lnTo>
                        <a:lnTo>
                          <a:pt x="91" y="231"/>
                        </a:lnTo>
                        <a:lnTo>
                          <a:pt x="102" y="233"/>
                        </a:lnTo>
                        <a:lnTo>
                          <a:pt x="125" y="233"/>
                        </a:lnTo>
                        <a:lnTo>
                          <a:pt x="149" y="229"/>
                        </a:lnTo>
                        <a:lnTo>
                          <a:pt x="159" y="225"/>
                        </a:lnTo>
                        <a:lnTo>
                          <a:pt x="170" y="221"/>
                        </a:lnTo>
                        <a:lnTo>
                          <a:pt x="179" y="214"/>
                        </a:lnTo>
                        <a:lnTo>
                          <a:pt x="188" y="208"/>
                        </a:lnTo>
                        <a:lnTo>
                          <a:pt x="195" y="200"/>
                        </a:lnTo>
                        <a:lnTo>
                          <a:pt x="204" y="192"/>
                        </a:lnTo>
                        <a:lnTo>
                          <a:pt x="204" y="190"/>
                        </a:lnTo>
                        <a:lnTo>
                          <a:pt x="204" y="189"/>
                        </a:lnTo>
                        <a:lnTo>
                          <a:pt x="205" y="189"/>
                        </a:lnTo>
                        <a:lnTo>
                          <a:pt x="207" y="187"/>
                        </a:lnTo>
                        <a:lnTo>
                          <a:pt x="211" y="182"/>
                        </a:lnTo>
                        <a:lnTo>
                          <a:pt x="211" y="180"/>
                        </a:lnTo>
                        <a:lnTo>
                          <a:pt x="211" y="179"/>
                        </a:lnTo>
                        <a:lnTo>
                          <a:pt x="212" y="179"/>
                        </a:lnTo>
                        <a:lnTo>
                          <a:pt x="214" y="177"/>
                        </a:lnTo>
                        <a:lnTo>
                          <a:pt x="218" y="173"/>
                        </a:lnTo>
                        <a:lnTo>
                          <a:pt x="226" y="150"/>
                        </a:lnTo>
                        <a:lnTo>
                          <a:pt x="230" y="140"/>
                        </a:lnTo>
                        <a:lnTo>
                          <a:pt x="232" y="130"/>
                        </a:lnTo>
                        <a:lnTo>
                          <a:pt x="232" y="107"/>
                        </a:lnTo>
                        <a:lnTo>
                          <a:pt x="231" y="101"/>
                        </a:lnTo>
                        <a:lnTo>
                          <a:pt x="231" y="96"/>
                        </a:lnTo>
                        <a:lnTo>
                          <a:pt x="229" y="85"/>
                        </a:lnTo>
                        <a:close/>
                        <a:moveTo>
                          <a:pt x="24" y="66"/>
                        </a:moveTo>
                        <a:lnTo>
                          <a:pt x="35" y="48"/>
                        </a:lnTo>
                        <a:lnTo>
                          <a:pt x="41" y="40"/>
                        </a:lnTo>
                        <a:lnTo>
                          <a:pt x="50" y="34"/>
                        </a:lnTo>
                        <a:lnTo>
                          <a:pt x="67" y="22"/>
                        </a:lnTo>
                        <a:lnTo>
                          <a:pt x="88" y="15"/>
                        </a:lnTo>
                        <a:lnTo>
                          <a:pt x="97" y="12"/>
                        </a:lnTo>
                        <a:lnTo>
                          <a:pt x="108" y="11"/>
                        </a:lnTo>
                        <a:lnTo>
                          <a:pt x="128" y="11"/>
                        </a:lnTo>
                        <a:lnTo>
                          <a:pt x="138" y="12"/>
                        </a:lnTo>
                        <a:lnTo>
                          <a:pt x="148" y="15"/>
                        </a:lnTo>
                        <a:lnTo>
                          <a:pt x="169" y="24"/>
                        </a:lnTo>
                        <a:lnTo>
                          <a:pt x="185" y="36"/>
                        </a:lnTo>
                        <a:lnTo>
                          <a:pt x="192" y="42"/>
                        </a:lnTo>
                        <a:lnTo>
                          <a:pt x="200" y="50"/>
                        </a:lnTo>
                        <a:lnTo>
                          <a:pt x="210" y="68"/>
                        </a:lnTo>
                        <a:lnTo>
                          <a:pt x="214" y="77"/>
                        </a:lnTo>
                        <a:lnTo>
                          <a:pt x="218" y="88"/>
                        </a:lnTo>
                        <a:lnTo>
                          <a:pt x="220" y="98"/>
                        </a:lnTo>
                        <a:lnTo>
                          <a:pt x="221" y="108"/>
                        </a:lnTo>
                        <a:lnTo>
                          <a:pt x="221" y="129"/>
                        </a:lnTo>
                        <a:lnTo>
                          <a:pt x="219" y="138"/>
                        </a:lnTo>
                        <a:lnTo>
                          <a:pt x="217" y="148"/>
                        </a:lnTo>
                        <a:lnTo>
                          <a:pt x="213" y="158"/>
                        </a:lnTo>
                        <a:lnTo>
                          <a:pt x="209" y="168"/>
                        </a:lnTo>
                        <a:lnTo>
                          <a:pt x="203" y="176"/>
                        </a:lnTo>
                        <a:lnTo>
                          <a:pt x="196" y="185"/>
                        </a:lnTo>
                        <a:lnTo>
                          <a:pt x="192" y="188"/>
                        </a:lnTo>
                        <a:lnTo>
                          <a:pt x="189" y="192"/>
                        </a:lnTo>
                        <a:lnTo>
                          <a:pt x="185" y="195"/>
                        </a:lnTo>
                        <a:lnTo>
                          <a:pt x="182" y="199"/>
                        </a:lnTo>
                        <a:lnTo>
                          <a:pt x="177" y="201"/>
                        </a:lnTo>
                        <a:lnTo>
                          <a:pt x="173" y="204"/>
                        </a:lnTo>
                        <a:lnTo>
                          <a:pt x="164" y="210"/>
                        </a:lnTo>
                        <a:lnTo>
                          <a:pt x="155" y="214"/>
                        </a:lnTo>
                        <a:lnTo>
                          <a:pt x="150" y="217"/>
                        </a:lnTo>
                        <a:lnTo>
                          <a:pt x="146" y="220"/>
                        </a:lnTo>
                        <a:lnTo>
                          <a:pt x="124" y="222"/>
                        </a:lnTo>
                        <a:lnTo>
                          <a:pt x="103" y="222"/>
                        </a:lnTo>
                        <a:lnTo>
                          <a:pt x="84" y="218"/>
                        </a:lnTo>
                        <a:lnTo>
                          <a:pt x="65" y="209"/>
                        </a:lnTo>
                        <a:lnTo>
                          <a:pt x="55" y="203"/>
                        </a:lnTo>
                        <a:lnTo>
                          <a:pt x="47" y="197"/>
                        </a:lnTo>
                        <a:lnTo>
                          <a:pt x="33" y="182"/>
                        </a:lnTo>
                        <a:lnTo>
                          <a:pt x="22" y="165"/>
                        </a:lnTo>
                        <a:lnTo>
                          <a:pt x="18" y="156"/>
                        </a:lnTo>
                        <a:lnTo>
                          <a:pt x="16" y="146"/>
                        </a:lnTo>
                        <a:lnTo>
                          <a:pt x="11" y="125"/>
                        </a:lnTo>
                        <a:lnTo>
                          <a:pt x="11" y="104"/>
                        </a:lnTo>
                        <a:lnTo>
                          <a:pt x="16" y="84"/>
                        </a:lnTo>
                        <a:lnTo>
                          <a:pt x="24" y="66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4" name="Freeform 720"/>
                  <p:cNvSpPr>
                    <a:spLocks noEditPoints="1"/>
                  </p:cNvSpPr>
                  <p:nvPr/>
                </p:nvSpPr>
                <p:spPr bwMode="auto">
                  <a:xfrm>
                    <a:off x="3374" y="4063"/>
                    <a:ext cx="118" cy="103"/>
                  </a:xfrm>
                  <a:custGeom>
                    <a:avLst/>
                    <a:gdLst>
                      <a:gd name="T0" fmla="*/ 56 w 210"/>
                      <a:gd name="T1" fmla="*/ 11 h 211"/>
                      <a:gd name="T2" fmla="*/ 30 w 210"/>
                      <a:gd name="T3" fmla="*/ 29 h 211"/>
                      <a:gd name="T4" fmla="*/ 13 w 210"/>
                      <a:gd name="T5" fmla="*/ 55 h 211"/>
                      <a:gd name="T6" fmla="*/ 0 w 210"/>
                      <a:gd name="T7" fmla="*/ 93 h 211"/>
                      <a:gd name="T8" fmla="*/ 5 w 210"/>
                      <a:gd name="T9" fmla="*/ 135 h 211"/>
                      <a:gd name="T10" fmla="*/ 11 w 210"/>
                      <a:gd name="T11" fmla="*/ 154 h 211"/>
                      <a:gd name="T12" fmla="*/ 36 w 210"/>
                      <a:gd name="T13" fmla="*/ 186 h 211"/>
                      <a:gd name="T14" fmla="*/ 54 w 210"/>
                      <a:gd name="T15" fmla="*/ 198 h 211"/>
                      <a:gd name="T16" fmla="*/ 92 w 210"/>
                      <a:gd name="T17" fmla="*/ 211 h 211"/>
                      <a:gd name="T18" fmla="*/ 135 w 210"/>
                      <a:gd name="T19" fmla="*/ 209 h 211"/>
                      <a:gd name="T20" fmla="*/ 144 w 210"/>
                      <a:gd name="T21" fmla="*/ 203 h 211"/>
                      <a:gd name="T22" fmla="*/ 162 w 210"/>
                      <a:gd name="T23" fmla="*/ 193 h 211"/>
                      <a:gd name="T24" fmla="*/ 171 w 210"/>
                      <a:gd name="T25" fmla="*/ 188 h 211"/>
                      <a:gd name="T26" fmla="*/ 178 w 210"/>
                      <a:gd name="T27" fmla="*/ 181 h 211"/>
                      <a:gd name="T28" fmla="*/ 185 w 210"/>
                      <a:gd name="T29" fmla="*/ 174 h 211"/>
                      <a:gd name="T30" fmla="*/ 198 w 210"/>
                      <a:gd name="T31" fmla="*/ 157 h 211"/>
                      <a:gd name="T32" fmla="*/ 206 w 210"/>
                      <a:gd name="T33" fmla="*/ 137 h 211"/>
                      <a:gd name="T34" fmla="*/ 210 w 210"/>
                      <a:gd name="T35" fmla="*/ 118 h 211"/>
                      <a:gd name="T36" fmla="*/ 209 w 210"/>
                      <a:gd name="T37" fmla="*/ 87 h 211"/>
                      <a:gd name="T38" fmla="*/ 203 w 210"/>
                      <a:gd name="T39" fmla="*/ 66 h 211"/>
                      <a:gd name="T40" fmla="*/ 189 w 210"/>
                      <a:gd name="T41" fmla="*/ 39 h 211"/>
                      <a:gd name="T42" fmla="*/ 174 w 210"/>
                      <a:gd name="T43" fmla="*/ 25 h 211"/>
                      <a:gd name="T44" fmla="*/ 137 w 210"/>
                      <a:gd name="T45" fmla="*/ 4 h 211"/>
                      <a:gd name="T46" fmla="*/ 117 w 210"/>
                      <a:gd name="T47" fmla="*/ 0 h 211"/>
                      <a:gd name="T48" fmla="*/ 86 w 210"/>
                      <a:gd name="T49" fmla="*/ 1 h 211"/>
                      <a:gd name="T50" fmla="*/ 24 w 210"/>
                      <a:gd name="T51" fmla="*/ 61 h 211"/>
                      <a:gd name="T52" fmla="*/ 47 w 210"/>
                      <a:gd name="T53" fmla="*/ 33 h 211"/>
                      <a:gd name="T54" fmla="*/ 80 w 210"/>
                      <a:gd name="T55" fmla="*/ 17 h 211"/>
                      <a:gd name="T56" fmla="*/ 98 w 210"/>
                      <a:gd name="T57" fmla="*/ 13 h 211"/>
                      <a:gd name="T58" fmla="*/ 133 w 210"/>
                      <a:gd name="T59" fmla="*/ 16 h 211"/>
                      <a:gd name="T60" fmla="*/ 166 w 210"/>
                      <a:gd name="T61" fmla="*/ 34 h 211"/>
                      <a:gd name="T62" fmla="*/ 188 w 210"/>
                      <a:gd name="T63" fmla="*/ 63 h 211"/>
                      <a:gd name="T64" fmla="*/ 196 w 210"/>
                      <a:gd name="T65" fmla="*/ 89 h 211"/>
                      <a:gd name="T66" fmla="*/ 198 w 210"/>
                      <a:gd name="T67" fmla="*/ 117 h 211"/>
                      <a:gd name="T68" fmla="*/ 190 w 210"/>
                      <a:gd name="T69" fmla="*/ 141 h 211"/>
                      <a:gd name="T70" fmla="*/ 187 w 210"/>
                      <a:gd name="T71" fmla="*/ 148 h 211"/>
                      <a:gd name="T72" fmla="*/ 180 w 210"/>
                      <a:gd name="T73" fmla="*/ 158 h 211"/>
                      <a:gd name="T74" fmla="*/ 177 w 210"/>
                      <a:gd name="T75" fmla="*/ 161 h 211"/>
                      <a:gd name="T76" fmla="*/ 169 w 210"/>
                      <a:gd name="T77" fmla="*/ 171 h 211"/>
                      <a:gd name="T78" fmla="*/ 154 w 210"/>
                      <a:gd name="T79" fmla="*/ 183 h 211"/>
                      <a:gd name="T80" fmla="*/ 148 w 210"/>
                      <a:gd name="T81" fmla="*/ 186 h 211"/>
                      <a:gd name="T82" fmla="*/ 139 w 210"/>
                      <a:gd name="T83" fmla="*/ 191 h 211"/>
                      <a:gd name="T84" fmla="*/ 112 w 210"/>
                      <a:gd name="T85" fmla="*/ 198 h 211"/>
                      <a:gd name="T86" fmla="*/ 77 w 210"/>
                      <a:gd name="T87" fmla="*/ 194 h 211"/>
                      <a:gd name="T88" fmla="*/ 51 w 210"/>
                      <a:gd name="T89" fmla="*/ 181 h 211"/>
                      <a:gd name="T90" fmla="*/ 37 w 210"/>
                      <a:gd name="T91" fmla="*/ 169 h 211"/>
                      <a:gd name="T92" fmla="*/ 22 w 210"/>
                      <a:gd name="T93" fmla="*/ 148 h 211"/>
                      <a:gd name="T94" fmla="*/ 16 w 210"/>
                      <a:gd name="T95" fmla="*/ 132 h 211"/>
                      <a:gd name="T96" fmla="*/ 13 w 210"/>
                      <a:gd name="T97" fmla="*/ 95 h 211"/>
                      <a:gd name="T98" fmla="*/ 24 w 210"/>
                      <a:gd name="T99" fmla="*/ 61 h 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10" h="211">
                        <a:moveTo>
                          <a:pt x="77" y="4"/>
                        </a:moveTo>
                        <a:lnTo>
                          <a:pt x="56" y="11"/>
                        </a:lnTo>
                        <a:lnTo>
                          <a:pt x="39" y="23"/>
                        </a:lnTo>
                        <a:lnTo>
                          <a:pt x="30" y="29"/>
                        </a:lnTo>
                        <a:lnTo>
                          <a:pt x="24" y="37"/>
                        </a:lnTo>
                        <a:lnTo>
                          <a:pt x="13" y="55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0" y="114"/>
                        </a:lnTo>
                        <a:lnTo>
                          <a:pt x="5" y="135"/>
                        </a:lnTo>
                        <a:lnTo>
                          <a:pt x="7" y="145"/>
                        </a:lnTo>
                        <a:lnTo>
                          <a:pt x="11" y="154"/>
                        </a:lnTo>
                        <a:lnTo>
                          <a:pt x="22" y="171"/>
                        </a:lnTo>
                        <a:lnTo>
                          <a:pt x="36" y="186"/>
                        </a:lnTo>
                        <a:lnTo>
                          <a:pt x="44" y="192"/>
                        </a:lnTo>
                        <a:lnTo>
                          <a:pt x="54" y="198"/>
                        </a:lnTo>
                        <a:lnTo>
                          <a:pt x="73" y="207"/>
                        </a:lnTo>
                        <a:lnTo>
                          <a:pt x="92" y="211"/>
                        </a:lnTo>
                        <a:lnTo>
                          <a:pt x="113" y="211"/>
                        </a:lnTo>
                        <a:lnTo>
                          <a:pt x="135" y="209"/>
                        </a:lnTo>
                        <a:lnTo>
                          <a:pt x="139" y="206"/>
                        </a:lnTo>
                        <a:lnTo>
                          <a:pt x="144" y="203"/>
                        </a:lnTo>
                        <a:lnTo>
                          <a:pt x="153" y="199"/>
                        </a:lnTo>
                        <a:lnTo>
                          <a:pt x="162" y="193"/>
                        </a:lnTo>
                        <a:lnTo>
                          <a:pt x="166" y="190"/>
                        </a:lnTo>
                        <a:lnTo>
                          <a:pt x="171" y="188"/>
                        </a:lnTo>
                        <a:lnTo>
                          <a:pt x="174" y="184"/>
                        </a:lnTo>
                        <a:lnTo>
                          <a:pt x="178" y="181"/>
                        </a:lnTo>
                        <a:lnTo>
                          <a:pt x="181" y="177"/>
                        </a:lnTo>
                        <a:lnTo>
                          <a:pt x="185" y="174"/>
                        </a:lnTo>
                        <a:lnTo>
                          <a:pt x="192" y="165"/>
                        </a:lnTo>
                        <a:lnTo>
                          <a:pt x="198" y="157"/>
                        </a:lnTo>
                        <a:lnTo>
                          <a:pt x="202" y="147"/>
                        </a:lnTo>
                        <a:lnTo>
                          <a:pt x="206" y="137"/>
                        </a:lnTo>
                        <a:lnTo>
                          <a:pt x="208" y="127"/>
                        </a:lnTo>
                        <a:lnTo>
                          <a:pt x="210" y="118"/>
                        </a:lnTo>
                        <a:lnTo>
                          <a:pt x="210" y="97"/>
                        </a:lnTo>
                        <a:lnTo>
                          <a:pt x="209" y="87"/>
                        </a:lnTo>
                        <a:lnTo>
                          <a:pt x="207" y="77"/>
                        </a:lnTo>
                        <a:lnTo>
                          <a:pt x="203" y="66"/>
                        </a:lnTo>
                        <a:lnTo>
                          <a:pt x="199" y="57"/>
                        </a:lnTo>
                        <a:lnTo>
                          <a:pt x="189" y="39"/>
                        </a:lnTo>
                        <a:lnTo>
                          <a:pt x="181" y="31"/>
                        </a:lnTo>
                        <a:lnTo>
                          <a:pt x="174" y="25"/>
                        </a:lnTo>
                        <a:lnTo>
                          <a:pt x="158" y="13"/>
                        </a:lnTo>
                        <a:lnTo>
                          <a:pt x="137" y="4"/>
                        </a:lnTo>
                        <a:lnTo>
                          <a:pt x="127" y="1"/>
                        </a:lnTo>
                        <a:lnTo>
                          <a:pt x="117" y="0"/>
                        </a:lnTo>
                        <a:lnTo>
                          <a:pt x="97" y="0"/>
                        </a:lnTo>
                        <a:lnTo>
                          <a:pt x="86" y="1"/>
                        </a:lnTo>
                        <a:lnTo>
                          <a:pt x="77" y="4"/>
                        </a:lnTo>
                        <a:close/>
                        <a:moveTo>
                          <a:pt x="24" y="61"/>
                        </a:moveTo>
                        <a:lnTo>
                          <a:pt x="34" y="45"/>
                        </a:lnTo>
                        <a:lnTo>
                          <a:pt x="47" y="33"/>
                        </a:lnTo>
                        <a:lnTo>
                          <a:pt x="62" y="24"/>
                        </a:lnTo>
                        <a:lnTo>
                          <a:pt x="80" y="17"/>
                        </a:lnTo>
                        <a:lnTo>
                          <a:pt x="88" y="14"/>
                        </a:lnTo>
                        <a:lnTo>
                          <a:pt x="98" y="13"/>
                        </a:lnTo>
                        <a:lnTo>
                          <a:pt x="116" y="13"/>
                        </a:lnTo>
                        <a:lnTo>
                          <a:pt x="133" y="16"/>
                        </a:lnTo>
                        <a:lnTo>
                          <a:pt x="151" y="25"/>
                        </a:lnTo>
                        <a:lnTo>
                          <a:pt x="166" y="34"/>
                        </a:lnTo>
                        <a:lnTo>
                          <a:pt x="178" y="47"/>
                        </a:lnTo>
                        <a:lnTo>
                          <a:pt x="188" y="63"/>
                        </a:lnTo>
                        <a:lnTo>
                          <a:pt x="195" y="80"/>
                        </a:lnTo>
                        <a:lnTo>
                          <a:pt x="196" y="89"/>
                        </a:lnTo>
                        <a:lnTo>
                          <a:pt x="198" y="98"/>
                        </a:lnTo>
                        <a:lnTo>
                          <a:pt x="198" y="117"/>
                        </a:lnTo>
                        <a:lnTo>
                          <a:pt x="194" y="133"/>
                        </a:lnTo>
                        <a:lnTo>
                          <a:pt x="190" y="141"/>
                        </a:lnTo>
                        <a:lnTo>
                          <a:pt x="188" y="146"/>
                        </a:lnTo>
                        <a:lnTo>
                          <a:pt x="187" y="148"/>
                        </a:lnTo>
                        <a:lnTo>
                          <a:pt x="187" y="151"/>
                        </a:lnTo>
                        <a:lnTo>
                          <a:pt x="180" y="158"/>
                        </a:lnTo>
                        <a:lnTo>
                          <a:pt x="178" y="159"/>
                        </a:lnTo>
                        <a:lnTo>
                          <a:pt x="177" y="161"/>
                        </a:lnTo>
                        <a:lnTo>
                          <a:pt x="175" y="165"/>
                        </a:lnTo>
                        <a:lnTo>
                          <a:pt x="169" y="171"/>
                        </a:lnTo>
                        <a:lnTo>
                          <a:pt x="163" y="179"/>
                        </a:lnTo>
                        <a:lnTo>
                          <a:pt x="154" y="183"/>
                        </a:lnTo>
                        <a:lnTo>
                          <a:pt x="150" y="185"/>
                        </a:lnTo>
                        <a:lnTo>
                          <a:pt x="148" y="186"/>
                        </a:lnTo>
                        <a:lnTo>
                          <a:pt x="147" y="188"/>
                        </a:lnTo>
                        <a:lnTo>
                          <a:pt x="139" y="191"/>
                        </a:lnTo>
                        <a:lnTo>
                          <a:pt x="131" y="195"/>
                        </a:lnTo>
                        <a:lnTo>
                          <a:pt x="112" y="198"/>
                        </a:lnTo>
                        <a:lnTo>
                          <a:pt x="95" y="198"/>
                        </a:lnTo>
                        <a:lnTo>
                          <a:pt x="77" y="194"/>
                        </a:lnTo>
                        <a:lnTo>
                          <a:pt x="60" y="187"/>
                        </a:lnTo>
                        <a:lnTo>
                          <a:pt x="51" y="181"/>
                        </a:lnTo>
                        <a:lnTo>
                          <a:pt x="44" y="176"/>
                        </a:lnTo>
                        <a:lnTo>
                          <a:pt x="37" y="169"/>
                        </a:lnTo>
                        <a:lnTo>
                          <a:pt x="31" y="163"/>
                        </a:lnTo>
                        <a:lnTo>
                          <a:pt x="22" y="148"/>
                        </a:lnTo>
                        <a:lnTo>
                          <a:pt x="18" y="139"/>
                        </a:lnTo>
                        <a:lnTo>
                          <a:pt x="16" y="132"/>
                        </a:lnTo>
                        <a:lnTo>
                          <a:pt x="12" y="114"/>
                        </a:lnTo>
                        <a:lnTo>
                          <a:pt x="13" y="95"/>
                        </a:lnTo>
                        <a:lnTo>
                          <a:pt x="16" y="77"/>
                        </a:lnTo>
                        <a:lnTo>
                          <a:pt x="24" y="61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5" name="Freeform 721"/>
                  <p:cNvSpPr>
                    <a:spLocks noEditPoints="1"/>
                  </p:cNvSpPr>
                  <p:nvPr/>
                </p:nvSpPr>
                <p:spPr bwMode="auto">
                  <a:xfrm>
                    <a:off x="3381" y="4069"/>
                    <a:ext cx="105" cy="91"/>
                  </a:xfrm>
                  <a:custGeom>
                    <a:avLst/>
                    <a:gdLst>
                      <a:gd name="T0" fmla="*/ 50 w 186"/>
                      <a:gd name="T1" fmla="*/ 11 h 185"/>
                      <a:gd name="T2" fmla="*/ 22 w 186"/>
                      <a:gd name="T3" fmla="*/ 32 h 185"/>
                      <a:gd name="T4" fmla="*/ 4 w 186"/>
                      <a:gd name="T5" fmla="*/ 64 h 185"/>
                      <a:gd name="T6" fmla="*/ 0 w 186"/>
                      <a:gd name="T7" fmla="*/ 101 h 185"/>
                      <a:gd name="T8" fmla="*/ 6 w 186"/>
                      <a:gd name="T9" fmla="*/ 126 h 185"/>
                      <a:gd name="T10" fmla="*/ 19 w 186"/>
                      <a:gd name="T11" fmla="*/ 150 h 185"/>
                      <a:gd name="T12" fmla="*/ 32 w 186"/>
                      <a:gd name="T13" fmla="*/ 163 h 185"/>
                      <a:gd name="T14" fmla="*/ 48 w 186"/>
                      <a:gd name="T15" fmla="*/ 174 h 185"/>
                      <a:gd name="T16" fmla="*/ 83 w 186"/>
                      <a:gd name="T17" fmla="*/ 185 h 185"/>
                      <a:gd name="T18" fmla="*/ 119 w 186"/>
                      <a:gd name="T19" fmla="*/ 182 h 185"/>
                      <a:gd name="T20" fmla="*/ 135 w 186"/>
                      <a:gd name="T21" fmla="*/ 175 h 185"/>
                      <a:gd name="T22" fmla="*/ 138 w 186"/>
                      <a:gd name="T23" fmla="*/ 172 h 185"/>
                      <a:gd name="T24" fmla="*/ 151 w 186"/>
                      <a:gd name="T25" fmla="*/ 166 h 185"/>
                      <a:gd name="T26" fmla="*/ 163 w 186"/>
                      <a:gd name="T27" fmla="*/ 152 h 185"/>
                      <a:gd name="T28" fmla="*/ 166 w 186"/>
                      <a:gd name="T29" fmla="*/ 146 h 185"/>
                      <a:gd name="T30" fmla="*/ 175 w 186"/>
                      <a:gd name="T31" fmla="*/ 138 h 185"/>
                      <a:gd name="T32" fmla="*/ 176 w 186"/>
                      <a:gd name="T33" fmla="*/ 133 h 185"/>
                      <a:gd name="T34" fmla="*/ 182 w 186"/>
                      <a:gd name="T35" fmla="*/ 120 h 185"/>
                      <a:gd name="T36" fmla="*/ 186 w 186"/>
                      <a:gd name="T37" fmla="*/ 85 h 185"/>
                      <a:gd name="T38" fmla="*/ 183 w 186"/>
                      <a:gd name="T39" fmla="*/ 67 h 185"/>
                      <a:gd name="T40" fmla="*/ 166 w 186"/>
                      <a:gd name="T41" fmla="*/ 34 h 185"/>
                      <a:gd name="T42" fmla="*/ 139 w 186"/>
                      <a:gd name="T43" fmla="*/ 12 h 185"/>
                      <a:gd name="T44" fmla="*/ 104 w 186"/>
                      <a:gd name="T45" fmla="*/ 0 h 185"/>
                      <a:gd name="T46" fmla="*/ 76 w 186"/>
                      <a:gd name="T47" fmla="*/ 1 h 185"/>
                      <a:gd name="T48" fmla="*/ 22 w 186"/>
                      <a:gd name="T49" fmla="*/ 53 h 185"/>
                      <a:gd name="T50" fmla="*/ 42 w 186"/>
                      <a:gd name="T51" fmla="*/ 27 h 185"/>
                      <a:gd name="T52" fmla="*/ 71 w 186"/>
                      <a:gd name="T53" fmla="*/ 14 h 185"/>
                      <a:gd name="T54" fmla="*/ 102 w 186"/>
                      <a:gd name="T55" fmla="*/ 11 h 185"/>
                      <a:gd name="T56" fmla="*/ 134 w 186"/>
                      <a:gd name="T57" fmla="*/ 21 h 185"/>
                      <a:gd name="T58" fmla="*/ 158 w 186"/>
                      <a:gd name="T59" fmla="*/ 42 h 185"/>
                      <a:gd name="T60" fmla="*/ 173 w 186"/>
                      <a:gd name="T61" fmla="*/ 71 h 185"/>
                      <a:gd name="T62" fmla="*/ 176 w 186"/>
                      <a:gd name="T63" fmla="*/ 102 h 185"/>
                      <a:gd name="T64" fmla="*/ 165 w 186"/>
                      <a:gd name="T65" fmla="*/ 133 h 185"/>
                      <a:gd name="T66" fmla="*/ 156 w 186"/>
                      <a:gd name="T67" fmla="*/ 146 h 185"/>
                      <a:gd name="T68" fmla="*/ 145 w 186"/>
                      <a:gd name="T69" fmla="*/ 157 h 185"/>
                      <a:gd name="T70" fmla="*/ 131 w 186"/>
                      <a:gd name="T71" fmla="*/ 166 h 185"/>
                      <a:gd name="T72" fmla="*/ 100 w 186"/>
                      <a:gd name="T73" fmla="*/ 175 h 185"/>
                      <a:gd name="T74" fmla="*/ 69 w 186"/>
                      <a:gd name="T75" fmla="*/ 171 h 185"/>
                      <a:gd name="T76" fmla="*/ 46 w 186"/>
                      <a:gd name="T77" fmla="*/ 159 h 185"/>
                      <a:gd name="T78" fmla="*/ 29 w 186"/>
                      <a:gd name="T79" fmla="*/ 144 h 185"/>
                      <a:gd name="T80" fmla="*/ 14 w 186"/>
                      <a:gd name="T81" fmla="*/ 116 h 185"/>
                      <a:gd name="T82" fmla="*/ 11 w 186"/>
                      <a:gd name="T83" fmla="*/ 84 h 185"/>
                      <a:gd name="T84" fmla="*/ 22 w 186"/>
                      <a:gd name="T85" fmla="*/ 53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" h="185">
                        <a:moveTo>
                          <a:pt x="68" y="4"/>
                        </a:moveTo>
                        <a:lnTo>
                          <a:pt x="50" y="11"/>
                        </a:lnTo>
                        <a:lnTo>
                          <a:pt x="35" y="20"/>
                        </a:lnTo>
                        <a:lnTo>
                          <a:pt x="22" y="32"/>
                        </a:lnTo>
                        <a:lnTo>
                          <a:pt x="12" y="48"/>
                        </a:lnTo>
                        <a:lnTo>
                          <a:pt x="4" y="64"/>
                        </a:lnTo>
                        <a:lnTo>
                          <a:pt x="1" y="82"/>
                        </a:lnTo>
                        <a:lnTo>
                          <a:pt x="0" y="101"/>
                        </a:lnTo>
                        <a:lnTo>
                          <a:pt x="4" y="119"/>
                        </a:lnTo>
                        <a:lnTo>
                          <a:pt x="6" y="126"/>
                        </a:lnTo>
                        <a:lnTo>
                          <a:pt x="10" y="135"/>
                        </a:lnTo>
                        <a:lnTo>
                          <a:pt x="19" y="150"/>
                        </a:lnTo>
                        <a:lnTo>
                          <a:pt x="25" y="156"/>
                        </a:lnTo>
                        <a:lnTo>
                          <a:pt x="32" y="163"/>
                        </a:lnTo>
                        <a:lnTo>
                          <a:pt x="39" y="168"/>
                        </a:lnTo>
                        <a:lnTo>
                          <a:pt x="48" y="174"/>
                        </a:lnTo>
                        <a:lnTo>
                          <a:pt x="65" y="181"/>
                        </a:lnTo>
                        <a:lnTo>
                          <a:pt x="83" y="185"/>
                        </a:lnTo>
                        <a:lnTo>
                          <a:pt x="100" y="185"/>
                        </a:lnTo>
                        <a:lnTo>
                          <a:pt x="119" y="182"/>
                        </a:lnTo>
                        <a:lnTo>
                          <a:pt x="127" y="178"/>
                        </a:lnTo>
                        <a:lnTo>
                          <a:pt x="135" y="175"/>
                        </a:lnTo>
                        <a:lnTo>
                          <a:pt x="136" y="173"/>
                        </a:lnTo>
                        <a:lnTo>
                          <a:pt x="138" y="172"/>
                        </a:lnTo>
                        <a:lnTo>
                          <a:pt x="142" y="170"/>
                        </a:lnTo>
                        <a:lnTo>
                          <a:pt x="151" y="166"/>
                        </a:lnTo>
                        <a:lnTo>
                          <a:pt x="157" y="158"/>
                        </a:lnTo>
                        <a:lnTo>
                          <a:pt x="163" y="152"/>
                        </a:lnTo>
                        <a:lnTo>
                          <a:pt x="165" y="148"/>
                        </a:lnTo>
                        <a:lnTo>
                          <a:pt x="166" y="146"/>
                        </a:lnTo>
                        <a:lnTo>
                          <a:pt x="168" y="145"/>
                        </a:lnTo>
                        <a:lnTo>
                          <a:pt x="175" y="138"/>
                        </a:lnTo>
                        <a:lnTo>
                          <a:pt x="175" y="135"/>
                        </a:lnTo>
                        <a:lnTo>
                          <a:pt x="176" y="133"/>
                        </a:lnTo>
                        <a:lnTo>
                          <a:pt x="178" y="128"/>
                        </a:lnTo>
                        <a:lnTo>
                          <a:pt x="182" y="120"/>
                        </a:lnTo>
                        <a:lnTo>
                          <a:pt x="186" y="104"/>
                        </a:lnTo>
                        <a:lnTo>
                          <a:pt x="186" y="85"/>
                        </a:lnTo>
                        <a:lnTo>
                          <a:pt x="184" y="76"/>
                        </a:lnTo>
                        <a:lnTo>
                          <a:pt x="183" y="67"/>
                        </a:lnTo>
                        <a:lnTo>
                          <a:pt x="176" y="50"/>
                        </a:lnTo>
                        <a:lnTo>
                          <a:pt x="166" y="34"/>
                        </a:lnTo>
                        <a:lnTo>
                          <a:pt x="154" y="21"/>
                        </a:lnTo>
                        <a:lnTo>
                          <a:pt x="139" y="12"/>
                        </a:lnTo>
                        <a:lnTo>
                          <a:pt x="121" y="3"/>
                        </a:lnTo>
                        <a:lnTo>
                          <a:pt x="104" y="0"/>
                        </a:lnTo>
                        <a:lnTo>
                          <a:pt x="86" y="0"/>
                        </a:lnTo>
                        <a:lnTo>
                          <a:pt x="76" y="1"/>
                        </a:lnTo>
                        <a:lnTo>
                          <a:pt x="68" y="4"/>
                        </a:lnTo>
                        <a:close/>
                        <a:moveTo>
                          <a:pt x="22" y="53"/>
                        </a:moveTo>
                        <a:lnTo>
                          <a:pt x="31" y="39"/>
                        </a:lnTo>
                        <a:lnTo>
                          <a:pt x="42" y="27"/>
                        </a:lnTo>
                        <a:lnTo>
                          <a:pt x="56" y="19"/>
                        </a:lnTo>
                        <a:lnTo>
                          <a:pt x="71" y="14"/>
                        </a:lnTo>
                        <a:lnTo>
                          <a:pt x="86" y="10"/>
                        </a:lnTo>
                        <a:lnTo>
                          <a:pt x="102" y="11"/>
                        </a:lnTo>
                        <a:lnTo>
                          <a:pt x="118" y="14"/>
                        </a:lnTo>
                        <a:lnTo>
                          <a:pt x="134" y="21"/>
                        </a:lnTo>
                        <a:lnTo>
                          <a:pt x="147" y="30"/>
                        </a:lnTo>
                        <a:lnTo>
                          <a:pt x="158" y="42"/>
                        </a:lnTo>
                        <a:lnTo>
                          <a:pt x="166" y="55"/>
                        </a:lnTo>
                        <a:lnTo>
                          <a:pt x="173" y="71"/>
                        </a:lnTo>
                        <a:lnTo>
                          <a:pt x="176" y="85"/>
                        </a:lnTo>
                        <a:lnTo>
                          <a:pt x="176" y="102"/>
                        </a:lnTo>
                        <a:lnTo>
                          <a:pt x="171" y="116"/>
                        </a:lnTo>
                        <a:lnTo>
                          <a:pt x="165" y="133"/>
                        </a:lnTo>
                        <a:lnTo>
                          <a:pt x="160" y="139"/>
                        </a:lnTo>
                        <a:lnTo>
                          <a:pt x="156" y="146"/>
                        </a:lnTo>
                        <a:lnTo>
                          <a:pt x="150" y="151"/>
                        </a:lnTo>
                        <a:lnTo>
                          <a:pt x="145" y="157"/>
                        </a:lnTo>
                        <a:lnTo>
                          <a:pt x="137" y="162"/>
                        </a:lnTo>
                        <a:lnTo>
                          <a:pt x="131" y="166"/>
                        </a:lnTo>
                        <a:lnTo>
                          <a:pt x="117" y="173"/>
                        </a:lnTo>
                        <a:lnTo>
                          <a:pt x="100" y="175"/>
                        </a:lnTo>
                        <a:lnTo>
                          <a:pt x="85" y="175"/>
                        </a:lnTo>
                        <a:lnTo>
                          <a:pt x="69" y="171"/>
                        </a:lnTo>
                        <a:lnTo>
                          <a:pt x="55" y="165"/>
                        </a:lnTo>
                        <a:lnTo>
                          <a:pt x="46" y="159"/>
                        </a:lnTo>
                        <a:lnTo>
                          <a:pt x="40" y="155"/>
                        </a:lnTo>
                        <a:lnTo>
                          <a:pt x="29" y="144"/>
                        </a:lnTo>
                        <a:lnTo>
                          <a:pt x="19" y="131"/>
                        </a:lnTo>
                        <a:lnTo>
                          <a:pt x="14" y="116"/>
                        </a:lnTo>
                        <a:lnTo>
                          <a:pt x="10" y="100"/>
                        </a:lnTo>
                        <a:lnTo>
                          <a:pt x="11" y="84"/>
                        </a:lnTo>
                        <a:lnTo>
                          <a:pt x="14" y="67"/>
                        </a:lnTo>
                        <a:lnTo>
                          <a:pt x="22" y="53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6" name="Freeform 722"/>
                  <p:cNvSpPr>
                    <a:spLocks noEditPoints="1"/>
                  </p:cNvSpPr>
                  <p:nvPr/>
                </p:nvSpPr>
                <p:spPr bwMode="auto">
                  <a:xfrm>
                    <a:off x="3387" y="4073"/>
                    <a:ext cx="92" cy="83"/>
                  </a:xfrm>
                  <a:custGeom>
                    <a:avLst/>
                    <a:gdLst>
                      <a:gd name="T0" fmla="*/ 46 w 166"/>
                      <a:gd name="T1" fmla="*/ 9 h 165"/>
                      <a:gd name="T2" fmla="*/ 21 w 166"/>
                      <a:gd name="T3" fmla="*/ 29 h 165"/>
                      <a:gd name="T4" fmla="*/ 4 w 166"/>
                      <a:gd name="T5" fmla="*/ 57 h 165"/>
                      <a:gd name="T6" fmla="*/ 0 w 166"/>
                      <a:gd name="T7" fmla="*/ 90 h 165"/>
                      <a:gd name="T8" fmla="*/ 9 w 166"/>
                      <a:gd name="T9" fmla="*/ 121 h 165"/>
                      <a:gd name="T10" fmla="*/ 30 w 166"/>
                      <a:gd name="T11" fmla="*/ 145 h 165"/>
                      <a:gd name="T12" fmla="*/ 45 w 166"/>
                      <a:gd name="T13" fmla="*/ 155 h 165"/>
                      <a:gd name="T14" fmla="*/ 75 w 166"/>
                      <a:gd name="T15" fmla="*/ 165 h 165"/>
                      <a:gd name="T16" fmla="*/ 107 w 166"/>
                      <a:gd name="T17" fmla="*/ 163 h 165"/>
                      <a:gd name="T18" fmla="*/ 127 w 166"/>
                      <a:gd name="T19" fmla="*/ 152 h 165"/>
                      <a:gd name="T20" fmla="*/ 140 w 166"/>
                      <a:gd name="T21" fmla="*/ 141 h 165"/>
                      <a:gd name="T22" fmla="*/ 150 w 166"/>
                      <a:gd name="T23" fmla="*/ 129 h 165"/>
                      <a:gd name="T24" fmla="*/ 161 w 166"/>
                      <a:gd name="T25" fmla="*/ 106 h 165"/>
                      <a:gd name="T26" fmla="*/ 166 w 166"/>
                      <a:gd name="T27" fmla="*/ 75 h 165"/>
                      <a:gd name="T28" fmla="*/ 156 w 166"/>
                      <a:gd name="T29" fmla="*/ 45 h 165"/>
                      <a:gd name="T30" fmla="*/ 137 w 166"/>
                      <a:gd name="T31" fmla="*/ 20 h 165"/>
                      <a:gd name="T32" fmla="*/ 108 w 166"/>
                      <a:gd name="T33" fmla="*/ 4 h 165"/>
                      <a:gd name="T34" fmla="*/ 76 w 166"/>
                      <a:gd name="T35" fmla="*/ 0 h 165"/>
                      <a:gd name="T36" fmla="*/ 23 w 166"/>
                      <a:gd name="T37" fmla="*/ 49 h 165"/>
                      <a:gd name="T38" fmla="*/ 40 w 166"/>
                      <a:gd name="T39" fmla="*/ 29 h 165"/>
                      <a:gd name="T40" fmla="*/ 64 w 166"/>
                      <a:gd name="T41" fmla="*/ 16 h 165"/>
                      <a:gd name="T42" fmla="*/ 91 w 166"/>
                      <a:gd name="T43" fmla="*/ 13 h 165"/>
                      <a:gd name="T44" fmla="*/ 118 w 166"/>
                      <a:gd name="T45" fmla="*/ 22 h 165"/>
                      <a:gd name="T46" fmla="*/ 138 w 166"/>
                      <a:gd name="T47" fmla="*/ 40 h 165"/>
                      <a:gd name="T48" fmla="*/ 150 w 166"/>
                      <a:gd name="T49" fmla="*/ 65 h 165"/>
                      <a:gd name="T50" fmla="*/ 152 w 166"/>
                      <a:gd name="T51" fmla="*/ 83 h 165"/>
                      <a:gd name="T52" fmla="*/ 149 w 166"/>
                      <a:gd name="T53" fmla="*/ 103 h 165"/>
                      <a:gd name="T54" fmla="*/ 144 w 166"/>
                      <a:gd name="T55" fmla="*/ 116 h 165"/>
                      <a:gd name="T56" fmla="*/ 130 w 166"/>
                      <a:gd name="T57" fmla="*/ 132 h 165"/>
                      <a:gd name="T58" fmla="*/ 120 w 166"/>
                      <a:gd name="T59" fmla="*/ 140 h 165"/>
                      <a:gd name="T60" fmla="*/ 102 w 166"/>
                      <a:gd name="T61" fmla="*/ 151 h 165"/>
                      <a:gd name="T62" fmla="*/ 76 w 166"/>
                      <a:gd name="T63" fmla="*/ 152 h 165"/>
                      <a:gd name="T64" fmla="*/ 51 w 166"/>
                      <a:gd name="T65" fmla="*/ 143 h 165"/>
                      <a:gd name="T66" fmla="*/ 29 w 166"/>
                      <a:gd name="T67" fmla="*/ 126 h 165"/>
                      <a:gd name="T68" fmla="*/ 17 w 166"/>
                      <a:gd name="T69" fmla="*/ 102 h 165"/>
                      <a:gd name="T70" fmla="*/ 14 w 166"/>
                      <a:gd name="T71" fmla="*/ 75 h 165"/>
                      <a:gd name="T72" fmla="*/ 23 w 166"/>
                      <a:gd name="T73" fmla="*/ 49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66" h="165">
                        <a:moveTo>
                          <a:pt x="61" y="4"/>
                        </a:moveTo>
                        <a:lnTo>
                          <a:pt x="46" y="9"/>
                        </a:lnTo>
                        <a:lnTo>
                          <a:pt x="32" y="17"/>
                        </a:lnTo>
                        <a:lnTo>
                          <a:pt x="21" y="29"/>
                        </a:lnTo>
                        <a:lnTo>
                          <a:pt x="12" y="43"/>
                        </a:lnTo>
                        <a:lnTo>
                          <a:pt x="4" y="57"/>
                        </a:lnTo>
                        <a:lnTo>
                          <a:pt x="1" y="74"/>
                        </a:lnTo>
                        <a:lnTo>
                          <a:pt x="0" y="90"/>
                        </a:lnTo>
                        <a:lnTo>
                          <a:pt x="4" y="106"/>
                        </a:lnTo>
                        <a:lnTo>
                          <a:pt x="9" y="121"/>
                        </a:lnTo>
                        <a:lnTo>
                          <a:pt x="19" y="134"/>
                        </a:lnTo>
                        <a:lnTo>
                          <a:pt x="30" y="145"/>
                        </a:lnTo>
                        <a:lnTo>
                          <a:pt x="36" y="149"/>
                        </a:lnTo>
                        <a:lnTo>
                          <a:pt x="45" y="155"/>
                        </a:lnTo>
                        <a:lnTo>
                          <a:pt x="59" y="161"/>
                        </a:lnTo>
                        <a:lnTo>
                          <a:pt x="75" y="165"/>
                        </a:lnTo>
                        <a:lnTo>
                          <a:pt x="90" y="165"/>
                        </a:lnTo>
                        <a:lnTo>
                          <a:pt x="107" y="163"/>
                        </a:lnTo>
                        <a:lnTo>
                          <a:pt x="121" y="156"/>
                        </a:lnTo>
                        <a:lnTo>
                          <a:pt x="127" y="152"/>
                        </a:lnTo>
                        <a:lnTo>
                          <a:pt x="135" y="147"/>
                        </a:lnTo>
                        <a:lnTo>
                          <a:pt x="140" y="141"/>
                        </a:lnTo>
                        <a:lnTo>
                          <a:pt x="146" y="136"/>
                        </a:lnTo>
                        <a:lnTo>
                          <a:pt x="150" y="129"/>
                        </a:lnTo>
                        <a:lnTo>
                          <a:pt x="155" y="123"/>
                        </a:lnTo>
                        <a:lnTo>
                          <a:pt x="161" y="106"/>
                        </a:lnTo>
                        <a:lnTo>
                          <a:pt x="166" y="92"/>
                        </a:lnTo>
                        <a:lnTo>
                          <a:pt x="166" y="75"/>
                        </a:lnTo>
                        <a:lnTo>
                          <a:pt x="163" y="61"/>
                        </a:lnTo>
                        <a:lnTo>
                          <a:pt x="156" y="45"/>
                        </a:lnTo>
                        <a:lnTo>
                          <a:pt x="148" y="32"/>
                        </a:lnTo>
                        <a:lnTo>
                          <a:pt x="137" y="20"/>
                        </a:lnTo>
                        <a:lnTo>
                          <a:pt x="124" y="11"/>
                        </a:lnTo>
                        <a:lnTo>
                          <a:pt x="108" y="4"/>
                        </a:lnTo>
                        <a:lnTo>
                          <a:pt x="92" y="1"/>
                        </a:lnTo>
                        <a:lnTo>
                          <a:pt x="76" y="0"/>
                        </a:lnTo>
                        <a:lnTo>
                          <a:pt x="61" y="4"/>
                        </a:lnTo>
                        <a:close/>
                        <a:moveTo>
                          <a:pt x="23" y="49"/>
                        </a:moveTo>
                        <a:lnTo>
                          <a:pt x="30" y="38"/>
                        </a:lnTo>
                        <a:lnTo>
                          <a:pt x="40" y="29"/>
                        </a:lnTo>
                        <a:lnTo>
                          <a:pt x="51" y="21"/>
                        </a:lnTo>
                        <a:lnTo>
                          <a:pt x="64" y="16"/>
                        </a:lnTo>
                        <a:lnTo>
                          <a:pt x="77" y="13"/>
                        </a:lnTo>
                        <a:lnTo>
                          <a:pt x="91" y="13"/>
                        </a:lnTo>
                        <a:lnTo>
                          <a:pt x="104" y="16"/>
                        </a:lnTo>
                        <a:lnTo>
                          <a:pt x="118" y="22"/>
                        </a:lnTo>
                        <a:lnTo>
                          <a:pt x="128" y="30"/>
                        </a:lnTo>
                        <a:lnTo>
                          <a:pt x="138" y="40"/>
                        </a:lnTo>
                        <a:lnTo>
                          <a:pt x="145" y="51"/>
                        </a:lnTo>
                        <a:lnTo>
                          <a:pt x="150" y="65"/>
                        </a:lnTo>
                        <a:lnTo>
                          <a:pt x="152" y="77"/>
                        </a:lnTo>
                        <a:lnTo>
                          <a:pt x="152" y="83"/>
                        </a:lnTo>
                        <a:lnTo>
                          <a:pt x="152" y="91"/>
                        </a:lnTo>
                        <a:lnTo>
                          <a:pt x="149" y="103"/>
                        </a:lnTo>
                        <a:lnTo>
                          <a:pt x="146" y="109"/>
                        </a:lnTo>
                        <a:lnTo>
                          <a:pt x="144" y="116"/>
                        </a:lnTo>
                        <a:lnTo>
                          <a:pt x="136" y="128"/>
                        </a:lnTo>
                        <a:lnTo>
                          <a:pt x="130" y="132"/>
                        </a:lnTo>
                        <a:lnTo>
                          <a:pt x="126" y="137"/>
                        </a:lnTo>
                        <a:lnTo>
                          <a:pt x="120" y="140"/>
                        </a:lnTo>
                        <a:lnTo>
                          <a:pt x="115" y="144"/>
                        </a:lnTo>
                        <a:lnTo>
                          <a:pt x="102" y="151"/>
                        </a:lnTo>
                        <a:lnTo>
                          <a:pt x="88" y="152"/>
                        </a:lnTo>
                        <a:lnTo>
                          <a:pt x="76" y="152"/>
                        </a:lnTo>
                        <a:lnTo>
                          <a:pt x="63" y="148"/>
                        </a:lnTo>
                        <a:lnTo>
                          <a:pt x="51" y="143"/>
                        </a:lnTo>
                        <a:lnTo>
                          <a:pt x="38" y="135"/>
                        </a:lnTo>
                        <a:lnTo>
                          <a:pt x="29" y="126"/>
                        </a:lnTo>
                        <a:lnTo>
                          <a:pt x="22" y="114"/>
                        </a:lnTo>
                        <a:lnTo>
                          <a:pt x="17" y="102"/>
                        </a:lnTo>
                        <a:lnTo>
                          <a:pt x="14" y="87"/>
                        </a:lnTo>
                        <a:lnTo>
                          <a:pt x="14" y="75"/>
                        </a:lnTo>
                        <a:lnTo>
                          <a:pt x="17" y="62"/>
                        </a:lnTo>
                        <a:lnTo>
                          <a:pt x="23" y="49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7" name="Freeform 723"/>
                  <p:cNvSpPr>
                    <a:spLocks noEditPoints="1"/>
                  </p:cNvSpPr>
                  <p:nvPr/>
                </p:nvSpPr>
                <p:spPr bwMode="auto">
                  <a:xfrm>
                    <a:off x="3394" y="4081"/>
                    <a:ext cx="78" cy="67"/>
                  </a:xfrm>
                  <a:custGeom>
                    <a:avLst/>
                    <a:gdLst>
                      <a:gd name="T0" fmla="*/ 37 w 138"/>
                      <a:gd name="T1" fmla="*/ 8 h 139"/>
                      <a:gd name="T2" fmla="*/ 16 w 138"/>
                      <a:gd name="T3" fmla="*/ 25 h 139"/>
                      <a:gd name="T4" fmla="*/ 3 w 138"/>
                      <a:gd name="T5" fmla="*/ 49 h 139"/>
                      <a:gd name="T6" fmla="*/ 0 w 138"/>
                      <a:gd name="T7" fmla="*/ 74 h 139"/>
                      <a:gd name="T8" fmla="*/ 8 w 138"/>
                      <a:gd name="T9" fmla="*/ 101 h 139"/>
                      <a:gd name="T10" fmla="*/ 24 w 138"/>
                      <a:gd name="T11" fmla="*/ 122 h 139"/>
                      <a:gd name="T12" fmla="*/ 49 w 138"/>
                      <a:gd name="T13" fmla="*/ 135 h 139"/>
                      <a:gd name="T14" fmla="*/ 74 w 138"/>
                      <a:gd name="T15" fmla="*/ 139 h 139"/>
                      <a:gd name="T16" fmla="*/ 101 w 138"/>
                      <a:gd name="T17" fmla="*/ 131 h 139"/>
                      <a:gd name="T18" fmla="*/ 112 w 138"/>
                      <a:gd name="T19" fmla="*/ 124 h 139"/>
                      <a:gd name="T20" fmla="*/ 122 w 138"/>
                      <a:gd name="T21" fmla="*/ 115 h 139"/>
                      <a:gd name="T22" fmla="*/ 132 w 138"/>
                      <a:gd name="T23" fmla="*/ 96 h 139"/>
                      <a:gd name="T24" fmla="*/ 138 w 138"/>
                      <a:gd name="T25" fmla="*/ 78 h 139"/>
                      <a:gd name="T26" fmla="*/ 138 w 138"/>
                      <a:gd name="T27" fmla="*/ 64 h 139"/>
                      <a:gd name="T28" fmla="*/ 131 w 138"/>
                      <a:gd name="T29" fmla="*/ 38 h 139"/>
                      <a:gd name="T30" fmla="*/ 114 w 138"/>
                      <a:gd name="T31" fmla="*/ 17 h 139"/>
                      <a:gd name="T32" fmla="*/ 90 w 138"/>
                      <a:gd name="T33" fmla="*/ 3 h 139"/>
                      <a:gd name="T34" fmla="*/ 63 w 138"/>
                      <a:gd name="T35" fmla="*/ 0 h 139"/>
                      <a:gd name="T36" fmla="*/ 18 w 138"/>
                      <a:gd name="T37" fmla="*/ 41 h 139"/>
                      <a:gd name="T38" fmla="*/ 32 w 138"/>
                      <a:gd name="T39" fmla="*/ 24 h 139"/>
                      <a:gd name="T40" fmla="*/ 53 w 138"/>
                      <a:gd name="T41" fmla="*/ 13 h 139"/>
                      <a:gd name="T42" fmla="*/ 77 w 138"/>
                      <a:gd name="T43" fmla="*/ 11 h 139"/>
                      <a:gd name="T44" fmla="*/ 99 w 138"/>
                      <a:gd name="T45" fmla="*/ 19 h 139"/>
                      <a:gd name="T46" fmla="*/ 115 w 138"/>
                      <a:gd name="T47" fmla="*/ 33 h 139"/>
                      <a:gd name="T48" fmla="*/ 127 w 138"/>
                      <a:gd name="T49" fmla="*/ 54 h 139"/>
                      <a:gd name="T50" fmla="*/ 127 w 138"/>
                      <a:gd name="T51" fmla="*/ 77 h 139"/>
                      <a:gd name="T52" fmla="*/ 122 w 138"/>
                      <a:gd name="T53" fmla="*/ 92 h 139"/>
                      <a:gd name="T54" fmla="*/ 116 w 138"/>
                      <a:gd name="T55" fmla="*/ 102 h 139"/>
                      <a:gd name="T56" fmla="*/ 113 w 138"/>
                      <a:gd name="T57" fmla="*/ 104 h 139"/>
                      <a:gd name="T58" fmla="*/ 113 w 138"/>
                      <a:gd name="T59" fmla="*/ 108 h 139"/>
                      <a:gd name="T60" fmla="*/ 96 w 138"/>
                      <a:gd name="T61" fmla="*/ 122 h 139"/>
                      <a:gd name="T62" fmla="*/ 73 w 138"/>
                      <a:gd name="T63" fmla="*/ 128 h 139"/>
                      <a:gd name="T64" fmla="*/ 52 w 138"/>
                      <a:gd name="T65" fmla="*/ 125 h 139"/>
                      <a:gd name="T66" fmla="*/ 32 w 138"/>
                      <a:gd name="T67" fmla="*/ 114 h 139"/>
                      <a:gd name="T68" fmla="*/ 16 w 138"/>
                      <a:gd name="T69" fmla="*/ 97 h 139"/>
                      <a:gd name="T70" fmla="*/ 9 w 138"/>
                      <a:gd name="T71" fmla="*/ 74 h 139"/>
                      <a:gd name="T72" fmla="*/ 13 w 138"/>
                      <a:gd name="T73" fmla="*/ 52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8" h="139">
                        <a:moveTo>
                          <a:pt x="50" y="3"/>
                        </a:moveTo>
                        <a:lnTo>
                          <a:pt x="37" y="8"/>
                        </a:lnTo>
                        <a:lnTo>
                          <a:pt x="26" y="16"/>
                        </a:lnTo>
                        <a:lnTo>
                          <a:pt x="16" y="25"/>
                        </a:lnTo>
                        <a:lnTo>
                          <a:pt x="9" y="36"/>
                        </a:lnTo>
                        <a:lnTo>
                          <a:pt x="3" y="49"/>
                        </a:lnTo>
                        <a:lnTo>
                          <a:pt x="0" y="62"/>
                        </a:lnTo>
                        <a:lnTo>
                          <a:pt x="0" y="74"/>
                        </a:lnTo>
                        <a:lnTo>
                          <a:pt x="3" y="89"/>
                        </a:lnTo>
                        <a:lnTo>
                          <a:pt x="8" y="101"/>
                        </a:lnTo>
                        <a:lnTo>
                          <a:pt x="15" y="113"/>
                        </a:lnTo>
                        <a:lnTo>
                          <a:pt x="24" y="122"/>
                        </a:lnTo>
                        <a:lnTo>
                          <a:pt x="37" y="130"/>
                        </a:lnTo>
                        <a:lnTo>
                          <a:pt x="49" y="135"/>
                        </a:lnTo>
                        <a:lnTo>
                          <a:pt x="62" y="139"/>
                        </a:lnTo>
                        <a:lnTo>
                          <a:pt x="74" y="139"/>
                        </a:lnTo>
                        <a:lnTo>
                          <a:pt x="88" y="138"/>
                        </a:lnTo>
                        <a:lnTo>
                          <a:pt x="101" y="131"/>
                        </a:lnTo>
                        <a:lnTo>
                          <a:pt x="106" y="127"/>
                        </a:lnTo>
                        <a:lnTo>
                          <a:pt x="112" y="124"/>
                        </a:lnTo>
                        <a:lnTo>
                          <a:pt x="116" y="119"/>
                        </a:lnTo>
                        <a:lnTo>
                          <a:pt x="122" y="115"/>
                        </a:lnTo>
                        <a:lnTo>
                          <a:pt x="130" y="103"/>
                        </a:lnTo>
                        <a:lnTo>
                          <a:pt x="132" y="96"/>
                        </a:lnTo>
                        <a:lnTo>
                          <a:pt x="135" y="90"/>
                        </a:lnTo>
                        <a:lnTo>
                          <a:pt x="138" y="78"/>
                        </a:lnTo>
                        <a:lnTo>
                          <a:pt x="138" y="70"/>
                        </a:lnTo>
                        <a:lnTo>
                          <a:pt x="138" y="64"/>
                        </a:lnTo>
                        <a:lnTo>
                          <a:pt x="136" y="52"/>
                        </a:lnTo>
                        <a:lnTo>
                          <a:pt x="131" y="38"/>
                        </a:lnTo>
                        <a:lnTo>
                          <a:pt x="124" y="27"/>
                        </a:lnTo>
                        <a:lnTo>
                          <a:pt x="114" y="17"/>
                        </a:lnTo>
                        <a:lnTo>
                          <a:pt x="104" y="9"/>
                        </a:lnTo>
                        <a:lnTo>
                          <a:pt x="90" y="3"/>
                        </a:lnTo>
                        <a:lnTo>
                          <a:pt x="77" y="0"/>
                        </a:lnTo>
                        <a:lnTo>
                          <a:pt x="63" y="0"/>
                        </a:lnTo>
                        <a:lnTo>
                          <a:pt x="50" y="3"/>
                        </a:lnTo>
                        <a:close/>
                        <a:moveTo>
                          <a:pt x="18" y="41"/>
                        </a:moveTo>
                        <a:lnTo>
                          <a:pt x="23" y="31"/>
                        </a:lnTo>
                        <a:lnTo>
                          <a:pt x="32" y="24"/>
                        </a:lnTo>
                        <a:lnTo>
                          <a:pt x="41" y="17"/>
                        </a:lnTo>
                        <a:lnTo>
                          <a:pt x="53" y="13"/>
                        </a:lnTo>
                        <a:lnTo>
                          <a:pt x="65" y="10"/>
                        </a:lnTo>
                        <a:lnTo>
                          <a:pt x="77" y="11"/>
                        </a:lnTo>
                        <a:lnTo>
                          <a:pt x="87" y="13"/>
                        </a:lnTo>
                        <a:lnTo>
                          <a:pt x="99" y="19"/>
                        </a:lnTo>
                        <a:lnTo>
                          <a:pt x="108" y="25"/>
                        </a:lnTo>
                        <a:lnTo>
                          <a:pt x="115" y="33"/>
                        </a:lnTo>
                        <a:lnTo>
                          <a:pt x="122" y="42"/>
                        </a:lnTo>
                        <a:lnTo>
                          <a:pt x="127" y="54"/>
                        </a:lnTo>
                        <a:lnTo>
                          <a:pt x="128" y="64"/>
                        </a:lnTo>
                        <a:lnTo>
                          <a:pt x="127" y="77"/>
                        </a:lnTo>
                        <a:lnTo>
                          <a:pt x="124" y="87"/>
                        </a:lnTo>
                        <a:lnTo>
                          <a:pt x="122" y="92"/>
                        </a:lnTo>
                        <a:lnTo>
                          <a:pt x="121" y="98"/>
                        </a:lnTo>
                        <a:lnTo>
                          <a:pt x="116" y="102"/>
                        </a:lnTo>
                        <a:lnTo>
                          <a:pt x="114" y="104"/>
                        </a:lnTo>
                        <a:lnTo>
                          <a:pt x="113" y="104"/>
                        </a:lnTo>
                        <a:lnTo>
                          <a:pt x="113" y="105"/>
                        </a:lnTo>
                        <a:lnTo>
                          <a:pt x="113" y="108"/>
                        </a:lnTo>
                        <a:lnTo>
                          <a:pt x="105" y="116"/>
                        </a:lnTo>
                        <a:lnTo>
                          <a:pt x="96" y="122"/>
                        </a:lnTo>
                        <a:lnTo>
                          <a:pt x="85" y="127"/>
                        </a:lnTo>
                        <a:lnTo>
                          <a:pt x="73" y="128"/>
                        </a:lnTo>
                        <a:lnTo>
                          <a:pt x="63" y="128"/>
                        </a:lnTo>
                        <a:lnTo>
                          <a:pt x="52" y="125"/>
                        </a:lnTo>
                        <a:lnTo>
                          <a:pt x="42" y="121"/>
                        </a:lnTo>
                        <a:lnTo>
                          <a:pt x="32" y="114"/>
                        </a:lnTo>
                        <a:lnTo>
                          <a:pt x="23" y="106"/>
                        </a:lnTo>
                        <a:lnTo>
                          <a:pt x="16" y="97"/>
                        </a:lnTo>
                        <a:lnTo>
                          <a:pt x="12" y="87"/>
                        </a:lnTo>
                        <a:lnTo>
                          <a:pt x="9" y="74"/>
                        </a:lnTo>
                        <a:lnTo>
                          <a:pt x="10" y="63"/>
                        </a:lnTo>
                        <a:lnTo>
                          <a:pt x="13" y="52"/>
                        </a:lnTo>
                        <a:lnTo>
                          <a:pt x="18" y="41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8" name="Freeform 724"/>
                  <p:cNvSpPr>
                    <a:spLocks noEditPoints="1"/>
                  </p:cNvSpPr>
                  <p:nvPr/>
                </p:nvSpPr>
                <p:spPr bwMode="auto">
                  <a:xfrm>
                    <a:off x="3398" y="4085"/>
                    <a:ext cx="68" cy="59"/>
                  </a:xfrm>
                  <a:custGeom>
                    <a:avLst/>
                    <a:gdLst>
                      <a:gd name="T0" fmla="*/ 32 w 119"/>
                      <a:gd name="T1" fmla="*/ 7 h 118"/>
                      <a:gd name="T2" fmla="*/ 14 w 119"/>
                      <a:gd name="T3" fmla="*/ 21 h 118"/>
                      <a:gd name="T4" fmla="*/ 4 w 119"/>
                      <a:gd name="T5" fmla="*/ 42 h 118"/>
                      <a:gd name="T6" fmla="*/ 0 w 119"/>
                      <a:gd name="T7" fmla="*/ 64 h 118"/>
                      <a:gd name="T8" fmla="*/ 7 w 119"/>
                      <a:gd name="T9" fmla="*/ 87 h 118"/>
                      <a:gd name="T10" fmla="*/ 23 w 119"/>
                      <a:gd name="T11" fmla="*/ 104 h 118"/>
                      <a:gd name="T12" fmla="*/ 43 w 119"/>
                      <a:gd name="T13" fmla="*/ 115 h 118"/>
                      <a:gd name="T14" fmla="*/ 64 w 119"/>
                      <a:gd name="T15" fmla="*/ 118 h 118"/>
                      <a:gd name="T16" fmla="*/ 87 w 119"/>
                      <a:gd name="T17" fmla="*/ 112 h 118"/>
                      <a:gd name="T18" fmla="*/ 104 w 119"/>
                      <a:gd name="T19" fmla="*/ 98 h 118"/>
                      <a:gd name="T20" fmla="*/ 104 w 119"/>
                      <a:gd name="T21" fmla="*/ 94 h 118"/>
                      <a:gd name="T22" fmla="*/ 107 w 119"/>
                      <a:gd name="T23" fmla="*/ 92 h 118"/>
                      <a:gd name="T24" fmla="*/ 113 w 119"/>
                      <a:gd name="T25" fmla="*/ 82 h 118"/>
                      <a:gd name="T26" fmla="*/ 118 w 119"/>
                      <a:gd name="T27" fmla="*/ 67 h 118"/>
                      <a:gd name="T28" fmla="*/ 118 w 119"/>
                      <a:gd name="T29" fmla="*/ 44 h 118"/>
                      <a:gd name="T30" fmla="*/ 106 w 119"/>
                      <a:gd name="T31" fmla="*/ 23 h 118"/>
                      <a:gd name="T32" fmla="*/ 90 w 119"/>
                      <a:gd name="T33" fmla="*/ 9 h 118"/>
                      <a:gd name="T34" fmla="*/ 68 w 119"/>
                      <a:gd name="T35" fmla="*/ 1 h 118"/>
                      <a:gd name="T36" fmla="*/ 44 w 119"/>
                      <a:gd name="T37" fmla="*/ 3 h 118"/>
                      <a:gd name="T38" fmla="*/ 57 w 119"/>
                      <a:gd name="T39" fmla="*/ 13 h 118"/>
                      <a:gd name="T40" fmla="*/ 73 w 119"/>
                      <a:gd name="T41" fmla="*/ 13 h 118"/>
                      <a:gd name="T42" fmla="*/ 91 w 119"/>
                      <a:gd name="T43" fmla="*/ 23 h 118"/>
                      <a:gd name="T44" fmla="*/ 102 w 119"/>
                      <a:gd name="T45" fmla="*/ 38 h 118"/>
                      <a:gd name="T46" fmla="*/ 106 w 119"/>
                      <a:gd name="T47" fmla="*/ 56 h 118"/>
                      <a:gd name="T48" fmla="*/ 106 w 119"/>
                      <a:gd name="T49" fmla="*/ 62 h 118"/>
                      <a:gd name="T50" fmla="*/ 107 w 119"/>
                      <a:gd name="T51" fmla="*/ 65 h 118"/>
                      <a:gd name="T52" fmla="*/ 103 w 119"/>
                      <a:gd name="T53" fmla="*/ 78 h 118"/>
                      <a:gd name="T54" fmla="*/ 102 w 119"/>
                      <a:gd name="T55" fmla="*/ 83 h 118"/>
                      <a:gd name="T56" fmla="*/ 90 w 119"/>
                      <a:gd name="T57" fmla="*/ 96 h 118"/>
                      <a:gd name="T58" fmla="*/ 73 w 119"/>
                      <a:gd name="T59" fmla="*/ 105 h 118"/>
                      <a:gd name="T60" fmla="*/ 55 w 119"/>
                      <a:gd name="T61" fmla="*/ 107 h 118"/>
                      <a:gd name="T62" fmla="*/ 38 w 119"/>
                      <a:gd name="T63" fmla="*/ 101 h 118"/>
                      <a:gd name="T64" fmla="*/ 24 w 119"/>
                      <a:gd name="T65" fmla="*/ 88 h 118"/>
                      <a:gd name="T66" fmla="*/ 16 w 119"/>
                      <a:gd name="T67" fmla="*/ 73 h 118"/>
                      <a:gd name="T68" fmla="*/ 14 w 119"/>
                      <a:gd name="T69" fmla="*/ 45 h 118"/>
                      <a:gd name="T70" fmla="*/ 25 w 119"/>
                      <a:gd name="T71" fmla="*/ 28 h 118"/>
                      <a:gd name="T72" fmla="*/ 39 w 119"/>
                      <a:gd name="T73" fmla="*/ 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9" h="118">
                        <a:moveTo>
                          <a:pt x="44" y="3"/>
                        </a:moveTo>
                        <a:lnTo>
                          <a:pt x="32" y="7"/>
                        </a:lnTo>
                        <a:lnTo>
                          <a:pt x="23" y="14"/>
                        </a:lnTo>
                        <a:lnTo>
                          <a:pt x="14" y="21"/>
                        </a:lnTo>
                        <a:lnTo>
                          <a:pt x="9" y="31"/>
                        </a:lnTo>
                        <a:lnTo>
                          <a:pt x="4" y="42"/>
                        </a:lnTo>
                        <a:lnTo>
                          <a:pt x="1" y="53"/>
                        </a:lnTo>
                        <a:lnTo>
                          <a:pt x="0" y="64"/>
                        </a:lnTo>
                        <a:lnTo>
                          <a:pt x="3" y="77"/>
                        </a:lnTo>
                        <a:lnTo>
                          <a:pt x="7" y="87"/>
                        </a:lnTo>
                        <a:lnTo>
                          <a:pt x="14" y="96"/>
                        </a:lnTo>
                        <a:lnTo>
                          <a:pt x="23" y="104"/>
                        </a:lnTo>
                        <a:lnTo>
                          <a:pt x="33" y="111"/>
                        </a:lnTo>
                        <a:lnTo>
                          <a:pt x="43" y="115"/>
                        </a:lnTo>
                        <a:lnTo>
                          <a:pt x="54" y="118"/>
                        </a:lnTo>
                        <a:lnTo>
                          <a:pt x="64" y="118"/>
                        </a:lnTo>
                        <a:lnTo>
                          <a:pt x="76" y="117"/>
                        </a:lnTo>
                        <a:lnTo>
                          <a:pt x="87" y="112"/>
                        </a:lnTo>
                        <a:lnTo>
                          <a:pt x="96" y="106"/>
                        </a:lnTo>
                        <a:lnTo>
                          <a:pt x="104" y="98"/>
                        </a:lnTo>
                        <a:lnTo>
                          <a:pt x="104" y="95"/>
                        </a:lnTo>
                        <a:lnTo>
                          <a:pt x="104" y="94"/>
                        </a:lnTo>
                        <a:lnTo>
                          <a:pt x="105" y="94"/>
                        </a:lnTo>
                        <a:lnTo>
                          <a:pt x="107" y="92"/>
                        </a:lnTo>
                        <a:lnTo>
                          <a:pt x="112" y="88"/>
                        </a:lnTo>
                        <a:lnTo>
                          <a:pt x="113" y="82"/>
                        </a:lnTo>
                        <a:lnTo>
                          <a:pt x="115" y="77"/>
                        </a:lnTo>
                        <a:lnTo>
                          <a:pt x="118" y="67"/>
                        </a:lnTo>
                        <a:lnTo>
                          <a:pt x="119" y="54"/>
                        </a:lnTo>
                        <a:lnTo>
                          <a:pt x="118" y="44"/>
                        </a:lnTo>
                        <a:lnTo>
                          <a:pt x="113" y="32"/>
                        </a:lnTo>
                        <a:lnTo>
                          <a:pt x="106" y="23"/>
                        </a:lnTo>
                        <a:lnTo>
                          <a:pt x="99" y="15"/>
                        </a:lnTo>
                        <a:lnTo>
                          <a:pt x="90" y="9"/>
                        </a:lnTo>
                        <a:lnTo>
                          <a:pt x="78" y="3"/>
                        </a:lnTo>
                        <a:lnTo>
                          <a:pt x="68" y="1"/>
                        </a:lnTo>
                        <a:lnTo>
                          <a:pt x="56" y="0"/>
                        </a:lnTo>
                        <a:lnTo>
                          <a:pt x="44" y="3"/>
                        </a:lnTo>
                        <a:close/>
                        <a:moveTo>
                          <a:pt x="48" y="16"/>
                        </a:moveTo>
                        <a:lnTo>
                          <a:pt x="57" y="13"/>
                        </a:lnTo>
                        <a:lnTo>
                          <a:pt x="65" y="12"/>
                        </a:lnTo>
                        <a:lnTo>
                          <a:pt x="73" y="13"/>
                        </a:lnTo>
                        <a:lnTo>
                          <a:pt x="84" y="18"/>
                        </a:lnTo>
                        <a:lnTo>
                          <a:pt x="91" y="23"/>
                        </a:lnTo>
                        <a:lnTo>
                          <a:pt x="97" y="30"/>
                        </a:lnTo>
                        <a:lnTo>
                          <a:pt x="102" y="38"/>
                        </a:lnTo>
                        <a:lnTo>
                          <a:pt x="105" y="48"/>
                        </a:lnTo>
                        <a:lnTo>
                          <a:pt x="106" y="56"/>
                        </a:lnTo>
                        <a:lnTo>
                          <a:pt x="106" y="60"/>
                        </a:lnTo>
                        <a:lnTo>
                          <a:pt x="106" y="62"/>
                        </a:lnTo>
                        <a:lnTo>
                          <a:pt x="106" y="63"/>
                        </a:lnTo>
                        <a:lnTo>
                          <a:pt x="107" y="65"/>
                        </a:lnTo>
                        <a:lnTo>
                          <a:pt x="105" y="74"/>
                        </a:lnTo>
                        <a:lnTo>
                          <a:pt x="103" y="78"/>
                        </a:lnTo>
                        <a:lnTo>
                          <a:pt x="102" y="80"/>
                        </a:lnTo>
                        <a:lnTo>
                          <a:pt x="102" y="83"/>
                        </a:lnTo>
                        <a:lnTo>
                          <a:pt x="96" y="90"/>
                        </a:lnTo>
                        <a:lnTo>
                          <a:pt x="90" y="96"/>
                        </a:lnTo>
                        <a:lnTo>
                          <a:pt x="82" y="102"/>
                        </a:lnTo>
                        <a:lnTo>
                          <a:pt x="73" y="105"/>
                        </a:lnTo>
                        <a:lnTo>
                          <a:pt x="63" y="106"/>
                        </a:lnTo>
                        <a:lnTo>
                          <a:pt x="55" y="107"/>
                        </a:lnTo>
                        <a:lnTo>
                          <a:pt x="46" y="104"/>
                        </a:lnTo>
                        <a:lnTo>
                          <a:pt x="38" y="101"/>
                        </a:lnTo>
                        <a:lnTo>
                          <a:pt x="29" y="94"/>
                        </a:lnTo>
                        <a:lnTo>
                          <a:pt x="24" y="88"/>
                        </a:lnTo>
                        <a:lnTo>
                          <a:pt x="18" y="81"/>
                        </a:lnTo>
                        <a:lnTo>
                          <a:pt x="16" y="73"/>
                        </a:lnTo>
                        <a:lnTo>
                          <a:pt x="13" y="54"/>
                        </a:lnTo>
                        <a:lnTo>
                          <a:pt x="14" y="45"/>
                        </a:lnTo>
                        <a:lnTo>
                          <a:pt x="20" y="37"/>
                        </a:lnTo>
                        <a:lnTo>
                          <a:pt x="25" y="28"/>
                        </a:lnTo>
                        <a:lnTo>
                          <a:pt x="32" y="23"/>
                        </a:lnTo>
                        <a:lnTo>
                          <a:pt x="39" y="18"/>
                        </a:lnTo>
                        <a:lnTo>
                          <a:pt x="48" y="16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09" name="Freeform 725"/>
                  <p:cNvSpPr>
                    <a:spLocks noEditPoints="1"/>
                  </p:cNvSpPr>
                  <p:nvPr/>
                </p:nvSpPr>
                <p:spPr bwMode="auto">
                  <a:xfrm>
                    <a:off x="3407" y="4091"/>
                    <a:ext cx="52" cy="47"/>
                  </a:xfrm>
                  <a:custGeom>
                    <a:avLst/>
                    <a:gdLst>
                      <a:gd name="T0" fmla="*/ 60 w 94"/>
                      <a:gd name="T1" fmla="*/ 1 h 95"/>
                      <a:gd name="T2" fmla="*/ 44 w 94"/>
                      <a:gd name="T3" fmla="*/ 1 h 95"/>
                      <a:gd name="T4" fmla="*/ 26 w 94"/>
                      <a:gd name="T5" fmla="*/ 6 h 95"/>
                      <a:gd name="T6" fmla="*/ 12 w 94"/>
                      <a:gd name="T7" fmla="*/ 16 h 95"/>
                      <a:gd name="T8" fmla="*/ 1 w 94"/>
                      <a:gd name="T9" fmla="*/ 33 h 95"/>
                      <a:gd name="T10" fmla="*/ 3 w 94"/>
                      <a:gd name="T11" fmla="*/ 61 h 95"/>
                      <a:gd name="T12" fmla="*/ 11 w 94"/>
                      <a:gd name="T13" fmla="*/ 76 h 95"/>
                      <a:gd name="T14" fmla="*/ 25 w 94"/>
                      <a:gd name="T15" fmla="*/ 89 h 95"/>
                      <a:gd name="T16" fmla="*/ 42 w 94"/>
                      <a:gd name="T17" fmla="*/ 95 h 95"/>
                      <a:gd name="T18" fmla="*/ 60 w 94"/>
                      <a:gd name="T19" fmla="*/ 93 h 95"/>
                      <a:gd name="T20" fmla="*/ 77 w 94"/>
                      <a:gd name="T21" fmla="*/ 84 h 95"/>
                      <a:gd name="T22" fmla="*/ 89 w 94"/>
                      <a:gd name="T23" fmla="*/ 71 h 95"/>
                      <a:gd name="T24" fmla="*/ 90 w 94"/>
                      <a:gd name="T25" fmla="*/ 66 h 95"/>
                      <a:gd name="T26" fmla="*/ 94 w 94"/>
                      <a:gd name="T27" fmla="*/ 53 h 95"/>
                      <a:gd name="T28" fmla="*/ 93 w 94"/>
                      <a:gd name="T29" fmla="*/ 50 h 95"/>
                      <a:gd name="T30" fmla="*/ 93 w 94"/>
                      <a:gd name="T31" fmla="*/ 44 h 95"/>
                      <a:gd name="T32" fmla="*/ 89 w 94"/>
                      <a:gd name="T33" fmla="*/ 26 h 95"/>
                      <a:gd name="T34" fmla="*/ 78 w 94"/>
                      <a:gd name="T35" fmla="*/ 11 h 95"/>
                      <a:gd name="T36" fmla="*/ 38 w 94"/>
                      <a:gd name="T37" fmla="*/ 13 h 95"/>
                      <a:gd name="T38" fmla="*/ 64 w 94"/>
                      <a:gd name="T39" fmla="*/ 17 h 95"/>
                      <a:gd name="T40" fmla="*/ 75 w 94"/>
                      <a:gd name="T41" fmla="*/ 26 h 95"/>
                      <a:gd name="T42" fmla="*/ 82 w 94"/>
                      <a:gd name="T43" fmla="*/ 38 h 95"/>
                      <a:gd name="T44" fmla="*/ 82 w 94"/>
                      <a:gd name="T45" fmla="*/ 51 h 95"/>
                      <a:gd name="T46" fmla="*/ 78 w 94"/>
                      <a:gd name="T47" fmla="*/ 65 h 95"/>
                      <a:gd name="T48" fmla="*/ 73 w 94"/>
                      <a:gd name="T49" fmla="*/ 70 h 95"/>
                      <a:gd name="T50" fmla="*/ 62 w 94"/>
                      <a:gd name="T51" fmla="*/ 79 h 95"/>
                      <a:gd name="T52" fmla="*/ 59 w 94"/>
                      <a:gd name="T53" fmla="*/ 79 h 95"/>
                      <a:gd name="T54" fmla="*/ 57 w 94"/>
                      <a:gd name="T55" fmla="*/ 82 h 95"/>
                      <a:gd name="T56" fmla="*/ 31 w 94"/>
                      <a:gd name="T57" fmla="*/ 78 h 95"/>
                      <a:gd name="T58" fmla="*/ 19 w 94"/>
                      <a:gd name="T59" fmla="*/ 70 h 95"/>
                      <a:gd name="T60" fmla="*/ 13 w 94"/>
                      <a:gd name="T61" fmla="*/ 58 h 95"/>
                      <a:gd name="T62" fmla="*/ 17 w 94"/>
                      <a:gd name="T63" fmla="*/ 31 h 95"/>
                      <a:gd name="T64" fmla="*/ 30 w 94"/>
                      <a:gd name="T65" fmla="*/ 1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94" h="95">
                        <a:moveTo>
                          <a:pt x="71" y="6"/>
                        </a:moveTo>
                        <a:lnTo>
                          <a:pt x="60" y="1"/>
                        </a:lnTo>
                        <a:lnTo>
                          <a:pt x="52" y="0"/>
                        </a:lnTo>
                        <a:lnTo>
                          <a:pt x="44" y="1"/>
                        </a:lnTo>
                        <a:lnTo>
                          <a:pt x="35" y="4"/>
                        </a:lnTo>
                        <a:lnTo>
                          <a:pt x="26" y="6"/>
                        </a:lnTo>
                        <a:lnTo>
                          <a:pt x="19" y="11"/>
                        </a:lnTo>
                        <a:lnTo>
                          <a:pt x="12" y="16"/>
                        </a:lnTo>
                        <a:lnTo>
                          <a:pt x="7" y="25"/>
                        </a:lnTo>
                        <a:lnTo>
                          <a:pt x="1" y="33"/>
                        </a:lnTo>
                        <a:lnTo>
                          <a:pt x="0" y="42"/>
                        </a:lnTo>
                        <a:lnTo>
                          <a:pt x="3" y="61"/>
                        </a:lnTo>
                        <a:lnTo>
                          <a:pt x="5" y="69"/>
                        </a:lnTo>
                        <a:lnTo>
                          <a:pt x="11" y="76"/>
                        </a:lnTo>
                        <a:lnTo>
                          <a:pt x="16" y="82"/>
                        </a:lnTo>
                        <a:lnTo>
                          <a:pt x="25" y="89"/>
                        </a:lnTo>
                        <a:lnTo>
                          <a:pt x="33" y="92"/>
                        </a:lnTo>
                        <a:lnTo>
                          <a:pt x="42" y="95"/>
                        </a:lnTo>
                        <a:lnTo>
                          <a:pt x="50" y="94"/>
                        </a:lnTo>
                        <a:lnTo>
                          <a:pt x="60" y="93"/>
                        </a:lnTo>
                        <a:lnTo>
                          <a:pt x="69" y="90"/>
                        </a:lnTo>
                        <a:lnTo>
                          <a:pt x="77" y="84"/>
                        </a:lnTo>
                        <a:lnTo>
                          <a:pt x="83" y="78"/>
                        </a:lnTo>
                        <a:lnTo>
                          <a:pt x="89" y="71"/>
                        </a:lnTo>
                        <a:lnTo>
                          <a:pt x="89" y="68"/>
                        </a:lnTo>
                        <a:lnTo>
                          <a:pt x="90" y="66"/>
                        </a:lnTo>
                        <a:lnTo>
                          <a:pt x="92" y="62"/>
                        </a:lnTo>
                        <a:lnTo>
                          <a:pt x="94" y="53"/>
                        </a:lnTo>
                        <a:lnTo>
                          <a:pt x="93" y="51"/>
                        </a:lnTo>
                        <a:lnTo>
                          <a:pt x="93" y="50"/>
                        </a:lnTo>
                        <a:lnTo>
                          <a:pt x="93" y="48"/>
                        </a:lnTo>
                        <a:lnTo>
                          <a:pt x="93" y="44"/>
                        </a:lnTo>
                        <a:lnTo>
                          <a:pt x="92" y="36"/>
                        </a:lnTo>
                        <a:lnTo>
                          <a:pt x="89" y="26"/>
                        </a:lnTo>
                        <a:lnTo>
                          <a:pt x="84" y="18"/>
                        </a:lnTo>
                        <a:lnTo>
                          <a:pt x="78" y="11"/>
                        </a:lnTo>
                        <a:lnTo>
                          <a:pt x="71" y="6"/>
                        </a:lnTo>
                        <a:close/>
                        <a:moveTo>
                          <a:pt x="38" y="13"/>
                        </a:moveTo>
                        <a:lnTo>
                          <a:pt x="50" y="13"/>
                        </a:lnTo>
                        <a:lnTo>
                          <a:pt x="64" y="17"/>
                        </a:lnTo>
                        <a:lnTo>
                          <a:pt x="70" y="20"/>
                        </a:lnTo>
                        <a:lnTo>
                          <a:pt x="75" y="26"/>
                        </a:lnTo>
                        <a:lnTo>
                          <a:pt x="78" y="31"/>
                        </a:lnTo>
                        <a:lnTo>
                          <a:pt x="82" y="38"/>
                        </a:lnTo>
                        <a:lnTo>
                          <a:pt x="82" y="44"/>
                        </a:lnTo>
                        <a:lnTo>
                          <a:pt x="82" y="51"/>
                        </a:lnTo>
                        <a:lnTo>
                          <a:pt x="80" y="58"/>
                        </a:lnTo>
                        <a:lnTo>
                          <a:pt x="78" y="65"/>
                        </a:lnTo>
                        <a:lnTo>
                          <a:pt x="75" y="67"/>
                        </a:lnTo>
                        <a:lnTo>
                          <a:pt x="73" y="70"/>
                        </a:lnTo>
                        <a:lnTo>
                          <a:pt x="69" y="75"/>
                        </a:lnTo>
                        <a:lnTo>
                          <a:pt x="62" y="79"/>
                        </a:lnTo>
                        <a:lnTo>
                          <a:pt x="60" y="79"/>
                        </a:lnTo>
                        <a:lnTo>
                          <a:pt x="59" y="79"/>
                        </a:lnTo>
                        <a:lnTo>
                          <a:pt x="59" y="80"/>
                        </a:lnTo>
                        <a:lnTo>
                          <a:pt x="57" y="82"/>
                        </a:lnTo>
                        <a:lnTo>
                          <a:pt x="44" y="82"/>
                        </a:lnTo>
                        <a:lnTo>
                          <a:pt x="31" y="78"/>
                        </a:lnTo>
                        <a:lnTo>
                          <a:pt x="24" y="74"/>
                        </a:lnTo>
                        <a:lnTo>
                          <a:pt x="19" y="70"/>
                        </a:lnTo>
                        <a:lnTo>
                          <a:pt x="15" y="64"/>
                        </a:lnTo>
                        <a:lnTo>
                          <a:pt x="13" y="58"/>
                        </a:lnTo>
                        <a:lnTo>
                          <a:pt x="12" y="43"/>
                        </a:lnTo>
                        <a:lnTo>
                          <a:pt x="17" y="31"/>
                        </a:lnTo>
                        <a:lnTo>
                          <a:pt x="25" y="19"/>
                        </a:lnTo>
                        <a:lnTo>
                          <a:pt x="30" y="15"/>
                        </a:lnTo>
                        <a:lnTo>
                          <a:pt x="38" y="13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0" name="Freeform 726"/>
                  <p:cNvSpPr>
                    <a:spLocks noEditPoints="1"/>
                  </p:cNvSpPr>
                  <p:nvPr/>
                </p:nvSpPr>
                <p:spPr bwMode="auto">
                  <a:xfrm>
                    <a:off x="3414" y="4099"/>
                    <a:ext cx="38" cy="33"/>
                  </a:xfrm>
                  <a:custGeom>
                    <a:avLst/>
                    <a:gdLst>
                      <a:gd name="T0" fmla="*/ 52 w 70"/>
                      <a:gd name="T1" fmla="*/ 4 h 69"/>
                      <a:gd name="T2" fmla="*/ 38 w 70"/>
                      <a:gd name="T3" fmla="*/ 0 h 69"/>
                      <a:gd name="T4" fmla="*/ 26 w 70"/>
                      <a:gd name="T5" fmla="*/ 0 h 69"/>
                      <a:gd name="T6" fmla="*/ 18 w 70"/>
                      <a:gd name="T7" fmla="*/ 2 h 69"/>
                      <a:gd name="T8" fmla="*/ 13 w 70"/>
                      <a:gd name="T9" fmla="*/ 6 h 69"/>
                      <a:gd name="T10" fmla="*/ 5 w 70"/>
                      <a:gd name="T11" fmla="*/ 18 h 69"/>
                      <a:gd name="T12" fmla="*/ 0 w 70"/>
                      <a:gd name="T13" fmla="*/ 30 h 69"/>
                      <a:gd name="T14" fmla="*/ 1 w 70"/>
                      <a:gd name="T15" fmla="*/ 45 h 69"/>
                      <a:gd name="T16" fmla="*/ 3 w 70"/>
                      <a:gd name="T17" fmla="*/ 51 h 69"/>
                      <a:gd name="T18" fmla="*/ 7 w 70"/>
                      <a:gd name="T19" fmla="*/ 57 h 69"/>
                      <a:gd name="T20" fmla="*/ 12 w 70"/>
                      <a:gd name="T21" fmla="*/ 61 h 69"/>
                      <a:gd name="T22" fmla="*/ 19 w 70"/>
                      <a:gd name="T23" fmla="*/ 65 h 69"/>
                      <a:gd name="T24" fmla="*/ 32 w 70"/>
                      <a:gd name="T25" fmla="*/ 69 h 69"/>
                      <a:gd name="T26" fmla="*/ 45 w 70"/>
                      <a:gd name="T27" fmla="*/ 69 h 69"/>
                      <a:gd name="T28" fmla="*/ 47 w 70"/>
                      <a:gd name="T29" fmla="*/ 67 h 69"/>
                      <a:gd name="T30" fmla="*/ 47 w 70"/>
                      <a:gd name="T31" fmla="*/ 66 h 69"/>
                      <a:gd name="T32" fmla="*/ 48 w 70"/>
                      <a:gd name="T33" fmla="*/ 66 h 69"/>
                      <a:gd name="T34" fmla="*/ 50 w 70"/>
                      <a:gd name="T35" fmla="*/ 66 h 69"/>
                      <a:gd name="T36" fmla="*/ 57 w 70"/>
                      <a:gd name="T37" fmla="*/ 62 h 69"/>
                      <a:gd name="T38" fmla="*/ 61 w 70"/>
                      <a:gd name="T39" fmla="*/ 57 h 69"/>
                      <a:gd name="T40" fmla="*/ 63 w 70"/>
                      <a:gd name="T41" fmla="*/ 54 h 69"/>
                      <a:gd name="T42" fmla="*/ 66 w 70"/>
                      <a:gd name="T43" fmla="*/ 52 h 69"/>
                      <a:gd name="T44" fmla="*/ 68 w 70"/>
                      <a:gd name="T45" fmla="*/ 45 h 69"/>
                      <a:gd name="T46" fmla="*/ 70 w 70"/>
                      <a:gd name="T47" fmla="*/ 38 h 69"/>
                      <a:gd name="T48" fmla="*/ 70 w 70"/>
                      <a:gd name="T49" fmla="*/ 31 h 69"/>
                      <a:gd name="T50" fmla="*/ 70 w 70"/>
                      <a:gd name="T51" fmla="*/ 25 h 69"/>
                      <a:gd name="T52" fmla="*/ 66 w 70"/>
                      <a:gd name="T53" fmla="*/ 18 h 69"/>
                      <a:gd name="T54" fmla="*/ 63 w 70"/>
                      <a:gd name="T55" fmla="*/ 13 h 69"/>
                      <a:gd name="T56" fmla="*/ 58 w 70"/>
                      <a:gd name="T57" fmla="*/ 7 h 69"/>
                      <a:gd name="T58" fmla="*/ 52 w 70"/>
                      <a:gd name="T59" fmla="*/ 4 h 69"/>
                      <a:gd name="T60" fmla="*/ 15 w 70"/>
                      <a:gd name="T61" fmla="*/ 23 h 69"/>
                      <a:gd name="T62" fmla="*/ 20 w 70"/>
                      <a:gd name="T63" fmla="*/ 17 h 69"/>
                      <a:gd name="T64" fmla="*/ 30 w 70"/>
                      <a:gd name="T65" fmla="*/ 14 h 69"/>
                      <a:gd name="T66" fmla="*/ 38 w 70"/>
                      <a:gd name="T67" fmla="*/ 12 h 69"/>
                      <a:gd name="T68" fmla="*/ 42 w 70"/>
                      <a:gd name="T69" fmla="*/ 12 h 69"/>
                      <a:gd name="T70" fmla="*/ 47 w 70"/>
                      <a:gd name="T71" fmla="*/ 14 h 69"/>
                      <a:gd name="T72" fmla="*/ 53 w 70"/>
                      <a:gd name="T73" fmla="*/ 20 h 69"/>
                      <a:gd name="T74" fmla="*/ 59 w 70"/>
                      <a:gd name="T75" fmla="*/ 29 h 69"/>
                      <a:gd name="T76" fmla="*/ 59 w 70"/>
                      <a:gd name="T77" fmla="*/ 33 h 69"/>
                      <a:gd name="T78" fmla="*/ 59 w 70"/>
                      <a:gd name="T79" fmla="*/ 38 h 69"/>
                      <a:gd name="T80" fmla="*/ 57 w 70"/>
                      <a:gd name="T81" fmla="*/ 47 h 69"/>
                      <a:gd name="T82" fmla="*/ 54 w 70"/>
                      <a:gd name="T83" fmla="*/ 48 h 69"/>
                      <a:gd name="T84" fmla="*/ 53 w 70"/>
                      <a:gd name="T85" fmla="*/ 50 h 69"/>
                      <a:gd name="T86" fmla="*/ 51 w 70"/>
                      <a:gd name="T87" fmla="*/ 51 h 69"/>
                      <a:gd name="T88" fmla="*/ 50 w 70"/>
                      <a:gd name="T89" fmla="*/ 53 h 69"/>
                      <a:gd name="T90" fmla="*/ 46 w 70"/>
                      <a:gd name="T91" fmla="*/ 55 h 69"/>
                      <a:gd name="T92" fmla="*/ 42 w 70"/>
                      <a:gd name="T93" fmla="*/ 57 h 69"/>
                      <a:gd name="T94" fmla="*/ 32 w 70"/>
                      <a:gd name="T95" fmla="*/ 57 h 69"/>
                      <a:gd name="T96" fmla="*/ 25 w 70"/>
                      <a:gd name="T97" fmla="*/ 55 h 69"/>
                      <a:gd name="T98" fmla="*/ 17 w 70"/>
                      <a:gd name="T99" fmla="*/ 49 h 69"/>
                      <a:gd name="T100" fmla="*/ 14 w 70"/>
                      <a:gd name="T101" fmla="*/ 45 h 69"/>
                      <a:gd name="T102" fmla="*/ 13 w 70"/>
                      <a:gd name="T103" fmla="*/ 42 h 69"/>
                      <a:gd name="T104" fmla="*/ 12 w 70"/>
                      <a:gd name="T105" fmla="*/ 31 h 69"/>
                      <a:gd name="T106" fmla="*/ 15 w 70"/>
                      <a:gd name="T107" fmla="*/ 23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70" h="69">
                        <a:moveTo>
                          <a:pt x="52" y="4"/>
                        </a:moveTo>
                        <a:lnTo>
                          <a:pt x="38" y="0"/>
                        </a:lnTo>
                        <a:lnTo>
                          <a:pt x="26" y="0"/>
                        </a:lnTo>
                        <a:lnTo>
                          <a:pt x="18" y="2"/>
                        </a:lnTo>
                        <a:lnTo>
                          <a:pt x="13" y="6"/>
                        </a:lnTo>
                        <a:lnTo>
                          <a:pt x="5" y="18"/>
                        </a:lnTo>
                        <a:lnTo>
                          <a:pt x="0" y="30"/>
                        </a:lnTo>
                        <a:lnTo>
                          <a:pt x="1" y="45"/>
                        </a:lnTo>
                        <a:lnTo>
                          <a:pt x="3" y="51"/>
                        </a:lnTo>
                        <a:lnTo>
                          <a:pt x="7" y="57"/>
                        </a:lnTo>
                        <a:lnTo>
                          <a:pt x="12" y="61"/>
                        </a:lnTo>
                        <a:lnTo>
                          <a:pt x="19" y="65"/>
                        </a:lnTo>
                        <a:lnTo>
                          <a:pt x="32" y="69"/>
                        </a:lnTo>
                        <a:lnTo>
                          <a:pt x="45" y="69"/>
                        </a:lnTo>
                        <a:lnTo>
                          <a:pt x="47" y="67"/>
                        </a:lnTo>
                        <a:lnTo>
                          <a:pt x="47" y="66"/>
                        </a:lnTo>
                        <a:lnTo>
                          <a:pt x="48" y="66"/>
                        </a:lnTo>
                        <a:lnTo>
                          <a:pt x="50" y="66"/>
                        </a:lnTo>
                        <a:lnTo>
                          <a:pt x="57" y="62"/>
                        </a:lnTo>
                        <a:lnTo>
                          <a:pt x="61" y="57"/>
                        </a:lnTo>
                        <a:lnTo>
                          <a:pt x="63" y="54"/>
                        </a:lnTo>
                        <a:lnTo>
                          <a:pt x="66" y="52"/>
                        </a:lnTo>
                        <a:lnTo>
                          <a:pt x="68" y="45"/>
                        </a:lnTo>
                        <a:lnTo>
                          <a:pt x="70" y="38"/>
                        </a:lnTo>
                        <a:lnTo>
                          <a:pt x="70" y="31"/>
                        </a:lnTo>
                        <a:lnTo>
                          <a:pt x="70" y="25"/>
                        </a:lnTo>
                        <a:lnTo>
                          <a:pt x="66" y="18"/>
                        </a:lnTo>
                        <a:lnTo>
                          <a:pt x="63" y="13"/>
                        </a:lnTo>
                        <a:lnTo>
                          <a:pt x="58" y="7"/>
                        </a:lnTo>
                        <a:lnTo>
                          <a:pt x="52" y="4"/>
                        </a:lnTo>
                        <a:close/>
                        <a:moveTo>
                          <a:pt x="15" y="23"/>
                        </a:moveTo>
                        <a:lnTo>
                          <a:pt x="20" y="17"/>
                        </a:lnTo>
                        <a:lnTo>
                          <a:pt x="30" y="14"/>
                        </a:lnTo>
                        <a:lnTo>
                          <a:pt x="38" y="12"/>
                        </a:lnTo>
                        <a:lnTo>
                          <a:pt x="42" y="12"/>
                        </a:lnTo>
                        <a:lnTo>
                          <a:pt x="47" y="14"/>
                        </a:lnTo>
                        <a:lnTo>
                          <a:pt x="53" y="20"/>
                        </a:lnTo>
                        <a:lnTo>
                          <a:pt x="59" y="29"/>
                        </a:lnTo>
                        <a:lnTo>
                          <a:pt x="59" y="33"/>
                        </a:lnTo>
                        <a:lnTo>
                          <a:pt x="59" y="38"/>
                        </a:lnTo>
                        <a:lnTo>
                          <a:pt x="57" y="47"/>
                        </a:lnTo>
                        <a:lnTo>
                          <a:pt x="54" y="48"/>
                        </a:lnTo>
                        <a:lnTo>
                          <a:pt x="53" y="50"/>
                        </a:lnTo>
                        <a:lnTo>
                          <a:pt x="51" y="51"/>
                        </a:lnTo>
                        <a:lnTo>
                          <a:pt x="50" y="53"/>
                        </a:lnTo>
                        <a:lnTo>
                          <a:pt x="46" y="55"/>
                        </a:lnTo>
                        <a:lnTo>
                          <a:pt x="42" y="57"/>
                        </a:lnTo>
                        <a:lnTo>
                          <a:pt x="32" y="57"/>
                        </a:lnTo>
                        <a:lnTo>
                          <a:pt x="25" y="55"/>
                        </a:lnTo>
                        <a:lnTo>
                          <a:pt x="17" y="49"/>
                        </a:lnTo>
                        <a:lnTo>
                          <a:pt x="14" y="45"/>
                        </a:lnTo>
                        <a:lnTo>
                          <a:pt x="13" y="42"/>
                        </a:lnTo>
                        <a:lnTo>
                          <a:pt x="12" y="31"/>
                        </a:lnTo>
                        <a:lnTo>
                          <a:pt x="15" y="23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1" name="Freeform 727"/>
                  <p:cNvSpPr>
                    <a:spLocks noEditPoints="1"/>
                  </p:cNvSpPr>
                  <p:nvPr/>
                </p:nvSpPr>
                <p:spPr bwMode="auto">
                  <a:xfrm>
                    <a:off x="3421" y="4102"/>
                    <a:ext cx="24" cy="24"/>
                  </a:xfrm>
                  <a:custGeom>
                    <a:avLst/>
                    <a:gdLst>
                      <a:gd name="T0" fmla="*/ 18 w 47"/>
                      <a:gd name="T1" fmla="*/ 2 h 45"/>
                      <a:gd name="T2" fmla="*/ 8 w 47"/>
                      <a:gd name="T3" fmla="*/ 5 h 45"/>
                      <a:gd name="T4" fmla="*/ 3 w 47"/>
                      <a:gd name="T5" fmla="*/ 11 h 45"/>
                      <a:gd name="T6" fmla="*/ 0 w 47"/>
                      <a:gd name="T7" fmla="*/ 19 h 45"/>
                      <a:gd name="T8" fmla="*/ 1 w 47"/>
                      <a:gd name="T9" fmla="*/ 30 h 45"/>
                      <a:gd name="T10" fmla="*/ 2 w 47"/>
                      <a:gd name="T11" fmla="*/ 33 h 45"/>
                      <a:gd name="T12" fmla="*/ 5 w 47"/>
                      <a:gd name="T13" fmla="*/ 37 h 45"/>
                      <a:gd name="T14" fmla="*/ 13 w 47"/>
                      <a:gd name="T15" fmla="*/ 43 h 45"/>
                      <a:gd name="T16" fmla="*/ 20 w 47"/>
                      <a:gd name="T17" fmla="*/ 45 h 45"/>
                      <a:gd name="T18" fmla="*/ 30 w 47"/>
                      <a:gd name="T19" fmla="*/ 45 h 45"/>
                      <a:gd name="T20" fmla="*/ 34 w 47"/>
                      <a:gd name="T21" fmla="*/ 43 h 45"/>
                      <a:gd name="T22" fmla="*/ 38 w 47"/>
                      <a:gd name="T23" fmla="*/ 41 h 45"/>
                      <a:gd name="T24" fmla="*/ 39 w 47"/>
                      <a:gd name="T25" fmla="*/ 39 h 45"/>
                      <a:gd name="T26" fmla="*/ 41 w 47"/>
                      <a:gd name="T27" fmla="*/ 38 h 45"/>
                      <a:gd name="T28" fmla="*/ 42 w 47"/>
                      <a:gd name="T29" fmla="*/ 36 h 45"/>
                      <a:gd name="T30" fmla="*/ 45 w 47"/>
                      <a:gd name="T31" fmla="*/ 35 h 45"/>
                      <a:gd name="T32" fmla="*/ 47 w 47"/>
                      <a:gd name="T33" fmla="*/ 26 h 45"/>
                      <a:gd name="T34" fmla="*/ 47 w 47"/>
                      <a:gd name="T35" fmla="*/ 21 h 45"/>
                      <a:gd name="T36" fmla="*/ 47 w 47"/>
                      <a:gd name="T37" fmla="*/ 17 h 45"/>
                      <a:gd name="T38" fmla="*/ 41 w 47"/>
                      <a:gd name="T39" fmla="*/ 8 h 45"/>
                      <a:gd name="T40" fmla="*/ 35 w 47"/>
                      <a:gd name="T41" fmla="*/ 2 h 45"/>
                      <a:gd name="T42" fmla="*/ 30 w 47"/>
                      <a:gd name="T43" fmla="*/ 0 h 45"/>
                      <a:gd name="T44" fmla="*/ 26 w 47"/>
                      <a:gd name="T45" fmla="*/ 0 h 45"/>
                      <a:gd name="T46" fmla="*/ 18 w 47"/>
                      <a:gd name="T47" fmla="*/ 2 h 45"/>
                      <a:gd name="T48" fmla="*/ 20 w 47"/>
                      <a:gd name="T49" fmla="*/ 11 h 45"/>
                      <a:gd name="T50" fmla="*/ 29 w 47"/>
                      <a:gd name="T51" fmla="*/ 13 h 45"/>
                      <a:gd name="T52" fmla="*/ 35 w 47"/>
                      <a:gd name="T53" fmla="*/ 20 h 45"/>
                      <a:gd name="T54" fmla="*/ 34 w 47"/>
                      <a:gd name="T55" fmla="*/ 24 h 45"/>
                      <a:gd name="T56" fmla="*/ 33 w 47"/>
                      <a:gd name="T57" fmla="*/ 28 h 45"/>
                      <a:gd name="T58" fmla="*/ 30 w 47"/>
                      <a:gd name="T59" fmla="*/ 33 h 45"/>
                      <a:gd name="T60" fmla="*/ 28 w 47"/>
                      <a:gd name="T61" fmla="*/ 34 h 45"/>
                      <a:gd name="T62" fmla="*/ 27 w 47"/>
                      <a:gd name="T63" fmla="*/ 36 h 45"/>
                      <a:gd name="T64" fmla="*/ 23 w 47"/>
                      <a:gd name="T65" fmla="*/ 35 h 45"/>
                      <a:gd name="T66" fmla="*/ 19 w 47"/>
                      <a:gd name="T67" fmla="*/ 33 h 45"/>
                      <a:gd name="T68" fmla="*/ 14 w 47"/>
                      <a:gd name="T69" fmla="*/ 30 h 45"/>
                      <a:gd name="T70" fmla="*/ 11 w 47"/>
                      <a:gd name="T71" fmla="*/ 26 h 45"/>
                      <a:gd name="T72" fmla="*/ 11 w 47"/>
                      <a:gd name="T73" fmla="*/ 21 h 45"/>
                      <a:gd name="T74" fmla="*/ 14 w 47"/>
                      <a:gd name="T75" fmla="*/ 17 h 45"/>
                      <a:gd name="T76" fmla="*/ 20 w 47"/>
                      <a:gd name="T77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7" h="45">
                        <a:moveTo>
                          <a:pt x="18" y="2"/>
                        </a:moveTo>
                        <a:lnTo>
                          <a:pt x="8" y="5"/>
                        </a:lnTo>
                        <a:lnTo>
                          <a:pt x="3" y="11"/>
                        </a:lnTo>
                        <a:lnTo>
                          <a:pt x="0" y="19"/>
                        </a:lnTo>
                        <a:lnTo>
                          <a:pt x="1" y="30"/>
                        </a:lnTo>
                        <a:lnTo>
                          <a:pt x="2" y="33"/>
                        </a:lnTo>
                        <a:lnTo>
                          <a:pt x="5" y="37"/>
                        </a:lnTo>
                        <a:lnTo>
                          <a:pt x="13" y="43"/>
                        </a:lnTo>
                        <a:lnTo>
                          <a:pt x="20" y="45"/>
                        </a:lnTo>
                        <a:lnTo>
                          <a:pt x="30" y="45"/>
                        </a:lnTo>
                        <a:lnTo>
                          <a:pt x="34" y="43"/>
                        </a:lnTo>
                        <a:lnTo>
                          <a:pt x="38" y="41"/>
                        </a:lnTo>
                        <a:lnTo>
                          <a:pt x="39" y="39"/>
                        </a:lnTo>
                        <a:lnTo>
                          <a:pt x="41" y="38"/>
                        </a:lnTo>
                        <a:lnTo>
                          <a:pt x="42" y="36"/>
                        </a:lnTo>
                        <a:lnTo>
                          <a:pt x="45" y="35"/>
                        </a:lnTo>
                        <a:lnTo>
                          <a:pt x="47" y="26"/>
                        </a:lnTo>
                        <a:lnTo>
                          <a:pt x="47" y="21"/>
                        </a:lnTo>
                        <a:lnTo>
                          <a:pt x="47" y="17"/>
                        </a:lnTo>
                        <a:lnTo>
                          <a:pt x="41" y="8"/>
                        </a:lnTo>
                        <a:lnTo>
                          <a:pt x="35" y="2"/>
                        </a:lnTo>
                        <a:lnTo>
                          <a:pt x="30" y="0"/>
                        </a:lnTo>
                        <a:lnTo>
                          <a:pt x="26" y="0"/>
                        </a:lnTo>
                        <a:lnTo>
                          <a:pt x="18" y="2"/>
                        </a:lnTo>
                        <a:close/>
                        <a:moveTo>
                          <a:pt x="20" y="11"/>
                        </a:moveTo>
                        <a:lnTo>
                          <a:pt x="29" y="13"/>
                        </a:lnTo>
                        <a:lnTo>
                          <a:pt x="35" y="20"/>
                        </a:lnTo>
                        <a:lnTo>
                          <a:pt x="34" y="24"/>
                        </a:lnTo>
                        <a:lnTo>
                          <a:pt x="33" y="28"/>
                        </a:lnTo>
                        <a:lnTo>
                          <a:pt x="30" y="33"/>
                        </a:lnTo>
                        <a:lnTo>
                          <a:pt x="28" y="34"/>
                        </a:lnTo>
                        <a:lnTo>
                          <a:pt x="27" y="36"/>
                        </a:lnTo>
                        <a:lnTo>
                          <a:pt x="23" y="35"/>
                        </a:lnTo>
                        <a:lnTo>
                          <a:pt x="19" y="33"/>
                        </a:lnTo>
                        <a:lnTo>
                          <a:pt x="14" y="30"/>
                        </a:lnTo>
                        <a:lnTo>
                          <a:pt x="11" y="26"/>
                        </a:lnTo>
                        <a:lnTo>
                          <a:pt x="11" y="21"/>
                        </a:lnTo>
                        <a:lnTo>
                          <a:pt x="14" y="17"/>
                        </a:lnTo>
                        <a:lnTo>
                          <a:pt x="20" y="11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2" name="Freeform 728"/>
                  <p:cNvSpPr>
                    <a:spLocks/>
                  </p:cNvSpPr>
                  <p:nvPr/>
                </p:nvSpPr>
                <p:spPr bwMode="auto">
                  <a:xfrm>
                    <a:off x="3428" y="4108"/>
                    <a:ext cx="13" cy="12"/>
                  </a:xfrm>
                  <a:custGeom>
                    <a:avLst/>
                    <a:gdLst>
                      <a:gd name="T0" fmla="*/ 18 w 24"/>
                      <a:gd name="T1" fmla="*/ 2 h 25"/>
                      <a:gd name="T2" fmla="*/ 9 w 24"/>
                      <a:gd name="T3" fmla="*/ 0 h 25"/>
                      <a:gd name="T4" fmla="*/ 3 w 24"/>
                      <a:gd name="T5" fmla="*/ 6 h 25"/>
                      <a:gd name="T6" fmla="*/ 0 w 24"/>
                      <a:gd name="T7" fmla="*/ 10 h 25"/>
                      <a:gd name="T8" fmla="*/ 0 w 24"/>
                      <a:gd name="T9" fmla="*/ 15 h 25"/>
                      <a:gd name="T10" fmla="*/ 3 w 24"/>
                      <a:gd name="T11" fmla="*/ 19 h 25"/>
                      <a:gd name="T12" fmla="*/ 8 w 24"/>
                      <a:gd name="T13" fmla="*/ 22 h 25"/>
                      <a:gd name="T14" fmla="*/ 12 w 24"/>
                      <a:gd name="T15" fmla="*/ 24 h 25"/>
                      <a:gd name="T16" fmla="*/ 16 w 24"/>
                      <a:gd name="T17" fmla="*/ 25 h 25"/>
                      <a:gd name="T18" fmla="*/ 17 w 24"/>
                      <a:gd name="T19" fmla="*/ 23 h 25"/>
                      <a:gd name="T20" fmla="*/ 19 w 24"/>
                      <a:gd name="T21" fmla="*/ 22 h 25"/>
                      <a:gd name="T22" fmla="*/ 22 w 24"/>
                      <a:gd name="T23" fmla="*/ 17 h 25"/>
                      <a:gd name="T24" fmla="*/ 23 w 24"/>
                      <a:gd name="T25" fmla="*/ 13 h 25"/>
                      <a:gd name="T26" fmla="*/ 24 w 24"/>
                      <a:gd name="T27" fmla="*/ 9 h 25"/>
                      <a:gd name="T28" fmla="*/ 18 w 24"/>
                      <a:gd name="T29" fmla="*/ 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" h="25">
                        <a:moveTo>
                          <a:pt x="18" y="2"/>
                        </a:moveTo>
                        <a:lnTo>
                          <a:pt x="9" y="0"/>
                        </a:lnTo>
                        <a:lnTo>
                          <a:pt x="3" y="6"/>
                        </a:lnTo>
                        <a:lnTo>
                          <a:pt x="0" y="10"/>
                        </a:lnTo>
                        <a:lnTo>
                          <a:pt x="0" y="15"/>
                        </a:lnTo>
                        <a:lnTo>
                          <a:pt x="3" y="19"/>
                        </a:lnTo>
                        <a:lnTo>
                          <a:pt x="8" y="22"/>
                        </a:lnTo>
                        <a:lnTo>
                          <a:pt x="12" y="24"/>
                        </a:lnTo>
                        <a:lnTo>
                          <a:pt x="16" y="25"/>
                        </a:lnTo>
                        <a:lnTo>
                          <a:pt x="17" y="23"/>
                        </a:lnTo>
                        <a:lnTo>
                          <a:pt x="19" y="22"/>
                        </a:lnTo>
                        <a:lnTo>
                          <a:pt x="22" y="17"/>
                        </a:lnTo>
                        <a:lnTo>
                          <a:pt x="23" y="13"/>
                        </a:lnTo>
                        <a:lnTo>
                          <a:pt x="24" y="9"/>
                        </a:lnTo>
                        <a:lnTo>
                          <a:pt x="18" y="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3" name="Freeform 729"/>
                  <p:cNvSpPr>
                    <a:spLocks/>
                  </p:cNvSpPr>
                  <p:nvPr/>
                </p:nvSpPr>
                <p:spPr bwMode="auto">
                  <a:xfrm>
                    <a:off x="3363" y="3954"/>
                    <a:ext cx="40" cy="12"/>
                  </a:xfrm>
                  <a:custGeom>
                    <a:avLst/>
                    <a:gdLst>
                      <a:gd name="T0" fmla="*/ 0 w 70"/>
                      <a:gd name="T1" fmla="*/ 22 h 22"/>
                      <a:gd name="T2" fmla="*/ 16 w 70"/>
                      <a:gd name="T3" fmla="*/ 14 h 22"/>
                      <a:gd name="T4" fmla="*/ 36 w 70"/>
                      <a:gd name="T5" fmla="*/ 9 h 22"/>
                      <a:gd name="T6" fmla="*/ 52 w 70"/>
                      <a:gd name="T7" fmla="*/ 4 h 22"/>
                      <a:gd name="T8" fmla="*/ 70 w 70"/>
                      <a:gd name="T9" fmla="*/ 1 h 22"/>
                      <a:gd name="T10" fmla="*/ 45 w 70"/>
                      <a:gd name="T11" fmla="*/ 0 h 22"/>
                      <a:gd name="T12" fmla="*/ 20 w 70"/>
                      <a:gd name="T13" fmla="*/ 3 h 22"/>
                      <a:gd name="T14" fmla="*/ 10 w 70"/>
                      <a:gd name="T15" fmla="*/ 11 h 22"/>
                      <a:gd name="T16" fmla="*/ 0 w 70"/>
                      <a:gd name="T17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0" h="22">
                        <a:moveTo>
                          <a:pt x="0" y="22"/>
                        </a:moveTo>
                        <a:lnTo>
                          <a:pt x="16" y="14"/>
                        </a:lnTo>
                        <a:lnTo>
                          <a:pt x="36" y="9"/>
                        </a:lnTo>
                        <a:lnTo>
                          <a:pt x="52" y="4"/>
                        </a:lnTo>
                        <a:lnTo>
                          <a:pt x="70" y="1"/>
                        </a:lnTo>
                        <a:lnTo>
                          <a:pt x="45" y="0"/>
                        </a:lnTo>
                        <a:lnTo>
                          <a:pt x="20" y="3"/>
                        </a:lnTo>
                        <a:lnTo>
                          <a:pt x="10" y="11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4" name="Freeform 730"/>
                  <p:cNvSpPr>
                    <a:spLocks/>
                  </p:cNvSpPr>
                  <p:nvPr/>
                </p:nvSpPr>
                <p:spPr bwMode="auto">
                  <a:xfrm>
                    <a:off x="3347" y="3956"/>
                    <a:ext cx="98" cy="22"/>
                  </a:xfrm>
                  <a:custGeom>
                    <a:avLst/>
                    <a:gdLst>
                      <a:gd name="T0" fmla="*/ 64 w 176"/>
                      <a:gd name="T1" fmla="*/ 8 h 46"/>
                      <a:gd name="T2" fmla="*/ 44 w 176"/>
                      <a:gd name="T3" fmla="*/ 13 h 46"/>
                      <a:gd name="T4" fmla="*/ 28 w 176"/>
                      <a:gd name="T5" fmla="*/ 21 h 46"/>
                      <a:gd name="T6" fmla="*/ 0 w 176"/>
                      <a:gd name="T7" fmla="*/ 46 h 46"/>
                      <a:gd name="T8" fmla="*/ 32 w 176"/>
                      <a:gd name="T9" fmla="*/ 32 h 46"/>
                      <a:gd name="T10" fmla="*/ 68 w 176"/>
                      <a:gd name="T11" fmla="*/ 20 h 46"/>
                      <a:gd name="T12" fmla="*/ 95 w 176"/>
                      <a:gd name="T13" fmla="*/ 13 h 46"/>
                      <a:gd name="T14" fmla="*/ 122 w 176"/>
                      <a:gd name="T15" fmla="*/ 9 h 46"/>
                      <a:gd name="T16" fmla="*/ 149 w 176"/>
                      <a:gd name="T17" fmla="*/ 6 h 46"/>
                      <a:gd name="T18" fmla="*/ 176 w 176"/>
                      <a:gd name="T19" fmla="*/ 7 h 46"/>
                      <a:gd name="T20" fmla="*/ 167 w 176"/>
                      <a:gd name="T21" fmla="*/ 7 h 46"/>
                      <a:gd name="T22" fmla="*/ 132 w 176"/>
                      <a:gd name="T23" fmla="*/ 1 h 46"/>
                      <a:gd name="T24" fmla="*/ 98 w 176"/>
                      <a:gd name="T25" fmla="*/ 0 h 46"/>
                      <a:gd name="T26" fmla="*/ 80 w 176"/>
                      <a:gd name="T27" fmla="*/ 3 h 46"/>
                      <a:gd name="T28" fmla="*/ 64 w 176"/>
                      <a:gd name="T29" fmla="*/ 8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6" h="46">
                        <a:moveTo>
                          <a:pt x="64" y="8"/>
                        </a:moveTo>
                        <a:lnTo>
                          <a:pt x="44" y="13"/>
                        </a:lnTo>
                        <a:lnTo>
                          <a:pt x="28" y="21"/>
                        </a:lnTo>
                        <a:lnTo>
                          <a:pt x="0" y="46"/>
                        </a:lnTo>
                        <a:lnTo>
                          <a:pt x="32" y="32"/>
                        </a:lnTo>
                        <a:lnTo>
                          <a:pt x="68" y="20"/>
                        </a:lnTo>
                        <a:lnTo>
                          <a:pt x="95" y="13"/>
                        </a:lnTo>
                        <a:lnTo>
                          <a:pt x="122" y="9"/>
                        </a:lnTo>
                        <a:lnTo>
                          <a:pt x="149" y="6"/>
                        </a:lnTo>
                        <a:lnTo>
                          <a:pt x="176" y="7"/>
                        </a:lnTo>
                        <a:lnTo>
                          <a:pt x="167" y="7"/>
                        </a:lnTo>
                        <a:lnTo>
                          <a:pt x="132" y="1"/>
                        </a:lnTo>
                        <a:lnTo>
                          <a:pt x="98" y="0"/>
                        </a:lnTo>
                        <a:lnTo>
                          <a:pt x="80" y="3"/>
                        </a:lnTo>
                        <a:lnTo>
                          <a:pt x="64" y="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5" name="Freeform 731"/>
                  <p:cNvSpPr>
                    <a:spLocks/>
                  </p:cNvSpPr>
                  <p:nvPr/>
                </p:nvSpPr>
                <p:spPr bwMode="auto">
                  <a:xfrm>
                    <a:off x="3257" y="4039"/>
                    <a:ext cx="309" cy="232"/>
                  </a:xfrm>
                  <a:custGeom>
                    <a:avLst/>
                    <a:gdLst>
                      <a:gd name="T0" fmla="*/ 36 w 552"/>
                      <a:gd name="T1" fmla="*/ 26 h 468"/>
                      <a:gd name="T2" fmla="*/ 11 w 552"/>
                      <a:gd name="T3" fmla="*/ 80 h 468"/>
                      <a:gd name="T4" fmla="*/ 0 w 552"/>
                      <a:gd name="T5" fmla="*/ 140 h 468"/>
                      <a:gd name="T6" fmla="*/ 5 w 552"/>
                      <a:gd name="T7" fmla="*/ 206 h 468"/>
                      <a:gd name="T8" fmla="*/ 23 w 552"/>
                      <a:gd name="T9" fmla="*/ 269 h 468"/>
                      <a:gd name="T10" fmla="*/ 36 w 552"/>
                      <a:gd name="T11" fmla="*/ 297 h 468"/>
                      <a:gd name="T12" fmla="*/ 50 w 552"/>
                      <a:gd name="T13" fmla="*/ 323 h 468"/>
                      <a:gd name="T14" fmla="*/ 87 w 552"/>
                      <a:gd name="T15" fmla="*/ 370 h 468"/>
                      <a:gd name="T16" fmla="*/ 110 w 552"/>
                      <a:gd name="T17" fmla="*/ 392 h 468"/>
                      <a:gd name="T18" fmla="*/ 163 w 552"/>
                      <a:gd name="T19" fmla="*/ 428 h 468"/>
                      <a:gd name="T20" fmla="*/ 220 w 552"/>
                      <a:gd name="T21" fmla="*/ 453 h 468"/>
                      <a:gd name="T22" fmla="*/ 279 w 552"/>
                      <a:gd name="T23" fmla="*/ 467 h 468"/>
                      <a:gd name="T24" fmla="*/ 339 w 552"/>
                      <a:gd name="T25" fmla="*/ 467 h 468"/>
                      <a:gd name="T26" fmla="*/ 402 w 552"/>
                      <a:gd name="T27" fmla="*/ 455 h 468"/>
                      <a:gd name="T28" fmla="*/ 417 w 552"/>
                      <a:gd name="T29" fmla="*/ 449 h 468"/>
                      <a:gd name="T30" fmla="*/ 445 w 552"/>
                      <a:gd name="T31" fmla="*/ 440 h 468"/>
                      <a:gd name="T32" fmla="*/ 485 w 552"/>
                      <a:gd name="T33" fmla="*/ 420 h 468"/>
                      <a:gd name="T34" fmla="*/ 535 w 552"/>
                      <a:gd name="T35" fmla="*/ 366 h 468"/>
                      <a:gd name="T36" fmla="*/ 536 w 552"/>
                      <a:gd name="T37" fmla="*/ 365 h 468"/>
                      <a:gd name="T38" fmla="*/ 510 w 552"/>
                      <a:gd name="T39" fmla="*/ 387 h 468"/>
                      <a:gd name="T40" fmla="*/ 493 w 552"/>
                      <a:gd name="T41" fmla="*/ 400 h 468"/>
                      <a:gd name="T42" fmla="*/ 464 w 552"/>
                      <a:gd name="T43" fmla="*/ 418 h 468"/>
                      <a:gd name="T44" fmla="*/ 421 w 552"/>
                      <a:gd name="T45" fmla="*/ 437 h 468"/>
                      <a:gd name="T46" fmla="*/ 368 w 552"/>
                      <a:gd name="T47" fmla="*/ 451 h 468"/>
                      <a:gd name="T48" fmla="*/ 309 w 552"/>
                      <a:gd name="T49" fmla="*/ 455 h 468"/>
                      <a:gd name="T50" fmla="*/ 251 w 552"/>
                      <a:gd name="T51" fmla="*/ 449 h 468"/>
                      <a:gd name="T52" fmla="*/ 195 w 552"/>
                      <a:gd name="T53" fmla="*/ 430 h 468"/>
                      <a:gd name="T54" fmla="*/ 140 w 552"/>
                      <a:gd name="T55" fmla="*/ 400 h 468"/>
                      <a:gd name="T56" fmla="*/ 95 w 552"/>
                      <a:gd name="T57" fmla="*/ 363 h 468"/>
                      <a:gd name="T58" fmla="*/ 76 w 552"/>
                      <a:gd name="T59" fmla="*/ 341 h 468"/>
                      <a:gd name="T60" fmla="*/ 50 w 552"/>
                      <a:gd name="T61" fmla="*/ 304 h 468"/>
                      <a:gd name="T62" fmla="*/ 33 w 552"/>
                      <a:gd name="T63" fmla="*/ 264 h 468"/>
                      <a:gd name="T64" fmla="*/ 15 w 552"/>
                      <a:gd name="T65" fmla="*/ 205 h 468"/>
                      <a:gd name="T66" fmla="*/ 10 w 552"/>
                      <a:gd name="T67" fmla="*/ 146 h 468"/>
                      <a:gd name="T68" fmla="*/ 16 w 552"/>
                      <a:gd name="T69" fmla="*/ 88 h 468"/>
                      <a:gd name="T70" fmla="*/ 36 w 552"/>
                      <a:gd name="T71" fmla="*/ 31 h 468"/>
                      <a:gd name="T72" fmla="*/ 53 w 552"/>
                      <a:gd name="T73" fmla="*/ 0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52" h="468">
                        <a:moveTo>
                          <a:pt x="53" y="0"/>
                        </a:moveTo>
                        <a:lnTo>
                          <a:pt x="36" y="26"/>
                        </a:lnTo>
                        <a:lnTo>
                          <a:pt x="22" y="53"/>
                        </a:lnTo>
                        <a:lnTo>
                          <a:pt x="11" y="80"/>
                        </a:lnTo>
                        <a:lnTo>
                          <a:pt x="3" y="109"/>
                        </a:lnTo>
                        <a:lnTo>
                          <a:pt x="0" y="140"/>
                        </a:lnTo>
                        <a:lnTo>
                          <a:pt x="1" y="173"/>
                        </a:lnTo>
                        <a:lnTo>
                          <a:pt x="5" y="206"/>
                        </a:lnTo>
                        <a:lnTo>
                          <a:pt x="14" y="239"/>
                        </a:lnTo>
                        <a:lnTo>
                          <a:pt x="23" y="269"/>
                        </a:lnTo>
                        <a:lnTo>
                          <a:pt x="28" y="283"/>
                        </a:lnTo>
                        <a:lnTo>
                          <a:pt x="36" y="297"/>
                        </a:lnTo>
                        <a:lnTo>
                          <a:pt x="42" y="309"/>
                        </a:lnTo>
                        <a:lnTo>
                          <a:pt x="50" y="323"/>
                        </a:lnTo>
                        <a:lnTo>
                          <a:pt x="68" y="349"/>
                        </a:lnTo>
                        <a:lnTo>
                          <a:pt x="87" y="370"/>
                        </a:lnTo>
                        <a:lnTo>
                          <a:pt x="98" y="381"/>
                        </a:lnTo>
                        <a:lnTo>
                          <a:pt x="110" y="392"/>
                        </a:lnTo>
                        <a:lnTo>
                          <a:pt x="135" y="411"/>
                        </a:lnTo>
                        <a:lnTo>
                          <a:pt x="163" y="428"/>
                        </a:lnTo>
                        <a:lnTo>
                          <a:pt x="191" y="442"/>
                        </a:lnTo>
                        <a:lnTo>
                          <a:pt x="220" y="453"/>
                        </a:lnTo>
                        <a:lnTo>
                          <a:pt x="249" y="461"/>
                        </a:lnTo>
                        <a:lnTo>
                          <a:pt x="279" y="467"/>
                        </a:lnTo>
                        <a:lnTo>
                          <a:pt x="308" y="468"/>
                        </a:lnTo>
                        <a:lnTo>
                          <a:pt x="339" y="467"/>
                        </a:lnTo>
                        <a:lnTo>
                          <a:pt x="370" y="462"/>
                        </a:lnTo>
                        <a:lnTo>
                          <a:pt x="402" y="455"/>
                        </a:lnTo>
                        <a:lnTo>
                          <a:pt x="412" y="451"/>
                        </a:lnTo>
                        <a:lnTo>
                          <a:pt x="417" y="449"/>
                        </a:lnTo>
                        <a:lnTo>
                          <a:pt x="423" y="448"/>
                        </a:lnTo>
                        <a:lnTo>
                          <a:pt x="445" y="440"/>
                        </a:lnTo>
                        <a:lnTo>
                          <a:pt x="466" y="430"/>
                        </a:lnTo>
                        <a:lnTo>
                          <a:pt x="485" y="420"/>
                        </a:lnTo>
                        <a:lnTo>
                          <a:pt x="520" y="385"/>
                        </a:lnTo>
                        <a:lnTo>
                          <a:pt x="535" y="366"/>
                        </a:lnTo>
                        <a:lnTo>
                          <a:pt x="552" y="349"/>
                        </a:lnTo>
                        <a:lnTo>
                          <a:pt x="536" y="365"/>
                        </a:lnTo>
                        <a:lnTo>
                          <a:pt x="520" y="381"/>
                        </a:lnTo>
                        <a:lnTo>
                          <a:pt x="510" y="387"/>
                        </a:lnTo>
                        <a:lnTo>
                          <a:pt x="502" y="394"/>
                        </a:lnTo>
                        <a:lnTo>
                          <a:pt x="493" y="400"/>
                        </a:lnTo>
                        <a:lnTo>
                          <a:pt x="484" y="408"/>
                        </a:lnTo>
                        <a:lnTo>
                          <a:pt x="464" y="418"/>
                        </a:lnTo>
                        <a:lnTo>
                          <a:pt x="443" y="428"/>
                        </a:lnTo>
                        <a:lnTo>
                          <a:pt x="421" y="437"/>
                        </a:lnTo>
                        <a:lnTo>
                          <a:pt x="399" y="445"/>
                        </a:lnTo>
                        <a:lnTo>
                          <a:pt x="368" y="451"/>
                        </a:lnTo>
                        <a:lnTo>
                          <a:pt x="338" y="455"/>
                        </a:lnTo>
                        <a:lnTo>
                          <a:pt x="309" y="455"/>
                        </a:lnTo>
                        <a:lnTo>
                          <a:pt x="280" y="454"/>
                        </a:lnTo>
                        <a:lnTo>
                          <a:pt x="251" y="449"/>
                        </a:lnTo>
                        <a:lnTo>
                          <a:pt x="223" y="442"/>
                        </a:lnTo>
                        <a:lnTo>
                          <a:pt x="195" y="430"/>
                        </a:lnTo>
                        <a:lnTo>
                          <a:pt x="168" y="418"/>
                        </a:lnTo>
                        <a:lnTo>
                          <a:pt x="140" y="400"/>
                        </a:lnTo>
                        <a:lnTo>
                          <a:pt x="116" y="383"/>
                        </a:lnTo>
                        <a:lnTo>
                          <a:pt x="95" y="363"/>
                        </a:lnTo>
                        <a:lnTo>
                          <a:pt x="84" y="352"/>
                        </a:lnTo>
                        <a:lnTo>
                          <a:pt x="76" y="341"/>
                        </a:lnTo>
                        <a:lnTo>
                          <a:pt x="58" y="318"/>
                        </a:lnTo>
                        <a:lnTo>
                          <a:pt x="50" y="304"/>
                        </a:lnTo>
                        <a:lnTo>
                          <a:pt x="44" y="292"/>
                        </a:lnTo>
                        <a:lnTo>
                          <a:pt x="33" y="264"/>
                        </a:lnTo>
                        <a:lnTo>
                          <a:pt x="23" y="236"/>
                        </a:lnTo>
                        <a:lnTo>
                          <a:pt x="15" y="205"/>
                        </a:lnTo>
                        <a:lnTo>
                          <a:pt x="11" y="175"/>
                        </a:lnTo>
                        <a:lnTo>
                          <a:pt x="10" y="146"/>
                        </a:lnTo>
                        <a:lnTo>
                          <a:pt x="12" y="117"/>
                        </a:lnTo>
                        <a:lnTo>
                          <a:pt x="16" y="88"/>
                        </a:lnTo>
                        <a:lnTo>
                          <a:pt x="24" y="59"/>
                        </a:lnTo>
                        <a:lnTo>
                          <a:pt x="36" y="31"/>
                        </a:lnTo>
                        <a:lnTo>
                          <a:pt x="50" y="4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6" name="Freeform 732"/>
                  <p:cNvSpPr>
                    <a:spLocks/>
                  </p:cNvSpPr>
                  <p:nvPr/>
                </p:nvSpPr>
                <p:spPr bwMode="auto">
                  <a:xfrm>
                    <a:off x="3253" y="4138"/>
                    <a:ext cx="251" cy="141"/>
                  </a:xfrm>
                  <a:custGeom>
                    <a:avLst/>
                    <a:gdLst>
                      <a:gd name="T0" fmla="*/ 9 w 449"/>
                      <a:gd name="T1" fmla="*/ 43 h 285"/>
                      <a:gd name="T2" fmla="*/ 3 w 449"/>
                      <a:gd name="T3" fmla="*/ 21 h 285"/>
                      <a:gd name="T4" fmla="*/ 0 w 449"/>
                      <a:gd name="T5" fmla="*/ 0 h 285"/>
                      <a:gd name="T6" fmla="*/ 1 w 449"/>
                      <a:gd name="T7" fmla="*/ 37 h 285"/>
                      <a:gd name="T8" fmla="*/ 9 w 449"/>
                      <a:gd name="T9" fmla="*/ 77 h 285"/>
                      <a:gd name="T10" fmla="*/ 27 w 449"/>
                      <a:gd name="T11" fmla="*/ 108 h 285"/>
                      <a:gd name="T12" fmla="*/ 48 w 449"/>
                      <a:gd name="T13" fmla="*/ 137 h 285"/>
                      <a:gd name="T14" fmla="*/ 69 w 449"/>
                      <a:gd name="T15" fmla="*/ 163 h 285"/>
                      <a:gd name="T16" fmla="*/ 91 w 449"/>
                      <a:gd name="T17" fmla="*/ 188 h 285"/>
                      <a:gd name="T18" fmla="*/ 114 w 449"/>
                      <a:gd name="T19" fmla="*/ 209 h 285"/>
                      <a:gd name="T20" fmla="*/ 138 w 449"/>
                      <a:gd name="T21" fmla="*/ 228 h 285"/>
                      <a:gd name="T22" fmla="*/ 163 w 449"/>
                      <a:gd name="T23" fmla="*/ 244 h 285"/>
                      <a:gd name="T24" fmla="*/ 188 w 449"/>
                      <a:gd name="T25" fmla="*/ 258 h 285"/>
                      <a:gd name="T26" fmla="*/ 214 w 449"/>
                      <a:gd name="T27" fmla="*/ 268 h 285"/>
                      <a:gd name="T28" fmla="*/ 241 w 449"/>
                      <a:gd name="T29" fmla="*/ 276 h 285"/>
                      <a:gd name="T30" fmla="*/ 269 w 449"/>
                      <a:gd name="T31" fmla="*/ 281 h 285"/>
                      <a:gd name="T32" fmla="*/ 299 w 449"/>
                      <a:gd name="T33" fmla="*/ 285 h 285"/>
                      <a:gd name="T34" fmla="*/ 329 w 449"/>
                      <a:gd name="T35" fmla="*/ 285 h 285"/>
                      <a:gd name="T36" fmla="*/ 360 w 449"/>
                      <a:gd name="T37" fmla="*/ 283 h 285"/>
                      <a:gd name="T38" fmla="*/ 392 w 449"/>
                      <a:gd name="T39" fmla="*/ 278 h 285"/>
                      <a:gd name="T40" fmla="*/ 425 w 449"/>
                      <a:gd name="T41" fmla="*/ 272 h 285"/>
                      <a:gd name="T42" fmla="*/ 436 w 449"/>
                      <a:gd name="T43" fmla="*/ 263 h 285"/>
                      <a:gd name="T44" fmla="*/ 449 w 449"/>
                      <a:gd name="T45" fmla="*/ 256 h 285"/>
                      <a:gd name="T46" fmla="*/ 413 w 449"/>
                      <a:gd name="T47" fmla="*/ 268 h 285"/>
                      <a:gd name="T48" fmla="*/ 380 w 449"/>
                      <a:gd name="T49" fmla="*/ 275 h 285"/>
                      <a:gd name="T50" fmla="*/ 348 w 449"/>
                      <a:gd name="T51" fmla="*/ 279 h 285"/>
                      <a:gd name="T52" fmla="*/ 317 w 449"/>
                      <a:gd name="T53" fmla="*/ 280 h 285"/>
                      <a:gd name="T54" fmla="*/ 286 w 449"/>
                      <a:gd name="T55" fmla="*/ 279 h 285"/>
                      <a:gd name="T56" fmla="*/ 255 w 449"/>
                      <a:gd name="T57" fmla="*/ 273 h 285"/>
                      <a:gd name="T58" fmla="*/ 224 w 449"/>
                      <a:gd name="T59" fmla="*/ 265 h 285"/>
                      <a:gd name="T60" fmla="*/ 194 w 449"/>
                      <a:gd name="T61" fmla="*/ 253 h 285"/>
                      <a:gd name="T62" fmla="*/ 165 w 449"/>
                      <a:gd name="T63" fmla="*/ 239 h 285"/>
                      <a:gd name="T64" fmla="*/ 149 w 449"/>
                      <a:gd name="T65" fmla="*/ 229 h 285"/>
                      <a:gd name="T66" fmla="*/ 136 w 449"/>
                      <a:gd name="T67" fmla="*/ 221 h 285"/>
                      <a:gd name="T68" fmla="*/ 110 w 449"/>
                      <a:gd name="T69" fmla="*/ 201 h 285"/>
                      <a:gd name="T70" fmla="*/ 86 w 449"/>
                      <a:gd name="T71" fmla="*/ 180 h 285"/>
                      <a:gd name="T72" fmla="*/ 66 w 449"/>
                      <a:gd name="T73" fmla="*/ 157 h 285"/>
                      <a:gd name="T74" fmla="*/ 56 w 449"/>
                      <a:gd name="T75" fmla="*/ 144 h 285"/>
                      <a:gd name="T76" fmla="*/ 48 w 449"/>
                      <a:gd name="T77" fmla="*/ 131 h 285"/>
                      <a:gd name="T78" fmla="*/ 32 w 449"/>
                      <a:gd name="T79" fmla="*/ 103 h 285"/>
                      <a:gd name="T80" fmla="*/ 19 w 449"/>
                      <a:gd name="T81" fmla="*/ 73 h 285"/>
                      <a:gd name="T82" fmla="*/ 13 w 449"/>
                      <a:gd name="T83" fmla="*/ 58 h 285"/>
                      <a:gd name="T84" fmla="*/ 9 w 449"/>
                      <a:gd name="T85" fmla="*/ 43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49" h="285">
                        <a:moveTo>
                          <a:pt x="9" y="43"/>
                        </a:moveTo>
                        <a:lnTo>
                          <a:pt x="3" y="21"/>
                        </a:lnTo>
                        <a:lnTo>
                          <a:pt x="0" y="0"/>
                        </a:lnTo>
                        <a:lnTo>
                          <a:pt x="1" y="37"/>
                        </a:lnTo>
                        <a:lnTo>
                          <a:pt x="9" y="77"/>
                        </a:lnTo>
                        <a:lnTo>
                          <a:pt x="27" y="108"/>
                        </a:lnTo>
                        <a:lnTo>
                          <a:pt x="48" y="137"/>
                        </a:lnTo>
                        <a:lnTo>
                          <a:pt x="69" y="163"/>
                        </a:lnTo>
                        <a:lnTo>
                          <a:pt x="91" y="188"/>
                        </a:lnTo>
                        <a:lnTo>
                          <a:pt x="114" y="209"/>
                        </a:lnTo>
                        <a:lnTo>
                          <a:pt x="138" y="228"/>
                        </a:lnTo>
                        <a:lnTo>
                          <a:pt x="163" y="244"/>
                        </a:lnTo>
                        <a:lnTo>
                          <a:pt x="188" y="258"/>
                        </a:lnTo>
                        <a:lnTo>
                          <a:pt x="214" y="268"/>
                        </a:lnTo>
                        <a:lnTo>
                          <a:pt x="241" y="276"/>
                        </a:lnTo>
                        <a:lnTo>
                          <a:pt x="269" y="281"/>
                        </a:lnTo>
                        <a:lnTo>
                          <a:pt x="299" y="285"/>
                        </a:lnTo>
                        <a:lnTo>
                          <a:pt x="329" y="285"/>
                        </a:lnTo>
                        <a:lnTo>
                          <a:pt x="360" y="283"/>
                        </a:lnTo>
                        <a:lnTo>
                          <a:pt x="392" y="278"/>
                        </a:lnTo>
                        <a:lnTo>
                          <a:pt x="425" y="272"/>
                        </a:lnTo>
                        <a:lnTo>
                          <a:pt x="436" y="263"/>
                        </a:lnTo>
                        <a:lnTo>
                          <a:pt x="449" y="256"/>
                        </a:lnTo>
                        <a:lnTo>
                          <a:pt x="413" y="268"/>
                        </a:lnTo>
                        <a:lnTo>
                          <a:pt x="380" y="275"/>
                        </a:lnTo>
                        <a:lnTo>
                          <a:pt x="348" y="279"/>
                        </a:lnTo>
                        <a:lnTo>
                          <a:pt x="317" y="280"/>
                        </a:lnTo>
                        <a:lnTo>
                          <a:pt x="286" y="279"/>
                        </a:lnTo>
                        <a:lnTo>
                          <a:pt x="255" y="273"/>
                        </a:lnTo>
                        <a:lnTo>
                          <a:pt x="224" y="265"/>
                        </a:lnTo>
                        <a:lnTo>
                          <a:pt x="194" y="253"/>
                        </a:lnTo>
                        <a:lnTo>
                          <a:pt x="165" y="239"/>
                        </a:lnTo>
                        <a:lnTo>
                          <a:pt x="149" y="229"/>
                        </a:lnTo>
                        <a:lnTo>
                          <a:pt x="136" y="221"/>
                        </a:lnTo>
                        <a:lnTo>
                          <a:pt x="110" y="201"/>
                        </a:lnTo>
                        <a:lnTo>
                          <a:pt x="86" y="180"/>
                        </a:lnTo>
                        <a:lnTo>
                          <a:pt x="66" y="157"/>
                        </a:lnTo>
                        <a:lnTo>
                          <a:pt x="56" y="144"/>
                        </a:lnTo>
                        <a:lnTo>
                          <a:pt x="48" y="131"/>
                        </a:lnTo>
                        <a:lnTo>
                          <a:pt x="32" y="103"/>
                        </a:lnTo>
                        <a:lnTo>
                          <a:pt x="19" y="73"/>
                        </a:lnTo>
                        <a:lnTo>
                          <a:pt x="13" y="58"/>
                        </a:lnTo>
                        <a:lnTo>
                          <a:pt x="9" y="43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7" name="Freeform 733"/>
                  <p:cNvSpPr>
                    <a:spLocks/>
                  </p:cNvSpPr>
                  <p:nvPr/>
                </p:nvSpPr>
                <p:spPr bwMode="auto">
                  <a:xfrm>
                    <a:off x="3253" y="4093"/>
                    <a:ext cx="275" cy="184"/>
                  </a:xfrm>
                  <a:custGeom>
                    <a:avLst/>
                    <a:gdLst>
                      <a:gd name="T0" fmla="*/ 0 w 493"/>
                      <a:gd name="T1" fmla="*/ 91 h 371"/>
                      <a:gd name="T2" fmla="*/ 3 w 493"/>
                      <a:gd name="T3" fmla="*/ 112 h 371"/>
                      <a:gd name="T4" fmla="*/ 9 w 493"/>
                      <a:gd name="T5" fmla="*/ 134 h 371"/>
                      <a:gd name="T6" fmla="*/ 13 w 493"/>
                      <a:gd name="T7" fmla="*/ 149 h 371"/>
                      <a:gd name="T8" fmla="*/ 19 w 493"/>
                      <a:gd name="T9" fmla="*/ 164 h 371"/>
                      <a:gd name="T10" fmla="*/ 32 w 493"/>
                      <a:gd name="T11" fmla="*/ 194 h 371"/>
                      <a:gd name="T12" fmla="*/ 48 w 493"/>
                      <a:gd name="T13" fmla="*/ 222 h 371"/>
                      <a:gd name="T14" fmla="*/ 56 w 493"/>
                      <a:gd name="T15" fmla="*/ 235 h 371"/>
                      <a:gd name="T16" fmla="*/ 66 w 493"/>
                      <a:gd name="T17" fmla="*/ 248 h 371"/>
                      <a:gd name="T18" fmla="*/ 86 w 493"/>
                      <a:gd name="T19" fmla="*/ 271 h 371"/>
                      <a:gd name="T20" fmla="*/ 110 w 493"/>
                      <a:gd name="T21" fmla="*/ 292 h 371"/>
                      <a:gd name="T22" fmla="*/ 136 w 493"/>
                      <a:gd name="T23" fmla="*/ 312 h 371"/>
                      <a:gd name="T24" fmla="*/ 149 w 493"/>
                      <a:gd name="T25" fmla="*/ 320 h 371"/>
                      <a:gd name="T26" fmla="*/ 165 w 493"/>
                      <a:gd name="T27" fmla="*/ 330 h 371"/>
                      <a:gd name="T28" fmla="*/ 194 w 493"/>
                      <a:gd name="T29" fmla="*/ 344 h 371"/>
                      <a:gd name="T30" fmla="*/ 224 w 493"/>
                      <a:gd name="T31" fmla="*/ 356 h 371"/>
                      <a:gd name="T32" fmla="*/ 255 w 493"/>
                      <a:gd name="T33" fmla="*/ 364 h 371"/>
                      <a:gd name="T34" fmla="*/ 286 w 493"/>
                      <a:gd name="T35" fmla="*/ 370 h 371"/>
                      <a:gd name="T36" fmla="*/ 317 w 493"/>
                      <a:gd name="T37" fmla="*/ 371 h 371"/>
                      <a:gd name="T38" fmla="*/ 348 w 493"/>
                      <a:gd name="T39" fmla="*/ 370 h 371"/>
                      <a:gd name="T40" fmla="*/ 380 w 493"/>
                      <a:gd name="T41" fmla="*/ 366 h 371"/>
                      <a:gd name="T42" fmla="*/ 413 w 493"/>
                      <a:gd name="T43" fmla="*/ 359 h 371"/>
                      <a:gd name="T44" fmla="*/ 449 w 493"/>
                      <a:gd name="T45" fmla="*/ 347 h 371"/>
                      <a:gd name="T46" fmla="*/ 493 w 493"/>
                      <a:gd name="T47" fmla="*/ 311 h 371"/>
                      <a:gd name="T48" fmla="*/ 474 w 493"/>
                      <a:gd name="T49" fmla="*/ 321 h 371"/>
                      <a:gd name="T50" fmla="*/ 453 w 493"/>
                      <a:gd name="T51" fmla="*/ 331 h 371"/>
                      <a:gd name="T52" fmla="*/ 431 w 493"/>
                      <a:gd name="T53" fmla="*/ 339 h 371"/>
                      <a:gd name="T54" fmla="*/ 425 w 493"/>
                      <a:gd name="T55" fmla="*/ 340 h 371"/>
                      <a:gd name="T56" fmla="*/ 420 w 493"/>
                      <a:gd name="T57" fmla="*/ 342 h 371"/>
                      <a:gd name="T58" fmla="*/ 410 w 493"/>
                      <a:gd name="T59" fmla="*/ 346 h 371"/>
                      <a:gd name="T60" fmla="*/ 378 w 493"/>
                      <a:gd name="T61" fmla="*/ 353 h 371"/>
                      <a:gd name="T62" fmla="*/ 347 w 493"/>
                      <a:gd name="T63" fmla="*/ 358 h 371"/>
                      <a:gd name="T64" fmla="*/ 316 w 493"/>
                      <a:gd name="T65" fmla="*/ 359 h 371"/>
                      <a:gd name="T66" fmla="*/ 287 w 493"/>
                      <a:gd name="T67" fmla="*/ 358 h 371"/>
                      <a:gd name="T68" fmla="*/ 257 w 493"/>
                      <a:gd name="T69" fmla="*/ 352 h 371"/>
                      <a:gd name="T70" fmla="*/ 228 w 493"/>
                      <a:gd name="T71" fmla="*/ 344 h 371"/>
                      <a:gd name="T72" fmla="*/ 199 w 493"/>
                      <a:gd name="T73" fmla="*/ 333 h 371"/>
                      <a:gd name="T74" fmla="*/ 171 w 493"/>
                      <a:gd name="T75" fmla="*/ 319 h 371"/>
                      <a:gd name="T76" fmla="*/ 143 w 493"/>
                      <a:gd name="T77" fmla="*/ 302 h 371"/>
                      <a:gd name="T78" fmla="*/ 118 w 493"/>
                      <a:gd name="T79" fmla="*/ 283 h 371"/>
                      <a:gd name="T80" fmla="*/ 106 w 493"/>
                      <a:gd name="T81" fmla="*/ 272 h 371"/>
                      <a:gd name="T82" fmla="*/ 95 w 493"/>
                      <a:gd name="T83" fmla="*/ 261 h 371"/>
                      <a:gd name="T84" fmla="*/ 76 w 493"/>
                      <a:gd name="T85" fmla="*/ 240 h 371"/>
                      <a:gd name="T86" fmla="*/ 58 w 493"/>
                      <a:gd name="T87" fmla="*/ 214 h 371"/>
                      <a:gd name="T88" fmla="*/ 50 w 493"/>
                      <a:gd name="T89" fmla="*/ 200 h 371"/>
                      <a:gd name="T90" fmla="*/ 44 w 493"/>
                      <a:gd name="T91" fmla="*/ 188 h 371"/>
                      <a:gd name="T92" fmla="*/ 36 w 493"/>
                      <a:gd name="T93" fmla="*/ 174 h 371"/>
                      <a:gd name="T94" fmla="*/ 31 w 493"/>
                      <a:gd name="T95" fmla="*/ 160 h 371"/>
                      <a:gd name="T96" fmla="*/ 22 w 493"/>
                      <a:gd name="T97" fmla="*/ 130 h 371"/>
                      <a:gd name="T98" fmla="*/ 13 w 493"/>
                      <a:gd name="T99" fmla="*/ 97 h 371"/>
                      <a:gd name="T100" fmla="*/ 9 w 493"/>
                      <a:gd name="T101" fmla="*/ 64 h 371"/>
                      <a:gd name="T102" fmla="*/ 8 w 493"/>
                      <a:gd name="T103" fmla="*/ 31 h 371"/>
                      <a:gd name="T104" fmla="*/ 11 w 493"/>
                      <a:gd name="T105" fmla="*/ 0 h 371"/>
                      <a:gd name="T106" fmla="*/ 1 w 493"/>
                      <a:gd name="T107" fmla="*/ 44 h 371"/>
                      <a:gd name="T108" fmla="*/ 0 w 493"/>
                      <a:gd name="T109" fmla="*/ 91 h 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93" h="371">
                        <a:moveTo>
                          <a:pt x="0" y="91"/>
                        </a:moveTo>
                        <a:lnTo>
                          <a:pt x="3" y="112"/>
                        </a:lnTo>
                        <a:lnTo>
                          <a:pt x="9" y="134"/>
                        </a:lnTo>
                        <a:lnTo>
                          <a:pt x="13" y="149"/>
                        </a:lnTo>
                        <a:lnTo>
                          <a:pt x="19" y="164"/>
                        </a:lnTo>
                        <a:lnTo>
                          <a:pt x="32" y="194"/>
                        </a:lnTo>
                        <a:lnTo>
                          <a:pt x="48" y="222"/>
                        </a:lnTo>
                        <a:lnTo>
                          <a:pt x="56" y="235"/>
                        </a:lnTo>
                        <a:lnTo>
                          <a:pt x="66" y="248"/>
                        </a:lnTo>
                        <a:lnTo>
                          <a:pt x="86" y="271"/>
                        </a:lnTo>
                        <a:lnTo>
                          <a:pt x="110" y="292"/>
                        </a:lnTo>
                        <a:lnTo>
                          <a:pt x="136" y="312"/>
                        </a:lnTo>
                        <a:lnTo>
                          <a:pt x="149" y="320"/>
                        </a:lnTo>
                        <a:lnTo>
                          <a:pt x="165" y="330"/>
                        </a:lnTo>
                        <a:lnTo>
                          <a:pt x="194" y="344"/>
                        </a:lnTo>
                        <a:lnTo>
                          <a:pt x="224" y="356"/>
                        </a:lnTo>
                        <a:lnTo>
                          <a:pt x="255" y="364"/>
                        </a:lnTo>
                        <a:lnTo>
                          <a:pt x="286" y="370"/>
                        </a:lnTo>
                        <a:lnTo>
                          <a:pt x="317" y="371"/>
                        </a:lnTo>
                        <a:lnTo>
                          <a:pt x="348" y="370"/>
                        </a:lnTo>
                        <a:lnTo>
                          <a:pt x="380" y="366"/>
                        </a:lnTo>
                        <a:lnTo>
                          <a:pt x="413" y="359"/>
                        </a:lnTo>
                        <a:lnTo>
                          <a:pt x="449" y="347"/>
                        </a:lnTo>
                        <a:lnTo>
                          <a:pt x="493" y="311"/>
                        </a:lnTo>
                        <a:lnTo>
                          <a:pt x="474" y="321"/>
                        </a:lnTo>
                        <a:lnTo>
                          <a:pt x="453" y="331"/>
                        </a:lnTo>
                        <a:lnTo>
                          <a:pt x="431" y="339"/>
                        </a:lnTo>
                        <a:lnTo>
                          <a:pt x="425" y="340"/>
                        </a:lnTo>
                        <a:lnTo>
                          <a:pt x="420" y="342"/>
                        </a:lnTo>
                        <a:lnTo>
                          <a:pt x="410" y="346"/>
                        </a:lnTo>
                        <a:lnTo>
                          <a:pt x="378" y="353"/>
                        </a:lnTo>
                        <a:lnTo>
                          <a:pt x="347" y="358"/>
                        </a:lnTo>
                        <a:lnTo>
                          <a:pt x="316" y="359"/>
                        </a:lnTo>
                        <a:lnTo>
                          <a:pt x="287" y="358"/>
                        </a:lnTo>
                        <a:lnTo>
                          <a:pt x="257" y="352"/>
                        </a:lnTo>
                        <a:lnTo>
                          <a:pt x="228" y="344"/>
                        </a:lnTo>
                        <a:lnTo>
                          <a:pt x="199" y="333"/>
                        </a:lnTo>
                        <a:lnTo>
                          <a:pt x="171" y="319"/>
                        </a:lnTo>
                        <a:lnTo>
                          <a:pt x="143" y="302"/>
                        </a:lnTo>
                        <a:lnTo>
                          <a:pt x="118" y="283"/>
                        </a:lnTo>
                        <a:lnTo>
                          <a:pt x="106" y="272"/>
                        </a:lnTo>
                        <a:lnTo>
                          <a:pt x="95" y="261"/>
                        </a:lnTo>
                        <a:lnTo>
                          <a:pt x="76" y="240"/>
                        </a:lnTo>
                        <a:lnTo>
                          <a:pt x="58" y="214"/>
                        </a:lnTo>
                        <a:lnTo>
                          <a:pt x="50" y="200"/>
                        </a:lnTo>
                        <a:lnTo>
                          <a:pt x="44" y="188"/>
                        </a:lnTo>
                        <a:lnTo>
                          <a:pt x="36" y="174"/>
                        </a:lnTo>
                        <a:lnTo>
                          <a:pt x="31" y="160"/>
                        </a:lnTo>
                        <a:lnTo>
                          <a:pt x="22" y="130"/>
                        </a:lnTo>
                        <a:lnTo>
                          <a:pt x="13" y="97"/>
                        </a:lnTo>
                        <a:lnTo>
                          <a:pt x="9" y="64"/>
                        </a:lnTo>
                        <a:lnTo>
                          <a:pt x="8" y="31"/>
                        </a:lnTo>
                        <a:lnTo>
                          <a:pt x="11" y="0"/>
                        </a:lnTo>
                        <a:lnTo>
                          <a:pt x="1" y="44"/>
                        </a:lnTo>
                        <a:lnTo>
                          <a:pt x="0" y="91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8" name="Freeform 734"/>
                  <p:cNvSpPr>
                    <a:spLocks/>
                  </p:cNvSpPr>
                  <p:nvPr/>
                </p:nvSpPr>
                <p:spPr bwMode="auto">
                  <a:xfrm>
                    <a:off x="2747" y="4306"/>
                    <a:ext cx="13" cy="60"/>
                  </a:xfrm>
                  <a:custGeom>
                    <a:avLst/>
                    <a:gdLst>
                      <a:gd name="T0" fmla="*/ 5 w 23"/>
                      <a:gd name="T1" fmla="*/ 18 h 119"/>
                      <a:gd name="T2" fmla="*/ 10 w 23"/>
                      <a:gd name="T3" fmla="*/ 42 h 119"/>
                      <a:gd name="T4" fmla="*/ 12 w 23"/>
                      <a:gd name="T5" fmla="*/ 55 h 119"/>
                      <a:gd name="T6" fmla="*/ 13 w 23"/>
                      <a:gd name="T7" fmla="*/ 61 h 119"/>
                      <a:gd name="T8" fmla="*/ 15 w 23"/>
                      <a:gd name="T9" fmla="*/ 68 h 119"/>
                      <a:gd name="T10" fmla="*/ 17 w 23"/>
                      <a:gd name="T11" fmla="*/ 93 h 119"/>
                      <a:gd name="T12" fmla="*/ 17 w 23"/>
                      <a:gd name="T13" fmla="*/ 105 h 119"/>
                      <a:gd name="T14" fmla="*/ 17 w 23"/>
                      <a:gd name="T15" fmla="*/ 112 h 119"/>
                      <a:gd name="T16" fmla="*/ 17 w 23"/>
                      <a:gd name="T17" fmla="*/ 115 h 119"/>
                      <a:gd name="T18" fmla="*/ 18 w 23"/>
                      <a:gd name="T19" fmla="*/ 119 h 119"/>
                      <a:gd name="T20" fmla="*/ 23 w 23"/>
                      <a:gd name="T21" fmla="*/ 96 h 119"/>
                      <a:gd name="T22" fmla="*/ 19 w 23"/>
                      <a:gd name="T23" fmla="*/ 68 h 119"/>
                      <a:gd name="T24" fmla="*/ 15 w 23"/>
                      <a:gd name="T25" fmla="*/ 44 h 119"/>
                      <a:gd name="T26" fmla="*/ 8 w 23"/>
                      <a:gd name="T27" fmla="*/ 21 h 119"/>
                      <a:gd name="T28" fmla="*/ 0 w 23"/>
                      <a:gd name="T29" fmla="*/ 0 h 119"/>
                      <a:gd name="T30" fmla="*/ 5 w 23"/>
                      <a:gd name="T31" fmla="*/ 18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3" h="119">
                        <a:moveTo>
                          <a:pt x="5" y="18"/>
                        </a:moveTo>
                        <a:lnTo>
                          <a:pt x="10" y="42"/>
                        </a:lnTo>
                        <a:lnTo>
                          <a:pt x="12" y="55"/>
                        </a:lnTo>
                        <a:lnTo>
                          <a:pt x="13" y="61"/>
                        </a:lnTo>
                        <a:lnTo>
                          <a:pt x="15" y="68"/>
                        </a:lnTo>
                        <a:lnTo>
                          <a:pt x="17" y="93"/>
                        </a:lnTo>
                        <a:lnTo>
                          <a:pt x="17" y="105"/>
                        </a:lnTo>
                        <a:lnTo>
                          <a:pt x="17" y="112"/>
                        </a:lnTo>
                        <a:lnTo>
                          <a:pt x="17" y="115"/>
                        </a:lnTo>
                        <a:lnTo>
                          <a:pt x="18" y="119"/>
                        </a:lnTo>
                        <a:lnTo>
                          <a:pt x="23" y="96"/>
                        </a:lnTo>
                        <a:lnTo>
                          <a:pt x="19" y="68"/>
                        </a:lnTo>
                        <a:lnTo>
                          <a:pt x="15" y="44"/>
                        </a:lnTo>
                        <a:lnTo>
                          <a:pt x="8" y="21"/>
                        </a:lnTo>
                        <a:lnTo>
                          <a:pt x="0" y="0"/>
                        </a:ln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19" name="Freeform 735"/>
                  <p:cNvSpPr>
                    <a:spLocks/>
                  </p:cNvSpPr>
                  <p:nvPr/>
                </p:nvSpPr>
                <p:spPr bwMode="auto">
                  <a:xfrm>
                    <a:off x="2480" y="4201"/>
                    <a:ext cx="278" cy="216"/>
                  </a:xfrm>
                  <a:custGeom>
                    <a:avLst/>
                    <a:gdLst>
                      <a:gd name="T0" fmla="*/ 494 w 495"/>
                      <a:gd name="T1" fmla="*/ 327 h 433"/>
                      <a:gd name="T2" fmla="*/ 494 w 495"/>
                      <a:gd name="T3" fmla="*/ 317 h 433"/>
                      <a:gd name="T4" fmla="*/ 492 w 495"/>
                      <a:gd name="T5" fmla="*/ 280 h 433"/>
                      <a:gd name="T6" fmla="*/ 489 w 495"/>
                      <a:gd name="T7" fmla="*/ 267 h 433"/>
                      <a:gd name="T8" fmla="*/ 482 w 495"/>
                      <a:gd name="T9" fmla="*/ 230 h 433"/>
                      <a:gd name="T10" fmla="*/ 471 w 495"/>
                      <a:gd name="T11" fmla="*/ 201 h 433"/>
                      <a:gd name="T12" fmla="*/ 408 w 495"/>
                      <a:gd name="T13" fmla="*/ 104 h 433"/>
                      <a:gd name="T14" fmla="*/ 359 w 495"/>
                      <a:gd name="T15" fmla="*/ 57 h 433"/>
                      <a:gd name="T16" fmla="*/ 301 w 495"/>
                      <a:gd name="T17" fmla="*/ 25 h 433"/>
                      <a:gd name="T18" fmla="*/ 231 w 495"/>
                      <a:gd name="T19" fmla="*/ 6 h 433"/>
                      <a:gd name="T20" fmla="*/ 166 w 495"/>
                      <a:gd name="T21" fmla="*/ 0 h 433"/>
                      <a:gd name="T22" fmla="*/ 118 w 495"/>
                      <a:gd name="T23" fmla="*/ 6 h 433"/>
                      <a:gd name="T24" fmla="*/ 60 w 495"/>
                      <a:gd name="T25" fmla="*/ 25 h 433"/>
                      <a:gd name="T26" fmla="*/ 29 w 495"/>
                      <a:gd name="T27" fmla="*/ 39 h 433"/>
                      <a:gd name="T28" fmla="*/ 21 w 495"/>
                      <a:gd name="T29" fmla="*/ 54 h 433"/>
                      <a:gd name="T30" fmla="*/ 68 w 495"/>
                      <a:gd name="T31" fmla="*/ 30 h 433"/>
                      <a:gd name="T32" fmla="*/ 125 w 495"/>
                      <a:gd name="T33" fmla="*/ 15 h 433"/>
                      <a:gd name="T34" fmla="*/ 155 w 495"/>
                      <a:gd name="T35" fmla="*/ 10 h 433"/>
                      <a:gd name="T36" fmla="*/ 199 w 495"/>
                      <a:gd name="T37" fmla="*/ 9 h 433"/>
                      <a:gd name="T38" fmla="*/ 228 w 495"/>
                      <a:gd name="T39" fmla="*/ 12 h 433"/>
                      <a:gd name="T40" fmla="*/ 271 w 495"/>
                      <a:gd name="T41" fmla="*/ 24 h 433"/>
                      <a:gd name="T42" fmla="*/ 327 w 495"/>
                      <a:gd name="T43" fmla="*/ 50 h 433"/>
                      <a:gd name="T44" fmla="*/ 376 w 495"/>
                      <a:gd name="T45" fmla="*/ 83 h 433"/>
                      <a:gd name="T46" fmla="*/ 418 w 495"/>
                      <a:gd name="T47" fmla="*/ 125 h 433"/>
                      <a:gd name="T48" fmla="*/ 449 w 495"/>
                      <a:gd name="T49" fmla="*/ 174 h 433"/>
                      <a:gd name="T50" fmla="*/ 472 w 495"/>
                      <a:gd name="T51" fmla="*/ 232 h 433"/>
                      <a:gd name="T52" fmla="*/ 479 w 495"/>
                      <a:gd name="T53" fmla="*/ 269 h 433"/>
                      <a:gd name="T54" fmla="*/ 482 w 495"/>
                      <a:gd name="T55" fmla="*/ 307 h 433"/>
                      <a:gd name="T56" fmla="*/ 480 w 495"/>
                      <a:gd name="T57" fmla="*/ 359 h 433"/>
                      <a:gd name="T58" fmla="*/ 469 w 495"/>
                      <a:gd name="T59" fmla="*/ 408 h 433"/>
                      <a:gd name="T60" fmla="*/ 470 w 495"/>
                      <a:gd name="T61" fmla="*/ 408 h 433"/>
                      <a:gd name="T62" fmla="*/ 487 w 495"/>
                      <a:gd name="T63" fmla="*/ 358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95" h="433">
                        <a:moveTo>
                          <a:pt x="495" y="331"/>
                        </a:moveTo>
                        <a:lnTo>
                          <a:pt x="494" y="327"/>
                        </a:lnTo>
                        <a:lnTo>
                          <a:pt x="494" y="324"/>
                        </a:lnTo>
                        <a:lnTo>
                          <a:pt x="494" y="317"/>
                        </a:lnTo>
                        <a:lnTo>
                          <a:pt x="494" y="305"/>
                        </a:lnTo>
                        <a:lnTo>
                          <a:pt x="492" y="280"/>
                        </a:lnTo>
                        <a:lnTo>
                          <a:pt x="490" y="273"/>
                        </a:lnTo>
                        <a:lnTo>
                          <a:pt x="489" y="267"/>
                        </a:lnTo>
                        <a:lnTo>
                          <a:pt x="487" y="254"/>
                        </a:lnTo>
                        <a:lnTo>
                          <a:pt x="482" y="230"/>
                        </a:lnTo>
                        <a:lnTo>
                          <a:pt x="477" y="212"/>
                        </a:lnTo>
                        <a:lnTo>
                          <a:pt x="471" y="201"/>
                        </a:lnTo>
                        <a:lnTo>
                          <a:pt x="429" y="136"/>
                        </a:lnTo>
                        <a:lnTo>
                          <a:pt x="408" y="104"/>
                        </a:lnTo>
                        <a:lnTo>
                          <a:pt x="385" y="75"/>
                        </a:lnTo>
                        <a:lnTo>
                          <a:pt x="359" y="57"/>
                        </a:lnTo>
                        <a:lnTo>
                          <a:pt x="332" y="40"/>
                        </a:lnTo>
                        <a:lnTo>
                          <a:pt x="301" y="25"/>
                        </a:lnTo>
                        <a:lnTo>
                          <a:pt x="272" y="15"/>
                        </a:lnTo>
                        <a:lnTo>
                          <a:pt x="231" y="6"/>
                        </a:lnTo>
                        <a:lnTo>
                          <a:pt x="190" y="1"/>
                        </a:lnTo>
                        <a:lnTo>
                          <a:pt x="166" y="0"/>
                        </a:lnTo>
                        <a:lnTo>
                          <a:pt x="143" y="3"/>
                        </a:lnTo>
                        <a:lnTo>
                          <a:pt x="118" y="6"/>
                        </a:lnTo>
                        <a:lnTo>
                          <a:pt x="94" y="14"/>
                        </a:lnTo>
                        <a:lnTo>
                          <a:pt x="60" y="25"/>
                        </a:lnTo>
                        <a:lnTo>
                          <a:pt x="44" y="31"/>
                        </a:lnTo>
                        <a:lnTo>
                          <a:pt x="29" y="39"/>
                        </a:lnTo>
                        <a:lnTo>
                          <a:pt x="0" y="69"/>
                        </a:lnTo>
                        <a:lnTo>
                          <a:pt x="21" y="54"/>
                        </a:lnTo>
                        <a:lnTo>
                          <a:pt x="45" y="41"/>
                        </a:lnTo>
                        <a:lnTo>
                          <a:pt x="68" y="30"/>
                        </a:lnTo>
                        <a:lnTo>
                          <a:pt x="96" y="23"/>
                        </a:lnTo>
                        <a:lnTo>
                          <a:pt x="125" y="15"/>
                        </a:lnTo>
                        <a:lnTo>
                          <a:pt x="140" y="11"/>
                        </a:lnTo>
                        <a:lnTo>
                          <a:pt x="155" y="10"/>
                        </a:lnTo>
                        <a:lnTo>
                          <a:pt x="184" y="9"/>
                        </a:lnTo>
                        <a:lnTo>
                          <a:pt x="199" y="9"/>
                        </a:lnTo>
                        <a:lnTo>
                          <a:pt x="214" y="11"/>
                        </a:lnTo>
                        <a:lnTo>
                          <a:pt x="228" y="12"/>
                        </a:lnTo>
                        <a:lnTo>
                          <a:pt x="242" y="16"/>
                        </a:lnTo>
                        <a:lnTo>
                          <a:pt x="271" y="24"/>
                        </a:lnTo>
                        <a:lnTo>
                          <a:pt x="298" y="35"/>
                        </a:lnTo>
                        <a:lnTo>
                          <a:pt x="327" y="50"/>
                        </a:lnTo>
                        <a:lnTo>
                          <a:pt x="353" y="65"/>
                        </a:lnTo>
                        <a:lnTo>
                          <a:pt x="376" y="83"/>
                        </a:lnTo>
                        <a:lnTo>
                          <a:pt x="398" y="102"/>
                        </a:lnTo>
                        <a:lnTo>
                          <a:pt x="418" y="125"/>
                        </a:lnTo>
                        <a:lnTo>
                          <a:pt x="433" y="148"/>
                        </a:lnTo>
                        <a:lnTo>
                          <a:pt x="449" y="174"/>
                        </a:lnTo>
                        <a:lnTo>
                          <a:pt x="460" y="202"/>
                        </a:lnTo>
                        <a:lnTo>
                          <a:pt x="472" y="232"/>
                        </a:lnTo>
                        <a:lnTo>
                          <a:pt x="477" y="256"/>
                        </a:lnTo>
                        <a:lnTo>
                          <a:pt x="479" y="269"/>
                        </a:lnTo>
                        <a:lnTo>
                          <a:pt x="481" y="282"/>
                        </a:lnTo>
                        <a:lnTo>
                          <a:pt x="482" y="307"/>
                        </a:lnTo>
                        <a:lnTo>
                          <a:pt x="483" y="334"/>
                        </a:lnTo>
                        <a:lnTo>
                          <a:pt x="480" y="359"/>
                        </a:lnTo>
                        <a:lnTo>
                          <a:pt x="476" y="384"/>
                        </a:lnTo>
                        <a:lnTo>
                          <a:pt x="469" y="408"/>
                        </a:lnTo>
                        <a:lnTo>
                          <a:pt x="460" y="433"/>
                        </a:lnTo>
                        <a:lnTo>
                          <a:pt x="470" y="408"/>
                        </a:lnTo>
                        <a:lnTo>
                          <a:pt x="479" y="384"/>
                        </a:lnTo>
                        <a:lnTo>
                          <a:pt x="487" y="358"/>
                        </a:lnTo>
                        <a:lnTo>
                          <a:pt x="495" y="331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0" name="Freeform 736"/>
                  <p:cNvSpPr>
                    <a:spLocks/>
                  </p:cNvSpPr>
                  <p:nvPr/>
                </p:nvSpPr>
                <p:spPr bwMode="auto">
                  <a:xfrm>
                    <a:off x="2632" y="4209"/>
                    <a:ext cx="63" cy="30"/>
                  </a:xfrm>
                  <a:custGeom>
                    <a:avLst/>
                    <a:gdLst>
                      <a:gd name="T0" fmla="*/ 60 w 113"/>
                      <a:gd name="T1" fmla="*/ 25 h 60"/>
                      <a:gd name="T2" fmla="*/ 87 w 113"/>
                      <a:gd name="T3" fmla="*/ 42 h 60"/>
                      <a:gd name="T4" fmla="*/ 113 w 113"/>
                      <a:gd name="T5" fmla="*/ 60 h 60"/>
                      <a:gd name="T6" fmla="*/ 80 w 113"/>
                      <a:gd name="T7" fmla="*/ 22 h 60"/>
                      <a:gd name="T8" fmla="*/ 39 w 113"/>
                      <a:gd name="T9" fmla="*/ 8 h 60"/>
                      <a:gd name="T10" fmla="*/ 0 w 113"/>
                      <a:gd name="T11" fmla="*/ 0 h 60"/>
                      <a:gd name="T12" fmla="*/ 29 w 113"/>
                      <a:gd name="T13" fmla="*/ 10 h 60"/>
                      <a:gd name="T14" fmla="*/ 60 w 113"/>
                      <a:gd name="T15" fmla="*/ 25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13" h="60">
                        <a:moveTo>
                          <a:pt x="60" y="25"/>
                        </a:moveTo>
                        <a:lnTo>
                          <a:pt x="87" y="42"/>
                        </a:lnTo>
                        <a:lnTo>
                          <a:pt x="113" y="60"/>
                        </a:lnTo>
                        <a:lnTo>
                          <a:pt x="80" y="22"/>
                        </a:lnTo>
                        <a:lnTo>
                          <a:pt x="39" y="8"/>
                        </a:lnTo>
                        <a:lnTo>
                          <a:pt x="0" y="0"/>
                        </a:lnTo>
                        <a:lnTo>
                          <a:pt x="29" y="10"/>
                        </a:lnTo>
                        <a:lnTo>
                          <a:pt x="60" y="25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1" name="Freeform 737"/>
                  <p:cNvSpPr>
                    <a:spLocks noEditPoints="1"/>
                  </p:cNvSpPr>
                  <p:nvPr/>
                </p:nvSpPr>
                <p:spPr bwMode="auto">
                  <a:xfrm>
                    <a:off x="2409" y="4207"/>
                    <a:ext cx="340" cy="301"/>
                  </a:xfrm>
                  <a:custGeom>
                    <a:avLst/>
                    <a:gdLst>
                      <a:gd name="T0" fmla="*/ 595 w 609"/>
                      <a:gd name="T1" fmla="*/ 399 h 609"/>
                      <a:gd name="T2" fmla="*/ 609 w 609"/>
                      <a:gd name="T3" fmla="*/ 325 h 609"/>
                      <a:gd name="T4" fmla="*/ 605 w 609"/>
                      <a:gd name="T5" fmla="*/ 260 h 609"/>
                      <a:gd name="T6" fmla="*/ 586 w 609"/>
                      <a:gd name="T7" fmla="*/ 193 h 609"/>
                      <a:gd name="T8" fmla="*/ 544 w 609"/>
                      <a:gd name="T9" fmla="*/ 116 h 609"/>
                      <a:gd name="T10" fmla="*/ 479 w 609"/>
                      <a:gd name="T11" fmla="*/ 56 h 609"/>
                      <a:gd name="T12" fmla="*/ 397 w 609"/>
                      <a:gd name="T13" fmla="*/ 15 h 609"/>
                      <a:gd name="T14" fmla="*/ 340 w 609"/>
                      <a:gd name="T15" fmla="*/ 2 h 609"/>
                      <a:gd name="T16" fmla="*/ 281 w 609"/>
                      <a:gd name="T17" fmla="*/ 1 h 609"/>
                      <a:gd name="T18" fmla="*/ 222 w 609"/>
                      <a:gd name="T19" fmla="*/ 14 h 609"/>
                      <a:gd name="T20" fmla="*/ 147 w 609"/>
                      <a:gd name="T21" fmla="*/ 45 h 609"/>
                      <a:gd name="T22" fmla="*/ 65 w 609"/>
                      <a:gd name="T23" fmla="*/ 137 h 609"/>
                      <a:gd name="T24" fmla="*/ 27 w 609"/>
                      <a:gd name="T25" fmla="*/ 186 h 609"/>
                      <a:gd name="T26" fmla="*/ 7 w 609"/>
                      <a:gd name="T27" fmla="*/ 241 h 609"/>
                      <a:gd name="T28" fmla="*/ 0 w 609"/>
                      <a:gd name="T29" fmla="*/ 314 h 609"/>
                      <a:gd name="T30" fmla="*/ 14 w 609"/>
                      <a:gd name="T31" fmla="*/ 389 h 609"/>
                      <a:gd name="T32" fmla="*/ 40 w 609"/>
                      <a:gd name="T33" fmla="*/ 458 h 609"/>
                      <a:gd name="T34" fmla="*/ 75 w 609"/>
                      <a:gd name="T35" fmla="*/ 506 h 609"/>
                      <a:gd name="T36" fmla="*/ 130 w 609"/>
                      <a:gd name="T37" fmla="*/ 555 h 609"/>
                      <a:gd name="T38" fmla="*/ 184 w 609"/>
                      <a:gd name="T39" fmla="*/ 585 h 609"/>
                      <a:gd name="T40" fmla="*/ 270 w 609"/>
                      <a:gd name="T41" fmla="*/ 608 h 609"/>
                      <a:gd name="T42" fmla="*/ 358 w 609"/>
                      <a:gd name="T43" fmla="*/ 604 h 609"/>
                      <a:gd name="T44" fmla="*/ 422 w 609"/>
                      <a:gd name="T45" fmla="*/ 585 h 609"/>
                      <a:gd name="T46" fmla="*/ 475 w 609"/>
                      <a:gd name="T47" fmla="*/ 559 h 609"/>
                      <a:gd name="T48" fmla="*/ 527 w 609"/>
                      <a:gd name="T49" fmla="*/ 514 h 609"/>
                      <a:gd name="T50" fmla="*/ 556 w 609"/>
                      <a:gd name="T51" fmla="*/ 477 h 609"/>
                      <a:gd name="T52" fmla="*/ 586 w 609"/>
                      <a:gd name="T53" fmla="*/ 233 h 609"/>
                      <a:gd name="T54" fmla="*/ 596 w 609"/>
                      <a:gd name="T55" fmla="*/ 284 h 609"/>
                      <a:gd name="T56" fmla="*/ 590 w 609"/>
                      <a:gd name="T57" fmla="*/ 366 h 609"/>
                      <a:gd name="T58" fmla="*/ 573 w 609"/>
                      <a:gd name="T59" fmla="*/ 421 h 609"/>
                      <a:gd name="T60" fmla="*/ 545 w 609"/>
                      <a:gd name="T61" fmla="*/ 472 h 609"/>
                      <a:gd name="T62" fmla="*/ 536 w 609"/>
                      <a:gd name="T63" fmla="*/ 483 h 609"/>
                      <a:gd name="T64" fmla="*/ 508 w 609"/>
                      <a:gd name="T65" fmla="*/ 514 h 609"/>
                      <a:gd name="T66" fmla="*/ 463 w 609"/>
                      <a:gd name="T67" fmla="*/ 549 h 609"/>
                      <a:gd name="T68" fmla="*/ 439 w 609"/>
                      <a:gd name="T69" fmla="*/ 564 h 609"/>
                      <a:gd name="T70" fmla="*/ 385 w 609"/>
                      <a:gd name="T71" fmla="*/ 587 h 609"/>
                      <a:gd name="T72" fmla="*/ 298 w 609"/>
                      <a:gd name="T73" fmla="*/ 597 h 609"/>
                      <a:gd name="T74" fmla="*/ 216 w 609"/>
                      <a:gd name="T75" fmla="*/ 583 h 609"/>
                      <a:gd name="T76" fmla="*/ 138 w 609"/>
                      <a:gd name="T77" fmla="*/ 545 h 609"/>
                      <a:gd name="T78" fmla="*/ 103 w 609"/>
                      <a:gd name="T79" fmla="*/ 517 h 609"/>
                      <a:gd name="T80" fmla="*/ 67 w 609"/>
                      <a:gd name="T81" fmla="*/ 475 h 609"/>
                      <a:gd name="T82" fmla="*/ 35 w 609"/>
                      <a:gd name="T83" fmla="*/ 414 h 609"/>
                      <a:gd name="T84" fmla="*/ 15 w 609"/>
                      <a:gd name="T85" fmla="*/ 327 h 609"/>
                      <a:gd name="T86" fmla="*/ 20 w 609"/>
                      <a:gd name="T87" fmla="*/ 243 h 609"/>
                      <a:gd name="T88" fmla="*/ 51 w 609"/>
                      <a:gd name="T89" fmla="*/ 165 h 609"/>
                      <a:gd name="T90" fmla="*/ 101 w 609"/>
                      <a:gd name="T91" fmla="*/ 94 h 609"/>
                      <a:gd name="T92" fmla="*/ 171 w 609"/>
                      <a:gd name="T93" fmla="*/ 47 h 609"/>
                      <a:gd name="T94" fmla="*/ 254 w 609"/>
                      <a:gd name="T95" fmla="*/ 19 h 609"/>
                      <a:gd name="T96" fmla="*/ 339 w 609"/>
                      <a:gd name="T97" fmla="*/ 16 h 609"/>
                      <a:gd name="T98" fmla="*/ 420 w 609"/>
                      <a:gd name="T99" fmla="*/ 39 h 609"/>
                      <a:gd name="T100" fmla="*/ 494 w 609"/>
                      <a:gd name="T101" fmla="*/ 84 h 609"/>
                      <a:gd name="T102" fmla="*/ 549 w 609"/>
                      <a:gd name="T103" fmla="*/ 146 h 609"/>
                      <a:gd name="T104" fmla="*/ 585 w 609"/>
                      <a:gd name="T105" fmla="*/ 227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609" h="609">
                        <a:moveTo>
                          <a:pt x="581" y="437"/>
                        </a:moveTo>
                        <a:lnTo>
                          <a:pt x="586" y="424"/>
                        </a:lnTo>
                        <a:lnTo>
                          <a:pt x="595" y="399"/>
                        </a:lnTo>
                        <a:lnTo>
                          <a:pt x="602" y="375"/>
                        </a:lnTo>
                        <a:lnTo>
                          <a:pt x="606" y="350"/>
                        </a:lnTo>
                        <a:lnTo>
                          <a:pt x="609" y="325"/>
                        </a:lnTo>
                        <a:lnTo>
                          <a:pt x="608" y="298"/>
                        </a:lnTo>
                        <a:lnTo>
                          <a:pt x="607" y="273"/>
                        </a:lnTo>
                        <a:lnTo>
                          <a:pt x="605" y="260"/>
                        </a:lnTo>
                        <a:lnTo>
                          <a:pt x="603" y="247"/>
                        </a:lnTo>
                        <a:lnTo>
                          <a:pt x="598" y="223"/>
                        </a:lnTo>
                        <a:lnTo>
                          <a:pt x="586" y="193"/>
                        </a:lnTo>
                        <a:lnTo>
                          <a:pt x="575" y="165"/>
                        </a:lnTo>
                        <a:lnTo>
                          <a:pt x="559" y="139"/>
                        </a:lnTo>
                        <a:lnTo>
                          <a:pt x="544" y="116"/>
                        </a:lnTo>
                        <a:lnTo>
                          <a:pt x="524" y="93"/>
                        </a:lnTo>
                        <a:lnTo>
                          <a:pt x="502" y="74"/>
                        </a:lnTo>
                        <a:lnTo>
                          <a:pt x="479" y="56"/>
                        </a:lnTo>
                        <a:lnTo>
                          <a:pt x="453" y="41"/>
                        </a:lnTo>
                        <a:lnTo>
                          <a:pt x="424" y="26"/>
                        </a:lnTo>
                        <a:lnTo>
                          <a:pt x="397" y="15"/>
                        </a:lnTo>
                        <a:lnTo>
                          <a:pt x="368" y="7"/>
                        </a:lnTo>
                        <a:lnTo>
                          <a:pt x="354" y="3"/>
                        </a:lnTo>
                        <a:lnTo>
                          <a:pt x="340" y="2"/>
                        </a:lnTo>
                        <a:lnTo>
                          <a:pt x="325" y="0"/>
                        </a:lnTo>
                        <a:lnTo>
                          <a:pt x="310" y="0"/>
                        </a:lnTo>
                        <a:lnTo>
                          <a:pt x="281" y="1"/>
                        </a:lnTo>
                        <a:lnTo>
                          <a:pt x="266" y="2"/>
                        </a:lnTo>
                        <a:lnTo>
                          <a:pt x="251" y="6"/>
                        </a:lnTo>
                        <a:lnTo>
                          <a:pt x="222" y="14"/>
                        </a:lnTo>
                        <a:lnTo>
                          <a:pt x="194" y="21"/>
                        </a:lnTo>
                        <a:lnTo>
                          <a:pt x="171" y="32"/>
                        </a:lnTo>
                        <a:lnTo>
                          <a:pt x="147" y="45"/>
                        </a:lnTo>
                        <a:lnTo>
                          <a:pt x="126" y="60"/>
                        </a:lnTo>
                        <a:lnTo>
                          <a:pt x="94" y="97"/>
                        </a:lnTo>
                        <a:lnTo>
                          <a:pt x="65" y="137"/>
                        </a:lnTo>
                        <a:lnTo>
                          <a:pt x="47" y="158"/>
                        </a:lnTo>
                        <a:lnTo>
                          <a:pt x="32" y="181"/>
                        </a:lnTo>
                        <a:lnTo>
                          <a:pt x="27" y="186"/>
                        </a:lnTo>
                        <a:lnTo>
                          <a:pt x="24" y="196"/>
                        </a:lnTo>
                        <a:lnTo>
                          <a:pt x="15" y="219"/>
                        </a:lnTo>
                        <a:lnTo>
                          <a:pt x="7" y="241"/>
                        </a:lnTo>
                        <a:lnTo>
                          <a:pt x="2" y="265"/>
                        </a:lnTo>
                        <a:lnTo>
                          <a:pt x="1" y="290"/>
                        </a:lnTo>
                        <a:lnTo>
                          <a:pt x="0" y="314"/>
                        </a:lnTo>
                        <a:lnTo>
                          <a:pt x="3" y="338"/>
                        </a:lnTo>
                        <a:lnTo>
                          <a:pt x="6" y="363"/>
                        </a:lnTo>
                        <a:lnTo>
                          <a:pt x="14" y="389"/>
                        </a:lnTo>
                        <a:lnTo>
                          <a:pt x="23" y="418"/>
                        </a:lnTo>
                        <a:lnTo>
                          <a:pt x="34" y="446"/>
                        </a:lnTo>
                        <a:lnTo>
                          <a:pt x="40" y="458"/>
                        </a:lnTo>
                        <a:lnTo>
                          <a:pt x="49" y="472"/>
                        </a:lnTo>
                        <a:lnTo>
                          <a:pt x="66" y="496"/>
                        </a:lnTo>
                        <a:lnTo>
                          <a:pt x="75" y="506"/>
                        </a:lnTo>
                        <a:lnTo>
                          <a:pt x="85" y="517"/>
                        </a:lnTo>
                        <a:lnTo>
                          <a:pt x="107" y="537"/>
                        </a:lnTo>
                        <a:lnTo>
                          <a:pt x="130" y="555"/>
                        </a:lnTo>
                        <a:lnTo>
                          <a:pt x="143" y="563"/>
                        </a:lnTo>
                        <a:lnTo>
                          <a:pt x="157" y="572"/>
                        </a:lnTo>
                        <a:lnTo>
                          <a:pt x="184" y="585"/>
                        </a:lnTo>
                        <a:lnTo>
                          <a:pt x="212" y="596"/>
                        </a:lnTo>
                        <a:lnTo>
                          <a:pt x="241" y="603"/>
                        </a:lnTo>
                        <a:lnTo>
                          <a:pt x="270" y="608"/>
                        </a:lnTo>
                        <a:lnTo>
                          <a:pt x="299" y="609"/>
                        </a:lnTo>
                        <a:lnTo>
                          <a:pt x="328" y="608"/>
                        </a:lnTo>
                        <a:lnTo>
                          <a:pt x="358" y="604"/>
                        </a:lnTo>
                        <a:lnTo>
                          <a:pt x="389" y="598"/>
                        </a:lnTo>
                        <a:lnTo>
                          <a:pt x="412" y="590"/>
                        </a:lnTo>
                        <a:lnTo>
                          <a:pt x="422" y="585"/>
                        </a:lnTo>
                        <a:lnTo>
                          <a:pt x="433" y="580"/>
                        </a:lnTo>
                        <a:lnTo>
                          <a:pt x="454" y="570"/>
                        </a:lnTo>
                        <a:lnTo>
                          <a:pt x="475" y="559"/>
                        </a:lnTo>
                        <a:lnTo>
                          <a:pt x="493" y="545"/>
                        </a:lnTo>
                        <a:lnTo>
                          <a:pt x="511" y="531"/>
                        </a:lnTo>
                        <a:lnTo>
                          <a:pt x="527" y="514"/>
                        </a:lnTo>
                        <a:lnTo>
                          <a:pt x="543" y="498"/>
                        </a:lnTo>
                        <a:lnTo>
                          <a:pt x="549" y="487"/>
                        </a:lnTo>
                        <a:lnTo>
                          <a:pt x="556" y="477"/>
                        </a:lnTo>
                        <a:lnTo>
                          <a:pt x="581" y="437"/>
                        </a:lnTo>
                        <a:close/>
                        <a:moveTo>
                          <a:pt x="585" y="227"/>
                        </a:moveTo>
                        <a:lnTo>
                          <a:pt x="586" y="233"/>
                        </a:lnTo>
                        <a:lnTo>
                          <a:pt x="588" y="240"/>
                        </a:lnTo>
                        <a:lnTo>
                          <a:pt x="591" y="255"/>
                        </a:lnTo>
                        <a:lnTo>
                          <a:pt x="596" y="284"/>
                        </a:lnTo>
                        <a:lnTo>
                          <a:pt x="597" y="311"/>
                        </a:lnTo>
                        <a:lnTo>
                          <a:pt x="596" y="339"/>
                        </a:lnTo>
                        <a:lnTo>
                          <a:pt x="590" y="366"/>
                        </a:lnTo>
                        <a:lnTo>
                          <a:pt x="586" y="380"/>
                        </a:lnTo>
                        <a:lnTo>
                          <a:pt x="583" y="394"/>
                        </a:lnTo>
                        <a:lnTo>
                          <a:pt x="573" y="421"/>
                        </a:lnTo>
                        <a:lnTo>
                          <a:pt x="560" y="448"/>
                        </a:lnTo>
                        <a:lnTo>
                          <a:pt x="552" y="459"/>
                        </a:lnTo>
                        <a:lnTo>
                          <a:pt x="545" y="472"/>
                        </a:lnTo>
                        <a:lnTo>
                          <a:pt x="542" y="474"/>
                        </a:lnTo>
                        <a:lnTo>
                          <a:pt x="540" y="477"/>
                        </a:lnTo>
                        <a:lnTo>
                          <a:pt x="536" y="483"/>
                        </a:lnTo>
                        <a:lnTo>
                          <a:pt x="527" y="495"/>
                        </a:lnTo>
                        <a:lnTo>
                          <a:pt x="517" y="504"/>
                        </a:lnTo>
                        <a:lnTo>
                          <a:pt x="508" y="514"/>
                        </a:lnTo>
                        <a:lnTo>
                          <a:pt x="487" y="534"/>
                        </a:lnTo>
                        <a:lnTo>
                          <a:pt x="475" y="541"/>
                        </a:lnTo>
                        <a:lnTo>
                          <a:pt x="463" y="549"/>
                        </a:lnTo>
                        <a:lnTo>
                          <a:pt x="451" y="557"/>
                        </a:lnTo>
                        <a:lnTo>
                          <a:pt x="445" y="560"/>
                        </a:lnTo>
                        <a:lnTo>
                          <a:pt x="439" y="564"/>
                        </a:lnTo>
                        <a:lnTo>
                          <a:pt x="413" y="575"/>
                        </a:lnTo>
                        <a:lnTo>
                          <a:pt x="398" y="580"/>
                        </a:lnTo>
                        <a:lnTo>
                          <a:pt x="385" y="587"/>
                        </a:lnTo>
                        <a:lnTo>
                          <a:pt x="356" y="593"/>
                        </a:lnTo>
                        <a:lnTo>
                          <a:pt x="327" y="597"/>
                        </a:lnTo>
                        <a:lnTo>
                          <a:pt x="298" y="597"/>
                        </a:lnTo>
                        <a:lnTo>
                          <a:pt x="271" y="596"/>
                        </a:lnTo>
                        <a:lnTo>
                          <a:pt x="243" y="591"/>
                        </a:lnTo>
                        <a:lnTo>
                          <a:pt x="216" y="583"/>
                        </a:lnTo>
                        <a:lnTo>
                          <a:pt x="189" y="573"/>
                        </a:lnTo>
                        <a:lnTo>
                          <a:pt x="163" y="561"/>
                        </a:lnTo>
                        <a:lnTo>
                          <a:pt x="138" y="545"/>
                        </a:lnTo>
                        <a:lnTo>
                          <a:pt x="125" y="536"/>
                        </a:lnTo>
                        <a:lnTo>
                          <a:pt x="115" y="528"/>
                        </a:lnTo>
                        <a:lnTo>
                          <a:pt x="103" y="517"/>
                        </a:lnTo>
                        <a:lnTo>
                          <a:pt x="94" y="508"/>
                        </a:lnTo>
                        <a:lnTo>
                          <a:pt x="77" y="487"/>
                        </a:lnTo>
                        <a:lnTo>
                          <a:pt x="67" y="475"/>
                        </a:lnTo>
                        <a:lnTo>
                          <a:pt x="60" y="464"/>
                        </a:lnTo>
                        <a:lnTo>
                          <a:pt x="47" y="440"/>
                        </a:lnTo>
                        <a:lnTo>
                          <a:pt x="35" y="414"/>
                        </a:lnTo>
                        <a:lnTo>
                          <a:pt x="26" y="386"/>
                        </a:lnTo>
                        <a:lnTo>
                          <a:pt x="19" y="356"/>
                        </a:lnTo>
                        <a:lnTo>
                          <a:pt x="15" y="327"/>
                        </a:lnTo>
                        <a:lnTo>
                          <a:pt x="14" y="298"/>
                        </a:lnTo>
                        <a:lnTo>
                          <a:pt x="16" y="271"/>
                        </a:lnTo>
                        <a:lnTo>
                          <a:pt x="20" y="243"/>
                        </a:lnTo>
                        <a:lnTo>
                          <a:pt x="27" y="216"/>
                        </a:lnTo>
                        <a:lnTo>
                          <a:pt x="37" y="190"/>
                        </a:lnTo>
                        <a:lnTo>
                          <a:pt x="51" y="165"/>
                        </a:lnTo>
                        <a:lnTo>
                          <a:pt x="65" y="139"/>
                        </a:lnTo>
                        <a:lnTo>
                          <a:pt x="83" y="116"/>
                        </a:lnTo>
                        <a:lnTo>
                          <a:pt x="101" y="94"/>
                        </a:lnTo>
                        <a:lnTo>
                          <a:pt x="123" y="77"/>
                        </a:lnTo>
                        <a:lnTo>
                          <a:pt x="145" y="60"/>
                        </a:lnTo>
                        <a:lnTo>
                          <a:pt x="171" y="47"/>
                        </a:lnTo>
                        <a:lnTo>
                          <a:pt x="196" y="36"/>
                        </a:lnTo>
                        <a:lnTo>
                          <a:pt x="226" y="26"/>
                        </a:lnTo>
                        <a:lnTo>
                          <a:pt x="254" y="19"/>
                        </a:lnTo>
                        <a:lnTo>
                          <a:pt x="283" y="15"/>
                        </a:lnTo>
                        <a:lnTo>
                          <a:pt x="310" y="14"/>
                        </a:lnTo>
                        <a:lnTo>
                          <a:pt x="339" y="16"/>
                        </a:lnTo>
                        <a:lnTo>
                          <a:pt x="366" y="20"/>
                        </a:lnTo>
                        <a:lnTo>
                          <a:pt x="393" y="28"/>
                        </a:lnTo>
                        <a:lnTo>
                          <a:pt x="420" y="39"/>
                        </a:lnTo>
                        <a:lnTo>
                          <a:pt x="447" y="52"/>
                        </a:lnTo>
                        <a:lnTo>
                          <a:pt x="470" y="67"/>
                        </a:lnTo>
                        <a:lnTo>
                          <a:pt x="494" y="84"/>
                        </a:lnTo>
                        <a:lnTo>
                          <a:pt x="514" y="103"/>
                        </a:lnTo>
                        <a:lnTo>
                          <a:pt x="534" y="124"/>
                        </a:lnTo>
                        <a:lnTo>
                          <a:pt x="549" y="146"/>
                        </a:lnTo>
                        <a:lnTo>
                          <a:pt x="563" y="172"/>
                        </a:lnTo>
                        <a:lnTo>
                          <a:pt x="575" y="198"/>
                        </a:lnTo>
                        <a:lnTo>
                          <a:pt x="585" y="227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2" name="Freeform 738"/>
                  <p:cNvSpPr>
                    <a:spLocks noEditPoints="1"/>
                  </p:cNvSpPr>
                  <p:nvPr/>
                </p:nvSpPr>
                <p:spPr bwMode="auto">
                  <a:xfrm>
                    <a:off x="2417" y="4213"/>
                    <a:ext cx="325" cy="289"/>
                  </a:xfrm>
                  <a:custGeom>
                    <a:avLst/>
                    <a:gdLst>
                      <a:gd name="T0" fmla="*/ 569 w 583"/>
                      <a:gd name="T1" fmla="*/ 380 h 583"/>
                      <a:gd name="T2" fmla="*/ 582 w 583"/>
                      <a:gd name="T3" fmla="*/ 325 h 583"/>
                      <a:gd name="T4" fmla="*/ 577 w 583"/>
                      <a:gd name="T5" fmla="*/ 241 h 583"/>
                      <a:gd name="T6" fmla="*/ 571 w 583"/>
                      <a:gd name="T7" fmla="*/ 213 h 583"/>
                      <a:gd name="T8" fmla="*/ 535 w 583"/>
                      <a:gd name="T9" fmla="*/ 132 h 583"/>
                      <a:gd name="T10" fmla="*/ 480 w 583"/>
                      <a:gd name="T11" fmla="*/ 70 h 583"/>
                      <a:gd name="T12" fmla="*/ 406 w 583"/>
                      <a:gd name="T13" fmla="*/ 25 h 583"/>
                      <a:gd name="T14" fmla="*/ 325 w 583"/>
                      <a:gd name="T15" fmla="*/ 2 h 583"/>
                      <a:gd name="T16" fmla="*/ 240 w 583"/>
                      <a:gd name="T17" fmla="*/ 5 h 583"/>
                      <a:gd name="T18" fmla="*/ 157 w 583"/>
                      <a:gd name="T19" fmla="*/ 33 h 583"/>
                      <a:gd name="T20" fmla="*/ 87 w 583"/>
                      <a:gd name="T21" fmla="*/ 80 h 583"/>
                      <a:gd name="T22" fmla="*/ 37 w 583"/>
                      <a:gd name="T23" fmla="*/ 151 h 583"/>
                      <a:gd name="T24" fmla="*/ 6 w 583"/>
                      <a:gd name="T25" fmla="*/ 229 h 583"/>
                      <a:gd name="T26" fmla="*/ 1 w 583"/>
                      <a:gd name="T27" fmla="*/ 313 h 583"/>
                      <a:gd name="T28" fmla="*/ 21 w 583"/>
                      <a:gd name="T29" fmla="*/ 400 h 583"/>
                      <a:gd name="T30" fmla="*/ 53 w 583"/>
                      <a:gd name="T31" fmla="*/ 461 h 583"/>
                      <a:gd name="T32" fmla="*/ 89 w 583"/>
                      <a:gd name="T33" fmla="*/ 503 h 583"/>
                      <a:gd name="T34" fmla="*/ 124 w 583"/>
                      <a:gd name="T35" fmla="*/ 531 h 583"/>
                      <a:gd name="T36" fmla="*/ 202 w 583"/>
                      <a:gd name="T37" fmla="*/ 569 h 583"/>
                      <a:gd name="T38" fmla="*/ 284 w 583"/>
                      <a:gd name="T39" fmla="*/ 583 h 583"/>
                      <a:gd name="T40" fmla="*/ 371 w 583"/>
                      <a:gd name="T41" fmla="*/ 573 h 583"/>
                      <a:gd name="T42" fmla="*/ 425 w 583"/>
                      <a:gd name="T43" fmla="*/ 550 h 583"/>
                      <a:gd name="T44" fmla="*/ 449 w 583"/>
                      <a:gd name="T45" fmla="*/ 535 h 583"/>
                      <a:gd name="T46" fmla="*/ 494 w 583"/>
                      <a:gd name="T47" fmla="*/ 500 h 583"/>
                      <a:gd name="T48" fmla="*/ 522 w 583"/>
                      <a:gd name="T49" fmla="*/ 469 h 583"/>
                      <a:gd name="T50" fmla="*/ 531 w 583"/>
                      <a:gd name="T51" fmla="*/ 458 h 583"/>
                      <a:gd name="T52" fmla="*/ 562 w 583"/>
                      <a:gd name="T53" fmla="*/ 216 h 583"/>
                      <a:gd name="T54" fmla="*/ 571 w 583"/>
                      <a:gd name="T55" fmla="*/ 297 h 583"/>
                      <a:gd name="T56" fmla="*/ 565 w 583"/>
                      <a:gd name="T57" fmla="*/ 349 h 583"/>
                      <a:gd name="T58" fmla="*/ 549 w 583"/>
                      <a:gd name="T59" fmla="*/ 395 h 583"/>
                      <a:gd name="T60" fmla="*/ 528 w 583"/>
                      <a:gd name="T61" fmla="*/ 440 h 583"/>
                      <a:gd name="T62" fmla="*/ 503 w 583"/>
                      <a:gd name="T63" fmla="*/ 474 h 583"/>
                      <a:gd name="T64" fmla="*/ 469 w 583"/>
                      <a:gd name="T65" fmla="*/ 507 h 583"/>
                      <a:gd name="T66" fmla="*/ 453 w 583"/>
                      <a:gd name="T67" fmla="*/ 520 h 583"/>
                      <a:gd name="T68" fmla="*/ 424 w 583"/>
                      <a:gd name="T69" fmla="*/ 537 h 583"/>
                      <a:gd name="T70" fmla="*/ 387 w 583"/>
                      <a:gd name="T71" fmla="*/ 555 h 583"/>
                      <a:gd name="T72" fmla="*/ 340 w 583"/>
                      <a:gd name="T73" fmla="*/ 568 h 583"/>
                      <a:gd name="T74" fmla="*/ 259 w 583"/>
                      <a:gd name="T75" fmla="*/ 572 h 583"/>
                      <a:gd name="T76" fmla="*/ 179 w 583"/>
                      <a:gd name="T77" fmla="*/ 549 h 583"/>
                      <a:gd name="T78" fmla="*/ 130 w 583"/>
                      <a:gd name="T79" fmla="*/ 522 h 583"/>
                      <a:gd name="T80" fmla="*/ 71 w 583"/>
                      <a:gd name="T81" fmla="*/ 466 h 583"/>
                      <a:gd name="T82" fmla="*/ 31 w 583"/>
                      <a:gd name="T83" fmla="*/ 396 h 583"/>
                      <a:gd name="T84" fmla="*/ 15 w 583"/>
                      <a:gd name="T85" fmla="*/ 341 h 583"/>
                      <a:gd name="T86" fmla="*/ 12 w 583"/>
                      <a:gd name="T87" fmla="*/ 259 h 583"/>
                      <a:gd name="T88" fmla="*/ 34 w 583"/>
                      <a:gd name="T89" fmla="*/ 181 h 583"/>
                      <a:gd name="T90" fmla="*/ 78 w 583"/>
                      <a:gd name="T91" fmla="*/ 108 h 583"/>
                      <a:gd name="T92" fmla="*/ 139 w 583"/>
                      <a:gd name="T93" fmla="*/ 56 h 583"/>
                      <a:gd name="T94" fmla="*/ 216 w 583"/>
                      <a:gd name="T95" fmla="*/ 23 h 583"/>
                      <a:gd name="T96" fmla="*/ 296 w 583"/>
                      <a:gd name="T97" fmla="*/ 10 h 583"/>
                      <a:gd name="T98" fmla="*/ 349 w 583"/>
                      <a:gd name="T99" fmla="*/ 16 h 583"/>
                      <a:gd name="T100" fmla="*/ 428 w 583"/>
                      <a:gd name="T101" fmla="*/ 47 h 583"/>
                      <a:gd name="T102" fmla="*/ 493 w 583"/>
                      <a:gd name="T103" fmla="*/ 96 h 583"/>
                      <a:gd name="T104" fmla="*/ 540 w 583"/>
                      <a:gd name="T105" fmla="*/ 163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83" h="583">
                        <a:moveTo>
                          <a:pt x="546" y="434"/>
                        </a:moveTo>
                        <a:lnTo>
                          <a:pt x="559" y="407"/>
                        </a:lnTo>
                        <a:lnTo>
                          <a:pt x="569" y="380"/>
                        </a:lnTo>
                        <a:lnTo>
                          <a:pt x="572" y="366"/>
                        </a:lnTo>
                        <a:lnTo>
                          <a:pt x="576" y="352"/>
                        </a:lnTo>
                        <a:lnTo>
                          <a:pt x="582" y="325"/>
                        </a:lnTo>
                        <a:lnTo>
                          <a:pt x="583" y="297"/>
                        </a:lnTo>
                        <a:lnTo>
                          <a:pt x="582" y="270"/>
                        </a:lnTo>
                        <a:lnTo>
                          <a:pt x="577" y="241"/>
                        </a:lnTo>
                        <a:lnTo>
                          <a:pt x="574" y="226"/>
                        </a:lnTo>
                        <a:lnTo>
                          <a:pt x="572" y="219"/>
                        </a:lnTo>
                        <a:lnTo>
                          <a:pt x="571" y="213"/>
                        </a:lnTo>
                        <a:lnTo>
                          <a:pt x="561" y="184"/>
                        </a:lnTo>
                        <a:lnTo>
                          <a:pt x="549" y="158"/>
                        </a:lnTo>
                        <a:lnTo>
                          <a:pt x="535" y="132"/>
                        </a:lnTo>
                        <a:lnTo>
                          <a:pt x="520" y="110"/>
                        </a:lnTo>
                        <a:lnTo>
                          <a:pt x="500" y="89"/>
                        </a:lnTo>
                        <a:lnTo>
                          <a:pt x="480" y="70"/>
                        </a:lnTo>
                        <a:lnTo>
                          <a:pt x="456" y="53"/>
                        </a:lnTo>
                        <a:lnTo>
                          <a:pt x="433" y="38"/>
                        </a:lnTo>
                        <a:lnTo>
                          <a:pt x="406" y="25"/>
                        </a:lnTo>
                        <a:lnTo>
                          <a:pt x="379" y="14"/>
                        </a:lnTo>
                        <a:lnTo>
                          <a:pt x="352" y="6"/>
                        </a:lnTo>
                        <a:lnTo>
                          <a:pt x="325" y="2"/>
                        </a:lnTo>
                        <a:lnTo>
                          <a:pt x="296" y="0"/>
                        </a:lnTo>
                        <a:lnTo>
                          <a:pt x="269" y="1"/>
                        </a:lnTo>
                        <a:lnTo>
                          <a:pt x="240" y="5"/>
                        </a:lnTo>
                        <a:lnTo>
                          <a:pt x="212" y="12"/>
                        </a:lnTo>
                        <a:lnTo>
                          <a:pt x="182" y="22"/>
                        </a:lnTo>
                        <a:lnTo>
                          <a:pt x="157" y="33"/>
                        </a:lnTo>
                        <a:lnTo>
                          <a:pt x="131" y="46"/>
                        </a:lnTo>
                        <a:lnTo>
                          <a:pt x="109" y="63"/>
                        </a:lnTo>
                        <a:lnTo>
                          <a:pt x="87" y="80"/>
                        </a:lnTo>
                        <a:lnTo>
                          <a:pt x="69" y="102"/>
                        </a:lnTo>
                        <a:lnTo>
                          <a:pt x="51" y="125"/>
                        </a:lnTo>
                        <a:lnTo>
                          <a:pt x="37" y="151"/>
                        </a:lnTo>
                        <a:lnTo>
                          <a:pt x="23" y="176"/>
                        </a:lnTo>
                        <a:lnTo>
                          <a:pt x="13" y="202"/>
                        </a:lnTo>
                        <a:lnTo>
                          <a:pt x="6" y="229"/>
                        </a:lnTo>
                        <a:lnTo>
                          <a:pt x="2" y="257"/>
                        </a:lnTo>
                        <a:lnTo>
                          <a:pt x="0" y="284"/>
                        </a:lnTo>
                        <a:lnTo>
                          <a:pt x="1" y="313"/>
                        </a:lnTo>
                        <a:lnTo>
                          <a:pt x="5" y="342"/>
                        </a:lnTo>
                        <a:lnTo>
                          <a:pt x="12" y="372"/>
                        </a:lnTo>
                        <a:lnTo>
                          <a:pt x="21" y="400"/>
                        </a:lnTo>
                        <a:lnTo>
                          <a:pt x="33" y="426"/>
                        </a:lnTo>
                        <a:lnTo>
                          <a:pt x="46" y="450"/>
                        </a:lnTo>
                        <a:lnTo>
                          <a:pt x="53" y="461"/>
                        </a:lnTo>
                        <a:lnTo>
                          <a:pt x="63" y="473"/>
                        </a:lnTo>
                        <a:lnTo>
                          <a:pt x="80" y="494"/>
                        </a:lnTo>
                        <a:lnTo>
                          <a:pt x="89" y="503"/>
                        </a:lnTo>
                        <a:lnTo>
                          <a:pt x="101" y="514"/>
                        </a:lnTo>
                        <a:lnTo>
                          <a:pt x="111" y="522"/>
                        </a:lnTo>
                        <a:lnTo>
                          <a:pt x="124" y="531"/>
                        </a:lnTo>
                        <a:lnTo>
                          <a:pt x="149" y="547"/>
                        </a:lnTo>
                        <a:lnTo>
                          <a:pt x="175" y="559"/>
                        </a:lnTo>
                        <a:lnTo>
                          <a:pt x="202" y="569"/>
                        </a:lnTo>
                        <a:lnTo>
                          <a:pt x="229" y="577"/>
                        </a:lnTo>
                        <a:lnTo>
                          <a:pt x="257" y="582"/>
                        </a:lnTo>
                        <a:lnTo>
                          <a:pt x="284" y="583"/>
                        </a:lnTo>
                        <a:lnTo>
                          <a:pt x="313" y="583"/>
                        </a:lnTo>
                        <a:lnTo>
                          <a:pt x="342" y="579"/>
                        </a:lnTo>
                        <a:lnTo>
                          <a:pt x="371" y="573"/>
                        </a:lnTo>
                        <a:lnTo>
                          <a:pt x="384" y="566"/>
                        </a:lnTo>
                        <a:lnTo>
                          <a:pt x="399" y="561"/>
                        </a:lnTo>
                        <a:lnTo>
                          <a:pt x="425" y="550"/>
                        </a:lnTo>
                        <a:lnTo>
                          <a:pt x="431" y="546"/>
                        </a:lnTo>
                        <a:lnTo>
                          <a:pt x="437" y="543"/>
                        </a:lnTo>
                        <a:lnTo>
                          <a:pt x="449" y="535"/>
                        </a:lnTo>
                        <a:lnTo>
                          <a:pt x="461" y="527"/>
                        </a:lnTo>
                        <a:lnTo>
                          <a:pt x="473" y="520"/>
                        </a:lnTo>
                        <a:lnTo>
                          <a:pt x="494" y="500"/>
                        </a:lnTo>
                        <a:lnTo>
                          <a:pt x="503" y="490"/>
                        </a:lnTo>
                        <a:lnTo>
                          <a:pt x="513" y="481"/>
                        </a:lnTo>
                        <a:lnTo>
                          <a:pt x="522" y="469"/>
                        </a:lnTo>
                        <a:lnTo>
                          <a:pt x="526" y="463"/>
                        </a:lnTo>
                        <a:lnTo>
                          <a:pt x="528" y="460"/>
                        </a:lnTo>
                        <a:lnTo>
                          <a:pt x="531" y="458"/>
                        </a:lnTo>
                        <a:lnTo>
                          <a:pt x="538" y="445"/>
                        </a:lnTo>
                        <a:lnTo>
                          <a:pt x="546" y="434"/>
                        </a:lnTo>
                        <a:close/>
                        <a:moveTo>
                          <a:pt x="562" y="216"/>
                        </a:moveTo>
                        <a:lnTo>
                          <a:pt x="567" y="243"/>
                        </a:lnTo>
                        <a:lnTo>
                          <a:pt x="571" y="270"/>
                        </a:lnTo>
                        <a:lnTo>
                          <a:pt x="571" y="297"/>
                        </a:lnTo>
                        <a:lnTo>
                          <a:pt x="570" y="323"/>
                        </a:lnTo>
                        <a:lnTo>
                          <a:pt x="567" y="336"/>
                        </a:lnTo>
                        <a:lnTo>
                          <a:pt x="565" y="349"/>
                        </a:lnTo>
                        <a:lnTo>
                          <a:pt x="558" y="376"/>
                        </a:lnTo>
                        <a:lnTo>
                          <a:pt x="553" y="389"/>
                        </a:lnTo>
                        <a:lnTo>
                          <a:pt x="549" y="395"/>
                        </a:lnTo>
                        <a:lnTo>
                          <a:pt x="547" y="402"/>
                        </a:lnTo>
                        <a:lnTo>
                          <a:pt x="536" y="429"/>
                        </a:lnTo>
                        <a:lnTo>
                          <a:pt x="528" y="440"/>
                        </a:lnTo>
                        <a:lnTo>
                          <a:pt x="521" y="453"/>
                        </a:lnTo>
                        <a:lnTo>
                          <a:pt x="511" y="463"/>
                        </a:lnTo>
                        <a:lnTo>
                          <a:pt x="503" y="474"/>
                        </a:lnTo>
                        <a:lnTo>
                          <a:pt x="484" y="494"/>
                        </a:lnTo>
                        <a:lnTo>
                          <a:pt x="474" y="503"/>
                        </a:lnTo>
                        <a:lnTo>
                          <a:pt x="469" y="507"/>
                        </a:lnTo>
                        <a:lnTo>
                          <a:pt x="465" y="513"/>
                        </a:lnTo>
                        <a:lnTo>
                          <a:pt x="459" y="516"/>
                        </a:lnTo>
                        <a:lnTo>
                          <a:pt x="453" y="520"/>
                        </a:lnTo>
                        <a:lnTo>
                          <a:pt x="443" y="528"/>
                        </a:lnTo>
                        <a:lnTo>
                          <a:pt x="431" y="534"/>
                        </a:lnTo>
                        <a:lnTo>
                          <a:pt x="424" y="537"/>
                        </a:lnTo>
                        <a:lnTo>
                          <a:pt x="419" y="542"/>
                        </a:lnTo>
                        <a:lnTo>
                          <a:pt x="394" y="553"/>
                        </a:lnTo>
                        <a:lnTo>
                          <a:pt x="387" y="555"/>
                        </a:lnTo>
                        <a:lnTo>
                          <a:pt x="381" y="558"/>
                        </a:lnTo>
                        <a:lnTo>
                          <a:pt x="369" y="563"/>
                        </a:lnTo>
                        <a:lnTo>
                          <a:pt x="340" y="568"/>
                        </a:lnTo>
                        <a:lnTo>
                          <a:pt x="313" y="573"/>
                        </a:lnTo>
                        <a:lnTo>
                          <a:pt x="286" y="573"/>
                        </a:lnTo>
                        <a:lnTo>
                          <a:pt x="259" y="572"/>
                        </a:lnTo>
                        <a:lnTo>
                          <a:pt x="232" y="566"/>
                        </a:lnTo>
                        <a:lnTo>
                          <a:pt x="205" y="559"/>
                        </a:lnTo>
                        <a:lnTo>
                          <a:pt x="179" y="549"/>
                        </a:lnTo>
                        <a:lnTo>
                          <a:pt x="155" y="537"/>
                        </a:lnTo>
                        <a:lnTo>
                          <a:pt x="141" y="529"/>
                        </a:lnTo>
                        <a:lnTo>
                          <a:pt x="130" y="522"/>
                        </a:lnTo>
                        <a:lnTo>
                          <a:pt x="108" y="504"/>
                        </a:lnTo>
                        <a:lnTo>
                          <a:pt x="88" y="486"/>
                        </a:lnTo>
                        <a:lnTo>
                          <a:pt x="71" y="466"/>
                        </a:lnTo>
                        <a:lnTo>
                          <a:pt x="55" y="444"/>
                        </a:lnTo>
                        <a:lnTo>
                          <a:pt x="42" y="421"/>
                        </a:lnTo>
                        <a:lnTo>
                          <a:pt x="31" y="396"/>
                        </a:lnTo>
                        <a:lnTo>
                          <a:pt x="25" y="382"/>
                        </a:lnTo>
                        <a:lnTo>
                          <a:pt x="22" y="370"/>
                        </a:lnTo>
                        <a:lnTo>
                          <a:pt x="15" y="341"/>
                        </a:lnTo>
                        <a:lnTo>
                          <a:pt x="11" y="313"/>
                        </a:lnTo>
                        <a:lnTo>
                          <a:pt x="10" y="286"/>
                        </a:lnTo>
                        <a:lnTo>
                          <a:pt x="12" y="259"/>
                        </a:lnTo>
                        <a:lnTo>
                          <a:pt x="16" y="232"/>
                        </a:lnTo>
                        <a:lnTo>
                          <a:pt x="23" y="207"/>
                        </a:lnTo>
                        <a:lnTo>
                          <a:pt x="34" y="181"/>
                        </a:lnTo>
                        <a:lnTo>
                          <a:pt x="47" y="156"/>
                        </a:lnTo>
                        <a:lnTo>
                          <a:pt x="61" y="130"/>
                        </a:lnTo>
                        <a:lnTo>
                          <a:pt x="78" y="108"/>
                        </a:lnTo>
                        <a:lnTo>
                          <a:pt x="96" y="89"/>
                        </a:lnTo>
                        <a:lnTo>
                          <a:pt x="117" y="71"/>
                        </a:lnTo>
                        <a:lnTo>
                          <a:pt x="139" y="56"/>
                        </a:lnTo>
                        <a:lnTo>
                          <a:pt x="163" y="42"/>
                        </a:lnTo>
                        <a:lnTo>
                          <a:pt x="188" y="31"/>
                        </a:lnTo>
                        <a:lnTo>
                          <a:pt x="216" y="23"/>
                        </a:lnTo>
                        <a:lnTo>
                          <a:pt x="242" y="15"/>
                        </a:lnTo>
                        <a:lnTo>
                          <a:pt x="269" y="11"/>
                        </a:lnTo>
                        <a:lnTo>
                          <a:pt x="296" y="10"/>
                        </a:lnTo>
                        <a:lnTo>
                          <a:pt x="323" y="12"/>
                        </a:lnTo>
                        <a:lnTo>
                          <a:pt x="335" y="13"/>
                        </a:lnTo>
                        <a:lnTo>
                          <a:pt x="349" y="16"/>
                        </a:lnTo>
                        <a:lnTo>
                          <a:pt x="376" y="24"/>
                        </a:lnTo>
                        <a:lnTo>
                          <a:pt x="401" y="34"/>
                        </a:lnTo>
                        <a:lnTo>
                          <a:pt x="428" y="47"/>
                        </a:lnTo>
                        <a:lnTo>
                          <a:pt x="451" y="61"/>
                        </a:lnTo>
                        <a:lnTo>
                          <a:pt x="473" y="78"/>
                        </a:lnTo>
                        <a:lnTo>
                          <a:pt x="493" y="96"/>
                        </a:lnTo>
                        <a:lnTo>
                          <a:pt x="511" y="118"/>
                        </a:lnTo>
                        <a:lnTo>
                          <a:pt x="527" y="139"/>
                        </a:lnTo>
                        <a:lnTo>
                          <a:pt x="540" y="163"/>
                        </a:lnTo>
                        <a:lnTo>
                          <a:pt x="552" y="188"/>
                        </a:lnTo>
                        <a:lnTo>
                          <a:pt x="562" y="216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3" name="Freeform 739"/>
                  <p:cNvSpPr>
                    <a:spLocks noEditPoints="1"/>
                  </p:cNvSpPr>
                  <p:nvPr/>
                </p:nvSpPr>
                <p:spPr bwMode="auto">
                  <a:xfrm>
                    <a:off x="2422" y="4219"/>
                    <a:ext cx="316" cy="277"/>
                  </a:xfrm>
                  <a:custGeom>
                    <a:avLst/>
                    <a:gdLst>
                      <a:gd name="T0" fmla="*/ 539 w 561"/>
                      <a:gd name="T1" fmla="*/ 385 h 563"/>
                      <a:gd name="T2" fmla="*/ 555 w 561"/>
                      <a:gd name="T3" fmla="*/ 339 h 563"/>
                      <a:gd name="T4" fmla="*/ 561 w 561"/>
                      <a:gd name="T5" fmla="*/ 287 h 563"/>
                      <a:gd name="T6" fmla="*/ 552 w 561"/>
                      <a:gd name="T7" fmla="*/ 206 h 563"/>
                      <a:gd name="T8" fmla="*/ 517 w 561"/>
                      <a:gd name="T9" fmla="*/ 129 h 563"/>
                      <a:gd name="T10" fmla="*/ 463 w 561"/>
                      <a:gd name="T11" fmla="*/ 68 h 563"/>
                      <a:gd name="T12" fmla="*/ 391 w 561"/>
                      <a:gd name="T13" fmla="*/ 24 h 563"/>
                      <a:gd name="T14" fmla="*/ 325 w 561"/>
                      <a:gd name="T15" fmla="*/ 3 h 563"/>
                      <a:gd name="T16" fmla="*/ 259 w 561"/>
                      <a:gd name="T17" fmla="*/ 1 h 563"/>
                      <a:gd name="T18" fmla="*/ 178 w 561"/>
                      <a:gd name="T19" fmla="*/ 21 h 563"/>
                      <a:gd name="T20" fmla="*/ 107 w 561"/>
                      <a:gd name="T21" fmla="*/ 61 h 563"/>
                      <a:gd name="T22" fmla="*/ 51 w 561"/>
                      <a:gd name="T23" fmla="*/ 120 h 563"/>
                      <a:gd name="T24" fmla="*/ 13 w 561"/>
                      <a:gd name="T25" fmla="*/ 197 h 563"/>
                      <a:gd name="T26" fmla="*/ 0 w 561"/>
                      <a:gd name="T27" fmla="*/ 276 h 563"/>
                      <a:gd name="T28" fmla="*/ 12 w 561"/>
                      <a:gd name="T29" fmla="*/ 360 h 563"/>
                      <a:gd name="T30" fmla="*/ 32 w 561"/>
                      <a:gd name="T31" fmla="*/ 411 h 563"/>
                      <a:gd name="T32" fmla="*/ 78 w 561"/>
                      <a:gd name="T33" fmla="*/ 476 h 563"/>
                      <a:gd name="T34" fmla="*/ 131 w 561"/>
                      <a:gd name="T35" fmla="*/ 519 h 563"/>
                      <a:gd name="T36" fmla="*/ 195 w 561"/>
                      <a:gd name="T37" fmla="*/ 549 h 563"/>
                      <a:gd name="T38" fmla="*/ 276 w 561"/>
                      <a:gd name="T39" fmla="*/ 563 h 563"/>
                      <a:gd name="T40" fmla="*/ 359 w 561"/>
                      <a:gd name="T41" fmla="*/ 553 h 563"/>
                      <a:gd name="T42" fmla="*/ 384 w 561"/>
                      <a:gd name="T43" fmla="*/ 543 h 563"/>
                      <a:gd name="T44" fmla="*/ 421 w 561"/>
                      <a:gd name="T45" fmla="*/ 524 h 563"/>
                      <a:gd name="T46" fmla="*/ 449 w 561"/>
                      <a:gd name="T47" fmla="*/ 506 h 563"/>
                      <a:gd name="T48" fmla="*/ 464 w 561"/>
                      <a:gd name="T49" fmla="*/ 493 h 563"/>
                      <a:gd name="T50" fmla="*/ 501 w 561"/>
                      <a:gd name="T51" fmla="*/ 453 h 563"/>
                      <a:gd name="T52" fmla="*/ 526 w 561"/>
                      <a:gd name="T53" fmla="*/ 419 h 563"/>
                      <a:gd name="T54" fmla="*/ 542 w 561"/>
                      <a:gd name="T55" fmla="*/ 228 h 563"/>
                      <a:gd name="T56" fmla="*/ 549 w 561"/>
                      <a:gd name="T57" fmla="*/ 287 h 563"/>
                      <a:gd name="T58" fmla="*/ 541 w 561"/>
                      <a:gd name="T59" fmla="*/ 351 h 563"/>
                      <a:gd name="T60" fmla="*/ 537 w 561"/>
                      <a:gd name="T61" fmla="*/ 360 h 563"/>
                      <a:gd name="T62" fmla="*/ 517 w 561"/>
                      <a:gd name="T63" fmla="*/ 414 h 563"/>
                      <a:gd name="T64" fmla="*/ 501 w 561"/>
                      <a:gd name="T65" fmla="*/ 435 h 563"/>
                      <a:gd name="T66" fmla="*/ 486 w 561"/>
                      <a:gd name="T67" fmla="*/ 457 h 563"/>
                      <a:gd name="T68" fmla="*/ 468 w 561"/>
                      <a:gd name="T69" fmla="*/ 476 h 563"/>
                      <a:gd name="T70" fmla="*/ 449 w 561"/>
                      <a:gd name="T71" fmla="*/ 493 h 563"/>
                      <a:gd name="T72" fmla="*/ 404 w 561"/>
                      <a:gd name="T73" fmla="*/ 520 h 563"/>
                      <a:gd name="T74" fmla="*/ 383 w 561"/>
                      <a:gd name="T75" fmla="*/ 527 h 563"/>
                      <a:gd name="T76" fmla="*/ 367 w 561"/>
                      <a:gd name="T77" fmla="*/ 535 h 563"/>
                      <a:gd name="T78" fmla="*/ 301 w 561"/>
                      <a:gd name="T79" fmla="*/ 550 h 563"/>
                      <a:gd name="T80" fmla="*/ 223 w 561"/>
                      <a:gd name="T81" fmla="*/ 545 h 563"/>
                      <a:gd name="T82" fmla="*/ 150 w 561"/>
                      <a:gd name="T83" fmla="*/ 518 h 563"/>
                      <a:gd name="T84" fmla="*/ 85 w 561"/>
                      <a:gd name="T85" fmla="*/ 470 h 563"/>
                      <a:gd name="T86" fmla="*/ 42 w 561"/>
                      <a:gd name="T87" fmla="*/ 405 h 563"/>
                      <a:gd name="T88" fmla="*/ 16 w 561"/>
                      <a:gd name="T89" fmla="*/ 329 h 563"/>
                      <a:gd name="T90" fmla="*/ 13 w 561"/>
                      <a:gd name="T91" fmla="*/ 250 h 563"/>
                      <a:gd name="T92" fmla="*/ 34 w 561"/>
                      <a:gd name="T93" fmla="*/ 175 h 563"/>
                      <a:gd name="T94" fmla="*/ 76 w 561"/>
                      <a:gd name="T95" fmla="*/ 106 h 563"/>
                      <a:gd name="T96" fmla="*/ 133 w 561"/>
                      <a:gd name="T97" fmla="*/ 55 h 563"/>
                      <a:gd name="T98" fmla="*/ 208 w 561"/>
                      <a:gd name="T99" fmla="*/ 25 h 563"/>
                      <a:gd name="T100" fmla="*/ 285 w 561"/>
                      <a:gd name="T101" fmla="*/ 12 h 563"/>
                      <a:gd name="T102" fmla="*/ 363 w 561"/>
                      <a:gd name="T103" fmla="*/ 25 h 563"/>
                      <a:gd name="T104" fmla="*/ 434 w 561"/>
                      <a:gd name="T105" fmla="*/ 60 h 563"/>
                      <a:gd name="T106" fmla="*/ 492 w 561"/>
                      <a:gd name="T107" fmla="*/ 114 h 563"/>
                      <a:gd name="T108" fmla="*/ 529 w 561"/>
                      <a:gd name="T109" fmla="*/ 182 h 5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61" h="563">
                        <a:moveTo>
                          <a:pt x="526" y="419"/>
                        </a:moveTo>
                        <a:lnTo>
                          <a:pt x="537" y="392"/>
                        </a:lnTo>
                        <a:lnTo>
                          <a:pt x="539" y="385"/>
                        </a:lnTo>
                        <a:lnTo>
                          <a:pt x="543" y="379"/>
                        </a:lnTo>
                        <a:lnTo>
                          <a:pt x="548" y="366"/>
                        </a:lnTo>
                        <a:lnTo>
                          <a:pt x="555" y="339"/>
                        </a:lnTo>
                        <a:lnTo>
                          <a:pt x="557" y="326"/>
                        </a:lnTo>
                        <a:lnTo>
                          <a:pt x="560" y="313"/>
                        </a:lnTo>
                        <a:lnTo>
                          <a:pt x="561" y="287"/>
                        </a:lnTo>
                        <a:lnTo>
                          <a:pt x="561" y="260"/>
                        </a:lnTo>
                        <a:lnTo>
                          <a:pt x="557" y="233"/>
                        </a:lnTo>
                        <a:lnTo>
                          <a:pt x="552" y="206"/>
                        </a:lnTo>
                        <a:lnTo>
                          <a:pt x="542" y="178"/>
                        </a:lnTo>
                        <a:lnTo>
                          <a:pt x="530" y="153"/>
                        </a:lnTo>
                        <a:lnTo>
                          <a:pt x="517" y="129"/>
                        </a:lnTo>
                        <a:lnTo>
                          <a:pt x="501" y="108"/>
                        </a:lnTo>
                        <a:lnTo>
                          <a:pt x="483" y="86"/>
                        </a:lnTo>
                        <a:lnTo>
                          <a:pt x="463" y="68"/>
                        </a:lnTo>
                        <a:lnTo>
                          <a:pt x="441" y="51"/>
                        </a:lnTo>
                        <a:lnTo>
                          <a:pt x="418" y="37"/>
                        </a:lnTo>
                        <a:lnTo>
                          <a:pt x="391" y="24"/>
                        </a:lnTo>
                        <a:lnTo>
                          <a:pt x="366" y="14"/>
                        </a:lnTo>
                        <a:lnTo>
                          <a:pt x="339" y="6"/>
                        </a:lnTo>
                        <a:lnTo>
                          <a:pt x="325" y="3"/>
                        </a:lnTo>
                        <a:lnTo>
                          <a:pt x="313" y="2"/>
                        </a:lnTo>
                        <a:lnTo>
                          <a:pt x="286" y="0"/>
                        </a:lnTo>
                        <a:lnTo>
                          <a:pt x="259" y="1"/>
                        </a:lnTo>
                        <a:lnTo>
                          <a:pt x="232" y="5"/>
                        </a:lnTo>
                        <a:lnTo>
                          <a:pt x="206" y="13"/>
                        </a:lnTo>
                        <a:lnTo>
                          <a:pt x="178" y="21"/>
                        </a:lnTo>
                        <a:lnTo>
                          <a:pt x="153" y="32"/>
                        </a:lnTo>
                        <a:lnTo>
                          <a:pt x="129" y="46"/>
                        </a:lnTo>
                        <a:lnTo>
                          <a:pt x="107" y="61"/>
                        </a:lnTo>
                        <a:lnTo>
                          <a:pt x="86" y="79"/>
                        </a:lnTo>
                        <a:lnTo>
                          <a:pt x="68" y="98"/>
                        </a:lnTo>
                        <a:lnTo>
                          <a:pt x="51" y="120"/>
                        </a:lnTo>
                        <a:lnTo>
                          <a:pt x="37" y="146"/>
                        </a:lnTo>
                        <a:lnTo>
                          <a:pt x="24" y="171"/>
                        </a:lnTo>
                        <a:lnTo>
                          <a:pt x="13" y="197"/>
                        </a:lnTo>
                        <a:lnTo>
                          <a:pt x="6" y="222"/>
                        </a:lnTo>
                        <a:lnTo>
                          <a:pt x="2" y="249"/>
                        </a:lnTo>
                        <a:lnTo>
                          <a:pt x="0" y="276"/>
                        </a:lnTo>
                        <a:lnTo>
                          <a:pt x="1" y="303"/>
                        </a:lnTo>
                        <a:lnTo>
                          <a:pt x="5" y="331"/>
                        </a:lnTo>
                        <a:lnTo>
                          <a:pt x="12" y="360"/>
                        </a:lnTo>
                        <a:lnTo>
                          <a:pt x="15" y="372"/>
                        </a:lnTo>
                        <a:lnTo>
                          <a:pt x="21" y="386"/>
                        </a:lnTo>
                        <a:lnTo>
                          <a:pt x="32" y="411"/>
                        </a:lnTo>
                        <a:lnTo>
                          <a:pt x="45" y="434"/>
                        </a:lnTo>
                        <a:lnTo>
                          <a:pt x="61" y="456"/>
                        </a:lnTo>
                        <a:lnTo>
                          <a:pt x="78" y="476"/>
                        </a:lnTo>
                        <a:lnTo>
                          <a:pt x="98" y="494"/>
                        </a:lnTo>
                        <a:lnTo>
                          <a:pt x="120" y="512"/>
                        </a:lnTo>
                        <a:lnTo>
                          <a:pt x="131" y="519"/>
                        </a:lnTo>
                        <a:lnTo>
                          <a:pt x="145" y="527"/>
                        </a:lnTo>
                        <a:lnTo>
                          <a:pt x="169" y="539"/>
                        </a:lnTo>
                        <a:lnTo>
                          <a:pt x="195" y="549"/>
                        </a:lnTo>
                        <a:lnTo>
                          <a:pt x="222" y="556"/>
                        </a:lnTo>
                        <a:lnTo>
                          <a:pt x="249" y="562"/>
                        </a:lnTo>
                        <a:lnTo>
                          <a:pt x="276" y="563"/>
                        </a:lnTo>
                        <a:lnTo>
                          <a:pt x="303" y="563"/>
                        </a:lnTo>
                        <a:lnTo>
                          <a:pt x="330" y="558"/>
                        </a:lnTo>
                        <a:lnTo>
                          <a:pt x="359" y="553"/>
                        </a:lnTo>
                        <a:lnTo>
                          <a:pt x="371" y="548"/>
                        </a:lnTo>
                        <a:lnTo>
                          <a:pt x="377" y="545"/>
                        </a:lnTo>
                        <a:lnTo>
                          <a:pt x="384" y="543"/>
                        </a:lnTo>
                        <a:lnTo>
                          <a:pt x="409" y="532"/>
                        </a:lnTo>
                        <a:lnTo>
                          <a:pt x="414" y="527"/>
                        </a:lnTo>
                        <a:lnTo>
                          <a:pt x="421" y="524"/>
                        </a:lnTo>
                        <a:lnTo>
                          <a:pt x="433" y="518"/>
                        </a:lnTo>
                        <a:lnTo>
                          <a:pt x="443" y="510"/>
                        </a:lnTo>
                        <a:lnTo>
                          <a:pt x="449" y="506"/>
                        </a:lnTo>
                        <a:lnTo>
                          <a:pt x="455" y="503"/>
                        </a:lnTo>
                        <a:lnTo>
                          <a:pt x="459" y="497"/>
                        </a:lnTo>
                        <a:lnTo>
                          <a:pt x="464" y="493"/>
                        </a:lnTo>
                        <a:lnTo>
                          <a:pt x="474" y="484"/>
                        </a:lnTo>
                        <a:lnTo>
                          <a:pt x="493" y="464"/>
                        </a:lnTo>
                        <a:lnTo>
                          <a:pt x="501" y="453"/>
                        </a:lnTo>
                        <a:lnTo>
                          <a:pt x="511" y="443"/>
                        </a:lnTo>
                        <a:lnTo>
                          <a:pt x="518" y="430"/>
                        </a:lnTo>
                        <a:lnTo>
                          <a:pt x="526" y="419"/>
                        </a:lnTo>
                        <a:close/>
                        <a:moveTo>
                          <a:pt x="538" y="209"/>
                        </a:moveTo>
                        <a:lnTo>
                          <a:pt x="541" y="221"/>
                        </a:lnTo>
                        <a:lnTo>
                          <a:pt x="542" y="228"/>
                        </a:lnTo>
                        <a:lnTo>
                          <a:pt x="544" y="235"/>
                        </a:lnTo>
                        <a:lnTo>
                          <a:pt x="548" y="262"/>
                        </a:lnTo>
                        <a:lnTo>
                          <a:pt x="549" y="287"/>
                        </a:lnTo>
                        <a:lnTo>
                          <a:pt x="549" y="313"/>
                        </a:lnTo>
                        <a:lnTo>
                          <a:pt x="544" y="338"/>
                        </a:lnTo>
                        <a:lnTo>
                          <a:pt x="541" y="351"/>
                        </a:lnTo>
                        <a:lnTo>
                          <a:pt x="538" y="357"/>
                        </a:lnTo>
                        <a:lnTo>
                          <a:pt x="537" y="358"/>
                        </a:lnTo>
                        <a:lnTo>
                          <a:pt x="537" y="360"/>
                        </a:lnTo>
                        <a:lnTo>
                          <a:pt x="537" y="364"/>
                        </a:lnTo>
                        <a:lnTo>
                          <a:pt x="528" y="389"/>
                        </a:lnTo>
                        <a:lnTo>
                          <a:pt x="517" y="414"/>
                        </a:lnTo>
                        <a:lnTo>
                          <a:pt x="508" y="424"/>
                        </a:lnTo>
                        <a:lnTo>
                          <a:pt x="504" y="429"/>
                        </a:lnTo>
                        <a:lnTo>
                          <a:pt x="501" y="435"/>
                        </a:lnTo>
                        <a:lnTo>
                          <a:pt x="493" y="446"/>
                        </a:lnTo>
                        <a:lnTo>
                          <a:pt x="489" y="451"/>
                        </a:lnTo>
                        <a:lnTo>
                          <a:pt x="486" y="457"/>
                        </a:lnTo>
                        <a:lnTo>
                          <a:pt x="481" y="461"/>
                        </a:lnTo>
                        <a:lnTo>
                          <a:pt x="476" y="466"/>
                        </a:lnTo>
                        <a:lnTo>
                          <a:pt x="468" y="476"/>
                        </a:lnTo>
                        <a:lnTo>
                          <a:pt x="458" y="484"/>
                        </a:lnTo>
                        <a:lnTo>
                          <a:pt x="453" y="488"/>
                        </a:lnTo>
                        <a:lnTo>
                          <a:pt x="449" y="493"/>
                        </a:lnTo>
                        <a:lnTo>
                          <a:pt x="437" y="500"/>
                        </a:lnTo>
                        <a:lnTo>
                          <a:pt x="427" y="507"/>
                        </a:lnTo>
                        <a:lnTo>
                          <a:pt x="404" y="520"/>
                        </a:lnTo>
                        <a:lnTo>
                          <a:pt x="392" y="525"/>
                        </a:lnTo>
                        <a:lnTo>
                          <a:pt x="385" y="527"/>
                        </a:lnTo>
                        <a:lnTo>
                          <a:pt x="383" y="527"/>
                        </a:lnTo>
                        <a:lnTo>
                          <a:pt x="382" y="528"/>
                        </a:lnTo>
                        <a:lnTo>
                          <a:pt x="380" y="531"/>
                        </a:lnTo>
                        <a:lnTo>
                          <a:pt x="367" y="535"/>
                        </a:lnTo>
                        <a:lnTo>
                          <a:pt x="354" y="540"/>
                        </a:lnTo>
                        <a:lnTo>
                          <a:pt x="328" y="546"/>
                        </a:lnTo>
                        <a:lnTo>
                          <a:pt x="301" y="550"/>
                        </a:lnTo>
                        <a:lnTo>
                          <a:pt x="274" y="551"/>
                        </a:lnTo>
                        <a:lnTo>
                          <a:pt x="249" y="550"/>
                        </a:lnTo>
                        <a:lnTo>
                          <a:pt x="223" y="545"/>
                        </a:lnTo>
                        <a:lnTo>
                          <a:pt x="198" y="539"/>
                        </a:lnTo>
                        <a:lnTo>
                          <a:pt x="174" y="530"/>
                        </a:lnTo>
                        <a:lnTo>
                          <a:pt x="150" y="518"/>
                        </a:lnTo>
                        <a:lnTo>
                          <a:pt x="126" y="503"/>
                        </a:lnTo>
                        <a:lnTo>
                          <a:pt x="104" y="487"/>
                        </a:lnTo>
                        <a:lnTo>
                          <a:pt x="85" y="470"/>
                        </a:lnTo>
                        <a:lnTo>
                          <a:pt x="69" y="450"/>
                        </a:lnTo>
                        <a:lnTo>
                          <a:pt x="54" y="428"/>
                        </a:lnTo>
                        <a:lnTo>
                          <a:pt x="42" y="405"/>
                        </a:lnTo>
                        <a:lnTo>
                          <a:pt x="31" y="382"/>
                        </a:lnTo>
                        <a:lnTo>
                          <a:pt x="24" y="356"/>
                        </a:lnTo>
                        <a:lnTo>
                          <a:pt x="16" y="329"/>
                        </a:lnTo>
                        <a:lnTo>
                          <a:pt x="12" y="302"/>
                        </a:lnTo>
                        <a:lnTo>
                          <a:pt x="11" y="275"/>
                        </a:lnTo>
                        <a:lnTo>
                          <a:pt x="13" y="250"/>
                        </a:lnTo>
                        <a:lnTo>
                          <a:pt x="17" y="225"/>
                        </a:lnTo>
                        <a:lnTo>
                          <a:pt x="25" y="200"/>
                        </a:lnTo>
                        <a:lnTo>
                          <a:pt x="34" y="175"/>
                        </a:lnTo>
                        <a:lnTo>
                          <a:pt x="46" y="151"/>
                        </a:lnTo>
                        <a:lnTo>
                          <a:pt x="60" y="127"/>
                        </a:lnTo>
                        <a:lnTo>
                          <a:pt x="76" y="106"/>
                        </a:lnTo>
                        <a:lnTo>
                          <a:pt x="94" y="86"/>
                        </a:lnTo>
                        <a:lnTo>
                          <a:pt x="114" y="70"/>
                        </a:lnTo>
                        <a:lnTo>
                          <a:pt x="133" y="55"/>
                        </a:lnTo>
                        <a:lnTo>
                          <a:pt x="157" y="44"/>
                        </a:lnTo>
                        <a:lnTo>
                          <a:pt x="181" y="32"/>
                        </a:lnTo>
                        <a:lnTo>
                          <a:pt x="208" y="25"/>
                        </a:lnTo>
                        <a:lnTo>
                          <a:pt x="233" y="18"/>
                        </a:lnTo>
                        <a:lnTo>
                          <a:pt x="260" y="14"/>
                        </a:lnTo>
                        <a:lnTo>
                          <a:pt x="285" y="12"/>
                        </a:lnTo>
                        <a:lnTo>
                          <a:pt x="312" y="14"/>
                        </a:lnTo>
                        <a:lnTo>
                          <a:pt x="337" y="18"/>
                        </a:lnTo>
                        <a:lnTo>
                          <a:pt x="363" y="25"/>
                        </a:lnTo>
                        <a:lnTo>
                          <a:pt x="388" y="34"/>
                        </a:lnTo>
                        <a:lnTo>
                          <a:pt x="412" y="47"/>
                        </a:lnTo>
                        <a:lnTo>
                          <a:pt x="434" y="60"/>
                        </a:lnTo>
                        <a:lnTo>
                          <a:pt x="456" y="77"/>
                        </a:lnTo>
                        <a:lnTo>
                          <a:pt x="474" y="94"/>
                        </a:lnTo>
                        <a:lnTo>
                          <a:pt x="492" y="114"/>
                        </a:lnTo>
                        <a:lnTo>
                          <a:pt x="505" y="135"/>
                        </a:lnTo>
                        <a:lnTo>
                          <a:pt x="519" y="158"/>
                        </a:lnTo>
                        <a:lnTo>
                          <a:pt x="529" y="182"/>
                        </a:lnTo>
                        <a:lnTo>
                          <a:pt x="538" y="209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4" name="Freeform 740"/>
                  <p:cNvSpPr>
                    <a:spLocks noEditPoints="1"/>
                  </p:cNvSpPr>
                  <p:nvPr/>
                </p:nvSpPr>
                <p:spPr bwMode="auto">
                  <a:xfrm>
                    <a:off x="2429" y="4223"/>
                    <a:ext cx="300" cy="268"/>
                  </a:xfrm>
                  <a:custGeom>
                    <a:avLst/>
                    <a:gdLst>
                      <a:gd name="T0" fmla="*/ 526 w 538"/>
                      <a:gd name="T1" fmla="*/ 352 h 539"/>
                      <a:gd name="T2" fmla="*/ 527 w 538"/>
                      <a:gd name="T3" fmla="*/ 345 h 539"/>
                      <a:gd name="T4" fmla="*/ 538 w 538"/>
                      <a:gd name="T5" fmla="*/ 301 h 539"/>
                      <a:gd name="T6" fmla="*/ 533 w 538"/>
                      <a:gd name="T7" fmla="*/ 223 h 539"/>
                      <a:gd name="T8" fmla="*/ 527 w 538"/>
                      <a:gd name="T9" fmla="*/ 197 h 539"/>
                      <a:gd name="T10" fmla="*/ 494 w 538"/>
                      <a:gd name="T11" fmla="*/ 123 h 539"/>
                      <a:gd name="T12" fmla="*/ 445 w 538"/>
                      <a:gd name="T13" fmla="*/ 65 h 539"/>
                      <a:gd name="T14" fmla="*/ 377 w 538"/>
                      <a:gd name="T15" fmla="*/ 22 h 539"/>
                      <a:gd name="T16" fmla="*/ 301 w 538"/>
                      <a:gd name="T17" fmla="*/ 2 h 539"/>
                      <a:gd name="T18" fmla="*/ 222 w 538"/>
                      <a:gd name="T19" fmla="*/ 6 h 539"/>
                      <a:gd name="T20" fmla="*/ 146 w 538"/>
                      <a:gd name="T21" fmla="*/ 32 h 539"/>
                      <a:gd name="T22" fmla="*/ 83 w 538"/>
                      <a:gd name="T23" fmla="*/ 74 h 539"/>
                      <a:gd name="T24" fmla="*/ 35 w 538"/>
                      <a:gd name="T25" fmla="*/ 139 h 539"/>
                      <a:gd name="T26" fmla="*/ 6 w 538"/>
                      <a:gd name="T27" fmla="*/ 213 h 539"/>
                      <a:gd name="T28" fmla="*/ 1 w 538"/>
                      <a:gd name="T29" fmla="*/ 290 h 539"/>
                      <a:gd name="T30" fmla="*/ 20 w 538"/>
                      <a:gd name="T31" fmla="*/ 370 h 539"/>
                      <a:gd name="T32" fmla="*/ 58 w 538"/>
                      <a:gd name="T33" fmla="*/ 438 h 539"/>
                      <a:gd name="T34" fmla="*/ 115 w 538"/>
                      <a:gd name="T35" fmla="*/ 491 h 539"/>
                      <a:gd name="T36" fmla="*/ 187 w 538"/>
                      <a:gd name="T37" fmla="*/ 527 h 539"/>
                      <a:gd name="T38" fmla="*/ 263 w 538"/>
                      <a:gd name="T39" fmla="*/ 539 h 539"/>
                      <a:gd name="T40" fmla="*/ 343 w 538"/>
                      <a:gd name="T41" fmla="*/ 528 h 539"/>
                      <a:gd name="T42" fmla="*/ 371 w 538"/>
                      <a:gd name="T43" fmla="*/ 516 h 539"/>
                      <a:gd name="T44" fmla="*/ 381 w 538"/>
                      <a:gd name="T45" fmla="*/ 513 h 539"/>
                      <a:gd name="T46" fmla="*/ 426 w 538"/>
                      <a:gd name="T47" fmla="*/ 488 h 539"/>
                      <a:gd name="T48" fmla="*/ 447 w 538"/>
                      <a:gd name="T49" fmla="*/ 472 h 539"/>
                      <a:gd name="T50" fmla="*/ 470 w 538"/>
                      <a:gd name="T51" fmla="*/ 449 h 539"/>
                      <a:gd name="T52" fmla="*/ 482 w 538"/>
                      <a:gd name="T53" fmla="*/ 434 h 539"/>
                      <a:gd name="T54" fmla="*/ 497 w 538"/>
                      <a:gd name="T55" fmla="*/ 412 h 539"/>
                      <a:gd name="T56" fmla="*/ 523 w 538"/>
                      <a:gd name="T57" fmla="*/ 225 h 539"/>
                      <a:gd name="T58" fmla="*/ 526 w 538"/>
                      <a:gd name="T59" fmla="*/ 276 h 539"/>
                      <a:gd name="T60" fmla="*/ 514 w 538"/>
                      <a:gd name="T61" fmla="*/ 348 h 539"/>
                      <a:gd name="T62" fmla="*/ 480 w 538"/>
                      <a:gd name="T63" fmla="*/ 417 h 539"/>
                      <a:gd name="T64" fmla="*/ 455 w 538"/>
                      <a:gd name="T65" fmla="*/ 445 h 539"/>
                      <a:gd name="T66" fmla="*/ 429 w 538"/>
                      <a:gd name="T67" fmla="*/ 472 h 539"/>
                      <a:gd name="T68" fmla="*/ 387 w 538"/>
                      <a:gd name="T69" fmla="*/ 499 h 539"/>
                      <a:gd name="T70" fmla="*/ 346 w 538"/>
                      <a:gd name="T71" fmla="*/ 515 h 539"/>
                      <a:gd name="T72" fmla="*/ 340 w 538"/>
                      <a:gd name="T73" fmla="*/ 519 h 539"/>
                      <a:gd name="T74" fmla="*/ 264 w 538"/>
                      <a:gd name="T75" fmla="*/ 527 h 539"/>
                      <a:gd name="T76" fmla="*/ 191 w 538"/>
                      <a:gd name="T77" fmla="*/ 514 h 539"/>
                      <a:gd name="T78" fmla="*/ 121 w 538"/>
                      <a:gd name="T79" fmla="*/ 480 h 539"/>
                      <a:gd name="T80" fmla="*/ 67 w 538"/>
                      <a:gd name="T81" fmla="*/ 431 h 539"/>
                      <a:gd name="T82" fmla="*/ 30 w 538"/>
                      <a:gd name="T83" fmla="*/ 366 h 539"/>
                      <a:gd name="T84" fmla="*/ 14 w 538"/>
                      <a:gd name="T85" fmla="*/ 289 h 539"/>
                      <a:gd name="T86" fmla="*/ 18 w 538"/>
                      <a:gd name="T87" fmla="*/ 215 h 539"/>
                      <a:gd name="T88" fmla="*/ 47 w 538"/>
                      <a:gd name="T89" fmla="*/ 145 h 539"/>
                      <a:gd name="T90" fmla="*/ 91 w 538"/>
                      <a:gd name="T91" fmla="*/ 83 h 539"/>
                      <a:gd name="T92" fmla="*/ 152 w 538"/>
                      <a:gd name="T93" fmla="*/ 41 h 539"/>
                      <a:gd name="T94" fmla="*/ 226 w 538"/>
                      <a:gd name="T95" fmla="*/ 16 h 539"/>
                      <a:gd name="T96" fmla="*/ 300 w 538"/>
                      <a:gd name="T97" fmla="*/ 14 h 539"/>
                      <a:gd name="T98" fmla="*/ 370 w 538"/>
                      <a:gd name="T99" fmla="*/ 34 h 539"/>
                      <a:gd name="T100" fmla="*/ 436 w 538"/>
                      <a:gd name="T101" fmla="*/ 74 h 539"/>
                      <a:gd name="T102" fmla="*/ 485 w 538"/>
                      <a:gd name="T103" fmla="*/ 130 h 539"/>
                      <a:gd name="T104" fmla="*/ 518 w 538"/>
                      <a:gd name="T105" fmla="*/ 200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38" h="539">
                        <a:moveTo>
                          <a:pt x="506" y="402"/>
                        </a:moveTo>
                        <a:lnTo>
                          <a:pt x="517" y="377"/>
                        </a:lnTo>
                        <a:lnTo>
                          <a:pt x="526" y="352"/>
                        </a:lnTo>
                        <a:lnTo>
                          <a:pt x="526" y="348"/>
                        </a:lnTo>
                        <a:lnTo>
                          <a:pt x="526" y="346"/>
                        </a:lnTo>
                        <a:lnTo>
                          <a:pt x="527" y="345"/>
                        </a:lnTo>
                        <a:lnTo>
                          <a:pt x="530" y="339"/>
                        </a:lnTo>
                        <a:lnTo>
                          <a:pt x="533" y="326"/>
                        </a:lnTo>
                        <a:lnTo>
                          <a:pt x="538" y="301"/>
                        </a:lnTo>
                        <a:lnTo>
                          <a:pt x="538" y="275"/>
                        </a:lnTo>
                        <a:lnTo>
                          <a:pt x="537" y="250"/>
                        </a:lnTo>
                        <a:lnTo>
                          <a:pt x="533" y="223"/>
                        </a:lnTo>
                        <a:lnTo>
                          <a:pt x="531" y="216"/>
                        </a:lnTo>
                        <a:lnTo>
                          <a:pt x="530" y="209"/>
                        </a:lnTo>
                        <a:lnTo>
                          <a:pt x="527" y="197"/>
                        </a:lnTo>
                        <a:lnTo>
                          <a:pt x="518" y="170"/>
                        </a:lnTo>
                        <a:lnTo>
                          <a:pt x="508" y="146"/>
                        </a:lnTo>
                        <a:lnTo>
                          <a:pt x="494" y="123"/>
                        </a:lnTo>
                        <a:lnTo>
                          <a:pt x="481" y="102"/>
                        </a:lnTo>
                        <a:lnTo>
                          <a:pt x="463" y="82"/>
                        </a:lnTo>
                        <a:lnTo>
                          <a:pt x="445" y="65"/>
                        </a:lnTo>
                        <a:lnTo>
                          <a:pt x="423" y="48"/>
                        </a:lnTo>
                        <a:lnTo>
                          <a:pt x="401" y="35"/>
                        </a:lnTo>
                        <a:lnTo>
                          <a:pt x="377" y="22"/>
                        </a:lnTo>
                        <a:lnTo>
                          <a:pt x="352" y="13"/>
                        </a:lnTo>
                        <a:lnTo>
                          <a:pt x="326" y="6"/>
                        </a:lnTo>
                        <a:lnTo>
                          <a:pt x="301" y="2"/>
                        </a:lnTo>
                        <a:lnTo>
                          <a:pt x="274" y="0"/>
                        </a:lnTo>
                        <a:lnTo>
                          <a:pt x="249" y="2"/>
                        </a:lnTo>
                        <a:lnTo>
                          <a:pt x="222" y="6"/>
                        </a:lnTo>
                        <a:lnTo>
                          <a:pt x="197" y="13"/>
                        </a:lnTo>
                        <a:lnTo>
                          <a:pt x="170" y="20"/>
                        </a:lnTo>
                        <a:lnTo>
                          <a:pt x="146" y="32"/>
                        </a:lnTo>
                        <a:lnTo>
                          <a:pt x="122" y="43"/>
                        </a:lnTo>
                        <a:lnTo>
                          <a:pt x="103" y="58"/>
                        </a:lnTo>
                        <a:lnTo>
                          <a:pt x="83" y="74"/>
                        </a:lnTo>
                        <a:lnTo>
                          <a:pt x="65" y="94"/>
                        </a:lnTo>
                        <a:lnTo>
                          <a:pt x="49" y="115"/>
                        </a:lnTo>
                        <a:lnTo>
                          <a:pt x="35" y="139"/>
                        </a:lnTo>
                        <a:lnTo>
                          <a:pt x="23" y="163"/>
                        </a:lnTo>
                        <a:lnTo>
                          <a:pt x="14" y="188"/>
                        </a:lnTo>
                        <a:lnTo>
                          <a:pt x="6" y="213"/>
                        </a:lnTo>
                        <a:lnTo>
                          <a:pt x="2" y="238"/>
                        </a:lnTo>
                        <a:lnTo>
                          <a:pt x="0" y="263"/>
                        </a:lnTo>
                        <a:lnTo>
                          <a:pt x="1" y="290"/>
                        </a:lnTo>
                        <a:lnTo>
                          <a:pt x="5" y="317"/>
                        </a:lnTo>
                        <a:lnTo>
                          <a:pt x="13" y="344"/>
                        </a:lnTo>
                        <a:lnTo>
                          <a:pt x="20" y="370"/>
                        </a:lnTo>
                        <a:lnTo>
                          <a:pt x="31" y="393"/>
                        </a:lnTo>
                        <a:lnTo>
                          <a:pt x="43" y="416"/>
                        </a:lnTo>
                        <a:lnTo>
                          <a:pt x="58" y="438"/>
                        </a:lnTo>
                        <a:lnTo>
                          <a:pt x="74" y="458"/>
                        </a:lnTo>
                        <a:lnTo>
                          <a:pt x="93" y="475"/>
                        </a:lnTo>
                        <a:lnTo>
                          <a:pt x="115" y="491"/>
                        </a:lnTo>
                        <a:lnTo>
                          <a:pt x="139" y="506"/>
                        </a:lnTo>
                        <a:lnTo>
                          <a:pt x="163" y="518"/>
                        </a:lnTo>
                        <a:lnTo>
                          <a:pt x="187" y="527"/>
                        </a:lnTo>
                        <a:lnTo>
                          <a:pt x="212" y="533"/>
                        </a:lnTo>
                        <a:lnTo>
                          <a:pt x="238" y="538"/>
                        </a:lnTo>
                        <a:lnTo>
                          <a:pt x="263" y="539"/>
                        </a:lnTo>
                        <a:lnTo>
                          <a:pt x="290" y="538"/>
                        </a:lnTo>
                        <a:lnTo>
                          <a:pt x="317" y="534"/>
                        </a:lnTo>
                        <a:lnTo>
                          <a:pt x="343" y="528"/>
                        </a:lnTo>
                        <a:lnTo>
                          <a:pt x="356" y="523"/>
                        </a:lnTo>
                        <a:lnTo>
                          <a:pt x="369" y="519"/>
                        </a:lnTo>
                        <a:lnTo>
                          <a:pt x="371" y="516"/>
                        </a:lnTo>
                        <a:lnTo>
                          <a:pt x="372" y="515"/>
                        </a:lnTo>
                        <a:lnTo>
                          <a:pt x="374" y="515"/>
                        </a:lnTo>
                        <a:lnTo>
                          <a:pt x="381" y="513"/>
                        </a:lnTo>
                        <a:lnTo>
                          <a:pt x="393" y="508"/>
                        </a:lnTo>
                        <a:lnTo>
                          <a:pt x="416" y="495"/>
                        </a:lnTo>
                        <a:lnTo>
                          <a:pt x="426" y="488"/>
                        </a:lnTo>
                        <a:lnTo>
                          <a:pt x="438" y="481"/>
                        </a:lnTo>
                        <a:lnTo>
                          <a:pt x="442" y="476"/>
                        </a:lnTo>
                        <a:lnTo>
                          <a:pt x="447" y="472"/>
                        </a:lnTo>
                        <a:lnTo>
                          <a:pt x="457" y="464"/>
                        </a:lnTo>
                        <a:lnTo>
                          <a:pt x="465" y="454"/>
                        </a:lnTo>
                        <a:lnTo>
                          <a:pt x="470" y="449"/>
                        </a:lnTo>
                        <a:lnTo>
                          <a:pt x="475" y="445"/>
                        </a:lnTo>
                        <a:lnTo>
                          <a:pt x="478" y="439"/>
                        </a:lnTo>
                        <a:lnTo>
                          <a:pt x="482" y="434"/>
                        </a:lnTo>
                        <a:lnTo>
                          <a:pt x="490" y="423"/>
                        </a:lnTo>
                        <a:lnTo>
                          <a:pt x="493" y="417"/>
                        </a:lnTo>
                        <a:lnTo>
                          <a:pt x="497" y="412"/>
                        </a:lnTo>
                        <a:lnTo>
                          <a:pt x="506" y="402"/>
                        </a:lnTo>
                        <a:close/>
                        <a:moveTo>
                          <a:pt x="518" y="200"/>
                        </a:moveTo>
                        <a:lnTo>
                          <a:pt x="523" y="225"/>
                        </a:lnTo>
                        <a:lnTo>
                          <a:pt x="524" y="237"/>
                        </a:lnTo>
                        <a:lnTo>
                          <a:pt x="526" y="251"/>
                        </a:lnTo>
                        <a:lnTo>
                          <a:pt x="526" y="276"/>
                        </a:lnTo>
                        <a:lnTo>
                          <a:pt x="525" y="300"/>
                        </a:lnTo>
                        <a:lnTo>
                          <a:pt x="520" y="323"/>
                        </a:lnTo>
                        <a:lnTo>
                          <a:pt x="514" y="348"/>
                        </a:lnTo>
                        <a:lnTo>
                          <a:pt x="505" y="371"/>
                        </a:lnTo>
                        <a:lnTo>
                          <a:pt x="494" y="396"/>
                        </a:lnTo>
                        <a:lnTo>
                          <a:pt x="480" y="417"/>
                        </a:lnTo>
                        <a:lnTo>
                          <a:pt x="472" y="427"/>
                        </a:lnTo>
                        <a:lnTo>
                          <a:pt x="464" y="437"/>
                        </a:lnTo>
                        <a:lnTo>
                          <a:pt x="455" y="445"/>
                        </a:lnTo>
                        <a:lnTo>
                          <a:pt x="447" y="454"/>
                        </a:lnTo>
                        <a:lnTo>
                          <a:pt x="438" y="463"/>
                        </a:lnTo>
                        <a:lnTo>
                          <a:pt x="429" y="472"/>
                        </a:lnTo>
                        <a:lnTo>
                          <a:pt x="409" y="485"/>
                        </a:lnTo>
                        <a:lnTo>
                          <a:pt x="397" y="492"/>
                        </a:lnTo>
                        <a:lnTo>
                          <a:pt x="387" y="499"/>
                        </a:lnTo>
                        <a:lnTo>
                          <a:pt x="364" y="509"/>
                        </a:lnTo>
                        <a:lnTo>
                          <a:pt x="352" y="513"/>
                        </a:lnTo>
                        <a:lnTo>
                          <a:pt x="346" y="515"/>
                        </a:lnTo>
                        <a:lnTo>
                          <a:pt x="343" y="515"/>
                        </a:lnTo>
                        <a:lnTo>
                          <a:pt x="342" y="516"/>
                        </a:lnTo>
                        <a:lnTo>
                          <a:pt x="340" y="519"/>
                        </a:lnTo>
                        <a:lnTo>
                          <a:pt x="313" y="524"/>
                        </a:lnTo>
                        <a:lnTo>
                          <a:pt x="289" y="527"/>
                        </a:lnTo>
                        <a:lnTo>
                          <a:pt x="264" y="527"/>
                        </a:lnTo>
                        <a:lnTo>
                          <a:pt x="240" y="526"/>
                        </a:lnTo>
                        <a:lnTo>
                          <a:pt x="215" y="521"/>
                        </a:lnTo>
                        <a:lnTo>
                          <a:pt x="191" y="514"/>
                        </a:lnTo>
                        <a:lnTo>
                          <a:pt x="168" y="505"/>
                        </a:lnTo>
                        <a:lnTo>
                          <a:pt x="145" y="495"/>
                        </a:lnTo>
                        <a:lnTo>
                          <a:pt x="121" y="480"/>
                        </a:lnTo>
                        <a:lnTo>
                          <a:pt x="102" y="465"/>
                        </a:lnTo>
                        <a:lnTo>
                          <a:pt x="83" y="448"/>
                        </a:lnTo>
                        <a:lnTo>
                          <a:pt x="67" y="431"/>
                        </a:lnTo>
                        <a:lnTo>
                          <a:pt x="52" y="410"/>
                        </a:lnTo>
                        <a:lnTo>
                          <a:pt x="41" y="388"/>
                        </a:lnTo>
                        <a:lnTo>
                          <a:pt x="30" y="366"/>
                        </a:lnTo>
                        <a:lnTo>
                          <a:pt x="23" y="342"/>
                        </a:lnTo>
                        <a:lnTo>
                          <a:pt x="17" y="315"/>
                        </a:lnTo>
                        <a:lnTo>
                          <a:pt x="14" y="289"/>
                        </a:lnTo>
                        <a:lnTo>
                          <a:pt x="13" y="264"/>
                        </a:lnTo>
                        <a:lnTo>
                          <a:pt x="15" y="239"/>
                        </a:lnTo>
                        <a:lnTo>
                          <a:pt x="18" y="215"/>
                        </a:lnTo>
                        <a:lnTo>
                          <a:pt x="25" y="191"/>
                        </a:lnTo>
                        <a:lnTo>
                          <a:pt x="34" y="168"/>
                        </a:lnTo>
                        <a:lnTo>
                          <a:pt x="47" y="145"/>
                        </a:lnTo>
                        <a:lnTo>
                          <a:pt x="59" y="122"/>
                        </a:lnTo>
                        <a:lnTo>
                          <a:pt x="75" y="102"/>
                        </a:lnTo>
                        <a:lnTo>
                          <a:pt x="91" y="83"/>
                        </a:lnTo>
                        <a:lnTo>
                          <a:pt x="111" y="68"/>
                        </a:lnTo>
                        <a:lnTo>
                          <a:pt x="130" y="52"/>
                        </a:lnTo>
                        <a:lnTo>
                          <a:pt x="152" y="41"/>
                        </a:lnTo>
                        <a:lnTo>
                          <a:pt x="175" y="31"/>
                        </a:lnTo>
                        <a:lnTo>
                          <a:pt x="201" y="23"/>
                        </a:lnTo>
                        <a:lnTo>
                          <a:pt x="226" y="16"/>
                        </a:lnTo>
                        <a:lnTo>
                          <a:pt x="250" y="13"/>
                        </a:lnTo>
                        <a:lnTo>
                          <a:pt x="275" y="12"/>
                        </a:lnTo>
                        <a:lnTo>
                          <a:pt x="300" y="14"/>
                        </a:lnTo>
                        <a:lnTo>
                          <a:pt x="323" y="17"/>
                        </a:lnTo>
                        <a:lnTo>
                          <a:pt x="348" y="24"/>
                        </a:lnTo>
                        <a:lnTo>
                          <a:pt x="370" y="34"/>
                        </a:lnTo>
                        <a:lnTo>
                          <a:pt x="395" y="46"/>
                        </a:lnTo>
                        <a:lnTo>
                          <a:pt x="417" y="58"/>
                        </a:lnTo>
                        <a:lnTo>
                          <a:pt x="436" y="74"/>
                        </a:lnTo>
                        <a:lnTo>
                          <a:pt x="454" y="91"/>
                        </a:lnTo>
                        <a:lnTo>
                          <a:pt x="472" y="110"/>
                        </a:lnTo>
                        <a:lnTo>
                          <a:pt x="485" y="130"/>
                        </a:lnTo>
                        <a:lnTo>
                          <a:pt x="499" y="152"/>
                        </a:lnTo>
                        <a:lnTo>
                          <a:pt x="509" y="174"/>
                        </a:lnTo>
                        <a:lnTo>
                          <a:pt x="518" y="200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5" name="Freeform 741"/>
                  <p:cNvSpPr>
                    <a:spLocks noEditPoints="1"/>
                  </p:cNvSpPr>
                  <p:nvPr/>
                </p:nvSpPr>
                <p:spPr bwMode="auto">
                  <a:xfrm>
                    <a:off x="2435" y="4229"/>
                    <a:ext cx="289" cy="256"/>
                  </a:xfrm>
                  <a:custGeom>
                    <a:avLst/>
                    <a:gdLst>
                      <a:gd name="T0" fmla="*/ 501 w 513"/>
                      <a:gd name="T1" fmla="*/ 336 h 515"/>
                      <a:gd name="T2" fmla="*/ 513 w 513"/>
                      <a:gd name="T3" fmla="*/ 264 h 515"/>
                      <a:gd name="T4" fmla="*/ 510 w 513"/>
                      <a:gd name="T5" fmla="*/ 213 h 515"/>
                      <a:gd name="T6" fmla="*/ 486 w 513"/>
                      <a:gd name="T7" fmla="*/ 140 h 515"/>
                      <a:gd name="T8" fmla="*/ 441 w 513"/>
                      <a:gd name="T9" fmla="*/ 79 h 515"/>
                      <a:gd name="T10" fmla="*/ 382 w 513"/>
                      <a:gd name="T11" fmla="*/ 34 h 515"/>
                      <a:gd name="T12" fmla="*/ 310 w 513"/>
                      <a:gd name="T13" fmla="*/ 5 h 515"/>
                      <a:gd name="T14" fmla="*/ 237 w 513"/>
                      <a:gd name="T15" fmla="*/ 1 h 515"/>
                      <a:gd name="T16" fmla="*/ 162 w 513"/>
                      <a:gd name="T17" fmla="*/ 19 h 515"/>
                      <a:gd name="T18" fmla="*/ 98 w 513"/>
                      <a:gd name="T19" fmla="*/ 56 h 515"/>
                      <a:gd name="T20" fmla="*/ 46 w 513"/>
                      <a:gd name="T21" fmla="*/ 110 h 515"/>
                      <a:gd name="T22" fmla="*/ 12 w 513"/>
                      <a:gd name="T23" fmla="*/ 179 h 515"/>
                      <a:gd name="T24" fmla="*/ 0 w 513"/>
                      <a:gd name="T25" fmla="*/ 252 h 515"/>
                      <a:gd name="T26" fmla="*/ 10 w 513"/>
                      <a:gd name="T27" fmla="*/ 330 h 515"/>
                      <a:gd name="T28" fmla="*/ 39 w 513"/>
                      <a:gd name="T29" fmla="*/ 398 h 515"/>
                      <a:gd name="T30" fmla="*/ 89 w 513"/>
                      <a:gd name="T31" fmla="*/ 453 h 515"/>
                      <a:gd name="T32" fmla="*/ 155 w 513"/>
                      <a:gd name="T33" fmla="*/ 493 h 515"/>
                      <a:gd name="T34" fmla="*/ 227 w 513"/>
                      <a:gd name="T35" fmla="*/ 514 h 515"/>
                      <a:gd name="T36" fmla="*/ 300 w 513"/>
                      <a:gd name="T37" fmla="*/ 512 h 515"/>
                      <a:gd name="T38" fmla="*/ 330 w 513"/>
                      <a:gd name="T39" fmla="*/ 503 h 515"/>
                      <a:gd name="T40" fmla="*/ 351 w 513"/>
                      <a:gd name="T41" fmla="*/ 497 h 515"/>
                      <a:gd name="T42" fmla="*/ 396 w 513"/>
                      <a:gd name="T43" fmla="*/ 473 h 515"/>
                      <a:gd name="T44" fmla="*/ 434 w 513"/>
                      <a:gd name="T45" fmla="*/ 442 h 515"/>
                      <a:gd name="T46" fmla="*/ 459 w 513"/>
                      <a:gd name="T47" fmla="*/ 415 h 515"/>
                      <a:gd name="T48" fmla="*/ 494 w 513"/>
                      <a:gd name="T49" fmla="*/ 192 h 515"/>
                      <a:gd name="T50" fmla="*/ 503 w 513"/>
                      <a:gd name="T51" fmla="*/ 263 h 515"/>
                      <a:gd name="T52" fmla="*/ 492 w 513"/>
                      <a:gd name="T53" fmla="*/ 333 h 515"/>
                      <a:gd name="T54" fmla="*/ 459 w 513"/>
                      <a:gd name="T55" fmla="*/ 399 h 515"/>
                      <a:gd name="T56" fmla="*/ 426 w 513"/>
                      <a:gd name="T57" fmla="*/ 436 h 515"/>
                      <a:gd name="T58" fmla="*/ 418 w 513"/>
                      <a:gd name="T59" fmla="*/ 443 h 515"/>
                      <a:gd name="T60" fmla="*/ 398 w 513"/>
                      <a:gd name="T61" fmla="*/ 458 h 515"/>
                      <a:gd name="T62" fmla="*/ 390 w 513"/>
                      <a:gd name="T63" fmla="*/ 465 h 515"/>
                      <a:gd name="T64" fmla="*/ 348 w 513"/>
                      <a:gd name="T65" fmla="*/ 486 h 515"/>
                      <a:gd name="T66" fmla="*/ 276 w 513"/>
                      <a:gd name="T67" fmla="*/ 503 h 515"/>
                      <a:gd name="T68" fmla="*/ 204 w 513"/>
                      <a:gd name="T69" fmla="*/ 498 h 515"/>
                      <a:gd name="T70" fmla="*/ 137 w 513"/>
                      <a:gd name="T71" fmla="*/ 473 h 515"/>
                      <a:gd name="T72" fmla="*/ 78 w 513"/>
                      <a:gd name="T73" fmla="*/ 429 h 515"/>
                      <a:gd name="T74" fmla="*/ 39 w 513"/>
                      <a:gd name="T75" fmla="*/ 371 h 515"/>
                      <a:gd name="T76" fmla="*/ 15 w 513"/>
                      <a:gd name="T77" fmla="*/ 301 h 515"/>
                      <a:gd name="T78" fmla="*/ 13 w 513"/>
                      <a:gd name="T79" fmla="*/ 230 h 515"/>
                      <a:gd name="T80" fmla="*/ 32 w 513"/>
                      <a:gd name="T81" fmla="*/ 161 h 515"/>
                      <a:gd name="T82" fmla="*/ 70 w 513"/>
                      <a:gd name="T83" fmla="*/ 98 h 515"/>
                      <a:gd name="T84" fmla="*/ 123 w 513"/>
                      <a:gd name="T85" fmla="*/ 52 h 515"/>
                      <a:gd name="T86" fmla="*/ 191 w 513"/>
                      <a:gd name="T87" fmla="*/ 24 h 515"/>
                      <a:gd name="T88" fmla="*/ 261 w 513"/>
                      <a:gd name="T89" fmla="*/ 11 h 515"/>
                      <a:gd name="T90" fmla="*/ 331 w 513"/>
                      <a:gd name="T91" fmla="*/ 23 h 515"/>
                      <a:gd name="T92" fmla="*/ 398 w 513"/>
                      <a:gd name="T93" fmla="*/ 56 h 515"/>
                      <a:gd name="T94" fmla="*/ 450 w 513"/>
                      <a:gd name="T95" fmla="*/ 105 h 515"/>
                      <a:gd name="T96" fmla="*/ 484 w 513"/>
                      <a:gd name="T97" fmla="*/ 167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513" h="515">
                        <a:moveTo>
                          <a:pt x="481" y="384"/>
                        </a:moveTo>
                        <a:lnTo>
                          <a:pt x="492" y="359"/>
                        </a:lnTo>
                        <a:lnTo>
                          <a:pt x="501" y="336"/>
                        </a:lnTo>
                        <a:lnTo>
                          <a:pt x="507" y="311"/>
                        </a:lnTo>
                        <a:lnTo>
                          <a:pt x="512" y="288"/>
                        </a:lnTo>
                        <a:lnTo>
                          <a:pt x="513" y="264"/>
                        </a:lnTo>
                        <a:lnTo>
                          <a:pt x="513" y="239"/>
                        </a:lnTo>
                        <a:lnTo>
                          <a:pt x="511" y="225"/>
                        </a:lnTo>
                        <a:lnTo>
                          <a:pt x="510" y="213"/>
                        </a:lnTo>
                        <a:lnTo>
                          <a:pt x="505" y="188"/>
                        </a:lnTo>
                        <a:lnTo>
                          <a:pt x="496" y="162"/>
                        </a:lnTo>
                        <a:lnTo>
                          <a:pt x="486" y="140"/>
                        </a:lnTo>
                        <a:lnTo>
                          <a:pt x="472" y="118"/>
                        </a:lnTo>
                        <a:lnTo>
                          <a:pt x="459" y="98"/>
                        </a:lnTo>
                        <a:lnTo>
                          <a:pt x="441" y="79"/>
                        </a:lnTo>
                        <a:lnTo>
                          <a:pt x="423" y="62"/>
                        </a:lnTo>
                        <a:lnTo>
                          <a:pt x="404" y="46"/>
                        </a:lnTo>
                        <a:lnTo>
                          <a:pt x="382" y="34"/>
                        </a:lnTo>
                        <a:lnTo>
                          <a:pt x="357" y="22"/>
                        </a:lnTo>
                        <a:lnTo>
                          <a:pt x="335" y="12"/>
                        </a:lnTo>
                        <a:lnTo>
                          <a:pt x="310" y="5"/>
                        </a:lnTo>
                        <a:lnTo>
                          <a:pt x="287" y="2"/>
                        </a:lnTo>
                        <a:lnTo>
                          <a:pt x="262" y="0"/>
                        </a:lnTo>
                        <a:lnTo>
                          <a:pt x="237" y="1"/>
                        </a:lnTo>
                        <a:lnTo>
                          <a:pt x="213" y="4"/>
                        </a:lnTo>
                        <a:lnTo>
                          <a:pt x="188" y="11"/>
                        </a:lnTo>
                        <a:lnTo>
                          <a:pt x="162" y="19"/>
                        </a:lnTo>
                        <a:lnTo>
                          <a:pt x="139" y="29"/>
                        </a:lnTo>
                        <a:lnTo>
                          <a:pt x="117" y="40"/>
                        </a:lnTo>
                        <a:lnTo>
                          <a:pt x="98" y="56"/>
                        </a:lnTo>
                        <a:lnTo>
                          <a:pt x="78" y="71"/>
                        </a:lnTo>
                        <a:lnTo>
                          <a:pt x="62" y="90"/>
                        </a:lnTo>
                        <a:lnTo>
                          <a:pt x="46" y="110"/>
                        </a:lnTo>
                        <a:lnTo>
                          <a:pt x="34" y="133"/>
                        </a:lnTo>
                        <a:lnTo>
                          <a:pt x="21" y="156"/>
                        </a:lnTo>
                        <a:lnTo>
                          <a:pt x="12" y="179"/>
                        </a:lnTo>
                        <a:lnTo>
                          <a:pt x="5" y="203"/>
                        </a:lnTo>
                        <a:lnTo>
                          <a:pt x="2" y="227"/>
                        </a:lnTo>
                        <a:lnTo>
                          <a:pt x="0" y="252"/>
                        </a:lnTo>
                        <a:lnTo>
                          <a:pt x="1" y="277"/>
                        </a:lnTo>
                        <a:lnTo>
                          <a:pt x="4" y="303"/>
                        </a:lnTo>
                        <a:lnTo>
                          <a:pt x="10" y="330"/>
                        </a:lnTo>
                        <a:lnTo>
                          <a:pt x="17" y="354"/>
                        </a:lnTo>
                        <a:lnTo>
                          <a:pt x="28" y="376"/>
                        </a:lnTo>
                        <a:lnTo>
                          <a:pt x="39" y="398"/>
                        </a:lnTo>
                        <a:lnTo>
                          <a:pt x="54" y="419"/>
                        </a:lnTo>
                        <a:lnTo>
                          <a:pt x="70" y="436"/>
                        </a:lnTo>
                        <a:lnTo>
                          <a:pt x="89" y="453"/>
                        </a:lnTo>
                        <a:lnTo>
                          <a:pt x="108" y="468"/>
                        </a:lnTo>
                        <a:lnTo>
                          <a:pt x="132" y="483"/>
                        </a:lnTo>
                        <a:lnTo>
                          <a:pt x="155" y="493"/>
                        </a:lnTo>
                        <a:lnTo>
                          <a:pt x="178" y="502"/>
                        </a:lnTo>
                        <a:lnTo>
                          <a:pt x="202" y="509"/>
                        </a:lnTo>
                        <a:lnTo>
                          <a:pt x="227" y="514"/>
                        </a:lnTo>
                        <a:lnTo>
                          <a:pt x="251" y="515"/>
                        </a:lnTo>
                        <a:lnTo>
                          <a:pt x="276" y="515"/>
                        </a:lnTo>
                        <a:lnTo>
                          <a:pt x="300" y="512"/>
                        </a:lnTo>
                        <a:lnTo>
                          <a:pt x="327" y="507"/>
                        </a:lnTo>
                        <a:lnTo>
                          <a:pt x="329" y="504"/>
                        </a:lnTo>
                        <a:lnTo>
                          <a:pt x="330" y="503"/>
                        </a:lnTo>
                        <a:lnTo>
                          <a:pt x="333" y="503"/>
                        </a:lnTo>
                        <a:lnTo>
                          <a:pt x="339" y="501"/>
                        </a:lnTo>
                        <a:lnTo>
                          <a:pt x="351" y="497"/>
                        </a:lnTo>
                        <a:lnTo>
                          <a:pt x="374" y="487"/>
                        </a:lnTo>
                        <a:lnTo>
                          <a:pt x="384" y="480"/>
                        </a:lnTo>
                        <a:lnTo>
                          <a:pt x="396" y="473"/>
                        </a:lnTo>
                        <a:lnTo>
                          <a:pt x="416" y="460"/>
                        </a:lnTo>
                        <a:lnTo>
                          <a:pt x="425" y="451"/>
                        </a:lnTo>
                        <a:lnTo>
                          <a:pt x="434" y="442"/>
                        </a:lnTo>
                        <a:lnTo>
                          <a:pt x="442" y="433"/>
                        </a:lnTo>
                        <a:lnTo>
                          <a:pt x="451" y="425"/>
                        </a:lnTo>
                        <a:lnTo>
                          <a:pt x="459" y="415"/>
                        </a:lnTo>
                        <a:lnTo>
                          <a:pt x="467" y="405"/>
                        </a:lnTo>
                        <a:lnTo>
                          <a:pt x="481" y="384"/>
                        </a:lnTo>
                        <a:close/>
                        <a:moveTo>
                          <a:pt x="494" y="192"/>
                        </a:moveTo>
                        <a:lnTo>
                          <a:pt x="499" y="215"/>
                        </a:lnTo>
                        <a:lnTo>
                          <a:pt x="502" y="240"/>
                        </a:lnTo>
                        <a:lnTo>
                          <a:pt x="503" y="263"/>
                        </a:lnTo>
                        <a:lnTo>
                          <a:pt x="502" y="287"/>
                        </a:lnTo>
                        <a:lnTo>
                          <a:pt x="497" y="310"/>
                        </a:lnTo>
                        <a:lnTo>
                          <a:pt x="492" y="333"/>
                        </a:lnTo>
                        <a:lnTo>
                          <a:pt x="482" y="356"/>
                        </a:lnTo>
                        <a:lnTo>
                          <a:pt x="472" y="378"/>
                        </a:lnTo>
                        <a:lnTo>
                          <a:pt x="459" y="399"/>
                        </a:lnTo>
                        <a:lnTo>
                          <a:pt x="444" y="419"/>
                        </a:lnTo>
                        <a:lnTo>
                          <a:pt x="428" y="436"/>
                        </a:lnTo>
                        <a:lnTo>
                          <a:pt x="426" y="436"/>
                        </a:lnTo>
                        <a:lnTo>
                          <a:pt x="425" y="437"/>
                        </a:lnTo>
                        <a:lnTo>
                          <a:pt x="422" y="439"/>
                        </a:lnTo>
                        <a:lnTo>
                          <a:pt x="418" y="443"/>
                        </a:lnTo>
                        <a:lnTo>
                          <a:pt x="410" y="452"/>
                        </a:lnTo>
                        <a:lnTo>
                          <a:pt x="400" y="458"/>
                        </a:lnTo>
                        <a:lnTo>
                          <a:pt x="398" y="458"/>
                        </a:lnTo>
                        <a:lnTo>
                          <a:pt x="397" y="459"/>
                        </a:lnTo>
                        <a:lnTo>
                          <a:pt x="395" y="461"/>
                        </a:lnTo>
                        <a:lnTo>
                          <a:pt x="390" y="465"/>
                        </a:lnTo>
                        <a:lnTo>
                          <a:pt x="370" y="477"/>
                        </a:lnTo>
                        <a:lnTo>
                          <a:pt x="358" y="481"/>
                        </a:lnTo>
                        <a:lnTo>
                          <a:pt x="348" y="486"/>
                        </a:lnTo>
                        <a:lnTo>
                          <a:pt x="325" y="494"/>
                        </a:lnTo>
                        <a:lnTo>
                          <a:pt x="300" y="499"/>
                        </a:lnTo>
                        <a:lnTo>
                          <a:pt x="276" y="503"/>
                        </a:lnTo>
                        <a:lnTo>
                          <a:pt x="251" y="504"/>
                        </a:lnTo>
                        <a:lnTo>
                          <a:pt x="228" y="503"/>
                        </a:lnTo>
                        <a:lnTo>
                          <a:pt x="204" y="498"/>
                        </a:lnTo>
                        <a:lnTo>
                          <a:pt x="182" y="493"/>
                        </a:lnTo>
                        <a:lnTo>
                          <a:pt x="159" y="484"/>
                        </a:lnTo>
                        <a:lnTo>
                          <a:pt x="137" y="473"/>
                        </a:lnTo>
                        <a:lnTo>
                          <a:pt x="115" y="460"/>
                        </a:lnTo>
                        <a:lnTo>
                          <a:pt x="96" y="446"/>
                        </a:lnTo>
                        <a:lnTo>
                          <a:pt x="78" y="429"/>
                        </a:lnTo>
                        <a:lnTo>
                          <a:pt x="64" y="411"/>
                        </a:lnTo>
                        <a:lnTo>
                          <a:pt x="50" y="392"/>
                        </a:lnTo>
                        <a:lnTo>
                          <a:pt x="39" y="371"/>
                        </a:lnTo>
                        <a:lnTo>
                          <a:pt x="30" y="348"/>
                        </a:lnTo>
                        <a:lnTo>
                          <a:pt x="22" y="326"/>
                        </a:lnTo>
                        <a:lnTo>
                          <a:pt x="15" y="301"/>
                        </a:lnTo>
                        <a:lnTo>
                          <a:pt x="12" y="277"/>
                        </a:lnTo>
                        <a:lnTo>
                          <a:pt x="11" y="253"/>
                        </a:lnTo>
                        <a:lnTo>
                          <a:pt x="13" y="230"/>
                        </a:lnTo>
                        <a:lnTo>
                          <a:pt x="16" y="207"/>
                        </a:lnTo>
                        <a:lnTo>
                          <a:pt x="22" y="184"/>
                        </a:lnTo>
                        <a:lnTo>
                          <a:pt x="32" y="161"/>
                        </a:lnTo>
                        <a:lnTo>
                          <a:pt x="43" y="140"/>
                        </a:lnTo>
                        <a:lnTo>
                          <a:pt x="55" y="118"/>
                        </a:lnTo>
                        <a:lnTo>
                          <a:pt x="70" y="98"/>
                        </a:lnTo>
                        <a:lnTo>
                          <a:pt x="85" y="81"/>
                        </a:lnTo>
                        <a:lnTo>
                          <a:pt x="104" y="66"/>
                        </a:lnTo>
                        <a:lnTo>
                          <a:pt x="123" y="52"/>
                        </a:lnTo>
                        <a:lnTo>
                          <a:pt x="144" y="40"/>
                        </a:lnTo>
                        <a:lnTo>
                          <a:pt x="166" y="31"/>
                        </a:lnTo>
                        <a:lnTo>
                          <a:pt x="191" y="24"/>
                        </a:lnTo>
                        <a:lnTo>
                          <a:pt x="214" y="16"/>
                        </a:lnTo>
                        <a:lnTo>
                          <a:pt x="238" y="12"/>
                        </a:lnTo>
                        <a:lnTo>
                          <a:pt x="261" y="11"/>
                        </a:lnTo>
                        <a:lnTo>
                          <a:pt x="286" y="13"/>
                        </a:lnTo>
                        <a:lnTo>
                          <a:pt x="309" y="16"/>
                        </a:lnTo>
                        <a:lnTo>
                          <a:pt x="331" y="23"/>
                        </a:lnTo>
                        <a:lnTo>
                          <a:pt x="354" y="32"/>
                        </a:lnTo>
                        <a:lnTo>
                          <a:pt x="377" y="43"/>
                        </a:lnTo>
                        <a:lnTo>
                          <a:pt x="398" y="56"/>
                        </a:lnTo>
                        <a:lnTo>
                          <a:pt x="417" y="71"/>
                        </a:lnTo>
                        <a:lnTo>
                          <a:pt x="435" y="87"/>
                        </a:lnTo>
                        <a:lnTo>
                          <a:pt x="450" y="105"/>
                        </a:lnTo>
                        <a:lnTo>
                          <a:pt x="464" y="124"/>
                        </a:lnTo>
                        <a:lnTo>
                          <a:pt x="475" y="146"/>
                        </a:lnTo>
                        <a:lnTo>
                          <a:pt x="484" y="167"/>
                        </a:lnTo>
                        <a:lnTo>
                          <a:pt x="494" y="192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6" name="Freeform 742"/>
                  <p:cNvSpPr>
                    <a:spLocks noEditPoints="1"/>
                  </p:cNvSpPr>
                  <p:nvPr/>
                </p:nvSpPr>
                <p:spPr bwMode="auto">
                  <a:xfrm>
                    <a:off x="2442" y="4235"/>
                    <a:ext cx="276" cy="246"/>
                  </a:xfrm>
                  <a:custGeom>
                    <a:avLst/>
                    <a:gdLst>
                      <a:gd name="T0" fmla="*/ 481 w 492"/>
                      <a:gd name="T1" fmla="*/ 322 h 493"/>
                      <a:gd name="T2" fmla="*/ 492 w 492"/>
                      <a:gd name="T3" fmla="*/ 252 h 493"/>
                      <a:gd name="T4" fmla="*/ 483 w 492"/>
                      <a:gd name="T5" fmla="*/ 181 h 493"/>
                      <a:gd name="T6" fmla="*/ 453 w 492"/>
                      <a:gd name="T7" fmla="*/ 113 h 493"/>
                      <a:gd name="T8" fmla="*/ 406 w 492"/>
                      <a:gd name="T9" fmla="*/ 60 h 493"/>
                      <a:gd name="T10" fmla="*/ 343 w 492"/>
                      <a:gd name="T11" fmla="*/ 21 h 493"/>
                      <a:gd name="T12" fmla="*/ 275 w 492"/>
                      <a:gd name="T13" fmla="*/ 2 h 493"/>
                      <a:gd name="T14" fmla="*/ 203 w 492"/>
                      <a:gd name="T15" fmla="*/ 5 h 493"/>
                      <a:gd name="T16" fmla="*/ 133 w 492"/>
                      <a:gd name="T17" fmla="*/ 29 h 493"/>
                      <a:gd name="T18" fmla="*/ 74 w 492"/>
                      <a:gd name="T19" fmla="*/ 70 h 493"/>
                      <a:gd name="T20" fmla="*/ 32 w 492"/>
                      <a:gd name="T21" fmla="*/ 129 h 493"/>
                      <a:gd name="T22" fmla="*/ 5 w 492"/>
                      <a:gd name="T23" fmla="*/ 196 h 493"/>
                      <a:gd name="T24" fmla="*/ 1 w 492"/>
                      <a:gd name="T25" fmla="*/ 266 h 493"/>
                      <a:gd name="T26" fmla="*/ 19 w 492"/>
                      <a:gd name="T27" fmla="*/ 337 h 493"/>
                      <a:gd name="T28" fmla="*/ 53 w 492"/>
                      <a:gd name="T29" fmla="*/ 400 h 493"/>
                      <a:gd name="T30" fmla="*/ 104 w 492"/>
                      <a:gd name="T31" fmla="*/ 449 h 493"/>
                      <a:gd name="T32" fmla="*/ 171 w 492"/>
                      <a:gd name="T33" fmla="*/ 482 h 493"/>
                      <a:gd name="T34" fmla="*/ 240 w 492"/>
                      <a:gd name="T35" fmla="*/ 493 h 493"/>
                      <a:gd name="T36" fmla="*/ 314 w 492"/>
                      <a:gd name="T37" fmla="*/ 483 h 493"/>
                      <a:gd name="T38" fmla="*/ 359 w 492"/>
                      <a:gd name="T39" fmla="*/ 466 h 493"/>
                      <a:gd name="T40" fmla="*/ 386 w 492"/>
                      <a:gd name="T41" fmla="*/ 448 h 493"/>
                      <a:gd name="T42" fmla="*/ 399 w 492"/>
                      <a:gd name="T43" fmla="*/ 441 h 493"/>
                      <a:gd name="T44" fmla="*/ 414 w 492"/>
                      <a:gd name="T45" fmla="*/ 426 h 493"/>
                      <a:gd name="T46" fmla="*/ 433 w 492"/>
                      <a:gd name="T47" fmla="*/ 408 h 493"/>
                      <a:gd name="T48" fmla="*/ 471 w 492"/>
                      <a:gd name="T49" fmla="*/ 183 h 493"/>
                      <a:gd name="T50" fmla="*/ 480 w 492"/>
                      <a:gd name="T51" fmla="*/ 252 h 493"/>
                      <a:gd name="T52" fmla="*/ 468 w 492"/>
                      <a:gd name="T53" fmla="*/ 318 h 493"/>
                      <a:gd name="T54" fmla="*/ 446 w 492"/>
                      <a:gd name="T55" fmla="*/ 365 h 493"/>
                      <a:gd name="T56" fmla="*/ 442 w 492"/>
                      <a:gd name="T57" fmla="*/ 370 h 493"/>
                      <a:gd name="T58" fmla="*/ 423 w 492"/>
                      <a:gd name="T59" fmla="*/ 398 h 493"/>
                      <a:gd name="T60" fmla="*/ 372 w 492"/>
                      <a:gd name="T61" fmla="*/ 443 h 493"/>
                      <a:gd name="T62" fmla="*/ 332 w 492"/>
                      <a:gd name="T63" fmla="*/ 463 h 493"/>
                      <a:gd name="T64" fmla="*/ 286 w 492"/>
                      <a:gd name="T65" fmla="*/ 477 h 493"/>
                      <a:gd name="T66" fmla="*/ 219 w 492"/>
                      <a:gd name="T67" fmla="*/ 480 h 493"/>
                      <a:gd name="T68" fmla="*/ 153 w 492"/>
                      <a:gd name="T69" fmla="*/ 460 h 493"/>
                      <a:gd name="T70" fmla="*/ 93 w 492"/>
                      <a:gd name="T71" fmla="*/ 424 h 493"/>
                      <a:gd name="T72" fmla="*/ 49 w 492"/>
                      <a:gd name="T73" fmla="*/ 374 h 493"/>
                      <a:gd name="T74" fmla="*/ 21 w 492"/>
                      <a:gd name="T75" fmla="*/ 312 h 493"/>
                      <a:gd name="T76" fmla="*/ 11 w 492"/>
                      <a:gd name="T77" fmla="*/ 242 h 493"/>
                      <a:gd name="T78" fmla="*/ 24 w 492"/>
                      <a:gd name="T79" fmla="*/ 176 h 493"/>
                      <a:gd name="T80" fmla="*/ 55 w 492"/>
                      <a:gd name="T81" fmla="*/ 113 h 493"/>
                      <a:gd name="T82" fmla="*/ 101 w 492"/>
                      <a:gd name="T83" fmla="*/ 63 h 493"/>
                      <a:gd name="T84" fmla="*/ 159 w 492"/>
                      <a:gd name="T85" fmla="*/ 29 h 493"/>
                      <a:gd name="T86" fmla="*/ 227 w 492"/>
                      <a:gd name="T87" fmla="*/ 14 h 493"/>
                      <a:gd name="T88" fmla="*/ 294 w 492"/>
                      <a:gd name="T89" fmla="*/ 18 h 493"/>
                      <a:gd name="T90" fmla="*/ 360 w 492"/>
                      <a:gd name="T91" fmla="*/ 44 h 493"/>
                      <a:gd name="T92" fmla="*/ 415 w 492"/>
                      <a:gd name="T93" fmla="*/ 84 h 493"/>
                      <a:gd name="T94" fmla="*/ 454 w 492"/>
                      <a:gd name="T95" fmla="*/ 139 h 4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2" h="493">
                        <a:moveTo>
                          <a:pt x="461" y="367"/>
                        </a:moveTo>
                        <a:lnTo>
                          <a:pt x="471" y="345"/>
                        </a:lnTo>
                        <a:lnTo>
                          <a:pt x="481" y="322"/>
                        </a:lnTo>
                        <a:lnTo>
                          <a:pt x="486" y="299"/>
                        </a:lnTo>
                        <a:lnTo>
                          <a:pt x="491" y="276"/>
                        </a:lnTo>
                        <a:lnTo>
                          <a:pt x="492" y="252"/>
                        </a:lnTo>
                        <a:lnTo>
                          <a:pt x="491" y="229"/>
                        </a:lnTo>
                        <a:lnTo>
                          <a:pt x="488" y="204"/>
                        </a:lnTo>
                        <a:lnTo>
                          <a:pt x="483" y="181"/>
                        </a:lnTo>
                        <a:lnTo>
                          <a:pt x="473" y="156"/>
                        </a:lnTo>
                        <a:lnTo>
                          <a:pt x="464" y="135"/>
                        </a:lnTo>
                        <a:lnTo>
                          <a:pt x="453" y="113"/>
                        </a:lnTo>
                        <a:lnTo>
                          <a:pt x="439" y="94"/>
                        </a:lnTo>
                        <a:lnTo>
                          <a:pt x="424" y="76"/>
                        </a:lnTo>
                        <a:lnTo>
                          <a:pt x="406" y="60"/>
                        </a:lnTo>
                        <a:lnTo>
                          <a:pt x="387" y="45"/>
                        </a:lnTo>
                        <a:lnTo>
                          <a:pt x="366" y="32"/>
                        </a:lnTo>
                        <a:lnTo>
                          <a:pt x="343" y="21"/>
                        </a:lnTo>
                        <a:lnTo>
                          <a:pt x="320" y="12"/>
                        </a:lnTo>
                        <a:lnTo>
                          <a:pt x="298" y="5"/>
                        </a:lnTo>
                        <a:lnTo>
                          <a:pt x="275" y="2"/>
                        </a:lnTo>
                        <a:lnTo>
                          <a:pt x="250" y="0"/>
                        </a:lnTo>
                        <a:lnTo>
                          <a:pt x="227" y="1"/>
                        </a:lnTo>
                        <a:lnTo>
                          <a:pt x="203" y="5"/>
                        </a:lnTo>
                        <a:lnTo>
                          <a:pt x="180" y="13"/>
                        </a:lnTo>
                        <a:lnTo>
                          <a:pt x="155" y="20"/>
                        </a:lnTo>
                        <a:lnTo>
                          <a:pt x="133" y="29"/>
                        </a:lnTo>
                        <a:lnTo>
                          <a:pt x="112" y="41"/>
                        </a:lnTo>
                        <a:lnTo>
                          <a:pt x="93" y="55"/>
                        </a:lnTo>
                        <a:lnTo>
                          <a:pt x="74" y="70"/>
                        </a:lnTo>
                        <a:lnTo>
                          <a:pt x="59" y="87"/>
                        </a:lnTo>
                        <a:lnTo>
                          <a:pt x="44" y="107"/>
                        </a:lnTo>
                        <a:lnTo>
                          <a:pt x="32" y="129"/>
                        </a:lnTo>
                        <a:lnTo>
                          <a:pt x="21" y="150"/>
                        </a:lnTo>
                        <a:lnTo>
                          <a:pt x="11" y="173"/>
                        </a:lnTo>
                        <a:lnTo>
                          <a:pt x="5" y="196"/>
                        </a:lnTo>
                        <a:lnTo>
                          <a:pt x="2" y="219"/>
                        </a:lnTo>
                        <a:lnTo>
                          <a:pt x="0" y="242"/>
                        </a:lnTo>
                        <a:lnTo>
                          <a:pt x="1" y="266"/>
                        </a:lnTo>
                        <a:lnTo>
                          <a:pt x="4" y="290"/>
                        </a:lnTo>
                        <a:lnTo>
                          <a:pt x="11" y="315"/>
                        </a:lnTo>
                        <a:lnTo>
                          <a:pt x="19" y="337"/>
                        </a:lnTo>
                        <a:lnTo>
                          <a:pt x="28" y="360"/>
                        </a:lnTo>
                        <a:lnTo>
                          <a:pt x="39" y="381"/>
                        </a:lnTo>
                        <a:lnTo>
                          <a:pt x="53" y="400"/>
                        </a:lnTo>
                        <a:lnTo>
                          <a:pt x="67" y="418"/>
                        </a:lnTo>
                        <a:lnTo>
                          <a:pt x="85" y="435"/>
                        </a:lnTo>
                        <a:lnTo>
                          <a:pt x="104" y="449"/>
                        </a:lnTo>
                        <a:lnTo>
                          <a:pt x="126" y="462"/>
                        </a:lnTo>
                        <a:lnTo>
                          <a:pt x="148" y="473"/>
                        </a:lnTo>
                        <a:lnTo>
                          <a:pt x="171" y="482"/>
                        </a:lnTo>
                        <a:lnTo>
                          <a:pt x="193" y="487"/>
                        </a:lnTo>
                        <a:lnTo>
                          <a:pt x="217" y="492"/>
                        </a:lnTo>
                        <a:lnTo>
                          <a:pt x="240" y="493"/>
                        </a:lnTo>
                        <a:lnTo>
                          <a:pt x="265" y="492"/>
                        </a:lnTo>
                        <a:lnTo>
                          <a:pt x="289" y="488"/>
                        </a:lnTo>
                        <a:lnTo>
                          <a:pt x="314" y="483"/>
                        </a:lnTo>
                        <a:lnTo>
                          <a:pt x="337" y="475"/>
                        </a:lnTo>
                        <a:lnTo>
                          <a:pt x="347" y="470"/>
                        </a:lnTo>
                        <a:lnTo>
                          <a:pt x="359" y="466"/>
                        </a:lnTo>
                        <a:lnTo>
                          <a:pt x="379" y="454"/>
                        </a:lnTo>
                        <a:lnTo>
                          <a:pt x="384" y="450"/>
                        </a:lnTo>
                        <a:lnTo>
                          <a:pt x="386" y="448"/>
                        </a:lnTo>
                        <a:lnTo>
                          <a:pt x="387" y="447"/>
                        </a:lnTo>
                        <a:lnTo>
                          <a:pt x="389" y="447"/>
                        </a:lnTo>
                        <a:lnTo>
                          <a:pt x="399" y="441"/>
                        </a:lnTo>
                        <a:lnTo>
                          <a:pt x="407" y="432"/>
                        </a:lnTo>
                        <a:lnTo>
                          <a:pt x="411" y="428"/>
                        </a:lnTo>
                        <a:lnTo>
                          <a:pt x="414" y="426"/>
                        </a:lnTo>
                        <a:lnTo>
                          <a:pt x="415" y="425"/>
                        </a:lnTo>
                        <a:lnTo>
                          <a:pt x="417" y="425"/>
                        </a:lnTo>
                        <a:lnTo>
                          <a:pt x="433" y="408"/>
                        </a:lnTo>
                        <a:lnTo>
                          <a:pt x="448" y="388"/>
                        </a:lnTo>
                        <a:lnTo>
                          <a:pt x="461" y="367"/>
                        </a:lnTo>
                        <a:close/>
                        <a:moveTo>
                          <a:pt x="471" y="183"/>
                        </a:moveTo>
                        <a:lnTo>
                          <a:pt x="476" y="206"/>
                        </a:lnTo>
                        <a:lnTo>
                          <a:pt x="479" y="229"/>
                        </a:lnTo>
                        <a:lnTo>
                          <a:pt x="480" y="252"/>
                        </a:lnTo>
                        <a:lnTo>
                          <a:pt x="479" y="274"/>
                        </a:lnTo>
                        <a:lnTo>
                          <a:pt x="473" y="295"/>
                        </a:lnTo>
                        <a:lnTo>
                          <a:pt x="468" y="318"/>
                        </a:lnTo>
                        <a:lnTo>
                          <a:pt x="459" y="338"/>
                        </a:lnTo>
                        <a:lnTo>
                          <a:pt x="450" y="361"/>
                        </a:lnTo>
                        <a:lnTo>
                          <a:pt x="446" y="365"/>
                        </a:lnTo>
                        <a:lnTo>
                          <a:pt x="443" y="367"/>
                        </a:lnTo>
                        <a:lnTo>
                          <a:pt x="442" y="368"/>
                        </a:lnTo>
                        <a:lnTo>
                          <a:pt x="442" y="370"/>
                        </a:lnTo>
                        <a:lnTo>
                          <a:pt x="436" y="381"/>
                        </a:lnTo>
                        <a:lnTo>
                          <a:pt x="429" y="389"/>
                        </a:lnTo>
                        <a:lnTo>
                          <a:pt x="423" y="398"/>
                        </a:lnTo>
                        <a:lnTo>
                          <a:pt x="407" y="415"/>
                        </a:lnTo>
                        <a:lnTo>
                          <a:pt x="391" y="430"/>
                        </a:lnTo>
                        <a:lnTo>
                          <a:pt x="372" y="443"/>
                        </a:lnTo>
                        <a:lnTo>
                          <a:pt x="362" y="448"/>
                        </a:lnTo>
                        <a:lnTo>
                          <a:pt x="353" y="454"/>
                        </a:lnTo>
                        <a:lnTo>
                          <a:pt x="332" y="463"/>
                        </a:lnTo>
                        <a:lnTo>
                          <a:pt x="320" y="468"/>
                        </a:lnTo>
                        <a:lnTo>
                          <a:pt x="310" y="473"/>
                        </a:lnTo>
                        <a:lnTo>
                          <a:pt x="286" y="477"/>
                        </a:lnTo>
                        <a:lnTo>
                          <a:pt x="264" y="480"/>
                        </a:lnTo>
                        <a:lnTo>
                          <a:pt x="241" y="481"/>
                        </a:lnTo>
                        <a:lnTo>
                          <a:pt x="219" y="480"/>
                        </a:lnTo>
                        <a:lnTo>
                          <a:pt x="196" y="475"/>
                        </a:lnTo>
                        <a:lnTo>
                          <a:pt x="175" y="470"/>
                        </a:lnTo>
                        <a:lnTo>
                          <a:pt x="153" y="460"/>
                        </a:lnTo>
                        <a:lnTo>
                          <a:pt x="132" y="451"/>
                        </a:lnTo>
                        <a:lnTo>
                          <a:pt x="111" y="438"/>
                        </a:lnTo>
                        <a:lnTo>
                          <a:pt x="93" y="424"/>
                        </a:lnTo>
                        <a:lnTo>
                          <a:pt x="75" y="409"/>
                        </a:lnTo>
                        <a:lnTo>
                          <a:pt x="62" y="392"/>
                        </a:lnTo>
                        <a:lnTo>
                          <a:pt x="49" y="374"/>
                        </a:lnTo>
                        <a:lnTo>
                          <a:pt x="37" y="354"/>
                        </a:lnTo>
                        <a:lnTo>
                          <a:pt x="28" y="333"/>
                        </a:lnTo>
                        <a:lnTo>
                          <a:pt x="21" y="312"/>
                        </a:lnTo>
                        <a:lnTo>
                          <a:pt x="16" y="288"/>
                        </a:lnTo>
                        <a:lnTo>
                          <a:pt x="12" y="265"/>
                        </a:lnTo>
                        <a:lnTo>
                          <a:pt x="11" y="242"/>
                        </a:lnTo>
                        <a:lnTo>
                          <a:pt x="13" y="221"/>
                        </a:lnTo>
                        <a:lnTo>
                          <a:pt x="17" y="198"/>
                        </a:lnTo>
                        <a:lnTo>
                          <a:pt x="24" y="176"/>
                        </a:lnTo>
                        <a:lnTo>
                          <a:pt x="32" y="155"/>
                        </a:lnTo>
                        <a:lnTo>
                          <a:pt x="43" y="135"/>
                        </a:lnTo>
                        <a:lnTo>
                          <a:pt x="55" y="113"/>
                        </a:lnTo>
                        <a:lnTo>
                          <a:pt x="69" y="95"/>
                        </a:lnTo>
                        <a:lnTo>
                          <a:pt x="84" y="78"/>
                        </a:lnTo>
                        <a:lnTo>
                          <a:pt x="101" y="63"/>
                        </a:lnTo>
                        <a:lnTo>
                          <a:pt x="119" y="50"/>
                        </a:lnTo>
                        <a:lnTo>
                          <a:pt x="139" y="39"/>
                        </a:lnTo>
                        <a:lnTo>
                          <a:pt x="159" y="29"/>
                        </a:lnTo>
                        <a:lnTo>
                          <a:pt x="182" y="22"/>
                        </a:lnTo>
                        <a:lnTo>
                          <a:pt x="205" y="17"/>
                        </a:lnTo>
                        <a:lnTo>
                          <a:pt x="227" y="14"/>
                        </a:lnTo>
                        <a:lnTo>
                          <a:pt x="250" y="13"/>
                        </a:lnTo>
                        <a:lnTo>
                          <a:pt x="273" y="15"/>
                        </a:lnTo>
                        <a:lnTo>
                          <a:pt x="294" y="18"/>
                        </a:lnTo>
                        <a:lnTo>
                          <a:pt x="316" y="24"/>
                        </a:lnTo>
                        <a:lnTo>
                          <a:pt x="337" y="32"/>
                        </a:lnTo>
                        <a:lnTo>
                          <a:pt x="360" y="44"/>
                        </a:lnTo>
                        <a:lnTo>
                          <a:pt x="379" y="55"/>
                        </a:lnTo>
                        <a:lnTo>
                          <a:pt x="398" y="70"/>
                        </a:lnTo>
                        <a:lnTo>
                          <a:pt x="415" y="84"/>
                        </a:lnTo>
                        <a:lnTo>
                          <a:pt x="430" y="102"/>
                        </a:lnTo>
                        <a:lnTo>
                          <a:pt x="442" y="119"/>
                        </a:lnTo>
                        <a:lnTo>
                          <a:pt x="454" y="139"/>
                        </a:lnTo>
                        <a:lnTo>
                          <a:pt x="463" y="160"/>
                        </a:lnTo>
                        <a:lnTo>
                          <a:pt x="471" y="183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7" name="Freeform 743"/>
                  <p:cNvSpPr>
                    <a:spLocks noEditPoints="1"/>
                  </p:cNvSpPr>
                  <p:nvPr/>
                </p:nvSpPr>
                <p:spPr bwMode="auto">
                  <a:xfrm>
                    <a:off x="2449" y="4241"/>
                    <a:ext cx="262" cy="234"/>
                  </a:xfrm>
                  <a:custGeom>
                    <a:avLst/>
                    <a:gdLst>
                      <a:gd name="T0" fmla="*/ 457 w 469"/>
                      <a:gd name="T1" fmla="*/ 305 h 468"/>
                      <a:gd name="T2" fmla="*/ 469 w 469"/>
                      <a:gd name="T3" fmla="*/ 239 h 468"/>
                      <a:gd name="T4" fmla="*/ 460 w 469"/>
                      <a:gd name="T5" fmla="*/ 170 h 468"/>
                      <a:gd name="T6" fmla="*/ 431 w 469"/>
                      <a:gd name="T7" fmla="*/ 106 h 468"/>
                      <a:gd name="T8" fmla="*/ 387 w 469"/>
                      <a:gd name="T9" fmla="*/ 57 h 468"/>
                      <a:gd name="T10" fmla="*/ 326 w 469"/>
                      <a:gd name="T11" fmla="*/ 19 h 468"/>
                      <a:gd name="T12" fmla="*/ 262 w 469"/>
                      <a:gd name="T13" fmla="*/ 2 h 468"/>
                      <a:gd name="T14" fmla="*/ 194 w 469"/>
                      <a:gd name="T15" fmla="*/ 4 h 468"/>
                      <a:gd name="T16" fmla="*/ 128 w 469"/>
                      <a:gd name="T17" fmla="*/ 26 h 468"/>
                      <a:gd name="T18" fmla="*/ 73 w 469"/>
                      <a:gd name="T19" fmla="*/ 65 h 468"/>
                      <a:gd name="T20" fmla="*/ 32 w 469"/>
                      <a:gd name="T21" fmla="*/ 122 h 468"/>
                      <a:gd name="T22" fmla="*/ 6 w 469"/>
                      <a:gd name="T23" fmla="*/ 185 h 468"/>
                      <a:gd name="T24" fmla="*/ 1 w 469"/>
                      <a:gd name="T25" fmla="*/ 252 h 468"/>
                      <a:gd name="T26" fmla="*/ 17 w 469"/>
                      <a:gd name="T27" fmla="*/ 320 h 468"/>
                      <a:gd name="T28" fmla="*/ 51 w 469"/>
                      <a:gd name="T29" fmla="*/ 379 h 468"/>
                      <a:gd name="T30" fmla="*/ 100 w 469"/>
                      <a:gd name="T31" fmla="*/ 425 h 468"/>
                      <a:gd name="T32" fmla="*/ 164 w 469"/>
                      <a:gd name="T33" fmla="*/ 457 h 468"/>
                      <a:gd name="T34" fmla="*/ 230 w 469"/>
                      <a:gd name="T35" fmla="*/ 468 h 468"/>
                      <a:gd name="T36" fmla="*/ 299 w 469"/>
                      <a:gd name="T37" fmla="*/ 460 h 468"/>
                      <a:gd name="T38" fmla="*/ 342 w 469"/>
                      <a:gd name="T39" fmla="*/ 441 h 468"/>
                      <a:gd name="T40" fmla="*/ 380 w 469"/>
                      <a:gd name="T41" fmla="*/ 417 h 468"/>
                      <a:gd name="T42" fmla="*/ 418 w 469"/>
                      <a:gd name="T43" fmla="*/ 376 h 468"/>
                      <a:gd name="T44" fmla="*/ 431 w 469"/>
                      <a:gd name="T45" fmla="*/ 355 h 468"/>
                      <a:gd name="T46" fmla="*/ 439 w 469"/>
                      <a:gd name="T47" fmla="*/ 348 h 468"/>
                      <a:gd name="T48" fmla="*/ 456 w 469"/>
                      <a:gd name="T49" fmla="*/ 218 h 468"/>
                      <a:gd name="T50" fmla="*/ 456 w 469"/>
                      <a:gd name="T51" fmla="*/ 260 h 468"/>
                      <a:gd name="T52" fmla="*/ 439 w 469"/>
                      <a:gd name="T53" fmla="*/ 322 h 468"/>
                      <a:gd name="T54" fmla="*/ 410 w 469"/>
                      <a:gd name="T55" fmla="*/ 369 h 468"/>
                      <a:gd name="T56" fmla="*/ 374 w 469"/>
                      <a:gd name="T57" fmla="*/ 408 h 468"/>
                      <a:gd name="T58" fmla="*/ 356 w 469"/>
                      <a:gd name="T59" fmla="*/ 419 h 468"/>
                      <a:gd name="T60" fmla="*/ 296 w 469"/>
                      <a:gd name="T61" fmla="*/ 447 h 468"/>
                      <a:gd name="T62" fmla="*/ 230 w 469"/>
                      <a:gd name="T63" fmla="*/ 456 h 468"/>
                      <a:gd name="T64" fmla="*/ 167 w 469"/>
                      <a:gd name="T65" fmla="*/ 445 h 468"/>
                      <a:gd name="T66" fmla="*/ 108 w 469"/>
                      <a:gd name="T67" fmla="*/ 416 h 468"/>
                      <a:gd name="T68" fmla="*/ 61 w 469"/>
                      <a:gd name="T69" fmla="*/ 373 h 468"/>
                      <a:gd name="T70" fmla="*/ 28 w 469"/>
                      <a:gd name="T71" fmla="*/ 316 h 468"/>
                      <a:gd name="T72" fmla="*/ 14 w 469"/>
                      <a:gd name="T73" fmla="*/ 251 h 468"/>
                      <a:gd name="T74" fmla="*/ 17 w 469"/>
                      <a:gd name="T75" fmla="*/ 187 h 468"/>
                      <a:gd name="T76" fmla="*/ 42 w 469"/>
                      <a:gd name="T77" fmla="*/ 127 h 468"/>
                      <a:gd name="T78" fmla="*/ 80 w 469"/>
                      <a:gd name="T79" fmla="*/ 74 h 468"/>
                      <a:gd name="T80" fmla="*/ 133 w 469"/>
                      <a:gd name="T81" fmla="*/ 38 h 468"/>
                      <a:gd name="T82" fmla="*/ 196 w 469"/>
                      <a:gd name="T83" fmla="*/ 16 h 468"/>
                      <a:gd name="T84" fmla="*/ 262 w 469"/>
                      <a:gd name="T85" fmla="*/ 13 h 468"/>
                      <a:gd name="T86" fmla="*/ 323 w 469"/>
                      <a:gd name="T87" fmla="*/ 29 h 468"/>
                      <a:gd name="T88" fmla="*/ 379 w 469"/>
                      <a:gd name="T89" fmla="*/ 64 h 468"/>
                      <a:gd name="T90" fmla="*/ 420 w 469"/>
                      <a:gd name="T91" fmla="*/ 111 h 468"/>
                      <a:gd name="T92" fmla="*/ 449 w 469"/>
                      <a:gd name="T93" fmla="*/ 174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69" h="468">
                        <a:moveTo>
                          <a:pt x="439" y="348"/>
                        </a:moveTo>
                        <a:lnTo>
                          <a:pt x="448" y="325"/>
                        </a:lnTo>
                        <a:lnTo>
                          <a:pt x="457" y="305"/>
                        </a:lnTo>
                        <a:lnTo>
                          <a:pt x="462" y="282"/>
                        </a:lnTo>
                        <a:lnTo>
                          <a:pt x="468" y="261"/>
                        </a:lnTo>
                        <a:lnTo>
                          <a:pt x="469" y="239"/>
                        </a:lnTo>
                        <a:lnTo>
                          <a:pt x="468" y="216"/>
                        </a:lnTo>
                        <a:lnTo>
                          <a:pt x="465" y="193"/>
                        </a:lnTo>
                        <a:lnTo>
                          <a:pt x="460" y="170"/>
                        </a:lnTo>
                        <a:lnTo>
                          <a:pt x="452" y="147"/>
                        </a:lnTo>
                        <a:lnTo>
                          <a:pt x="443" y="126"/>
                        </a:lnTo>
                        <a:lnTo>
                          <a:pt x="431" y="106"/>
                        </a:lnTo>
                        <a:lnTo>
                          <a:pt x="419" y="89"/>
                        </a:lnTo>
                        <a:lnTo>
                          <a:pt x="404" y="71"/>
                        </a:lnTo>
                        <a:lnTo>
                          <a:pt x="387" y="57"/>
                        </a:lnTo>
                        <a:lnTo>
                          <a:pt x="368" y="42"/>
                        </a:lnTo>
                        <a:lnTo>
                          <a:pt x="349" y="31"/>
                        </a:lnTo>
                        <a:lnTo>
                          <a:pt x="326" y="19"/>
                        </a:lnTo>
                        <a:lnTo>
                          <a:pt x="305" y="11"/>
                        </a:lnTo>
                        <a:lnTo>
                          <a:pt x="283" y="5"/>
                        </a:lnTo>
                        <a:lnTo>
                          <a:pt x="262" y="2"/>
                        </a:lnTo>
                        <a:lnTo>
                          <a:pt x="239" y="0"/>
                        </a:lnTo>
                        <a:lnTo>
                          <a:pt x="216" y="1"/>
                        </a:lnTo>
                        <a:lnTo>
                          <a:pt x="194" y="4"/>
                        </a:lnTo>
                        <a:lnTo>
                          <a:pt x="171" y="9"/>
                        </a:lnTo>
                        <a:lnTo>
                          <a:pt x="148" y="16"/>
                        </a:lnTo>
                        <a:lnTo>
                          <a:pt x="128" y="26"/>
                        </a:lnTo>
                        <a:lnTo>
                          <a:pt x="108" y="37"/>
                        </a:lnTo>
                        <a:lnTo>
                          <a:pt x="90" y="50"/>
                        </a:lnTo>
                        <a:lnTo>
                          <a:pt x="73" y="65"/>
                        </a:lnTo>
                        <a:lnTo>
                          <a:pt x="58" y="82"/>
                        </a:lnTo>
                        <a:lnTo>
                          <a:pt x="44" y="100"/>
                        </a:lnTo>
                        <a:lnTo>
                          <a:pt x="32" y="122"/>
                        </a:lnTo>
                        <a:lnTo>
                          <a:pt x="21" y="142"/>
                        </a:lnTo>
                        <a:lnTo>
                          <a:pt x="13" y="163"/>
                        </a:lnTo>
                        <a:lnTo>
                          <a:pt x="6" y="185"/>
                        </a:lnTo>
                        <a:lnTo>
                          <a:pt x="2" y="208"/>
                        </a:lnTo>
                        <a:lnTo>
                          <a:pt x="0" y="229"/>
                        </a:lnTo>
                        <a:lnTo>
                          <a:pt x="1" y="252"/>
                        </a:lnTo>
                        <a:lnTo>
                          <a:pt x="5" y="275"/>
                        </a:lnTo>
                        <a:lnTo>
                          <a:pt x="10" y="299"/>
                        </a:lnTo>
                        <a:lnTo>
                          <a:pt x="17" y="320"/>
                        </a:lnTo>
                        <a:lnTo>
                          <a:pt x="26" y="341"/>
                        </a:lnTo>
                        <a:lnTo>
                          <a:pt x="38" y="361"/>
                        </a:lnTo>
                        <a:lnTo>
                          <a:pt x="51" y="379"/>
                        </a:lnTo>
                        <a:lnTo>
                          <a:pt x="64" y="396"/>
                        </a:lnTo>
                        <a:lnTo>
                          <a:pt x="82" y="411"/>
                        </a:lnTo>
                        <a:lnTo>
                          <a:pt x="100" y="425"/>
                        </a:lnTo>
                        <a:lnTo>
                          <a:pt x="121" y="438"/>
                        </a:lnTo>
                        <a:lnTo>
                          <a:pt x="142" y="447"/>
                        </a:lnTo>
                        <a:lnTo>
                          <a:pt x="164" y="457"/>
                        </a:lnTo>
                        <a:lnTo>
                          <a:pt x="185" y="462"/>
                        </a:lnTo>
                        <a:lnTo>
                          <a:pt x="208" y="467"/>
                        </a:lnTo>
                        <a:lnTo>
                          <a:pt x="230" y="468"/>
                        </a:lnTo>
                        <a:lnTo>
                          <a:pt x="253" y="467"/>
                        </a:lnTo>
                        <a:lnTo>
                          <a:pt x="275" y="464"/>
                        </a:lnTo>
                        <a:lnTo>
                          <a:pt x="299" y="460"/>
                        </a:lnTo>
                        <a:lnTo>
                          <a:pt x="309" y="455"/>
                        </a:lnTo>
                        <a:lnTo>
                          <a:pt x="321" y="450"/>
                        </a:lnTo>
                        <a:lnTo>
                          <a:pt x="342" y="441"/>
                        </a:lnTo>
                        <a:lnTo>
                          <a:pt x="351" y="435"/>
                        </a:lnTo>
                        <a:lnTo>
                          <a:pt x="361" y="430"/>
                        </a:lnTo>
                        <a:lnTo>
                          <a:pt x="380" y="417"/>
                        </a:lnTo>
                        <a:lnTo>
                          <a:pt x="396" y="402"/>
                        </a:lnTo>
                        <a:lnTo>
                          <a:pt x="412" y="385"/>
                        </a:lnTo>
                        <a:lnTo>
                          <a:pt x="418" y="376"/>
                        </a:lnTo>
                        <a:lnTo>
                          <a:pt x="425" y="368"/>
                        </a:lnTo>
                        <a:lnTo>
                          <a:pt x="431" y="357"/>
                        </a:lnTo>
                        <a:lnTo>
                          <a:pt x="431" y="355"/>
                        </a:lnTo>
                        <a:lnTo>
                          <a:pt x="432" y="354"/>
                        </a:lnTo>
                        <a:lnTo>
                          <a:pt x="435" y="352"/>
                        </a:lnTo>
                        <a:lnTo>
                          <a:pt x="439" y="348"/>
                        </a:lnTo>
                        <a:close/>
                        <a:moveTo>
                          <a:pt x="449" y="174"/>
                        </a:moveTo>
                        <a:lnTo>
                          <a:pt x="453" y="195"/>
                        </a:lnTo>
                        <a:lnTo>
                          <a:pt x="456" y="218"/>
                        </a:lnTo>
                        <a:lnTo>
                          <a:pt x="457" y="239"/>
                        </a:lnTo>
                        <a:lnTo>
                          <a:pt x="456" y="249"/>
                        </a:lnTo>
                        <a:lnTo>
                          <a:pt x="456" y="260"/>
                        </a:lnTo>
                        <a:lnTo>
                          <a:pt x="451" y="281"/>
                        </a:lnTo>
                        <a:lnTo>
                          <a:pt x="446" y="302"/>
                        </a:lnTo>
                        <a:lnTo>
                          <a:pt x="439" y="322"/>
                        </a:lnTo>
                        <a:lnTo>
                          <a:pt x="429" y="343"/>
                        </a:lnTo>
                        <a:lnTo>
                          <a:pt x="417" y="361"/>
                        </a:lnTo>
                        <a:lnTo>
                          <a:pt x="410" y="369"/>
                        </a:lnTo>
                        <a:lnTo>
                          <a:pt x="404" y="378"/>
                        </a:lnTo>
                        <a:lnTo>
                          <a:pt x="389" y="394"/>
                        </a:lnTo>
                        <a:lnTo>
                          <a:pt x="374" y="408"/>
                        </a:lnTo>
                        <a:lnTo>
                          <a:pt x="368" y="410"/>
                        </a:lnTo>
                        <a:lnTo>
                          <a:pt x="364" y="413"/>
                        </a:lnTo>
                        <a:lnTo>
                          <a:pt x="356" y="419"/>
                        </a:lnTo>
                        <a:lnTo>
                          <a:pt x="337" y="431"/>
                        </a:lnTo>
                        <a:lnTo>
                          <a:pt x="317" y="440"/>
                        </a:lnTo>
                        <a:lnTo>
                          <a:pt x="296" y="447"/>
                        </a:lnTo>
                        <a:lnTo>
                          <a:pt x="273" y="452"/>
                        </a:lnTo>
                        <a:lnTo>
                          <a:pt x="252" y="455"/>
                        </a:lnTo>
                        <a:lnTo>
                          <a:pt x="230" y="456"/>
                        </a:lnTo>
                        <a:lnTo>
                          <a:pt x="209" y="455"/>
                        </a:lnTo>
                        <a:lnTo>
                          <a:pt x="187" y="450"/>
                        </a:lnTo>
                        <a:lnTo>
                          <a:pt x="167" y="445"/>
                        </a:lnTo>
                        <a:lnTo>
                          <a:pt x="146" y="438"/>
                        </a:lnTo>
                        <a:lnTo>
                          <a:pt x="128" y="429"/>
                        </a:lnTo>
                        <a:lnTo>
                          <a:pt x="108" y="416"/>
                        </a:lnTo>
                        <a:lnTo>
                          <a:pt x="91" y="403"/>
                        </a:lnTo>
                        <a:lnTo>
                          <a:pt x="75" y="388"/>
                        </a:lnTo>
                        <a:lnTo>
                          <a:pt x="61" y="373"/>
                        </a:lnTo>
                        <a:lnTo>
                          <a:pt x="48" y="355"/>
                        </a:lnTo>
                        <a:lnTo>
                          <a:pt x="38" y="337"/>
                        </a:lnTo>
                        <a:lnTo>
                          <a:pt x="28" y="316"/>
                        </a:lnTo>
                        <a:lnTo>
                          <a:pt x="22" y="295"/>
                        </a:lnTo>
                        <a:lnTo>
                          <a:pt x="17" y="273"/>
                        </a:lnTo>
                        <a:lnTo>
                          <a:pt x="14" y="251"/>
                        </a:lnTo>
                        <a:lnTo>
                          <a:pt x="13" y="229"/>
                        </a:lnTo>
                        <a:lnTo>
                          <a:pt x="14" y="209"/>
                        </a:lnTo>
                        <a:lnTo>
                          <a:pt x="17" y="187"/>
                        </a:lnTo>
                        <a:lnTo>
                          <a:pt x="23" y="166"/>
                        </a:lnTo>
                        <a:lnTo>
                          <a:pt x="30" y="145"/>
                        </a:lnTo>
                        <a:lnTo>
                          <a:pt x="42" y="127"/>
                        </a:lnTo>
                        <a:lnTo>
                          <a:pt x="52" y="107"/>
                        </a:lnTo>
                        <a:lnTo>
                          <a:pt x="66" y="90"/>
                        </a:lnTo>
                        <a:lnTo>
                          <a:pt x="80" y="74"/>
                        </a:lnTo>
                        <a:lnTo>
                          <a:pt x="97" y="61"/>
                        </a:lnTo>
                        <a:lnTo>
                          <a:pt x="113" y="47"/>
                        </a:lnTo>
                        <a:lnTo>
                          <a:pt x="133" y="38"/>
                        </a:lnTo>
                        <a:lnTo>
                          <a:pt x="152" y="29"/>
                        </a:lnTo>
                        <a:lnTo>
                          <a:pt x="175" y="22"/>
                        </a:lnTo>
                        <a:lnTo>
                          <a:pt x="196" y="16"/>
                        </a:lnTo>
                        <a:lnTo>
                          <a:pt x="219" y="13"/>
                        </a:lnTo>
                        <a:lnTo>
                          <a:pt x="239" y="12"/>
                        </a:lnTo>
                        <a:lnTo>
                          <a:pt x="262" y="13"/>
                        </a:lnTo>
                        <a:lnTo>
                          <a:pt x="283" y="16"/>
                        </a:lnTo>
                        <a:lnTo>
                          <a:pt x="303" y="21"/>
                        </a:lnTo>
                        <a:lnTo>
                          <a:pt x="323" y="29"/>
                        </a:lnTo>
                        <a:lnTo>
                          <a:pt x="344" y="40"/>
                        </a:lnTo>
                        <a:lnTo>
                          <a:pt x="361" y="50"/>
                        </a:lnTo>
                        <a:lnTo>
                          <a:pt x="379" y="64"/>
                        </a:lnTo>
                        <a:lnTo>
                          <a:pt x="394" y="78"/>
                        </a:lnTo>
                        <a:lnTo>
                          <a:pt x="409" y="95"/>
                        </a:lnTo>
                        <a:lnTo>
                          <a:pt x="420" y="111"/>
                        </a:lnTo>
                        <a:lnTo>
                          <a:pt x="431" y="131"/>
                        </a:lnTo>
                        <a:lnTo>
                          <a:pt x="441" y="152"/>
                        </a:lnTo>
                        <a:lnTo>
                          <a:pt x="449" y="174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8" name="Freeform 744"/>
                  <p:cNvSpPr>
                    <a:spLocks noEditPoints="1"/>
                  </p:cNvSpPr>
                  <p:nvPr/>
                </p:nvSpPr>
                <p:spPr bwMode="auto">
                  <a:xfrm>
                    <a:off x="2456" y="4249"/>
                    <a:ext cx="248" cy="218"/>
                  </a:xfrm>
                  <a:custGeom>
                    <a:avLst/>
                    <a:gdLst>
                      <a:gd name="T0" fmla="*/ 433 w 444"/>
                      <a:gd name="T1" fmla="*/ 290 h 444"/>
                      <a:gd name="T2" fmla="*/ 443 w 444"/>
                      <a:gd name="T3" fmla="*/ 237 h 444"/>
                      <a:gd name="T4" fmla="*/ 440 w 444"/>
                      <a:gd name="T5" fmla="*/ 183 h 444"/>
                      <a:gd name="T6" fmla="*/ 418 w 444"/>
                      <a:gd name="T7" fmla="*/ 119 h 444"/>
                      <a:gd name="T8" fmla="*/ 381 w 444"/>
                      <a:gd name="T9" fmla="*/ 66 h 444"/>
                      <a:gd name="T10" fmla="*/ 331 w 444"/>
                      <a:gd name="T11" fmla="*/ 28 h 444"/>
                      <a:gd name="T12" fmla="*/ 270 w 444"/>
                      <a:gd name="T13" fmla="*/ 4 h 444"/>
                      <a:gd name="T14" fmla="*/ 206 w 444"/>
                      <a:gd name="T15" fmla="*/ 1 h 444"/>
                      <a:gd name="T16" fmla="*/ 139 w 444"/>
                      <a:gd name="T17" fmla="*/ 17 h 444"/>
                      <a:gd name="T18" fmla="*/ 84 w 444"/>
                      <a:gd name="T19" fmla="*/ 49 h 444"/>
                      <a:gd name="T20" fmla="*/ 39 w 444"/>
                      <a:gd name="T21" fmla="*/ 95 h 444"/>
                      <a:gd name="T22" fmla="*/ 10 w 444"/>
                      <a:gd name="T23" fmla="*/ 154 h 444"/>
                      <a:gd name="T24" fmla="*/ 0 w 444"/>
                      <a:gd name="T25" fmla="*/ 217 h 444"/>
                      <a:gd name="T26" fmla="*/ 9 w 444"/>
                      <a:gd name="T27" fmla="*/ 283 h 444"/>
                      <a:gd name="T28" fmla="*/ 35 w 444"/>
                      <a:gd name="T29" fmla="*/ 343 h 444"/>
                      <a:gd name="T30" fmla="*/ 78 w 444"/>
                      <a:gd name="T31" fmla="*/ 391 h 444"/>
                      <a:gd name="T32" fmla="*/ 133 w 444"/>
                      <a:gd name="T33" fmla="*/ 426 h 444"/>
                      <a:gd name="T34" fmla="*/ 196 w 444"/>
                      <a:gd name="T35" fmla="*/ 443 h 444"/>
                      <a:gd name="T36" fmla="*/ 260 w 444"/>
                      <a:gd name="T37" fmla="*/ 440 h 444"/>
                      <a:gd name="T38" fmla="*/ 324 w 444"/>
                      <a:gd name="T39" fmla="*/ 419 h 444"/>
                      <a:gd name="T40" fmla="*/ 355 w 444"/>
                      <a:gd name="T41" fmla="*/ 398 h 444"/>
                      <a:gd name="T42" fmla="*/ 391 w 444"/>
                      <a:gd name="T43" fmla="*/ 366 h 444"/>
                      <a:gd name="T44" fmla="*/ 416 w 444"/>
                      <a:gd name="T45" fmla="*/ 331 h 444"/>
                      <a:gd name="T46" fmla="*/ 426 w 444"/>
                      <a:gd name="T47" fmla="*/ 172 h 444"/>
                      <a:gd name="T48" fmla="*/ 429 w 444"/>
                      <a:gd name="T49" fmla="*/ 185 h 444"/>
                      <a:gd name="T50" fmla="*/ 431 w 444"/>
                      <a:gd name="T51" fmla="*/ 246 h 444"/>
                      <a:gd name="T52" fmla="*/ 414 w 444"/>
                      <a:gd name="T53" fmla="*/ 304 h 444"/>
                      <a:gd name="T54" fmla="*/ 380 w 444"/>
                      <a:gd name="T55" fmla="*/ 359 h 444"/>
                      <a:gd name="T56" fmla="*/ 367 w 444"/>
                      <a:gd name="T57" fmla="*/ 374 h 444"/>
                      <a:gd name="T58" fmla="*/ 318 w 444"/>
                      <a:gd name="T59" fmla="*/ 410 h 444"/>
                      <a:gd name="T60" fmla="*/ 259 w 444"/>
                      <a:gd name="T61" fmla="*/ 429 h 444"/>
                      <a:gd name="T62" fmla="*/ 198 w 444"/>
                      <a:gd name="T63" fmla="*/ 431 h 444"/>
                      <a:gd name="T64" fmla="*/ 139 w 444"/>
                      <a:gd name="T65" fmla="*/ 415 h 444"/>
                      <a:gd name="T66" fmla="*/ 85 w 444"/>
                      <a:gd name="T67" fmla="*/ 381 h 444"/>
                      <a:gd name="T68" fmla="*/ 44 w 444"/>
                      <a:gd name="T69" fmla="*/ 336 h 444"/>
                      <a:gd name="T70" fmla="*/ 19 w 444"/>
                      <a:gd name="T71" fmla="*/ 280 h 444"/>
                      <a:gd name="T72" fmla="*/ 10 w 444"/>
                      <a:gd name="T73" fmla="*/ 218 h 444"/>
                      <a:gd name="T74" fmla="*/ 21 w 444"/>
                      <a:gd name="T75" fmla="*/ 159 h 444"/>
                      <a:gd name="T76" fmla="*/ 50 w 444"/>
                      <a:gd name="T77" fmla="*/ 101 h 444"/>
                      <a:gd name="T78" fmla="*/ 92 w 444"/>
                      <a:gd name="T79" fmla="*/ 57 h 444"/>
                      <a:gd name="T80" fmla="*/ 143 w 444"/>
                      <a:gd name="T81" fmla="*/ 26 h 444"/>
                      <a:gd name="T82" fmla="*/ 206 w 444"/>
                      <a:gd name="T83" fmla="*/ 11 h 444"/>
                      <a:gd name="T84" fmla="*/ 264 w 444"/>
                      <a:gd name="T85" fmla="*/ 16 h 444"/>
                      <a:gd name="T86" fmla="*/ 324 w 444"/>
                      <a:gd name="T87" fmla="*/ 39 h 444"/>
                      <a:gd name="T88" fmla="*/ 374 w 444"/>
                      <a:gd name="T89" fmla="*/ 76 h 444"/>
                      <a:gd name="T90" fmla="*/ 409 w 444"/>
                      <a:gd name="T91" fmla="*/ 12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44" h="444">
                        <a:moveTo>
                          <a:pt x="416" y="331"/>
                        </a:moveTo>
                        <a:lnTo>
                          <a:pt x="426" y="310"/>
                        </a:lnTo>
                        <a:lnTo>
                          <a:pt x="433" y="290"/>
                        </a:lnTo>
                        <a:lnTo>
                          <a:pt x="438" y="269"/>
                        </a:lnTo>
                        <a:lnTo>
                          <a:pt x="443" y="248"/>
                        </a:lnTo>
                        <a:lnTo>
                          <a:pt x="443" y="237"/>
                        </a:lnTo>
                        <a:lnTo>
                          <a:pt x="444" y="227"/>
                        </a:lnTo>
                        <a:lnTo>
                          <a:pt x="443" y="206"/>
                        </a:lnTo>
                        <a:lnTo>
                          <a:pt x="440" y="183"/>
                        </a:lnTo>
                        <a:lnTo>
                          <a:pt x="436" y="162"/>
                        </a:lnTo>
                        <a:lnTo>
                          <a:pt x="428" y="140"/>
                        </a:lnTo>
                        <a:lnTo>
                          <a:pt x="418" y="119"/>
                        </a:lnTo>
                        <a:lnTo>
                          <a:pt x="407" y="99"/>
                        </a:lnTo>
                        <a:lnTo>
                          <a:pt x="396" y="83"/>
                        </a:lnTo>
                        <a:lnTo>
                          <a:pt x="381" y="66"/>
                        </a:lnTo>
                        <a:lnTo>
                          <a:pt x="366" y="52"/>
                        </a:lnTo>
                        <a:lnTo>
                          <a:pt x="348" y="38"/>
                        </a:lnTo>
                        <a:lnTo>
                          <a:pt x="331" y="28"/>
                        </a:lnTo>
                        <a:lnTo>
                          <a:pt x="310" y="17"/>
                        </a:lnTo>
                        <a:lnTo>
                          <a:pt x="290" y="9"/>
                        </a:lnTo>
                        <a:lnTo>
                          <a:pt x="270" y="4"/>
                        </a:lnTo>
                        <a:lnTo>
                          <a:pt x="249" y="1"/>
                        </a:lnTo>
                        <a:lnTo>
                          <a:pt x="226" y="0"/>
                        </a:lnTo>
                        <a:lnTo>
                          <a:pt x="206" y="1"/>
                        </a:lnTo>
                        <a:lnTo>
                          <a:pt x="183" y="4"/>
                        </a:lnTo>
                        <a:lnTo>
                          <a:pt x="162" y="10"/>
                        </a:lnTo>
                        <a:lnTo>
                          <a:pt x="139" y="17"/>
                        </a:lnTo>
                        <a:lnTo>
                          <a:pt x="120" y="26"/>
                        </a:lnTo>
                        <a:lnTo>
                          <a:pt x="100" y="35"/>
                        </a:lnTo>
                        <a:lnTo>
                          <a:pt x="84" y="49"/>
                        </a:lnTo>
                        <a:lnTo>
                          <a:pt x="67" y="62"/>
                        </a:lnTo>
                        <a:lnTo>
                          <a:pt x="53" y="78"/>
                        </a:lnTo>
                        <a:lnTo>
                          <a:pt x="39" y="95"/>
                        </a:lnTo>
                        <a:lnTo>
                          <a:pt x="29" y="115"/>
                        </a:lnTo>
                        <a:lnTo>
                          <a:pt x="17" y="133"/>
                        </a:lnTo>
                        <a:lnTo>
                          <a:pt x="10" y="154"/>
                        </a:lnTo>
                        <a:lnTo>
                          <a:pt x="4" y="175"/>
                        </a:lnTo>
                        <a:lnTo>
                          <a:pt x="1" y="197"/>
                        </a:lnTo>
                        <a:lnTo>
                          <a:pt x="0" y="217"/>
                        </a:lnTo>
                        <a:lnTo>
                          <a:pt x="1" y="239"/>
                        </a:lnTo>
                        <a:lnTo>
                          <a:pt x="4" y="261"/>
                        </a:lnTo>
                        <a:lnTo>
                          <a:pt x="9" y="283"/>
                        </a:lnTo>
                        <a:lnTo>
                          <a:pt x="15" y="304"/>
                        </a:lnTo>
                        <a:lnTo>
                          <a:pt x="25" y="325"/>
                        </a:lnTo>
                        <a:lnTo>
                          <a:pt x="35" y="343"/>
                        </a:lnTo>
                        <a:lnTo>
                          <a:pt x="48" y="361"/>
                        </a:lnTo>
                        <a:lnTo>
                          <a:pt x="62" y="376"/>
                        </a:lnTo>
                        <a:lnTo>
                          <a:pt x="78" y="391"/>
                        </a:lnTo>
                        <a:lnTo>
                          <a:pt x="95" y="404"/>
                        </a:lnTo>
                        <a:lnTo>
                          <a:pt x="115" y="417"/>
                        </a:lnTo>
                        <a:lnTo>
                          <a:pt x="133" y="426"/>
                        </a:lnTo>
                        <a:lnTo>
                          <a:pt x="154" y="433"/>
                        </a:lnTo>
                        <a:lnTo>
                          <a:pt x="174" y="438"/>
                        </a:lnTo>
                        <a:lnTo>
                          <a:pt x="196" y="443"/>
                        </a:lnTo>
                        <a:lnTo>
                          <a:pt x="217" y="444"/>
                        </a:lnTo>
                        <a:lnTo>
                          <a:pt x="239" y="443"/>
                        </a:lnTo>
                        <a:lnTo>
                          <a:pt x="260" y="440"/>
                        </a:lnTo>
                        <a:lnTo>
                          <a:pt x="283" y="435"/>
                        </a:lnTo>
                        <a:lnTo>
                          <a:pt x="304" y="428"/>
                        </a:lnTo>
                        <a:lnTo>
                          <a:pt x="324" y="419"/>
                        </a:lnTo>
                        <a:lnTo>
                          <a:pt x="343" y="407"/>
                        </a:lnTo>
                        <a:lnTo>
                          <a:pt x="351" y="401"/>
                        </a:lnTo>
                        <a:lnTo>
                          <a:pt x="355" y="398"/>
                        </a:lnTo>
                        <a:lnTo>
                          <a:pt x="361" y="396"/>
                        </a:lnTo>
                        <a:lnTo>
                          <a:pt x="376" y="382"/>
                        </a:lnTo>
                        <a:lnTo>
                          <a:pt x="391" y="366"/>
                        </a:lnTo>
                        <a:lnTo>
                          <a:pt x="397" y="357"/>
                        </a:lnTo>
                        <a:lnTo>
                          <a:pt x="404" y="349"/>
                        </a:lnTo>
                        <a:lnTo>
                          <a:pt x="416" y="331"/>
                        </a:lnTo>
                        <a:close/>
                        <a:moveTo>
                          <a:pt x="426" y="166"/>
                        </a:moveTo>
                        <a:lnTo>
                          <a:pt x="426" y="170"/>
                        </a:lnTo>
                        <a:lnTo>
                          <a:pt x="426" y="172"/>
                        </a:lnTo>
                        <a:lnTo>
                          <a:pt x="426" y="173"/>
                        </a:lnTo>
                        <a:lnTo>
                          <a:pt x="427" y="175"/>
                        </a:lnTo>
                        <a:lnTo>
                          <a:pt x="429" y="185"/>
                        </a:lnTo>
                        <a:lnTo>
                          <a:pt x="432" y="206"/>
                        </a:lnTo>
                        <a:lnTo>
                          <a:pt x="432" y="226"/>
                        </a:lnTo>
                        <a:lnTo>
                          <a:pt x="431" y="246"/>
                        </a:lnTo>
                        <a:lnTo>
                          <a:pt x="427" y="265"/>
                        </a:lnTo>
                        <a:lnTo>
                          <a:pt x="422" y="285"/>
                        </a:lnTo>
                        <a:lnTo>
                          <a:pt x="414" y="304"/>
                        </a:lnTo>
                        <a:lnTo>
                          <a:pt x="405" y="325"/>
                        </a:lnTo>
                        <a:lnTo>
                          <a:pt x="393" y="342"/>
                        </a:lnTo>
                        <a:lnTo>
                          <a:pt x="380" y="359"/>
                        </a:lnTo>
                        <a:lnTo>
                          <a:pt x="376" y="362"/>
                        </a:lnTo>
                        <a:lnTo>
                          <a:pt x="373" y="366"/>
                        </a:lnTo>
                        <a:lnTo>
                          <a:pt x="367" y="374"/>
                        </a:lnTo>
                        <a:lnTo>
                          <a:pt x="352" y="388"/>
                        </a:lnTo>
                        <a:lnTo>
                          <a:pt x="336" y="399"/>
                        </a:lnTo>
                        <a:lnTo>
                          <a:pt x="318" y="410"/>
                        </a:lnTo>
                        <a:lnTo>
                          <a:pt x="300" y="419"/>
                        </a:lnTo>
                        <a:lnTo>
                          <a:pt x="281" y="426"/>
                        </a:lnTo>
                        <a:lnTo>
                          <a:pt x="259" y="429"/>
                        </a:lnTo>
                        <a:lnTo>
                          <a:pt x="239" y="432"/>
                        </a:lnTo>
                        <a:lnTo>
                          <a:pt x="218" y="432"/>
                        </a:lnTo>
                        <a:lnTo>
                          <a:pt x="198" y="431"/>
                        </a:lnTo>
                        <a:lnTo>
                          <a:pt x="178" y="427"/>
                        </a:lnTo>
                        <a:lnTo>
                          <a:pt x="159" y="422"/>
                        </a:lnTo>
                        <a:lnTo>
                          <a:pt x="139" y="415"/>
                        </a:lnTo>
                        <a:lnTo>
                          <a:pt x="121" y="405"/>
                        </a:lnTo>
                        <a:lnTo>
                          <a:pt x="101" y="393"/>
                        </a:lnTo>
                        <a:lnTo>
                          <a:pt x="85" y="381"/>
                        </a:lnTo>
                        <a:lnTo>
                          <a:pt x="69" y="367"/>
                        </a:lnTo>
                        <a:lnTo>
                          <a:pt x="57" y="353"/>
                        </a:lnTo>
                        <a:lnTo>
                          <a:pt x="44" y="336"/>
                        </a:lnTo>
                        <a:lnTo>
                          <a:pt x="35" y="319"/>
                        </a:lnTo>
                        <a:lnTo>
                          <a:pt x="26" y="300"/>
                        </a:lnTo>
                        <a:lnTo>
                          <a:pt x="19" y="280"/>
                        </a:lnTo>
                        <a:lnTo>
                          <a:pt x="14" y="260"/>
                        </a:lnTo>
                        <a:lnTo>
                          <a:pt x="11" y="239"/>
                        </a:lnTo>
                        <a:lnTo>
                          <a:pt x="10" y="218"/>
                        </a:lnTo>
                        <a:lnTo>
                          <a:pt x="13" y="199"/>
                        </a:lnTo>
                        <a:lnTo>
                          <a:pt x="16" y="178"/>
                        </a:lnTo>
                        <a:lnTo>
                          <a:pt x="21" y="159"/>
                        </a:lnTo>
                        <a:lnTo>
                          <a:pt x="29" y="140"/>
                        </a:lnTo>
                        <a:lnTo>
                          <a:pt x="40" y="121"/>
                        </a:lnTo>
                        <a:lnTo>
                          <a:pt x="50" y="101"/>
                        </a:lnTo>
                        <a:lnTo>
                          <a:pt x="63" y="85"/>
                        </a:lnTo>
                        <a:lnTo>
                          <a:pt x="76" y="69"/>
                        </a:lnTo>
                        <a:lnTo>
                          <a:pt x="92" y="57"/>
                        </a:lnTo>
                        <a:lnTo>
                          <a:pt x="107" y="45"/>
                        </a:lnTo>
                        <a:lnTo>
                          <a:pt x="125" y="35"/>
                        </a:lnTo>
                        <a:lnTo>
                          <a:pt x="143" y="26"/>
                        </a:lnTo>
                        <a:lnTo>
                          <a:pt x="164" y="20"/>
                        </a:lnTo>
                        <a:lnTo>
                          <a:pt x="185" y="15"/>
                        </a:lnTo>
                        <a:lnTo>
                          <a:pt x="206" y="11"/>
                        </a:lnTo>
                        <a:lnTo>
                          <a:pt x="225" y="10"/>
                        </a:lnTo>
                        <a:lnTo>
                          <a:pt x="246" y="13"/>
                        </a:lnTo>
                        <a:lnTo>
                          <a:pt x="264" y="16"/>
                        </a:lnTo>
                        <a:lnTo>
                          <a:pt x="285" y="21"/>
                        </a:lnTo>
                        <a:lnTo>
                          <a:pt x="304" y="28"/>
                        </a:lnTo>
                        <a:lnTo>
                          <a:pt x="324" y="39"/>
                        </a:lnTo>
                        <a:lnTo>
                          <a:pt x="342" y="50"/>
                        </a:lnTo>
                        <a:lnTo>
                          <a:pt x="359" y="62"/>
                        </a:lnTo>
                        <a:lnTo>
                          <a:pt x="374" y="76"/>
                        </a:lnTo>
                        <a:lnTo>
                          <a:pt x="387" y="91"/>
                        </a:lnTo>
                        <a:lnTo>
                          <a:pt x="399" y="107"/>
                        </a:lnTo>
                        <a:lnTo>
                          <a:pt x="409" y="125"/>
                        </a:lnTo>
                        <a:lnTo>
                          <a:pt x="418" y="144"/>
                        </a:lnTo>
                        <a:lnTo>
                          <a:pt x="426" y="166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29" name="Freeform 745"/>
                  <p:cNvSpPr>
                    <a:spLocks noEditPoints="1"/>
                  </p:cNvSpPr>
                  <p:nvPr/>
                </p:nvSpPr>
                <p:spPr bwMode="auto">
                  <a:xfrm>
                    <a:off x="2462" y="4253"/>
                    <a:ext cx="235" cy="210"/>
                  </a:xfrm>
                  <a:custGeom>
                    <a:avLst/>
                    <a:gdLst>
                      <a:gd name="T0" fmla="*/ 412 w 422"/>
                      <a:gd name="T1" fmla="*/ 275 h 422"/>
                      <a:gd name="T2" fmla="*/ 422 w 422"/>
                      <a:gd name="T3" fmla="*/ 216 h 422"/>
                      <a:gd name="T4" fmla="*/ 417 w 422"/>
                      <a:gd name="T5" fmla="*/ 165 h 422"/>
                      <a:gd name="T6" fmla="*/ 416 w 422"/>
                      <a:gd name="T7" fmla="*/ 160 h 422"/>
                      <a:gd name="T8" fmla="*/ 399 w 422"/>
                      <a:gd name="T9" fmla="*/ 115 h 422"/>
                      <a:gd name="T10" fmla="*/ 364 w 422"/>
                      <a:gd name="T11" fmla="*/ 66 h 422"/>
                      <a:gd name="T12" fmla="*/ 314 w 422"/>
                      <a:gd name="T13" fmla="*/ 29 h 422"/>
                      <a:gd name="T14" fmla="*/ 254 w 422"/>
                      <a:gd name="T15" fmla="*/ 6 h 422"/>
                      <a:gd name="T16" fmla="*/ 196 w 422"/>
                      <a:gd name="T17" fmla="*/ 1 h 422"/>
                      <a:gd name="T18" fmla="*/ 133 w 422"/>
                      <a:gd name="T19" fmla="*/ 16 h 422"/>
                      <a:gd name="T20" fmla="*/ 82 w 422"/>
                      <a:gd name="T21" fmla="*/ 47 h 422"/>
                      <a:gd name="T22" fmla="*/ 40 w 422"/>
                      <a:gd name="T23" fmla="*/ 91 h 422"/>
                      <a:gd name="T24" fmla="*/ 11 w 422"/>
                      <a:gd name="T25" fmla="*/ 149 h 422"/>
                      <a:gd name="T26" fmla="*/ 0 w 422"/>
                      <a:gd name="T27" fmla="*/ 208 h 422"/>
                      <a:gd name="T28" fmla="*/ 9 w 422"/>
                      <a:gd name="T29" fmla="*/ 270 h 422"/>
                      <a:gd name="T30" fmla="*/ 34 w 422"/>
                      <a:gd name="T31" fmla="*/ 326 h 422"/>
                      <a:gd name="T32" fmla="*/ 75 w 422"/>
                      <a:gd name="T33" fmla="*/ 371 h 422"/>
                      <a:gd name="T34" fmla="*/ 129 w 422"/>
                      <a:gd name="T35" fmla="*/ 405 h 422"/>
                      <a:gd name="T36" fmla="*/ 188 w 422"/>
                      <a:gd name="T37" fmla="*/ 421 h 422"/>
                      <a:gd name="T38" fmla="*/ 249 w 422"/>
                      <a:gd name="T39" fmla="*/ 419 h 422"/>
                      <a:gd name="T40" fmla="*/ 308 w 422"/>
                      <a:gd name="T41" fmla="*/ 400 h 422"/>
                      <a:gd name="T42" fmla="*/ 357 w 422"/>
                      <a:gd name="T43" fmla="*/ 364 h 422"/>
                      <a:gd name="T44" fmla="*/ 370 w 422"/>
                      <a:gd name="T45" fmla="*/ 349 h 422"/>
                      <a:gd name="T46" fmla="*/ 403 w 422"/>
                      <a:gd name="T47" fmla="*/ 158 h 422"/>
                      <a:gd name="T48" fmla="*/ 411 w 422"/>
                      <a:gd name="T49" fmla="*/ 216 h 422"/>
                      <a:gd name="T50" fmla="*/ 409 w 422"/>
                      <a:gd name="T51" fmla="*/ 235 h 422"/>
                      <a:gd name="T52" fmla="*/ 394 w 422"/>
                      <a:gd name="T53" fmla="*/ 291 h 422"/>
                      <a:gd name="T54" fmla="*/ 368 w 422"/>
                      <a:gd name="T55" fmla="*/ 333 h 422"/>
                      <a:gd name="T56" fmla="*/ 350 w 422"/>
                      <a:gd name="T57" fmla="*/ 355 h 422"/>
                      <a:gd name="T58" fmla="*/ 303 w 422"/>
                      <a:gd name="T59" fmla="*/ 387 h 422"/>
                      <a:gd name="T60" fmla="*/ 246 w 422"/>
                      <a:gd name="T61" fmla="*/ 407 h 422"/>
                      <a:gd name="T62" fmla="*/ 189 w 422"/>
                      <a:gd name="T63" fmla="*/ 410 h 422"/>
                      <a:gd name="T64" fmla="*/ 133 w 422"/>
                      <a:gd name="T65" fmla="*/ 394 h 422"/>
                      <a:gd name="T66" fmla="*/ 82 w 422"/>
                      <a:gd name="T67" fmla="*/ 363 h 422"/>
                      <a:gd name="T68" fmla="*/ 45 w 422"/>
                      <a:gd name="T69" fmla="*/ 320 h 422"/>
                      <a:gd name="T70" fmla="*/ 22 w 422"/>
                      <a:gd name="T71" fmla="*/ 266 h 422"/>
                      <a:gd name="T72" fmla="*/ 15 w 422"/>
                      <a:gd name="T73" fmla="*/ 189 h 422"/>
                      <a:gd name="T74" fmla="*/ 30 w 422"/>
                      <a:gd name="T75" fmla="*/ 133 h 422"/>
                      <a:gd name="T76" fmla="*/ 61 w 422"/>
                      <a:gd name="T77" fmla="*/ 82 h 422"/>
                      <a:gd name="T78" fmla="*/ 103 w 422"/>
                      <a:gd name="T79" fmla="*/ 44 h 422"/>
                      <a:gd name="T80" fmla="*/ 158 w 422"/>
                      <a:gd name="T81" fmla="*/ 21 h 422"/>
                      <a:gd name="T82" fmla="*/ 215 w 422"/>
                      <a:gd name="T83" fmla="*/ 12 h 422"/>
                      <a:gd name="T84" fmla="*/ 272 w 422"/>
                      <a:gd name="T85" fmla="*/ 22 h 422"/>
                      <a:gd name="T86" fmla="*/ 326 w 422"/>
                      <a:gd name="T87" fmla="*/ 48 h 422"/>
                      <a:gd name="T88" fmla="*/ 368 w 422"/>
                      <a:gd name="T89" fmla="*/ 88 h 422"/>
                      <a:gd name="T90" fmla="*/ 396 w 422"/>
                      <a:gd name="T91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22" h="422">
                        <a:moveTo>
                          <a:pt x="395" y="315"/>
                        </a:moveTo>
                        <a:lnTo>
                          <a:pt x="404" y="294"/>
                        </a:lnTo>
                        <a:lnTo>
                          <a:pt x="412" y="275"/>
                        </a:lnTo>
                        <a:lnTo>
                          <a:pt x="417" y="255"/>
                        </a:lnTo>
                        <a:lnTo>
                          <a:pt x="421" y="236"/>
                        </a:lnTo>
                        <a:lnTo>
                          <a:pt x="422" y="216"/>
                        </a:lnTo>
                        <a:lnTo>
                          <a:pt x="422" y="196"/>
                        </a:lnTo>
                        <a:lnTo>
                          <a:pt x="419" y="175"/>
                        </a:lnTo>
                        <a:lnTo>
                          <a:pt x="417" y="165"/>
                        </a:lnTo>
                        <a:lnTo>
                          <a:pt x="416" y="163"/>
                        </a:lnTo>
                        <a:lnTo>
                          <a:pt x="416" y="162"/>
                        </a:lnTo>
                        <a:lnTo>
                          <a:pt x="416" y="160"/>
                        </a:lnTo>
                        <a:lnTo>
                          <a:pt x="416" y="156"/>
                        </a:lnTo>
                        <a:lnTo>
                          <a:pt x="408" y="134"/>
                        </a:lnTo>
                        <a:lnTo>
                          <a:pt x="399" y="115"/>
                        </a:lnTo>
                        <a:lnTo>
                          <a:pt x="389" y="97"/>
                        </a:lnTo>
                        <a:lnTo>
                          <a:pt x="377" y="81"/>
                        </a:lnTo>
                        <a:lnTo>
                          <a:pt x="364" y="66"/>
                        </a:lnTo>
                        <a:lnTo>
                          <a:pt x="349" y="52"/>
                        </a:lnTo>
                        <a:lnTo>
                          <a:pt x="332" y="40"/>
                        </a:lnTo>
                        <a:lnTo>
                          <a:pt x="314" y="29"/>
                        </a:lnTo>
                        <a:lnTo>
                          <a:pt x="294" y="18"/>
                        </a:lnTo>
                        <a:lnTo>
                          <a:pt x="275" y="11"/>
                        </a:lnTo>
                        <a:lnTo>
                          <a:pt x="254" y="6"/>
                        </a:lnTo>
                        <a:lnTo>
                          <a:pt x="236" y="3"/>
                        </a:lnTo>
                        <a:lnTo>
                          <a:pt x="215" y="0"/>
                        </a:lnTo>
                        <a:lnTo>
                          <a:pt x="196" y="1"/>
                        </a:lnTo>
                        <a:lnTo>
                          <a:pt x="175" y="5"/>
                        </a:lnTo>
                        <a:lnTo>
                          <a:pt x="154" y="10"/>
                        </a:lnTo>
                        <a:lnTo>
                          <a:pt x="133" y="16"/>
                        </a:lnTo>
                        <a:lnTo>
                          <a:pt x="115" y="25"/>
                        </a:lnTo>
                        <a:lnTo>
                          <a:pt x="97" y="35"/>
                        </a:lnTo>
                        <a:lnTo>
                          <a:pt x="82" y="47"/>
                        </a:lnTo>
                        <a:lnTo>
                          <a:pt x="66" y="59"/>
                        </a:lnTo>
                        <a:lnTo>
                          <a:pt x="53" y="75"/>
                        </a:lnTo>
                        <a:lnTo>
                          <a:pt x="40" y="91"/>
                        </a:lnTo>
                        <a:lnTo>
                          <a:pt x="30" y="111"/>
                        </a:lnTo>
                        <a:lnTo>
                          <a:pt x="19" y="130"/>
                        </a:lnTo>
                        <a:lnTo>
                          <a:pt x="11" y="149"/>
                        </a:lnTo>
                        <a:lnTo>
                          <a:pt x="6" y="168"/>
                        </a:lnTo>
                        <a:lnTo>
                          <a:pt x="3" y="189"/>
                        </a:lnTo>
                        <a:lnTo>
                          <a:pt x="0" y="208"/>
                        </a:lnTo>
                        <a:lnTo>
                          <a:pt x="1" y="229"/>
                        </a:lnTo>
                        <a:lnTo>
                          <a:pt x="4" y="250"/>
                        </a:lnTo>
                        <a:lnTo>
                          <a:pt x="9" y="270"/>
                        </a:lnTo>
                        <a:lnTo>
                          <a:pt x="16" y="290"/>
                        </a:lnTo>
                        <a:lnTo>
                          <a:pt x="25" y="309"/>
                        </a:lnTo>
                        <a:lnTo>
                          <a:pt x="34" y="326"/>
                        </a:lnTo>
                        <a:lnTo>
                          <a:pt x="47" y="343"/>
                        </a:lnTo>
                        <a:lnTo>
                          <a:pt x="59" y="357"/>
                        </a:lnTo>
                        <a:lnTo>
                          <a:pt x="75" y="371"/>
                        </a:lnTo>
                        <a:lnTo>
                          <a:pt x="91" y="383"/>
                        </a:lnTo>
                        <a:lnTo>
                          <a:pt x="111" y="395"/>
                        </a:lnTo>
                        <a:lnTo>
                          <a:pt x="129" y="405"/>
                        </a:lnTo>
                        <a:lnTo>
                          <a:pt x="149" y="412"/>
                        </a:lnTo>
                        <a:lnTo>
                          <a:pt x="168" y="417"/>
                        </a:lnTo>
                        <a:lnTo>
                          <a:pt x="188" y="421"/>
                        </a:lnTo>
                        <a:lnTo>
                          <a:pt x="208" y="422"/>
                        </a:lnTo>
                        <a:lnTo>
                          <a:pt x="229" y="422"/>
                        </a:lnTo>
                        <a:lnTo>
                          <a:pt x="249" y="419"/>
                        </a:lnTo>
                        <a:lnTo>
                          <a:pt x="271" y="416"/>
                        </a:lnTo>
                        <a:lnTo>
                          <a:pt x="290" y="409"/>
                        </a:lnTo>
                        <a:lnTo>
                          <a:pt x="308" y="400"/>
                        </a:lnTo>
                        <a:lnTo>
                          <a:pt x="326" y="389"/>
                        </a:lnTo>
                        <a:lnTo>
                          <a:pt x="342" y="378"/>
                        </a:lnTo>
                        <a:lnTo>
                          <a:pt x="357" y="364"/>
                        </a:lnTo>
                        <a:lnTo>
                          <a:pt x="363" y="356"/>
                        </a:lnTo>
                        <a:lnTo>
                          <a:pt x="366" y="352"/>
                        </a:lnTo>
                        <a:lnTo>
                          <a:pt x="370" y="349"/>
                        </a:lnTo>
                        <a:lnTo>
                          <a:pt x="383" y="332"/>
                        </a:lnTo>
                        <a:lnTo>
                          <a:pt x="395" y="315"/>
                        </a:lnTo>
                        <a:close/>
                        <a:moveTo>
                          <a:pt x="403" y="158"/>
                        </a:moveTo>
                        <a:lnTo>
                          <a:pt x="406" y="176"/>
                        </a:lnTo>
                        <a:lnTo>
                          <a:pt x="409" y="197"/>
                        </a:lnTo>
                        <a:lnTo>
                          <a:pt x="411" y="216"/>
                        </a:lnTo>
                        <a:lnTo>
                          <a:pt x="409" y="220"/>
                        </a:lnTo>
                        <a:lnTo>
                          <a:pt x="409" y="225"/>
                        </a:lnTo>
                        <a:lnTo>
                          <a:pt x="409" y="235"/>
                        </a:lnTo>
                        <a:lnTo>
                          <a:pt x="406" y="254"/>
                        </a:lnTo>
                        <a:lnTo>
                          <a:pt x="401" y="272"/>
                        </a:lnTo>
                        <a:lnTo>
                          <a:pt x="394" y="291"/>
                        </a:lnTo>
                        <a:lnTo>
                          <a:pt x="386" y="310"/>
                        </a:lnTo>
                        <a:lnTo>
                          <a:pt x="374" y="326"/>
                        </a:lnTo>
                        <a:lnTo>
                          <a:pt x="368" y="333"/>
                        </a:lnTo>
                        <a:lnTo>
                          <a:pt x="363" y="342"/>
                        </a:lnTo>
                        <a:lnTo>
                          <a:pt x="356" y="348"/>
                        </a:lnTo>
                        <a:lnTo>
                          <a:pt x="350" y="355"/>
                        </a:lnTo>
                        <a:lnTo>
                          <a:pt x="336" y="367"/>
                        </a:lnTo>
                        <a:lnTo>
                          <a:pt x="320" y="378"/>
                        </a:lnTo>
                        <a:lnTo>
                          <a:pt x="303" y="387"/>
                        </a:lnTo>
                        <a:lnTo>
                          <a:pt x="285" y="395"/>
                        </a:lnTo>
                        <a:lnTo>
                          <a:pt x="267" y="403"/>
                        </a:lnTo>
                        <a:lnTo>
                          <a:pt x="246" y="407"/>
                        </a:lnTo>
                        <a:lnTo>
                          <a:pt x="228" y="410"/>
                        </a:lnTo>
                        <a:lnTo>
                          <a:pt x="208" y="411"/>
                        </a:lnTo>
                        <a:lnTo>
                          <a:pt x="189" y="410"/>
                        </a:lnTo>
                        <a:lnTo>
                          <a:pt x="171" y="407"/>
                        </a:lnTo>
                        <a:lnTo>
                          <a:pt x="152" y="402"/>
                        </a:lnTo>
                        <a:lnTo>
                          <a:pt x="133" y="394"/>
                        </a:lnTo>
                        <a:lnTo>
                          <a:pt x="116" y="386"/>
                        </a:lnTo>
                        <a:lnTo>
                          <a:pt x="97" y="375"/>
                        </a:lnTo>
                        <a:lnTo>
                          <a:pt x="82" y="363"/>
                        </a:lnTo>
                        <a:lnTo>
                          <a:pt x="67" y="350"/>
                        </a:lnTo>
                        <a:lnTo>
                          <a:pt x="56" y="336"/>
                        </a:lnTo>
                        <a:lnTo>
                          <a:pt x="45" y="320"/>
                        </a:lnTo>
                        <a:lnTo>
                          <a:pt x="35" y="303"/>
                        </a:lnTo>
                        <a:lnTo>
                          <a:pt x="27" y="285"/>
                        </a:lnTo>
                        <a:lnTo>
                          <a:pt x="22" y="266"/>
                        </a:lnTo>
                        <a:lnTo>
                          <a:pt x="17" y="245"/>
                        </a:lnTo>
                        <a:lnTo>
                          <a:pt x="14" y="227"/>
                        </a:lnTo>
                        <a:lnTo>
                          <a:pt x="15" y="189"/>
                        </a:lnTo>
                        <a:lnTo>
                          <a:pt x="18" y="170"/>
                        </a:lnTo>
                        <a:lnTo>
                          <a:pt x="23" y="151"/>
                        </a:lnTo>
                        <a:lnTo>
                          <a:pt x="30" y="133"/>
                        </a:lnTo>
                        <a:lnTo>
                          <a:pt x="39" y="116"/>
                        </a:lnTo>
                        <a:lnTo>
                          <a:pt x="49" y="98"/>
                        </a:lnTo>
                        <a:lnTo>
                          <a:pt x="61" y="82"/>
                        </a:lnTo>
                        <a:lnTo>
                          <a:pt x="74" y="68"/>
                        </a:lnTo>
                        <a:lnTo>
                          <a:pt x="89" y="56"/>
                        </a:lnTo>
                        <a:lnTo>
                          <a:pt x="103" y="44"/>
                        </a:lnTo>
                        <a:lnTo>
                          <a:pt x="121" y="35"/>
                        </a:lnTo>
                        <a:lnTo>
                          <a:pt x="139" y="26"/>
                        </a:lnTo>
                        <a:lnTo>
                          <a:pt x="158" y="21"/>
                        </a:lnTo>
                        <a:lnTo>
                          <a:pt x="177" y="16"/>
                        </a:lnTo>
                        <a:lnTo>
                          <a:pt x="197" y="13"/>
                        </a:lnTo>
                        <a:lnTo>
                          <a:pt x="215" y="12"/>
                        </a:lnTo>
                        <a:lnTo>
                          <a:pt x="235" y="14"/>
                        </a:lnTo>
                        <a:lnTo>
                          <a:pt x="253" y="17"/>
                        </a:lnTo>
                        <a:lnTo>
                          <a:pt x="272" y="22"/>
                        </a:lnTo>
                        <a:lnTo>
                          <a:pt x="291" y="29"/>
                        </a:lnTo>
                        <a:lnTo>
                          <a:pt x="309" y="39"/>
                        </a:lnTo>
                        <a:lnTo>
                          <a:pt x="326" y="48"/>
                        </a:lnTo>
                        <a:lnTo>
                          <a:pt x="341" y="60"/>
                        </a:lnTo>
                        <a:lnTo>
                          <a:pt x="355" y="73"/>
                        </a:lnTo>
                        <a:lnTo>
                          <a:pt x="368" y="88"/>
                        </a:lnTo>
                        <a:lnTo>
                          <a:pt x="378" y="103"/>
                        </a:lnTo>
                        <a:lnTo>
                          <a:pt x="388" y="120"/>
                        </a:lnTo>
                        <a:lnTo>
                          <a:pt x="396" y="138"/>
                        </a:lnTo>
                        <a:lnTo>
                          <a:pt x="403" y="158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0" name="Freeform 746"/>
                  <p:cNvSpPr>
                    <a:spLocks noEditPoints="1"/>
                  </p:cNvSpPr>
                  <p:nvPr/>
                </p:nvSpPr>
                <p:spPr bwMode="auto">
                  <a:xfrm>
                    <a:off x="2469" y="4259"/>
                    <a:ext cx="222" cy="198"/>
                  </a:xfrm>
                  <a:custGeom>
                    <a:avLst/>
                    <a:gdLst>
                      <a:gd name="T0" fmla="*/ 387 w 397"/>
                      <a:gd name="T1" fmla="*/ 260 h 399"/>
                      <a:gd name="T2" fmla="*/ 395 w 397"/>
                      <a:gd name="T3" fmla="*/ 213 h 399"/>
                      <a:gd name="T4" fmla="*/ 395 w 397"/>
                      <a:gd name="T5" fmla="*/ 185 h 399"/>
                      <a:gd name="T6" fmla="*/ 382 w 397"/>
                      <a:gd name="T7" fmla="*/ 126 h 399"/>
                      <a:gd name="T8" fmla="*/ 354 w 397"/>
                      <a:gd name="T9" fmla="*/ 76 h 399"/>
                      <a:gd name="T10" fmla="*/ 312 w 397"/>
                      <a:gd name="T11" fmla="*/ 36 h 399"/>
                      <a:gd name="T12" fmla="*/ 258 w 397"/>
                      <a:gd name="T13" fmla="*/ 10 h 399"/>
                      <a:gd name="T14" fmla="*/ 201 w 397"/>
                      <a:gd name="T15" fmla="*/ 0 h 399"/>
                      <a:gd name="T16" fmla="*/ 144 w 397"/>
                      <a:gd name="T17" fmla="*/ 9 h 399"/>
                      <a:gd name="T18" fmla="*/ 89 w 397"/>
                      <a:gd name="T19" fmla="*/ 32 h 399"/>
                      <a:gd name="T20" fmla="*/ 47 w 397"/>
                      <a:gd name="T21" fmla="*/ 70 h 399"/>
                      <a:gd name="T22" fmla="*/ 16 w 397"/>
                      <a:gd name="T23" fmla="*/ 121 h 399"/>
                      <a:gd name="T24" fmla="*/ 1 w 397"/>
                      <a:gd name="T25" fmla="*/ 177 h 399"/>
                      <a:gd name="T26" fmla="*/ 8 w 397"/>
                      <a:gd name="T27" fmla="*/ 254 h 399"/>
                      <a:gd name="T28" fmla="*/ 31 w 397"/>
                      <a:gd name="T29" fmla="*/ 308 h 399"/>
                      <a:gd name="T30" fmla="*/ 68 w 397"/>
                      <a:gd name="T31" fmla="*/ 351 h 399"/>
                      <a:gd name="T32" fmla="*/ 119 w 397"/>
                      <a:gd name="T33" fmla="*/ 382 h 399"/>
                      <a:gd name="T34" fmla="*/ 175 w 397"/>
                      <a:gd name="T35" fmla="*/ 398 h 399"/>
                      <a:gd name="T36" fmla="*/ 232 w 397"/>
                      <a:gd name="T37" fmla="*/ 395 h 399"/>
                      <a:gd name="T38" fmla="*/ 289 w 397"/>
                      <a:gd name="T39" fmla="*/ 375 h 399"/>
                      <a:gd name="T40" fmla="*/ 336 w 397"/>
                      <a:gd name="T41" fmla="*/ 343 h 399"/>
                      <a:gd name="T42" fmla="*/ 354 w 397"/>
                      <a:gd name="T43" fmla="*/ 321 h 399"/>
                      <a:gd name="T44" fmla="*/ 380 w 397"/>
                      <a:gd name="T45" fmla="*/ 150 h 399"/>
                      <a:gd name="T46" fmla="*/ 386 w 397"/>
                      <a:gd name="T47" fmla="*/ 186 h 399"/>
                      <a:gd name="T48" fmla="*/ 382 w 397"/>
                      <a:gd name="T49" fmla="*/ 239 h 399"/>
                      <a:gd name="T50" fmla="*/ 362 w 397"/>
                      <a:gd name="T51" fmla="*/ 292 h 399"/>
                      <a:gd name="T52" fmla="*/ 340 w 397"/>
                      <a:gd name="T53" fmla="*/ 322 h 399"/>
                      <a:gd name="T54" fmla="*/ 299 w 397"/>
                      <a:gd name="T55" fmla="*/ 359 h 399"/>
                      <a:gd name="T56" fmla="*/ 285 w 397"/>
                      <a:gd name="T57" fmla="*/ 366 h 399"/>
                      <a:gd name="T58" fmla="*/ 251 w 397"/>
                      <a:gd name="T59" fmla="*/ 381 h 399"/>
                      <a:gd name="T60" fmla="*/ 195 w 397"/>
                      <a:gd name="T61" fmla="*/ 388 h 399"/>
                      <a:gd name="T62" fmla="*/ 141 w 397"/>
                      <a:gd name="T63" fmla="*/ 378 h 399"/>
                      <a:gd name="T64" fmla="*/ 89 w 397"/>
                      <a:gd name="T65" fmla="*/ 352 h 399"/>
                      <a:gd name="T66" fmla="*/ 50 w 397"/>
                      <a:gd name="T67" fmla="*/ 316 h 399"/>
                      <a:gd name="T68" fmla="*/ 23 w 397"/>
                      <a:gd name="T69" fmla="*/ 269 h 399"/>
                      <a:gd name="T70" fmla="*/ 10 w 397"/>
                      <a:gd name="T71" fmla="*/ 215 h 399"/>
                      <a:gd name="T72" fmla="*/ 25 w 397"/>
                      <a:gd name="T73" fmla="*/ 126 h 399"/>
                      <a:gd name="T74" fmla="*/ 55 w 397"/>
                      <a:gd name="T75" fmla="*/ 77 h 399"/>
                      <a:gd name="T76" fmla="*/ 96 w 397"/>
                      <a:gd name="T77" fmla="*/ 41 h 399"/>
                      <a:gd name="T78" fmla="*/ 147 w 397"/>
                      <a:gd name="T79" fmla="*/ 21 h 399"/>
                      <a:gd name="T80" fmla="*/ 200 w 397"/>
                      <a:gd name="T81" fmla="*/ 11 h 399"/>
                      <a:gd name="T82" fmla="*/ 270 w 397"/>
                      <a:gd name="T83" fmla="*/ 27 h 399"/>
                      <a:gd name="T84" fmla="*/ 320 w 397"/>
                      <a:gd name="T85" fmla="*/ 57 h 399"/>
                      <a:gd name="T86" fmla="*/ 356 w 397"/>
                      <a:gd name="T87" fmla="*/ 97 h 399"/>
                      <a:gd name="T88" fmla="*/ 380 w 397"/>
                      <a:gd name="T89" fmla="*/ 15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97" h="399">
                        <a:moveTo>
                          <a:pt x="372" y="298"/>
                        </a:moveTo>
                        <a:lnTo>
                          <a:pt x="380" y="279"/>
                        </a:lnTo>
                        <a:lnTo>
                          <a:pt x="387" y="260"/>
                        </a:lnTo>
                        <a:lnTo>
                          <a:pt x="392" y="242"/>
                        </a:lnTo>
                        <a:lnTo>
                          <a:pt x="395" y="223"/>
                        </a:lnTo>
                        <a:lnTo>
                          <a:pt x="395" y="213"/>
                        </a:lnTo>
                        <a:lnTo>
                          <a:pt x="395" y="208"/>
                        </a:lnTo>
                        <a:lnTo>
                          <a:pt x="397" y="204"/>
                        </a:lnTo>
                        <a:lnTo>
                          <a:pt x="395" y="185"/>
                        </a:lnTo>
                        <a:lnTo>
                          <a:pt x="392" y="164"/>
                        </a:lnTo>
                        <a:lnTo>
                          <a:pt x="389" y="146"/>
                        </a:lnTo>
                        <a:lnTo>
                          <a:pt x="382" y="126"/>
                        </a:lnTo>
                        <a:lnTo>
                          <a:pt x="374" y="108"/>
                        </a:lnTo>
                        <a:lnTo>
                          <a:pt x="364" y="91"/>
                        </a:lnTo>
                        <a:lnTo>
                          <a:pt x="354" y="76"/>
                        </a:lnTo>
                        <a:lnTo>
                          <a:pt x="341" y="61"/>
                        </a:lnTo>
                        <a:lnTo>
                          <a:pt x="327" y="48"/>
                        </a:lnTo>
                        <a:lnTo>
                          <a:pt x="312" y="36"/>
                        </a:lnTo>
                        <a:lnTo>
                          <a:pt x="295" y="27"/>
                        </a:lnTo>
                        <a:lnTo>
                          <a:pt x="277" y="17"/>
                        </a:lnTo>
                        <a:lnTo>
                          <a:pt x="258" y="10"/>
                        </a:lnTo>
                        <a:lnTo>
                          <a:pt x="239" y="5"/>
                        </a:lnTo>
                        <a:lnTo>
                          <a:pt x="221" y="2"/>
                        </a:lnTo>
                        <a:lnTo>
                          <a:pt x="201" y="0"/>
                        </a:lnTo>
                        <a:lnTo>
                          <a:pt x="183" y="1"/>
                        </a:lnTo>
                        <a:lnTo>
                          <a:pt x="163" y="4"/>
                        </a:lnTo>
                        <a:lnTo>
                          <a:pt x="144" y="9"/>
                        </a:lnTo>
                        <a:lnTo>
                          <a:pt x="125" y="14"/>
                        </a:lnTo>
                        <a:lnTo>
                          <a:pt x="107" y="23"/>
                        </a:lnTo>
                        <a:lnTo>
                          <a:pt x="89" y="32"/>
                        </a:lnTo>
                        <a:lnTo>
                          <a:pt x="75" y="44"/>
                        </a:lnTo>
                        <a:lnTo>
                          <a:pt x="60" y="56"/>
                        </a:lnTo>
                        <a:lnTo>
                          <a:pt x="47" y="70"/>
                        </a:lnTo>
                        <a:lnTo>
                          <a:pt x="35" y="86"/>
                        </a:lnTo>
                        <a:lnTo>
                          <a:pt x="25" y="104"/>
                        </a:lnTo>
                        <a:lnTo>
                          <a:pt x="16" y="121"/>
                        </a:lnTo>
                        <a:lnTo>
                          <a:pt x="9" y="139"/>
                        </a:lnTo>
                        <a:lnTo>
                          <a:pt x="4" y="158"/>
                        </a:lnTo>
                        <a:lnTo>
                          <a:pt x="1" y="177"/>
                        </a:lnTo>
                        <a:lnTo>
                          <a:pt x="0" y="215"/>
                        </a:lnTo>
                        <a:lnTo>
                          <a:pt x="3" y="233"/>
                        </a:lnTo>
                        <a:lnTo>
                          <a:pt x="8" y="254"/>
                        </a:lnTo>
                        <a:lnTo>
                          <a:pt x="13" y="273"/>
                        </a:lnTo>
                        <a:lnTo>
                          <a:pt x="21" y="291"/>
                        </a:lnTo>
                        <a:lnTo>
                          <a:pt x="31" y="308"/>
                        </a:lnTo>
                        <a:lnTo>
                          <a:pt x="42" y="324"/>
                        </a:lnTo>
                        <a:lnTo>
                          <a:pt x="53" y="338"/>
                        </a:lnTo>
                        <a:lnTo>
                          <a:pt x="68" y="351"/>
                        </a:lnTo>
                        <a:lnTo>
                          <a:pt x="83" y="363"/>
                        </a:lnTo>
                        <a:lnTo>
                          <a:pt x="102" y="374"/>
                        </a:lnTo>
                        <a:lnTo>
                          <a:pt x="119" y="382"/>
                        </a:lnTo>
                        <a:lnTo>
                          <a:pt x="138" y="390"/>
                        </a:lnTo>
                        <a:lnTo>
                          <a:pt x="157" y="395"/>
                        </a:lnTo>
                        <a:lnTo>
                          <a:pt x="175" y="398"/>
                        </a:lnTo>
                        <a:lnTo>
                          <a:pt x="194" y="399"/>
                        </a:lnTo>
                        <a:lnTo>
                          <a:pt x="214" y="398"/>
                        </a:lnTo>
                        <a:lnTo>
                          <a:pt x="232" y="395"/>
                        </a:lnTo>
                        <a:lnTo>
                          <a:pt x="253" y="391"/>
                        </a:lnTo>
                        <a:lnTo>
                          <a:pt x="271" y="383"/>
                        </a:lnTo>
                        <a:lnTo>
                          <a:pt x="289" y="375"/>
                        </a:lnTo>
                        <a:lnTo>
                          <a:pt x="306" y="366"/>
                        </a:lnTo>
                        <a:lnTo>
                          <a:pt x="322" y="355"/>
                        </a:lnTo>
                        <a:lnTo>
                          <a:pt x="336" y="343"/>
                        </a:lnTo>
                        <a:lnTo>
                          <a:pt x="342" y="336"/>
                        </a:lnTo>
                        <a:lnTo>
                          <a:pt x="349" y="330"/>
                        </a:lnTo>
                        <a:lnTo>
                          <a:pt x="354" y="321"/>
                        </a:lnTo>
                        <a:lnTo>
                          <a:pt x="360" y="314"/>
                        </a:lnTo>
                        <a:lnTo>
                          <a:pt x="372" y="298"/>
                        </a:lnTo>
                        <a:close/>
                        <a:moveTo>
                          <a:pt x="380" y="150"/>
                        </a:moveTo>
                        <a:lnTo>
                          <a:pt x="381" y="158"/>
                        </a:lnTo>
                        <a:lnTo>
                          <a:pt x="383" y="167"/>
                        </a:lnTo>
                        <a:lnTo>
                          <a:pt x="386" y="186"/>
                        </a:lnTo>
                        <a:lnTo>
                          <a:pt x="386" y="204"/>
                        </a:lnTo>
                        <a:lnTo>
                          <a:pt x="385" y="222"/>
                        </a:lnTo>
                        <a:lnTo>
                          <a:pt x="382" y="239"/>
                        </a:lnTo>
                        <a:lnTo>
                          <a:pt x="377" y="257"/>
                        </a:lnTo>
                        <a:lnTo>
                          <a:pt x="370" y="274"/>
                        </a:lnTo>
                        <a:lnTo>
                          <a:pt x="362" y="292"/>
                        </a:lnTo>
                        <a:lnTo>
                          <a:pt x="356" y="300"/>
                        </a:lnTo>
                        <a:lnTo>
                          <a:pt x="351" y="308"/>
                        </a:lnTo>
                        <a:lnTo>
                          <a:pt x="340" y="322"/>
                        </a:lnTo>
                        <a:lnTo>
                          <a:pt x="327" y="336"/>
                        </a:lnTo>
                        <a:lnTo>
                          <a:pt x="315" y="348"/>
                        </a:lnTo>
                        <a:lnTo>
                          <a:pt x="299" y="359"/>
                        </a:lnTo>
                        <a:lnTo>
                          <a:pt x="291" y="363"/>
                        </a:lnTo>
                        <a:lnTo>
                          <a:pt x="287" y="365"/>
                        </a:lnTo>
                        <a:lnTo>
                          <a:pt x="285" y="366"/>
                        </a:lnTo>
                        <a:lnTo>
                          <a:pt x="284" y="368"/>
                        </a:lnTo>
                        <a:lnTo>
                          <a:pt x="267" y="375"/>
                        </a:lnTo>
                        <a:lnTo>
                          <a:pt x="251" y="381"/>
                        </a:lnTo>
                        <a:lnTo>
                          <a:pt x="232" y="384"/>
                        </a:lnTo>
                        <a:lnTo>
                          <a:pt x="214" y="388"/>
                        </a:lnTo>
                        <a:lnTo>
                          <a:pt x="195" y="388"/>
                        </a:lnTo>
                        <a:lnTo>
                          <a:pt x="177" y="387"/>
                        </a:lnTo>
                        <a:lnTo>
                          <a:pt x="159" y="383"/>
                        </a:lnTo>
                        <a:lnTo>
                          <a:pt x="141" y="378"/>
                        </a:lnTo>
                        <a:lnTo>
                          <a:pt x="124" y="371"/>
                        </a:lnTo>
                        <a:lnTo>
                          <a:pt x="107" y="364"/>
                        </a:lnTo>
                        <a:lnTo>
                          <a:pt x="89" y="352"/>
                        </a:lnTo>
                        <a:lnTo>
                          <a:pt x="75" y="341"/>
                        </a:lnTo>
                        <a:lnTo>
                          <a:pt x="62" y="329"/>
                        </a:lnTo>
                        <a:lnTo>
                          <a:pt x="50" y="316"/>
                        </a:lnTo>
                        <a:lnTo>
                          <a:pt x="39" y="301"/>
                        </a:lnTo>
                        <a:lnTo>
                          <a:pt x="31" y="285"/>
                        </a:lnTo>
                        <a:lnTo>
                          <a:pt x="23" y="269"/>
                        </a:lnTo>
                        <a:lnTo>
                          <a:pt x="18" y="252"/>
                        </a:lnTo>
                        <a:lnTo>
                          <a:pt x="13" y="233"/>
                        </a:lnTo>
                        <a:lnTo>
                          <a:pt x="10" y="215"/>
                        </a:lnTo>
                        <a:lnTo>
                          <a:pt x="11" y="179"/>
                        </a:lnTo>
                        <a:lnTo>
                          <a:pt x="18" y="144"/>
                        </a:lnTo>
                        <a:lnTo>
                          <a:pt x="25" y="126"/>
                        </a:lnTo>
                        <a:lnTo>
                          <a:pt x="35" y="109"/>
                        </a:lnTo>
                        <a:lnTo>
                          <a:pt x="44" y="92"/>
                        </a:lnTo>
                        <a:lnTo>
                          <a:pt x="55" y="77"/>
                        </a:lnTo>
                        <a:lnTo>
                          <a:pt x="67" y="64"/>
                        </a:lnTo>
                        <a:lnTo>
                          <a:pt x="81" y="53"/>
                        </a:lnTo>
                        <a:lnTo>
                          <a:pt x="96" y="41"/>
                        </a:lnTo>
                        <a:lnTo>
                          <a:pt x="112" y="33"/>
                        </a:lnTo>
                        <a:lnTo>
                          <a:pt x="129" y="26"/>
                        </a:lnTo>
                        <a:lnTo>
                          <a:pt x="147" y="21"/>
                        </a:lnTo>
                        <a:lnTo>
                          <a:pt x="164" y="15"/>
                        </a:lnTo>
                        <a:lnTo>
                          <a:pt x="183" y="12"/>
                        </a:lnTo>
                        <a:lnTo>
                          <a:pt x="200" y="11"/>
                        </a:lnTo>
                        <a:lnTo>
                          <a:pt x="219" y="12"/>
                        </a:lnTo>
                        <a:lnTo>
                          <a:pt x="254" y="19"/>
                        </a:lnTo>
                        <a:lnTo>
                          <a:pt x="270" y="27"/>
                        </a:lnTo>
                        <a:lnTo>
                          <a:pt x="289" y="36"/>
                        </a:lnTo>
                        <a:lnTo>
                          <a:pt x="305" y="45"/>
                        </a:lnTo>
                        <a:lnTo>
                          <a:pt x="320" y="57"/>
                        </a:lnTo>
                        <a:lnTo>
                          <a:pt x="333" y="68"/>
                        </a:lnTo>
                        <a:lnTo>
                          <a:pt x="346" y="83"/>
                        </a:lnTo>
                        <a:lnTo>
                          <a:pt x="356" y="97"/>
                        </a:lnTo>
                        <a:lnTo>
                          <a:pt x="366" y="114"/>
                        </a:lnTo>
                        <a:lnTo>
                          <a:pt x="373" y="130"/>
                        </a:lnTo>
                        <a:lnTo>
                          <a:pt x="380" y="150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1" name="Freeform 747"/>
                  <p:cNvSpPr>
                    <a:spLocks noEditPoints="1"/>
                  </p:cNvSpPr>
                  <p:nvPr/>
                </p:nvSpPr>
                <p:spPr bwMode="auto">
                  <a:xfrm>
                    <a:off x="2473" y="4265"/>
                    <a:ext cx="213" cy="186"/>
                  </a:xfrm>
                  <a:custGeom>
                    <a:avLst/>
                    <a:gdLst>
                      <a:gd name="T0" fmla="*/ 367 w 376"/>
                      <a:gd name="T1" fmla="*/ 246 h 377"/>
                      <a:gd name="T2" fmla="*/ 376 w 376"/>
                      <a:gd name="T3" fmla="*/ 193 h 377"/>
                      <a:gd name="T4" fmla="*/ 371 w 376"/>
                      <a:gd name="T5" fmla="*/ 147 h 377"/>
                      <a:gd name="T6" fmla="*/ 356 w 376"/>
                      <a:gd name="T7" fmla="*/ 103 h 377"/>
                      <a:gd name="T8" fmla="*/ 323 w 376"/>
                      <a:gd name="T9" fmla="*/ 57 h 377"/>
                      <a:gd name="T10" fmla="*/ 279 w 376"/>
                      <a:gd name="T11" fmla="*/ 25 h 377"/>
                      <a:gd name="T12" fmla="*/ 209 w 376"/>
                      <a:gd name="T13" fmla="*/ 1 h 377"/>
                      <a:gd name="T14" fmla="*/ 154 w 376"/>
                      <a:gd name="T15" fmla="*/ 4 h 377"/>
                      <a:gd name="T16" fmla="*/ 102 w 376"/>
                      <a:gd name="T17" fmla="*/ 22 h 377"/>
                      <a:gd name="T18" fmla="*/ 57 w 376"/>
                      <a:gd name="T19" fmla="*/ 53 h 377"/>
                      <a:gd name="T20" fmla="*/ 25 w 376"/>
                      <a:gd name="T21" fmla="*/ 98 h 377"/>
                      <a:gd name="T22" fmla="*/ 1 w 376"/>
                      <a:gd name="T23" fmla="*/ 168 h 377"/>
                      <a:gd name="T24" fmla="*/ 8 w 376"/>
                      <a:gd name="T25" fmla="*/ 241 h 377"/>
                      <a:gd name="T26" fmla="*/ 29 w 376"/>
                      <a:gd name="T27" fmla="*/ 290 h 377"/>
                      <a:gd name="T28" fmla="*/ 65 w 376"/>
                      <a:gd name="T29" fmla="*/ 330 h 377"/>
                      <a:gd name="T30" fmla="*/ 114 w 376"/>
                      <a:gd name="T31" fmla="*/ 360 h 377"/>
                      <a:gd name="T32" fmla="*/ 167 w 376"/>
                      <a:gd name="T33" fmla="*/ 376 h 377"/>
                      <a:gd name="T34" fmla="*/ 222 w 376"/>
                      <a:gd name="T35" fmla="*/ 373 h 377"/>
                      <a:gd name="T36" fmla="*/ 274 w 376"/>
                      <a:gd name="T37" fmla="*/ 357 h 377"/>
                      <a:gd name="T38" fmla="*/ 281 w 376"/>
                      <a:gd name="T39" fmla="*/ 352 h 377"/>
                      <a:gd name="T40" fmla="*/ 317 w 376"/>
                      <a:gd name="T41" fmla="*/ 325 h 377"/>
                      <a:gd name="T42" fmla="*/ 346 w 376"/>
                      <a:gd name="T43" fmla="*/ 289 h 377"/>
                      <a:gd name="T44" fmla="*/ 287 w 376"/>
                      <a:gd name="T45" fmla="*/ 45 h 377"/>
                      <a:gd name="T46" fmla="*/ 326 w 376"/>
                      <a:gd name="T47" fmla="*/ 80 h 377"/>
                      <a:gd name="T48" fmla="*/ 350 w 376"/>
                      <a:gd name="T49" fmla="*/ 124 h 377"/>
                      <a:gd name="T50" fmla="*/ 362 w 376"/>
                      <a:gd name="T51" fmla="*/ 175 h 377"/>
                      <a:gd name="T52" fmla="*/ 362 w 376"/>
                      <a:gd name="T53" fmla="*/ 209 h 377"/>
                      <a:gd name="T54" fmla="*/ 348 w 376"/>
                      <a:gd name="T55" fmla="*/ 259 h 377"/>
                      <a:gd name="T56" fmla="*/ 320 w 376"/>
                      <a:gd name="T57" fmla="*/ 303 h 377"/>
                      <a:gd name="T58" fmla="*/ 282 w 376"/>
                      <a:gd name="T59" fmla="*/ 336 h 377"/>
                      <a:gd name="T60" fmla="*/ 252 w 376"/>
                      <a:gd name="T61" fmla="*/ 353 h 377"/>
                      <a:gd name="T62" fmla="*/ 201 w 376"/>
                      <a:gd name="T63" fmla="*/ 364 h 377"/>
                      <a:gd name="T64" fmla="*/ 152 w 376"/>
                      <a:gd name="T65" fmla="*/ 361 h 377"/>
                      <a:gd name="T66" fmla="*/ 103 w 376"/>
                      <a:gd name="T67" fmla="*/ 342 h 377"/>
                      <a:gd name="T68" fmla="*/ 61 w 376"/>
                      <a:gd name="T69" fmla="*/ 310 h 377"/>
                      <a:gd name="T70" fmla="*/ 32 w 376"/>
                      <a:gd name="T71" fmla="*/ 269 h 377"/>
                      <a:gd name="T72" fmla="*/ 13 w 376"/>
                      <a:gd name="T73" fmla="*/ 203 h 377"/>
                      <a:gd name="T74" fmla="*/ 27 w 376"/>
                      <a:gd name="T75" fmla="*/ 119 h 377"/>
                      <a:gd name="T76" fmla="*/ 55 w 376"/>
                      <a:gd name="T77" fmla="*/ 75 h 377"/>
                      <a:gd name="T78" fmla="*/ 92 w 376"/>
                      <a:gd name="T79" fmla="*/ 41 h 377"/>
                      <a:gd name="T80" fmla="*/ 140 w 376"/>
                      <a:gd name="T81" fmla="*/ 21 h 377"/>
                      <a:gd name="T82" fmla="*/ 208 w 376"/>
                      <a:gd name="T83" fmla="*/ 15 h 377"/>
                      <a:gd name="T84" fmla="*/ 256 w 376"/>
                      <a:gd name="T85" fmla="*/ 27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6" h="377">
                        <a:moveTo>
                          <a:pt x="352" y="281"/>
                        </a:moveTo>
                        <a:lnTo>
                          <a:pt x="360" y="263"/>
                        </a:lnTo>
                        <a:lnTo>
                          <a:pt x="367" y="246"/>
                        </a:lnTo>
                        <a:lnTo>
                          <a:pt x="372" y="228"/>
                        </a:lnTo>
                        <a:lnTo>
                          <a:pt x="375" y="211"/>
                        </a:lnTo>
                        <a:lnTo>
                          <a:pt x="376" y="193"/>
                        </a:lnTo>
                        <a:lnTo>
                          <a:pt x="376" y="175"/>
                        </a:lnTo>
                        <a:lnTo>
                          <a:pt x="373" y="156"/>
                        </a:lnTo>
                        <a:lnTo>
                          <a:pt x="371" y="147"/>
                        </a:lnTo>
                        <a:lnTo>
                          <a:pt x="370" y="139"/>
                        </a:lnTo>
                        <a:lnTo>
                          <a:pt x="363" y="119"/>
                        </a:lnTo>
                        <a:lnTo>
                          <a:pt x="356" y="103"/>
                        </a:lnTo>
                        <a:lnTo>
                          <a:pt x="346" y="86"/>
                        </a:lnTo>
                        <a:lnTo>
                          <a:pt x="336" y="72"/>
                        </a:lnTo>
                        <a:lnTo>
                          <a:pt x="323" y="57"/>
                        </a:lnTo>
                        <a:lnTo>
                          <a:pt x="310" y="46"/>
                        </a:lnTo>
                        <a:lnTo>
                          <a:pt x="295" y="34"/>
                        </a:lnTo>
                        <a:lnTo>
                          <a:pt x="279" y="25"/>
                        </a:lnTo>
                        <a:lnTo>
                          <a:pt x="260" y="16"/>
                        </a:lnTo>
                        <a:lnTo>
                          <a:pt x="244" y="8"/>
                        </a:lnTo>
                        <a:lnTo>
                          <a:pt x="209" y="1"/>
                        </a:lnTo>
                        <a:lnTo>
                          <a:pt x="190" y="0"/>
                        </a:lnTo>
                        <a:lnTo>
                          <a:pt x="173" y="1"/>
                        </a:lnTo>
                        <a:lnTo>
                          <a:pt x="154" y="4"/>
                        </a:lnTo>
                        <a:lnTo>
                          <a:pt x="137" y="10"/>
                        </a:lnTo>
                        <a:lnTo>
                          <a:pt x="119" y="15"/>
                        </a:lnTo>
                        <a:lnTo>
                          <a:pt x="102" y="22"/>
                        </a:lnTo>
                        <a:lnTo>
                          <a:pt x="86" y="30"/>
                        </a:lnTo>
                        <a:lnTo>
                          <a:pt x="71" y="42"/>
                        </a:lnTo>
                        <a:lnTo>
                          <a:pt x="57" y="53"/>
                        </a:lnTo>
                        <a:lnTo>
                          <a:pt x="45" y="66"/>
                        </a:lnTo>
                        <a:lnTo>
                          <a:pt x="34" y="81"/>
                        </a:lnTo>
                        <a:lnTo>
                          <a:pt x="25" y="98"/>
                        </a:lnTo>
                        <a:lnTo>
                          <a:pt x="15" y="115"/>
                        </a:lnTo>
                        <a:lnTo>
                          <a:pt x="8" y="133"/>
                        </a:lnTo>
                        <a:lnTo>
                          <a:pt x="1" y="168"/>
                        </a:lnTo>
                        <a:lnTo>
                          <a:pt x="0" y="204"/>
                        </a:lnTo>
                        <a:lnTo>
                          <a:pt x="3" y="222"/>
                        </a:lnTo>
                        <a:lnTo>
                          <a:pt x="8" y="241"/>
                        </a:lnTo>
                        <a:lnTo>
                          <a:pt x="13" y="258"/>
                        </a:lnTo>
                        <a:lnTo>
                          <a:pt x="21" y="274"/>
                        </a:lnTo>
                        <a:lnTo>
                          <a:pt x="29" y="290"/>
                        </a:lnTo>
                        <a:lnTo>
                          <a:pt x="40" y="305"/>
                        </a:lnTo>
                        <a:lnTo>
                          <a:pt x="52" y="318"/>
                        </a:lnTo>
                        <a:lnTo>
                          <a:pt x="65" y="330"/>
                        </a:lnTo>
                        <a:lnTo>
                          <a:pt x="79" y="341"/>
                        </a:lnTo>
                        <a:lnTo>
                          <a:pt x="97" y="353"/>
                        </a:lnTo>
                        <a:lnTo>
                          <a:pt x="114" y="360"/>
                        </a:lnTo>
                        <a:lnTo>
                          <a:pt x="131" y="367"/>
                        </a:lnTo>
                        <a:lnTo>
                          <a:pt x="149" y="372"/>
                        </a:lnTo>
                        <a:lnTo>
                          <a:pt x="167" y="376"/>
                        </a:lnTo>
                        <a:lnTo>
                          <a:pt x="185" y="377"/>
                        </a:lnTo>
                        <a:lnTo>
                          <a:pt x="204" y="377"/>
                        </a:lnTo>
                        <a:lnTo>
                          <a:pt x="222" y="373"/>
                        </a:lnTo>
                        <a:lnTo>
                          <a:pt x="241" y="370"/>
                        </a:lnTo>
                        <a:lnTo>
                          <a:pt x="257" y="364"/>
                        </a:lnTo>
                        <a:lnTo>
                          <a:pt x="274" y="357"/>
                        </a:lnTo>
                        <a:lnTo>
                          <a:pt x="275" y="355"/>
                        </a:lnTo>
                        <a:lnTo>
                          <a:pt x="277" y="354"/>
                        </a:lnTo>
                        <a:lnTo>
                          <a:pt x="281" y="352"/>
                        </a:lnTo>
                        <a:lnTo>
                          <a:pt x="289" y="348"/>
                        </a:lnTo>
                        <a:lnTo>
                          <a:pt x="305" y="337"/>
                        </a:lnTo>
                        <a:lnTo>
                          <a:pt x="317" y="325"/>
                        </a:lnTo>
                        <a:lnTo>
                          <a:pt x="330" y="311"/>
                        </a:lnTo>
                        <a:lnTo>
                          <a:pt x="341" y="297"/>
                        </a:lnTo>
                        <a:lnTo>
                          <a:pt x="346" y="289"/>
                        </a:lnTo>
                        <a:lnTo>
                          <a:pt x="352" y="281"/>
                        </a:lnTo>
                        <a:close/>
                        <a:moveTo>
                          <a:pt x="273" y="36"/>
                        </a:moveTo>
                        <a:lnTo>
                          <a:pt x="287" y="45"/>
                        </a:lnTo>
                        <a:lnTo>
                          <a:pt x="302" y="55"/>
                        </a:lnTo>
                        <a:lnTo>
                          <a:pt x="314" y="66"/>
                        </a:lnTo>
                        <a:lnTo>
                          <a:pt x="326" y="80"/>
                        </a:lnTo>
                        <a:lnTo>
                          <a:pt x="335" y="93"/>
                        </a:lnTo>
                        <a:lnTo>
                          <a:pt x="343" y="109"/>
                        </a:lnTo>
                        <a:lnTo>
                          <a:pt x="350" y="124"/>
                        </a:lnTo>
                        <a:lnTo>
                          <a:pt x="357" y="142"/>
                        </a:lnTo>
                        <a:lnTo>
                          <a:pt x="360" y="158"/>
                        </a:lnTo>
                        <a:lnTo>
                          <a:pt x="362" y="175"/>
                        </a:lnTo>
                        <a:lnTo>
                          <a:pt x="363" y="191"/>
                        </a:lnTo>
                        <a:lnTo>
                          <a:pt x="362" y="200"/>
                        </a:lnTo>
                        <a:lnTo>
                          <a:pt x="362" y="209"/>
                        </a:lnTo>
                        <a:lnTo>
                          <a:pt x="359" y="226"/>
                        </a:lnTo>
                        <a:lnTo>
                          <a:pt x="354" y="242"/>
                        </a:lnTo>
                        <a:lnTo>
                          <a:pt x="348" y="259"/>
                        </a:lnTo>
                        <a:lnTo>
                          <a:pt x="341" y="275"/>
                        </a:lnTo>
                        <a:lnTo>
                          <a:pt x="331" y="290"/>
                        </a:lnTo>
                        <a:lnTo>
                          <a:pt x="320" y="303"/>
                        </a:lnTo>
                        <a:lnTo>
                          <a:pt x="309" y="316"/>
                        </a:lnTo>
                        <a:lnTo>
                          <a:pt x="297" y="327"/>
                        </a:lnTo>
                        <a:lnTo>
                          <a:pt x="282" y="336"/>
                        </a:lnTo>
                        <a:lnTo>
                          <a:pt x="268" y="346"/>
                        </a:lnTo>
                        <a:lnTo>
                          <a:pt x="259" y="349"/>
                        </a:lnTo>
                        <a:lnTo>
                          <a:pt x="252" y="353"/>
                        </a:lnTo>
                        <a:lnTo>
                          <a:pt x="237" y="359"/>
                        </a:lnTo>
                        <a:lnTo>
                          <a:pt x="218" y="362"/>
                        </a:lnTo>
                        <a:lnTo>
                          <a:pt x="201" y="364"/>
                        </a:lnTo>
                        <a:lnTo>
                          <a:pt x="185" y="365"/>
                        </a:lnTo>
                        <a:lnTo>
                          <a:pt x="168" y="364"/>
                        </a:lnTo>
                        <a:lnTo>
                          <a:pt x="152" y="361"/>
                        </a:lnTo>
                        <a:lnTo>
                          <a:pt x="135" y="356"/>
                        </a:lnTo>
                        <a:lnTo>
                          <a:pt x="119" y="350"/>
                        </a:lnTo>
                        <a:lnTo>
                          <a:pt x="103" y="342"/>
                        </a:lnTo>
                        <a:lnTo>
                          <a:pt x="87" y="332"/>
                        </a:lnTo>
                        <a:lnTo>
                          <a:pt x="73" y="322"/>
                        </a:lnTo>
                        <a:lnTo>
                          <a:pt x="61" y="310"/>
                        </a:lnTo>
                        <a:lnTo>
                          <a:pt x="51" y="298"/>
                        </a:lnTo>
                        <a:lnTo>
                          <a:pt x="40" y="283"/>
                        </a:lnTo>
                        <a:lnTo>
                          <a:pt x="32" y="269"/>
                        </a:lnTo>
                        <a:lnTo>
                          <a:pt x="25" y="254"/>
                        </a:lnTo>
                        <a:lnTo>
                          <a:pt x="21" y="238"/>
                        </a:lnTo>
                        <a:lnTo>
                          <a:pt x="13" y="203"/>
                        </a:lnTo>
                        <a:lnTo>
                          <a:pt x="14" y="169"/>
                        </a:lnTo>
                        <a:lnTo>
                          <a:pt x="22" y="136"/>
                        </a:lnTo>
                        <a:lnTo>
                          <a:pt x="27" y="119"/>
                        </a:lnTo>
                        <a:lnTo>
                          <a:pt x="36" y="105"/>
                        </a:lnTo>
                        <a:lnTo>
                          <a:pt x="44" y="88"/>
                        </a:lnTo>
                        <a:lnTo>
                          <a:pt x="55" y="75"/>
                        </a:lnTo>
                        <a:lnTo>
                          <a:pt x="66" y="61"/>
                        </a:lnTo>
                        <a:lnTo>
                          <a:pt x="79" y="51"/>
                        </a:lnTo>
                        <a:lnTo>
                          <a:pt x="92" y="41"/>
                        </a:lnTo>
                        <a:lnTo>
                          <a:pt x="107" y="32"/>
                        </a:lnTo>
                        <a:lnTo>
                          <a:pt x="123" y="25"/>
                        </a:lnTo>
                        <a:lnTo>
                          <a:pt x="140" y="21"/>
                        </a:lnTo>
                        <a:lnTo>
                          <a:pt x="174" y="14"/>
                        </a:lnTo>
                        <a:lnTo>
                          <a:pt x="190" y="13"/>
                        </a:lnTo>
                        <a:lnTo>
                          <a:pt x="208" y="15"/>
                        </a:lnTo>
                        <a:lnTo>
                          <a:pt x="223" y="17"/>
                        </a:lnTo>
                        <a:lnTo>
                          <a:pt x="240" y="22"/>
                        </a:lnTo>
                        <a:lnTo>
                          <a:pt x="256" y="27"/>
                        </a:lnTo>
                        <a:lnTo>
                          <a:pt x="273" y="36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2" name="Freeform 748"/>
                  <p:cNvSpPr>
                    <a:spLocks noEditPoints="1"/>
                  </p:cNvSpPr>
                  <p:nvPr/>
                </p:nvSpPr>
                <p:spPr bwMode="auto">
                  <a:xfrm>
                    <a:off x="2482" y="4271"/>
                    <a:ext cx="195" cy="174"/>
                  </a:xfrm>
                  <a:custGeom>
                    <a:avLst/>
                    <a:gdLst>
                      <a:gd name="T0" fmla="*/ 337 w 350"/>
                      <a:gd name="T1" fmla="*/ 111 h 352"/>
                      <a:gd name="T2" fmla="*/ 322 w 350"/>
                      <a:gd name="T3" fmla="*/ 80 h 352"/>
                      <a:gd name="T4" fmla="*/ 301 w 350"/>
                      <a:gd name="T5" fmla="*/ 53 h 352"/>
                      <a:gd name="T6" fmla="*/ 274 w 350"/>
                      <a:gd name="T7" fmla="*/ 32 h 352"/>
                      <a:gd name="T8" fmla="*/ 243 w 350"/>
                      <a:gd name="T9" fmla="*/ 14 h 352"/>
                      <a:gd name="T10" fmla="*/ 210 w 350"/>
                      <a:gd name="T11" fmla="*/ 4 h 352"/>
                      <a:gd name="T12" fmla="*/ 177 w 350"/>
                      <a:gd name="T13" fmla="*/ 0 h 352"/>
                      <a:gd name="T14" fmla="*/ 127 w 350"/>
                      <a:gd name="T15" fmla="*/ 8 h 352"/>
                      <a:gd name="T16" fmla="*/ 94 w 350"/>
                      <a:gd name="T17" fmla="*/ 19 h 352"/>
                      <a:gd name="T18" fmla="*/ 66 w 350"/>
                      <a:gd name="T19" fmla="*/ 38 h 352"/>
                      <a:gd name="T20" fmla="*/ 42 w 350"/>
                      <a:gd name="T21" fmla="*/ 62 h 352"/>
                      <a:gd name="T22" fmla="*/ 23 w 350"/>
                      <a:gd name="T23" fmla="*/ 92 h 352"/>
                      <a:gd name="T24" fmla="*/ 9 w 350"/>
                      <a:gd name="T25" fmla="*/ 123 h 352"/>
                      <a:gd name="T26" fmla="*/ 0 w 350"/>
                      <a:gd name="T27" fmla="*/ 190 h 352"/>
                      <a:gd name="T28" fmla="*/ 12 w 350"/>
                      <a:gd name="T29" fmla="*/ 241 h 352"/>
                      <a:gd name="T30" fmla="*/ 27 w 350"/>
                      <a:gd name="T31" fmla="*/ 270 h 352"/>
                      <a:gd name="T32" fmla="*/ 48 w 350"/>
                      <a:gd name="T33" fmla="*/ 297 h 352"/>
                      <a:gd name="T34" fmla="*/ 74 w 350"/>
                      <a:gd name="T35" fmla="*/ 319 h 352"/>
                      <a:gd name="T36" fmla="*/ 106 w 350"/>
                      <a:gd name="T37" fmla="*/ 337 h 352"/>
                      <a:gd name="T38" fmla="*/ 139 w 350"/>
                      <a:gd name="T39" fmla="*/ 348 h 352"/>
                      <a:gd name="T40" fmla="*/ 172 w 350"/>
                      <a:gd name="T41" fmla="*/ 352 h 352"/>
                      <a:gd name="T42" fmla="*/ 205 w 350"/>
                      <a:gd name="T43" fmla="*/ 349 h 352"/>
                      <a:gd name="T44" fmla="*/ 239 w 350"/>
                      <a:gd name="T45" fmla="*/ 340 h 352"/>
                      <a:gd name="T46" fmla="*/ 255 w 350"/>
                      <a:gd name="T47" fmla="*/ 333 h 352"/>
                      <a:gd name="T48" fmla="*/ 284 w 350"/>
                      <a:gd name="T49" fmla="*/ 314 h 352"/>
                      <a:gd name="T50" fmla="*/ 307 w 350"/>
                      <a:gd name="T51" fmla="*/ 290 h 352"/>
                      <a:gd name="T52" fmla="*/ 328 w 350"/>
                      <a:gd name="T53" fmla="*/ 262 h 352"/>
                      <a:gd name="T54" fmla="*/ 341 w 350"/>
                      <a:gd name="T55" fmla="*/ 229 h 352"/>
                      <a:gd name="T56" fmla="*/ 349 w 350"/>
                      <a:gd name="T57" fmla="*/ 196 h 352"/>
                      <a:gd name="T58" fmla="*/ 350 w 350"/>
                      <a:gd name="T59" fmla="*/ 178 h 352"/>
                      <a:gd name="T60" fmla="*/ 347 w 350"/>
                      <a:gd name="T61" fmla="*/ 145 h 352"/>
                      <a:gd name="T62" fmla="*/ 332 w 350"/>
                      <a:gd name="T63" fmla="*/ 130 h 352"/>
                      <a:gd name="T64" fmla="*/ 333 w 350"/>
                      <a:gd name="T65" fmla="*/ 137 h 352"/>
                      <a:gd name="T66" fmla="*/ 337 w 350"/>
                      <a:gd name="T67" fmla="*/ 162 h 352"/>
                      <a:gd name="T68" fmla="*/ 338 w 350"/>
                      <a:gd name="T69" fmla="*/ 177 h 352"/>
                      <a:gd name="T70" fmla="*/ 335 w 350"/>
                      <a:gd name="T71" fmla="*/ 208 h 352"/>
                      <a:gd name="T72" fmla="*/ 326 w 350"/>
                      <a:gd name="T73" fmla="*/ 239 h 352"/>
                      <a:gd name="T74" fmla="*/ 314 w 350"/>
                      <a:gd name="T75" fmla="*/ 262 h 352"/>
                      <a:gd name="T76" fmla="*/ 300 w 350"/>
                      <a:gd name="T77" fmla="*/ 282 h 352"/>
                      <a:gd name="T78" fmla="*/ 289 w 350"/>
                      <a:gd name="T79" fmla="*/ 293 h 352"/>
                      <a:gd name="T80" fmla="*/ 264 w 350"/>
                      <a:gd name="T81" fmla="*/ 312 h 352"/>
                      <a:gd name="T82" fmla="*/ 235 w 350"/>
                      <a:gd name="T83" fmla="*/ 326 h 352"/>
                      <a:gd name="T84" fmla="*/ 203 w 350"/>
                      <a:gd name="T85" fmla="*/ 336 h 352"/>
                      <a:gd name="T86" fmla="*/ 170 w 350"/>
                      <a:gd name="T87" fmla="*/ 339 h 352"/>
                      <a:gd name="T88" fmla="*/ 139 w 350"/>
                      <a:gd name="T89" fmla="*/ 336 h 352"/>
                      <a:gd name="T90" fmla="*/ 110 w 350"/>
                      <a:gd name="T91" fmla="*/ 326 h 352"/>
                      <a:gd name="T92" fmla="*/ 81 w 350"/>
                      <a:gd name="T93" fmla="*/ 310 h 352"/>
                      <a:gd name="T94" fmla="*/ 56 w 350"/>
                      <a:gd name="T95" fmla="*/ 289 h 352"/>
                      <a:gd name="T96" fmla="*/ 37 w 350"/>
                      <a:gd name="T97" fmla="*/ 264 h 352"/>
                      <a:gd name="T98" fmla="*/ 22 w 350"/>
                      <a:gd name="T99" fmla="*/ 235 h 352"/>
                      <a:gd name="T100" fmla="*/ 11 w 350"/>
                      <a:gd name="T101" fmla="*/ 188 h 352"/>
                      <a:gd name="T102" fmla="*/ 19 w 350"/>
                      <a:gd name="T103" fmla="*/ 126 h 352"/>
                      <a:gd name="T104" fmla="*/ 50 w 350"/>
                      <a:gd name="T105" fmla="*/ 69 h 352"/>
                      <a:gd name="T106" fmla="*/ 73 w 350"/>
                      <a:gd name="T107" fmla="*/ 47 h 352"/>
                      <a:gd name="T108" fmla="*/ 100 w 350"/>
                      <a:gd name="T109" fmla="*/ 30 h 352"/>
                      <a:gd name="T110" fmla="*/ 131 w 350"/>
                      <a:gd name="T111" fmla="*/ 17 h 352"/>
                      <a:gd name="T112" fmla="*/ 163 w 350"/>
                      <a:gd name="T113" fmla="*/ 11 h 352"/>
                      <a:gd name="T114" fmla="*/ 195 w 350"/>
                      <a:gd name="T115" fmla="*/ 12 h 352"/>
                      <a:gd name="T116" fmla="*/ 225 w 350"/>
                      <a:gd name="T117" fmla="*/ 19 h 352"/>
                      <a:gd name="T118" fmla="*/ 255 w 350"/>
                      <a:gd name="T119" fmla="*/ 33 h 352"/>
                      <a:gd name="T120" fmla="*/ 280 w 350"/>
                      <a:gd name="T121" fmla="*/ 50 h 352"/>
                      <a:gd name="T122" fmla="*/ 303 w 350"/>
                      <a:gd name="T123" fmla="*/ 73 h 352"/>
                      <a:gd name="T124" fmla="*/ 326 w 350"/>
                      <a:gd name="T125" fmla="*/ 113 h 3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50" h="352">
                        <a:moveTo>
                          <a:pt x="344" y="129"/>
                        </a:moveTo>
                        <a:lnTo>
                          <a:pt x="337" y="111"/>
                        </a:lnTo>
                        <a:lnTo>
                          <a:pt x="330" y="96"/>
                        </a:lnTo>
                        <a:lnTo>
                          <a:pt x="322" y="80"/>
                        </a:lnTo>
                        <a:lnTo>
                          <a:pt x="313" y="67"/>
                        </a:lnTo>
                        <a:lnTo>
                          <a:pt x="301" y="53"/>
                        </a:lnTo>
                        <a:lnTo>
                          <a:pt x="289" y="42"/>
                        </a:lnTo>
                        <a:lnTo>
                          <a:pt x="274" y="32"/>
                        </a:lnTo>
                        <a:lnTo>
                          <a:pt x="260" y="23"/>
                        </a:lnTo>
                        <a:lnTo>
                          <a:pt x="243" y="14"/>
                        </a:lnTo>
                        <a:lnTo>
                          <a:pt x="227" y="9"/>
                        </a:lnTo>
                        <a:lnTo>
                          <a:pt x="210" y="4"/>
                        </a:lnTo>
                        <a:lnTo>
                          <a:pt x="195" y="2"/>
                        </a:lnTo>
                        <a:lnTo>
                          <a:pt x="177" y="0"/>
                        </a:lnTo>
                        <a:lnTo>
                          <a:pt x="161" y="1"/>
                        </a:lnTo>
                        <a:lnTo>
                          <a:pt x="127" y="8"/>
                        </a:lnTo>
                        <a:lnTo>
                          <a:pt x="110" y="12"/>
                        </a:lnTo>
                        <a:lnTo>
                          <a:pt x="94" y="19"/>
                        </a:lnTo>
                        <a:lnTo>
                          <a:pt x="79" y="28"/>
                        </a:lnTo>
                        <a:lnTo>
                          <a:pt x="66" y="38"/>
                        </a:lnTo>
                        <a:lnTo>
                          <a:pt x="53" y="48"/>
                        </a:lnTo>
                        <a:lnTo>
                          <a:pt x="42" y="62"/>
                        </a:lnTo>
                        <a:lnTo>
                          <a:pt x="31" y="75"/>
                        </a:lnTo>
                        <a:lnTo>
                          <a:pt x="23" y="92"/>
                        </a:lnTo>
                        <a:lnTo>
                          <a:pt x="14" y="106"/>
                        </a:lnTo>
                        <a:lnTo>
                          <a:pt x="9" y="123"/>
                        </a:lnTo>
                        <a:lnTo>
                          <a:pt x="1" y="156"/>
                        </a:lnTo>
                        <a:lnTo>
                          <a:pt x="0" y="190"/>
                        </a:lnTo>
                        <a:lnTo>
                          <a:pt x="8" y="225"/>
                        </a:lnTo>
                        <a:lnTo>
                          <a:pt x="12" y="241"/>
                        </a:lnTo>
                        <a:lnTo>
                          <a:pt x="19" y="256"/>
                        </a:lnTo>
                        <a:lnTo>
                          <a:pt x="27" y="270"/>
                        </a:lnTo>
                        <a:lnTo>
                          <a:pt x="38" y="285"/>
                        </a:lnTo>
                        <a:lnTo>
                          <a:pt x="48" y="297"/>
                        </a:lnTo>
                        <a:lnTo>
                          <a:pt x="60" y="309"/>
                        </a:lnTo>
                        <a:lnTo>
                          <a:pt x="74" y="319"/>
                        </a:lnTo>
                        <a:lnTo>
                          <a:pt x="90" y="329"/>
                        </a:lnTo>
                        <a:lnTo>
                          <a:pt x="106" y="337"/>
                        </a:lnTo>
                        <a:lnTo>
                          <a:pt x="122" y="343"/>
                        </a:lnTo>
                        <a:lnTo>
                          <a:pt x="139" y="348"/>
                        </a:lnTo>
                        <a:lnTo>
                          <a:pt x="155" y="351"/>
                        </a:lnTo>
                        <a:lnTo>
                          <a:pt x="172" y="352"/>
                        </a:lnTo>
                        <a:lnTo>
                          <a:pt x="188" y="351"/>
                        </a:lnTo>
                        <a:lnTo>
                          <a:pt x="205" y="349"/>
                        </a:lnTo>
                        <a:lnTo>
                          <a:pt x="224" y="346"/>
                        </a:lnTo>
                        <a:lnTo>
                          <a:pt x="239" y="340"/>
                        </a:lnTo>
                        <a:lnTo>
                          <a:pt x="246" y="336"/>
                        </a:lnTo>
                        <a:lnTo>
                          <a:pt x="255" y="333"/>
                        </a:lnTo>
                        <a:lnTo>
                          <a:pt x="269" y="323"/>
                        </a:lnTo>
                        <a:lnTo>
                          <a:pt x="284" y="314"/>
                        </a:lnTo>
                        <a:lnTo>
                          <a:pt x="296" y="303"/>
                        </a:lnTo>
                        <a:lnTo>
                          <a:pt x="307" y="290"/>
                        </a:lnTo>
                        <a:lnTo>
                          <a:pt x="318" y="277"/>
                        </a:lnTo>
                        <a:lnTo>
                          <a:pt x="328" y="262"/>
                        </a:lnTo>
                        <a:lnTo>
                          <a:pt x="335" y="246"/>
                        </a:lnTo>
                        <a:lnTo>
                          <a:pt x="341" y="229"/>
                        </a:lnTo>
                        <a:lnTo>
                          <a:pt x="346" y="213"/>
                        </a:lnTo>
                        <a:lnTo>
                          <a:pt x="349" y="196"/>
                        </a:lnTo>
                        <a:lnTo>
                          <a:pt x="349" y="187"/>
                        </a:lnTo>
                        <a:lnTo>
                          <a:pt x="350" y="178"/>
                        </a:lnTo>
                        <a:lnTo>
                          <a:pt x="349" y="162"/>
                        </a:lnTo>
                        <a:lnTo>
                          <a:pt x="347" y="145"/>
                        </a:lnTo>
                        <a:lnTo>
                          <a:pt x="344" y="129"/>
                        </a:lnTo>
                        <a:close/>
                        <a:moveTo>
                          <a:pt x="332" y="130"/>
                        </a:moveTo>
                        <a:lnTo>
                          <a:pt x="332" y="133"/>
                        </a:lnTo>
                        <a:lnTo>
                          <a:pt x="333" y="137"/>
                        </a:lnTo>
                        <a:lnTo>
                          <a:pt x="335" y="145"/>
                        </a:lnTo>
                        <a:lnTo>
                          <a:pt x="337" y="162"/>
                        </a:lnTo>
                        <a:lnTo>
                          <a:pt x="337" y="169"/>
                        </a:lnTo>
                        <a:lnTo>
                          <a:pt x="338" y="177"/>
                        </a:lnTo>
                        <a:lnTo>
                          <a:pt x="338" y="194"/>
                        </a:lnTo>
                        <a:lnTo>
                          <a:pt x="335" y="208"/>
                        </a:lnTo>
                        <a:lnTo>
                          <a:pt x="331" y="225"/>
                        </a:lnTo>
                        <a:lnTo>
                          <a:pt x="326" y="239"/>
                        </a:lnTo>
                        <a:lnTo>
                          <a:pt x="319" y="256"/>
                        </a:lnTo>
                        <a:lnTo>
                          <a:pt x="314" y="262"/>
                        </a:lnTo>
                        <a:lnTo>
                          <a:pt x="309" y="269"/>
                        </a:lnTo>
                        <a:lnTo>
                          <a:pt x="300" y="282"/>
                        </a:lnTo>
                        <a:lnTo>
                          <a:pt x="294" y="287"/>
                        </a:lnTo>
                        <a:lnTo>
                          <a:pt x="289" y="293"/>
                        </a:lnTo>
                        <a:lnTo>
                          <a:pt x="277" y="304"/>
                        </a:lnTo>
                        <a:lnTo>
                          <a:pt x="264" y="312"/>
                        </a:lnTo>
                        <a:lnTo>
                          <a:pt x="251" y="320"/>
                        </a:lnTo>
                        <a:lnTo>
                          <a:pt x="235" y="326"/>
                        </a:lnTo>
                        <a:lnTo>
                          <a:pt x="219" y="333"/>
                        </a:lnTo>
                        <a:lnTo>
                          <a:pt x="203" y="336"/>
                        </a:lnTo>
                        <a:lnTo>
                          <a:pt x="186" y="338"/>
                        </a:lnTo>
                        <a:lnTo>
                          <a:pt x="170" y="339"/>
                        </a:lnTo>
                        <a:lnTo>
                          <a:pt x="155" y="339"/>
                        </a:lnTo>
                        <a:lnTo>
                          <a:pt x="139" y="336"/>
                        </a:lnTo>
                        <a:lnTo>
                          <a:pt x="124" y="331"/>
                        </a:lnTo>
                        <a:lnTo>
                          <a:pt x="110" y="326"/>
                        </a:lnTo>
                        <a:lnTo>
                          <a:pt x="95" y="319"/>
                        </a:lnTo>
                        <a:lnTo>
                          <a:pt x="81" y="310"/>
                        </a:lnTo>
                        <a:lnTo>
                          <a:pt x="69" y="300"/>
                        </a:lnTo>
                        <a:lnTo>
                          <a:pt x="56" y="289"/>
                        </a:lnTo>
                        <a:lnTo>
                          <a:pt x="47" y="278"/>
                        </a:lnTo>
                        <a:lnTo>
                          <a:pt x="37" y="264"/>
                        </a:lnTo>
                        <a:lnTo>
                          <a:pt x="29" y="251"/>
                        </a:lnTo>
                        <a:lnTo>
                          <a:pt x="22" y="235"/>
                        </a:lnTo>
                        <a:lnTo>
                          <a:pt x="18" y="220"/>
                        </a:lnTo>
                        <a:lnTo>
                          <a:pt x="11" y="188"/>
                        </a:lnTo>
                        <a:lnTo>
                          <a:pt x="12" y="157"/>
                        </a:lnTo>
                        <a:lnTo>
                          <a:pt x="19" y="126"/>
                        </a:lnTo>
                        <a:lnTo>
                          <a:pt x="32" y="97"/>
                        </a:lnTo>
                        <a:lnTo>
                          <a:pt x="50" y="69"/>
                        </a:lnTo>
                        <a:lnTo>
                          <a:pt x="60" y="56"/>
                        </a:lnTo>
                        <a:lnTo>
                          <a:pt x="73" y="47"/>
                        </a:lnTo>
                        <a:lnTo>
                          <a:pt x="85" y="37"/>
                        </a:lnTo>
                        <a:lnTo>
                          <a:pt x="100" y="30"/>
                        </a:lnTo>
                        <a:lnTo>
                          <a:pt x="114" y="22"/>
                        </a:lnTo>
                        <a:lnTo>
                          <a:pt x="131" y="17"/>
                        </a:lnTo>
                        <a:lnTo>
                          <a:pt x="146" y="13"/>
                        </a:lnTo>
                        <a:lnTo>
                          <a:pt x="163" y="11"/>
                        </a:lnTo>
                        <a:lnTo>
                          <a:pt x="178" y="10"/>
                        </a:lnTo>
                        <a:lnTo>
                          <a:pt x="195" y="12"/>
                        </a:lnTo>
                        <a:lnTo>
                          <a:pt x="209" y="14"/>
                        </a:lnTo>
                        <a:lnTo>
                          <a:pt x="225" y="19"/>
                        </a:lnTo>
                        <a:lnTo>
                          <a:pt x="239" y="24"/>
                        </a:lnTo>
                        <a:lnTo>
                          <a:pt x="255" y="33"/>
                        </a:lnTo>
                        <a:lnTo>
                          <a:pt x="268" y="41"/>
                        </a:lnTo>
                        <a:lnTo>
                          <a:pt x="280" y="50"/>
                        </a:lnTo>
                        <a:lnTo>
                          <a:pt x="292" y="61"/>
                        </a:lnTo>
                        <a:lnTo>
                          <a:pt x="303" y="73"/>
                        </a:lnTo>
                        <a:lnTo>
                          <a:pt x="320" y="99"/>
                        </a:lnTo>
                        <a:lnTo>
                          <a:pt x="326" y="113"/>
                        </a:lnTo>
                        <a:lnTo>
                          <a:pt x="332" y="130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3" name="Freeform 749"/>
                  <p:cNvSpPr>
                    <a:spLocks noEditPoints="1"/>
                  </p:cNvSpPr>
                  <p:nvPr/>
                </p:nvSpPr>
                <p:spPr bwMode="auto">
                  <a:xfrm>
                    <a:off x="2487" y="4275"/>
                    <a:ext cx="184" cy="164"/>
                  </a:xfrm>
                  <a:custGeom>
                    <a:avLst/>
                    <a:gdLst>
                      <a:gd name="T0" fmla="*/ 315 w 327"/>
                      <a:gd name="T1" fmla="*/ 229 h 329"/>
                      <a:gd name="T2" fmla="*/ 324 w 327"/>
                      <a:gd name="T3" fmla="*/ 198 h 329"/>
                      <a:gd name="T4" fmla="*/ 327 w 327"/>
                      <a:gd name="T5" fmla="*/ 167 h 329"/>
                      <a:gd name="T6" fmla="*/ 326 w 327"/>
                      <a:gd name="T7" fmla="*/ 152 h 329"/>
                      <a:gd name="T8" fmla="*/ 322 w 327"/>
                      <a:gd name="T9" fmla="*/ 127 h 329"/>
                      <a:gd name="T10" fmla="*/ 321 w 327"/>
                      <a:gd name="T11" fmla="*/ 120 h 329"/>
                      <a:gd name="T12" fmla="*/ 309 w 327"/>
                      <a:gd name="T13" fmla="*/ 89 h 329"/>
                      <a:gd name="T14" fmla="*/ 281 w 327"/>
                      <a:gd name="T15" fmla="*/ 51 h 329"/>
                      <a:gd name="T16" fmla="*/ 257 w 327"/>
                      <a:gd name="T17" fmla="*/ 31 h 329"/>
                      <a:gd name="T18" fmla="*/ 228 w 327"/>
                      <a:gd name="T19" fmla="*/ 14 h 329"/>
                      <a:gd name="T20" fmla="*/ 198 w 327"/>
                      <a:gd name="T21" fmla="*/ 4 h 329"/>
                      <a:gd name="T22" fmla="*/ 167 w 327"/>
                      <a:gd name="T23" fmla="*/ 0 h 329"/>
                      <a:gd name="T24" fmla="*/ 135 w 327"/>
                      <a:gd name="T25" fmla="*/ 3 h 329"/>
                      <a:gd name="T26" fmla="*/ 103 w 327"/>
                      <a:gd name="T27" fmla="*/ 12 h 329"/>
                      <a:gd name="T28" fmla="*/ 74 w 327"/>
                      <a:gd name="T29" fmla="*/ 27 h 329"/>
                      <a:gd name="T30" fmla="*/ 49 w 327"/>
                      <a:gd name="T31" fmla="*/ 46 h 329"/>
                      <a:gd name="T32" fmla="*/ 21 w 327"/>
                      <a:gd name="T33" fmla="*/ 87 h 329"/>
                      <a:gd name="T34" fmla="*/ 1 w 327"/>
                      <a:gd name="T35" fmla="*/ 147 h 329"/>
                      <a:gd name="T36" fmla="*/ 7 w 327"/>
                      <a:gd name="T37" fmla="*/ 210 h 329"/>
                      <a:gd name="T38" fmla="*/ 18 w 327"/>
                      <a:gd name="T39" fmla="*/ 241 h 329"/>
                      <a:gd name="T40" fmla="*/ 36 w 327"/>
                      <a:gd name="T41" fmla="*/ 268 h 329"/>
                      <a:gd name="T42" fmla="*/ 58 w 327"/>
                      <a:gd name="T43" fmla="*/ 290 h 329"/>
                      <a:gd name="T44" fmla="*/ 84 w 327"/>
                      <a:gd name="T45" fmla="*/ 309 h 329"/>
                      <a:gd name="T46" fmla="*/ 113 w 327"/>
                      <a:gd name="T47" fmla="*/ 321 h 329"/>
                      <a:gd name="T48" fmla="*/ 144 w 327"/>
                      <a:gd name="T49" fmla="*/ 329 h 329"/>
                      <a:gd name="T50" fmla="*/ 175 w 327"/>
                      <a:gd name="T51" fmla="*/ 328 h 329"/>
                      <a:gd name="T52" fmla="*/ 208 w 327"/>
                      <a:gd name="T53" fmla="*/ 323 h 329"/>
                      <a:gd name="T54" fmla="*/ 240 w 327"/>
                      <a:gd name="T55" fmla="*/ 310 h 329"/>
                      <a:gd name="T56" fmla="*/ 266 w 327"/>
                      <a:gd name="T57" fmla="*/ 294 h 329"/>
                      <a:gd name="T58" fmla="*/ 283 w 327"/>
                      <a:gd name="T59" fmla="*/ 277 h 329"/>
                      <a:gd name="T60" fmla="*/ 298 w 327"/>
                      <a:gd name="T61" fmla="*/ 259 h 329"/>
                      <a:gd name="T62" fmla="*/ 308 w 327"/>
                      <a:gd name="T63" fmla="*/ 246 h 329"/>
                      <a:gd name="T64" fmla="*/ 314 w 327"/>
                      <a:gd name="T65" fmla="*/ 140 h 329"/>
                      <a:gd name="T66" fmla="*/ 316 w 327"/>
                      <a:gd name="T67" fmla="*/ 168 h 329"/>
                      <a:gd name="T68" fmla="*/ 313 w 327"/>
                      <a:gd name="T69" fmla="*/ 189 h 329"/>
                      <a:gd name="T70" fmla="*/ 312 w 327"/>
                      <a:gd name="T71" fmla="*/ 190 h 329"/>
                      <a:gd name="T72" fmla="*/ 312 w 327"/>
                      <a:gd name="T73" fmla="*/ 196 h 329"/>
                      <a:gd name="T74" fmla="*/ 303 w 327"/>
                      <a:gd name="T75" fmla="*/ 225 h 329"/>
                      <a:gd name="T76" fmla="*/ 287 w 327"/>
                      <a:gd name="T77" fmla="*/ 252 h 329"/>
                      <a:gd name="T78" fmla="*/ 268 w 327"/>
                      <a:gd name="T79" fmla="*/ 275 h 329"/>
                      <a:gd name="T80" fmla="*/ 246 w 327"/>
                      <a:gd name="T81" fmla="*/ 294 h 329"/>
                      <a:gd name="T82" fmla="*/ 220 w 327"/>
                      <a:gd name="T83" fmla="*/ 307 h 329"/>
                      <a:gd name="T84" fmla="*/ 191 w 327"/>
                      <a:gd name="T85" fmla="*/ 316 h 329"/>
                      <a:gd name="T86" fmla="*/ 162 w 327"/>
                      <a:gd name="T87" fmla="*/ 318 h 329"/>
                      <a:gd name="T88" fmla="*/ 133 w 327"/>
                      <a:gd name="T89" fmla="*/ 314 h 329"/>
                      <a:gd name="T90" fmla="*/ 104 w 327"/>
                      <a:gd name="T91" fmla="*/ 305 h 329"/>
                      <a:gd name="T92" fmla="*/ 76 w 327"/>
                      <a:gd name="T93" fmla="*/ 289 h 329"/>
                      <a:gd name="T94" fmla="*/ 53 w 327"/>
                      <a:gd name="T95" fmla="*/ 271 h 329"/>
                      <a:gd name="T96" fmla="*/ 36 w 327"/>
                      <a:gd name="T97" fmla="*/ 248 h 329"/>
                      <a:gd name="T98" fmla="*/ 23 w 327"/>
                      <a:gd name="T99" fmla="*/ 222 h 329"/>
                      <a:gd name="T100" fmla="*/ 12 w 327"/>
                      <a:gd name="T101" fmla="*/ 179 h 329"/>
                      <a:gd name="T102" fmla="*/ 19 w 327"/>
                      <a:gd name="T103" fmla="*/ 121 h 329"/>
                      <a:gd name="T104" fmla="*/ 40 w 327"/>
                      <a:gd name="T105" fmla="*/ 79 h 329"/>
                      <a:gd name="T106" fmla="*/ 71 w 327"/>
                      <a:gd name="T107" fmla="*/ 46 h 329"/>
                      <a:gd name="T108" fmla="*/ 108 w 327"/>
                      <a:gd name="T109" fmla="*/ 25 h 329"/>
                      <a:gd name="T110" fmla="*/ 137 w 327"/>
                      <a:gd name="T111" fmla="*/ 15 h 329"/>
                      <a:gd name="T112" fmla="*/ 181 w 327"/>
                      <a:gd name="T113" fmla="*/ 14 h 329"/>
                      <a:gd name="T114" fmla="*/ 208 w 327"/>
                      <a:gd name="T115" fmla="*/ 21 h 329"/>
                      <a:gd name="T116" fmla="*/ 250 w 327"/>
                      <a:gd name="T117" fmla="*/ 41 h 329"/>
                      <a:gd name="T118" fmla="*/ 283 w 327"/>
                      <a:gd name="T119" fmla="*/ 72 h 329"/>
                      <a:gd name="T120" fmla="*/ 298 w 327"/>
                      <a:gd name="T121" fmla="*/ 96 h 329"/>
                      <a:gd name="T122" fmla="*/ 311 w 327"/>
                      <a:gd name="T123" fmla="*/ 125 h 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27" h="329">
                        <a:moveTo>
                          <a:pt x="308" y="246"/>
                        </a:moveTo>
                        <a:lnTo>
                          <a:pt x="315" y="229"/>
                        </a:lnTo>
                        <a:lnTo>
                          <a:pt x="320" y="215"/>
                        </a:lnTo>
                        <a:lnTo>
                          <a:pt x="324" y="198"/>
                        </a:lnTo>
                        <a:lnTo>
                          <a:pt x="327" y="184"/>
                        </a:lnTo>
                        <a:lnTo>
                          <a:pt x="327" y="167"/>
                        </a:lnTo>
                        <a:lnTo>
                          <a:pt x="326" y="159"/>
                        </a:lnTo>
                        <a:lnTo>
                          <a:pt x="326" y="152"/>
                        </a:lnTo>
                        <a:lnTo>
                          <a:pt x="324" y="135"/>
                        </a:lnTo>
                        <a:lnTo>
                          <a:pt x="322" y="127"/>
                        </a:lnTo>
                        <a:lnTo>
                          <a:pt x="321" y="123"/>
                        </a:lnTo>
                        <a:lnTo>
                          <a:pt x="321" y="120"/>
                        </a:lnTo>
                        <a:lnTo>
                          <a:pt x="315" y="103"/>
                        </a:lnTo>
                        <a:lnTo>
                          <a:pt x="309" y="89"/>
                        </a:lnTo>
                        <a:lnTo>
                          <a:pt x="292" y="63"/>
                        </a:lnTo>
                        <a:lnTo>
                          <a:pt x="281" y="51"/>
                        </a:lnTo>
                        <a:lnTo>
                          <a:pt x="269" y="40"/>
                        </a:lnTo>
                        <a:lnTo>
                          <a:pt x="257" y="31"/>
                        </a:lnTo>
                        <a:lnTo>
                          <a:pt x="244" y="23"/>
                        </a:lnTo>
                        <a:lnTo>
                          <a:pt x="228" y="14"/>
                        </a:lnTo>
                        <a:lnTo>
                          <a:pt x="214" y="9"/>
                        </a:lnTo>
                        <a:lnTo>
                          <a:pt x="198" y="4"/>
                        </a:lnTo>
                        <a:lnTo>
                          <a:pt x="184" y="2"/>
                        </a:lnTo>
                        <a:lnTo>
                          <a:pt x="167" y="0"/>
                        </a:lnTo>
                        <a:lnTo>
                          <a:pt x="152" y="1"/>
                        </a:lnTo>
                        <a:lnTo>
                          <a:pt x="135" y="3"/>
                        </a:lnTo>
                        <a:lnTo>
                          <a:pt x="120" y="7"/>
                        </a:lnTo>
                        <a:lnTo>
                          <a:pt x="103" y="12"/>
                        </a:lnTo>
                        <a:lnTo>
                          <a:pt x="89" y="20"/>
                        </a:lnTo>
                        <a:lnTo>
                          <a:pt x="74" y="27"/>
                        </a:lnTo>
                        <a:lnTo>
                          <a:pt x="62" y="37"/>
                        </a:lnTo>
                        <a:lnTo>
                          <a:pt x="49" y="46"/>
                        </a:lnTo>
                        <a:lnTo>
                          <a:pt x="39" y="59"/>
                        </a:lnTo>
                        <a:lnTo>
                          <a:pt x="21" y="87"/>
                        </a:lnTo>
                        <a:lnTo>
                          <a:pt x="8" y="116"/>
                        </a:lnTo>
                        <a:lnTo>
                          <a:pt x="1" y="147"/>
                        </a:lnTo>
                        <a:lnTo>
                          <a:pt x="0" y="178"/>
                        </a:lnTo>
                        <a:lnTo>
                          <a:pt x="7" y="210"/>
                        </a:lnTo>
                        <a:lnTo>
                          <a:pt x="11" y="225"/>
                        </a:lnTo>
                        <a:lnTo>
                          <a:pt x="18" y="241"/>
                        </a:lnTo>
                        <a:lnTo>
                          <a:pt x="26" y="254"/>
                        </a:lnTo>
                        <a:lnTo>
                          <a:pt x="36" y="268"/>
                        </a:lnTo>
                        <a:lnTo>
                          <a:pt x="45" y="279"/>
                        </a:lnTo>
                        <a:lnTo>
                          <a:pt x="58" y="290"/>
                        </a:lnTo>
                        <a:lnTo>
                          <a:pt x="70" y="300"/>
                        </a:lnTo>
                        <a:lnTo>
                          <a:pt x="84" y="309"/>
                        </a:lnTo>
                        <a:lnTo>
                          <a:pt x="99" y="316"/>
                        </a:lnTo>
                        <a:lnTo>
                          <a:pt x="113" y="321"/>
                        </a:lnTo>
                        <a:lnTo>
                          <a:pt x="128" y="326"/>
                        </a:lnTo>
                        <a:lnTo>
                          <a:pt x="144" y="329"/>
                        </a:lnTo>
                        <a:lnTo>
                          <a:pt x="159" y="329"/>
                        </a:lnTo>
                        <a:lnTo>
                          <a:pt x="175" y="328"/>
                        </a:lnTo>
                        <a:lnTo>
                          <a:pt x="192" y="326"/>
                        </a:lnTo>
                        <a:lnTo>
                          <a:pt x="208" y="323"/>
                        </a:lnTo>
                        <a:lnTo>
                          <a:pt x="224" y="316"/>
                        </a:lnTo>
                        <a:lnTo>
                          <a:pt x="240" y="310"/>
                        </a:lnTo>
                        <a:lnTo>
                          <a:pt x="253" y="302"/>
                        </a:lnTo>
                        <a:lnTo>
                          <a:pt x="266" y="294"/>
                        </a:lnTo>
                        <a:lnTo>
                          <a:pt x="278" y="283"/>
                        </a:lnTo>
                        <a:lnTo>
                          <a:pt x="283" y="277"/>
                        </a:lnTo>
                        <a:lnTo>
                          <a:pt x="289" y="272"/>
                        </a:lnTo>
                        <a:lnTo>
                          <a:pt x="298" y="259"/>
                        </a:lnTo>
                        <a:lnTo>
                          <a:pt x="303" y="252"/>
                        </a:lnTo>
                        <a:lnTo>
                          <a:pt x="308" y="246"/>
                        </a:lnTo>
                        <a:close/>
                        <a:moveTo>
                          <a:pt x="311" y="125"/>
                        </a:moveTo>
                        <a:lnTo>
                          <a:pt x="314" y="140"/>
                        </a:lnTo>
                        <a:lnTo>
                          <a:pt x="316" y="154"/>
                        </a:lnTo>
                        <a:lnTo>
                          <a:pt x="316" y="168"/>
                        </a:lnTo>
                        <a:lnTo>
                          <a:pt x="315" y="183"/>
                        </a:lnTo>
                        <a:lnTo>
                          <a:pt x="313" y="189"/>
                        </a:lnTo>
                        <a:lnTo>
                          <a:pt x="312" y="189"/>
                        </a:lnTo>
                        <a:lnTo>
                          <a:pt x="312" y="190"/>
                        </a:lnTo>
                        <a:lnTo>
                          <a:pt x="312" y="192"/>
                        </a:lnTo>
                        <a:lnTo>
                          <a:pt x="312" y="196"/>
                        </a:lnTo>
                        <a:lnTo>
                          <a:pt x="308" y="211"/>
                        </a:lnTo>
                        <a:lnTo>
                          <a:pt x="303" y="225"/>
                        </a:lnTo>
                        <a:lnTo>
                          <a:pt x="296" y="240"/>
                        </a:lnTo>
                        <a:lnTo>
                          <a:pt x="287" y="252"/>
                        </a:lnTo>
                        <a:lnTo>
                          <a:pt x="279" y="265"/>
                        </a:lnTo>
                        <a:lnTo>
                          <a:pt x="268" y="275"/>
                        </a:lnTo>
                        <a:lnTo>
                          <a:pt x="258" y="285"/>
                        </a:lnTo>
                        <a:lnTo>
                          <a:pt x="246" y="294"/>
                        </a:lnTo>
                        <a:lnTo>
                          <a:pt x="233" y="301"/>
                        </a:lnTo>
                        <a:lnTo>
                          <a:pt x="220" y="307"/>
                        </a:lnTo>
                        <a:lnTo>
                          <a:pt x="206" y="313"/>
                        </a:lnTo>
                        <a:lnTo>
                          <a:pt x="191" y="316"/>
                        </a:lnTo>
                        <a:lnTo>
                          <a:pt x="176" y="318"/>
                        </a:lnTo>
                        <a:lnTo>
                          <a:pt x="162" y="318"/>
                        </a:lnTo>
                        <a:lnTo>
                          <a:pt x="148" y="317"/>
                        </a:lnTo>
                        <a:lnTo>
                          <a:pt x="133" y="314"/>
                        </a:lnTo>
                        <a:lnTo>
                          <a:pt x="119" y="310"/>
                        </a:lnTo>
                        <a:lnTo>
                          <a:pt x="104" y="305"/>
                        </a:lnTo>
                        <a:lnTo>
                          <a:pt x="91" y="299"/>
                        </a:lnTo>
                        <a:lnTo>
                          <a:pt x="76" y="289"/>
                        </a:lnTo>
                        <a:lnTo>
                          <a:pt x="65" y="281"/>
                        </a:lnTo>
                        <a:lnTo>
                          <a:pt x="53" y="271"/>
                        </a:lnTo>
                        <a:lnTo>
                          <a:pt x="45" y="260"/>
                        </a:lnTo>
                        <a:lnTo>
                          <a:pt x="36" y="248"/>
                        </a:lnTo>
                        <a:lnTo>
                          <a:pt x="30" y="236"/>
                        </a:lnTo>
                        <a:lnTo>
                          <a:pt x="23" y="222"/>
                        </a:lnTo>
                        <a:lnTo>
                          <a:pt x="19" y="209"/>
                        </a:lnTo>
                        <a:lnTo>
                          <a:pt x="12" y="179"/>
                        </a:lnTo>
                        <a:lnTo>
                          <a:pt x="13" y="150"/>
                        </a:lnTo>
                        <a:lnTo>
                          <a:pt x="19" y="121"/>
                        </a:lnTo>
                        <a:lnTo>
                          <a:pt x="33" y="93"/>
                        </a:lnTo>
                        <a:lnTo>
                          <a:pt x="40" y="79"/>
                        </a:lnTo>
                        <a:lnTo>
                          <a:pt x="49" y="67"/>
                        </a:lnTo>
                        <a:lnTo>
                          <a:pt x="71" y="46"/>
                        </a:lnTo>
                        <a:lnTo>
                          <a:pt x="95" y="31"/>
                        </a:lnTo>
                        <a:lnTo>
                          <a:pt x="108" y="25"/>
                        </a:lnTo>
                        <a:lnTo>
                          <a:pt x="124" y="21"/>
                        </a:lnTo>
                        <a:lnTo>
                          <a:pt x="137" y="15"/>
                        </a:lnTo>
                        <a:lnTo>
                          <a:pt x="152" y="13"/>
                        </a:lnTo>
                        <a:lnTo>
                          <a:pt x="181" y="14"/>
                        </a:lnTo>
                        <a:lnTo>
                          <a:pt x="194" y="16"/>
                        </a:lnTo>
                        <a:lnTo>
                          <a:pt x="208" y="21"/>
                        </a:lnTo>
                        <a:lnTo>
                          <a:pt x="237" y="34"/>
                        </a:lnTo>
                        <a:lnTo>
                          <a:pt x="250" y="41"/>
                        </a:lnTo>
                        <a:lnTo>
                          <a:pt x="262" y="51"/>
                        </a:lnTo>
                        <a:lnTo>
                          <a:pt x="283" y="72"/>
                        </a:lnTo>
                        <a:lnTo>
                          <a:pt x="291" y="84"/>
                        </a:lnTo>
                        <a:lnTo>
                          <a:pt x="298" y="96"/>
                        </a:lnTo>
                        <a:lnTo>
                          <a:pt x="305" y="110"/>
                        </a:lnTo>
                        <a:lnTo>
                          <a:pt x="311" y="125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4" name="Freeform 750"/>
                  <p:cNvSpPr>
                    <a:spLocks noEditPoints="1"/>
                  </p:cNvSpPr>
                  <p:nvPr/>
                </p:nvSpPr>
                <p:spPr bwMode="auto">
                  <a:xfrm>
                    <a:off x="2496" y="4283"/>
                    <a:ext cx="170" cy="150"/>
                  </a:xfrm>
                  <a:custGeom>
                    <a:avLst/>
                    <a:gdLst>
                      <a:gd name="T0" fmla="*/ 291 w 304"/>
                      <a:gd name="T1" fmla="*/ 212 h 305"/>
                      <a:gd name="T2" fmla="*/ 300 w 304"/>
                      <a:gd name="T3" fmla="*/ 183 h 305"/>
                      <a:gd name="T4" fmla="*/ 300 w 304"/>
                      <a:gd name="T5" fmla="*/ 177 h 305"/>
                      <a:gd name="T6" fmla="*/ 301 w 304"/>
                      <a:gd name="T7" fmla="*/ 176 h 305"/>
                      <a:gd name="T8" fmla="*/ 304 w 304"/>
                      <a:gd name="T9" fmla="*/ 155 h 305"/>
                      <a:gd name="T10" fmla="*/ 302 w 304"/>
                      <a:gd name="T11" fmla="*/ 127 h 305"/>
                      <a:gd name="T12" fmla="*/ 293 w 304"/>
                      <a:gd name="T13" fmla="*/ 97 h 305"/>
                      <a:gd name="T14" fmla="*/ 279 w 304"/>
                      <a:gd name="T15" fmla="*/ 71 h 305"/>
                      <a:gd name="T16" fmla="*/ 250 w 304"/>
                      <a:gd name="T17" fmla="*/ 38 h 305"/>
                      <a:gd name="T18" fmla="*/ 225 w 304"/>
                      <a:gd name="T19" fmla="*/ 21 h 305"/>
                      <a:gd name="T20" fmla="*/ 182 w 304"/>
                      <a:gd name="T21" fmla="*/ 3 h 305"/>
                      <a:gd name="T22" fmla="*/ 140 w 304"/>
                      <a:gd name="T23" fmla="*/ 0 h 305"/>
                      <a:gd name="T24" fmla="*/ 112 w 304"/>
                      <a:gd name="T25" fmla="*/ 8 h 305"/>
                      <a:gd name="T26" fmla="*/ 83 w 304"/>
                      <a:gd name="T27" fmla="*/ 18 h 305"/>
                      <a:gd name="T28" fmla="*/ 37 w 304"/>
                      <a:gd name="T29" fmla="*/ 54 h 305"/>
                      <a:gd name="T30" fmla="*/ 21 w 304"/>
                      <a:gd name="T31" fmla="*/ 80 h 305"/>
                      <a:gd name="T32" fmla="*/ 1 w 304"/>
                      <a:gd name="T33" fmla="*/ 137 h 305"/>
                      <a:gd name="T34" fmla="*/ 7 w 304"/>
                      <a:gd name="T35" fmla="*/ 196 h 305"/>
                      <a:gd name="T36" fmla="*/ 18 w 304"/>
                      <a:gd name="T37" fmla="*/ 223 h 305"/>
                      <a:gd name="T38" fmla="*/ 33 w 304"/>
                      <a:gd name="T39" fmla="*/ 247 h 305"/>
                      <a:gd name="T40" fmla="*/ 53 w 304"/>
                      <a:gd name="T41" fmla="*/ 268 h 305"/>
                      <a:gd name="T42" fmla="*/ 79 w 304"/>
                      <a:gd name="T43" fmla="*/ 286 h 305"/>
                      <a:gd name="T44" fmla="*/ 107 w 304"/>
                      <a:gd name="T45" fmla="*/ 297 h 305"/>
                      <a:gd name="T46" fmla="*/ 136 w 304"/>
                      <a:gd name="T47" fmla="*/ 304 h 305"/>
                      <a:gd name="T48" fmla="*/ 164 w 304"/>
                      <a:gd name="T49" fmla="*/ 305 h 305"/>
                      <a:gd name="T50" fmla="*/ 194 w 304"/>
                      <a:gd name="T51" fmla="*/ 300 h 305"/>
                      <a:gd name="T52" fmla="*/ 221 w 304"/>
                      <a:gd name="T53" fmla="*/ 288 h 305"/>
                      <a:gd name="T54" fmla="*/ 246 w 304"/>
                      <a:gd name="T55" fmla="*/ 272 h 305"/>
                      <a:gd name="T56" fmla="*/ 267 w 304"/>
                      <a:gd name="T57" fmla="*/ 252 h 305"/>
                      <a:gd name="T58" fmla="*/ 284 w 304"/>
                      <a:gd name="T59" fmla="*/ 227 h 305"/>
                      <a:gd name="T60" fmla="*/ 290 w 304"/>
                      <a:gd name="T61" fmla="*/ 129 h 305"/>
                      <a:gd name="T62" fmla="*/ 292 w 304"/>
                      <a:gd name="T63" fmla="*/ 169 h 305"/>
                      <a:gd name="T64" fmla="*/ 287 w 304"/>
                      <a:gd name="T65" fmla="*/ 188 h 305"/>
                      <a:gd name="T66" fmla="*/ 286 w 304"/>
                      <a:gd name="T67" fmla="*/ 189 h 305"/>
                      <a:gd name="T68" fmla="*/ 286 w 304"/>
                      <a:gd name="T69" fmla="*/ 195 h 305"/>
                      <a:gd name="T70" fmla="*/ 275 w 304"/>
                      <a:gd name="T71" fmla="*/ 222 h 305"/>
                      <a:gd name="T72" fmla="*/ 259 w 304"/>
                      <a:gd name="T73" fmla="*/ 244 h 305"/>
                      <a:gd name="T74" fmla="*/ 249 w 304"/>
                      <a:gd name="T75" fmla="*/ 254 h 305"/>
                      <a:gd name="T76" fmla="*/ 240 w 304"/>
                      <a:gd name="T77" fmla="*/ 263 h 305"/>
                      <a:gd name="T78" fmla="*/ 229 w 304"/>
                      <a:gd name="T79" fmla="*/ 270 h 305"/>
                      <a:gd name="T80" fmla="*/ 217 w 304"/>
                      <a:gd name="T81" fmla="*/ 277 h 305"/>
                      <a:gd name="T82" fmla="*/ 204 w 304"/>
                      <a:gd name="T83" fmla="*/ 283 h 305"/>
                      <a:gd name="T84" fmla="*/ 177 w 304"/>
                      <a:gd name="T85" fmla="*/ 291 h 305"/>
                      <a:gd name="T86" fmla="*/ 137 w 304"/>
                      <a:gd name="T87" fmla="*/ 293 h 305"/>
                      <a:gd name="T88" fmla="*/ 96 w 304"/>
                      <a:gd name="T89" fmla="*/ 282 h 305"/>
                      <a:gd name="T90" fmla="*/ 70 w 304"/>
                      <a:gd name="T91" fmla="*/ 267 h 305"/>
                      <a:gd name="T92" fmla="*/ 50 w 304"/>
                      <a:gd name="T93" fmla="*/ 250 h 305"/>
                      <a:gd name="T94" fmla="*/ 33 w 304"/>
                      <a:gd name="T95" fmla="*/ 229 h 305"/>
                      <a:gd name="T96" fmla="*/ 22 w 304"/>
                      <a:gd name="T97" fmla="*/ 204 h 305"/>
                      <a:gd name="T98" fmla="*/ 12 w 304"/>
                      <a:gd name="T99" fmla="*/ 164 h 305"/>
                      <a:gd name="T100" fmla="*/ 18 w 304"/>
                      <a:gd name="T101" fmla="*/ 110 h 305"/>
                      <a:gd name="T102" fmla="*/ 46 w 304"/>
                      <a:gd name="T103" fmla="*/ 61 h 305"/>
                      <a:gd name="T104" fmla="*/ 87 w 304"/>
                      <a:gd name="T105" fmla="*/ 28 h 305"/>
                      <a:gd name="T106" fmla="*/ 114 w 304"/>
                      <a:gd name="T107" fmla="*/ 20 h 305"/>
                      <a:gd name="T108" fmla="*/ 168 w 304"/>
                      <a:gd name="T109" fmla="*/ 13 h 305"/>
                      <a:gd name="T110" fmla="*/ 193 w 304"/>
                      <a:gd name="T111" fmla="*/ 18 h 305"/>
                      <a:gd name="T112" fmla="*/ 243 w 304"/>
                      <a:gd name="T113" fmla="*/ 46 h 305"/>
                      <a:gd name="T114" fmla="*/ 263 w 304"/>
                      <a:gd name="T115" fmla="*/ 66 h 305"/>
                      <a:gd name="T116" fmla="*/ 276 w 304"/>
                      <a:gd name="T117" fmla="*/ 88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04" h="305">
                        <a:moveTo>
                          <a:pt x="284" y="227"/>
                        </a:moveTo>
                        <a:lnTo>
                          <a:pt x="291" y="212"/>
                        </a:lnTo>
                        <a:lnTo>
                          <a:pt x="296" y="198"/>
                        </a:lnTo>
                        <a:lnTo>
                          <a:pt x="300" y="183"/>
                        </a:lnTo>
                        <a:lnTo>
                          <a:pt x="300" y="179"/>
                        </a:lnTo>
                        <a:lnTo>
                          <a:pt x="300" y="177"/>
                        </a:lnTo>
                        <a:lnTo>
                          <a:pt x="300" y="176"/>
                        </a:lnTo>
                        <a:lnTo>
                          <a:pt x="301" y="176"/>
                        </a:lnTo>
                        <a:lnTo>
                          <a:pt x="303" y="170"/>
                        </a:lnTo>
                        <a:lnTo>
                          <a:pt x="304" y="155"/>
                        </a:lnTo>
                        <a:lnTo>
                          <a:pt x="304" y="141"/>
                        </a:lnTo>
                        <a:lnTo>
                          <a:pt x="302" y="127"/>
                        </a:lnTo>
                        <a:lnTo>
                          <a:pt x="299" y="112"/>
                        </a:lnTo>
                        <a:lnTo>
                          <a:pt x="293" y="97"/>
                        </a:lnTo>
                        <a:lnTo>
                          <a:pt x="286" y="83"/>
                        </a:lnTo>
                        <a:lnTo>
                          <a:pt x="279" y="71"/>
                        </a:lnTo>
                        <a:lnTo>
                          <a:pt x="271" y="59"/>
                        </a:lnTo>
                        <a:lnTo>
                          <a:pt x="250" y="38"/>
                        </a:lnTo>
                        <a:lnTo>
                          <a:pt x="238" y="28"/>
                        </a:lnTo>
                        <a:lnTo>
                          <a:pt x="225" y="21"/>
                        </a:lnTo>
                        <a:lnTo>
                          <a:pt x="196" y="8"/>
                        </a:lnTo>
                        <a:lnTo>
                          <a:pt x="182" y="3"/>
                        </a:lnTo>
                        <a:lnTo>
                          <a:pt x="169" y="1"/>
                        </a:lnTo>
                        <a:lnTo>
                          <a:pt x="140" y="0"/>
                        </a:lnTo>
                        <a:lnTo>
                          <a:pt x="125" y="2"/>
                        </a:lnTo>
                        <a:lnTo>
                          <a:pt x="112" y="8"/>
                        </a:lnTo>
                        <a:lnTo>
                          <a:pt x="96" y="12"/>
                        </a:lnTo>
                        <a:lnTo>
                          <a:pt x="83" y="18"/>
                        </a:lnTo>
                        <a:lnTo>
                          <a:pt x="59" y="33"/>
                        </a:lnTo>
                        <a:lnTo>
                          <a:pt x="37" y="54"/>
                        </a:lnTo>
                        <a:lnTo>
                          <a:pt x="28" y="66"/>
                        </a:lnTo>
                        <a:lnTo>
                          <a:pt x="21" y="80"/>
                        </a:lnTo>
                        <a:lnTo>
                          <a:pt x="7" y="108"/>
                        </a:lnTo>
                        <a:lnTo>
                          <a:pt x="1" y="137"/>
                        </a:lnTo>
                        <a:lnTo>
                          <a:pt x="0" y="166"/>
                        </a:lnTo>
                        <a:lnTo>
                          <a:pt x="7" y="196"/>
                        </a:lnTo>
                        <a:lnTo>
                          <a:pt x="11" y="209"/>
                        </a:lnTo>
                        <a:lnTo>
                          <a:pt x="18" y="223"/>
                        </a:lnTo>
                        <a:lnTo>
                          <a:pt x="24" y="235"/>
                        </a:lnTo>
                        <a:lnTo>
                          <a:pt x="33" y="247"/>
                        </a:lnTo>
                        <a:lnTo>
                          <a:pt x="41" y="258"/>
                        </a:lnTo>
                        <a:lnTo>
                          <a:pt x="53" y="268"/>
                        </a:lnTo>
                        <a:lnTo>
                          <a:pt x="64" y="276"/>
                        </a:lnTo>
                        <a:lnTo>
                          <a:pt x="79" y="286"/>
                        </a:lnTo>
                        <a:lnTo>
                          <a:pt x="92" y="292"/>
                        </a:lnTo>
                        <a:lnTo>
                          <a:pt x="107" y="297"/>
                        </a:lnTo>
                        <a:lnTo>
                          <a:pt x="121" y="301"/>
                        </a:lnTo>
                        <a:lnTo>
                          <a:pt x="136" y="304"/>
                        </a:lnTo>
                        <a:lnTo>
                          <a:pt x="150" y="305"/>
                        </a:lnTo>
                        <a:lnTo>
                          <a:pt x="164" y="305"/>
                        </a:lnTo>
                        <a:lnTo>
                          <a:pt x="179" y="303"/>
                        </a:lnTo>
                        <a:lnTo>
                          <a:pt x="194" y="300"/>
                        </a:lnTo>
                        <a:lnTo>
                          <a:pt x="208" y="294"/>
                        </a:lnTo>
                        <a:lnTo>
                          <a:pt x="221" y="288"/>
                        </a:lnTo>
                        <a:lnTo>
                          <a:pt x="234" y="281"/>
                        </a:lnTo>
                        <a:lnTo>
                          <a:pt x="246" y="272"/>
                        </a:lnTo>
                        <a:lnTo>
                          <a:pt x="256" y="262"/>
                        </a:lnTo>
                        <a:lnTo>
                          <a:pt x="267" y="252"/>
                        </a:lnTo>
                        <a:lnTo>
                          <a:pt x="275" y="239"/>
                        </a:lnTo>
                        <a:lnTo>
                          <a:pt x="284" y="227"/>
                        </a:lnTo>
                        <a:close/>
                        <a:moveTo>
                          <a:pt x="286" y="116"/>
                        </a:moveTo>
                        <a:lnTo>
                          <a:pt x="290" y="129"/>
                        </a:lnTo>
                        <a:lnTo>
                          <a:pt x="292" y="142"/>
                        </a:lnTo>
                        <a:lnTo>
                          <a:pt x="292" y="169"/>
                        </a:lnTo>
                        <a:lnTo>
                          <a:pt x="290" y="181"/>
                        </a:lnTo>
                        <a:lnTo>
                          <a:pt x="287" y="188"/>
                        </a:lnTo>
                        <a:lnTo>
                          <a:pt x="286" y="188"/>
                        </a:lnTo>
                        <a:lnTo>
                          <a:pt x="286" y="189"/>
                        </a:lnTo>
                        <a:lnTo>
                          <a:pt x="286" y="191"/>
                        </a:lnTo>
                        <a:lnTo>
                          <a:pt x="286" y="195"/>
                        </a:lnTo>
                        <a:lnTo>
                          <a:pt x="281" y="207"/>
                        </a:lnTo>
                        <a:lnTo>
                          <a:pt x="275" y="222"/>
                        </a:lnTo>
                        <a:lnTo>
                          <a:pt x="267" y="233"/>
                        </a:lnTo>
                        <a:lnTo>
                          <a:pt x="259" y="244"/>
                        </a:lnTo>
                        <a:lnTo>
                          <a:pt x="253" y="249"/>
                        </a:lnTo>
                        <a:lnTo>
                          <a:pt x="249" y="254"/>
                        </a:lnTo>
                        <a:lnTo>
                          <a:pt x="244" y="258"/>
                        </a:lnTo>
                        <a:lnTo>
                          <a:pt x="240" y="263"/>
                        </a:lnTo>
                        <a:lnTo>
                          <a:pt x="234" y="266"/>
                        </a:lnTo>
                        <a:lnTo>
                          <a:pt x="229" y="270"/>
                        </a:lnTo>
                        <a:lnTo>
                          <a:pt x="222" y="273"/>
                        </a:lnTo>
                        <a:lnTo>
                          <a:pt x="217" y="277"/>
                        </a:lnTo>
                        <a:lnTo>
                          <a:pt x="210" y="280"/>
                        </a:lnTo>
                        <a:lnTo>
                          <a:pt x="204" y="283"/>
                        </a:lnTo>
                        <a:lnTo>
                          <a:pt x="191" y="288"/>
                        </a:lnTo>
                        <a:lnTo>
                          <a:pt x="177" y="291"/>
                        </a:lnTo>
                        <a:lnTo>
                          <a:pt x="163" y="293"/>
                        </a:lnTo>
                        <a:lnTo>
                          <a:pt x="137" y="293"/>
                        </a:lnTo>
                        <a:lnTo>
                          <a:pt x="110" y="287"/>
                        </a:lnTo>
                        <a:lnTo>
                          <a:pt x="96" y="282"/>
                        </a:lnTo>
                        <a:lnTo>
                          <a:pt x="84" y="275"/>
                        </a:lnTo>
                        <a:lnTo>
                          <a:pt x="70" y="267"/>
                        </a:lnTo>
                        <a:lnTo>
                          <a:pt x="60" y="259"/>
                        </a:lnTo>
                        <a:lnTo>
                          <a:pt x="50" y="250"/>
                        </a:lnTo>
                        <a:lnTo>
                          <a:pt x="41" y="240"/>
                        </a:lnTo>
                        <a:lnTo>
                          <a:pt x="33" y="229"/>
                        </a:lnTo>
                        <a:lnTo>
                          <a:pt x="27" y="218"/>
                        </a:lnTo>
                        <a:lnTo>
                          <a:pt x="22" y="204"/>
                        </a:lnTo>
                        <a:lnTo>
                          <a:pt x="19" y="192"/>
                        </a:lnTo>
                        <a:lnTo>
                          <a:pt x="12" y="164"/>
                        </a:lnTo>
                        <a:lnTo>
                          <a:pt x="12" y="137"/>
                        </a:lnTo>
                        <a:lnTo>
                          <a:pt x="18" y="110"/>
                        </a:lnTo>
                        <a:lnTo>
                          <a:pt x="30" y="85"/>
                        </a:lnTo>
                        <a:lnTo>
                          <a:pt x="46" y="61"/>
                        </a:lnTo>
                        <a:lnTo>
                          <a:pt x="65" y="43"/>
                        </a:lnTo>
                        <a:lnTo>
                          <a:pt x="87" y="28"/>
                        </a:lnTo>
                        <a:lnTo>
                          <a:pt x="99" y="23"/>
                        </a:lnTo>
                        <a:lnTo>
                          <a:pt x="114" y="20"/>
                        </a:lnTo>
                        <a:lnTo>
                          <a:pt x="141" y="13"/>
                        </a:lnTo>
                        <a:lnTo>
                          <a:pt x="168" y="13"/>
                        </a:lnTo>
                        <a:lnTo>
                          <a:pt x="180" y="14"/>
                        </a:lnTo>
                        <a:lnTo>
                          <a:pt x="193" y="18"/>
                        </a:lnTo>
                        <a:lnTo>
                          <a:pt x="220" y="30"/>
                        </a:lnTo>
                        <a:lnTo>
                          <a:pt x="243" y="46"/>
                        </a:lnTo>
                        <a:lnTo>
                          <a:pt x="253" y="55"/>
                        </a:lnTo>
                        <a:lnTo>
                          <a:pt x="263" y="66"/>
                        </a:lnTo>
                        <a:lnTo>
                          <a:pt x="270" y="76"/>
                        </a:lnTo>
                        <a:lnTo>
                          <a:pt x="276" y="88"/>
                        </a:lnTo>
                        <a:lnTo>
                          <a:pt x="286" y="116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5" name="Freeform 751"/>
                  <p:cNvSpPr>
                    <a:spLocks noEditPoints="1"/>
                  </p:cNvSpPr>
                  <p:nvPr/>
                </p:nvSpPr>
                <p:spPr bwMode="auto">
                  <a:xfrm>
                    <a:off x="2503" y="4289"/>
                    <a:ext cx="154" cy="138"/>
                  </a:xfrm>
                  <a:custGeom>
                    <a:avLst/>
                    <a:gdLst>
                      <a:gd name="T0" fmla="*/ 269 w 280"/>
                      <a:gd name="T1" fmla="*/ 194 h 280"/>
                      <a:gd name="T2" fmla="*/ 274 w 280"/>
                      <a:gd name="T3" fmla="*/ 178 h 280"/>
                      <a:gd name="T4" fmla="*/ 274 w 280"/>
                      <a:gd name="T5" fmla="*/ 175 h 280"/>
                      <a:gd name="T6" fmla="*/ 278 w 280"/>
                      <a:gd name="T7" fmla="*/ 168 h 280"/>
                      <a:gd name="T8" fmla="*/ 280 w 280"/>
                      <a:gd name="T9" fmla="*/ 129 h 280"/>
                      <a:gd name="T10" fmla="*/ 274 w 280"/>
                      <a:gd name="T11" fmla="*/ 103 h 280"/>
                      <a:gd name="T12" fmla="*/ 258 w 280"/>
                      <a:gd name="T13" fmla="*/ 63 h 280"/>
                      <a:gd name="T14" fmla="*/ 241 w 280"/>
                      <a:gd name="T15" fmla="*/ 42 h 280"/>
                      <a:gd name="T16" fmla="*/ 208 w 280"/>
                      <a:gd name="T17" fmla="*/ 17 h 280"/>
                      <a:gd name="T18" fmla="*/ 168 w 280"/>
                      <a:gd name="T19" fmla="*/ 1 h 280"/>
                      <a:gd name="T20" fmla="*/ 129 w 280"/>
                      <a:gd name="T21" fmla="*/ 0 h 280"/>
                      <a:gd name="T22" fmla="*/ 87 w 280"/>
                      <a:gd name="T23" fmla="*/ 10 h 280"/>
                      <a:gd name="T24" fmla="*/ 53 w 280"/>
                      <a:gd name="T25" fmla="*/ 30 h 280"/>
                      <a:gd name="T26" fmla="*/ 18 w 280"/>
                      <a:gd name="T27" fmla="*/ 72 h 280"/>
                      <a:gd name="T28" fmla="*/ 0 w 280"/>
                      <a:gd name="T29" fmla="*/ 124 h 280"/>
                      <a:gd name="T30" fmla="*/ 7 w 280"/>
                      <a:gd name="T31" fmla="*/ 179 h 280"/>
                      <a:gd name="T32" fmla="*/ 15 w 280"/>
                      <a:gd name="T33" fmla="*/ 205 h 280"/>
                      <a:gd name="T34" fmla="*/ 29 w 280"/>
                      <a:gd name="T35" fmla="*/ 227 h 280"/>
                      <a:gd name="T36" fmla="*/ 48 w 280"/>
                      <a:gd name="T37" fmla="*/ 246 h 280"/>
                      <a:gd name="T38" fmla="*/ 72 w 280"/>
                      <a:gd name="T39" fmla="*/ 262 h 280"/>
                      <a:gd name="T40" fmla="*/ 98 w 280"/>
                      <a:gd name="T41" fmla="*/ 274 h 280"/>
                      <a:gd name="T42" fmla="*/ 151 w 280"/>
                      <a:gd name="T43" fmla="*/ 280 h 280"/>
                      <a:gd name="T44" fmla="*/ 179 w 280"/>
                      <a:gd name="T45" fmla="*/ 275 h 280"/>
                      <a:gd name="T46" fmla="*/ 198 w 280"/>
                      <a:gd name="T47" fmla="*/ 267 h 280"/>
                      <a:gd name="T48" fmla="*/ 210 w 280"/>
                      <a:gd name="T49" fmla="*/ 260 h 280"/>
                      <a:gd name="T50" fmla="*/ 222 w 280"/>
                      <a:gd name="T51" fmla="*/ 253 h 280"/>
                      <a:gd name="T52" fmla="*/ 232 w 280"/>
                      <a:gd name="T53" fmla="*/ 245 h 280"/>
                      <a:gd name="T54" fmla="*/ 241 w 280"/>
                      <a:gd name="T55" fmla="*/ 236 h 280"/>
                      <a:gd name="T56" fmla="*/ 255 w 280"/>
                      <a:gd name="T57" fmla="*/ 220 h 280"/>
                      <a:gd name="T58" fmla="*/ 254 w 280"/>
                      <a:gd name="T59" fmla="*/ 203 h 280"/>
                      <a:gd name="T60" fmla="*/ 238 w 280"/>
                      <a:gd name="T61" fmla="*/ 224 h 280"/>
                      <a:gd name="T62" fmla="*/ 221 w 280"/>
                      <a:gd name="T63" fmla="*/ 242 h 280"/>
                      <a:gd name="T64" fmla="*/ 199 w 280"/>
                      <a:gd name="T65" fmla="*/ 254 h 280"/>
                      <a:gd name="T66" fmla="*/ 180 w 280"/>
                      <a:gd name="T67" fmla="*/ 261 h 280"/>
                      <a:gd name="T68" fmla="*/ 177 w 280"/>
                      <a:gd name="T69" fmla="*/ 261 h 280"/>
                      <a:gd name="T70" fmla="*/ 175 w 280"/>
                      <a:gd name="T71" fmla="*/ 264 h 280"/>
                      <a:gd name="T72" fmla="*/ 125 w 280"/>
                      <a:gd name="T73" fmla="*/ 269 h 280"/>
                      <a:gd name="T74" fmla="*/ 87 w 280"/>
                      <a:gd name="T75" fmla="*/ 258 h 280"/>
                      <a:gd name="T76" fmla="*/ 55 w 280"/>
                      <a:gd name="T77" fmla="*/ 238 h 280"/>
                      <a:gd name="T78" fmla="*/ 39 w 280"/>
                      <a:gd name="T79" fmla="*/ 220 h 280"/>
                      <a:gd name="T80" fmla="*/ 20 w 280"/>
                      <a:gd name="T81" fmla="*/ 187 h 280"/>
                      <a:gd name="T82" fmla="*/ 11 w 280"/>
                      <a:gd name="T83" fmla="*/ 150 h 280"/>
                      <a:gd name="T84" fmla="*/ 16 w 280"/>
                      <a:gd name="T85" fmla="*/ 100 h 280"/>
                      <a:gd name="T86" fmla="*/ 41 w 280"/>
                      <a:gd name="T87" fmla="*/ 55 h 280"/>
                      <a:gd name="T88" fmla="*/ 59 w 280"/>
                      <a:gd name="T89" fmla="*/ 38 h 280"/>
                      <a:gd name="T90" fmla="*/ 106 w 280"/>
                      <a:gd name="T91" fmla="*/ 16 h 280"/>
                      <a:gd name="T92" fmla="*/ 156 w 280"/>
                      <a:gd name="T93" fmla="*/ 11 h 280"/>
                      <a:gd name="T94" fmla="*/ 179 w 280"/>
                      <a:gd name="T95" fmla="*/ 16 h 280"/>
                      <a:gd name="T96" fmla="*/ 203 w 280"/>
                      <a:gd name="T97" fmla="*/ 28 h 280"/>
                      <a:gd name="T98" fmla="*/ 232 w 280"/>
                      <a:gd name="T99" fmla="*/ 49 h 280"/>
                      <a:gd name="T100" fmla="*/ 248 w 280"/>
                      <a:gd name="T101" fmla="*/ 69 h 280"/>
                      <a:gd name="T102" fmla="*/ 259 w 280"/>
                      <a:gd name="T103" fmla="*/ 92 h 280"/>
                      <a:gd name="T104" fmla="*/ 268 w 280"/>
                      <a:gd name="T105" fmla="*/ 130 h 280"/>
                      <a:gd name="T106" fmla="*/ 266 w 280"/>
                      <a:gd name="T107" fmla="*/ 166 h 280"/>
                      <a:gd name="T108" fmla="*/ 259 w 280"/>
                      <a:gd name="T109" fmla="*/ 191 h 2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80" h="280">
                        <a:moveTo>
                          <a:pt x="263" y="209"/>
                        </a:moveTo>
                        <a:lnTo>
                          <a:pt x="269" y="194"/>
                        </a:lnTo>
                        <a:lnTo>
                          <a:pt x="274" y="182"/>
                        </a:lnTo>
                        <a:lnTo>
                          <a:pt x="274" y="178"/>
                        </a:lnTo>
                        <a:lnTo>
                          <a:pt x="274" y="176"/>
                        </a:lnTo>
                        <a:lnTo>
                          <a:pt x="274" y="175"/>
                        </a:lnTo>
                        <a:lnTo>
                          <a:pt x="275" y="175"/>
                        </a:lnTo>
                        <a:lnTo>
                          <a:pt x="278" y="168"/>
                        </a:lnTo>
                        <a:lnTo>
                          <a:pt x="280" y="156"/>
                        </a:lnTo>
                        <a:lnTo>
                          <a:pt x="280" y="129"/>
                        </a:lnTo>
                        <a:lnTo>
                          <a:pt x="278" y="116"/>
                        </a:lnTo>
                        <a:lnTo>
                          <a:pt x="274" y="103"/>
                        </a:lnTo>
                        <a:lnTo>
                          <a:pt x="264" y="75"/>
                        </a:lnTo>
                        <a:lnTo>
                          <a:pt x="258" y="63"/>
                        </a:lnTo>
                        <a:lnTo>
                          <a:pt x="251" y="53"/>
                        </a:lnTo>
                        <a:lnTo>
                          <a:pt x="241" y="42"/>
                        </a:lnTo>
                        <a:lnTo>
                          <a:pt x="231" y="33"/>
                        </a:lnTo>
                        <a:lnTo>
                          <a:pt x="208" y="17"/>
                        </a:lnTo>
                        <a:lnTo>
                          <a:pt x="181" y="5"/>
                        </a:lnTo>
                        <a:lnTo>
                          <a:pt x="168" y="1"/>
                        </a:lnTo>
                        <a:lnTo>
                          <a:pt x="156" y="0"/>
                        </a:lnTo>
                        <a:lnTo>
                          <a:pt x="129" y="0"/>
                        </a:lnTo>
                        <a:lnTo>
                          <a:pt x="102" y="7"/>
                        </a:lnTo>
                        <a:lnTo>
                          <a:pt x="87" y="10"/>
                        </a:lnTo>
                        <a:lnTo>
                          <a:pt x="75" y="15"/>
                        </a:lnTo>
                        <a:lnTo>
                          <a:pt x="53" y="30"/>
                        </a:lnTo>
                        <a:lnTo>
                          <a:pt x="34" y="48"/>
                        </a:lnTo>
                        <a:lnTo>
                          <a:pt x="18" y="72"/>
                        </a:lnTo>
                        <a:lnTo>
                          <a:pt x="6" y="97"/>
                        </a:lnTo>
                        <a:lnTo>
                          <a:pt x="0" y="124"/>
                        </a:lnTo>
                        <a:lnTo>
                          <a:pt x="0" y="151"/>
                        </a:lnTo>
                        <a:lnTo>
                          <a:pt x="7" y="179"/>
                        </a:lnTo>
                        <a:lnTo>
                          <a:pt x="10" y="191"/>
                        </a:lnTo>
                        <a:lnTo>
                          <a:pt x="15" y="205"/>
                        </a:lnTo>
                        <a:lnTo>
                          <a:pt x="21" y="216"/>
                        </a:lnTo>
                        <a:lnTo>
                          <a:pt x="29" y="227"/>
                        </a:lnTo>
                        <a:lnTo>
                          <a:pt x="38" y="237"/>
                        </a:lnTo>
                        <a:lnTo>
                          <a:pt x="48" y="246"/>
                        </a:lnTo>
                        <a:lnTo>
                          <a:pt x="58" y="254"/>
                        </a:lnTo>
                        <a:lnTo>
                          <a:pt x="72" y="262"/>
                        </a:lnTo>
                        <a:lnTo>
                          <a:pt x="84" y="269"/>
                        </a:lnTo>
                        <a:lnTo>
                          <a:pt x="98" y="274"/>
                        </a:lnTo>
                        <a:lnTo>
                          <a:pt x="125" y="280"/>
                        </a:lnTo>
                        <a:lnTo>
                          <a:pt x="151" y="280"/>
                        </a:lnTo>
                        <a:lnTo>
                          <a:pt x="165" y="278"/>
                        </a:lnTo>
                        <a:lnTo>
                          <a:pt x="179" y="275"/>
                        </a:lnTo>
                        <a:lnTo>
                          <a:pt x="192" y="270"/>
                        </a:lnTo>
                        <a:lnTo>
                          <a:pt x="198" y="267"/>
                        </a:lnTo>
                        <a:lnTo>
                          <a:pt x="205" y="264"/>
                        </a:lnTo>
                        <a:lnTo>
                          <a:pt x="210" y="260"/>
                        </a:lnTo>
                        <a:lnTo>
                          <a:pt x="217" y="257"/>
                        </a:lnTo>
                        <a:lnTo>
                          <a:pt x="222" y="253"/>
                        </a:lnTo>
                        <a:lnTo>
                          <a:pt x="228" y="250"/>
                        </a:lnTo>
                        <a:lnTo>
                          <a:pt x="232" y="245"/>
                        </a:lnTo>
                        <a:lnTo>
                          <a:pt x="237" y="241"/>
                        </a:lnTo>
                        <a:lnTo>
                          <a:pt x="241" y="236"/>
                        </a:lnTo>
                        <a:lnTo>
                          <a:pt x="247" y="231"/>
                        </a:lnTo>
                        <a:lnTo>
                          <a:pt x="255" y="220"/>
                        </a:lnTo>
                        <a:lnTo>
                          <a:pt x="263" y="209"/>
                        </a:lnTo>
                        <a:close/>
                        <a:moveTo>
                          <a:pt x="254" y="203"/>
                        </a:moveTo>
                        <a:lnTo>
                          <a:pt x="245" y="214"/>
                        </a:lnTo>
                        <a:lnTo>
                          <a:pt x="238" y="224"/>
                        </a:lnTo>
                        <a:lnTo>
                          <a:pt x="229" y="232"/>
                        </a:lnTo>
                        <a:lnTo>
                          <a:pt x="221" y="242"/>
                        </a:lnTo>
                        <a:lnTo>
                          <a:pt x="209" y="248"/>
                        </a:lnTo>
                        <a:lnTo>
                          <a:pt x="199" y="254"/>
                        </a:lnTo>
                        <a:lnTo>
                          <a:pt x="187" y="259"/>
                        </a:lnTo>
                        <a:lnTo>
                          <a:pt x="180" y="261"/>
                        </a:lnTo>
                        <a:lnTo>
                          <a:pt x="178" y="261"/>
                        </a:lnTo>
                        <a:lnTo>
                          <a:pt x="177" y="261"/>
                        </a:lnTo>
                        <a:lnTo>
                          <a:pt x="177" y="262"/>
                        </a:lnTo>
                        <a:lnTo>
                          <a:pt x="175" y="264"/>
                        </a:lnTo>
                        <a:lnTo>
                          <a:pt x="149" y="269"/>
                        </a:lnTo>
                        <a:lnTo>
                          <a:pt x="125" y="269"/>
                        </a:lnTo>
                        <a:lnTo>
                          <a:pt x="100" y="262"/>
                        </a:lnTo>
                        <a:lnTo>
                          <a:pt x="87" y="258"/>
                        </a:lnTo>
                        <a:lnTo>
                          <a:pt x="77" y="253"/>
                        </a:lnTo>
                        <a:lnTo>
                          <a:pt x="55" y="238"/>
                        </a:lnTo>
                        <a:lnTo>
                          <a:pt x="46" y="228"/>
                        </a:lnTo>
                        <a:lnTo>
                          <a:pt x="39" y="220"/>
                        </a:lnTo>
                        <a:lnTo>
                          <a:pt x="25" y="199"/>
                        </a:lnTo>
                        <a:lnTo>
                          <a:pt x="20" y="187"/>
                        </a:lnTo>
                        <a:lnTo>
                          <a:pt x="17" y="176"/>
                        </a:lnTo>
                        <a:lnTo>
                          <a:pt x="11" y="150"/>
                        </a:lnTo>
                        <a:lnTo>
                          <a:pt x="11" y="125"/>
                        </a:lnTo>
                        <a:lnTo>
                          <a:pt x="16" y="100"/>
                        </a:lnTo>
                        <a:lnTo>
                          <a:pt x="27" y="77"/>
                        </a:lnTo>
                        <a:lnTo>
                          <a:pt x="41" y="55"/>
                        </a:lnTo>
                        <a:lnTo>
                          <a:pt x="49" y="45"/>
                        </a:lnTo>
                        <a:lnTo>
                          <a:pt x="59" y="38"/>
                        </a:lnTo>
                        <a:lnTo>
                          <a:pt x="80" y="25"/>
                        </a:lnTo>
                        <a:lnTo>
                          <a:pt x="106" y="16"/>
                        </a:lnTo>
                        <a:lnTo>
                          <a:pt x="131" y="11"/>
                        </a:lnTo>
                        <a:lnTo>
                          <a:pt x="156" y="11"/>
                        </a:lnTo>
                        <a:lnTo>
                          <a:pt x="167" y="12"/>
                        </a:lnTo>
                        <a:lnTo>
                          <a:pt x="179" y="16"/>
                        </a:lnTo>
                        <a:lnTo>
                          <a:pt x="191" y="20"/>
                        </a:lnTo>
                        <a:lnTo>
                          <a:pt x="203" y="28"/>
                        </a:lnTo>
                        <a:lnTo>
                          <a:pt x="224" y="41"/>
                        </a:lnTo>
                        <a:lnTo>
                          <a:pt x="232" y="49"/>
                        </a:lnTo>
                        <a:lnTo>
                          <a:pt x="241" y="60"/>
                        </a:lnTo>
                        <a:lnTo>
                          <a:pt x="248" y="69"/>
                        </a:lnTo>
                        <a:lnTo>
                          <a:pt x="254" y="80"/>
                        </a:lnTo>
                        <a:lnTo>
                          <a:pt x="259" y="92"/>
                        </a:lnTo>
                        <a:lnTo>
                          <a:pt x="264" y="105"/>
                        </a:lnTo>
                        <a:lnTo>
                          <a:pt x="268" y="130"/>
                        </a:lnTo>
                        <a:lnTo>
                          <a:pt x="268" y="155"/>
                        </a:lnTo>
                        <a:lnTo>
                          <a:pt x="266" y="166"/>
                        </a:lnTo>
                        <a:lnTo>
                          <a:pt x="263" y="179"/>
                        </a:lnTo>
                        <a:lnTo>
                          <a:pt x="259" y="191"/>
                        </a:lnTo>
                        <a:lnTo>
                          <a:pt x="254" y="203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6" name="Freeform 752"/>
                  <p:cNvSpPr>
                    <a:spLocks noEditPoints="1"/>
                  </p:cNvSpPr>
                  <p:nvPr/>
                </p:nvSpPr>
                <p:spPr bwMode="auto">
                  <a:xfrm>
                    <a:off x="2507" y="4295"/>
                    <a:ext cx="146" cy="126"/>
                  </a:xfrm>
                  <a:custGeom>
                    <a:avLst/>
                    <a:gdLst>
                      <a:gd name="T0" fmla="*/ 166 w 257"/>
                      <a:gd name="T1" fmla="*/ 251 h 258"/>
                      <a:gd name="T2" fmla="*/ 167 w 257"/>
                      <a:gd name="T3" fmla="*/ 250 h 258"/>
                      <a:gd name="T4" fmla="*/ 176 w 257"/>
                      <a:gd name="T5" fmla="*/ 248 h 258"/>
                      <a:gd name="T6" fmla="*/ 198 w 257"/>
                      <a:gd name="T7" fmla="*/ 237 h 258"/>
                      <a:gd name="T8" fmla="*/ 218 w 257"/>
                      <a:gd name="T9" fmla="*/ 221 h 258"/>
                      <a:gd name="T10" fmla="*/ 234 w 257"/>
                      <a:gd name="T11" fmla="*/ 203 h 258"/>
                      <a:gd name="T12" fmla="*/ 248 w 257"/>
                      <a:gd name="T13" fmla="*/ 180 h 258"/>
                      <a:gd name="T14" fmla="*/ 255 w 257"/>
                      <a:gd name="T15" fmla="*/ 155 h 258"/>
                      <a:gd name="T16" fmla="*/ 257 w 257"/>
                      <a:gd name="T17" fmla="*/ 119 h 258"/>
                      <a:gd name="T18" fmla="*/ 248 w 257"/>
                      <a:gd name="T19" fmla="*/ 81 h 258"/>
                      <a:gd name="T20" fmla="*/ 237 w 257"/>
                      <a:gd name="T21" fmla="*/ 58 h 258"/>
                      <a:gd name="T22" fmla="*/ 221 w 257"/>
                      <a:gd name="T23" fmla="*/ 38 h 258"/>
                      <a:gd name="T24" fmla="*/ 192 w 257"/>
                      <a:gd name="T25" fmla="*/ 17 h 258"/>
                      <a:gd name="T26" fmla="*/ 168 w 257"/>
                      <a:gd name="T27" fmla="*/ 5 h 258"/>
                      <a:gd name="T28" fmla="*/ 145 w 257"/>
                      <a:gd name="T29" fmla="*/ 0 h 258"/>
                      <a:gd name="T30" fmla="*/ 95 w 257"/>
                      <a:gd name="T31" fmla="*/ 5 h 258"/>
                      <a:gd name="T32" fmla="*/ 48 w 257"/>
                      <a:gd name="T33" fmla="*/ 27 h 258"/>
                      <a:gd name="T34" fmla="*/ 30 w 257"/>
                      <a:gd name="T35" fmla="*/ 44 h 258"/>
                      <a:gd name="T36" fmla="*/ 5 w 257"/>
                      <a:gd name="T37" fmla="*/ 89 h 258"/>
                      <a:gd name="T38" fmla="*/ 0 w 257"/>
                      <a:gd name="T39" fmla="*/ 139 h 258"/>
                      <a:gd name="T40" fmla="*/ 9 w 257"/>
                      <a:gd name="T41" fmla="*/ 176 h 258"/>
                      <a:gd name="T42" fmla="*/ 28 w 257"/>
                      <a:gd name="T43" fmla="*/ 209 h 258"/>
                      <a:gd name="T44" fmla="*/ 44 w 257"/>
                      <a:gd name="T45" fmla="*/ 227 h 258"/>
                      <a:gd name="T46" fmla="*/ 76 w 257"/>
                      <a:gd name="T47" fmla="*/ 247 h 258"/>
                      <a:gd name="T48" fmla="*/ 114 w 257"/>
                      <a:gd name="T49" fmla="*/ 258 h 258"/>
                      <a:gd name="T50" fmla="*/ 164 w 257"/>
                      <a:gd name="T51" fmla="*/ 253 h 258"/>
                      <a:gd name="T52" fmla="*/ 227 w 257"/>
                      <a:gd name="T53" fmla="*/ 190 h 258"/>
                      <a:gd name="T54" fmla="*/ 224 w 257"/>
                      <a:gd name="T55" fmla="*/ 192 h 258"/>
                      <a:gd name="T56" fmla="*/ 224 w 257"/>
                      <a:gd name="T57" fmla="*/ 196 h 258"/>
                      <a:gd name="T58" fmla="*/ 218 w 257"/>
                      <a:gd name="T59" fmla="*/ 202 h 258"/>
                      <a:gd name="T60" fmla="*/ 217 w 257"/>
                      <a:gd name="T61" fmla="*/ 203 h 258"/>
                      <a:gd name="T62" fmla="*/ 209 w 257"/>
                      <a:gd name="T63" fmla="*/ 212 h 258"/>
                      <a:gd name="T64" fmla="*/ 192 w 257"/>
                      <a:gd name="T65" fmla="*/ 227 h 258"/>
                      <a:gd name="T66" fmla="*/ 172 w 257"/>
                      <a:gd name="T67" fmla="*/ 237 h 258"/>
                      <a:gd name="T68" fmla="*/ 150 w 257"/>
                      <a:gd name="T69" fmla="*/ 243 h 258"/>
                      <a:gd name="T70" fmla="*/ 116 w 257"/>
                      <a:gd name="T71" fmla="*/ 244 h 258"/>
                      <a:gd name="T72" fmla="*/ 93 w 257"/>
                      <a:gd name="T73" fmla="*/ 239 h 258"/>
                      <a:gd name="T74" fmla="*/ 61 w 257"/>
                      <a:gd name="T75" fmla="*/ 223 h 258"/>
                      <a:gd name="T76" fmla="*/ 43 w 257"/>
                      <a:gd name="T77" fmla="*/ 208 h 258"/>
                      <a:gd name="T78" fmla="*/ 30 w 257"/>
                      <a:gd name="T79" fmla="*/ 191 h 258"/>
                      <a:gd name="T80" fmla="*/ 20 w 257"/>
                      <a:gd name="T81" fmla="*/ 172 h 258"/>
                      <a:gd name="T82" fmla="*/ 13 w 257"/>
                      <a:gd name="T83" fmla="*/ 138 h 258"/>
                      <a:gd name="T84" fmla="*/ 17 w 257"/>
                      <a:gd name="T85" fmla="*/ 93 h 258"/>
                      <a:gd name="T86" fmla="*/ 33 w 257"/>
                      <a:gd name="T87" fmla="*/ 61 h 258"/>
                      <a:gd name="T88" fmla="*/ 47 w 257"/>
                      <a:gd name="T89" fmla="*/ 44 h 258"/>
                      <a:gd name="T90" fmla="*/ 65 w 257"/>
                      <a:gd name="T91" fmla="*/ 30 h 258"/>
                      <a:gd name="T92" fmla="*/ 86 w 257"/>
                      <a:gd name="T93" fmla="*/ 21 h 258"/>
                      <a:gd name="T94" fmla="*/ 108 w 257"/>
                      <a:gd name="T95" fmla="*/ 15 h 258"/>
                      <a:gd name="T96" fmla="*/ 142 w 257"/>
                      <a:gd name="T97" fmla="*/ 13 h 258"/>
                      <a:gd name="T98" fmla="*/ 186 w 257"/>
                      <a:gd name="T99" fmla="*/ 27 h 258"/>
                      <a:gd name="T100" fmla="*/ 205 w 257"/>
                      <a:gd name="T101" fmla="*/ 39 h 258"/>
                      <a:gd name="T102" fmla="*/ 221 w 257"/>
                      <a:gd name="T103" fmla="*/ 56 h 258"/>
                      <a:gd name="T104" fmla="*/ 238 w 257"/>
                      <a:gd name="T105" fmla="*/ 86 h 258"/>
                      <a:gd name="T106" fmla="*/ 244 w 257"/>
                      <a:gd name="T107" fmla="*/ 109 h 258"/>
                      <a:gd name="T108" fmla="*/ 245 w 257"/>
                      <a:gd name="T109" fmla="*/ 142 h 258"/>
                      <a:gd name="T110" fmla="*/ 241 w 257"/>
                      <a:gd name="T111" fmla="*/ 157 h 258"/>
                      <a:gd name="T112" fmla="*/ 231 w 257"/>
                      <a:gd name="T113" fmla="*/ 186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257" h="258">
                        <a:moveTo>
                          <a:pt x="164" y="253"/>
                        </a:moveTo>
                        <a:lnTo>
                          <a:pt x="166" y="251"/>
                        </a:lnTo>
                        <a:lnTo>
                          <a:pt x="166" y="250"/>
                        </a:lnTo>
                        <a:lnTo>
                          <a:pt x="167" y="250"/>
                        </a:lnTo>
                        <a:lnTo>
                          <a:pt x="169" y="250"/>
                        </a:lnTo>
                        <a:lnTo>
                          <a:pt x="176" y="248"/>
                        </a:lnTo>
                        <a:lnTo>
                          <a:pt x="188" y="243"/>
                        </a:lnTo>
                        <a:lnTo>
                          <a:pt x="198" y="237"/>
                        </a:lnTo>
                        <a:lnTo>
                          <a:pt x="210" y="231"/>
                        </a:lnTo>
                        <a:lnTo>
                          <a:pt x="218" y="221"/>
                        </a:lnTo>
                        <a:lnTo>
                          <a:pt x="227" y="213"/>
                        </a:lnTo>
                        <a:lnTo>
                          <a:pt x="234" y="203"/>
                        </a:lnTo>
                        <a:lnTo>
                          <a:pt x="243" y="192"/>
                        </a:lnTo>
                        <a:lnTo>
                          <a:pt x="248" y="180"/>
                        </a:lnTo>
                        <a:lnTo>
                          <a:pt x="252" y="168"/>
                        </a:lnTo>
                        <a:lnTo>
                          <a:pt x="255" y="155"/>
                        </a:lnTo>
                        <a:lnTo>
                          <a:pt x="257" y="144"/>
                        </a:lnTo>
                        <a:lnTo>
                          <a:pt x="257" y="119"/>
                        </a:lnTo>
                        <a:lnTo>
                          <a:pt x="253" y="94"/>
                        </a:lnTo>
                        <a:lnTo>
                          <a:pt x="248" y="81"/>
                        </a:lnTo>
                        <a:lnTo>
                          <a:pt x="243" y="69"/>
                        </a:lnTo>
                        <a:lnTo>
                          <a:pt x="237" y="58"/>
                        </a:lnTo>
                        <a:lnTo>
                          <a:pt x="230" y="49"/>
                        </a:lnTo>
                        <a:lnTo>
                          <a:pt x="221" y="38"/>
                        </a:lnTo>
                        <a:lnTo>
                          <a:pt x="213" y="30"/>
                        </a:lnTo>
                        <a:lnTo>
                          <a:pt x="192" y="17"/>
                        </a:lnTo>
                        <a:lnTo>
                          <a:pt x="180" y="9"/>
                        </a:lnTo>
                        <a:lnTo>
                          <a:pt x="168" y="5"/>
                        </a:lnTo>
                        <a:lnTo>
                          <a:pt x="156" y="1"/>
                        </a:lnTo>
                        <a:lnTo>
                          <a:pt x="145" y="0"/>
                        </a:lnTo>
                        <a:lnTo>
                          <a:pt x="120" y="0"/>
                        </a:lnTo>
                        <a:lnTo>
                          <a:pt x="95" y="5"/>
                        </a:lnTo>
                        <a:lnTo>
                          <a:pt x="69" y="14"/>
                        </a:lnTo>
                        <a:lnTo>
                          <a:pt x="48" y="27"/>
                        </a:lnTo>
                        <a:lnTo>
                          <a:pt x="38" y="34"/>
                        </a:lnTo>
                        <a:lnTo>
                          <a:pt x="30" y="44"/>
                        </a:lnTo>
                        <a:lnTo>
                          <a:pt x="16" y="66"/>
                        </a:lnTo>
                        <a:lnTo>
                          <a:pt x="5" y="89"/>
                        </a:lnTo>
                        <a:lnTo>
                          <a:pt x="0" y="114"/>
                        </a:lnTo>
                        <a:lnTo>
                          <a:pt x="0" y="139"/>
                        </a:lnTo>
                        <a:lnTo>
                          <a:pt x="6" y="165"/>
                        </a:lnTo>
                        <a:lnTo>
                          <a:pt x="9" y="176"/>
                        </a:lnTo>
                        <a:lnTo>
                          <a:pt x="14" y="188"/>
                        </a:lnTo>
                        <a:lnTo>
                          <a:pt x="28" y="209"/>
                        </a:lnTo>
                        <a:lnTo>
                          <a:pt x="35" y="217"/>
                        </a:lnTo>
                        <a:lnTo>
                          <a:pt x="44" y="227"/>
                        </a:lnTo>
                        <a:lnTo>
                          <a:pt x="66" y="242"/>
                        </a:lnTo>
                        <a:lnTo>
                          <a:pt x="76" y="247"/>
                        </a:lnTo>
                        <a:lnTo>
                          <a:pt x="89" y="251"/>
                        </a:lnTo>
                        <a:lnTo>
                          <a:pt x="114" y="258"/>
                        </a:lnTo>
                        <a:lnTo>
                          <a:pt x="138" y="258"/>
                        </a:lnTo>
                        <a:lnTo>
                          <a:pt x="164" y="253"/>
                        </a:lnTo>
                        <a:close/>
                        <a:moveTo>
                          <a:pt x="231" y="186"/>
                        </a:moveTo>
                        <a:lnTo>
                          <a:pt x="227" y="190"/>
                        </a:lnTo>
                        <a:lnTo>
                          <a:pt x="225" y="192"/>
                        </a:lnTo>
                        <a:lnTo>
                          <a:pt x="224" y="192"/>
                        </a:lnTo>
                        <a:lnTo>
                          <a:pt x="224" y="194"/>
                        </a:lnTo>
                        <a:lnTo>
                          <a:pt x="224" y="196"/>
                        </a:lnTo>
                        <a:lnTo>
                          <a:pt x="220" y="200"/>
                        </a:lnTo>
                        <a:lnTo>
                          <a:pt x="218" y="202"/>
                        </a:lnTo>
                        <a:lnTo>
                          <a:pt x="217" y="202"/>
                        </a:lnTo>
                        <a:lnTo>
                          <a:pt x="217" y="203"/>
                        </a:lnTo>
                        <a:lnTo>
                          <a:pt x="217" y="205"/>
                        </a:lnTo>
                        <a:lnTo>
                          <a:pt x="209" y="212"/>
                        </a:lnTo>
                        <a:lnTo>
                          <a:pt x="201" y="220"/>
                        </a:lnTo>
                        <a:lnTo>
                          <a:pt x="192" y="227"/>
                        </a:lnTo>
                        <a:lnTo>
                          <a:pt x="183" y="233"/>
                        </a:lnTo>
                        <a:lnTo>
                          <a:pt x="172" y="237"/>
                        </a:lnTo>
                        <a:lnTo>
                          <a:pt x="162" y="241"/>
                        </a:lnTo>
                        <a:lnTo>
                          <a:pt x="150" y="243"/>
                        </a:lnTo>
                        <a:lnTo>
                          <a:pt x="138" y="244"/>
                        </a:lnTo>
                        <a:lnTo>
                          <a:pt x="116" y="244"/>
                        </a:lnTo>
                        <a:lnTo>
                          <a:pt x="103" y="242"/>
                        </a:lnTo>
                        <a:lnTo>
                          <a:pt x="93" y="239"/>
                        </a:lnTo>
                        <a:lnTo>
                          <a:pt x="72" y="231"/>
                        </a:lnTo>
                        <a:lnTo>
                          <a:pt x="61" y="223"/>
                        </a:lnTo>
                        <a:lnTo>
                          <a:pt x="52" y="216"/>
                        </a:lnTo>
                        <a:lnTo>
                          <a:pt x="43" y="208"/>
                        </a:lnTo>
                        <a:lnTo>
                          <a:pt x="37" y="201"/>
                        </a:lnTo>
                        <a:lnTo>
                          <a:pt x="30" y="191"/>
                        </a:lnTo>
                        <a:lnTo>
                          <a:pt x="25" y="182"/>
                        </a:lnTo>
                        <a:lnTo>
                          <a:pt x="20" y="172"/>
                        </a:lnTo>
                        <a:lnTo>
                          <a:pt x="18" y="161"/>
                        </a:lnTo>
                        <a:lnTo>
                          <a:pt x="13" y="138"/>
                        </a:lnTo>
                        <a:lnTo>
                          <a:pt x="13" y="115"/>
                        </a:lnTo>
                        <a:lnTo>
                          <a:pt x="17" y="93"/>
                        </a:lnTo>
                        <a:lnTo>
                          <a:pt x="28" y="73"/>
                        </a:lnTo>
                        <a:lnTo>
                          <a:pt x="33" y="61"/>
                        </a:lnTo>
                        <a:lnTo>
                          <a:pt x="40" y="52"/>
                        </a:lnTo>
                        <a:lnTo>
                          <a:pt x="47" y="44"/>
                        </a:lnTo>
                        <a:lnTo>
                          <a:pt x="57" y="37"/>
                        </a:lnTo>
                        <a:lnTo>
                          <a:pt x="65" y="30"/>
                        </a:lnTo>
                        <a:lnTo>
                          <a:pt x="75" y="25"/>
                        </a:lnTo>
                        <a:lnTo>
                          <a:pt x="86" y="21"/>
                        </a:lnTo>
                        <a:lnTo>
                          <a:pt x="98" y="19"/>
                        </a:lnTo>
                        <a:lnTo>
                          <a:pt x="108" y="15"/>
                        </a:lnTo>
                        <a:lnTo>
                          <a:pt x="120" y="13"/>
                        </a:lnTo>
                        <a:lnTo>
                          <a:pt x="142" y="13"/>
                        </a:lnTo>
                        <a:lnTo>
                          <a:pt x="163" y="17"/>
                        </a:lnTo>
                        <a:lnTo>
                          <a:pt x="186" y="27"/>
                        </a:lnTo>
                        <a:lnTo>
                          <a:pt x="195" y="32"/>
                        </a:lnTo>
                        <a:lnTo>
                          <a:pt x="205" y="39"/>
                        </a:lnTo>
                        <a:lnTo>
                          <a:pt x="213" y="47"/>
                        </a:lnTo>
                        <a:lnTo>
                          <a:pt x="221" y="56"/>
                        </a:lnTo>
                        <a:lnTo>
                          <a:pt x="233" y="76"/>
                        </a:lnTo>
                        <a:lnTo>
                          <a:pt x="238" y="86"/>
                        </a:lnTo>
                        <a:lnTo>
                          <a:pt x="242" y="98"/>
                        </a:lnTo>
                        <a:lnTo>
                          <a:pt x="244" y="109"/>
                        </a:lnTo>
                        <a:lnTo>
                          <a:pt x="245" y="119"/>
                        </a:lnTo>
                        <a:lnTo>
                          <a:pt x="245" y="142"/>
                        </a:lnTo>
                        <a:lnTo>
                          <a:pt x="243" y="152"/>
                        </a:lnTo>
                        <a:lnTo>
                          <a:pt x="241" y="157"/>
                        </a:lnTo>
                        <a:lnTo>
                          <a:pt x="240" y="164"/>
                        </a:lnTo>
                        <a:lnTo>
                          <a:pt x="231" y="186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7" name="Freeform 753"/>
                  <p:cNvSpPr>
                    <a:spLocks noEditPoints="1"/>
                  </p:cNvSpPr>
                  <p:nvPr/>
                </p:nvSpPr>
                <p:spPr bwMode="auto">
                  <a:xfrm>
                    <a:off x="2516" y="4300"/>
                    <a:ext cx="128" cy="115"/>
                  </a:xfrm>
                  <a:custGeom>
                    <a:avLst/>
                    <a:gdLst>
                      <a:gd name="T0" fmla="*/ 159 w 232"/>
                      <a:gd name="T1" fmla="*/ 224 h 231"/>
                      <a:gd name="T2" fmla="*/ 179 w 232"/>
                      <a:gd name="T3" fmla="*/ 214 h 231"/>
                      <a:gd name="T4" fmla="*/ 196 w 232"/>
                      <a:gd name="T5" fmla="*/ 199 h 231"/>
                      <a:gd name="T6" fmla="*/ 204 w 232"/>
                      <a:gd name="T7" fmla="*/ 190 h 231"/>
                      <a:gd name="T8" fmla="*/ 205 w 232"/>
                      <a:gd name="T9" fmla="*/ 189 h 231"/>
                      <a:gd name="T10" fmla="*/ 211 w 232"/>
                      <a:gd name="T11" fmla="*/ 183 h 231"/>
                      <a:gd name="T12" fmla="*/ 211 w 232"/>
                      <a:gd name="T13" fmla="*/ 179 h 231"/>
                      <a:gd name="T14" fmla="*/ 214 w 232"/>
                      <a:gd name="T15" fmla="*/ 177 h 231"/>
                      <a:gd name="T16" fmla="*/ 227 w 232"/>
                      <a:gd name="T17" fmla="*/ 151 h 231"/>
                      <a:gd name="T18" fmla="*/ 230 w 232"/>
                      <a:gd name="T19" fmla="*/ 139 h 231"/>
                      <a:gd name="T20" fmla="*/ 232 w 232"/>
                      <a:gd name="T21" fmla="*/ 106 h 231"/>
                      <a:gd name="T22" fmla="*/ 229 w 232"/>
                      <a:gd name="T23" fmla="*/ 85 h 231"/>
                      <a:gd name="T24" fmla="*/ 220 w 232"/>
                      <a:gd name="T25" fmla="*/ 63 h 231"/>
                      <a:gd name="T26" fmla="*/ 200 w 232"/>
                      <a:gd name="T27" fmla="*/ 34 h 231"/>
                      <a:gd name="T28" fmla="*/ 182 w 232"/>
                      <a:gd name="T29" fmla="*/ 19 h 231"/>
                      <a:gd name="T30" fmla="*/ 150 w 232"/>
                      <a:gd name="T31" fmla="*/ 4 h 231"/>
                      <a:gd name="T32" fmla="*/ 107 w 232"/>
                      <a:gd name="T33" fmla="*/ 0 h 231"/>
                      <a:gd name="T34" fmla="*/ 85 w 232"/>
                      <a:gd name="T35" fmla="*/ 6 h 231"/>
                      <a:gd name="T36" fmla="*/ 62 w 232"/>
                      <a:gd name="T37" fmla="*/ 12 h 231"/>
                      <a:gd name="T38" fmla="*/ 44 w 232"/>
                      <a:gd name="T39" fmla="*/ 24 h 231"/>
                      <a:gd name="T40" fmla="*/ 27 w 232"/>
                      <a:gd name="T41" fmla="*/ 39 h 231"/>
                      <a:gd name="T42" fmla="*/ 15 w 232"/>
                      <a:gd name="T43" fmla="*/ 60 h 231"/>
                      <a:gd name="T44" fmla="*/ 0 w 232"/>
                      <a:gd name="T45" fmla="*/ 102 h 231"/>
                      <a:gd name="T46" fmla="*/ 5 w 232"/>
                      <a:gd name="T47" fmla="*/ 148 h 231"/>
                      <a:gd name="T48" fmla="*/ 12 w 232"/>
                      <a:gd name="T49" fmla="*/ 169 h 231"/>
                      <a:gd name="T50" fmla="*/ 24 w 232"/>
                      <a:gd name="T51" fmla="*/ 188 h 231"/>
                      <a:gd name="T52" fmla="*/ 39 w 232"/>
                      <a:gd name="T53" fmla="*/ 203 h 231"/>
                      <a:gd name="T54" fmla="*/ 59 w 232"/>
                      <a:gd name="T55" fmla="*/ 218 h 231"/>
                      <a:gd name="T56" fmla="*/ 90 w 232"/>
                      <a:gd name="T57" fmla="*/ 229 h 231"/>
                      <a:gd name="T58" fmla="*/ 125 w 232"/>
                      <a:gd name="T59" fmla="*/ 231 h 231"/>
                      <a:gd name="T60" fmla="*/ 149 w 232"/>
                      <a:gd name="T61" fmla="*/ 228 h 231"/>
                      <a:gd name="T62" fmla="*/ 203 w 232"/>
                      <a:gd name="T63" fmla="*/ 176 h 231"/>
                      <a:gd name="T64" fmla="*/ 193 w 232"/>
                      <a:gd name="T65" fmla="*/ 188 h 231"/>
                      <a:gd name="T66" fmla="*/ 185 w 232"/>
                      <a:gd name="T67" fmla="*/ 195 h 231"/>
                      <a:gd name="T68" fmla="*/ 177 w 232"/>
                      <a:gd name="T69" fmla="*/ 201 h 231"/>
                      <a:gd name="T70" fmla="*/ 165 w 232"/>
                      <a:gd name="T71" fmla="*/ 209 h 231"/>
                      <a:gd name="T72" fmla="*/ 146 w 232"/>
                      <a:gd name="T73" fmla="*/ 218 h 231"/>
                      <a:gd name="T74" fmla="*/ 124 w 232"/>
                      <a:gd name="T75" fmla="*/ 221 h 231"/>
                      <a:gd name="T76" fmla="*/ 83 w 232"/>
                      <a:gd name="T77" fmla="*/ 217 h 231"/>
                      <a:gd name="T78" fmla="*/ 47 w 232"/>
                      <a:gd name="T79" fmla="*/ 196 h 231"/>
                      <a:gd name="T80" fmla="*/ 22 w 232"/>
                      <a:gd name="T81" fmla="*/ 164 h 231"/>
                      <a:gd name="T82" fmla="*/ 11 w 232"/>
                      <a:gd name="T83" fmla="*/ 125 h 231"/>
                      <a:gd name="T84" fmla="*/ 15 w 232"/>
                      <a:gd name="T85" fmla="*/ 84 h 231"/>
                      <a:gd name="T86" fmla="*/ 35 w 232"/>
                      <a:gd name="T87" fmla="*/ 47 h 231"/>
                      <a:gd name="T88" fmla="*/ 67 w 232"/>
                      <a:gd name="T89" fmla="*/ 22 h 231"/>
                      <a:gd name="T90" fmla="*/ 108 w 232"/>
                      <a:gd name="T91" fmla="*/ 11 h 231"/>
                      <a:gd name="T92" fmla="*/ 138 w 232"/>
                      <a:gd name="T93" fmla="*/ 12 h 231"/>
                      <a:gd name="T94" fmla="*/ 168 w 232"/>
                      <a:gd name="T95" fmla="*/ 24 h 231"/>
                      <a:gd name="T96" fmla="*/ 192 w 232"/>
                      <a:gd name="T97" fmla="*/ 42 h 231"/>
                      <a:gd name="T98" fmla="*/ 210 w 232"/>
                      <a:gd name="T99" fmla="*/ 68 h 231"/>
                      <a:gd name="T100" fmla="*/ 220 w 232"/>
                      <a:gd name="T101" fmla="*/ 97 h 231"/>
                      <a:gd name="T102" fmla="*/ 221 w 232"/>
                      <a:gd name="T103" fmla="*/ 128 h 231"/>
                      <a:gd name="T104" fmla="*/ 217 w 232"/>
                      <a:gd name="T105" fmla="*/ 147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32" h="231">
                        <a:moveTo>
                          <a:pt x="149" y="228"/>
                        </a:moveTo>
                        <a:lnTo>
                          <a:pt x="159" y="224"/>
                        </a:lnTo>
                        <a:lnTo>
                          <a:pt x="170" y="220"/>
                        </a:lnTo>
                        <a:lnTo>
                          <a:pt x="179" y="214"/>
                        </a:lnTo>
                        <a:lnTo>
                          <a:pt x="188" y="207"/>
                        </a:lnTo>
                        <a:lnTo>
                          <a:pt x="196" y="199"/>
                        </a:lnTo>
                        <a:lnTo>
                          <a:pt x="204" y="192"/>
                        </a:lnTo>
                        <a:lnTo>
                          <a:pt x="204" y="190"/>
                        </a:lnTo>
                        <a:lnTo>
                          <a:pt x="204" y="189"/>
                        </a:lnTo>
                        <a:lnTo>
                          <a:pt x="205" y="189"/>
                        </a:lnTo>
                        <a:lnTo>
                          <a:pt x="207" y="187"/>
                        </a:lnTo>
                        <a:lnTo>
                          <a:pt x="211" y="183"/>
                        </a:lnTo>
                        <a:lnTo>
                          <a:pt x="211" y="181"/>
                        </a:lnTo>
                        <a:lnTo>
                          <a:pt x="211" y="179"/>
                        </a:lnTo>
                        <a:lnTo>
                          <a:pt x="212" y="179"/>
                        </a:lnTo>
                        <a:lnTo>
                          <a:pt x="214" y="177"/>
                        </a:lnTo>
                        <a:lnTo>
                          <a:pt x="218" y="173"/>
                        </a:lnTo>
                        <a:lnTo>
                          <a:pt x="227" y="151"/>
                        </a:lnTo>
                        <a:lnTo>
                          <a:pt x="228" y="144"/>
                        </a:lnTo>
                        <a:lnTo>
                          <a:pt x="230" y="139"/>
                        </a:lnTo>
                        <a:lnTo>
                          <a:pt x="232" y="129"/>
                        </a:lnTo>
                        <a:lnTo>
                          <a:pt x="232" y="106"/>
                        </a:lnTo>
                        <a:lnTo>
                          <a:pt x="231" y="96"/>
                        </a:lnTo>
                        <a:lnTo>
                          <a:pt x="229" y="85"/>
                        </a:lnTo>
                        <a:lnTo>
                          <a:pt x="225" y="73"/>
                        </a:lnTo>
                        <a:lnTo>
                          <a:pt x="220" y="63"/>
                        </a:lnTo>
                        <a:lnTo>
                          <a:pt x="208" y="43"/>
                        </a:lnTo>
                        <a:lnTo>
                          <a:pt x="200" y="34"/>
                        </a:lnTo>
                        <a:lnTo>
                          <a:pt x="192" y="26"/>
                        </a:lnTo>
                        <a:lnTo>
                          <a:pt x="182" y="19"/>
                        </a:lnTo>
                        <a:lnTo>
                          <a:pt x="173" y="14"/>
                        </a:lnTo>
                        <a:lnTo>
                          <a:pt x="150" y="4"/>
                        </a:lnTo>
                        <a:lnTo>
                          <a:pt x="129" y="0"/>
                        </a:lnTo>
                        <a:lnTo>
                          <a:pt x="107" y="0"/>
                        </a:lnTo>
                        <a:lnTo>
                          <a:pt x="95" y="2"/>
                        </a:lnTo>
                        <a:lnTo>
                          <a:pt x="85" y="6"/>
                        </a:lnTo>
                        <a:lnTo>
                          <a:pt x="73" y="8"/>
                        </a:lnTo>
                        <a:lnTo>
                          <a:pt x="62" y="12"/>
                        </a:lnTo>
                        <a:lnTo>
                          <a:pt x="52" y="17"/>
                        </a:lnTo>
                        <a:lnTo>
                          <a:pt x="44" y="24"/>
                        </a:lnTo>
                        <a:lnTo>
                          <a:pt x="34" y="31"/>
                        </a:lnTo>
                        <a:lnTo>
                          <a:pt x="27" y="39"/>
                        </a:lnTo>
                        <a:lnTo>
                          <a:pt x="20" y="48"/>
                        </a:lnTo>
                        <a:lnTo>
                          <a:pt x="15" y="60"/>
                        </a:lnTo>
                        <a:lnTo>
                          <a:pt x="4" y="80"/>
                        </a:lnTo>
                        <a:lnTo>
                          <a:pt x="0" y="102"/>
                        </a:lnTo>
                        <a:lnTo>
                          <a:pt x="0" y="125"/>
                        </a:lnTo>
                        <a:lnTo>
                          <a:pt x="5" y="148"/>
                        </a:lnTo>
                        <a:lnTo>
                          <a:pt x="7" y="159"/>
                        </a:lnTo>
                        <a:lnTo>
                          <a:pt x="12" y="169"/>
                        </a:lnTo>
                        <a:lnTo>
                          <a:pt x="17" y="178"/>
                        </a:lnTo>
                        <a:lnTo>
                          <a:pt x="24" y="188"/>
                        </a:lnTo>
                        <a:lnTo>
                          <a:pt x="30" y="195"/>
                        </a:lnTo>
                        <a:lnTo>
                          <a:pt x="39" y="203"/>
                        </a:lnTo>
                        <a:lnTo>
                          <a:pt x="48" y="210"/>
                        </a:lnTo>
                        <a:lnTo>
                          <a:pt x="59" y="218"/>
                        </a:lnTo>
                        <a:lnTo>
                          <a:pt x="80" y="226"/>
                        </a:lnTo>
                        <a:lnTo>
                          <a:pt x="90" y="229"/>
                        </a:lnTo>
                        <a:lnTo>
                          <a:pt x="103" y="231"/>
                        </a:lnTo>
                        <a:lnTo>
                          <a:pt x="125" y="231"/>
                        </a:lnTo>
                        <a:lnTo>
                          <a:pt x="137" y="230"/>
                        </a:lnTo>
                        <a:lnTo>
                          <a:pt x="149" y="228"/>
                        </a:lnTo>
                        <a:close/>
                        <a:moveTo>
                          <a:pt x="209" y="168"/>
                        </a:moveTo>
                        <a:lnTo>
                          <a:pt x="203" y="176"/>
                        </a:lnTo>
                        <a:lnTo>
                          <a:pt x="197" y="185"/>
                        </a:lnTo>
                        <a:lnTo>
                          <a:pt x="193" y="188"/>
                        </a:lnTo>
                        <a:lnTo>
                          <a:pt x="189" y="192"/>
                        </a:lnTo>
                        <a:lnTo>
                          <a:pt x="185" y="195"/>
                        </a:lnTo>
                        <a:lnTo>
                          <a:pt x="182" y="199"/>
                        </a:lnTo>
                        <a:lnTo>
                          <a:pt x="177" y="201"/>
                        </a:lnTo>
                        <a:lnTo>
                          <a:pt x="173" y="204"/>
                        </a:lnTo>
                        <a:lnTo>
                          <a:pt x="165" y="209"/>
                        </a:lnTo>
                        <a:lnTo>
                          <a:pt x="155" y="214"/>
                        </a:lnTo>
                        <a:lnTo>
                          <a:pt x="146" y="218"/>
                        </a:lnTo>
                        <a:lnTo>
                          <a:pt x="135" y="220"/>
                        </a:lnTo>
                        <a:lnTo>
                          <a:pt x="124" y="221"/>
                        </a:lnTo>
                        <a:lnTo>
                          <a:pt x="104" y="221"/>
                        </a:lnTo>
                        <a:lnTo>
                          <a:pt x="83" y="217"/>
                        </a:lnTo>
                        <a:lnTo>
                          <a:pt x="64" y="208"/>
                        </a:lnTo>
                        <a:lnTo>
                          <a:pt x="47" y="196"/>
                        </a:lnTo>
                        <a:lnTo>
                          <a:pt x="33" y="182"/>
                        </a:lnTo>
                        <a:lnTo>
                          <a:pt x="22" y="164"/>
                        </a:lnTo>
                        <a:lnTo>
                          <a:pt x="15" y="145"/>
                        </a:lnTo>
                        <a:lnTo>
                          <a:pt x="11" y="125"/>
                        </a:lnTo>
                        <a:lnTo>
                          <a:pt x="11" y="104"/>
                        </a:lnTo>
                        <a:lnTo>
                          <a:pt x="15" y="84"/>
                        </a:lnTo>
                        <a:lnTo>
                          <a:pt x="24" y="66"/>
                        </a:lnTo>
                        <a:lnTo>
                          <a:pt x="35" y="47"/>
                        </a:lnTo>
                        <a:lnTo>
                          <a:pt x="50" y="34"/>
                        </a:lnTo>
                        <a:lnTo>
                          <a:pt x="67" y="22"/>
                        </a:lnTo>
                        <a:lnTo>
                          <a:pt x="87" y="15"/>
                        </a:lnTo>
                        <a:lnTo>
                          <a:pt x="108" y="11"/>
                        </a:lnTo>
                        <a:lnTo>
                          <a:pt x="128" y="11"/>
                        </a:lnTo>
                        <a:lnTo>
                          <a:pt x="138" y="12"/>
                        </a:lnTo>
                        <a:lnTo>
                          <a:pt x="148" y="15"/>
                        </a:lnTo>
                        <a:lnTo>
                          <a:pt x="168" y="24"/>
                        </a:lnTo>
                        <a:lnTo>
                          <a:pt x="184" y="36"/>
                        </a:lnTo>
                        <a:lnTo>
                          <a:pt x="192" y="42"/>
                        </a:lnTo>
                        <a:lnTo>
                          <a:pt x="199" y="50"/>
                        </a:lnTo>
                        <a:lnTo>
                          <a:pt x="210" y="68"/>
                        </a:lnTo>
                        <a:lnTo>
                          <a:pt x="218" y="87"/>
                        </a:lnTo>
                        <a:lnTo>
                          <a:pt x="220" y="97"/>
                        </a:lnTo>
                        <a:lnTo>
                          <a:pt x="221" y="107"/>
                        </a:lnTo>
                        <a:lnTo>
                          <a:pt x="221" y="128"/>
                        </a:lnTo>
                        <a:lnTo>
                          <a:pt x="219" y="137"/>
                        </a:lnTo>
                        <a:lnTo>
                          <a:pt x="217" y="147"/>
                        </a:lnTo>
                        <a:lnTo>
                          <a:pt x="209" y="168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8" name="Freeform 754"/>
                  <p:cNvSpPr>
                    <a:spLocks noEditPoints="1"/>
                  </p:cNvSpPr>
                  <p:nvPr/>
                </p:nvSpPr>
                <p:spPr bwMode="auto">
                  <a:xfrm>
                    <a:off x="2520" y="4306"/>
                    <a:ext cx="119" cy="103"/>
                  </a:xfrm>
                  <a:custGeom>
                    <a:avLst/>
                    <a:gdLst>
                      <a:gd name="T0" fmla="*/ 144 w 210"/>
                      <a:gd name="T1" fmla="*/ 203 h 210"/>
                      <a:gd name="T2" fmla="*/ 162 w 210"/>
                      <a:gd name="T3" fmla="*/ 193 h 210"/>
                      <a:gd name="T4" fmla="*/ 171 w 210"/>
                      <a:gd name="T5" fmla="*/ 188 h 210"/>
                      <a:gd name="T6" fmla="*/ 178 w 210"/>
                      <a:gd name="T7" fmla="*/ 181 h 210"/>
                      <a:gd name="T8" fmla="*/ 186 w 210"/>
                      <a:gd name="T9" fmla="*/ 174 h 210"/>
                      <a:gd name="T10" fmla="*/ 198 w 210"/>
                      <a:gd name="T11" fmla="*/ 157 h 210"/>
                      <a:gd name="T12" fmla="*/ 208 w 210"/>
                      <a:gd name="T13" fmla="*/ 126 h 210"/>
                      <a:gd name="T14" fmla="*/ 210 w 210"/>
                      <a:gd name="T15" fmla="*/ 96 h 210"/>
                      <a:gd name="T16" fmla="*/ 207 w 210"/>
                      <a:gd name="T17" fmla="*/ 76 h 210"/>
                      <a:gd name="T18" fmla="*/ 188 w 210"/>
                      <a:gd name="T19" fmla="*/ 39 h 210"/>
                      <a:gd name="T20" fmla="*/ 173 w 210"/>
                      <a:gd name="T21" fmla="*/ 25 h 210"/>
                      <a:gd name="T22" fmla="*/ 137 w 210"/>
                      <a:gd name="T23" fmla="*/ 4 h 210"/>
                      <a:gd name="T24" fmla="*/ 117 w 210"/>
                      <a:gd name="T25" fmla="*/ 0 h 210"/>
                      <a:gd name="T26" fmla="*/ 76 w 210"/>
                      <a:gd name="T27" fmla="*/ 4 h 210"/>
                      <a:gd name="T28" fmla="*/ 39 w 210"/>
                      <a:gd name="T29" fmla="*/ 23 h 210"/>
                      <a:gd name="T30" fmla="*/ 13 w 210"/>
                      <a:gd name="T31" fmla="*/ 55 h 210"/>
                      <a:gd name="T32" fmla="*/ 0 w 210"/>
                      <a:gd name="T33" fmla="*/ 93 h 210"/>
                      <a:gd name="T34" fmla="*/ 4 w 210"/>
                      <a:gd name="T35" fmla="*/ 134 h 210"/>
                      <a:gd name="T36" fmla="*/ 22 w 210"/>
                      <a:gd name="T37" fmla="*/ 171 h 210"/>
                      <a:gd name="T38" fmla="*/ 53 w 210"/>
                      <a:gd name="T39" fmla="*/ 197 h 210"/>
                      <a:gd name="T40" fmla="*/ 93 w 210"/>
                      <a:gd name="T41" fmla="*/ 210 h 210"/>
                      <a:gd name="T42" fmla="*/ 124 w 210"/>
                      <a:gd name="T43" fmla="*/ 209 h 210"/>
                      <a:gd name="T44" fmla="*/ 187 w 210"/>
                      <a:gd name="T45" fmla="*/ 151 h 210"/>
                      <a:gd name="T46" fmla="*/ 178 w 210"/>
                      <a:gd name="T47" fmla="*/ 159 h 210"/>
                      <a:gd name="T48" fmla="*/ 175 w 210"/>
                      <a:gd name="T49" fmla="*/ 165 h 210"/>
                      <a:gd name="T50" fmla="*/ 163 w 210"/>
                      <a:gd name="T51" fmla="*/ 178 h 210"/>
                      <a:gd name="T52" fmla="*/ 151 w 210"/>
                      <a:gd name="T53" fmla="*/ 184 h 210"/>
                      <a:gd name="T54" fmla="*/ 147 w 210"/>
                      <a:gd name="T55" fmla="*/ 187 h 210"/>
                      <a:gd name="T56" fmla="*/ 131 w 210"/>
                      <a:gd name="T57" fmla="*/ 194 h 210"/>
                      <a:gd name="T58" fmla="*/ 94 w 210"/>
                      <a:gd name="T59" fmla="*/ 197 h 210"/>
                      <a:gd name="T60" fmla="*/ 60 w 210"/>
                      <a:gd name="T61" fmla="*/ 186 h 210"/>
                      <a:gd name="T62" fmla="*/ 37 w 210"/>
                      <a:gd name="T63" fmla="*/ 168 h 210"/>
                      <a:gd name="T64" fmla="*/ 22 w 210"/>
                      <a:gd name="T65" fmla="*/ 147 h 210"/>
                      <a:gd name="T66" fmla="*/ 16 w 210"/>
                      <a:gd name="T67" fmla="*/ 130 h 210"/>
                      <a:gd name="T68" fmla="*/ 13 w 210"/>
                      <a:gd name="T69" fmla="*/ 94 h 210"/>
                      <a:gd name="T70" fmla="*/ 24 w 210"/>
                      <a:gd name="T71" fmla="*/ 61 h 210"/>
                      <a:gd name="T72" fmla="*/ 47 w 210"/>
                      <a:gd name="T73" fmla="*/ 33 h 210"/>
                      <a:gd name="T74" fmla="*/ 80 w 210"/>
                      <a:gd name="T75" fmla="*/ 15 h 210"/>
                      <a:gd name="T76" fmla="*/ 98 w 210"/>
                      <a:gd name="T77" fmla="*/ 11 h 210"/>
                      <a:gd name="T78" fmla="*/ 133 w 210"/>
                      <a:gd name="T79" fmla="*/ 15 h 210"/>
                      <a:gd name="T80" fmla="*/ 151 w 210"/>
                      <a:gd name="T81" fmla="*/ 24 h 210"/>
                      <a:gd name="T82" fmla="*/ 178 w 210"/>
                      <a:gd name="T83" fmla="*/ 46 h 210"/>
                      <a:gd name="T84" fmla="*/ 195 w 210"/>
                      <a:gd name="T85" fmla="*/ 80 h 210"/>
                      <a:gd name="T86" fmla="*/ 198 w 210"/>
                      <a:gd name="T87" fmla="*/ 97 h 210"/>
                      <a:gd name="T88" fmla="*/ 196 w 210"/>
                      <a:gd name="T89" fmla="*/ 124 h 210"/>
                      <a:gd name="T90" fmla="*/ 190 w 210"/>
                      <a:gd name="T91" fmla="*/ 142 h 210"/>
                      <a:gd name="T92" fmla="*/ 187 w 210"/>
                      <a:gd name="T93" fmla="*/ 148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10" h="210">
                        <a:moveTo>
                          <a:pt x="135" y="207"/>
                        </a:moveTo>
                        <a:lnTo>
                          <a:pt x="144" y="203"/>
                        </a:lnTo>
                        <a:lnTo>
                          <a:pt x="154" y="198"/>
                        </a:lnTo>
                        <a:lnTo>
                          <a:pt x="162" y="193"/>
                        </a:lnTo>
                        <a:lnTo>
                          <a:pt x="166" y="190"/>
                        </a:lnTo>
                        <a:lnTo>
                          <a:pt x="171" y="188"/>
                        </a:lnTo>
                        <a:lnTo>
                          <a:pt x="174" y="184"/>
                        </a:lnTo>
                        <a:lnTo>
                          <a:pt x="178" y="181"/>
                        </a:lnTo>
                        <a:lnTo>
                          <a:pt x="182" y="177"/>
                        </a:lnTo>
                        <a:lnTo>
                          <a:pt x="186" y="174"/>
                        </a:lnTo>
                        <a:lnTo>
                          <a:pt x="192" y="165"/>
                        </a:lnTo>
                        <a:lnTo>
                          <a:pt x="198" y="157"/>
                        </a:lnTo>
                        <a:lnTo>
                          <a:pt x="206" y="136"/>
                        </a:lnTo>
                        <a:lnTo>
                          <a:pt x="208" y="126"/>
                        </a:lnTo>
                        <a:lnTo>
                          <a:pt x="210" y="117"/>
                        </a:lnTo>
                        <a:lnTo>
                          <a:pt x="210" y="96"/>
                        </a:lnTo>
                        <a:lnTo>
                          <a:pt x="209" y="86"/>
                        </a:lnTo>
                        <a:lnTo>
                          <a:pt x="207" y="76"/>
                        </a:lnTo>
                        <a:lnTo>
                          <a:pt x="199" y="57"/>
                        </a:lnTo>
                        <a:lnTo>
                          <a:pt x="188" y="39"/>
                        </a:lnTo>
                        <a:lnTo>
                          <a:pt x="181" y="31"/>
                        </a:lnTo>
                        <a:lnTo>
                          <a:pt x="173" y="25"/>
                        </a:lnTo>
                        <a:lnTo>
                          <a:pt x="157" y="13"/>
                        </a:lnTo>
                        <a:lnTo>
                          <a:pt x="137" y="4"/>
                        </a:lnTo>
                        <a:lnTo>
                          <a:pt x="127" y="1"/>
                        </a:lnTo>
                        <a:lnTo>
                          <a:pt x="117" y="0"/>
                        </a:lnTo>
                        <a:lnTo>
                          <a:pt x="97" y="0"/>
                        </a:lnTo>
                        <a:lnTo>
                          <a:pt x="76" y="4"/>
                        </a:lnTo>
                        <a:lnTo>
                          <a:pt x="56" y="11"/>
                        </a:lnTo>
                        <a:lnTo>
                          <a:pt x="39" y="23"/>
                        </a:lnTo>
                        <a:lnTo>
                          <a:pt x="24" y="36"/>
                        </a:lnTo>
                        <a:lnTo>
                          <a:pt x="13" y="55"/>
                        </a:lnTo>
                        <a:lnTo>
                          <a:pt x="4" y="73"/>
                        </a:lnTo>
                        <a:lnTo>
                          <a:pt x="0" y="93"/>
                        </a:lnTo>
                        <a:lnTo>
                          <a:pt x="0" y="114"/>
                        </a:lnTo>
                        <a:lnTo>
                          <a:pt x="4" y="134"/>
                        </a:lnTo>
                        <a:lnTo>
                          <a:pt x="11" y="153"/>
                        </a:lnTo>
                        <a:lnTo>
                          <a:pt x="22" y="171"/>
                        </a:lnTo>
                        <a:lnTo>
                          <a:pt x="36" y="185"/>
                        </a:lnTo>
                        <a:lnTo>
                          <a:pt x="53" y="197"/>
                        </a:lnTo>
                        <a:lnTo>
                          <a:pt x="72" y="206"/>
                        </a:lnTo>
                        <a:lnTo>
                          <a:pt x="93" y="210"/>
                        </a:lnTo>
                        <a:lnTo>
                          <a:pt x="113" y="210"/>
                        </a:lnTo>
                        <a:lnTo>
                          <a:pt x="124" y="209"/>
                        </a:lnTo>
                        <a:lnTo>
                          <a:pt x="135" y="207"/>
                        </a:lnTo>
                        <a:close/>
                        <a:moveTo>
                          <a:pt x="187" y="151"/>
                        </a:moveTo>
                        <a:lnTo>
                          <a:pt x="181" y="158"/>
                        </a:lnTo>
                        <a:lnTo>
                          <a:pt x="178" y="159"/>
                        </a:lnTo>
                        <a:lnTo>
                          <a:pt x="177" y="161"/>
                        </a:lnTo>
                        <a:lnTo>
                          <a:pt x="175" y="165"/>
                        </a:lnTo>
                        <a:lnTo>
                          <a:pt x="169" y="172"/>
                        </a:lnTo>
                        <a:lnTo>
                          <a:pt x="163" y="178"/>
                        </a:lnTo>
                        <a:lnTo>
                          <a:pt x="155" y="182"/>
                        </a:lnTo>
                        <a:lnTo>
                          <a:pt x="151" y="184"/>
                        </a:lnTo>
                        <a:lnTo>
                          <a:pt x="148" y="185"/>
                        </a:lnTo>
                        <a:lnTo>
                          <a:pt x="147" y="187"/>
                        </a:lnTo>
                        <a:lnTo>
                          <a:pt x="139" y="190"/>
                        </a:lnTo>
                        <a:lnTo>
                          <a:pt x="131" y="194"/>
                        </a:lnTo>
                        <a:lnTo>
                          <a:pt x="112" y="197"/>
                        </a:lnTo>
                        <a:lnTo>
                          <a:pt x="94" y="197"/>
                        </a:lnTo>
                        <a:lnTo>
                          <a:pt x="76" y="193"/>
                        </a:lnTo>
                        <a:lnTo>
                          <a:pt x="60" y="186"/>
                        </a:lnTo>
                        <a:lnTo>
                          <a:pt x="44" y="175"/>
                        </a:lnTo>
                        <a:lnTo>
                          <a:pt x="37" y="168"/>
                        </a:lnTo>
                        <a:lnTo>
                          <a:pt x="32" y="162"/>
                        </a:lnTo>
                        <a:lnTo>
                          <a:pt x="22" y="147"/>
                        </a:lnTo>
                        <a:lnTo>
                          <a:pt x="18" y="138"/>
                        </a:lnTo>
                        <a:lnTo>
                          <a:pt x="16" y="130"/>
                        </a:lnTo>
                        <a:lnTo>
                          <a:pt x="12" y="112"/>
                        </a:lnTo>
                        <a:lnTo>
                          <a:pt x="13" y="94"/>
                        </a:lnTo>
                        <a:lnTo>
                          <a:pt x="16" y="77"/>
                        </a:lnTo>
                        <a:lnTo>
                          <a:pt x="24" y="61"/>
                        </a:lnTo>
                        <a:lnTo>
                          <a:pt x="34" y="45"/>
                        </a:lnTo>
                        <a:lnTo>
                          <a:pt x="47" y="33"/>
                        </a:lnTo>
                        <a:lnTo>
                          <a:pt x="63" y="23"/>
                        </a:lnTo>
                        <a:lnTo>
                          <a:pt x="80" y="15"/>
                        </a:lnTo>
                        <a:lnTo>
                          <a:pt x="89" y="12"/>
                        </a:lnTo>
                        <a:lnTo>
                          <a:pt x="98" y="11"/>
                        </a:lnTo>
                        <a:lnTo>
                          <a:pt x="116" y="12"/>
                        </a:lnTo>
                        <a:lnTo>
                          <a:pt x="133" y="15"/>
                        </a:lnTo>
                        <a:lnTo>
                          <a:pt x="141" y="19"/>
                        </a:lnTo>
                        <a:lnTo>
                          <a:pt x="151" y="24"/>
                        </a:lnTo>
                        <a:lnTo>
                          <a:pt x="165" y="33"/>
                        </a:lnTo>
                        <a:lnTo>
                          <a:pt x="178" y="46"/>
                        </a:lnTo>
                        <a:lnTo>
                          <a:pt x="188" y="62"/>
                        </a:lnTo>
                        <a:lnTo>
                          <a:pt x="195" y="80"/>
                        </a:lnTo>
                        <a:lnTo>
                          <a:pt x="196" y="88"/>
                        </a:lnTo>
                        <a:lnTo>
                          <a:pt x="198" y="97"/>
                        </a:lnTo>
                        <a:lnTo>
                          <a:pt x="198" y="116"/>
                        </a:lnTo>
                        <a:lnTo>
                          <a:pt x="196" y="124"/>
                        </a:lnTo>
                        <a:lnTo>
                          <a:pt x="194" y="133"/>
                        </a:lnTo>
                        <a:lnTo>
                          <a:pt x="190" y="142"/>
                        </a:lnTo>
                        <a:lnTo>
                          <a:pt x="188" y="146"/>
                        </a:lnTo>
                        <a:lnTo>
                          <a:pt x="187" y="148"/>
                        </a:lnTo>
                        <a:lnTo>
                          <a:pt x="187" y="151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39" name="Freeform 755"/>
                  <p:cNvSpPr>
                    <a:spLocks noEditPoints="1"/>
                  </p:cNvSpPr>
                  <p:nvPr/>
                </p:nvSpPr>
                <p:spPr bwMode="auto">
                  <a:xfrm>
                    <a:off x="2527" y="4312"/>
                    <a:ext cx="105" cy="91"/>
                  </a:xfrm>
                  <a:custGeom>
                    <a:avLst/>
                    <a:gdLst>
                      <a:gd name="T0" fmla="*/ 127 w 186"/>
                      <a:gd name="T1" fmla="*/ 179 h 186"/>
                      <a:gd name="T2" fmla="*/ 136 w 186"/>
                      <a:gd name="T3" fmla="*/ 174 h 186"/>
                      <a:gd name="T4" fmla="*/ 143 w 186"/>
                      <a:gd name="T5" fmla="*/ 171 h 186"/>
                      <a:gd name="T6" fmla="*/ 157 w 186"/>
                      <a:gd name="T7" fmla="*/ 161 h 186"/>
                      <a:gd name="T8" fmla="*/ 165 w 186"/>
                      <a:gd name="T9" fmla="*/ 150 h 186"/>
                      <a:gd name="T10" fmla="*/ 169 w 186"/>
                      <a:gd name="T11" fmla="*/ 147 h 186"/>
                      <a:gd name="T12" fmla="*/ 175 w 186"/>
                      <a:gd name="T13" fmla="*/ 137 h 186"/>
                      <a:gd name="T14" fmla="*/ 178 w 186"/>
                      <a:gd name="T15" fmla="*/ 131 h 186"/>
                      <a:gd name="T16" fmla="*/ 184 w 186"/>
                      <a:gd name="T17" fmla="*/ 113 h 186"/>
                      <a:gd name="T18" fmla="*/ 186 w 186"/>
                      <a:gd name="T19" fmla="*/ 86 h 186"/>
                      <a:gd name="T20" fmla="*/ 183 w 186"/>
                      <a:gd name="T21" fmla="*/ 69 h 186"/>
                      <a:gd name="T22" fmla="*/ 166 w 186"/>
                      <a:gd name="T23" fmla="*/ 35 h 186"/>
                      <a:gd name="T24" fmla="*/ 139 w 186"/>
                      <a:gd name="T25" fmla="*/ 13 h 186"/>
                      <a:gd name="T26" fmla="*/ 121 w 186"/>
                      <a:gd name="T27" fmla="*/ 4 h 186"/>
                      <a:gd name="T28" fmla="*/ 86 w 186"/>
                      <a:gd name="T29" fmla="*/ 0 h 186"/>
                      <a:gd name="T30" fmla="*/ 68 w 186"/>
                      <a:gd name="T31" fmla="*/ 4 h 186"/>
                      <a:gd name="T32" fmla="*/ 35 w 186"/>
                      <a:gd name="T33" fmla="*/ 22 h 186"/>
                      <a:gd name="T34" fmla="*/ 12 w 186"/>
                      <a:gd name="T35" fmla="*/ 50 h 186"/>
                      <a:gd name="T36" fmla="*/ 1 w 186"/>
                      <a:gd name="T37" fmla="*/ 83 h 186"/>
                      <a:gd name="T38" fmla="*/ 4 w 186"/>
                      <a:gd name="T39" fmla="*/ 119 h 186"/>
                      <a:gd name="T40" fmla="*/ 10 w 186"/>
                      <a:gd name="T41" fmla="*/ 136 h 186"/>
                      <a:gd name="T42" fmla="*/ 25 w 186"/>
                      <a:gd name="T43" fmla="*/ 157 h 186"/>
                      <a:gd name="T44" fmla="*/ 48 w 186"/>
                      <a:gd name="T45" fmla="*/ 175 h 186"/>
                      <a:gd name="T46" fmla="*/ 82 w 186"/>
                      <a:gd name="T47" fmla="*/ 186 h 186"/>
                      <a:gd name="T48" fmla="*/ 119 w 186"/>
                      <a:gd name="T49" fmla="*/ 183 h 186"/>
                      <a:gd name="T50" fmla="*/ 160 w 186"/>
                      <a:gd name="T51" fmla="*/ 141 h 186"/>
                      <a:gd name="T52" fmla="*/ 150 w 186"/>
                      <a:gd name="T53" fmla="*/ 152 h 186"/>
                      <a:gd name="T54" fmla="*/ 137 w 186"/>
                      <a:gd name="T55" fmla="*/ 163 h 186"/>
                      <a:gd name="T56" fmla="*/ 117 w 186"/>
                      <a:gd name="T57" fmla="*/ 174 h 186"/>
                      <a:gd name="T58" fmla="*/ 85 w 186"/>
                      <a:gd name="T59" fmla="*/ 176 h 186"/>
                      <a:gd name="T60" fmla="*/ 54 w 186"/>
                      <a:gd name="T61" fmla="*/ 166 h 186"/>
                      <a:gd name="T62" fmla="*/ 39 w 186"/>
                      <a:gd name="T63" fmla="*/ 156 h 186"/>
                      <a:gd name="T64" fmla="*/ 23 w 186"/>
                      <a:gd name="T65" fmla="*/ 138 h 186"/>
                      <a:gd name="T66" fmla="*/ 14 w 186"/>
                      <a:gd name="T67" fmla="*/ 117 h 186"/>
                      <a:gd name="T68" fmla="*/ 11 w 186"/>
                      <a:gd name="T69" fmla="*/ 85 h 186"/>
                      <a:gd name="T70" fmla="*/ 22 w 186"/>
                      <a:gd name="T71" fmla="*/ 55 h 186"/>
                      <a:gd name="T72" fmla="*/ 42 w 186"/>
                      <a:gd name="T73" fmla="*/ 29 h 186"/>
                      <a:gd name="T74" fmla="*/ 71 w 186"/>
                      <a:gd name="T75" fmla="*/ 16 h 186"/>
                      <a:gd name="T76" fmla="*/ 102 w 186"/>
                      <a:gd name="T77" fmla="*/ 13 h 186"/>
                      <a:gd name="T78" fmla="*/ 133 w 186"/>
                      <a:gd name="T79" fmla="*/ 23 h 186"/>
                      <a:gd name="T80" fmla="*/ 158 w 186"/>
                      <a:gd name="T81" fmla="*/ 44 h 186"/>
                      <a:gd name="T82" fmla="*/ 174 w 186"/>
                      <a:gd name="T83" fmla="*/ 73 h 186"/>
                      <a:gd name="T84" fmla="*/ 176 w 186"/>
                      <a:gd name="T85" fmla="*/ 104 h 186"/>
                      <a:gd name="T86" fmla="*/ 165 w 186"/>
                      <a:gd name="T87" fmla="*/ 13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86" h="186">
                        <a:moveTo>
                          <a:pt x="119" y="183"/>
                        </a:moveTo>
                        <a:lnTo>
                          <a:pt x="127" y="179"/>
                        </a:lnTo>
                        <a:lnTo>
                          <a:pt x="135" y="176"/>
                        </a:lnTo>
                        <a:lnTo>
                          <a:pt x="136" y="174"/>
                        </a:lnTo>
                        <a:lnTo>
                          <a:pt x="139" y="173"/>
                        </a:lnTo>
                        <a:lnTo>
                          <a:pt x="143" y="171"/>
                        </a:lnTo>
                        <a:lnTo>
                          <a:pt x="151" y="167"/>
                        </a:lnTo>
                        <a:lnTo>
                          <a:pt x="157" y="161"/>
                        </a:lnTo>
                        <a:lnTo>
                          <a:pt x="163" y="154"/>
                        </a:lnTo>
                        <a:lnTo>
                          <a:pt x="165" y="150"/>
                        </a:lnTo>
                        <a:lnTo>
                          <a:pt x="166" y="148"/>
                        </a:lnTo>
                        <a:lnTo>
                          <a:pt x="169" y="147"/>
                        </a:lnTo>
                        <a:lnTo>
                          <a:pt x="175" y="140"/>
                        </a:lnTo>
                        <a:lnTo>
                          <a:pt x="175" y="137"/>
                        </a:lnTo>
                        <a:lnTo>
                          <a:pt x="176" y="135"/>
                        </a:lnTo>
                        <a:lnTo>
                          <a:pt x="178" y="131"/>
                        </a:lnTo>
                        <a:lnTo>
                          <a:pt x="182" y="122"/>
                        </a:lnTo>
                        <a:lnTo>
                          <a:pt x="184" y="113"/>
                        </a:lnTo>
                        <a:lnTo>
                          <a:pt x="186" y="105"/>
                        </a:lnTo>
                        <a:lnTo>
                          <a:pt x="186" y="86"/>
                        </a:lnTo>
                        <a:lnTo>
                          <a:pt x="184" y="77"/>
                        </a:lnTo>
                        <a:lnTo>
                          <a:pt x="183" y="69"/>
                        </a:lnTo>
                        <a:lnTo>
                          <a:pt x="176" y="51"/>
                        </a:lnTo>
                        <a:lnTo>
                          <a:pt x="166" y="35"/>
                        </a:lnTo>
                        <a:lnTo>
                          <a:pt x="153" y="22"/>
                        </a:lnTo>
                        <a:lnTo>
                          <a:pt x="139" y="13"/>
                        </a:lnTo>
                        <a:lnTo>
                          <a:pt x="129" y="8"/>
                        </a:lnTo>
                        <a:lnTo>
                          <a:pt x="121" y="4"/>
                        </a:lnTo>
                        <a:lnTo>
                          <a:pt x="104" y="1"/>
                        </a:lnTo>
                        <a:lnTo>
                          <a:pt x="86" y="0"/>
                        </a:lnTo>
                        <a:lnTo>
                          <a:pt x="77" y="1"/>
                        </a:lnTo>
                        <a:lnTo>
                          <a:pt x="68" y="4"/>
                        </a:lnTo>
                        <a:lnTo>
                          <a:pt x="51" y="12"/>
                        </a:lnTo>
                        <a:lnTo>
                          <a:pt x="35" y="22"/>
                        </a:lnTo>
                        <a:lnTo>
                          <a:pt x="22" y="34"/>
                        </a:lnTo>
                        <a:lnTo>
                          <a:pt x="12" y="50"/>
                        </a:lnTo>
                        <a:lnTo>
                          <a:pt x="4" y="66"/>
                        </a:lnTo>
                        <a:lnTo>
                          <a:pt x="1" y="83"/>
                        </a:lnTo>
                        <a:lnTo>
                          <a:pt x="0" y="101"/>
                        </a:lnTo>
                        <a:lnTo>
                          <a:pt x="4" y="119"/>
                        </a:lnTo>
                        <a:lnTo>
                          <a:pt x="6" y="127"/>
                        </a:lnTo>
                        <a:lnTo>
                          <a:pt x="10" y="136"/>
                        </a:lnTo>
                        <a:lnTo>
                          <a:pt x="20" y="151"/>
                        </a:lnTo>
                        <a:lnTo>
                          <a:pt x="25" y="157"/>
                        </a:lnTo>
                        <a:lnTo>
                          <a:pt x="32" y="164"/>
                        </a:lnTo>
                        <a:lnTo>
                          <a:pt x="48" y="175"/>
                        </a:lnTo>
                        <a:lnTo>
                          <a:pt x="64" y="182"/>
                        </a:lnTo>
                        <a:lnTo>
                          <a:pt x="82" y="186"/>
                        </a:lnTo>
                        <a:lnTo>
                          <a:pt x="100" y="186"/>
                        </a:lnTo>
                        <a:lnTo>
                          <a:pt x="119" y="183"/>
                        </a:lnTo>
                        <a:close/>
                        <a:moveTo>
                          <a:pt x="165" y="135"/>
                        </a:moveTo>
                        <a:lnTo>
                          <a:pt x="160" y="141"/>
                        </a:lnTo>
                        <a:lnTo>
                          <a:pt x="156" y="147"/>
                        </a:lnTo>
                        <a:lnTo>
                          <a:pt x="150" y="152"/>
                        </a:lnTo>
                        <a:lnTo>
                          <a:pt x="145" y="159"/>
                        </a:lnTo>
                        <a:lnTo>
                          <a:pt x="137" y="163"/>
                        </a:lnTo>
                        <a:lnTo>
                          <a:pt x="131" y="167"/>
                        </a:lnTo>
                        <a:lnTo>
                          <a:pt x="117" y="174"/>
                        </a:lnTo>
                        <a:lnTo>
                          <a:pt x="100" y="176"/>
                        </a:lnTo>
                        <a:lnTo>
                          <a:pt x="85" y="176"/>
                        </a:lnTo>
                        <a:lnTo>
                          <a:pt x="68" y="172"/>
                        </a:lnTo>
                        <a:lnTo>
                          <a:pt x="54" y="166"/>
                        </a:lnTo>
                        <a:lnTo>
                          <a:pt x="45" y="161"/>
                        </a:lnTo>
                        <a:lnTo>
                          <a:pt x="39" y="156"/>
                        </a:lnTo>
                        <a:lnTo>
                          <a:pt x="28" y="145"/>
                        </a:lnTo>
                        <a:lnTo>
                          <a:pt x="23" y="138"/>
                        </a:lnTo>
                        <a:lnTo>
                          <a:pt x="20" y="132"/>
                        </a:lnTo>
                        <a:lnTo>
                          <a:pt x="14" y="117"/>
                        </a:lnTo>
                        <a:lnTo>
                          <a:pt x="10" y="101"/>
                        </a:lnTo>
                        <a:lnTo>
                          <a:pt x="11" y="85"/>
                        </a:lnTo>
                        <a:lnTo>
                          <a:pt x="14" y="70"/>
                        </a:lnTo>
                        <a:lnTo>
                          <a:pt x="22" y="55"/>
                        </a:lnTo>
                        <a:lnTo>
                          <a:pt x="31" y="41"/>
                        </a:lnTo>
                        <a:lnTo>
                          <a:pt x="42" y="29"/>
                        </a:lnTo>
                        <a:lnTo>
                          <a:pt x="56" y="21"/>
                        </a:lnTo>
                        <a:lnTo>
                          <a:pt x="71" y="16"/>
                        </a:lnTo>
                        <a:lnTo>
                          <a:pt x="86" y="12"/>
                        </a:lnTo>
                        <a:lnTo>
                          <a:pt x="102" y="13"/>
                        </a:lnTo>
                        <a:lnTo>
                          <a:pt x="117" y="16"/>
                        </a:lnTo>
                        <a:lnTo>
                          <a:pt x="133" y="23"/>
                        </a:lnTo>
                        <a:lnTo>
                          <a:pt x="147" y="32"/>
                        </a:lnTo>
                        <a:lnTo>
                          <a:pt x="158" y="44"/>
                        </a:lnTo>
                        <a:lnTo>
                          <a:pt x="166" y="57"/>
                        </a:lnTo>
                        <a:lnTo>
                          <a:pt x="174" y="73"/>
                        </a:lnTo>
                        <a:lnTo>
                          <a:pt x="176" y="87"/>
                        </a:lnTo>
                        <a:lnTo>
                          <a:pt x="176" y="104"/>
                        </a:lnTo>
                        <a:lnTo>
                          <a:pt x="172" y="118"/>
                        </a:lnTo>
                        <a:lnTo>
                          <a:pt x="165" y="135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0" name="Freeform 756"/>
                  <p:cNvSpPr>
                    <a:spLocks noEditPoints="1"/>
                  </p:cNvSpPr>
                  <p:nvPr/>
                </p:nvSpPr>
                <p:spPr bwMode="auto">
                  <a:xfrm>
                    <a:off x="2534" y="4316"/>
                    <a:ext cx="92" cy="83"/>
                  </a:xfrm>
                  <a:custGeom>
                    <a:avLst/>
                    <a:gdLst>
                      <a:gd name="T0" fmla="*/ 121 w 166"/>
                      <a:gd name="T1" fmla="*/ 155 h 164"/>
                      <a:gd name="T2" fmla="*/ 135 w 166"/>
                      <a:gd name="T3" fmla="*/ 147 h 164"/>
                      <a:gd name="T4" fmla="*/ 146 w 166"/>
                      <a:gd name="T5" fmla="*/ 135 h 164"/>
                      <a:gd name="T6" fmla="*/ 155 w 166"/>
                      <a:gd name="T7" fmla="*/ 123 h 164"/>
                      <a:gd name="T8" fmla="*/ 166 w 166"/>
                      <a:gd name="T9" fmla="*/ 92 h 164"/>
                      <a:gd name="T10" fmla="*/ 164 w 166"/>
                      <a:gd name="T11" fmla="*/ 61 h 164"/>
                      <a:gd name="T12" fmla="*/ 148 w 166"/>
                      <a:gd name="T13" fmla="*/ 32 h 164"/>
                      <a:gd name="T14" fmla="*/ 123 w 166"/>
                      <a:gd name="T15" fmla="*/ 11 h 164"/>
                      <a:gd name="T16" fmla="*/ 92 w 166"/>
                      <a:gd name="T17" fmla="*/ 1 h 164"/>
                      <a:gd name="T18" fmla="*/ 61 w 166"/>
                      <a:gd name="T19" fmla="*/ 4 h 164"/>
                      <a:gd name="T20" fmla="*/ 32 w 166"/>
                      <a:gd name="T21" fmla="*/ 17 h 164"/>
                      <a:gd name="T22" fmla="*/ 12 w 166"/>
                      <a:gd name="T23" fmla="*/ 43 h 164"/>
                      <a:gd name="T24" fmla="*/ 1 w 166"/>
                      <a:gd name="T25" fmla="*/ 73 h 164"/>
                      <a:gd name="T26" fmla="*/ 4 w 166"/>
                      <a:gd name="T27" fmla="*/ 105 h 164"/>
                      <a:gd name="T28" fmla="*/ 13 w 166"/>
                      <a:gd name="T29" fmla="*/ 126 h 164"/>
                      <a:gd name="T30" fmla="*/ 29 w 166"/>
                      <a:gd name="T31" fmla="*/ 144 h 164"/>
                      <a:gd name="T32" fmla="*/ 44 w 166"/>
                      <a:gd name="T33" fmla="*/ 154 h 164"/>
                      <a:gd name="T34" fmla="*/ 75 w 166"/>
                      <a:gd name="T35" fmla="*/ 164 h 164"/>
                      <a:gd name="T36" fmla="*/ 107 w 166"/>
                      <a:gd name="T37" fmla="*/ 162 h 164"/>
                      <a:gd name="T38" fmla="*/ 77 w 166"/>
                      <a:gd name="T39" fmla="*/ 12 h 164"/>
                      <a:gd name="T40" fmla="*/ 104 w 166"/>
                      <a:gd name="T41" fmla="*/ 15 h 164"/>
                      <a:gd name="T42" fmla="*/ 117 w 166"/>
                      <a:gd name="T43" fmla="*/ 21 h 164"/>
                      <a:gd name="T44" fmla="*/ 138 w 166"/>
                      <a:gd name="T45" fmla="*/ 39 h 164"/>
                      <a:gd name="T46" fmla="*/ 150 w 166"/>
                      <a:gd name="T47" fmla="*/ 63 h 164"/>
                      <a:gd name="T48" fmla="*/ 152 w 166"/>
                      <a:gd name="T49" fmla="*/ 90 h 164"/>
                      <a:gd name="T50" fmla="*/ 144 w 166"/>
                      <a:gd name="T51" fmla="*/ 117 h 164"/>
                      <a:gd name="T52" fmla="*/ 131 w 166"/>
                      <a:gd name="T53" fmla="*/ 132 h 164"/>
                      <a:gd name="T54" fmla="*/ 120 w 166"/>
                      <a:gd name="T55" fmla="*/ 140 h 164"/>
                      <a:gd name="T56" fmla="*/ 117 w 166"/>
                      <a:gd name="T57" fmla="*/ 140 h 164"/>
                      <a:gd name="T58" fmla="*/ 115 w 166"/>
                      <a:gd name="T59" fmla="*/ 143 h 164"/>
                      <a:gd name="T60" fmla="*/ 88 w 166"/>
                      <a:gd name="T61" fmla="*/ 151 h 164"/>
                      <a:gd name="T62" fmla="*/ 62 w 166"/>
                      <a:gd name="T63" fmla="*/ 148 h 164"/>
                      <a:gd name="T64" fmla="*/ 39 w 166"/>
                      <a:gd name="T65" fmla="*/ 134 h 164"/>
                      <a:gd name="T66" fmla="*/ 22 w 166"/>
                      <a:gd name="T67" fmla="*/ 113 h 164"/>
                      <a:gd name="T68" fmla="*/ 14 w 166"/>
                      <a:gd name="T69" fmla="*/ 87 h 164"/>
                      <a:gd name="T70" fmla="*/ 17 w 166"/>
                      <a:gd name="T71" fmla="*/ 62 h 164"/>
                      <a:gd name="T72" fmla="*/ 30 w 166"/>
                      <a:gd name="T73" fmla="*/ 37 h 164"/>
                      <a:gd name="T74" fmla="*/ 51 w 166"/>
                      <a:gd name="T75" fmla="*/ 2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66" h="164">
                        <a:moveTo>
                          <a:pt x="107" y="162"/>
                        </a:moveTo>
                        <a:lnTo>
                          <a:pt x="121" y="155"/>
                        </a:lnTo>
                        <a:lnTo>
                          <a:pt x="127" y="151"/>
                        </a:lnTo>
                        <a:lnTo>
                          <a:pt x="135" y="147"/>
                        </a:lnTo>
                        <a:lnTo>
                          <a:pt x="140" y="140"/>
                        </a:lnTo>
                        <a:lnTo>
                          <a:pt x="146" y="135"/>
                        </a:lnTo>
                        <a:lnTo>
                          <a:pt x="150" y="129"/>
                        </a:lnTo>
                        <a:lnTo>
                          <a:pt x="155" y="123"/>
                        </a:lnTo>
                        <a:lnTo>
                          <a:pt x="162" y="106"/>
                        </a:lnTo>
                        <a:lnTo>
                          <a:pt x="166" y="92"/>
                        </a:lnTo>
                        <a:lnTo>
                          <a:pt x="166" y="75"/>
                        </a:lnTo>
                        <a:lnTo>
                          <a:pt x="164" y="61"/>
                        </a:lnTo>
                        <a:lnTo>
                          <a:pt x="156" y="45"/>
                        </a:lnTo>
                        <a:lnTo>
                          <a:pt x="148" y="32"/>
                        </a:lnTo>
                        <a:lnTo>
                          <a:pt x="137" y="20"/>
                        </a:lnTo>
                        <a:lnTo>
                          <a:pt x="123" y="11"/>
                        </a:lnTo>
                        <a:lnTo>
                          <a:pt x="107" y="4"/>
                        </a:lnTo>
                        <a:lnTo>
                          <a:pt x="92" y="1"/>
                        </a:lnTo>
                        <a:lnTo>
                          <a:pt x="76" y="0"/>
                        </a:lnTo>
                        <a:lnTo>
                          <a:pt x="61" y="4"/>
                        </a:lnTo>
                        <a:lnTo>
                          <a:pt x="46" y="9"/>
                        </a:lnTo>
                        <a:lnTo>
                          <a:pt x="32" y="17"/>
                        </a:lnTo>
                        <a:lnTo>
                          <a:pt x="21" y="29"/>
                        </a:lnTo>
                        <a:lnTo>
                          <a:pt x="12" y="43"/>
                        </a:lnTo>
                        <a:lnTo>
                          <a:pt x="4" y="58"/>
                        </a:lnTo>
                        <a:lnTo>
                          <a:pt x="1" y="73"/>
                        </a:lnTo>
                        <a:lnTo>
                          <a:pt x="0" y="89"/>
                        </a:lnTo>
                        <a:lnTo>
                          <a:pt x="4" y="105"/>
                        </a:lnTo>
                        <a:lnTo>
                          <a:pt x="10" y="120"/>
                        </a:lnTo>
                        <a:lnTo>
                          <a:pt x="13" y="126"/>
                        </a:lnTo>
                        <a:lnTo>
                          <a:pt x="18" y="133"/>
                        </a:lnTo>
                        <a:lnTo>
                          <a:pt x="29" y="144"/>
                        </a:lnTo>
                        <a:lnTo>
                          <a:pt x="35" y="149"/>
                        </a:lnTo>
                        <a:lnTo>
                          <a:pt x="44" y="154"/>
                        </a:lnTo>
                        <a:lnTo>
                          <a:pt x="58" y="160"/>
                        </a:lnTo>
                        <a:lnTo>
                          <a:pt x="75" y="164"/>
                        </a:lnTo>
                        <a:lnTo>
                          <a:pt x="90" y="164"/>
                        </a:lnTo>
                        <a:lnTo>
                          <a:pt x="107" y="162"/>
                        </a:lnTo>
                        <a:close/>
                        <a:moveTo>
                          <a:pt x="64" y="15"/>
                        </a:moveTo>
                        <a:lnTo>
                          <a:pt x="77" y="12"/>
                        </a:lnTo>
                        <a:lnTo>
                          <a:pt x="91" y="12"/>
                        </a:lnTo>
                        <a:lnTo>
                          <a:pt x="104" y="15"/>
                        </a:lnTo>
                        <a:lnTo>
                          <a:pt x="110" y="17"/>
                        </a:lnTo>
                        <a:lnTo>
                          <a:pt x="117" y="21"/>
                        </a:lnTo>
                        <a:lnTo>
                          <a:pt x="129" y="29"/>
                        </a:lnTo>
                        <a:lnTo>
                          <a:pt x="138" y="39"/>
                        </a:lnTo>
                        <a:lnTo>
                          <a:pt x="145" y="49"/>
                        </a:lnTo>
                        <a:lnTo>
                          <a:pt x="150" y="63"/>
                        </a:lnTo>
                        <a:lnTo>
                          <a:pt x="152" y="75"/>
                        </a:lnTo>
                        <a:lnTo>
                          <a:pt x="152" y="90"/>
                        </a:lnTo>
                        <a:lnTo>
                          <a:pt x="149" y="102"/>
                        </a:lnTo>
                        <a:lnTo>
                          <a:pt x="144" y="117"/>
                        </a:lnTo>
                        <a:lnTo>
                          <a:pt x="136" y="128"/>
                        </a:lnTo>
                        <a:lnTo>
                          <a:pt x="131" y="132"/>
                        </a:lnTo>
                        <a:lnTo>
                          <a:pt x="126" y="137"/>
                        </a:lnTo>
                        <a:lnTo>
                          <a:pt x="120" y="140"/>
                        </a:lnTo>
                        <a:lnTo>
                          <a:pt x="118" y="140"/>
                        </a:lnTo>
                        <a:lnTo>
                          <a:pt x="117" y="140"/>
                        </a:lnTo>
                        <a:lnTo>
                          <a:pt x="117" y="141"/>
                        </a:lnTo>
                        <a:lnTo>
                          <a:pt x="115" y="143"/>
                        </a:lnTo>
                        <a:lnTo>
                          <a:pt x="103" y="149"/>
                        </a:lnTo>
                        <a:lnTo>
                          <a:pt x="88" y="151"/>
                        </a:lnTo>
                        <a:lnTo>
                          <a:pt x="76" y="151"/>
                        </a:lnTo>
                        <a:lnTo>
                          <a:pt x="62" y="148"/>
                        </a:lnTo>
                        <a:lnTo>
                          <a:pt x="50" y="142"/>
                        </a:lnTo>
                        <a:lnTo>
                          <a:pt x="39" y="134"/>
                        </a:lnTo>
                        <a:lnTo>
                          <a:pt x="29" y="125"/>
                        </a:lnTo>
                        <a:lnTo>
                          <a:pt x="22" y="113"/>
                        </a:lnTo>
                        <a:lnTo>
                          <a:pt x="17" y="101"/>
                        </a:lnTo>
                        <a:lnTo>
                          <a:pt x="14" y="87"/>
                        </a:lnTo>
                        <a:lnTo>
                          <a:pt x="14" y="74"/>
                        </a:lnTo>
                        <a:lnTo>
                          <a:pt x="17" y="62"/>
                        </a:lnTo>
                        <a:lnTo>
                          <a:pt x="23" y="49"/>
                        </a:lnTo>
                        <a:lnTo>
                          <a:pt x="30" y="37"/>
                        </a:lnTo>
                        <a:lnTo>
                          <a:pt x="41" y="28"/>
                        </a:lnTo>
                        <a:lnTo>
                          <a:pt x="51" y="20"/>
                        </a:lnTo>
                        <a:lnTo>
                          <a:pt x="64" y="15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1" name="Freeform 757"/>
                  <p:cNvSpPr>
                    <a:spLocks noEditPoints="1"/>
                  </p:cNvSpPr>
                  <p:nvPr/>
                </p:nvSpPr>
                <p:spPr bwMode="auto">
                  <a:xfrm>
                    <a:off x="2541" y="4324"/>
                    <a:ext cx="78" cy="68"/>
                  </a:xfrm>
                  <a:custGeom>
                    <a:avLst/>
                    <a:gdLst>
                      <a:gd name="T0" fmla="*/ 96 w 138"/>
                      <a:gd name="T1" fmla="*/ 5 h 139"/>
                      <a:gd name="T2" fmla="*/ 77 w 138"/>
                      <a:gd name="T3" fmla="*/ 0 h 139"/>
                      <a:gd name="T4" fmla="*/ 50 w 138"/>
                      <a:gd name="T5" fmla="*/ 3 h 139"/>
                      <a:gd name="T6" fmla="*/ 27 w 138"/>
                      <a:gd name="T7" fmla="*/ 16 h 139"/>
                      <a:gd name="T8" fmla="*/ 9 w 138"/>
                      <a:gd name="T9" fmla="*/ 37 h 139"/>
                      <a:gd name="T10" fmla="*/ 0 w 138"/>
                      <a:gd name="T11" fmla="*/ 62 h 139"/>
                      <a:gd name="T12" fmla="*/ 3 w 138"/>
                      <a:gd name="T13" fmla="*/ 89 h 139"/>
                      <a:gd name="T14" fmla="*/ 15 w 138"/>
                      <a:gd name="T15" fmla="*/ 113 h 139"/>
                      <a:gd name="T16" fmla="*/ 36 w 138"/>
                      <a:gd name="T17" fmla="*/ 130 h 139"/>
                      <a:gd name="T18" fmla="*/ 62 w 138"/>
                      <a:gd name="T19" fmla="*/ 139 h 139"/>
                      <a:gd name="T20" fmla="*/ 89 w 138"/>
                      <a:gd name="T21" fmla="*/ 137 h 139"/>
                      <a:gd name="T22" fmla="*/ 103 w 138"/>
                      <a:gd name="T23" fmla="*/ 129 h 139"/>
                      <a:gd name="T24" fmla="*/ 104 w 138"/>
                      <a:gd name="T25" fmla="*/ 128 h 139"/>
                      <a:gd name="T26" fmla="*/ 112 w 138"/>
                      <a:gd name="T27" fmla="*/ 125 h 139"/>
                      <a:gd name="T28" fmla="*/ 122 w 138"/>
                      <a:gd name="T29" fmla="*/ 116 h 139"/>
                      <a:gd name="T30" fmla="*/ 135 w 138"/>
                      <a:gd name="T31" fmla="*/ 90 h 139"/>
                      <a:gd name="T32" fmla="*/ 138 w 138"/>
                      <a:gd name="T33" fmla="*/ 63 h 139"/>
                      <a:gd name="T34" fmla="*/ 131 w 138"/>
                      <a:gd name="T35" fmla="*/ 37 h 139"/>
                      <a:gd name="T36" fmla="*/ 115 w 138"/>
                      <a:gd name="T37" fmla="*/ 17 h 139"/>
                      <a:gd name="T38" fmla="*/ 54 w 138"/>
                      <a:gd name="T39" fmla="*/ 14 h 139"/>
                      <a:gd name="T40" fmla="*/ 76 w 138"/>
                      <a:gd name="T41" fmla="*/ 11 h 139"/>
                      <a:gd name="T42" fmla="*/ 98 w 138"/>
                      <a:gd name="T43" fmla="*/ 20 h 139"/>
                      <a:gd name="T44" fmla="*/ 116 w 138"/>
                      <a:gd name="T45" fmla="*/ 33 h 139"/>
                      <a:gd name="T46" fmla="*/ 127 w 138"/>
                      <a:gd name="T47" fmla="*/ 54 h 139"/>
                      <a:gd name="T48" fmla="*/ 128 w 138"/>
                      <a:gd name="T49" fmla="*/ 65 h 139"/>
                      <a:gd name="T50" fmla="*/ 124 w 138"/>
                      <a:gd name="T51" fmla="*/ 88 h 139"/>
                      <a:gd name="T52" fmla="*/ 121 w 138"/>
                      <a:gd name="T53" fmla="*/ 99 h 139"/>
                      <a:gd name="T54" fmla="*/ 115 w 138"/>
                      <a:gd name="T55" fmla="*/ 106 h 139"/>
                      <a:gd name="T56" fmla="*/ 113 w 138"/>
                      <a:gd name="T57" fmla="*/ 107 h 139"/>
                      <a:gd name="T58" fmla="*/ 105 w 138"/>
                      <a:gd name="T59" fmla="*/ 116 h 139"/>
                      <a:gd name="T60" fmla="*/ 86 w 138"/>
                      <a:gd name="T61" fmla="*/ 127 h 139"/>
                      <a:gd name="T62" fmla="*/ 62 w 138"/>
                      <a:gd name="T63" fmla="*/ 127 h 139"/>
                      <a:gd name="T64" fmla="*/ 41 w 138"/>
                      <a:gd name="T65" fmla="*/ 121 h 139"/>
                      <a:gd name="T66" fmla="*/ 24 w 138"/>
                      <a:gd name="T67" fmla="*/ 107 h 139"/>
                      <a:gd name="T68" fmla="*/ 12 w 138"/>
                      <a:gd name="T69" fmla="*/ 87 h 139"/>
                      <a:gd name="T70" fmla="*/ 10 w 138"/>
                      <a:gd name="T71" fmla="*/ 63 h 139"/>
                      <a:gd name="T72" fmla="*/ 18 w 138"/>
                      <a:gd name="T73" fmla="*/ 42 h 139"/>
                      <a:gd name="T74" fmla="*/ 32 w 138"/>
                      <a:gd name="T75" fmla="*/ 25 h 139"/>
                      <a:gd name="T76" fmla="*/ 54 w 138"/>
                      <a:gd name="T77" fmla="*/ 14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38" h="139">
                        <a:moveTo>
                          <a:pt x="103" y="9"/>
                        </a:moveTo>
                        <a:lnTo>
                          <a:pt x="96" y="5"/>
                        </a:lnTo>
                        <a:lnTo>
                          <a:pt x="90" y="3"/>
                        </a:lnTo>
                        <a:lnTo>
                          <a:pt x="77" y="0"/>
                        </a:lnTo>
                        <a:lnTo>
                          <a:pt x="63" y="0"/>
                        </a:lnTo>
                        <a:lnTo>
                          <a:pt x="50" y="3"/>
                        </a:lnTo>
                        <a:lnTo>
                          <a:pt x="37" y="8"/>
                        </a:lnTo>
                        <a:lnTo>
                          <a:pt x="27" y="16"/>
                        </a:lnTo>
                        <a:lnTo>
                          <a:pt x="16" y="25"/>
                        </a:lnTo>
                        <a:lnTo>
                          <a:pt x="9" y="37"/>
                        </a:lnTo>
                        <a:lnTo>
                          <a:pt x="3" y="50"/>
                        </a:lnTo>
                        <a:lnTo>
                          <a:pt x="0" y="62"/>
                        </a:lnTo>
                        <a:lnTo>
                          <a:pt x="0" y="75"/>
                        </a:lnTo>
                        <a:lnTo>
                          <a:pt x="3" y="89"/>
                        </a:lnTo>
                        <a:lnTo>
                          <a:pt x="8" y="101"/>
                        </a:lnTo>
                        <a:lnTo>
                          <a:pt x="15" y="113"/>
                        </a:lnTo>
                        <a:lnTo>
                          <a:pt x="25" y="122"/>
                        </a:lnTo>
                        <a:lnTo>
                          <a:pt x="36" y="130"/>
                        </a:lnTo>
                        <a:lnTo>
                          <a:pt x="48" y="136"/>
                        </a:lnTo>
                        <a:lnTo>
                          <a:pt x="62" y="139"/>
                        </a:lnTo>
                        <a:lnTo>
                          <a:pt x="74" y="139"/>
                        </a:lnTo>
                        <a:lnTo>
                          <a:pt x="89" y="137"/>
                        </a:lnTo>
                        <a:lnTo>
                          <a:pt x="101" y="131"/>
                        </a:lnTo>
                        <a:lnTo>
                          <a:pt x="103" y="129"/>
                        </a:lnTo>
                        <a:lnTo>
                          <a:pt x="103" y="128"/>
                        </a:lnTo>
                        <a:lnTo>
                          <a:pt x="104" y="128"/>
                        </a:lnTo>
                        <a:lnTo>
                          <a:pt x="106" y="128"/>
                        </a:lnTo>
                        <a:lnTo>
                          <a:pt x="112" y="125"/>
                        </a:lnTo>
                        <a:lnTo>
                          <a:pt x="117" y="120"/>
                        </a:lnTo>
                        <a:lnTo>
                          <a:pt x="122" y="116"/>
                        </a:lnTo>
                        <a:lnTo>
                          <a:pt x="130" y="105"/>
                        </a:lnTo>
                        <a:lnTo>
                          <a:pt x="135" y="90"/>
                        </a:lnTo>
                        <a:lnTo>
                          <a:pt x="138" y="78"/>
                        </a:lnTo>
                        <a:lnTo>
                          <a:pt x="138" y="63"/>
                        </a:lnTo>
                        <a:lnTo>
                          <a:pt x="136" y="51"/>
                        </a:lnTo>
                        <a:lnTo>
                          <a:pt x="131" y="37"/>
                        </a:lnTo>
                        <a:lnTo>
                          <a:pt x="124" y="27"/>
                        </a:lnTo>
                        <a:lnTo>
                          <a:pt x="115" y="17"/>
                        </a:lnTo>
                        <a:lnTo>
                          <a:pt x="103" y="9"/>
                        </a:lnTo>
                        <a:close/>
                        <a:moveTo>
                          <a:pt x="54" y="14"/>
                        </a:moveTo>
                        <a:lnTo>
                          <a:pt x="64" y="10"/>
                        </a:lnTo>
                        <a:lnTo>
                          <a:pt x="76" y="11"/>
                        </a:lnTo>
                        <a:lnTo>
                          <a:pt x="87" y="15"/>
                        </a:lnTo>
                        <a:lnTo>
                          <a:pt x="98" y="20"/>
                        </a:lnTo>
                        <a:lnTo>
                          <a:pt x="107" y="25"/>
                        </a:lnTo>
                        <a:lnTo>
                          <a:pt x="116" y="33"/>
                        </a:lnTo>
                        <a:lnTo>
                          <a:pt x="122" y="42"/>
                        </a:lnTo>
                        <a:lnTo>
                          <a:pt x="127" y="54"/>
                        </a:lnTo>
                        <a:lnTo>
                          <a:pt x="127" y="59"/>
                        </a:lnTo>
                        <a:lnTo>
                          <a:pt x="128" y="65"/>
                        </a:lnTo>
                        <a:lnTo>
                          <a:pt x="127" y="78"/>
                        </a:lnTo>
                        <a:lnTo>
                          <a:pt x="124" y="88"/>
                        </a:lnTo>
                        <a:lnTo>
                          <a:pt x="122" y="93"/>
                        </a:lnTo>
                        <a:lnTo>
                          <a:pt x="121" y="99"/>
                        </a:lnTo>
                        <a:lnTo>
                          <a:pt x="117" y="103"/>
                        </a:lnTo>
                        <a:lnTo>
                          <a:pt x="115" y="106"/>
                        </a:lnTo>
                        <a:lnTo>
                          <a:pt x="113" y="106"/>
                        </a:lnTo>
                        <a:lnTo>
                          <a:pt x="113" y="107"/>
                        </a:lnTo>
                        <a:lnTo>
                          <a:pt x="113" y="109"/>
                        </a:lnTo>
                        <a:lnTo>
                          <a:pt x="105" y="116"/>
                        </a:lnTo>
                        <a:lnTo>
                          <a:pt x="96" y="122"/>
                        </a:lnTo>
                        <a:lnTo>
                          <a:pt x="86" y="127"/>
                        </a:lnTo>
                        <a:lnTo>
                          <a:pt x="73" y="128"/>
                        </a:lnTo>
                        <a:lnTo>
                          <a:pt x="62" y="127"/>
                        </a:lnTo>
                        <a:lnTo>
                          <a:pt x="51" y="124"/>
                        </a:lnTo>
                        <a:lnTo>
                          <a:pt x="41" y="121"/>
                        </a:lnTo>
                        <a:lnTo>
                          <a:pt x="31" y="114"/>
                        </a:lnTo>
                        <a:lnTo>
                          <a:pt x="24" y="107"/>
                        </a:lnTo>
                        <a:lnTo>
                          <a:pt x="16" y="97"/>
                        </a:lnTo>
                        <a:lnTo>
                          <a:pt x="12" y="87"/>
                        </a:lnTo>
                        <a:lnTo>
                          <a:pt x="9" y="75"/>
                        </a:lnTo>
                        <a:lnTo>
                          <a:pt x="10" y="63"/>
                        </a:lnTo>
                        <a:lnTo>
                          <a:pt x="13" y="53"/>
                        </a:lnTo>
                        <a:lnTo>
                          <a:pt x="18" y="42"/>
                        </a:lnTo>
                        <a:lnTo>
                          <a:pt x="24" y="32"/>
                        </a:lnTo>
                        <a:lnTo>
                          <a:pt x="32" y="25"/>
                        </a:lnTo>
                        <a:lnTo>
                          <a:pt x="41" y="18"/>
                        </a:lnTo>
                        <a:lnTo>
                          <a:pt x="54" y="14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2" name="Freeform 758"/>
                  <p:cNvSpPr>
                    <a:spLocks noEditPoints="1"/>
                  </p:cNvSpPr>
                  <p:nvPr/>
                </p:nvSpPr>
                <p:spPr bwMode="auto">
                  <a:xfrm>
                    <a:off x="2547" y="4328"/>
                    <a:ext cx="65" cy="60"/>
                  </a:xfrm>
                  <a:custGeom>
                    <a:avLst/>
                    <a:gdLst>
                      <a:gd name="T0" fmla="*/ 78 w 119"/>
                      <a:gd name="T1" fmla="*/ 5 h 118"/>
                      <a:gd name="T2" fmla="*/ 55 w 119"/>
                      <a:gd name="T3" fmla="*/ 0 h 118"/>
                      <a:gd name="T4" fmla="*/ 32 w 119"/>
                      <a:gd name="T5" fmla="*/ 8 h 118"/>
                      <a:gd name="T6" fmla="*/ 15 w 119"/>
                      <a:gd name="T7" fmla="*/ 22 h 118"/>
                      <a:gd name="T8" fmla="*/ 4 w 119"/>
                      <a:gd name="T9" fmla="*/ 43 h 118"/>
                      <a:gd name="T10" fmla="*/ 0 w 119"/>
                      <a:gd name="T11" fmla="*/ 65 h 118"/>
                      <a:gd name="T12" fmla="*/ 7 w 119"/>
                      <a:gd name="T13" fmla="*/ 87 h 118"/>
                      <a:gd name="T14" fmla="*/ 22 w 119"/>
                      <a:gd name="T15" fmla="*/ 104 h 118"/>
                      <a:gd name="T16" fmla="*/ 42 w 119"/>
                      <a:gd name="T17" fmla="*/ 114 h 118"/>
                      <a:gd name="T18" fmla="*/ 64 w 119"/>
                      <a:gd name="T19" fmla="*/ 118 h 118"/>
                      <a:gd name="T20" fmla="*/ 87 w 119"/>
                      <a:gd name="T21" fmla="*/ 112 h 118"/>
                      <a:gd name="T22" fmla="*/ 104 w 119"/>
                      <a:gd name="T23" fmla="*/ 99 h 118"/>
                      <a:gd name="T24" fmla="*/ 104 w 119"/>
                      <a:gd name="T25" fmla="*/ 96 h 118"/>
                      <a:gd name="T26" fmla="*/ 108 w 119"/>
                      <a:gd name="T27" fmla="*/ 93 h 118"/>
                      <a:gd name="T28" fmla="*/ 113 w 119"/>
                      <a:gd name="T29" fmla="*/ 83 h 118"/>
                      <a:gd name="T30" fmla="*/ 118 w 119"/>
                      <a:gd name="T31" fmla="*/ 68 h 118"/>
                      <a:gd name="T32" fmla="*/ 118 w 119"/>
                      <a:gd name="T33" fmla="*/ 49 h 118"/>
                      <a:gd name="T34" fmla="*/ 113 w 119"/>
                      <a:gd name="T35" fmla="*/ 32 h 118"/>
                      <a:gd name="T36" fmla="*/ 98 w 119"/>
                      <a:gd name="T37" fmla="*/ 15 h 118"/>
                      <a:gd name="T38" fmla="*/ 83 w 119"/>
                      <a:gd name="T39" fmla="*/ 19 h 118"/>
                      <a:gd name="T40" fmla="*/ 96 w 119"/>
                      <a:gd name="T41" fmla="*/ 31 h 118"/>
                      <a:gd name="T42" fmla="*/ 106 w 119"/>
                      <a:gd name="T43" fmla="*/ 48 h 118"/>
                      <a:gd name="T44" fmla="*/ 107 w 119"/>
                      <a:gd name="T45" fmla="*/ 60 h 118"/>
                      <a:gd name="T46" fmla="*/ 107 w 119"/>
                      <a:gd name="T47" fmla="*/ 64 h 118"/>
                      <a:gd name="T48" fmla="*/ 104 w 119"/>
                      <a:gd name="T49" fmla="*/ 74 h 118"/>
                      <a:gd name="T50" fmla="*/ 95 w 119"/>
                      <a:gd name="T51" fmla="*/ 91 h 118"/>
                      <a:gd name="T52" fmla="*/ 85 w 119"/>
                      <a:gd name="T53" fmla="*/ 100 h 118"/>
                      <a:gd name="T54" fmla="*/ 82 w 119"/>
                      <a:gd name="T55" fmla="*/ 103 h 118"/>
                      <a:gd name="T56" fmla="*/ 63 w 119"/>
                      <a:gd name="T57" fmla="*/ 107 h 118"/>
                      <a:gd name="T58" fmla="*/ 46 w 119"/>
                      <a:gd name="T59" fmla="*/ 105 h 118"/>
                      <a:gd name="T60" fmla="*/ 29 w 119"/>
                      <a:gd name="T61" fmla="*/ 96 h 118"/>
                      <a:gd name="T62" fmla="*/ 19 w 119"/>
                      <a:gd name="T63" fmla="*/ 82 h 118"/>
                      <a:gd name="T64" fmla="*/ 14 w 119"/>
                      <a:gd name="T65" fmla="*/ 64 h 118"/>
                      <a:gd name="T66" fmla="*/ 14 w 119"/>
                      <a:gd name="T67" fmla="*/ 46 h 118"/>
                      <a:gd name="T68" fmla="*/ 24 w 119"/>
                      <a:gd name="T69" fmla="*/ 28 h 118"/>
                      <a:gd name="T70" fmla="*/ 38 w 119"/>
                      <a:gd name="T71" fmla="*/ 18 h 118"/>
                      <a:gd name="T72" fmla="*/ 65 w 119"/>
                      <a:gd name="T73" fmla="*/ 13 h 118"/>
                      <a:gd name="T74" fmla="*/ 83 w 119"/>
                      <a:gd name="T75" fmla="*/ 19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9" h="118">
                        <a:moveTo>
                          <a:pt x="89" y="10"/>
                        </a:moveTo>
                        <a:lnTo>
                          <a:pt x="78" y="5"/>
                        </a:lnTo>
                        <a:lnTo>
                          <a:pt x="67" y="1"/>
                        </a:lnTo>
                        <a:lnTo>
                          <a:pt x="55" y="0"/>
                        </a:lnTo>
                        <a:lnTo>
                          <a:pt x="45" y="4"/>
                        </a:lnTo>
                        <a:lnTo>
                          <a:pt x="32" y="8"/>
                        </a:lnTo>
                        <a:lnTo>
                          <a:pt x="23" y="15"/>
                        </a:lnTo>
                        <a:lnTo>
                          <a:pt x="15" y="22"/>
                        </a:lnTo>
                        <a:lnTo>
                          <a:pt x="9" y="32"/>
                        </a:lnTo>
                        <a:lnTo>
                          <a:pt x="4" y="43"/>
                        </a:lnTo>
                        <a:lnTo>
                          <a:pt x="1" y="53"/>
                        </a:lnTo>
                        <a:lnTo>
                          <a:pt x="0" y="65"/>
                        </a:lnTo>
                        <a:lnTo>
                          <a:pt x="3" y="77"/>
                        </a:lnTo>
                        <a:lnTo>
                          <a:pt x="7" y="87"/>
                        </a:lnTo>
                        <a:lnTo>
                          <a:pt x="15" y="97"/>
                        </a:lnTo>
                        <a:lnTo>
                          <a:pt x="22" y="104"/>
                        </a:lnTo>
                        <a:lnTo>
                          <a:pt x="32" y="111"/>
                        </a:lnTo>
                        <a:lnTo>
                          <a:pt x="42" y="114"/>
                        </a:lnTo>
                        <a:lnTo>
                          <a:pt x="53" y="117"/>
                        </a:lnTo>
                        <a:lnTo>
                          <a:pt x="64" y="118"/>
                        </a:lnTo>
                        <a:lnTo>
                          <a:pt x="77" y="117"/>
                        </a:lnTo>
                        <a:lnTo>
                          <a:pt x="87" y="112"/>
                        </a:lnTo>
                        <a:lnTo>
                          <a:pt x="96" y="106"/>
                        </a:lnTo>
                        <a:lnTo>
                          <a:pt x="104" y="99"/>
                        </a:lnTo>
                        <a:lnTo>
                          <a:pt x="104" y="97"/>
                        </a:lnTo>
                        <a:lnTo>
                          <a:pt x="104" y="96"/>
                        </a:lnTo>
                        <a:lnTo>
                          <a:pt x="106" y="96"/>
                        </a:lnTo>
                        <a:lnTo>
                          <a:pt x="108" y="93"/>
                        </a:lnTo>
                        <a:lnTo>
                          <a:pt x="112" y="89"/>
                        </a:lnTo>
                        <a:lnTo>
                          <a:pt x="113" y="83"/>
                        </a:lnTo>
                        <a:lnTo>
                          <a:pt x="115" y="78"/>
                        </a:lnTo>
                        <a:lnTo>
                          <a:pt x="118" y="68"/>
                        </a:lnTo>
                        <a:lnTo>
                          <a:pt x="119" y="55"/>
                        </a:lnTo>
                        <a:lnTo>
                          <a:pt x="118" y="49"/>
                        </a:lnTo>
                        <a:lnTo>
                          <a:pt x="118" y="44"/>
                        </a:lnTo>
                        <a:lnTo>
                          <a:pt x="113" y="32"/>
                        </a:lnTo>
                        <a:lnTo>
                          <a:pt x="107" y="23"/>
                        </a:lnTo>
                        <a:lnTo>
                          <a:pt x="98" y="15"/>
                        </a:lnTo>
                        <a:lnTo>
                          <a:pt x="89" y="10"/>
                        </a:lnTo>
                        <a:close/>
                        <a:moveTo>
                          <a:pt x="83" y="19"/>
                        </a:moveTo>
                        <a:lnTo>
                          <a:pt x="90" y="24"/>
                        </a:lnTo>
                        <a:lnTo>
                          <a:pt x="96" y="31"/>
                        </a:lnTo>
                        <a:lnTo>
                          <a:pt x="101" y="39"/>
                        </a:lnTo>
                        <a:lnTo>
                          <a:pt x="106" y="48"/>
                        </a:lnTo>
                        <a:lnTo>
                          <a:pt x="107" y="56"/>
                        </a:lnTo>
                        <a:lnTo>
                          <a:pt x="107" y="60"/>
                        </a:lnTo>
                        <a:lnTo>
                          <a:pt x="107" y="62"/>
                        </a:lnTo>
                        <a:lnTo>
                          <a:pt x="107" y="64"/>
                        </a:lnTo>
                        <a:lnTo>
                          <a:pt x="108" y="66"/>
                        </a:lnTo>
                        <a:lnTo>
                          <a:pt x="104" y="74"/>
                        </a:lnTo>
                        <a:lnTo>
                          <a:pt x="101" y="84"/>
                        </a:lnTo>
                        <a:lnTo>
                          <a:pt x="95" y="91"/>
                        </a:lnTo>
                        <a:lnTo>
                          <a:pt x="89" y="98"/>
                        </a:lnTo>
                        <a:lnTo>
                          <a:pt x="85" y="100"/>
                        </a:lnTo>
                        <a:lnTo>
                          <a:pt x="83" y="101"/>
                        </a:lnTo>
                        <a:lnTo>
                          <a:pt x="82" y="103"/>
                        </a:lnTo>
                        <a:lnTo>
                          <a:pt x="73" y="106"/>
                        </a:lnTo>
                        <a:lnTo>
                          <a:pt x="63" y="107"/>
                        </a:lnTo>
                        <a:lnTo>
                          <a:pt x="55" y="108"/>
                        </a:lnTo>
                        <a:lnTo>
                          <a:pt x="46" y="105"/>
                        </a:lnTo>
                        <a:lnTo>
                          <a:pt x="37" y="102"/>
                        </a:lnTo>
                        <a:lnTo>
                          <a:pt x="29" y="96"/>
                        </a:lnTo>
                        <a:lnTo>
                          <a:pt x="24" y="89"/>
                        </a:lnTo>
                        <a:lnTo>
                          <a:pt x="19" y="82"/>
                        </a:lnTo>
                        <a:lnTo>
                          <a:pt x="17" y="74"/>
                        </a:lnTo>
                        <a:lnTo>
                          <a:pt x="14" y="64"/>
                        </a:lnTo>
                        <a:lnTo>
                          <a:pt x="12" y="55"/>
                        </a:lnTo>
                        <a:lnTo>
                          <a:pt x="14" y="46"/>
                        </a:lnTo>
                        <a:lnTo>
                          <a:pt x="19" y="38"/>
                        </a:lnTo>
                        <a:lnTo>
                          <a:pt x="24" y="28"/>
                        </a:lnTo>
                        <a:lnTo>
                          <a:pt x="31" y="23"/>
                        </a:lnTo>
                        <a:lnTo>
                          <a:pt x="38" y="18"/>
                        </a:lnTo>
                        <a:lnTo>
                          <a:pt x="49" y="16"/>
                        </a:lnTo>
                        <a:lnTo>
                          <a:pt x="65" y="13"/>
                        </a:lnTo>
                        <a:lnTo>
                          <a:pt x="73" y="14"/>
                        </a:lnTo>
                        <a:lnTo>
                          <a:pt x="83" y="19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3" name="Freeform 759"/>
                  <p:cNvSpPr>
                    <a:spLocks noEditPoints="1"/>
                  </p:cNvSpPr>
                  <p:nvPr/>
                </p:nvSpPr>
                <p:spPr bwMode="auto">
                  <a:xfrm>
                    <a:off x="2554" y="4334"/>
                    <a:ext cx="52" cy="48"/>
                  </a:xfrm>
                  <a:custGeom>
                    <a:avLst/>
                    <a:gdLst>
                      <a:gd name="T0" fmla="*/ 89 w 96"/>
                      <a:gd name="T1" fmla="*/ 26 h 95"/>
                      <a:gd name="T2" fmla="*/ 78 w 96"/>
                      <a:gd name="T3" fmla="*/ 11 h 95"/>
                      <a:gd name="T4" fmla="*/ 61 w 96"/>
                      <a:gd name="T5" fmla="*/ 1 h 95"/>
                      <a:gd name="T6" fmla="*/ 37 w 96"/>
                      <a:gd name="T7" fmla="*/ 3 h 95"/>
                      <a:gd name="T8" fmla="*/ 19 w 96"/>
                      <a:gd name="T9" fmla="*/ 10 h 95"/>
                      <a:gd name="T10" fmla="*/ 7 w 96"/>
                      <a:gd name="T11" fmla="*/ 25 h 95"/>
                      <a:gd name="T12" fmla="*/ 0 w 96"/>
                      <a:gd name="T13" fmla="*/ 42 h 95"/>
                      <a:gd name="T14" fmla="*/ 5 w 96"/>
                      <a:gd name="T15" fmla="*/ 61 h 95"/>
                      <a:gd name="T16" fmla="*/ 12 w 96"/>
                      <a:gd name="T17" fmla="*/ 76 h 95"/>
                      <a:gd name="T18" fmla="*/ 25 w 96"/>
                      <a:gd name="T19" fmla="*/ 89 h 95"/>
                      <a:gd name="T20" fmla="*/ 43 w 96"/>
                      <a:gd name="T21" fmla="*/ 95 h 95"/>
                      <a:gd name="T22" fmla="*/ 61 w 96"/>
                      <a:gd name="T23" fmla="*/ 93 h 95"/>
                      <a:gd name="T24" fmla="*/ 71 w 96"/>
                      <a:gd name="T25" fmla="*/ 88 h 95"/>
                      <a:gd name="T26" fmla="*/ 77 w 96"/>
                      <a:gd name="T27" fmla="*/ 85 h 95"/>
                      <a:gd name="T28" fmla="*/ 89 w 96"/>
                      <a:gd name="T29" fmla="*/ 71 h 95"/>
                      <a:gd name="T30" fmla="*/ 96 w 96"/>
                      <a:gd name="T31" fmla="*/ 53 h 95"/>
                      <a:gd name="T32" fmla="*/ 95 w 96"/>
                      <a:gd name="T33" fmla="*/ 49 h 95"/>
                      <a:gd name="T34" fmla="*/ 95 w 96"/>
                      <a:gd name="T35" fmla="*/ 43 h 95"/>
                      <a:gd name="T36" fmla="*/ 65 w 96"/>
                      <a:gd name="T37" fmla="*/ 17 h 95"/>
                      <a:gd name="T38" fmla="*/ 75 w 96"/>
                      <a:gd name="T39" fmla="*/ 26 h 95"/>
                      <a:gd name="T40" fmla="*/ 83 w 96"/>
                      <a:gd name="T41" fmla="*/ 52 h 95"/>
                      <a:gd name="T42" fmla="*/ 79 w 96"/>
                      <a:gd name="T43" fmla="*/ 65 h 95"/>
                      <a:gd name="T44" fmla="*/ 74 w 96"/>
                      <a:gd name="T45" fmla="*/ 70 h 95"/>
                      <a:gd name="T46" fmla="*/ 64 w 96"/>
                      <a:gd name="T47" fmla="*/ 78 h 95"/>
                      <a:gd name="T48" fmla="*/ 60 w 96"/>
                      <a:gd name="T49" fmla="*/ 78 h 95"/>
                      <a:gd name="T50" fmla="*/ 58 w 96"/>
                      <a:gd name="T51" fmla="*/ 82 h 95"/>
                      <a:gd name="T52" fmla="*/ 32 w 96"/>
                      <a:gd name="T53" fmla="*/ 77 h 95"/>
                      <a:gd name="T54" fmla="*/ 16 w 96"/>
                      <a:gd name="T55" fmla="*/ 62 h 95"/>
                      <a:gd name="T56" fmla="*/ 13 w 96"/>
                      <a:gd name="T57" fmla="*/ 43 h 95"/>
                      <a:gd name="T58" fmla="*/ 26 w 96"/>
                      <a:gd name="T59" fmla="*/ 19 h 95"/>
                      <a:gd name="T60" fmla="*/ 51 w 96"/>
                      <a:gd name="T61" fmla="*/ 12 h 95"/>
                      <a:gd name="T62" fmla="*/ 65 w 96"/>
                      <a:gd name="T63" fmla="*/ 17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96" h="95">
                        <a:moveTo>
                          <a:pt x="94" y="35"/>
                        </a:moveTo>
                        <a:lnTo>
                          <a:pt x="89" y="26"/>
                        </a:lnTo>
                        <a:lnTo>
                          <a:pt x="84" y="18"/>
                        </a:lnTo>
                        <a:lnTo>
                          <a:pt x="78" y="11"/>
                        </a:lnTo>
                        <a:lnTo>
                          <a:pt x="71" y="6"/>
                        </a:lnTo>
                        <a:lnTo>
                          <a:pt x="61" y="1"/>
                        </a:lnTo>
                        <a:lnTo>
                          <a:pt x="53" y="0"/>
                        </a:lnTo>
                        <a:lnTo>
                          <a:pt x="37" y="3"/>
                        </a:lnTo>
                        <a:lnTo>
                          <a:pt x="26" y="5"/>
                        </a:lnTo>
                        <a:lnTo>
                          <a:pt x="19" y="10"/>
                        </a:lnTo>
                        <a:lnTo>
                          <a:pt x="12" y="15"/>
                        </a:lnTo>
                        <a:lnTo>
                          <a:pt x="7" y="25"/>
                        </a:lnTo>
                        <a:lnTo>
                          <a:pt x="2" y="33"/>
                        </a:lnTo>
                        <a:lnTo>
                          <a:pt x="0" y="42"/>
                        </a:lnTo>
                        <a:lnTo>
                          <a:pt x="2" y="51"/>
                        </a:lnTo>
                        <a:lnTo>
                          <a:pt x="5" y="61"/>
                        </a:lnTo>
                        <a:lnTo>
                          <a:pt x="7" y="69"/>
                        </a:lnTo>
                        <a:lnTo>
                          <a:pt x="12" y="76"/>
                        </a:lnTo>
                        <a:lnTo>
                          <a:pt x="17" y="83"/>
                        </a:lnTo>
                        <a:lnTo>
                          <a:pt x="25" y="89"/>
                        </a:lnTo>
                        <a:lnTo>
                          <a:pt x="34" y="92"/>
                        </a:lnTo>
                        <a:lnTo>
                          <a:pt x="43" y="95"/>
                        </a:lnTo>
                        <a:lnTo>
                          <a:pt x="51" y="94"/>
                        </a:lnTo>
                        <a:lnTo>
                          <a:pt x="61" y="93"/>
                        </a:lnTo>
                        <a:lnTo>
                          <a:pt x="70" y="90"/>
                        </a:lnTo>
                        <a:lnTo>
                          <a:pt x="71" y="88"/>
                        </a:lnTo>
                        <a:lnTo>
                          <a:pt x="73" y="87"/>
                        </a:lnTo>
                        <a:lnTo>
                          <a:pt x="77" y="85"/>
                        </a:lnTo>
                        <a:lnTo>
                          <a:pt x="83" y="78"/>
                        </a:lnTo>
                        <a:lnTo>
                          <a:pt x="89" y="71"/>
                        </a:lnTo>
                        <a:lnTo>
                          <a:pt x="92" y="61"/>
                        </a:lnTo>
                        <a:lnTo>
                          <a:pt x="96" y="53"/>
                        </a:lnTo>
                        <a:lnTo>
                          <a:pt x="95" y="51"/>
                        </a:lnTo>
                        <a:lnTo>
                          <a:pt x="95" y="49"/>
                        </a:lnTo>
                        <a:lnTo>
                          <a:pt x="95" y="47"/>
                        </a:lnTo>
                        <a:lnTo>
                          <a:pt x="95" y="43"/>
                        </a:lnTo>
                        <a:lnTo>
                          <a:pt x="94" y="35"/>
                        </a:lnTo>
                        <a:close/>
                        <a:moveTo>
                          <a:pt x="65" y="17"/>
                        </a:moveTo>
                        <a:lnTo>
                          <a:pt x="70" y="21"/>
                        </a:lnTo>
                        <a:lnTo>
                          <a:pt x="75" y="26"/>
                        </a:lnTo>
                        <a:lnTo>
                          <a:pt x="83" y="37"/>
                        </a:lnTo>
                        <a:lnTo>
                          <a:pt x="83" y="52"/>
                        </a:lnTo>
                        <a:lnTo>
                          <a:pt x="81" y="58"/>
                        </a:lnTo>
                        <a:lnTo>
                          <a:pt x="79" y="65"/>
                        </a:lnTo>
                        <a:lnTo>
                          <a:pt x="76" y="67"/>
                        </a:lnTo>
                        <a:lnTo>
                          <a:pt x="74" y="70"/>
                        </a:lnTo>
                        <a:lnTo>
                          <a:pt x="70" y="75"/>
                        </a:lnTo>
                        <a:lnTo>
                          <a:pt x="64" y="78"/>
                        </a:lnTo>
                        <a:lnTo>
                          <a:pt x="61" y="78"/>
                        </a:lnTo>
                        <a:lnTo>
                          <a:pt x="60" y="78"/>
                        </a:lnTo>
                        <a:lnTo>
                          <a:pt x="60" y="79"/>
                        </a:lnTo>
                        <a:lnTo>
                          <a:pt x="58" y="82"/>
                        </a:lnTo>
                        <a:lnTo>
                          <a:pt x="44" y="82"/>
                        </a:lnTo>
                        <a:lnTo>
                          <a:pt x="32" y="77"/>
                        </a:lnTo>
                        <a:lnTo>
                          <a:pt x="20" y="68"/>
                        </a:lnTo>
                        <a:lnTo>
                          <a:pt x="16" y="62"/>
                        </a:lnTo>
                        <a:lnTo>
                          <a:pt x="14" y="57"/>
                        </a:lnTo>
                        <a:lnTo>
                          <a:pt x="13" y="43"/>
                        </a:lnTo>
                        <a:lnTo>
                          <a:pt x="18" y="31"/>
                        </a:lnTo>
                        <a:lnTo>
                          <a:pt x="26" y="19"/>
                        </a:lnTo>
                        <a:lnTo>
                          <a:pt x="39" y="12"/>
                        </a:lnTo>
                        <a:lnTo>
                          <a:pt x="51" y="12"/>
                        </a:lnTo>
                        <a:lnTo>
                          <a:pt x="57" y="13"/>
                        </a:lnTo>
                        <a:lnTo>
                          <a:pt x="65" y="17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4" name="Freeform 760"/>
                  <p:cNvSpPr>
                    <a:spLocks noEditPoints="1"/>
                  </p:cNvSpPr>
                  <p:nvPr/>
                </p:nvSpPr>
                <p:spPr bwMode="auto">
                  <a:xfrm>
                    <a:off x="2561" y="4340"/>
                    <a:ext cx="38" cy="36"/>
                  </a:xfrm>
                  <a:custGeom>
                    <a:avLst/>
                    <a:gdLst>
                      <a:gd name="T0" fmla="*/ 70 w 70"/>
                      <a:gd name="T1" fmla="*/ 25 h 70"/>
                      <a:gd name="T2" fmla="*/ 62 w 70"/>
                      <a:gd name="T3" fmla="*/ 14 h 70"/>
                      <a:gd name="T4" fmla="*/ 57 w 70"/>
                      <a:gd name="T5" fmla="*/ 9 h 70"/>
                      <a:gd name="T6" fmla="*/ 52 w 70"/>
                      <a:gd name="T7" fmla="*/ 5 h 70"/>
                      <a:gd name="T8" fmla="*/ 44 w 70"/>
                      <a:gd name="T9" fmla="*/ 1 h 70"/>
                      <a:gd name="T10" fmla="*/ 38 w 70"/>
                      <a:gd name="T11" fmla="*/ 0 h 70"/>
                      <a:gd name="T12" fmla="*/ 26 w 70"/>
                      <a:gd name="T13" fmla="*/ 0 h 70"/>
                      <a:gd name="T14" fmla="*/ 13 w 70"/>
                      <a:gd name="T15" fmla="*/ 7 h 70"/>
                      <a:gd name="T16" fmla="*/ 5 w 70"/>
                      <a:gd name="T17" fmla="*/ 19 h 70"/>
                      <a:gd name="T18" fmla="*/ 0 w 70"/>
                      <a:gd name="T19" fmla="*/ 31 h 70"/>
                      <a:gd name="T20" fmla="*/ 1 w 70"/>
                      <a:gd name="T21" fmla="*/ 45 h 70"/>
                      <a:gd name="T22" fmla="*/ 3 w 70"/>
                      <a:gd name="T23" fmla="*/ 50 h 70"/>
                      <a:gd name="T24" fmla="*/ 7 w 70"/>
                      <a:gd name="T25" fmla="*/ 56 h 70"/>
                      <a:gd name="T26" fmla="*/ 19 w 70"/>
                      <a:gd name="T27" fmla="*/ 65 h 70"/>
                      <a:gd name="T28" fmla="*/ 31 w 70"/>
                      <a:gd name="T29" fmla="*/ 70 h 70"/>
                      <a:gd name="T30" fmla="*/ 45 w 70"/>
                      <a:gd name="T31" fmla="*/ 70 h 70"/>
                      <a:gd name="T32" fmla="*/ 47 w 70"/>
                      <a:gd name="T33" fmla="*/ 67 h 70"/>
                      <a:gd name="T34" fmla="*/ 47 w 70"/>
                      <a:gd name="T35" fmla="*/ 66 h 70"/>
                      <a:gd name="T36" fmla="*/ 48 w 70"/>
                      <a:gd name="T37" fmla="*/ 66 h 70"/>
                      <a:gd name="T38" fmla="*/ 51 w 70"/>
                      <a:gd name="T39" fmla="*/ 66 h 70"/>
                      <a:gd name="T40" fmla="*/ 57 w 70"/>
                      <a:gd name="T41" fmla="*/ 63 h 70"/>
                      <a:gd name="T42" fmla="*/ 61 w 70"/>
                      <a:gd name="T43" fmla="*/ 58 h 70"/>
                      <a:gd name="T44" fmla="*/ 63 w 70"/>
                      <a:gd name="T45" fmla="*/ 55 h 70"/>
                      <a:gd name="T46" fmla="*/ 66 w 70"/>
                      <a:gd name="T47" fmla="*/ 53 h 70"/>
                      <a:gd name="T48" fmla="*/ 68 w 70"/>
                      <a:gd name="T49" fmla="*/ 46 h 70"/>
                      <a:gd name="T50" fmla="*/ 70 w 70"/>
                      <a:gd name="T51" fmla="*/ 40 h 70"/>
                      <a:gd name="T52" fmla="*/ 70 w 70"/>
                      <a:gd name="T53" fmla="*/ 25 h 70"/>
                      <a:gd name="T54" fmla="*/ 46 w 70"/>
                      <a:gd name="T55" fmla="*/ 15 h 70"/>
                      <a:gd name="T56" fmla="*/ 53 w 70"/>
                      <a:gd name="T57" fmla="*/ 20 h 70"/>
                      <a:gd name="T58" fmla="*/ 58 w 70"/>
                      <a:gd name="T59" fmla="*/ 29 h 70"/>
                      <a:gd name="T60" fmla="*/ 58 w 70"/>
                      <a:gd name="T61" fmla="*/ 37 h 70"/>
                      <a:gd name="T62" fmla="*/ 57 w 70"/>
                      <a:gd name="T63" fmla="*/ 42 h 70"/>
                      <a:gd name="T64" fmla="*/ 56 w 70"/>
                      <a:gd name="T65" fmla="*/ 44 h 70"/>
                      <a:gd name="T66" fmla="*/ 56 w 70"/>
                      <a:gd name="T67" fmla="*/ 47 h 70"/>
                      <a:gd name="T68" fmla="*/ 54 w 70"/>
                      <a:gd name="T69" fmla="*/ 48 h 70"/>
                      <a:gd name="T70" fmla="*/ 53 w 70"/>
                      <a:gd name="T71" fmla="*/ 50 h 70"/>
                      <a:gd name="T72" fmla="*/ 51 w 70"/>
                      <a:gd name="T73" fmla="*/ 51 h 70"/>
                      <a:gd name="T74" fmla="*/ 50 w 70"/>
                      <a:gd name="T75" fmla="*/ 53 h 70"/>
                      <a:gd name="T76" fmla="*/ 45 w 70"/>
                      <a:gd name="T77" fmla="*/ 55 h 70"/>
                      <a:gd name="T78" fmla="*/ 41 w 70"/>
                      <a:gd name="T79" fmla="*/ 58 h 70"/>
                      <a:gd name="T80" fmla="*/ 32 w 70"/>
                      <a:gd name="T81" fmla="*/ 58 h 70"/>
                      <a:gd name="T82" fmla="*/ 24 w 70"/>
                      <a:gd name="T83" fmla="*/ 56 h 70"/>
                      <a:gd name="T84" fmla="*/ 16 w 70"/>
                      <a:gd name="T85" fmla="*/ 50 h 70"/>
                      <a:gd name="T86" fmla="*/ 13 w 70"/>
                      <a:gd name="T87" fmla="*/ 43 h 70"/>
                      <a:gd name="T88" fmla="*/ 11 w 70"/>
                      <a:gd name="T89" fmla="*/ 32 h 70"/>
                      <a:gd name="T90" fmla="*/ 14 w 70"/>
                      <a:gd name="T91" fmla="*/ 24 h 70"/>
                      <a:gd name="T92" fmla="*/ 20 w 70"/>
                      <a:gd name="T93" fmla="*/ 17 h 70"/>
                      <a:gd name="T94" fmla="*/ 30 w 70"/>
                      <a:gd name="T95" fmla="*/ 14 h 70"/>
                      <a:gd name="T96" fmla="*/ 38 w 70"/>
                      <a:gd name="T97" fmla="*/ 12 h 70"/>
                      <a:gd name="T98" fmla="*/ 46 w 70"/>
                      <a:gd name="T99" fmla="*/ 15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0" h="70">
                        <a:moveTo>
                          <a:pt x="70" y="25"/>
                        </a:moveTo>
                        <a:lnTo>
                          <a:pt x="62" y="14"/>
                        </a:lnTo>
                        <a:lnTo>
                          <a:pt x="57" y="9"/>
                        </a:lnTo>
                        <a:lnTo>
                          <a:pt x="52" y="5"/>
                        </a:lnTo>
                        <a:lnTo>
                          <a:pt x="44" y="1"/>
                        </a:lnTo>
                        <a:lnTo>
                          <a:pt x="38" y="0"/>
                        </a:lnTo>
                        <a:lnTo>
                          <a:pt x="26" y="0"/>
                        </a:lnTo>
                        <a:lnTo>
                          <a:pt x="13" y="7"/>
                        </a:lnTo>
                        <a:lnTo>
                          <a:pt x="5" y="19"/>
                        </a:lnTo>
                        <a:lnTo>
                          <a:pt x="0" y="31"/>
                        </a:lnTo>
                        <a:lnTo>
                          <a:pt x="1" y="45"/>
                        </a:lnTo>
                        <a:lnTo>
                          <a:pt x="3" y="50"/>
                        </a:lnTo>
                        <a:lnTo>
                          <a:pt x="7" y="56"/>
                        </a:lnTo>
                        <a:lnTo>
                          <a:pt x="19" y="65"/>
                        </a:lnTo>
                        <a:lnTo>
                          <a:pt x="31" y="70"/>
                        </a:lnTo>
                        <a:lnTo>
                          <a:pt x="45" y="70"/>
                        </a:lnTo>
                        <a:lnTo>
                          <a:pt x="47" y="67"/>
                        </a:lnTo>
                        <a:lnTo>
                          <a:pt x="47" y="66"/>
                        </a:lnTo>
                        <a:lnTo>
                          <a:pt x="48" y="66"/>
                        </a:lnTo>
                        <a:lnTo>
                          <a:pt x="51" y="66"/>
                        </a:lnTo>
                        <a:lnTo>
                          <a:pt x="57" y="63"/>
                        </a:lnTo>
                        <a:lnTo>
                          <a:pt x="61" y="58"/>
                        </a:lnTo>
                        <a:lnTo>
                          <a:pt x="63" y="55"/>
                        </a:lnTo>
                        <a:lnTo>
                          <a:pt x="66" y="53"/>
                        </a:lnTo>
                        <a:lnTo>
                          <a:pt x="68" y="46"/>
                        </a:lnTo>
                        <a:lnTo>
                          <a:pt x="70" y="40"/>
                        </a:lnTo>
                        <a:lnTo>
                          <a:pt x="70" y="25"/>
                        </a:lnTo>
                        <a:close/>
                        <a:moveTo>
                          <a:pt x="46" y="15"/>
                        </a:moveTo>
                        <a:lnTo>
                          <a:pt x="53" y="20"/>
                        </a:lnTo>
                        <a:lnTo>
                          <a:pt x="58" y="29"/>
                        </a:lnTo>
                        <a:lnTo>
                          <a:pt x="58" y="37"/>
                        </a:lnTo>
                        <a:lnTo>
                          <a:pt x="57" y="42"/>
                        </a:lnTo>
                        <a:lnTo>
                          <a:pt x="56" y="44"/>
                        </a:lnTo>
                        <a:lnTo>
                          <a:pt x="56" y="47"/>
                        </a:lnTo>
                        <a:lnTo>
                          <a:pt x="54" y="48"/>
                        </a:lnTo>
                        <a:lnTo>
                          <a:pt x="53" y="50"/>
                        </a:lnTo>
                        <a:lnTo>
                          <a:pt x="51" y="51"/>
                        </a:lnTo>
                        <a:lnTo>
                          <a:pt x="50" y="53"/>
                        </a:lnTo>
                        <a:lnTo>
                          <a:pt x="45" y="55"/>
                        </a:lnTo>
                        <a:lnTo>
                          <a:pt x="41" y="58"/>
                        </a:lnTo>
                        <a:lnTo>
                          <a:pt x="32" y="58"/>
                        </a:lnTo>
                        <a:lnTo>
                          <a:pt x="24" y="56"/>
                        </a:lnTo>
                        <a:lnTo>
                          <a:pt x="16" y="50"/>
                        </a:lnTo>
                        <a:lnTo>
                          <a:pt x="13" y="43"/>
                        </a:lnTo>
                        <a:lnTo>
                          <a:pt x="11" y="32"/>
                        </a:lnTo>
                        <a:lnTo>
                          <a:pt x="14" y="24"/>
                        </a:lnTo>
                        <a:lnTo>
                          <a:pt x="20" y="17"/>
                        </a:lnTo>
                        <a:lnTo>
                          <a:pt x="30" y="14"/>
                        </a:lnTo>
                        <a:lnTo>
                          <a:pt x="38" y="12"/>
                        </a:lnTo>
                        <a:lnTo>
                          <a:pt x="46" y="15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5" name="Freeform 761"/>
                  <p:cNvSpPr>
                    <a:spLocks noEditPoints="1"/>
                  </p:cNvSpPr>
                  <p:nvPr/>
                </p:nvSpPr>
                <p:spPr bwMode="auto">
                  <a:xfrm>
                    <a:off x="2568" y="4346"/>
                    <a:ext cx="24" cy="24"/>
                  </a:xfrm>
                  <a:custGeom>
                    <a:avLst/>
                    <a:gdLst>
                      <a:gd name="T0" fmla="*/ 47 w 47"/>
                      <a:gd name="T1" fmla="*/ 17 h 46"/>
                      <a:gd name="T2" fmla="*/ 42 w 47"/>
                      <a:gd name="T3" fmla="*/ 8 h 46"/>
                      <a:gd name="T4" fmla="*/ 35 w 47"/>
                      <a:gd name="T5" fmla="*/ 3 h 46"/>
                      <a:gd name="T6" fmla="*/ 27 w 47"/>
                      <a:gd name="T7" fmla="*/ 0 h 46"/>
                      <a:gd name="T8" fmla="*/ 19 w 47"/>
                      <a:gd name="T9" fmla="*/ 2 h 46"/>
                      <a:gd name="T10" fmla="*/ 9 w 47"/>
                      <a:gd name="T11" fmla="*/ 5 h 46"/>
                      <a:gd name="T12" fmla="*/ 3 w 47"/>
                      <a:gd name="T13" fmla="*/ 12 h 46"/>
                      <a:gd name="T14" fmla="*/ 0 w 47"/>
                      <a:gd name="T15" fmla="*/ 20 h 46"/>
                      <a:gd name="T16" fmla="*/ 2 w 47"/>
                      <a:gd name="T17" fmla="*/ 31 h 46"/>
                      <a:gd name="T18" fmla="*/ 5 w 47"/>
                      <a:gd name="T19" fmla="*/ 38 h 46"/>
                      <a:gd name="T20" fmla="*/ 13 w 47"/>
                      <a:gd name="T21" fmla="*/ 44 h 46"/>
                      <a:gd name="T22" fmla="*/ 21 w 47"/>
                      <a:gd name="T23" fmla="*/ 46 h 46"/>
                      <a:gd name="T24" fmla="*/ 30 w 47"/>
                      <a:gd name="T25" fmla="*/ 46 h 46"/>
                      <a:gd name="T26" fmla="*/ 34 w 47"/>
                      <a:gd name="T27" fmla="*/ 43 h 46"/>
                      <a:gd name="T28" fmla="*/ 39 w 47"/>
                      <a:gd name="T29" fmla="*/ 41 h 46"/>
                      <a:gd name="T30" fmla="*/ 40 w 47"/>
                      <a:gd name="T31" fmla="*/ 39 h 46"/>
                      <a:gd name="T32" fmla="*/ 42 w 47"/>
                      <a:gd name="T33" fmla="*/ 38 h 46"/>
                      <a:gd name="T34" fmla="*/ 43 w 47"/>
                      <a:gd name="T35" fmla="*/ 36 h 46"/>
                      <a:gd name="T36" fmla="*/ 45 w 47"/>
                      <a:gd name="T37" fmla="*/ 35 h 46"/>
                      <a:gd name="T38" fmla="*/ 45 w 47"/>
                      <a:gd name="T39" fmla="*/ 32 h 46"/>
                      <a:gd name="T40" fmla="*/ 46 w 47"/>
                      <a:gd name="T41" fmla="*/ 30 h 46"/>
                      <a:gd name="T42" fmla="*/ 47 w 47"/>
                      <a:gd name="T43" fmla="*/ 25 h 46"/>
                      <a:gd name="T44" fmla="*/ 47 w 47"/>
                      <a:gd name="T45" fmla="*/ 17 h 46"/>
                      <a:gd name="T46" fmla="*/ 29 w 47"/>
                      <a:gd name="T47" fmla="*/ 14 h 46"/>
                      <a:gd name="T48" fmla="*/ 33 w 47"/>
                      <a:gd name="T49" fmla="*/ 16 h 46"/>
                      <a:gd name="T50" fmla="*/ 36 w 47"/>
                      <a:gd name="T51" fmla="*/ 20 h 46"/>
                      <a:gd name="T52" fmla="*/ 35 w 47"/>
                      <a:gd name="T53" fmla="*/ 23 h 46"/>
                      <a:gd name="T54" fmla="*/ 34 w 47"/>
                      <a:gd name="T55" fmla="*/ 29 h 46"/>
                      <a:gd name="T56" fmla="*/ 28 w 47"/>
                      <a:gd name="T57" fmla="*/ 37 h 46"/>
                      <a:gd name="T58" fmla="*/ 23 w 47"/>
                      <a:gd name="T59" fmla="*/ 35 h 46"/>
                      <a:gd name="T60" fmla="*/ 19 w 47"/>
                      <a:gd name="T61" fmla="*/ 33 h 46"/>
                      <a:gd name="T62" fmla="*/ 15 w 47"/>
                      <a:gd name="T63" fmla="*/ 30 h 46"/>
                      <a:gd name="T64" fmla="*/ 13 w 47"/>
                      <a:gd name="T65" fmla="*/ 28 h 46"/>
                      <a:gd name="T66" fmla="*/ 15 w 47"/>
                      <a:gd name="T67" fmla="*/ 18 h 46"/>
                      <a:gd name="T68" fmla="*/ 21 w 47"/>
                      <a:gd name="T69" fmla="*/ 11 h 46"/>
                      <a:gd name="T70" fmla="*/ 29 w 47"/>
                      <a:gd name="T71" fmla="*/ 1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7" h="46">
                        <a:moveTo>
                          <a:pt x="47" y="17"/>
                        </a:moveTo>
                        <a:lnTo>
                          <a:pt x="42" y="8"/>
                        </a:lnTo>
                        <a:lnTo>
                          <a:pt x="35" y="3"/>
                        </a:lnTo>
                        <a:lnTo>
                          <a:pt x="27" y="0"/>
                        </a:lnTo>
                        <a:lnTo>
                          <a:pt x="19" y="2"/>
                        </a:lnTo>
                        <a:lnTo>
                          <a:pt x="9" y="5"/>
                        </a:lnTo>
                        <a:lnTo>
                          <a:pt x="3" y="12"/>
                        </a:lnTo>
                        <a:lnTo>
                          <a:pt x="0" y="20"/>
                        </a:lnTo>
                        <a:lnTo>
                          <a:pt x="2" y="31"/>
                        </a:lnTo>
                        <a:lnTo>
                          <a:pt x="5" y="38"/>
                        </a:lnTo>
                        <a:lnTo>
                          <a:pt x="13" y="44"/>
                        </a:lnTo>
                        <a:lnTo>
                          <a:pt x="21" y="46"/>
                        </a:lnTo>
                        <a:lnTo>
                          <a:pt x="30" y="46"/>
                        </a:lnTo>
                        <a:lnTo>
                          <a:pt x="34" y="43"/>
                        </a:lnTo>
                        <a:lnTo>
                          <a:pt x="39" y="41"/>
                        </a:lnTo>
                        <a:lnTo>
                          <a:pt x="40" y="39"/>
                        </a:lnTo>
                        <a:lnTo>
                          <a:pt x="42" y="38"/>
                        </a:lnTo>
                        <a:lnTo>
                          <a:pt x="43" y="36"/>
                        </a:lnTo>
                        <a:lnTo>
                          <a:pt x="45" y="35"/>
                        </a:lnTo>
                        <a:lnTo>
                          <a:pt x="45" y="32"/>
                        </a:lnTo>
                        <a:lnTo>
                          <a:pt x="46" y="30"/>
                        </a:lnTo>
                        <a:lnTo>
                          <a:pt x="47" y="25"/>
                        </a:lnTo>
                        <a:lnTo>
                          <a:pt x="47" y="17"/>
                        </a:lnTo>
                        <a:close/>
                        <a:moveTo>
                          <a:pt x="29" y="14"/>
                        </a:moveTo>
                        <a:lnTo>
                          <a:pt x="33" y="16"/>
                        </a:lnTo>
                        <a:lnTo>
                          <a:pt x="36" y="20"/>
                        </a:lnTo>
                        <a:lnTo>
                          <a:pt x="35" y="23"/>
                        </a:lnTo>
                        <a:lnTo>
                          <a:pt x="34" y="29"/>
                        </a:lnTo>
                        <a:lnTo>
                          <a:pt x="28" y="37"/>
                        </a:lnTo>
                        <a:lnTo>
                          <a:pt x="23" y="35"/>
                        </a:lnTo>
                        <a:lnTo>
                          <a:pt x="19" y="33"/>
                        </a:lnTo>
                        <a:lnTo>
                          <a:pt x="15" y="30"/>
                        </a:lnTo>
                        <a:lnTo>
                          <a:pt x="13" y="28"/>
                        </a:lnTo>
                        <a:lnTo>
                          <a:pt x="15" y="18"/>
                        </a:lnTo>
                        <a:lnTo>
                          <a:pt x="21" y="11"/>
                        </a:lnTo>
                        <a:lnTo>
                          <a:pt x="29" y="14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6" name="Freeform 762"/>
                  <p:cNvSpPr>
                    <a:spLocks/>
                  </p:cNvSpPr>
                  <p:nvPr/>
                </p:nvSpPr>
                <p:spPr bwMode="auto">
                  <a:xfrm>
                    <a:off x="2574" y="4352"/>
                    <a:ext cx="14" cy="12"/>
                  </a:xfrm>
                  <a:custGeom>
                    <a:avLst/>
                    <a:gdLst>
                      <a:gd name="T0" fmla="*/ 23 w 23"/>
                      <a:gd name="T1" fmla="*/ 9 h 26"/>
                      <a:gd name="T2" fmla="*/ 20 w 23"/>
                      <a:gd name="T3" fmla="*/ 5 h 26"/>
                      <a:gd name="T4" fmla="*/ 16 w 23"/>
                      <a:gd name="T5" fmla="*/ 3 h 26"/>
                      <a:gd name="T6" fmla="*/ 8 w 23"/>
                      <a:gd name="T7" fmla="*/ 0 h 26"/>
                      <a:gd name="T8" fmla="*/ 2 w 23"/>
                      <a:gd name="T9" fmla="*/ 7 h 26"/>
                      <a:gd name="T10" fmla="*/ 0 w 23"/>
                      <a:gd name="T11" fmla="*/ 17 h 26"/>
                      <a:gd name="T12" fmla="*/ 2 w 23"/>
                      <a:gd name="T13" fmla="*/ 19 h 26"/>
                      <a:gd name="T14" fmla="*/ 6 w 23"/>
                      <a:gd name="T15" fmla="*/ 22 h 26"/>
                      <a:gd name="T16" fmla="*/ 10 w 23"/>
                      <a:gd name="T17" fmla="*/ 24 h 26"/>
                      <a:gd name="T18" fmla="*/ 15 w 23"/>
                      <a:gd name="T19" fmla="*/ 26 h 26"/>
                      <a:gd name="T20" fmla="*/ 21 w 23"/>
                      <a:gd name="T21" fmla="*/ 18 h 26"/>
                      <a:gd name="T22" fmla="*/ 22 w 23"/>
                      <a:gd name="T23" fmla="*/ 12 h 26"/>
                      <a:gd name="T24" fmla="*/ 23 w 23"/>
                      <a:gd name="T25" fmla="*/ 9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" h="26">
                        <a:moveTo>
                          <a:pt x="23" y="9"/>
                        </a:moveTo>
                        <a:lnTo>
                          <a:pt x="20" y="5"/>
                        </a:lnTo>
                        <a:lnTo>
                          <a:pt x="16" y="3"/>
                        </a:lnTo>
                        <a:lnTo>
                          <a:pt x="8" y="0"/>
                        </a:lnTo>
                        <a:lnTo>
                          <a:pt x="2" y="7"/>
                        </a:lnTo>
                        <a:lnTo>
                          <a:pt x="0" y="17"/>
                        </a:lnTo>
                        <a:lnTo>
                          <a:pt x="2" y="19"/>
                        </a:lnTo>
                        <a:lnTo>
                          <a:pt x="6" y="22"/>
                        </a:lnTo>
                        <a:lnTo>
                          <a:pt x="10" y="24"/>
                        </a:lnTo>
                        <a:lnTo>
                          <a:pt x="15" y="26"/>
                        </a:lnTo>
                        <a:lnTo>
                          <a:pt x="21" y="18"/>
                        </a:lnTo>
                        <a:lnTo>
                          <a:pt x="22" y="12"/>
                        </a:lnTo>
                        <a:lnTo>
                          <a:pt x="23" y="9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7" name="Freeform 763"/>
                  <p:cNvSpPr>
                    <a:spLocks/>
                  </p:cNvSpPr>
                  <p:nvPr/>
                </p:nvSpPr>
                <p:spPr bwMode="auto">
                  <a:xfrm>
                    <a:off x="2509" y="4199"/>
                    <a:ext cx="38" cy="10"/>
                  </a:xfrm>
                  <a:custGeom>
                    <a:avLst/>
                    <a:gdLst>
                      <a:gd name="T0" fmla="*/ 36 w 65"/>
                      <a:gd name="T1" fmla="*/ 6 h 20"/>
                      <a:gd name="T2" fmla="*/ 65 w 65"/>
                      <a:gd name="T3" fmla="*/ 1 h 20"/>
                      <a:gd name="T4" fmla="*/ 42 w 65"/>
                      <a:gd name="T5" fmla="*/ 0 h 20"/>
                      <a:gd name="T6" fmla="*/ 20 w 65"/>
                      <a:gd name="T7" fmla="*/ 3 h 20"/>
                      <a:gd name="T8" fmla="*/ 9 w 65"/>
                      <a:gd name="T9" fmla="*/ 10 h 20"/>
                      <a:gd name="T10" fmla="*/ 0 w 65"/>
                      <a:gd name="T11" fmla="*/ 20 h 20"/>
                      <a:gd name="T12" fmla="*/ 16 w 65"/>
                      <a:gd name="T13" fmla="*/ 12 h 20"/>
                      <a:gd name="T14" fmla="*/ 36 w 65"/>
                      <a:gd name="T15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20">
                        <a:moveTo>
                          <a:pt x="36" y="6"/>
                        </a:moveTo>
                        <a:lnTo>
                          <a:pt x="65" y="1"/>
                        </a:lnTo>
                        <a:lnTo>
                          <a:pt x="42" y="0"/>
                        </a:lnTo>
                        <a:lnTo>
                          <a:pt x="20" y="3"/>
                        </a:lnTo>
                        <a:lnTo>
                          <a:pt x="9" y="10"/>
                        </a:lnTo>
                        <a:lnTo>
                          <a:pt x="0" y="20"/>
                        </a:lnTo>
                        <a:lnTo>
                          <a:pt x="16" y="12"/>
                        </a:lnTo>
                        <a:lnTo>
                          <a:pt x="36" y="6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8" name="Freeform 764"/>
                  <p:cNvSpPr>
                    <a:spLocks/>
                  </p:cNvSpPr>
                  <p:nvPr/>
                </p:nvSpPr>
                <p:spPr bwMode="auto">
                  <a:xfrm>
                    <a:off x="2496" y="4199"/>
                    <a:ext cx="89" cy="22"/>
                  </a:xfrm>
                  <a:custGeom>
                    <a:avLst/>
                    <a:gdLst>
                      <a:gd name="T0" fmla="*/ 90 w 161"/>
                      <a:gd name="T1" fmla="*/ 1 h 45"/>
                      <a:gd name="T2" fmla="*/ 61 w 161"/>
                      <a:gd name="T3" fmla="*/ 6 h 45"/>
                      <a:gd name="T4" fmla="*/ 41 w 161"/>
                      <a:gd name="T5" fmla="*/ 12 h 45"/>
                      <a:gd name="T6" fmla="*/ 25 w 161"/>
                      <a:gd name="T7" fmla="*/ 20 h 45"/>
                      <a:gd name="T8" fmla="*/ 0 w 161"/>
                      <a:gd name="T9" fmla="*/ 45 h 45"/>
                      <a:gd name="T10" fmla="*/ 15 w 161"/>
                      <a:gd name="T11" fmla="*/ 37 h 45"/>
                      <a:gd name="T12" fmla="*/ 31 w 161"/>
                      <a:gd name="T13" fmla="*/ 31 h 45"/>
                      <a:gd name="T14" fmla="*/ 65 w 161"/>
                      <a:gd name="T15" fmla="*/ 20 h 45"/>
                      <a:gd name="T16" fmla="*/ 89 w 161"/>
                      <a:gd name="T17" fmla="*/ 12 h 45"/>
                      <a:gd name="T18" fmla="*/ 114 w 161"/>
                      <a:gd name="T19" fmla="*/ 9 h 45"/>
                      <a:gd name="T20" fmla="*/ 137 w 161"/>
                      <a:gd name="T21" fmla="*/ 6 h 45"/>
                      <a:gd name="T22" fmla="*/ 161 w 161"/>
                      <a:gd name="T23" fmla="*/ 7 h 45"/>
                      <a:gd name="T24" fmla="*/ 126 w 161"/>
                      <a:gd name="T25" fmla="*/ 1 h 45"/>
                      <a:gd name="T26" fmla="*/ 108 w 161"/>
                      <a:gd name="T27" fmla="*/ 0 h 45"/>
                      <a:gd name="T28" fmla="*/ 90 w 161"/>
                      <a:gd name="T29" fmla="*/ 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1" h="45">
                        <a:moveTo>
                          <a:pt x="90" y="1"/>
                        </a:moveTo>
                        <a:lnTo>
                          <a:pt x="61" y="6"/>
                        </a:lnTo>
                        <a:lnTo>
                          <a:pt x="41" y="12"/>
                        </a:lnTo>
                        <a:lnTo>
                          <a:pt x="25" y="20"/>
                        </a:lnTo>
                        <a:lnTo>
                          <a:pt x="0" y="45"/>
                        </a:lnTo>
                        <a:lnTo>
                          <a:pt x="15" y="37"/>
                        </a:lnTo>
                        <a:lnTo>
                          <a:pt x="31" y="31"/>
                        </a:lnTo>
                        <a:lnTo>
                          <a:pt x="65" y="20"/>
                        </a:lnTo>
                        <a:lnTo>
                          <a:pt x="89" y="12"/>
                        </a:lnTo>
                        <a:lnTo>
                          <a:pt x="114" y="9"/>
                        </a:lnTo>
                        <a:lnTo>
                          <a:pt x="137" y="6"/>
                        </a:lnTo>
                        <a:lnTo>
                          <a:pt x="161" y="7"/>
                        </a:lnTo>
                        <a:lnTo>
                          <a:pt x="126" y="1"/>
                        </a:lnTo>
                        <a:lnTo>
                          <a:pt x="108" y="0"/>
                        </a:lnTo>
                        <a:lnTo>
                          <a:pt x="90" y="1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49" name="Freeform 765"/>
                  <p:cNvSpPr>
                    <a:spLocks/>
                  </p:cNvSpPr>
                  <p:nvPr/>
                </p:nvSpPr>
                <p:spPr bwMode="auto">
                  <a:xfrm>
                    <a:off x="2400" y="4380"/>
                    <a:ext cx="250" cy="142"/>
                  </a:xfrm>
                  <a:custGeom>
                    <a:avLst/>
                    <a:gdLst>
                      <a:gd name="T0" fmla="*/ 9 w 449"/>
                      <a:gd name="T1" fmla="*/ 82 h 287"/>
                      <a:gd name="T2" fmla="*/ 27 w 449"/>
                      <a:gd name="T3" fmla="*/ 112 h 287"/>
                      <a:gd name="T4" fmla="*/ 48 w 449"/>
                      <a:gd name="T5" fmla="*/ 140 h 287"/>
                      <a:gd name="T6" fmla="*/ 70 w 449"/>
                      <a:gd name="T7" fmla="*/ 166 h 287"/>
                      <a:gd name="T8" fmla="*/ 92 w 449"/>
                      <a:gd name="T9" fmla="*/ 190 h 287"/>
                      <a:gd name="T10" fmla="*/ 115 w 449"/>
                      <a:gd name="T11" fmla="*/ 210 h 287"/>
                      <a:gd name="T12" fmla="*/ 139 w 449"/>
                      <a:gd name="T13" fmla="*/ 229 h 287"/>
                      <a:gd name="T14" fmla="*/ 164 w 449"/>
                      <a:gd name="T15" fmla="*/ 245 h 287"/>
                      <a:gd name="T16" fmla="*/ 191 w 449"/>
                      <a:gd name="T17" fmla="*/ 259 h 287"/>
                      <a:gd name="T18" fmla="*/ 217 w 449"/>
                      <a:gd name="T19" fmla="*/ 269 h 287"/>
                      <a:gd name="T20" fmla="*/ 243 w 449"/>
                      <a:gd name="T21" fmla="*/ 278 h 287"/>
                      <a:gd name="T22" fmla="*/ 271 w 449"/>
                      <a:gd name="T23" fmla="*/ 283 h 287"/>
                      <a:gd name="T24" fmla="*/ 301 w 449"/>
                      <a:gd name="T25" fmla="*/ 287 h 287"/>
                      <a:gd name="T26" fmla="*/ 330 w 449"/>
                      <a:gd name="T27" fmla="*/ 287 h 287"/>
                      <a:gd name="T28" fmla="*/ 361 w 449"/>
                      <a:gd name="T29" fmla="*/ 286 h 287"/>
                      <a:gd name="T30" fmla="*/ 392 w 449"/>
                      <a:gd name="T31" fmla="*/ 281 h 287"/>
                      <a:gd name="T32" fmla="*/ 425 w 449"/>
                      <a:gd name="T33" fmla="*/ 276 h 287"/>
                      <a:gd name="T34" fmla="*/ 449 w 449"/>
                      <a:gd name="T35" fmla="*/ 258 h 287"/>
                      <a:gd name="T36" fmla="*/ 440 w 449"/>
                      <a:gd name="T37" fmla="*/ 260 h 287"/>
                      <a:gd name="T38" fmla="*/ 432 w 449"/>
                      <a:gd name="T39" fmla="*/ 264 h 287"/>
                      <a:gd name="T40" fmla="*/ 414 w 449"/>
                      <a:gd name="T41" fmla="*/ 270 h 287"/>
                      <a:gd name="T42" fmla="*/ 381 w 449"/>
                      <a:gd name="T43" fmla="*/ 277 h 287"/>
                      <a:gd name="T44" fmla="*/ 349 w 449"/>
                      <a:gd name="T45" fmla="*/ 281 h 287"/>
                      <a:gd name="T46" fmla="*/ 317 w 449"/>
                      <a:gd name="T47" fmla="*/ 282 h 287"/>
                      <a:gd name="T48" fmla="*/ 286 w 449"/>
                      <a:gd name="T49" fmla="*/ 281 h 287"/>
                      <a:gd name="T50" fmla="*/ 255 w 449"/>
                      <a:gd name="T51" fmla="*/ 276 h 287"/>
                      <a:gd name="T52" fmla="*/ 224 w 449"/>
                      <a:gd name="T53" fmla="*/ 268 h 287"/>
                      <a:gd name="T54" fmla="*/ 194 w 449"/>
                      <a:gd name="T55" fmla="*/ 256 h 287"/>
                      <a:gd name="T56" fmla="*/ 165 w 449"/>
                      <a:gd name="T57" fmla="*/ 242 h 287"/>
                      <a:gd name="T58" fmla="*/ 149 w 449"/>
                      <a:gd name="T59" fmla="*/ 232 h 287"/>
                      <a:gd name="T60" fmla="*/ 136 w 449"/>
                      <a:gd name="T61" fmla="*/ 224 h 287"/>
                      <a:gd name="T62" fmla="*/ 110 w 449"/>
                      <a:gd name="T63" fmla="*/ 205 h 287"/>
                      <a:gd name="T64" fmla="*/ 86 w 449"/>
                      <a:gd name="T65" fmla="*/ 183 h 287"/>
                      <a:gd name="T66" fmla="*/ 67 w 449"/>
                      <a:gd name="T67" fmla="*/ 159 h 287"/>
                      <a:gd name="T68" fmla="*/ 56 w 449"/>
                      <a:gd name="T69" fmla="*/ 146 h 287"/>
                      <a:gd name="T70" fmla="*/ 48 w 449"/>
                      <a:gd name="T71" fmla="*/ 133 h 287"/>
                      <a:gd name="T72" fmla="*/ 33 w 449"/>
                      <a:gd name="T73" fmla="*/ 105 h 287"/>
                      <a:gd name="T74" fmla="*/ 19 w 449"/>
                      <a:gd name="T75" fmla="*/ 75 h 287"/>
                      <a:gd name="T76" fmla="*/ 10 w 449"/>
                      <a:gd name="T77" fmla="*/ 44 h 287"/>
                      <a:gd name="T78" fmla="*/ 4 w 449"/>
                      <a:gd name="T79" fmla="*/ 22 h 287"/>
                      <a:gd name="T80" fmla="*/ 0 w 449"/>
                      <a:gd name="T81" fmla="*/ 0 h 287"/>
                      <a:gd name="T82" fmla="*/ 1 w 449"/>
                      <a:gd name="T83" fmla="*/ 38 h 287"/>
                      <a:gd name="T84" fmla="*/ 8 w 449"/>
                      <a:gd name="T85" fmla="*/ 78 h 287"/>
                      <a:gd name="T86" fmla="*/ 9 w 449"/>
                      <a:gd name="T87" fmla="*/ 82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49" h="287">
                        <a:moveTo>
                          <a:pt x="9" y="82"/>
                        </a:moveTo>
                        <a:lnTo>
                          <a:pt x="27" y="112"/>
                        </a:lnTo>
                        <a:lnTo>
                          <a:pt x="48" y="140"/>
                        </a:lnTo>
                        <a:lnTo>
                          <a:pt x="70" y="166"/>
                        </a:lnTo>
                        <a:lnTo>
                          <a:pt x="92" y="190"/>
                        </a:lnTo>
                        <a:lnTo>
                          <a:pt x="115" y="210"/>
                        </a:lnTo>
                        <a:lnTo>
                          <a:pt x="139" y="229"/>
                        </a:lnTo>
                        <a:lnTo>
                          <a:pt x="164" y="245"/>
                        </a:lnTo>
                        <a:lnTo>
                          <a:pt x="191" y="259"/>
                        </a:lnTo>
                        <a:lnTo>
                          <a:pt x="217" y="269"/>
                        </a:lnTo>
                        <a:lnTo>
                          <a:pt x="243" y="278"/>
                        </a:lnTo>
                        <a:lnTo>
                          <a:pt x="271" y="283"/>
                        </a:lnTo>
                        <a:lnTo>
                          <a:pt x="301" y="287"/>
                        </a:lnTo>
                        <a:lnTo>
                          <a:pt x="330" y="287"/>
                        </a:lnTo>
                        <a:lnTo>
                          <a:pt x="361" y="286"/>
                        </a:lnTo>
                        <a:lnTo>
                          <a:pt x="392" y="281"/>
                        </a:lnTo>
                        <a:lnTo>
                          <a:pt x="425" y="276"/>
                        </a:lnTo>
                        <a:lnTo>
                          <a:pt x="449" y="258"/>
                        </a:lnTo>
                        <a:lnTo>
                          <a:pt x="440" y="260"/>
                        </a:lnTo>
                        <a:lnTo>
                          <a:pt x="432" y="264"/>
                        </a:lnTo>
                        <a:lnTo>
                          <a:pt x="414" y="270"/>
                        </a:lnTo>
                        <a:lnTo>
                          <a:pt x="381" y="277"/>
                        </a:lnTo>
                        <a:lnTo>
                          <a:pt x="349" y="281"/>
                        </a:lnTo>
                        <a:lnTo>
                          <a:pt x="317" y="282"/>
                        </a:lnTo>
                        <a:lnTo>
                          <a:pt x="286" y="281"/>
                        </a:lnTo>
                        <a:lnTo>
                          <a:pt x="255" y="276"/>
                        </a:lnTo>
                        <a:lnTo>
                          <a:pt x="224" y="268"/>
                        </a:lnTo>
                        <a:lnTo>
                          <a:pt x="194" y="256"/>
                        </a:lnTo>
                        <a:lnTo>
                          <a:pt x="165" y="242"/>
                        </a:lnTo>
                        <a:lnTo>
                          <a:pt x="149" y="232"/>
                        </a:lnTo>
                        <a:lnTo>
                          <a:pt x="136" y="224"/>
                        </a:lnTo>
                        <a:lnTo>
                          <a:pt x="110" y="205"/>
                        </a:lnTo>
                        <a:lnTo>
                          <a:pt x="86" y="183"/>
                        </a:lnTo>
                        <a:lnTo>
                          <a:pt x="67" y="159"/>
                        </a:lnTo>
                        <a:lnTo>
                          <a:pt x="56" y="146"/>
                        </a:lnTo>
                        <a:lnTo>
                          <a:pt x="48" y="133"/>
                        </a:lnTo>
                        <a:lnTo>
                          <a:pt x="33" y="105"/>
                        </a:lnTo>
                        <a:lnTo>
                          <a:pt x="19" y="75"/>
                        </a:lnTo>
                        <a:lnTo>
                          <a:pt x="10" y="44"/>
                        </a:lnTo>
                        <a:lnTo>
                          <a:pt x="4" y="22"/>
                        </a:lnTo>
                        <a:lnTo>
                          <a:pt x="0" y="0"/>
                        </a:lnTo>
                        <a:lnTo>
                          <a:pt x="1" y="38"/>
                        </a:lnTo>
                        <a:lnTo>
                          <a:pt x="8" y="78"/>
                        </a:lnTo>
                        <a:lnTo>
                          <a:pt x="9" y="82"/>
                        </a:lnTo>
                        <a:close/>
                      </a:path>
                    </a:pathLst>
                  </a:custGeom>
                  <a:solidFill>
                    <a:srgbClr val="16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0" name="Freeform 766"/>
                  <p:cNvSpPr>
                    <a:spLocks/>
                  </p:cNvSpPr>
                  <p:nvPr/>
                </p:nvSpPr>
                <p:spPr bwMode="auto">
                  <a:xfrm>
                    <a:off x="2400" y="4342"/>
                    <a:ext cx="275" cy="178"/>
                  </a:xfrm>
                  <a:custGeom>
                    <a:avLst/>
                    <a:gdLst>
                      <a:gd name="T0" fmla="*/ 0 w 496"/>
                      <a:gd name="T1" fmla="*/ 78 h 360"/>
                      <a:gd name="T2" fmla="*/ 4 w 496"/>
                      <a:gd name="T3" fmla="*/ 100 h 360"/>
                      <a:gd name="T4" fmla="*/ 10 w 496"/>
                      <a:gd name="T5" fmla="*/ 122 h 360"/>
                      <a:gd name="T6" fmla="*/ 19 w 496"/>
                      <a:gd name="T7" fmla="*/ 153 h 360"/>
                      <a:gd name="T8" fmla="*/ 33 w 496"/>
                      <a:gd name="T9" fmla="*/ 183 h 360"/>
                      <a:gd name="T10" fmla="*/ 48 w 496"/>
                      <a:gd name="T11" fmla="*/ 211 h 360"/>
                      <a:gd name="T12" fmla="*/ 56 w 496"/>
                      <a:gd name="T13" fmla="*/ 224 h 360"/>
                      <a:gd name="T14" fmla="*/ 67 w 496"/>
                      <a:gd name="T15" fmla="*/ 237 h 360"/>
                      <a:gd name="T16" fmla="*/ 86 w 496"/>
                      <a:gd name="T17" fmla="*/ 261 h 360"/>
                      <a:gd name="T18" fmla="*/ 110 w 496"/>
                      <a:gd name="T19" fmla="*/ 283 h 360"/>
                      <a:gd name="T20" fmla="*/ 136 w 496"/>
                      <a:gd name="T21" fmla="*/ 302 h 360"/>
                      <a:gd name="T22" fmla="*/ 149 w 496"/>
                      <a:gd name="T23" fmla="*/ 310 h 360"/>
                      <a:gd name="T24" fmla="*/ 165 w 496"/>
                      <a:gd name="T25" fmla="*/ 320 h 360"/>
                      <a:gd name="T26" fmla="*/ 194 w 496"/>
                      <a:gd name="T27" fmla="*/ 334 h 360"/>
                      <a:gd name="T28" fmla="*/ 224 w 496"/>
                      <a:gd name="T29" fmla="*/ 346 h 360"/>
                      <a:gd name="T30" fmla="*/ 255 w 496"/>
                      <a:gd name="T31" fmla="*/ 354 h 360"/>
                      <a:gd name="T32" fmla="*/ 286 w 496"/>
                      <a:gd name="T33" fmla="*/ 359 h 360"/>
                      <a:gd name="T34" fmla="*/ 317 w 496"/>
                      <a:gd name="T35" fmla="*/ 360 h 360"/>
                      <a:gd name="T36" fmla="*/ 349 w 496"/>
                      <a:gd name="T37" fmla="*/ 359 h 360"/>
                      <a:gd name="T38" fmla="*/ 381 w 496"/>
                      <a:gd name="T39" fmla="*/ 355 h 360"/>
                      <a:gd name="T40" fmla="*/ 414 w 496"/>
                      <a:gd name="T41" fmla="*/ 348 h 360"/>
                      <a:gd name="T42" fmla="*/ 432 w 496"/>
                      <a:gd name="T43" fmla="*/ 342 h 360"/>
                      <a:gd name="T44" fmla="*/ 440 w 496"/>
                      <a:gd name="T45" fmla="*/ 338 h 360"/>
                      <a:gd name="T46" fmla="*/ 449 w 496"/>
                      <a:gd name="T47" fmla="*/ 336 h 360"/>
                      <a:gd name="T48" fmla="*/ 473 w 496"/>
                      <a:gd name="T49" fmla="*/ 318 h 360"/>
                      <a:gd name="T50" fmla="*/ 496 w 496"/>
                      <a:gd name="T51" fmla="*/ 299 h 360"/>
                      <a:gd name="T52" fmla="*/ 475 w 496"/>
                      <a:gd name="T53" fmla="*/ 309 h 360"/>
                      <a:gd name="T54" fmla="*/ 454 w 496"/>
                      <a:gd name="T55" fmla="*/ 320 h 360"/>
                      <a:gd name="T56" fmla="*/ 433 w 496"/>
                      <a:gd name="T57" fmla="*/ 328 h 360"/>
                      <a:gd name="T58" fmla="*/ 411 w 496"/>
                      <a:gd name="T59" fmla="*/ 336 h 360"/>
                      <a:gd name="T60" fmla="*/ 379 w 496"/>
                      <a:gd name="T61" fmla="*/ 343 h 360"/>
                      <a:gd name="T62" fmla="*/ 348 w 496"/>
                      <a:gd name="T63" fmla="*/ 347 h 360"/>
                      <a:gd name="T64" fmla="*/ 317 w 496"/>
                      <a:gd name="T65" fmla="*/ 348 h 360"/>
                      <a:gd name="T66" fmla="*/ 288 w 496"/>
                      <a:gd name="T67" fmla="*/ 347 h 360"/>
                      <a:gd name="T68" fmla="*/ 257 w 496"/>
                      <a:gd name="T69" fmla="*/ 342 h 360"/>
                      <a:gd name="T70" fmla="*/ 228 w 496"/>
                      <a:gd name="T71" fmla="*/ 333 h 360"/>
                      <a:gd name="T72" fmla="*/ 199 w 496"/>
                      <a:gd name="T73" fmla="*/ 322 h 360"/>
                      <a:gd name="T74" fmla="*/ 171 w 496"/>
                      <a:gd name="T75" fmla="*/ 308 h 360"/>
                      <a:gd name="T76" fmla="*/ 143 w 496"/>
                      <a:gd name="T77" fmla="*/ 291 h 360"/>
                      <a:gd name="T78" fmla="*/ 118 w 496"/>
                      <a:gd name="T79" fmla="*/ 272 h 360"/>
                      <a:gd name="T80" fmla="*/ 97 w 496"/>
                      <a:gd name="T81" fmla="*/ 251 h 360"/>
                      <a:gd name="T82" fmla="*/ 77 w 496"/>
                      <a:gd name="T83" fmla="*/ 229 h 360"/>
                      <a:gd name="T84" fmla="*/ 59 w 496"/>
                      <a:gd name="T85" fmla="*/ 204 h 360"/>
                      <a:gd name="T86" fmla="*/ 51 w 496"/>
                      <a:gd name="T87" fmla="*/ 191 h 360"/>
                      <a:gd name="T88" fmla="*/ 45 w 496"/>
                      <a:gd name="T89" fmla="*/ 178 h 360"/>
                      <a:gd name="T90" fmla="*/ 38 w 496"/>
                      <a:gd name="T91" fmla="*/ 164 h 360"/>
                      <a:gd name="T92" fmla="*/ 33 w 496"/>
                      <a:gd name="T93" fmla="*/ 150 h 360"/>
                      <a:gd name="T94" fmla="*/ 23 w 496"/>
                      <a:gd name="T95" fmla="*/ 120 h 360"/>
                      <a:gd name="T96" fmla="*/ 15 w 496"/>
                      <a:gd name="T97" fmla="*/ 88 h 360"/>
                      <a:gd name="T98" fmla="*/ 10 w 496"/>
                      <a:gd name="T99" fmla="*/ 58 h 360"/>
                      <a:gd name="T100" fmla="*/ 8 w 496"/>
                      <a:gd name="T101" fmla="*/ 28 h 360"/>
                      <a:gd name="T102" fmla="*/ 10 w 496"/>
                      <a:gd name="T103" fmla="*/ 0 h 360"/>
                      <a:gd name="T104" fmla="*/ 3 w 496"/>
                      <a:gd name="T105" fmla="*/ 37 h 360"/>
                      <a:gd name="T106" fmla="*/ 0 w 496"/>
                      <a:gd name="T107" fmla="*/ 56 h 360"/>
                      <a:gd name="T108" fmla="*/ 0 w 496"/>
                      <a:gd name="T109" fmla="*/ 78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96" h="360">
                        <a:moveTo>
                          <a:pt x="0" y="78"/>
                        </a:moveTo>
                        <a:lnTo>
                          <a:pt x="4" y="100"/>
                        </a:lnTo>
                        <a:lnTo>
                          <a:pt x="10" y="122"/>
                        </a:lnTo>
                        <a:lnTo>
                          <a:pt x="19" y="153"/>
                        </a:lnTo>
                        <a:lnTo>
                          <a:pt x="33" y="183"/>
                        </a:lnTo>
                        <a:lnTo>
                          <a:pt x="48" y="211"/>
                        </a:lnTo>
                        <a:lnTo>
                          <a:pt x="56" y="224"/>
                        </a:lnTo>
                        <a:lnTo>
                          <a:pt x="67" y="237"/>
                        </a:lnTo>
                        <a:lnTo>
                          <a:pt x="86" y="261"/>
                        </a:lnTo>
                        <a:lnTo>
                          <a:pt x="110" y="283"/>
                        </a:lnTo>
                        <a:lnTo>
                          <a:pt x="136" y="302"/>
                        </a:lnTo>
                        <a:lnTo>
                          <a:pt x="149" y="310"/>
                        </a:lnTo>
                        <a:lnTo>
                          <a:pt x="165" y="320"/>
                        </a:lnTo>
                        <a:lnTo>
                          <a:pt x="194" y="334"/>
                        </a:lnTo>
                        <a:lnTo>
                          <a:pt x="224" y="346"/>
                        </a:lnTo>
                        <a:lnTo>
                          <a:pt x="255" y="354"/>
                        </a:lnTo>
                        <a:lnTo>
                          <a:pt x="286" y="359"/>
                        </a:lnTo>
                        <a:lnTo>
                          <a:pt x="317" y="360"/>
                        </a:lnTo>
                        <a:lnTo>
                          <a:pt x="349" y="359"/>
                        </a:lnTo>
                        <a:lnTo>
                          <a:pt x="381" y="355"/>
                        </a:lnTo>
                        <a:lnTo>
                          <a:pt x="414" y="348"/>
                        </a:lnTo>
                        <a:lnTo>
                          <a:pt x="432" y="342"/>
                        </a:lnTo>
                        <a:lnTo>
                          <a:pt x="440" y="338"/>
                        </a:lnTo>
                        <a:lnTo>
                          <a:pt x="449" y="336"/>
                        </a:lnTo>
                        <a:lnTo>
                          <a:pt x="473" y="318"/>
                        </a:lnTo>
                        <a:lnTo>
                          <a:pt x="496" y="299"/>
                        </a:lnTo>
                        <a:lnTo>
                          <a:pt x="475" y="309"/>
                        </a:lnTo>
                        <a:lnTo>
                          <a:pt x="454" y="320"/>
                        </a:lnTo>
                        <a:lnTo>
                          <a:pt x="433" y="328"/>
                        </a:lnTo>
                        <a:lnTo>
                          <a:pt x="411" y="336"/>
                        </a:lnTo>
                        <a:lnTo>
                          <a:pt x="379" y="343"/>
                        </a:lnTo>
                        <a:lnTo>
                          <a:pt x="348" y="347"/>
                        </a:lnTo>
                        <a:lnTo>
                          <a:pt x="317" y="348"/>
                        </a:lnTo>
                        <a:lnTo>
                          <a:pt x="288" y="347"/>
                        </a:lnTo>
                        <a:lnTo>
                          <a:pt x="257" y="342"/>
                        </a:lnTo>
                        <a:lnTo>
                          <a:pt x="228" y="333"/>
                        </a:lnTo>
                        <a:lnTo>
                          <a:pt x="199" y="322"/>
                        </a:lnTo>
                        <a:lnTo>
                          <a:pt x="171" y="308"/>
                        </a:lnTo>
                        <a:lnTo>
                          <a:pt x="143" y="291"/>
                        </a:lnTo>
                        <a:lnTo>
                          <a:pt x="118" y="272"/>
                        </a:lnTo>
                        <a:lnTo>
                          <a:pt x="97" y="251"/>
                        </a:lnTo>
                        <a:lnTo>
                          <a:pt x="77" y="229"/>
                        </a:lnTo>
                        <a:lnTo>
                          <a:pt x="59" y="204"/>
                        </a:lnTo>
                        <a:lnTo>
                          <a:pt x="51" y="191"/>
                        </a:lnTo>
                        <a:lnTo>
                          <a:pt x="45" y="178"/>
                        </a:lnTo>
                        <a:lnTo>
                          <a:pt x="38" y="164"/>
                        </a:lnTo>
                        <a:lnTo>
                          <a:pt x="33" y="150"/>
                        </a:lnTo>
                        <a:lnTo>
                          <a:pt x="23" y="120"/>
                        </a:lnTo>
                        <a:lnTo>
                          <a:pt x="15" y="88"/>
                        </a:lnTo>
                        <a:lnTo>
                          <a:pt x="10" y="58"/>
                        </a:lnTo>
                        <a:lnTo>
                          <a:pt x="8" y="28"/>
                        </a:lnTo>
                        <a:lnTo>
                          <a:pt x="10" y="0"/>
                        </a:lnTo>
                        <a:lnTo>
                          <a:pt x="3" y="37"/>
                        </a:lnTo>
                        <a:lnTo>
                          <a:pt x="0" y="56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1" name="Freeform 767"/>
                  <p:cNvSpPr>
                    <a:spLocks/>
                  </p:cNvSpPr>
                  <p:nvPr/>
                </p:nvSpPr>
                <p:spPr bwMode="auto">
                  <a:xfrm>
                    <a:off x="2402" y="4302"/>
                    <a:ext cx="311" cy="212"/>
                  </a:xfrm>
                  <a:custGeom>
                    <a:avLst/>
                    <a:gdLst>
                      <a:gd name="T0" fmla="*/ 0 w 554"/>
                      <a:gd name="T1" fmla="*/ 105 h 425"/>
                      <a:gd name="T2" fmla="*/ 7 w 554"/>
                      <a:gd name="T3" fmla="*/ 165 h 425"/>
                      <a:gd name="T4" fmla="*/ 25 w 554"/>
                      <a:gd name="T5" fmla="*/ 227 h 425"/>
                      <a:gd name="T6" fmla="*/ 37 w 554"/>
                      <a:gd name="T7" fmla="*/ 255 h 425"/>
                      <a:gd name="T8" fmla="*/ 51 w 554"/>
                      <a:gd name="T9" fmla="*/ 281 h 425"/>
                      <a:gd name="T10" fmla="*/ 89 w 554"/>
                      <a:gd name="T11" fmla="*/ 328 h 425"/>
                      <a:gd name="T12" fmla="*/ 135 w 554"/>
                      <a:gd name="T13" fmla="*/ 368 h 425"/>
                      <a:gd name="T14" fmla="*/ 191 w 554"/>
                      <a:gd name="T15" fmla="*/ 399 h 425"/>
                      <a:gd name="T16" fmla="*/ 249 w 554"/>
                      <a:gd name="T17" fmla="*/ 419 h 425"/>
                      <a:gd name="T18" fmla="*/ 309 w 554"/>
                      <a:gd name="T19" fmla="*/ 425 h 425"/>
                      <a:gd name="T20" fmla="*/ 371 w 554"/>
                      <a:gd name="T21" fmla="*/ 420 h 425"/>
                      <a:gd name="T22" fmla="*/ 425 w 554"/>
                      <a:gd name="T23" fmla="*/ 405 h 425"/>
                      <a:gd name="T24" fmla="*/ 467 w 554"/>
                      <a:gd name="T25" fmla="*/ 386 h 425"/>
                      <a:gd name="T26" fmla="*/ 505 w 554"/>
                      <a:gd name="T27" fmla="*/ 358 h 425"/>
                      <a:gd name="T28" fmla="*/ 523 w 554"/>
                      <a:gd name="T29" fmla="*/ 340 h 425"/>
                      <a:gd name="T30" fmla="*/ 538 w 554"/>
                      <a:gd name="T31" fmla="*/ 320 h 425"/>
                      <a:gd name="T32" fmla="*/ 538 w 554"/>
                      <a:gd name="T33" fmla="*/ 318 h 425"/>
                      <a:gd name="T34" fmla="*/ 504 w 554"/>
                      <a:gd name="T35" fmla="*/ 349 h 425"/>
                      <a:gd name="T36" fmla="*/ 465 w 554"/>
                      <a:gd name="T37" fmla="*/ 374 h 425"/>
                      <a:gd name="T38" fmla="*/ 433 w 554"/>
                      <a:gd name="T39" fmla="*/ 389 h 425"/>
                      <a:gd name="T40" fmla="*/ 400 w 554"/>
                      <a:gd name="T41" fmla="*/ 402 h 425"/>
                      <a:gd name="T42" fmla="*/ 339 w 554"/>
                      <a:gd name="T43" fmla="*/ 412 h 425"/>
                      <a:gd name="T44" fmla="*/ 281 w 554"/>
                      <a:gd name="T45" fmla="*/ 412 h 425"/>
                      <a:gd name="T46" fmla="*/ 223 w 554"/>
                      <a:gd name="T47" fmla="*/ 400 h 425"/>
                      <a:gd name="T48" fmla="*/ 168 w 554"/>
                      <a:gd name="T49" fmla="*/ 376 h 425"/>
                      <a:gd name="T50" fmla="*/ 141 w 554"/>
                      <a:gd name="T51" fmla="*/ 359 h 425"/>
                      <a:gd name="T52" fmla="*/ 96 w 554"/>
                      <a:gd name="T53" fmla="*/ 321 h 425"/>
                      <a:gd name="T54" fmla="*/ 77 w 554"/>
                      <a:gd name="T55" fmla="*/ 300 h 425"/>
                      <a:gd name="T56" fmla="*/ 51 w 554"/>
                      <a:gd name="T57" fmla="*/ 262 h 425"/>
                      <a:gd name="T58" fmla="*/ 34 w 554"/>
                      <a:gd name="T59" fmla="*/ 222 h 425"/>
                      <a:gd name="T60" fmla="*/ 17 w 554"/>
                      <a:gd name="T61" fmla="*/ 167 h 425"/>
                      <a:gd name="T62" fmla="*/ 11 w 554"/>
                      <a:gd name="T63" fmla="*/ 118 h 425"/>
                      <a:gd name="T64" fmla="*/ 13 w 554"/>
                      <a:gd name="T65" fmla="*/ 69 h 425"/>
                      <a:gd name="T66" fmla="*/ 26 w 554"/>
                      <a:gd name="T67" fmla="*/ 23 h 425"/>
                      <a:gd name="T68" fmla="*/ 15 w 554"/>
                      <a:gd name="T69" fmla="*/ 36 h 425"/>
                      <a:gd name="T70" fmla="*/ 2 w 554"/>
                      <a:gd name="T71" fmla="*/ 77 h 4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554" h="425">
                        <a:moveTo>
                          <a:pt x="2" y="77"/>
                        </a:moveTo>
                        <a:lnTo>
                          <a:pt x="0" y="105"/>
                        </a:lnTo>
                        <a:lnTo>
                          <a:pt x="2" y="135"/>
                        </a:lnTo>
                        <a:lnTo>
                          <a:pt x="7" y="165"/>
                        </a:lnTo>
                        <a:lnTo>
                          <a:pt x="15" y="197"/>
                        </a:lnTo>
                        <a:lnTo>
                          <a:pt x="25" y="227"/>
                        </a:lnTo>
                        <a:lnTo>
                          <a:pt x="30" y="241"/>
                        </a:lnTo>
                        <a:lnTo>
                          <a:pt x="37" y="255"/>
                        </a:lnTo>
                        <a:lnTo>
                          <a:pt x="43" y="268"/>
                        </a:lnTo>
                        <a:lnTo>
                          <a:pt x="51" y="281"/>
                        </a:lnTo>
                        <a:lnTo>
                          <a:pt x="69" y="306"/>
                        </a:lnTo>
                        <a:lnTo>
                          <a:pt x="89" y="328"/>
                        </a:lnTo>
                        <a:lnTo>
                          <a:pt x="110" y="349"/>
                        </a:lnTo>
                        <a:lnTo>
                          <a:pt x="135" y="368"/>
                        </a:lnTo>
                        <a:lnTo>
                          <a:pt x="163" y="385"/>
                        </a:lnTo>
                        <a:lnTo>
                          <a:pt x="191" y="399"/>
                        </a:lnTo>
                        <a:lnTo>
                          <a:pt x="220" y="410"/>
                        </a:lnTo>
                        <a:lnTo>
                          <a:pt x="249" y="419"/>
                        </a:lnTo>
                        <a:lnTo>
                          <a:pt x="280" y="424"/>
                        </a:lnTo>
                        <a:lnTo>
                          <a:pt x="309" y="425"/>
                        </a:lnTo>
                        <a:lnTo>
                          <a:pt x="340" y="424"/>
                        </a:lnTo>
                        <a:lnTo>
                          <a:pt x="371" y="420"/>
                        </a:lnTo>
                        <a:lnTo>
                          <a:pt x="403" y="413"/>
                        </a:lnTo>
                        <a:lnTo>
                          <a:pt x="425" y="405"/>
                        </a:lnTo>
                        <a:lnTo>
                          <a:pt x="446" y="397"/>
                        </a:lnTo>
                        <a:lnTo>
                          <a:pt x="467" y="386"/>
                        </a:lnTo>
                        <a:lnTo>
                          <a:pt x="488" y="376"/>
                        </a:lnTo>
                        <a:lnTo>
                          <a:pt x="505" y="358"/>
                        </a:lnTo>
                        <a:lnTo>
                          <a:pt x="513" y="348"/>
                        </a:lnTo>
                        <a:lnTo>
                          <a:pt x="523" y="340"/>
                        </a:lnTo>
                        <a:lnTo>
                          <a:pt x="530" y="330"/>
                        </a:lnTo>
                        <a:lnTo>
                          <a:pt x="538" y="320"/>
                        </a:lnTo>
                        <a:lnTo>
                          <a:pt x="554" y="302"/>
                        </a:lnTo>
                        <a:lnTo>
                          <a:pt x="538" y="318"/>
                        </a:lnTo>
                        <a:lnTo>
                          <a:pt x="522" y="335"/>
                        </a:lnTo>
                        <a:lnTo>
                          <a:pt x="504" y="349"/>
                        </a:lnTo>
                        <a:lnTo>
                          <a:pt x="486" y="363"/>
                        </a:lnTo>
                        <a:lnTo>
                          <a:pt x="465" y="374"/>
                        </a:lnTo>
                        <a:lnTo>
                          <a:pt x="444" y="384"/>
                        </a:lnTo>
                        <a:lnTo>
                          <a:pt x="433" y="389"/>
                        </a:lnTo>
                        <a:lnTo>
                          <a:pt x="423" y="394"/>
                        </a:lnTo>
                        <a:lnTo>
                          <a:pt x="400" y="402"/>
                        </a:lnTo>
                        <a:lnTo>
                          <a:pt x="369" y="408"/>
                        </a:lnTo>
                        <a:lnTo>
                          <a:pt x="339" y="412"/>
                        </a:lnTo>
                        <a:lnTo>
                          <a:pt x="310" y="413"/>
                        </a:lnTo>
                        <a:lnTo>
                          <a:pt x="281" y="412"/>
                        </a:lnTo>
                        <a:lnTo>
                          <a:pt x="252" y="407"/>
                        </a:lnTo>
                        <a:lnTo>
                          <a:pt x="223" y="400"/>
                        </a:lnTo>
                        <a:lnTo>
                          <a:pt x="195" y="389"/>
                        </a:lnTo>
                        <a:lnTo>
                          <a:pt x="168" y="376"/>
                        </a:lnTo>
                        <a:lnTo>
                          <a:pt x="154" y="367"/>
                        </a:lnTo>
                        <a:lnTo>
                          <a:pt x="141" y="359"/>
                        </a:lnTo>
                        <a:lnTo>
                          <a:pt x="118" y="341"/>
                        </a:lnTo>
                        <a:lnTo>
                          <a:pt x="96" y="321"/>
                        </a:lnTo>
                        <a:lnTo>
                          <a:pt x="86" y="310"/>
                        </a:lnTo>
                        <a:lnTo>
                          <a:pt x="77" y="300"/>
                        </a:lnTo>
                        <a:lnTo>
                          <a:pt x="60" y="276"/>
                        </a:lnTo>
                        <a:lnTo>
                          <a:pt x="51" y="262"/>
                        </a:lnTo>
                        <a:lnTo>
                          <a:pt x="45" y="250"/>
                        </a:lnTo>
                        <a:lnTo>
                          <a:pt x="34" y="222"/>
                        </a:lnTo>
                        <a:lnTo>
                          <a:pt x="25" y="193"/>
                        </a:lnTo>
                        <a:lnTo>
                          <a:pt x="17" y="167"/>
                        </a:lnTo>
                        <a:lnTo>
                          <a:pt x="14" y="142"/>
                        </a:lnTo>
                        <a:lnTo>
                          <a:pt x="11" y="118"/>
                        </a:lnTo>
                        <a:lnTo>
                          <a:pt x="12" y="94"/>
                        </a:lnTo>
                        <a:lnTo>
                          <a:pt x="13" y="69"/>
                        </a:lnTo>
                        <a:lnTo>
                          <a:pt x="18" y="45"/>
                        </a:lnTo>
                        <a:lnTo>
                          <a:pt x="26" y="23"/>
                        </a:lnTo>
                        <a:lnTo>
                          <a:pt x="35" y="0"/>
                        </a:lnTo>
                        <a:lnTo>
                          <a:pt x="15" y="36"/>
                        </a:lnTo>
                        <a:lnTo>
                          <a:pt x="7" y="56"/>
                        </a:lnTo>
                        <a:lnTo>
                          <a:pt x="2" y="77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2" name="Freeform 768"/>
                  <p:cNvSpPr>
                    <a:spLocks/>
                  </p:cNvSpPr>
                  <p:nvPr/>
                </p:nvSpPr>
                <p:spPr bwMode="auto">
                  <a:xfrm>
                    <a:off x="1564" y="2624"/>
                    <a:ext cx="1989" cy="1310"/>
                  </a:xfrm>
                  <a:custGeom>
                    <a:avLst/>
                    <a:gdLst>
                      <a:gd name="T0" fmla="*/ 2610 w 3554"/>
                      <a:gd name="T1" fmla="*/ 2352 h 2648"/>
                      <a:gd name="T2" fmla="*/ 2801 w 3554"/>
                      <a:gd name="T3" fmla="*/ 2251 h 2648"/>
                      <a:gd name="T4" fmla="*/ 2998 w 3554"/>
                      <a:gd name="T5" fmla="*/ 2095 h 2648"/>
                      <a:gd name="T6" fmla="*/ 3199 w 3554"/>
                      <a:gd name="T7" fmla="*/ 1885 h 2648"/>
                      <a:gd name="T8" fmla="*/ 3283 w 3554"/>
                      <a:gd name="T9" fmla="*/ 1783 h 2648"/>
                      <a:gd name="T10" fmla="*/ 3394 w 3554"/>
                      <a:gd name="T11" fmla="*/ 1615 h 2648"/>
                      <a:gd name="T12" fmla="*/ 3476 w 3554"/>
                      <a:gd name="T13" fmla="*/ 1448 h 2648"/>
                      <a:gd name="T14" fmla="*/ 3529 w 3554"/>
                      <a:gd name="T15" fmla="*/ 1278 h 2648"/>
                      <a:gd name="T16" fmla="*/ 3551 w 3554"/>
                      <a:gd name="T17" fmla="*/ 1151 h 2648"/>
                      <a:gd name="T18" fmla="*/ 3551 w 3554"/>
                      <a:gd name="T19" fmla="*/ 979 h 2648"/>
                      <a:gd name="T20" fmla="*/ 3529 w 3554"/>
                      <a:gd name="T21" fmla="*/ 837 h 2648"/>
                      <a:gd name="T22" fmla="*/ 3497 w 3554"/>
                      <a:gd name="T23" fmla="*/ 718 h 2648"/>
                      <a:gd name="T24" fmla="*/ 3425 w 3554"/>
                      <a:gd name="T25" fmla="*/ 542 h 2648"/>
                      <a:gd name="T26" fmla="*/ 3342 w 3554"/>
                      <a:gd name="T27" fmla="*/ 395 h 2648"/>
                      <a:gd name="T28" fmla="*/ 3248 w 3554"/>
                      <a:gd name="T29" fmla="*/ 267 h 2648"/>
                      <a:gd name="T30" fmla="*/ 3149 w 3554"/>
                      <a:gd name="T31" fmla="*/ 164 h 2648"/>
                      <a:gd name="T32" fmla="*/ 3064 w 3554"/>
                      <a:gd name="T33" fmla="*/ 100 h 2648"/>
                      <a:gd name="T34" fmla="*/ 2950 w 3554"/>
                      <a:gd name="T35" fmla="*/ 40 h 2648"/>
                      <a:gd name="T36" fmla="*/ 2832 w 3554"/>
                      <a:gd name="T37" fmla="*/ 8 h 2648"/>
                      <a:gd name="T38" fmla="*/ 2681 w 3554"/>
                      <a:gd name="T39" fmla="*/ 3 h 2648"/>
                      <a:gd name="T40" fmla="*/ 2479 w 3554"/>
                      <a:gd name="T41" fmla="*/ 43 h 2648"/>
                      <a:gd name="T42" fmla="*/ 2261 w 3554"/>
                      <a:gd name="T43" fmla="*/ 140 h 2648"/>
                      <a:gd name="T44" fmla="*/ 1930 w 3554"/>
                      <a:gd name="T45" fmla="*/ 343 h 2648"/>
                      <a:gd name="T46" fmla="*/ 1647 w 3554"/>
                      <a:gd name="T47" fmla="*/ 559 h 2648"/>
                      <a:gd name="T48" fmla="*/ 1409 w 3554"/>
                      <a:gd name="T49" fmla="*/ 785 h 2648"/>
                      <a:gd name="T50" fmla="*/ 1219 w 3554"/>
                      <a:gd name="T51" fmla="*/ 1025 h 2648"/>
                      <a:gd name="T52" fmla="*/ 1087 w 3554"/>
                      <a:gd name="T53" fmla="*/ 1193 h 2648"/>
                      <a:gd name="T54" fmla="*/ 1024 w 3554"/>
                      <a:gd name="T55" fmla="*/ 1258 h 2648"/>
                      <a:gd name="T56" fmla="*/ 903 w 3554"/>
                      <a:gd name="T57" fmla="*/ 1366 h 2648"/>
                      <a:gd name="T58" fmla="*/ 749 w 3554"/>
                      <a:gd name="T59" fmla="*/ 1461 h 2648"/>
                      <a:gd name="T60" fmla="*/ 680 w 3554"/>
                      <a:gd name="T61" fmla="*/ 1493 h 2648"/>
                      <a:gd name="T62" fmla="*/ 576 w 3554"/>
                      <a:gd name="T63" fmla="*/ 1527 h 2648"/>
                      <a:gd name="T64" fmla="*/ 496 w 3554"/>
                      <a:gd name="T65" fmla="*/ 1543 h 2648"/>
                      <a:gd name="T66" fmla="*/ 338 w 3554"/>
                      <a:gd name="T67" fmla="*/ 1562 h 2648"/>
                      <a:gd name="T68" fmla="*/ 172 w 3554"/>
                      <a:gd name="T69" fmla="*/ 1623 h 2648"/>
                      <a:gd name="T70" fmla="*/ 84 w 3554"/>
                      <a:gd name="T71" fmla="*/ 1697 h 2648"/>
                      <a:gd name="T72" fmla="*/ 34 w 3554"/>
                      <a:gd name="T73" fmla="*/ 1779 h 2648"/>
                      <a:gd name="T74" fmla="*/ 2 w 3554"/>
                      <a:gd name="T75" fmla="*/ 1924 h 2648"/>
                      <a:gd name="T76" fmla="*/ 4 w 3554"/>
                      <a:gd name="T77" fmla="*/ 2064 h 2648"/>
                      <a:gd name="T78" fmla="*/ 31 w 3554"/>
                      <a:gd name="T79" fmla="*/ 2206 h 2648"/>
                      <a:gd name="T80" fmla="*/ 70 w 3554"/>
                      <a:gd name="T81" fmla="*/ 2292 h 2648"/>
                      <a:gd name="T82" fmla="*/ 134 w 3554"/>
                      <a:gd name="T83" fmla="*/ 2373 h 2648"/>
                      <a:gd name="T84" fmla="*/ 219 w 3554"/>
                      <a:gd name="T85" fmla="*/ 2436 h 2648"/>
                      <a:gd name="T86" fmla="*/ 314 w 3554"/>
                      <a:gd name="T87" fmla="*/ 2504 h 2648"/>
                      <a:gd name="T88" fmla="*/ 376 w 3554"/>
                      <a:gd name="T89" fmla="*/ 2560 h 2648"/>
                      <a:gd name="T90" fmla="*/ 454 w 3554"/>
                      <a:gd name="T91" fmla="*/ 2607 h 2648"/>
                      <a:gd name="T92" fmla="*/ 542 w 3554"/>
                      <a:gd name="T93" fmla="*/ 2643 h 2648"/>
                      <a:gd name="T94" fmla="*/ 653 w 3554"/>
                      <a:gd name="T95" fmla="*/ 2644 h 2648"/>
                      <a:gd name="T96" fmla="*/ 756 w 3554"/>
                      <a:gd name="T97" fmla="*/ 2608 h 2648"/>
                      <a:gd name="T98" fmla="*/ 866 w 3554"/>
                      <a:gd name="T99" fmla="*/ 2548 h 2648"/>
                      <a:gd name="T100" fmla="*/ 1017 w 3554"/>
                      <a:gd name="T101" fmla="*/ 2452 h 2648"/>
                      <a:gd name="T102" fmla="*/ 1149 w 3554"/>
                      <a:gd name="T103" fmla="*/ 2393 h 2648"/>
                      <a:gd name="T104" fmla="*/ 1406 w 3554"/>
                      <a:gd name="T105" fmla="*/ 2330 h 2648"/>
                      <a:gd name="T106" fmla="*/ 1586 w 3554"/>
                      <a:gd name="T107" fmla="*/ 2317 h 2648"/>
                      <a:gd name="T108" fmla="*/ 1739 w 3554"/>
                      <a:gd name="T109" fmla="*/ 2322 h 2648"/>
                      <a:gd name="T110" fmla="*/ 2071 w 3554"/>
                      <a:gd name="T111" fmla="*/ 2358 h 2648"/>
                      <a:gd name="T112" fmla="*/ 2353 w 3554"/>
                      <a:gd name="T113" fmla="*/ 2402 h 2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554" h="2648">
                        <a:moveTo>
                          <a:pt x="2470" y="2393"/>
                        </a:moveTo>
                        <a:lnTo>
                          <a:pt x="2516" y="2383"/>
                        </a:lnTo>
                        <a:lnTo>
                          <a:pt x="2562" y="2369"/>
                        </a:lnTo>
                        <a:lnTo>
                          <a:pt x="2610" y="2352"/>
                        </a:lnTo>
                        <a:lnTo>
                          <a:pt x="2658" y="2332"/>
                        </a:lnTo>
                        <a:lnTo>
                          <a:pt x="2705" y="2308"/>
                        </a:lnTo>
                        <a:lnTo>
                          <a:pt x="2753" y="2281"/>
                        </a:lnTo>
                        <a:lnTo>
                          <a:pt x="2801" y="2251"/>
                        </a:lnTo>
                        <a:lnTo>
                          <a:pt x="2851" y="2218"/>
                        </a:lnTo>
                        <a:lnTo>
                          <a:pt x="2898" y="2180"/>
                        </a:lnTo>
                        <a:lnTo>
                          <a:pt x="2948" y="2140"/>
                        </a:lnTo>
                        <a:lnTo>
                          <a:pt x="2998" y="2095"/>
                        </a:lnTo>
                        <a:lnTo>
                          <a:pt x="3048" y="2049"/>
                        </a:lnTo>
                        <a:lnTo>
                          <a:pt x="3098" y="1997"/>
                        </a:lnTo>
                        <a:lnTo>
                          <a:pt x="3149" y="1943"/>
                        </a:lnTo>
                        <a:lnTo>
                          <a:pt x="3199" y="1885"/>
                        </a:lnTo>
                        <a:lnTo>
                          <a:pt x="3251" y="1825"/>
                        </a:lnTo>
                        <a:lnTo>
                          <a:pt x="3258" y="1814"/>
                        </a:lnTo>
                        <a:lnTo>
                          <a:pt x="3266" y="1804"/>
                        </a:lnTo>
                        <a:lnTo>
                          <a:pt x="3283" y="1783"/>
                        </a:lnTo>
                        <a:lnTo>
                          <a:pt x="3313" y="1742"/>
                        </a:lnTo>
                        <a:lnTo>
                          <a:pt x="3341" y="1700"/>
                        </a:lnTo>
                        <a:lnTo>
                          <a:pt x="3369" y="1659"/>
                        </a:lnTo>
                        <a:lnTo>
                          <a:pt x="3394" y="1615"/>
                        </a:lnTo>
                        <a:lnTo>
                          <a:pt x="3417" y="1574"/>
                        </a:lnTo>
                        <a:lnTo>
                          <a:pt x="3439" y="1533"/>
                        </a:lnTo>
                        <a:lnTo>
                          <a:pt x="3459" y="1491"/>
                        </a:lnTo>
                        <a:lnTo>
                          <a:pt x="3476" y="1448"/>
                        </a:lnTo>
                        <a:lnTo>
                          <a:pt x="3492" y="1407"/>
                        </a:lnTo>
                        <a:lnTo>
                          <a:pt x="3505" y="1363"/>
                        </a:lnTo>
                        <a:lnTo>
                          <a:pt x="3519" y="1322"/>
                        </a:lnTo>
                        <a:lnTo>
                          <a:pt x="3529" y="1278"/>
                        </a:lnTo>
                        <a:lnTo>
                          <a:pt x="3533" y="1257"/>
                        </a:lnTo>
                        <a:lnTo>
                          <a:pt x="3538" y="1236"/>
                        </a:lnTo>
                        <a:lnTo>
                          <a:pt x="3546" y="1193"/>
                        </a:lnTo>
                        <a:lnTo>
                          <a:pt x="3551" y="1151"/>
                        </a:lnTo>
                        <a:lnTo>
                          <a:pt x="3553" y="1108"/>
                        </a:lnTo>
                        <a:lnTo>
                          <a:pt x="3554" y="1064"/>
                        </a:lnTo>
                        <a:lnTo>
                          <a:pt x="3553" y="1021"/>
                        </a:lnTo>
                        <a:lnTo>
                          <a:pt x="3551" y="979"/>
                        </a:lnTo>
                        <a:lnTo>
                          <a:pt x="3546" y="935"/>
                        </a:lnTo>
                        <a:lnTo>
                          <a:pt x="3540" y="892"/>
                        </a:lnTo>
                        <a:lnTo>
                          <a:pt x="3532" y="848"/>
                        </a:lnTo>
                        <a:lnTo>
                          <a:pt x="3529" y="837"/>
                        </a:lnTo>
                        <a:lnTo>
                          <a:pt x="3527" y="827"/>
                        </a:lnTo>
                        <a:lnTo>
                          <a:pt x="3523" y="806"/>
                        </a:lnTo>
                        <a:lnTo>
                          <a:pt x="3510" y="761"/>
                        </a:lnTo>
                        <a:lnTo>
                          <a:pt x="3497" y="718"/>
                        </a:lnTo>
                        <a:lnTo>
                          <a:pt x="3482" y="675"/>
                        </a:lnTo>
                        <a:lnTo>
                          <a:pt x="3465" y="631"/>
                        </a:lnTo>
                        <a:lnTo>
                          <a:pt x="3445" y="586"/>
                        </a:lnTo>
                        <a:lnTo>
                          <a:pt x="3425" y="542"/>
                        </a:lnTo>
                        <a:lnTo>
                          <a:pt x="3402" y="499"/>
                        </a:lnTo>
                        <a:lnTo>
                          <a:pt x="3378" y="455"/>
                        </a:lnTo>
                        <a:lnTo>
                          <a:pt x="3360" y="424"/>
                        </a:lnTo>
                        <a:lnTo>
                          <a:pt x="3342" y="395"/>
                        </a:lnTo>
                        <a:lnTo>
                          <a:pt x="3323" y="368"/>
                        </a:lnTo>
                        <a:lnTo>
                          <a:pt x="3306" y="342"/>
                        </a:lnTo>
                        <a:lnTo>
                          <a:pt x="3268" y="291"/>
                        </a:lnTo>
                        <a:lnTo>
                          <a:pt x="3248" y="267"/>
                        </a:lnTo>
                        <a:lnTo>
                          <a:pt x="3229" y="246"/>
                        </a:lnTo>
                        <a:lnTo>
                          <a:pt x="3209" y="223"/>
                        </a:lnTo>
                        <a:lnTo>
                          <a:pt x="3189" y="202"/>
                        </a:lnTo>
                        <a:lnTo>
                          <a:pt x="3149" y="164"/>
                        </a:lnTo>
                        <a:lnTo>
                          <a:pt x="3127" y="145"/>
                        </a:lnTo>
                        <a:lnTo>
                          <a:pt x="3106" y="129"/>
                        </a:lnTo>
                        <a:lnTo>
                          <a:pt x="3085" y="113"/>
                        </a:lnTo>
                        <a:lnTo>
                          <a:pt x="3064" y="100"/>
                        </a:lnTo>
                        <a:lnTo>
                          <a:pt x="3041" y="85"/>
                        </a:lnTo>
                        <a:lnTo>
                          <a:pt x="3019" y="73"/>
                        </a:lnTo>
                        <a:lnTo>
                          <a:pt x="2974" y="50"/>
                        </a:lnTo>
                        <a:lnTo>
                          <a:pt x="2950" y="40"/>
                        </a:lnTo>
                        <a:lnTo>
                          <a:pt x="2927" y="32"/>
                        </a:lnTo>
                        <a:lnTo>
                          <a:pt x="2881" y="18"/>
                        </a:lnTo>
                        <a:lnTo>
                          <a:pt x="2856" y="12"/>
                        </a:lnTo>
                        <a:lnTo>
                          <a:pt x="2832" y="8"/>
                        </a:lnTo>
                        <a:lnTo>
                          <a:pt x="2783" y="2"/>
                        </a:lnTo>
                        <a:lnTo>
                          <a:pt x="2757" y="0"/>
                        </a:lnTo>
                        <a:lnTo>
                          <a:pt x="2732" y="0"/>
                        </a:lnTo>
                        <a:lnTo>
                          <a:pt x="2681" y="3"/>
                        </a:lnTo>
                        <a:lnTo>
                          <a:pt x="2632" y="7"/>
                        </a:lnTo>
                        <a:lnTo>
                          <a:pt x="2582" y="15"/>
                        </a:lnTo>
                        <a:lnTo>
                          <a:pt x="2530" y="26"/>
                        </a:lnTo>
                        <a:lnTo>
                          <a:pt x="2479" y="43"/>
                        </a:lnTo>
                        <a:lnTo>
                          <a:pt x="2425" y="60"/>
                        </a:lnTo>
                        <a:lnTo>
                          <a:pt x="2371" y="83"/>
                        </a:lnTo>
                        <a:lnTo>
                          <a:pt x="2316" y="109"/>
                        </a:lnTo>
                        <a:lnTo>
                          <a:pt x="2261" y="140"/>
                        </a:lnTo>
                        <a:lnTo>
                          <a:pt x="2173" y="189"/>
                        </a:lnTo>
                        <a:lnTo>
                          <a:pt x="2089" y="239"/>
                        </a:lnTo>
                        <a:lnTo>
                          <a:pt x="2007" y="290"/>
                        </a:lnTo>
                        <a:lnTo>
                          <a:pt x="1930" y="343"/>
                        </a:lnTo>
                        <a:lnTo>
                          <a:pt x="1854" y="395"/>
                        </a:lnTo>
                        <a:lnTo>
                          <a:pt x="1782" y="449"/>
                        </a:lnTo>
                        <a:lnTo>
                          <a:pt x="1713" y="503"/>
                        </a:lnTo>
                        <a:lnTo>
                          <a:pt x="1647" y="559"/>
                        </a:lnTo>
                        <a:lnTo>
                          <a:pt x="1582" y="614"/>
                        </a:lnTo>
                        <a:lnTo>
                          <a:pt x="1521" y="670"/>
                        </a:lnTo>
                        <a:lnTo>
                          <a:pt x="1464" y="727"/>
                        </a:lnTo>
                        <a:lnTo>
                          <a:pt x="1409" y="785"/>
                        </a:lnTo>
                        <a:lnTo>
                          <a:pt x="1356" y="843"/>
                        </a:lnTo>
                        <a:lnTo>
                          <a:pt x="1307" y="903"/>
                        </a:lnTo>
                        <a:lnTo>
                          <a:pt x="1261" y="963"/>
                        </a:lnTo>
                        <a:lnTo>
                          <a:pt x="1219" y="1025"/>
                        </a:lnTo>
                        <a:lnTo>
                          <a:pt x="1175" y="1084"/>
                        </a:lnTo>
                        <a:lnTo>
                          <a:pt x="1132" y="1140"/>
                        </a:lnTo>
                        <a:lnTo>
                          <a:pt x="1109" y="1166"/>
                        </a:lnTo>
                        <a:lnTo>
                          <a:pt x="1087" y="1193"/>
                        </a:lnTo>
                        <a:lnTo>
                          <a:pt x="1065" y="1217"/>
                        </a:lnTo>
                        <a:lnTo>
                          <a:pt x="1043" y="1242"/>
                        </a:lnTo>
                        <a:lnTo>
                          <a:pt x="1030" y="1253"/>
                        </a:lnTo>
                        <a:lnTo>
                          <a:pt x="1024" y="1258"/>
                        </a:lnTo>
                        <a:lnTo>
                          <a:pt x="1019" y="1264"/>
                        </a:lnTo>
                        <a:lnTo>
                          <a:pt x="996" y="1287"/>
                        </a:lnTo>
                        <a:lnTo>
                          <a:pt x="951" y="1328"/>
                        </a:lnTo>
                        <a:lnTo>
                          <a:pt x="903" y="1366"/>
                        </a:lnTo>
                        <a:lnTo>
                          <a:pt x="856" y="1401"/>
                        </a:lnTo>
                        <a:lnTo>
                          <a:pt x="806" y="1431"/>
                        </a:lnTo>
                        <a:lnTo>
                          <a:pt x="756" y="1459"/>
                        </a:lnTo>
                        <a:lnTo>
                          <a:pt x="749" y="1461"/>
                        </a:lnTo>
                        <a:lnTo>
                          <a:pt x="743" y="1465"/>
                        </a:lnTo>
                        <a:lnTo>
                          <a:pt x="731" y="1471"/>
                        </a:lnTo>
                        <a:lnTo>
                          <a:pt x="706" y="1483"/>
                        </a:lnTo>
                        <a:lnTo>
                          <a:pt x="680" y="1493"/>
                        </a:lnTo>
                        <a:lnTo>
                          <a:pt x="655" y="1504"/>
                        </a:lnTo>
                        <a:lnTo>
                          <a:pt x="628" y="1512"/>
                        </a:lnTo>
                        <a:lnTo>
                          <a:pt x="602" y="1520"/>
                        </a:lnTo>
                        <a:lnTo>
                          <a:pt x="576" y="1527"/>
                        </a:lnTo>
                        <a:lnTo>
                          <a:pt x="568" y="1528"/>
                        </a:lnTo>
                        <a:lnTo>
                          <a:pt x="562" y="1530"/>
                        </a:lnTo>
                        <a:lnTo>
                          <a:pt x="550" y="1534"/>
                        </a:lnTo>
                        <a:lnTo>
                          <a:pt x="496" y="1543"/>
                        </a:lnTo>
                        <a:lnTo>
                          <a:pt x="442" y="1549"/>
                        </a:lnTo>
                        <a:lnTo>
                          <a:pt x="387" y="1553"/>
                        </a:lnTo>
                        <a:lnTo>
                          <a:pt x="362" y="1557"/>
                        </a:lnTo>
                        <a:lnTo>
                          <a:pt x="338" y="1562"/>
                        </a:lnTo>
                        <a:lnTo>
                          <a:pt x="291" y="1572"/>
                        </a:lnTo>
                        <a:lnTo>
                          <a:pt x="249" y="1587"/>
                        </a:lnTo>
                        <a:lnTo>
                          <a:pt x="209" y="1603"/>
                        </a:lnTo>
                        <a:lnTo>
                          <a:pt x="172" y="1623"/>
                        </a:lnTo>
                        <a:lnTo>
                          <a:pt x="139" y="1644"/>
                        </a:lnTo>
                        <a:lnTo>
                          <a:pt x="111" y="1670"/>
                        </a:lnTo>
                        <a:lnTo>
                          <a:pt x="97" y="1683"/>
                        </a:lnTo>
                        <a:lnTo>
                          <a:pt x="84" y="1697"/>
                        </a:lnTo>
                        <a:lnTo>
                          <a:pt x="72" y="1712"/>
                        </a:lnTo>
                        <a:lnTo>
                          <a:pt x="62" y="1728"/>
                        </a:lnTo>
                        <a:lnTo>
                          <a:pt x="42" y="1761"/>
                        </a:lnTo>
                        <a:lnTo>
                          <a:pt x="34" y="1779"/>
                        </a:lnTo>
                        <a:lnTo>
                          <a:pt x="28" y="1798"/>
                        </a:lnTo>
                        <a:lnTo>
                          <a:pt x="15" y="1837"/>
                        </a:lnTo>
                        <a:lnTo>
                          <a:pt x="7" y="1879"/>
                        </a:lnTo>
                        <a:lnTo>
                          <a:pt x="2" y="1924"/>
                        </a:lnTo>
                        <a:lnTo>
                          <a:pt x="1" y="1972"/>
                        </a:lnTo>
                        <a:lnTo>
                          <a:pt x="0" y="1995"/>
                        </a:lnTo>
                        <a:lnTo>
                          <a:pt x="1" y="2019"/>
                        </a:lnTo>
                        <a:lnTo>
                          <a:pt x="4" y="2064"/>
                        </a:lnTo>
                        <a:lnTo>
                          <a:pt x="9" y="2107"/>
                        </a:lnTo>
                        <a:lnTo>
                          <a:pt x="16" y="2149"/>
                        </a:lnTo>
                        <a:lnTo>
                          <a:pt x="26" y="2187"/>
                        </a:lnTo>
                        <a:lnTo>
                          <a:pt x="31" y="2206"/>
                        </a:lnTo>
                        <a:lnTo>
                          <a:pt x="38" y="2224"/>
                        </a:lnTo>
                        <a:lnTo>
                          <a:pt x="44" y="2241"/>
                        </a:lnTo>
                        <a:lnTo>
                          <a:pt x="52" y="2259"/>
                        </a:lnTo>
                        <a:lnTo>
                          <a:pt x="70" y="2292"/>
                        </a:lnTo>
                        <a:lnTo>
                          <a:pt x="78" y="2306"/>
                        </a:lnTo>
                        <a:lnTo>
                          <a:pt x="89" y="2321"/>
                        </a:lnTo>
                        <a:lnTo>
                          <a:pt x="110" y="2349"/>
                        </a:lnTo>
                        <a:lnTo>
                          <a:pt x="134" y="2373"/>
                        </a:lnTo>
                        <a:lnTo>
                          <a:pt x="160" y="2397"/>
                        </a:lnTo>
                        <a:lnTo>
                          <a:pt x="188" y="2417"/>
                        </a:lnTo>
                        <a:lnTo>
                          <a:pt x="202" y="2426"/>
                        </a:lnTo>
                        <a:lnTo>
                          <a:pt x="219" y="2436"/>
                        </a:lnTo>
                        <a:lnTo>
                          <a:pt x="251" y="2453"/>
                        </a:lnTo>
                        <a:lnTo>
                          <a:pt x="287" y="2468"/>
                        </a:lnTo>
                        <a:lnTo>
                          <a:pt x="305" y="2492"/>
                        </a:lnTo>
                        <a:lnTo>
                          <a:pt x="314" y="2504"/>
                        </a:lnTo>
                        <a:lnTo>
                          <a:pt x="325" y="2516"/>
                        </a:lnTo>
                        <a:lnTo>
                          <a:pt x="349" y="2539"/>
                        </a:lnTo>
                        <a:lnTo>
                          <a:pt x="362" y="2549"/>
                        </a:lnTo>
                        <a:lnTo>
                          <a:pt x="376" y="2560"/>
                        </a:lnTo>
                        <a:lnTo>
                          <a:pt x="389" y="2570"/>
                        </a:lnTo>
                        <a:lnTo>
                          <a:pt x="405" y="2580"/>
                        </a:lnTo>
                        <a:lnTo>
                          <a:pt x="437" y="2599"/>
                        </a:lnTo>
                        <a:lnTo>
                          <a:pt x="454" y="2607"/>
                        </a:lnTo>
                        <a:lnTo>
                          <a:pt x="472" y="2616"/>
                        </a:lnTo>
                        <a:lnTo>
                          <a:pt x="510" y="2634"/>
                        </a:lnTo>
                        <a:lnTo>
                          <a:pt x="526" y="2639"/>
                        </a:lnTo>
                        <a:lnTo>
                          <a:pt x="542" y="2643"/>
                        </a:lnTo>
                        <a:lnTo>
                          <a:pt x="559" y="2646"/>
                        </a:lnTo>
                        <a:lnTo>
                          <a:pt x="578" y="2648"/>
                        </a:lnTo>
                        <a:lnTo>
                          <a:pt x="614" y="2648"/>
                        </a:lnTo>
                        <a:lnTo>
                          <a:pt x="653" y="2644"/>
                        </a:lnTo>
                        <a:lnTo>
                          <a:pt x="681" y="2637"/>
                        </a:lnTo>
                        <a:lnTo>
                          <a:pt x="705" y="2629"/>
                        </a:lnTo>
                        <a:lnTo>
                          <a:pt x="731" y="2619"/>
                        </a:lnTo>
                        <a:lnTo>
                          <a:pt x="756" y="2608"/>
                        </a:lnTo>
                        <a:lnTo>
                          <a:pt x="783" y="2597"/>
                        </a:lnTo>
                        <a:lnTo>
                          <a:pt x="810" y="2581"/>
                        </a:lnTo>
                        <a:lnTo>
                          <a:pt x="838" y="2566"/>
                        </a:lnTo>
                        <a:lnTo>
                          <a:pt x="866" y="2548"/>
                        </a:lnTo>
                        <a:lnTo>
                          <a:pt x="896" y="2528"/>
                        </a:lnTo>
                        <a:lnTo>
                          <a:pt x="955" y="2487"/>
                        </a:lnTo>
                        <a:lnTo>
                          <a:pt x="985" y="2468"/>
                        </a:lnTo>
                        <a:lnTo>
                          <a:pt x="1017" y="2452"/>
                        </a:lnTo>
                        <a:lnTo>
                          <a:pt x="1048" y="2434"/>
                        </a:lnTo>
                        <a:lnTo>
                          <a:pt x="1081" y="2420"/>
                        </a:lnTo>
                        <a:lnTo>
                          <a:pt x="1114" y="2405"/>
                        </a:lnTo>
                        <a:lnTo>
                          <a:pt x="1149" y="2393"/>
                        </a:lnTo>
                        <a:lnTo>
                          <a:pt x="1219" y="2369"/>
                        </a:lnTo>
                        <a:lnTo>
                          <a:pt x="1292" y="2351"/>
                        </a:lnTo>
                        <a:lnTo>
                          <a:pt x="1367" y="2336"/>
                        </a:lnTo>
                        <a:lnTo>
                          <a:pt x="1406" y="2330"/>
                        </a:lnTo>
                        <a:lnTo>
                          <a:pt x="1446" y="2326"/>
                        </a:lnTo>
                        <a:lnTo>
                          <a:pt x="1513" y="2320"/>
                        </a:lnTo>
                        <a:lnTo>
                          <a:pt x="1548" y="2317"/>
                        </a:lnTo>
                        <a:lnTo>
                          <a:pt x="1586" y="2317"/>
                        </a:lnTo>
                        <a:lnTo>
                          <a:pt x="1622" y="2316"/>
                        </a:lnTo>
                        <a:lnTo>
                          <a:pt x="1660" y="2317"/>
                        </a:lnTo>
                        <a:lnTo>
                          <a:pt x="1698" y="2319"/>
                        </a:lnTo>
                        <a:lnTo>
                          <a:pt x="1739" y="2322"/>
                        </a:lnTo>
                        <a:lnTo>
                          <a:pt x="1825" y="2327"/>
                        </a:lnTo>
                        <a:lnTo>
                          <a:pt x="1915" y="2337"/>
                        </a:lnTo>
                        <a:lnTo>
                          <a:pt x="1992" y="2346"/>
                        </a:lnTo>
                        <a:lnTo>
                          <a:pt x="2071" y="2358"/>
                        </a:lnTo>
                        <a:lnTo>
                          <a:pt x="2153" y="2372"/>
                        </a:lnTo>
                        <a:lnTo>
                          <a:pt x="2238" y="2390"/>
                        </a:lnTo>
                        <a:lnTo>
                          <a:pt x="2295" y="2398"/>
                        </a:lnTo>
                        <a:lnTo>
                          <a:pt x="2353" y="2402"/>
                        </a:lnTo>
                        <a:lnTo>
                          <a:pt x="2411" y="2400"/>
                        </a:lnTo>
                        <a:lnTo>
                          <a:pt x="2439" y="2397"/>
                        </a:lnTo>
                        <a:lnTo>
                          <a:pt x="2470" y="2393"/>
                        </a:lnTo>
                        <a:close/>
                      </a:path>
                    </a:pathLst>
                  </a:custGeom>
                  <a:solidFill>
                    <a:srgbClr val="3766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3" name="Freeform 769"/>
                  <p:cNvSpPr>
                    <a:spLocks/>
                  </p:cNvSpPr>
                  <p:nvPr/>
                </p:nvSpPr>
                <p:spPr bwMode="auto">
                  <a:xfrm>
                    <a:off x="2384" y="2489"/>
                    <a:ext cx="13" cy="59"/>
                  </a:xfrm>
                  <a:custGeom>
                    <a:avLst/>
                    <a:gdLst>
                      <a:gd name="T0" fmla="*/ 0 w 23"/>
                      <a:gd name="T1" fmla="*/ 0 h 119"/>
                      <a:gd name="T2" fmla="*/ 3 w 23"/>
                      <a:gd name="T3" fmla="*/ 9 h 119"/>
                      <a:gd name="T4" fmla="*/ 6 w 23"/>
                      <a:gd name="T5" fmla="*/ 20 h 119"/>
                      <a:gd name="T6" fmla="*/ 8 w 23"/>
                      <a:gd name="T7" fmla="*/ 32 h 119"/>
                      <a:gd name="T8" fmla="*/ 11 w 23"/>
                      <a:gd name="T9" fmla="*/ 44 h 119"/>
                      <a:gd name="T10" fmla="*/ 16 w 23"/>
                      <a:gd name="T11" fmla="*/ 69 h 119"/>
                      <a:gd name="T12" fmla="*/ 19 w 23"/>
                      <a:gd name="T13" fmla="*/ 94 h 119"/>
                      <a:gd name="T14" fmla="*/ 20 w 23"/>
                      <a:gd name="T15" fmla="*/ 119 h 119"/>
                      <a:gd name="T16" fmla="*/ 23 w 23"/>
                      <a:gd name="T17" fmla="*/ 96 h 119"/>
                      <a:gd name="T18" fmla="*/ 20 w 23"/>
                      <a:gd name="T19" fmla="*/ 68 h 119"/>
                      <a:gd name="T20" fmla="*/ 16 w 23"/>
                      <a:gd name="T21" fmla="*/ 44 h 119"/>
                      <a:gd name="T22" fmla="*/ 9 w 23"/>
                      <a:gd name="T23" fmla="*/ 20 h 119"/>
                      <a:gd name="T24" fmla="*/ 0 w 23"/>
                      <a:gd name="T25" fmla="*/ 0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" h="119">
                        <a:moveTo>
                          <a:pt x="0" y="0"/>
                        </a:moveTo>
                        <a:lnTo>
                          <a:pt x="3" y="9"/>
                        </a:lnTo>
                        <a:lnTo>
                          <a:pt x="6" y="20"/>
                        </a:lnTo>
                        <a:lnTo>
                          <a:pt x="8" y="32"/>
                        </a:lnTo>
                        <a:lnTo>
                          <a:pt x="11" y="44"/>
                        </a:lnTo>
                        <a:lnTo>
                          <a:pt x="16" y="69"/>
                        </a:lnTo>
                        <a:lnTo>
                          <a:pt x="19" y="94"/>
                        </a:lnTo>
                        <a:lnTo>
                          <a:pt x="20" y="119"/>
                        </a:lnTo>
                        <a:lnTo>
                          <a:pt x="23" y="96"/>
                        </a:lnTo>
                        <a:lnTo>
                          <a:pt x="20" y="68"/>
                        </a:lnTo>
                        <a:lnTo>
                          <a:pt x="16" y="44"/>
                        </a:lnTo>
                        <a:lnTo>
                          <a:pt x="9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4" name="Freeform 770"/>
                  <p:cNvSpPr>
                    <a:spLocks/>
                  </p:cNvSpPr>
                  <p:nvPr/>
                </p:nvSpPr>
                <p:spPr bwMode="auto">
                  <a:xfrm>
                    <a:off x="2106" y="2386"/>
                    <a:ext cx="289" cy="206"/>
                  </a:xfrm>
                  <a:custGeom>
                    <a:avLst/>
                    <a:gdLst>
                      <a:gd name="T0" fmla="*/ 499 w 516"/>
                      <a:gd name="T1" fmla="*/ 219 h 415"/>
                      <a:gd name="T2" fmla="*/ 492 w 516"/>
                      <a:gd name="T3" fmla="*/ 203 h 415"/>
                      <a:gd name="T4" fmla="*/ 471 w 516"/>
                      <a:gd name="T5" fmla="*/ 168 h 415"/>
                      <a:gd name="T6" fmla="*/ 431 w 516"/>
                      <a:gd name="T7" fmla="*/ 108 h 415"/>
                      <a:gd name="T8" fmla="*/ 383 w 516"/>
                      <a:gd name="T9" fmla="*/ 59 h 415"/>
                      <a:gd name="T10" fmla="*/ 353 w 516"/>
                      <a:gd name="T11" fmla="*/ 40 h 415"/>
                      <a:gd name="T12" fmla="*/ 310 w 516"/>
                      <a:gd name="T13" fmla="*/ 19 h 415"/>
                      <a:gd name="T14" fmla="*/ 235 w 516"/>
                      <a:gd name="T15" fmla="*/ 2 h 415"/>
                      <a:gd name="T16" fmla="*/ 174 w 516"/>
                      <a:gd name="T17" fmla="*/ 1 h 415"/>
                      <a:gd name="T18" fmla="*/ 128 w 516"/>
                      <a:gd name="T19" fmla="*/ 8 h 415"/>
                      <a:gd name="T20" fmla="*/ 93 w 516"/>
                      <a:gd name="T21" fmla="*/ 18 h 415"/>
                      <a:gd name="T22" fmla="*/ 58 w 516"/>
                      <a:gd name="T23" fmla="*/ 33 h 415"/>
                      <a:gd name="T24" fmla="*/ 0 w 516"/>
                      <a:gd name="T25" fmla="*/ 83 h 415"/>
                      <a:gd name="T26" fmla="*/ 54 w 516"/>
                      <a:gd name="T27" fmla="*/ 47 h 415"/>
                      <a:gd name="T28" fmla="*/ 100 w 516"/>
                      <a:gd name="T29" fmla="*/ 28 h 415"/>
                      <a:gd name="T30" fmla="*/ 146 w 516"/>
                      <a:gd name="T31" fmla="*/ 15 h 415"/>
                      <a:gd name="T32" fmla="*/ 176 w 516"/>
                      <a:gd name="T33" fmla="*/ 11 h 415"/>
                      <a:gd name="T34" fmla="*/ 220 w 516"/>
                      <a:gd name="T35" fmla="*/ 10 h 415"/>
                      <a:gd name="T36" fmla="*/ 249 w 516"/>
                      <a:gd name="T37" fmla="*/ 13 h 415"/>
                      <a:gd name="T38" fmla="*/ 292 w 516"/>
                      <a:gd name="T39" fmla="*/ 25 h 415"/>
                      <a:gd name="T40" fmla="*/ 348 w 516"/>
                      <a:gd name="T41" fmla="*/ 49 h 415"/>
                      <a:gd name="T42" fmla="*/ 397 w 516"/>
                      <a:gd name="T43" fmla="*/ 82 h 415"/>
                      <a:gd name="T44" fmla="*/ 439 w 516"/>
                      <a:gd name="T45" fmla="*/ 125 h 415"/>
                      <a:gd name="T46" fmla="*/ 470 w 516"/>
                      <a:gd name="T47" fmla="*/ 174 h 415"/>
                      <a:gd name="T48" fmla="*/ 492 w 516"/>
                      <a:gd name="T49" fmla="*/ 232 h 415"/>
                      <a:gd name="T50" fmla="*/ 501 w 516"/>
                      <a:gd name="T51" fmla="*/ 278 h 415"/>
                      <a:gd name="T52" fmla="*/ 503 w 516"/>
                      <a:gd name="T53" fmla="*/ 312 h 415"/>
                      <a:gd name="T54" fmla="*/ 502 w 516"/>
                      <a:gd name="T55" fmla="*/ 347 h 415"/>
                      <a:gd name="T56" fmla="*/ 494 w 516"/>
                      <a:gd name="T57" fmla="*/ 393 h 415"/>
                      <a:gd name="T58" fmla="*/ 503 w 516"/>
                      <a:gd name="T59" fmla="*/ 373 h 415"/>
                      <a:gd name="T60" fmla="*/ 510 w 516"/>
                      <a:gd name="T61" fmla="*/ 344 h 415"/>
                      <a:gd name="T62" fmla="*/ 516 w 516"/>
                      <a:gd name="T63" fmla="*/ 329 h 415"/>
                      <a:gd name="T64" fmla="*/ 512 w 516"/>
                      <a:gd name="T65" fmla="*/ 279 h 415"/>
                      <a:gd name="T66" fmla="*/ 504 w 516"/>
                      <a:gd name="T67" fmla="*/ 242 h 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516" h="415">
                        <a:moveTo>
                          <a:pt x="502" y="230"/>
                        </a:moveTo>
                        <a:lnTo>
                          <a:pt x="499" y="219"/>
                        </a:lnTo>
                        <a:lnTo>
                          <a:pt x="496" y="210"/>
                        </a:lnTo>
                        <a:lnTo>
                          <a:pt x="492" y="203"/>
                        </a:lnTo>
                        <a:lnTo>
                          <a:pt x="489" y="200"/>
                        </a:lnTo>
                        <a:lnTo>
                          <a:pt x="471" y="168"/>
                        </a:lnTo>
                        <a:lnTo>
                          <a:pt x="452" y="138"/>
                        </a:lnTo>
                        <a:lnTo>
                          <a:pt x="431" y="108"/>
                        </a:lnTo>
                        <a:lnTo>
                          <a:pt x="411" y="80"/>
                        </a:lnTo>
                        <a:lnTo>
                          <a:pt x="383" y="59"/>
                        </a:lnTo>
                        <a:lnTo>
                          <a:pt x="367" y="48"/>
                        </a:lnTo>
                        <a:lnTo>
                          <a:pt x="353" y="40"/>
                        </a:lnTo>
                        <a:lnTo>
                          <a:pt x="330" y="29"/>
                        </a:lnTo>
                        <a:lnTo>
                          <a:pt x="310" y="19"/>
                        </a:lnTo>
                        <a:lnTo>
                          <a:pt x="266" y="6"/>
                        </a:lnTo>
                        <a:lnTo>
                          <a:pt x="235" y="2"/>
                        </a:lnTo>
                        <a:lnTo>
                          <a:pt x="204" y="0"/>
                        </a:lnTo>
                        <a:lnTo>
                          <a:pt x="174" y="1"/>
                        </a:lnTo>
                        <a:lnTo>
                          <a:pt x="143" y="5"/>
                        </a:lnTo>
                        <a:lnTo>
                          <a:pt x="128" y="8"/>
                        </a:lnTo>
                        <a:lnTo>
                          <a:pt x="113" y="13"/>
                        </a:lnTo>
                        <a:lnTo>
                          <a:pt x="93" y="18"/>
                        </a:lnTo>
                        <a:lnTo>
                          <a:pt x="76" y="26"/>
                        </a:lnTo>
                        <a:lnTo>
                          <a:pt x="58" y="33"/>
                        </a:lnTo>
                        <a:lnTo>
                          <a:pt x="43" y="42"/>
                        </a:lnTo>
                        <a:lnTo>
                          <a:pt x="0" y="83"/>
                        </a:lnTo>
                        <a:lnTo>
                          <a:pt x="26" y="64"/>
                        </a:lnTo>
                        <a:lnTo>
                          <a:pt x="54" y="47"/>
                        </a:lnTo>
                        <a:lnTo>
                          <a:pt x="84" y="34"/>
                        </a:lnTo>
                        <a:lnTo>
                          <a:pt x="100" y="28"/>
                        </a:lnTo>
                        <a:lnTo>
                          <a:pt x="117" y="24"/>
                        </a:lnTo>
                        <a:lnTo>
                          <a:pt x="146" y="15"/>
                        </a:lnTo>
                        <a:lnTo>
                          <a:pt x="161" y="12"/>
                        </a:lnTo>
                        <a:lnTo>
                          <a:pt x="176" y="11"/>
                        </a:lnTo>
                        <a:lnTo>
                          <a:pt x="205" y="10"/>
                        </a:lnTo>
                        <a:lnTo>
                          <a:pt x="220" y="10"/>
                        </a:lnTo>
                        <a:lnTo>
                          <a:pt x="235" y="12"/>
                        </a:lnTo>
                        <a:lnTo>
                          <a:pt x="249" y="13"/>
                        </a:lnTo>
                        <a:lnTo>
                          <a:pt x="263" y="16"/>
                        </a:lnTo>
                        <a:lnTo>
                          <a:pt x="292" y="25"/>
                        </a:lnTo>
                        <a:lnTo>
                          <a:pt x="319" y="35"/>
                        </a:lnTo>
                        <a:lnTo>
                          <a:pt x="348" y="49"/>
                        </a:lnTo>
                        <a:lnTo>
                          <a:pt x="374" y="65"/>
                        </a:lnTo>
                        <a:lnTo>
                          <a:pt x="397" y="82"/>
                        </a:lnTo>
                        <a:lnTo>
                          <a:pt x="419" y="102"/>
                        </a:lnTo>
                        <a:lnTo>
                          <a:pt x="439" y="125"/>
                        </a:lnTo>
                        <a:lnTo>
                          <a:pt x="454" y="149"/>
                        </a:lnTo>
                        <a:lnTo>
                          <a:pt x="470" y="174"/>
                        </a:lnTo>
                        <a:lnTo>
                          <a:pt x="481" y="202"/>
                        </a:lnTo>
                        <a:lnTo>
                          <a:pt x="492" y="232"/>
                        </a:lnTo>
                        <a:lnTo>
                          <a:pt x="498" y="255"/>
                        </a:lnTo>
                        <a:lnTo>
                          <a:pt x="501" y="278"/>
                        </a:lnTo>
                        <a:lnTo>
                          <a:pt x="503" y="301"/>
                        </a:lnTo>
                        <a:lnTo>
                          <a:pt x="503" y="312"/>
                        </a:lnTo>
                        <a:lnTo>
                          <a:pt x="504" y="324"/>
                        </a:lnTo>
                        <a:lnTo>
                          <a:pt x="502" y="347"/>
                        </a:lnTo>
                        <a:lnTo>
                          <a:pt x="499" y="370"/>
                        </a:lnTo>
                        <a:lnTo>
                          <a:pt x="494" y="393"/>
                        </a:lnTo>
                        <a:lnTo>
                          <a:pt x="488" y="415"/>
                        </a:lnTo>
                        <a:lnTo>
                          <a:pt x="503" y="373"/>
                        </a:lnTo>
                        <a:lnTo>
                          <a:pt x="509" y="350"/>
                        </a:lnTo>
                        <a:lnTo>
                          <a:pt x="510" y="344"/>
                        </a:lnTo>
                        <a:lnTo>
                          <a:pt x="512" y="339"/>
                        </a:lnTo>
                        <a:lnTo>
                          <a:pt x="516" y="329"/>
                        </a:lnTo>
                        <a:lnTo>
                          <a:pt x="515" y="304"/>
                        </a:lnTo>
                        <a:lnTo>
                          <a:pt x="512" y="279"/>
                        </a:lnTo>
                        <a:lnTo>
                          <a:pt x="507" y="254"/>
                        </a:lnTo>
                        <a:lnTo>
                          <a:pt x="504" y="242"/>
                        </a:lnTo>
                        <a:lnTo>
                          <a:pt x="502" y="230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5" name="Freeform 771"/>
                  <p:cNvSpPr>
                    <a:spLocks/>
                  </p:cNvSpPr>
                  <p:nvPr/>
                </p:nvSpPr>
                <p:spPr bwMode="auto">
                  <a:xfrm>
                    <a:off x="2050" y="2390"/>
                    <a:ext cx="338" cy="301"/>
                  </a:xfrm>
                  <a:custGeom>
                    <a:avLst/>
                    <a:gdLst>
                      <a:gd name="T0" fmla="*/ 562 w 606"/>
                      <a:gd name="T1" fmla="*/ 457 h 608"/>
                      <a:gd name="T2" fmla="*/ 585 w 606"/>
                      <a:gd name="T3" fmla="*/ 414 h 608"/>
                      <a:gd name="T4" fmla="*/ 601 w 606"/>
                      <a:gd name="T5" fmla="*/ 360 h 608"/>
                      <a:gd name="T6" fmla="*/ 605 w 606"/>
                      <a:gd name="T7" fmla="*/ 302 h 608"/>
                      <a:gd name="T8" fmla="*/ 600 w 606"/>
                      <a:gd name="T9" fmla="*/ 245 h 608"/>
                      <a:gd name="T10" fmla="*/ 572 w 606"/>
                      <a:gd name="T11" fmla="*/ 164 h 608"/>
                      <a:gd name="T12" fmla="*/ 521 w 606"/>
                      <a:gd name="T13" fmla="*/ 92 h 608"/>
                      <a:gd name="T14" fmla="*/ 450 w 606"/>
                      <a:gd name="T15" fmla="*/ 39 h 608"/>
                      <a:gd name="T16" fmla="*/ 365 w 606"/>
                      <a:gd name="T17" fmla="*/ 6 h 608"/>
                      <a:gd name="T18" fmla="*/ 322 w 606"/>
                      <a:gd name="T19" fmla="*/ 0 h 608"/>
                      <a:gd name="T20" fmla="*/ 263 w 606"/>
                      <a:gd name="T21" fmla="*/ 2 h 608"/>
                      <a:gd name="T22" fmla="*/ 202 w 606"/>
                      <a:gd name="T23" fmla="*/ 18 h 608"/>
                      <a:gd name="T24" fmla="*/ 128 w 606"/>
                      <a:gd name="T25" fmla="*/ 54 h 608"/>
                      <a:gd name="T26" fmla="*/ 36 w 606"/>
                      <a:gd name="T27" fmla="*/ 157 h 608"/>
                      <a:gd name="T28" fmla="*/ 4 w 606"/>
                      <a:gd name="T29" fmla="*/ 239 h 608"/>
                      <a:gd name="T30" fmla="*/ 12 w 606"/>
                      <a:gd name="T31" fmla="*/ 259 h 608"/>
                      <a:gd name="T32" fmla="*/ 48 w 606"/>
                      <a:gd name="T33" fmla="*/ 163 h 608"/>
                      <a:gd name="T34" fmla="*/ 98 w 606"/>
                      <a:gd name="T35" fmla="*/ 93 h 608"/>
                      <a:gd name="T36" fmla="*/ 166 w 606"/>
                      <a:gd name="T37" fmla="*/ 46 h 608"/>
                      <a:gd name="T38" fmla="*/ 250 w 606"/>
                      <a:gd name="T39" fmla="*/ 18 h 608"/>
                      <a:gd name="T40" fmla="*/ 335 w 606"/>
                      <a:gd name="T41" fmla="*/ 15 h 608"/>
                      <a:gd name="T42" fmla="*/ 417 w 606"/>
                      <a:gd name="T43" fmla="*/ 36 h 608"/>
                      <a:gd name="T44" fmla="*/ 491 w 606"/>
                      <a:gd name="T45" fmla="*/ 83 h 608"/>
                      <a:gd name="T46" fmla="*/ 546 w 606"/>
                      <a:gd name="T47" fmla="*/ 145 h 608"/>
                      <a:gd name="T48" fmla="*/ 582 w 606"/>
                      <a:gd name="T49" fmla="*/ 225 h 608"/>
                      <a:gd name="T50" fmla="*/ 591 w 606"/>
                      <a:gd name="T51" fmla="*/ 282 h 608"/>
                      <a:gd name="T52" fmla="*/ 586 w 606"/>
                      <a:gd name="T53" fmla="*/ 365 h 608"/>
                      <a:gd name="T54" fmla="*/ 569 w 606"/>
                      <a:gd name="T55" fmla="*/ 420 h 608"/>
                      <a:gd name="T56" fmla="*/ 537 w 606"/>
                      <a:gd name="T57" fmla="*/ 473 h 608"/>
                      <a:gd name="T58" fmla="*/ 522 w 606"/>
                      <a:gd name="T59" fmla="*/ 494 h 608"/>
                      <a:gd name="T60" fmla="*/ 492 w 606"/>
                      <a:gd name="T61" fmla="*/ 523 h 608"/>
                      <a:gd name="T62" fmla="*/ 459 w 606"/>
                      <a:gd name="T63" fmla="*/ 549 h 608"/>
                      <a:gd name="T64" fmla="*/ 435 w 606"/>
                      <a:gd name="T65" fmla="*/ 564 h 608"/>
                      <a:gd name="T66" fmla="*/ 409 w 606"/>
                      <a:gd name="T67" fmla="*/ 575 h 608"/>
                      <a:gd name="T68" fmla="*/ 382 w 606"/>
                      <a:gd name="T69" fmla="*/ 585 h 608"/>
                      <a:gd name="T70" fmla="*/ 295 w 606"/>
                      <a:gd name="T71" fmla="*/ 597 h 608"/>
                      <a:gd name="T72" fmla="*/ 213 w 606"/>
                      <a:gd name="T73" fmla="*/ 583 h 608"/>
                      <a:gd name="T74" fmla="*/ 138 w 606"/>
                      <a:gd name="T75" fmla="*/ 546 h 608"/>
                      <a:gd name="T76" fmla="*/ 83 w 606"/>
                      <a:gd name="T77" fmla="*/ 498 h 608"/>
                      <a:gd name="T78" fmla="*/ 42 w 606"/>
                      <a:gd name="T79" fmla="*/ 439 h 608"/>
                      <a:gd name="T80" fmla="*/ 40 w 606"/>
                      <a:gd name="T81" fmla="*/ 462 h 608"/>
                      <a:gd name="T82" fmla="*/ 82 w 606"/>
                      <a:gd name="T83" fmla="*/ 515 h 608"/>
                      <a:gd name="T84" fmla="*/ 133 w 606"/>
                      <a:gd name="T85" fmla="*/ 557 h 608"/>
                      <a:gd name="T86" fmla="*/ 209 w 606"/>
                      <a:gd name="T87" fmla="*/ 595 h 608"/>
                      <a:gd name="T88" fmla="*/ 296 w 606"/>
                      <a:gd name="T89" fmla="*/ 608 h 608"/>
                      <a:gd name="T90" fmla="*/ 386 w 606"/>
                      <a:gd name="T91" fmla="*/ 598 h 608"/>
                      <a:gd name="T92" fmla="*/ 415 w 606"/>
                      <a:gd name="T93" fmla="*/ 586 h 608"/>
                      <a:gd name="T94" fmla="*/ 462 w 606"/>
                      <a:gd name="T95" fmla="*/ 565 h 608"/>
                      <a:gd name="T96" fmla="*/ 498 w 606"/>
                      <a:gd name="T97" fmla="*/ 537 h 608"/>
                      <a:gd name="T98" fmla="*/ 514 w 606"/>
                      <a:gd name="T99" fmla="*/ 523 h 608"/>
                      <a:gd name="T100" fmla="*/ 553 w 606"/>
                      <a:gd name="T101" fmla="*/ 475 h 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606" h="608">
                        <a:moveTo>
                          <a:pt x="553" y="475"/>
                        </a:moveTo>
                        <a:lnTo>
                          <a:pt x="557" y="465"/>
                        </a:lnTo>
                        <a:lnTo>
                          <a:pt x="562" y="457"/>
                        </a:lnTo>
                        <a:lnTo>
                          <a:pt x="573" y="441"/>
                        </a:lnTo>
                        <a:lnTo>
                          <a:pt x="581" y="423"/>
                        </a:lnTo>
                        <a:lnTo>
                          <a:pt x="585" y="414"/>
                        </a:lnTo>
                        <a:lnTo>
                          <a:pt x="590" y="405"/>
                        </a:lnTo>
                        <a:lnTo>
                          <a:pt x="596" y="383"/>
                        </a:lnTo>
                        <a:lnTo>
                          <a:pt x="601" y="360"/>
                        </a:lnTo>
                        <a:lnTo>
                          <a:pt x="604" y="337"/>
                        </a:lnTo>
                        <a:lnTo>
                          <a:pt x="606" y="314"/>
                        </a:lnTo>
                        <a:lnTo>
                          <a:pt x="605" y="302"/>
                        </a:lnTo>
                        <a:lnTo>
                          <a:pt x="605" y="291"/>
                        </a:lnTo>
                        <a:lnTo>
                          <a:pt x="603" y="268"/>
                        </a:lnTo>
                        <a:lnTo>
                          <a:pt x="600" y="245"/>
                        </a:lnTo>
                        <a:lnTo>
                          <a:pt x="594" y="222"/>
                        </a:lnTo>
                        <a:lnTo>
                          <a:pt x="583" y="192"/>
                        </a:lnTo>
                        <a:lnTo>
                          <a:pt x="572" y="164"/>
                        </a:lnTo>
                        <a:lnTo>
                          <a:pt x="556" y="139"/>
                        </a:lnTo>
                        <a:lnTo>
                          <a:pt x="541" y="115"/>
                        </a:lnTo>
                        <a:lnTo>
                          <a:pt x="521" y="92"/>
                        </a:lnTo>
                        <a:lnTo>
                          <a:pt x="499" y="72"/>
                        </a:lnTo>
                        <a:lnTo>
                          <a:pt x="476" y="55"/>
                        </a:lnTo>
                        <a:lnTo>
                          <a:pt x="450" y="39"/>
                        </a:lnTo>
                        <a:lnTo>
                          <a:pt x="421" y="25"/>
                        </a:lnTo>
                        <a:lnTo>
                          <a:pt x="394" y="15"/>
                        </a:lnTo>
                        <a:lnTo>
                          <a:pt x="365" y="6"/>
                        </a:lnTo>
                        <a:lnTo>
                          <a:pt x="351" y="3"/>
                        </a:lnTo>
                        <a:lnTo>
                          <a:pt x="337" y="2"/>
                        </a:lnTo>
                        <a:lnTo>
                          <a:pt x="322" y="0"/>
                        </a:lnTo>
                        <a:lnTo>
                          <a:pt x="307" y="0"/>
                        </a:lnTo>
                        <a:lnTo>
                          <a:pt x="278" y="1"/>
                        </a:lnTo>
                        <a:lnTo>
                          <a:pt x="263" y="2"/>
                        </a:lnTo>
                        <a:lnTo>
                          <a:pt x="248" y="5"/>
                        </a:lnTo>
                        <a:lnTo>
                          <a:pt x="219" y="14"/>
                        </a:lnTo>
                        <a:lnTo>
                          <a:pt x="202" y="18"/>
                        </a:lnTo>
                        <a:lnTo>
                          <a:pt x="186" y="24"/>
                        </a:lnTo>
                        <a:lnTo>
                          <a:pt x="156" y="37"/>
                        </a:lnTo>
                        <a:lnTo>
                          <a:pt x="128" y="54"/>
                        </a:lnTo>
                        <a:lnTo>
                          <a:pt x="102" y="73"/>
                        </a:lnTo>
                        <a:lnTo>
                          <a:pt x="54" y="130"/>
                        </a:lnTo>
                        <a:lnTo>
                          <a:pt x="36" y="157"/>
                        </a:lnTo>
                        <a:lnTo>
                          <a:pt x="22" y="184"/>
                        </a:lnTo>
                        <a:lnTo>
                          <a:pt x="11" y="212"/>
                        </a:lnTo>
                        <a:lnTo>
                          <a:pt x="4" y="239"/>
                        </a:lnTo>
                        <a:lnTo>
                          <a:pt x="0" y="268"/>
                        </a:lnTo>
                        <a:lnTo>
                          <a:pt x="10" y="293"/>
                        </a:lnTo>
                        <a:lnTo>
                          <a:pt x="12" y="259"/>
                        </a:lnTo>
                        <a:lnTo>
                          <a:pt x="21" y="227"/>
                        </a:lnTo>
                        <a:lnTo>
                          <a:pt x="31" y="194"/>
                        </a:lnTo>
                        <a:lnTo>
                          <a:pt x="48" y="163"/>
                        </a:lnTo>
                        <a:lnTo>
                          <a:pt x="62" y="138"/>
                        </a:lnTo>
                        <a:lnTo>
                          <a:pt x="80" y="115"/>
                        </a:lnTo>
                        <a:lnTo>
                          <a:pt x="98" y="93"/>
                        </a:lnTo>
                        <a:lnTo>
                          <a:pt x="120" y="76"/>
                        </a:lnTo>
                        <a:lnTo>
                          <a:pt x="142" y="59"/>
                        </a:lnTo>
                        <a:lnTo>
                          <a:pt x="166" y="46"/>
                        </a:lnTo>
                        <a:lnTo>
                          <a:pt x="192" y="34"/>
                        </a:lnTo>
                        <a:lnTo>
                          <a:pt x="222" y="25"/>
                        </a:lnTo>
                        <a:lnTo>
                          <a:pt x="250" y="18"/>
                        </a:lnTo>
                        <a:lnTo>
                          <a:pt x="279" y="14"/>
                        </a:lnTo>
                        <a:lnTo>
                          <a:pt x="306" y="12"/>
                        </a:lnTo>
                        <a:lnTo>
                          <a:pt x="335" y="15"/>
                        </a:lnTo>
                        <a:lnTo>
                          <a:pt x="362" y="19"/>
                        </a:lnTo>
                        <a:lnTo>
                          <a:pt x="390" y="26"/>
                        </a:lnTo>
                        <a:lnTo>
                          <a:pt x="417" y="36"/>
                        </a:lnTo>
                        <a:lnTo>
                          <a:pt x="444" y="51"/>
                        </a:lnTo>
                        <a:lnTo>
                          <a:pt x="467" y="65"/>
                        </a:lnTo>
                        <a:lnTo>
                          <a:pt x="491" y="83"/>
                        </a:lnTo>
                        <a:lnTo>
                          <a:pt x="511" y="101"/>
                        </a:lnTo>
                        <a:lnTo>
                          <a:pt x="530" y="123"/>
                        </a:lnTo>
                        <a:lnTo>
                          <a:pt x="546" y="145"/>
                        </a:lnTo>
                        <a:lnTo>
                          <a:pt x="560" y="171"/>
                        </a:lnTo>
                        <a:lnTo>
                          <a:pt x="572" y="197"/>
                        </a:lnTo>
                        <a:lnTo>
                          <a:pt x="582" y="225"/>
                        </a:lnTo>
                        <a:lnTo>
                          <a:pt x="584" y="239"/>
                        </a:lnTo>
                        <a:lnTo>
                          <a:pt x="587" y="253"/>
                        </a:lnTo>
                        <a:lnTo>
                          <a:pt x="591" y="282"/>
                        </a:lnTo>
                        <a:lnTo>
                          <a:pt x="592" y="309"/>
                        </a:lnTo>
                        <a:lnTo>
                          <a:pt x="591" y="338"/>
                        </a:lnTo>
                        <a:lnTo>
                          <a:pt x="586" y="365"/>
                        </a:lnTo>
                        <a:lnTo>
                          <a:pt x="582" y="378"/>
                        </a:lnTo>
                        <a:lnTo>
                          <a:pt x="579" y="393"/>
                        </a:lnTo>
                        <a:lnTo>
                          <a:pt x="569" y="420"/>
                        </a:lnTo>
                        <a:lnTo>
                          <a:pt x="556" y="447"/>
                        </a:lnTo>
                        <a:lnTo>
                          <a:pt x="540" y="471"/>
                        </a:lnTo>
                        <a:lnTo>
                          <a:pt x="537" y="473"/>
                        </a:lnTo>
                        <a:lnTo>
                          <a:pt x="535" y="476"/>
                        </a:lnTo>
                        <a:lnTo>
                          <a:pt x="530" y="482"/>
                        </a:lnTo>
                        <a:lnTo>
                          <a:pt x="522" y="494"/>
                        </a:lnTo>
                        <a:lnTo>
                          <a:pt x="512" y="504"/>
                        </a:lnTo>
                        <a:lnTo>
                          <a:pt x="502" y="514"/>
                        </a:lnTo>
                        <a:lnTo>
                          <a:pt x="492" y="523"/>
                        </a:lnTo>
                        <a:lnTo>
                          <a:pt x="483" y="534"/>
                        </a:lnTo>
                        <a:lnTo>
                          <a:pt x="470" y="541"/>
                        </a:lnTo>
                        <a:lnTo>
                          <a:pt x="459" y="549"/>
                        </a:lnTo>
                        <a:lnTo>
                          <a:pt x="447" y="556"/>
                        </a:lnTo>
                        <a:lnTo>
                          <a:pt x="440" y="559"/>
                        </a:lnTo>
                        <a:lnTo>
                          <a:pt x="435" y="564"/>
                        </a:lnTo>
                        <a:lnTo>
                          <a:pt x="428" y="566"/>
                        </a:lnTo>
                        <a:lnTo>
                          <a:pt x="422" y="569"/>
                        </a:lnTo>
                        <a:lnTo>
                          <a:pt x="409" y="575"/>
                        </a:lnTo>
                        <a:lnTo>
                          <a:pt x="395" y="580"/>
                        </a:lnTo>
                        <a:lnTo>
                          <a:pt x="388" y="582"/>
                        </a:lnTo>
                        <a:lnTo>
                          <a:pt x="382" y="585"/>
                        </a:lnTo>
                        <a:lnTo>
                          <a:pt x="353" y="591"/>
                        </a:lnTo>
                        <a:lnTo>
                          <a:pt x="324" y="596"/>
                        </a:lnTo>
                        <a:lnTo>
                          <a:pt x="295" y="597"/>
                        </a:lnTo>
                        <a:lnTo>
                          <a:pt x="268" y="596"/>
                        </a:lnTo>
                        <a:lnTo>
                          <a:pt x="240" y="590"/>
                        </a:lnTo>
                        <a:lnTo>
                          <a:pt x="213" y="583"/>
                        </a:lnTo>
                        <a:lnTo>
                          <a:pt x="186" y="573"/>
                        </a:lnTo>
                        <a:lnTo>
                          <a:pt x="160" y="560"/>
                        </a:lnTo>
                        <a:lnTo>
                          <a:pt x="138" y="546"/>
                        </a:lnTo>
                        <a:lnTo>
                          <a:pt x="118" y="531"/>
                        </a:lnTo>
                        <a:lnTo>
                          <a:pt x="98" y="515"/>
                        </a:lnTo>
                        <a:lnTo>
                          <a:pt x="83" y="498"/>
                        </a:lnTo>
                        <a:lnTo>
                          <a:pt x="67" y="480"/>
                        </a:lnTo>
                        <a:lnTo>
                          <a:pt x="54" y="460"/>
                        </a:lnTo>
                        <a:lnTo>
                          <a:pt x="42" y="439"/>
                        </a:lnTo>
                        <a:lnTo>
                          <a:pt x="33" y="418"/>
                        </a:lnTo>
                        <a:lnTo>
                          <a:pt x="31" y="444"/>
                        </a:lnTo>
                        <a:lnTo>
                          <a:pt x="40" y="462"/>
                        </a:lnTo>
                        <a:lnTo>
                          <a:pt x="53" y="481"/>
                        </a:lnTo>
                        <a:lnTo>
                          <a:pt x="66" y="498"/>
                        </a:lnTo>
                        <a:lnTo>
                          <a:pt x="82" y="515"/>
                        </a:lnTo>
                        <a:lnTo>
                          <a:pt x="97" y="529"/>
                        </a:lnTo>
                        <a:lnTo>
                          <a:pt x="115" y="544"/>
                        </a:lnTo>
                        <a:lnTo>
                          <a:pt x="133" y="557"/>
                        </a:lnTo>
                        <a:lnTo>
                          <a:pt x="154" y="571"/>
                        </a:lnTo>
                        <a:lnTo>
                          <a:pt x="181" y="583"/>
                        </a:lnTo>
                        <a:lnTo>
                          <a:pt x="209" y="595"/>
                        </a:lnTo>
                        <a:lnTo>
                          <a:pt x="238" y="602"/>
                        </a:lnTo>
                        <a:lnTo>
                          <a:pt x="267" y="607"/>
                        </a:lnTo>
                        <a:lnTo>
                          <a:pt x="296" y="608"/>
                        </a:lnTo>
                        <a:lnTo>
                          <a:pt x="325" y="608"/>
                        </a:lnTo>
                        <a:lnTo>
                          <a:pt x="355" y="604"/>
                        </a:lnTo>
                        <a:lnTo>
                          <a:pt x="386" y="598"/>
                        </a:lnTo>
                        <a:lnTo>
                          <a:pt x="395" y="594"/>
                        </a:lnTo>
                        <a:lnTo>
                          <a:pt x="405" y="590"/>
                        </a:lnTo>
                        <a:lnTo>
                          <a:pt x="415" y="586"/>
                        </a:lnTo>
                        <a:lnTo>
                          <a:pt x="425" y="583"/>
                        </a:lnTo>
                        <a:lnTo>
                          <a:pt x="444" y="574"/>
                        </a:lnTo>
                        <a:lnTo>
                          <a:pt x="462" y="565"/>
                        </a:lnTo>
                        <a:lnTo>
                          <a:pt x="479" y="553"/>
                        </a:lnTo>
                        <a:lnTo>
                          <a:pt x="495" y="541"/>
                        </a:lnTo>
                        <a:lnTo>
                          <a:pt x="498" y="537"/>
                        </a:lnTo>
                        <a:lnTo>
                          <a:pt x="502" y="534"/>
                        </a:lnTo>
                        <a:lnTo>
                          <a:pt x="511" y="527"/>
                        </a:lnTo>
                        <a:lnTo>
                          <a:pt x="514" y="523"/>
                        </a:lnTo>
                        <a:lnTo>
                          <a:pt x="518" y="520"/>
                        </a:lnTo>
                        <a:lnTo>
                          <a:pt x="526" y="514"/>
                        </a:lnTo>
                        <a:lnTo>
                          <a:pt x="553" y="475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6" name="Freeform 772"/>
                  <p:cNvSpPr>
                    <a:spLocks/>
                  </p:cNvSpPr>
                  <p:nvPr/>
                </p:nvSpPr>
                <p:spPr bwMode="auto">
                  <a:xfrm>
                    <a:off x="2061" y="2628"/>
                    <a:ext cx="224" cy="79"/>
                  </a:xfrm>
                  <a:custGeom>
                    <a:avLst/>
                    <a:gdLst>
                      <a:gd name="T0" fmla="*/ 398 w 398"/>
                      <a:gd name="T1" fmla="*/ 131 h 158"/>
                      <a:gd name="T2" fmla="*/ 382 w 398"/>
                      <a:gd name="T3" fmla="*/ 135 h 158"/>
                      <a:gd name="T4" fmla="*/ 368 w 398"/>
                      <a:gd name="T5" fmla="*/ 140 h 158"/>
                      <a:gd name="T6" fmla="*/ 335 w 398"/>
                      <a:gd name="T7" fmla="*/ 147 h 158"/>
                      <a:gd name="T8" fmla="*/ 303 w 398"/>
                      <a:gd name="T9" fmla="*/ 151 h 158"/>
                      <a:gd name="T10" fmla="*/ 272 w 398"/>
                      <a:gd name="T11" fmla="*/ 152 h 158"/>
                      <a:gd name="T12" fmla="*/ 241 w 398"/>
                      <a:gd name="T13" fmla="*/ 151 h 158"/>
                      <a:gd name="T14" fmla="*/ 210 w 398"/>
                      <a:gd name="T15" fmla="*/ 145 h 158"/>
                      <a:gd name="T16" fmla="*/ 179 w 398"/>
                      <a:gd name="T17" fmla="*/ 136 h 158"/>
                      <a:gd name="T18" fmla="*/ 149 w 398"/>
                      <a:gd name="T19" fmla="*/ 125 h 158"/>
                      <a:gd name="T20" fmla="*/ 120 w 398"/>
                      <a:gd name="T21" fmla="*/ 111 h 158"/>
                      <a:gd name="T22" fmla="*/ 100 w 398"/>
                      <a:gd name="T23" fmla="*/ 99 h 158"/>
                      <a:gd name="T24" fmla="*/ 83 w 398"/>
                      <a:gd name="T25" fmla="*/ 88 h 158"/>
                      <a:gd name="T26" fmla="*/ 66 w 398"/>
                      <a:gd name="T27" fmla="*/ 74 h 158"/>
                      <a:gd name="T28" fmla="*/ 51 w 398"/>
                      <a:gd name="T29" fmla="*/ 62 h 158"/>
                      <a:gd name="T30" fmla="*/ 37 w 398"/>
                      <a:gd name="T31" fmla="*/ 46 h 158"/>
                      <a:gd name="T32" fmla="*/ 25 w 398"/>
                      <a:gd name="T33" fmla="*/ 32 h 158"/>
                      <a:gd name="T34" fmla="*/ 12 w 398"/>
                      <a:gd name="T35" fmla="*/ 15 h 158"/>
                      <a:gd name="T36" fmla="*/ 2 w 398"/>
                      <a:gd name="T37" fmla="*/ 0 h 158"/>
                      <a:gd name="T38" fmla="*/ 0 w 398"/>
                      <a:gd name="T39" fmla="*/ 8 h 158"/>
                      <a:gd name="T40" fmla="*/ 17 w 398"/>
                      <a:gd name="T41" fmla="*/ 32 h 158"/>
                      <a:gd name="T42" fmla="*/ 37 w 398"/>
                      <a:gd name="T43" fmla="*/ 54 h 158"/>
                      <a:gd name="T44" fmla="*/ 57 w 398"/>
                      <a:gd name="T45" fmla="*/ 73 h 158"/>
                      <a:gd name="T46" fmla="*/ 77 w 398"/>
                      <a:gd name="T47" fmla="*/ 91 h 158"/>
                      <a:gd name="T48" fmla="*/ 98 w 398"/>
                      <a:gd name="T49" fmla="*/ 106 h 158"/>
                      <a:gd name="T50" fmla="*/ 121 w 398"/>
                      <a:gd name="T51" fmla="*/ 120 h 158"/>
                      <a:gd name="T52" fmla="*/ 143 w 398"/>
                      <a:gd name="T53" fmla="*/ 131 h 158"/>
                      <a:gd name="T54" fmla="*/ 167 w 398"/>
                      <a:gd name="T55" fmla="*/ 140 h 158"/>
                      <a:gd name="T56" fmla="*/ 191 w 398"/>
                      <a:gd name="T57" fmla="*/ 148 h 158"/>
                      <a:gd name="T58" fmla="*/ 216 w 398"/>
                      <a:gd name="T59" fmla="*/ 153 h 158"/>
                      <a:gd name="T60" fmla="*/ 241 w 398"/>
                      <a:gd name="T61" fmla="*/ 156 h 158"/>
                      <a:gd name="T62" fmla="*/ 268 w 398"/>
                      <a:gd name="T63" fmla="*/ 158 h 158"/>
                      <a:gd name="T64" fmla="*/ 293 w 398"/>
                      <a:gd name="T65" fmla="*/ 157 h 158"/>
                      <a:gd name="T66" fmla="*/ 321 w 398"/>
                      <a:gd name="T67" fmla="*/ 154 h 158"/>
                      <a:gd name="T68" fmla="*/ 349 w 398"/>
                      <a:gd name="T69" fmla="*/ 149 h 158"/>
                      <a:gd name="T70" fmla="*/ 379 w 398"/>
                      <a:gd name="T71" fmla="*/ 144 h 158"/>
                      <a:gd name="T72" fmla="*/ 398 w 398"/>
                      <a:gd name="T73" fmla="*/ 131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98" h="158">
                        <a:moveTo>
                          <a:pt x="398" y="131"/>
                        </a:moveTo>
                        <a:lnTo>
                          <a:pt x="382" y="135"/>
                        </a:lnTo>
                        <a:lnTo>
                          <a:pt x="368" y="140"/>
                        </a:lnTo>
                        <a:lnTo>
                          <a:pt x="335" y="147"/>
                        </a:lnTo>
                        <a:lnTo>
                          <a:pt x="303" y="151"/>
                        </a:lnTo>
                        <a:lnTo>
                          <a:pt x="272" y="152"/>
                        </a:lnTo>
                        <a:lnTo>
                          <a:pt x="241" y="151"/>
                        </a:lnTo>
                        <a:lnTo>
                          <a:pt x="210" y="145"/>
                        </a:lnTo>
                        <a:lnTo>
                          <a:pt x="179" y="136"/>
                        </a:lnTo>
                        <a:lnTo>
                          <a:pt x="149" y="125"/>
                        </a:lnTo>
                        <a:lnTo>
                          <a:pt x="120" y="111"/>
                        </a:lnTo>
                        <a:lnTo>
                          <a:pt x="100" y="99"/>
                        </a:lnTo>
                        <a:lnTo>
                          <a:pt x="83" y="88"/>
                        </a:lnTo>
                        <a:lnTo>
                          <a:pt x="66" y="74"/>
                        </a:lnTo>
                        <a:lnTo>
                          <a:pt x="51" y="62"/>
                        </a:lnTo>
                        <a:lnTo>
                          <a:pt x="37" y="46"/>
                        </a:lnTo>
                        <a:lnTo>
                          <a:pt x="25" y="32"/>
                        </a:lnTo>
                        <a:lnTo>
                          <a:pt x="12" y="15"/>
                        </a:lnTo>
                        <a:lnTo>
                          <a:pt x="2" y="0"/>
                        </a:lnTo>
                        <a:lnTo>
                          <a:pt x="0" y="8"/>
                        </a:lnTo>
                        <a:lnTo>
                          <a:pt x="17" y="32"/>
                        </a:lnTo>
                        <a:lnTo>
                          <a:pt x="37" y="54"/>
                        </a:lnTo>
                        <a:lnTo>
                          <a:pt x="57" y="73"/>
                        </a:lnTo>
                        <a:lnTo>
                          <a:pt x="77" y="91"/>
                        </a:lnTo>
                        <a:lnTo>
                          <a:pt x="98" y="106"/>
                        </a:lnTo>
                        <a:lnTo>
                          <a:pt x="121" y="120"/>
                        </a:lnTo>
                        <a:lnTo>
                          <a:pt x="143" y="131"/>
                        </a:lnTo>
                        <a:lnTo>
                          <a:pt x="167" y="140"/>
                        </a:lnTo>
                        <a:lnTo>
                          <a:pt x="191" y="148"/>
                        </a:lnTo>
                        <a:lnTo>
                          <a:pt x="216" y="153"/>
                        </a:lnTo>
                        <a:lnTo>
                          <a:pt x="241" y="156"/>
                        </a:lnTo>
                        <a:lnTo>
                          <a:pt x="268" y="158"/>
                        </a:lnTo>
                        <a:lnTo>
                          <a:pt x="293" y="157"/>
                        </a:lnTo>
                        <a:lnTo>
                          <a:pt x="321" y="154"/>
                        </a:lnTo>
                        <a:lnTo>
                          <a:pt x="349" y="149"/>
                        </a:lnTo>
                        <a:lnTo>
                          <a:pt x="379" y="144"/>
                        </a:lnTo>
                        <a:lnTo>
                          <a:pt x="398" y="131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7" name="Freeform 773"/>
                  <p:cNvSpPr>
                    <a:spLocks/>
                  </p:cNvSpPr>
                  <p:nvPr/>
                </p:nvSpPr>
                <p:spPr bwMode="auto">
                  <a:xfrm>
                    <a:off x="2064" y="2620"/>
                    <a:ext cx="246" cy="83"/>
                  </a:xfrm>
                  <a:custGeom>
                    <a:avLst/>
                    <a:gdLst>
                      <a:gd name="T0" fmla="*/ 366 w 440"/>
                      <a:gd name="T1" fmla="*/ 156 h 168"/>
                      <a:gd name="T2" fmla="*/ 380 w 440"/>
                      <a:gd name="T3" fmla="*/ 151 h 168"/>
                      <a:gd name="T4" fmla="*/ 396 w 440"/>
                      <a:gd name="T5" fmla="*/ 147 h 168"/>
                      <a:gd name="T6" fmla="*/ 419 w 440"/>
                      <a:gd name="T7" fmla="*/ 128 h 168"/>
                      <a:gd name="T8" fmla="*/ 440 w 440"/>
                      <a:gd name="T9" fmla="*/ 112 h 168"/>
                      <a:gd name="T10" fmla="*/ 422 w 440"/>
                      <a:gd name="T11" fmla="*/ 120 h 168"/>
                      <a:gd name="T12" fmla="*/ 403 w 440"/>
                      <a:gd name="T13" fmla="*/ 130 h 168"/>
                      <a:gd name="T14" fmla="*/ 382 w 440"/>
                      <a:gd name="T15" fmla="*/ 137 h 168"/>
                      <a:gd name="T16" fmla="*/ 372 w 440"/>
                      <a:gd name="T17" fmla="*/ 140 h 168"/>
                      <a:gd name="T18" fmla="*/ 363 w 440"/>
                      <a:gd name="T19" fmla="*/ 144 h 168"/>
                      <a:gd name="T20" fmla="*/ 332 w 440"/>
                      <a:gd name="T21" fmla="*/ 151 h 168"/>
                      <a:gd name="T22" fmla="*/ 301 w 440"/>
                      <a:gd name="T23" fmla="*/ 155 h 168"/>
                      <a:gd name="T24" fmla="*/ 270 w 440"/>
                      <a:gd name="T25" fmla="*/ 156 h 168"/>
                      <a:gd name="T26" fmla="*/ 241 w 440"/>
                      <a:gd name="T27" fmla="*/ 155 h 168"/>
                      <a:gd name="T28" fmla="*/ 210 w 440"/>
                      <a:gd name="T29" fmla="*/ 150 h 168"/>
                      <a:gd name="T30" fmla="*/ 181 w 440"/>
                      <a:gd name="T31" fmla="*/ 142 h 168"/>
                      <a:gd name="T32" fmla="*/ 152 w 440"/>
                      <a:gd name="T33" fmla="*/ 131 h 168"/>
                      <a:gd name="T34" fmla="*/ 124 w 440"/>
                      <a:gd name="T35" fmla="*/ 117 h 168"/>
                      <a:gd name="T36" fmla="*/ 103 w 440"/>
                      <a:gd name="T37" fmla="*/ 105 h 168"/>
                      <a:gd name="T38" fmla="*/ 86 w 440"/>
                      <a:gd name="T39" fmla="*/ 92 h 168"/>
                      <a:gd name="T40" fmla="*/ 68 w 440"/>
                      <a:gd name="T41" fmla="*/ 79 h 168"/>
                      <a:gd name="T42" fmla="*/ 54 w 440"/>
                      <a:gd name="T43" fmla="*/ 65 h 168"/>
                      <a:gd name="T44" fmla="*/ 38 w 440"/>
                      <a:gd name="T45" fmla="*/ 50 h 168"/>
                      <a:gd name="T46" fmla="*/ 26 w 440"/>
                      <a:gd name="T47" fmla="*/ 34 h 168"/>
                      <a:gd name="T48" fmla="*/ 13 w 440"/>
                      <a:gd name="T49" fmla="*/ 17 h 168"/>
                      <a:gd name="T50" fmla="*/ 3 w 440"/>
                      <a:gd name="T51" fmla="*/ 0 h 168"/>
                      <a:gd name="T52" fmla="*/ 0 w 440"/>
                      <a:gd name="T53" fmla="*/ 16 h 168"/>
                      <a:gd name="T54" fmla="*/ 10 w 440"/>
                      <a:gd name="T55" fmla="*/ 31 h 168"/>
                      <a:gd name="T56" fmla="*/ 23 w 440"/>
                      <a:gd name="T57" fmla="*/ 48 h 168"/>
                      <a:gd name="T58" fmla="*/ 35 w 440"/>
                      <a:gd name="T59" fmla="*/ 62 h 168"/>
                      <a:gd name="T60" fmla="*/ 49 w 440"/>
                      <a:gd name="T61" fmla="*/ 78 h 168"/>
                      <a:gd name="T62" fmla="*/ 64 w 440"/>
                      <a:gd name="T63" fmla="*/ 90 h 168"/>
                      <a:gd name="T64" fmla="*/ 81 w 440"/>
                      <a:gd name="T65" fmla="*/ 104 h 168"/>
                      <a:gd name="T66" fmla="*/ 98 w 440"/>
                      <a:gd name="T67" fmla="*/ 115 h 168"/>
                      <a:gd name="T68" fmla="*/ 118 w 440"/>
                      <a:gd name="T69" fmla="*/ 127 h 168"/>
                      <a:gd name="T70" fmla="*/ 147 w 440"/>
                      <a:gd name="T71" fmla="*/ 141 h 168"/>
                      <a:gd name="T72" fmla="*/ 177 w 440"/>
                      <a:gd name="T73" fmla="*/ 152 h 168"/>
                      <a:gd name="T74" fmla="*/ 208 w 440"/>
                      <a:gd name="T75" fmla="*/ 161 h 168"/>
                      <a:gd name="T76" fmla="*/ 239 w 440"/>
                      <a:gd name="T77" fmla="*/ 167 h 168"/>
                      <a:gd name="T78" fmla="*/ 270 w 440"/>
                      <a:gd name="T79" fmla="*/ 168 h 168"/>
                      <a:gd name="T80" fmla="*/ 301 w 440"/>
                      <a:gd name="T81" fmla="*/ 167 h 168"/>
                      <a:gd name="T82" fmla="*/ 333 w 440"/>
                      <a:gd name="T83" fmla="*/ 163 h 168"/>
                      <a:gd name="T84" fmla="*/ 366 w 440"/>
                      <a:gd name="T85" fmla="*/ 156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40" h="168">
                        <a:moveTo>
                          <a:pt x="366" y="156"/>
                        </a:moveTo>
                        <a:lnTo>
                          <a:pt x="380" y="151"/>
                        </a:lnTo>
                        <a:lnTo>
                          <a:pt x="396" y="147"/>
                        </a:lnTo>
                        <a:lnTo>
                          <a:pt x="419" y="128"/>
                        </a:lnTo>
                        <a:lnTo>
                          <a:pt x="440" y="112"/>
                        </a:lnTo>
                        <a:lnTo>
                          <a:pt x="422" y="120"/>
                        </a:lnTo>
                        <a:lnTo>
                          <a:pt x="403" y="130"/>
                        </a:lnTo>
                        <a:lnTo>
                          <a:pt x="382" y="137"/>
                        </a:lnTo>
                        <a:lnTo>
                          <a:pt x="372" y="140"/>
                        </a:lnTo>
                        <a:lnTo>
                          <a:pt x="363" y="144"/>
                        </a:lnTo>
                        <a:lnTo>
                          <a:pt x="332" y="151"/>
                        </a:lnTo>
                        <a:lnTo>
                          <a:pt x="301" y="155"/>
                        </a:lnTo>
                        <a:lnTo>
                          <a:pt x="270" y="156"/>
                        </a:lnTo>
                        <a:lnTo>
                          <a:pt x="241" y="155"/>
                        </a:lnTo>
                        <a:lnTo>
                          <a:pt x="210" y="150"/>
                        </a:lnTo>
                        <a:lnTo>
                          <a:pt x="181" y="142"/>
                        </a:lnTo>
                        <a:lnTo>
                          <a:pt x="152" y="131"/>
                        </a:lnTo>
                        <a:lnTo>
                          <a:pt x="124" y="117"/>
                        </a:lnTo>
                        <a:lnTo>
                          <a:pt x="103" y="105"/>
                        </a:lnTo>
                        <a:lnTo>
                          <a:pt x="86" y="92"/>
                        </a:lnTo>
                        <a:lnTo>
                          <a:pt x="68" y="79"/>
                        </a:lnTo>
                        <a:lnTo>
                          <a:pt x="54" y="65"/>
                        </a:lnTo>
                        <a:lnTo>
                          <a:pt x="38" y="50"/>
                        </a:lnTo>
                        <a:lnTo>
                          <a:pt x="26" y="34"/>
                        </a:lnTo>
                        <a:lnTo>
                          <a:pt x="13" y="17"/>
                        </a:lnTo>
                        <a:lnTo>
                          <a:pt x="3" y="0"/>
                        </a:lnTo>
                        <a:lnTo>
                          <a:pt x="0" y="16"/>
                        </a:lnTo>
                        <a:lnTo>
                          <a:pt x="10" y="31"/>
                        </a:lnTo>
                        <a:lnTo>
                          <a:pt x="23" y="48"/>
                        </a:lnTo>
                        <a:lnTo>
                          <a:pt x="35" y="62"/>
                        </a:lnTo>
                        <a:lnTo>
                          <a:pt x="49" y="78"/>
                        </a:lnTo>
                        <a:lnTo>
                          <a:pt x="64" y="90"/>
                        </a:lnTo>
                        <a:lnTo>
                          <a:pt x="81" y="104"/>
                        </a:lnTo>
                        <a:lnTo>
                          <a:pt x="98" y="115"/>
                        </a:lnTo>
                        <a:lnTo>
                          <a:pt x="118" y="127"/>
                        </a:lnTo>
                        <a:lnTo>
                          <a:pt x="147" y="141"/>
                        </a:lnTo>
                        <a:lnTo>
                          <a:pt x="177" y="152"/>
                        </a:lnTo>
                        <a:lnTo>
                          <a:pt x="208" y="161"/>
                        </a:lnTo>
                        <a:lnTo>
                          <a:pt x="239" y="167"/>
                        </a:lnTo>
                        <a:lnTo>
                          <a:pt x="270" y="168"/>
                        </a:lnTo>
                        <a:lnTo>
                          <a:pt x="301" y="167"/>
                        </a:lnTo>
                        <a:lnTo>
                          <a:pt x="333" y="163"/>
                        </a:lnTo>
                        <a:lnTo>
                          <a:pt x="366" y="156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8" name="Freeform 774"/>
                  <p:cNvSpPr>
                    <a:spLocks/>
                  </p:cNvSpPr>
                  <p:nvPr/>
                </p:nvSpPr>
                <p:spPr bwMode="auto">
                  <a:xfrm>
                    <a:off x="2064" y="2610"/>
                    <a:ext cx="280" cy="87"/>
                  </a:xfrm>
                  <a:custGeom>
                    <a:avLst/>
                    <a:gdLst>
                      <a:gd name="T0" fmla="*/ 437 w 498"/>
                      <a:gd name="T1" fmla="*/ 132 h 176"/>
                      <a:gd name="T2" fmla="*/ 469 w 498"/>
                      <a:gd name="T3" fmla="*/ 101 h 176"/>
                      <a:gd name="T4" fmla="*/ 498 w 498"/>
                      <a:gd name="T5" fmla="*/ 70 h 176"/>
                      <a:gd name="T6" fmla="*/ 490 w 498"/>
                      <a:gd name="T7" fmla="*/ 76 h 176"/>
                      <a:gd name="T8" fmla="*/ 486 w 498"/>
                      <a:gd name="T9" fmla="*/ 79 h 176"/>
                      <a:gd name="T10" fmla="*/ 483 w 498"/>
                      <a:gd name="T11" fmla="*/ 83 h 176"/>
                      <a:gd name="T12" fmla="*/ 474 w 498"/>
                      <a:gd name="T13" fmla="*/ 90 h 176"/>
                      <a:gd name="T14" fmla="*/ 470 w 498"/>
                      <a:gd name="T15" fmla="*/ 93 h 176"/>
                      <a:gd name="T16" fmla="*/ 467 w 498"/>
                      <a:gd name="T17" fmla="*/ 97 h 176"/>
                      <a:gd name="T18" fmla="*/ 451 w 498"/>
                      <a:gd name="T19" fmla="*/ 109 h 176"/>
                      <a:gd name="T20" fmla="*/ 434 w 498"/>
                      <a:gd name="T21" fmla="*/ 121 h 176"/>
                      <a:gd name="T22" fmla="*/ 416 w 498"/>
                      <a:gd name="T23" fmla="*/ 130 h 176"/>
                      <a:gd name="T24" fmla="*/ 397 w 498"/>
                      <a:gd name="T25" fmla="*/ 139 h 176"/>
                      <a:gd name="T26" fmla="*/ 387 w 498"/>
                      <a:gd name="T27" fmla="*/ 142 h 176"/>
                      <a:gd name="T28" fmla="*/ 377 w 498"/>
                      <a:gd name="T29" fmla="*/ 146 h 176"/>
                      <a:gd name="T30" fmla="*/ 367 w 498"/>
                      <a:gd name="T31" fmla="*/ 150 h 176"/>
                      <a:gd name="T32" fmla="*/ 358 w 498"/>
                      <a:gd name="T33" fmla="*/ 154 h 176"/>
                      <a:gd name="T34" fmla="*/ 327 w 498"/>
                      <a:gd name="T35" fmla="*/ 160 h 176"/>
                      <a:gd name="T36" fmla="*/ 297 w 498"/>
                      <a:gd name="T37" fmla="*/ 164 h 176"/>
                      <a:gd name="T38" fmla="*/ 268 w 498"/>
                      <a:gd name="T39" fmla="*/ 164 h 176"/>
                      <a:gd name="T40" fmla="*/ 239 w 498"/>
                      <a:gd name="T41" fmla="*/ 163 h 176"/>
                      <a:gd name="T42" fmla="*/ 210 w 498"/>
                      <a:gd name="T43" fmla="*/ 158 h 176"/>
                      <a:gd name="T44" fmla="*/ 181 w 498"/>
                      <a:gd name="T45" fmla="*/ 151 h 176"/>
                      <a:gd name="T46" fmla="*/ 153 w 498"/>
                      <a:gd name="T47" fmla="*/ 139 h 176"/>
                      <a:gd name="T48" fmla="*/ 126 w 498"/>
                      <a:gd name="T49" fmla="*/ 127 h 176"/>
                      <a:gd name="T50" fmla="*/ 105 w 498"/>
                      <a:gd name="T51" fmla="*/ 113 h 176"/>
                      <a:gd name="T52" fmla="*/ 87 w 498"/>
                      <a:gd name="T53" fmla="*/ 100 h 176"/>
                      <a:gd name="T54" fmla="*/ 69 w 498"/>
                      <a:gd name="T55" fmla="*/ 85 h 176"/>
                      <a:gd name="T56" fmla="*/ 54 w 498"/>
                      <a:gd name="T57" fmla="*/ 71 h 176"/>
                      <a:gd name="T58" fmla="*/ 38 w 498"/>
                      <a:gd name="T59" fmla="*/ 54 h 176"/>
                      <a:gd name="T60" fmla="*/ 25 w 498"/>
                      <a:gd name="T61" fmla="*/ 37 h 176"/>
                      <a:gd name="T62" fmla="*/ 12 w 498"/>
                      <a:gd name="T63" fmla="*/ 18 h 176"/>
                      <a:gd name="T64" fmla="*/ 3 w 498"/>
                      <a:gd name="T65" fmla="*/ 0 h 176"/>
                      <a:gd name="T66" fmla="*/ 0 w 498"/>
                      <a:gd name="T67" fmla="*/ 20 h 176"/>
                      <a:gd name="T68" fmla="*/ 10 w 498"/>
                      <a:gd name="T69" fmla="*/ 37 h 176"/>
                      <a:gd name="T70" fmla="*/ 23 w 498"/>
                      <a:gd name="T71" fmla="*/ 54 h 176"/>
                      <a:gd name="T72" fmla="*/ 35 w 498"/>
                      <a:gd name="T73" fmla="*/ 70 h 176"/>
                      <a:gd name="T74" fmla="*/ 51 w 498"/>
                      <a:gd name="T75" fmla="*/ 85 h 176"/>
                      <a:gd name="T76" fmla="*/ 65 w 498"/>
                      <a:gd name="T77" fmla="*/ 99 h 176"/>
                      <a:gd name="T78" fmla="*/ 83 w 498"/>
                      <a:gd name="T79" fmla="*/ 112 h 176"/>
                      <a:gd name="T80" fmla="*/ 100 w 498"/>
                      <a:gd name="T81" fmla="*/ 125 h 176"/>
                      <a:gd name="T82" fmla="*/ 121 w 498"/>
                      <a:gd name="T83" fmla="*/ 137 h 176"/>
                      <a:gd name="T84" fmla="*/ 149 w 498"/>
                      <a:gd name="T85" fmla="*/ 151 h 176"/>
                      <a:gd name="T86" fmla="*/ 178 w 498"/>
                      <a:gd name="T87" fmla="*/ 162 h 176"/>
                      <a:gd name="T88" fmla="*/ 207 w 498"/>
                      <a:gd name="T89" fmla="*/ 170 h 176"/>
                      <a:gd name="T90" fmla="*/ 238 w 498"/>
                      <a:gd name="T91" fmla="*/ 175 h 176"/>
                      <a:gd name="T92" fmla="*/ 267 w 498"/>
                      <a:gd name="T93" fmla="*/ 176 h 176"/>
                      <a:gd name="T94" fmla="*/ 298 w 498"/>
                      <a:gd name="T95" fmla="*/ 175 h 176"/>
                      <a:gd name="T96" fmla="*/ 329 w 498"/>
                      <a:gd name="T97" fmla="*/ 171 h 176"/>
                      <a:gd name="T98" fmla="*/ 360 w 498"/>
                      <a:gd name="T99" fmla="*/ 164 h 176"/>
                      <a:gd name="T100" fmla="*/ 369 w 498"/>
                      <a:gd name="T101" fmla="*/ 160 h 176"/>
                      <a:gd name="T102" fmla="*/ 379 w 498"/>
                      <a:gd name="T103" fmla="*/ 157 h 176"/>
                      <a:gd name="T104" fmla="*/ 400 w 498"/>
                      <a:gd name="T105" fmla="*/ 150 h 176"/>
                      <a:gd name="T106" fmla="*/ 419 w 498"/>
                      <a:gd name="T107" fmla="*/ 140 h 176"/>
                      <a:gd name="T108" fmla="*/ 437 w 498"/>
                      <a:gd name="T109" fmla="*/ 132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98" h="176">
                        <a:moveTo>
                          <a:pt x="437" y="132"/>
                        </a:moveTo>
                        <a:lnTo>
                          <a:pt x="469" y="101"/>
                        </a:lnTo>
                        <a:lnTo>
                          <a:pt x="498" y="70"/>
                        </a:lnTo>
                        <a:lnTo>
                          <a:pt x="490" y="76"/>
                        </a:lnTo>
                        <a:lnTo>
                          <a:pt x="486" y="79"/>
                        </a:lnTo>
                        <a:lnTo>
                          <a:pt x="483" y="83"/>
                        </a:lnTo>
                        <a:lnTo>
                          <a:pt x="474" y="90"/>
                        </a:lnTo>
                        <a:lnTo>
                          <a:pt x="470" y="93"/>
                        </a:lnTo>
                        <a:lnTo>
                          <a:pt x="467" y="97"/>
                        </a:lnTo>
                        <a:lnTo>
                          <a:pt x="451" y="109"/>
                        </a:lnTo>
                        <a:lnTo>
                          <a:pt x="434" y="121"/>
                        </a:lnTo>
                        <a:lnTo>
                          <a:pt x="416" y="130"/>
                        </a:lnTo>
                        <a:lnTo>
                          <a:pt x="397" y="139"/>
                        </a:lnTo>
                        <a:lnTo>
                          <a:pt x="387" y="142"/>
                        </a:lnTo>
                        <a:lnTo>
                          <a:pt x="377" y="146"/>
                        </a:lnTo>
                        <a:lnTo>
                          <a:pt x="367" y="150"/>
                        </a:lnTo>
                        <a:lnTo>
                          <a:pt x="358" y="154"/>
                        </a:lnTo>
                        <a:lnTo>
                          <a:pt x="327" y="160"/>
                        </a:lnTo>
                        <a:lnTo>
                          <a:pt x="297" y="164"/>
                        </a:lnTo>
                        <a:lnTo>
                          <a:pt x="268" y="164"/>
                        </a:lnTo>
                        <a:lnTo>
                          <a:pt x="239" y="163"/>
                        </a:lnTo>
                        <a:lnTo>
                          <a:pt x="210" y="158"/>
                        </a:lnTo>
                        <a:lnTo>
                          <a:pt x="181" y="151"/>
                        </a:lnTo>
                        <a:lnTo>
                          <a:pt x="153" y="139"/>
                        </a:lnTo>
                        <a:lnTo>
                          <a:pt x="126" y="127"/>
                        </a:lnTo>
                        <a:lnTo>
                          <a:pt x="105" y="113"/>
                        </a:lnTo>
                        <a:lnTo>
                          <a:pt x="87" y="100"/>
                        </a:lnTo>
                        <a:lnTo>
                          <a:pt x="69" y="85"/>
                        </a:lnTo>
                        <a:lnTo>
                          <a:pt x="54" y="71"/>
                        </a:lnTo>
                        <a:lnTo>
                          <a:pt x="38" y="54"/>
                        </a:lnTo>
                        <a:lnTo>
                          <a:pt x="25" y="37"/>
                        </a:lnTo>
                        <a:lnTo>
                          <a:pt x="12" y="18"/>
                        </a:lnTo>
                        <a:lnTo>
                          <a:pt x="3" y="0"/>
                        </a:lnTo>
                        <a:lnTo>
                          <a:pt x="0" y="20"/>
                        </a:lnTo>
                        <a:lnTo>
                          <a:pt x="10" y="37"/>
                        </a:lnTo>
                        <a:lnTo>
                          <a:pt x="23" y="54"/>
                        </a:lnTo>
                        <a:lnTo>
                          <a:pt x="35" y="70"/>
                        </a:lnTo>
                        <a:lnTo>
                          <a:pt x="51" y="85"/>
                        </a:lnTo>
                        <a:lnTo>
                          <a:pt x="65" y="99"/>
                        </a:lnTo>
                        <a:lnTo>
                          <a:pt x="83" y="112"/>
                        </a:lnTo>
                        <a:lnTo>
                          <a:pt x="100" y="125"/>
                        </a:lnTo>
                        <a:lnTo>
                          <a:pt x="121" y="137"/>
                        </a:lnTo>
                        <a:lnTo>
                          <a:pt x="149" y="151"/>
                        </a:lnTo>
                        <a:lnTo>
                          <a:pt x="178" y="162"/>
                        </a:lnTo>
                        <a:lnTo>
                          <a:pt x="207" y="170"/>
                        </a:lnTo>
                        <a:lnTo>
                          <a:pt x="238" y="175"/>
                        </a:lnTo>
                        <a:lnTo>
                          <a:pt x="267" y="176"/>
                        </a:lnTo>
                        <a:lnTo>
                          <a:pt x="298" y="175"/>
                        </a:lnTo>
                        <a:lnTo>
                          <a:pt x="329" y="171"/>
                        </a:lnTo>
                        <a:lnTo>
                          <a:pt x="360" y="164"/>
                        </a:lnTo>
                        <a:lnTo>
                          <a:pt x="369" y="160"/>
                        </a:lnTo>
                        <a:lnTo>
                          <a:pt x="379" y="157"/>
                        </a:lnTo>
                        <a:lnTo>
                          <a:pt x="400" y="150"/>
                        </a:lnTo>
                        <a:lnTo>
                          <a:pt x="419" y="140"/>
                        </a:lnTo>
                        <a:lnTo>
                          <a:pt x="437" y="132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59" name="Freeform 775"/>
                  <p:cNvSpPr>
                    <a:spLocks/>
                  </p:cNvSpPr>
                  <p:nvPr/>
                </p:nvSpPr>
                <p:spPr bwMode="auto">
                  <a:xfrm>
                    <a:off x="2055" y="2396"/>
                    <a:ext cx="327" cy="289"/>
                  </a:xfrm>
                  <a:custGeom>
                    <a:avLst/>
                    <a:gdLst>
                      <a:gd name="T0" fmla="*/ 385 w 582"/>
                      <a:gd name="T1" fmla="*/ 568 h 585"/>
                      <a:gd name="T2" fmla="*/ 418 w 582"/>
                      <a:gd name="T3" fmla="*/ 554 h 585"/>
                      <a:gd name="T4" fmla="*/ 437 w 582"/>
                      <a:gd name="T5" fmla="*/ 544 h 585"/>
                      <a:gd name="T6" fmla="*/ 473 w 582"/>
                      <a:gd name="T7" fmla="*/ 522 h 585"/>
                      <a:gd name="T8" fmla="*/ 502 w 582"/>
                      <a:gd name="T9" fmla="*/ 492 h 585"/>
                      <a:gd name="T10" fmla="*/ 525 w 582"/>
                      <a:gd name="T11" fmla="*/ 464 h 585"/>
                      <a:gd name="T12" fmla="*/ 546 w 582"/>
                      <a:gd name="T13" fmla="*/ 435 h 585"/>
                      <a:gd name="T14" fmla="*/ 572 w 582"/>
                      <a:gd name="T15" fmla="*/ 366 h 585"/>
                      <a:gd name="T16" fmla="*/ 582 w 582"/>
                      <a:gd name="T17" fmla="*/ 297 h 585"/>
                      <a:gd name="T18" fmla="*/ 574 w 582"/>
                      <a:gd name="T19" fmla="*/ 227 h 585"/>
                      <a:gd name="T20" fmla="*/ 550 w 582"/>
                      <a:gd name="T21" fmla="*/ 159 h 585"/>
                      <a:gd name="T22" fmla="*/ 501 w 582"/>
                      <a:gd name="T23" fmla="*/ 89 h 585"/>
                      <a:gd name="T24" fmla="*/ 434 w 582"/>
                      <a:gd name="T25" fmla="*/ 39 h 585"/>
                      <a:gd name="T26" fmla="*/ 352 w 582"/>
                      <a:gd name="T27" fmla="*/ 7 h 585"/>
                      <a:gd name="T28" fmla="*/ 269 w 582"/>
                      <a:gd name="T29" fmla="*/ 2 h 585"/>
                      <a:gd name="T30" fmla="*/ 182 w 582"/>
                      <a:gd name="T31" fmla="*/ 22 h 585"/>
                      <a:gd name="T32" fmla="*/ 110 w 582"/>
                      <a:gd name="T33" fmla="*/ 64 h 585"/>
                      <a:gd name="T34" fmla="*/ 52 w 582"/>
                      <a:gd name="T35" fmla="*/ 126 h 585"/>
                      <a:gd name="T36" fmla="*/ 11 w 582"/>
                      <a:gd name="T37" fmla="*/ 215 h 585"/>
                      <a:gd name="T38" fmla="*/ 11 w 582"/>
                      <a:gd name="T39" fmla="*/ 310 h 585"/>
                      <a:gd name="T40" fmla="*/ 16 w 582"/>
                      <a:gd name="T41" fmla="*/ 234 h 585"/>
                      <a:gd name="T42" fmla="*/ 60 w 582"/>
                      <a:gd name="T43" fmla="*/ 132 h 585"/>
                      <a:gd name="T44" fmla="*/ 116 w 582"/>
                      <a:gd name="T45" fmla="*/ 73 h 585"/>
                      <a:gd name="T46" fmla="*/ 186 w 582"/>
                      <a:gd name="T47" fmla="*/ 33 h 585"/>
                      <a:gd name="T48" fmla="*/ 255 w 582"/>
                      <a:gd name="T49" fmla="*/ 14 h 585"/>
                      <a:gd name="T50" fmla="*/ 309 w 582"/>
                      <a:gd name="T51" fmla="*/ 11 h 585"/>
                      <a:gd name="T52" fmla="*/ 350 w 582"/>
                      <a:gd name="T53" fmla="*/ 17 h 585"/>
                      <a:gd name="T54" fmla="*/ 428 w 582"/>
                      <a:gd name="T55" fmla="*/ 48 h 585"/>
                      <a:gd name="T56" fmla="*/ 494 w 582"/>
                      <a:gd name="T57" fmla="*/ 97 h 585"/>
                      <a:gd name="T58" fmla="*/ 541 w 582"/>
                      <a:gd name="T59" fmla="*/ 164 h 585"/>
                      <a:gd name="T60" fmla="*/ 567 w 582"/>
                      <a:gd name="T61" fmla="*/ 243 h 585"/>
                      <a:gd name="T62" fmla="*/ 572 w 582"/>
                      <a:gd name="T63" fmla="*/ 298 h 585"/>
                      <a:gd name="T64" fmla="*/ 566 w 582"/>
                      <a:gd name="T65" fmla="*/ 351 h 585"/>
                      <a:gd name="T66" fmla="*/ 537 w 582"/>
                      <a:gd name="T67" fmla="*/ 430 h 585"/>
                      <a:gd name="T68" fmla="*/ 512 w 582"/>
                      <a:gd name="T69" fmla="*/ 464 h 585"/>
                      <a:gd name="T70" fmla="*/ 475 w 582"/>
                      <a:gd name="T71" fmla="*/ 504 h 585"/>
                      <a:gd name="T72" fmla="*/ 459 w 582"/>
                      <a:gd name="T73" fmla="*/ 516 h 585"/>
                      <a:gd name="T74" fmla="*/ 431 w 582"/>
                      <a:gd name="T75" fmla="*/ 535 h 585"/>
                      <a:gd name="T76" fmla="*/ 413 w 582"/>
                      <a:gd name="T77" fmla="*/ 544 h 585"/>
                      <a:gd name="T78" fmla="*/ 381 w 582"/>
                      <a:gd name="T79" fmla="*/ 558 h 585"/>
                      <a:gd name="T80" fmla="*/ 313 w 582"/>
                      <a:gd name="T81" fmla="*/ 572 h 585"/>
                      <a:gd name="T82" fmla="*/ 232 w 582"/>
                      <a:gd name="T83" fmla="*/ 567 h 585"/>
                      <a:gd name="T84" fmla="*/ 155 w 582"/>
                      <a:gd name="T85" fmla="*/ 538 h 585"/>
                      <a:gd name="T86" fmla="*/ 88 w 582"/>
                      <a:gd name="T87" fmla="*/ 486 h 585"/>
                      <a:gd name="T88" fmla="*/ 42 w 582"/>
                      <a:gd name="T89" fmla="*/ 421 h 585"/>
                      <a:gd name="T90" fmla="*/ 21 w 582"/>
                      <a:gd name="T91" fmla="*/ 369 h 585"/>
                      <a:gd name="T92" fmla="*/ 32 w 582"/>
                      <a:gd name="T93" fmla="*/ 427 h 585"/>
                      <a:gd name="T94" fmla="*/ 73 w 582"/>
                      <a:gd name="T95" fmla="*/ 486 h 585"/>
                      <a:gd name="T96" fmla="*/ 128 w 582"/>
                      <a:gd name="T97" fmla="*/ 534 h 585"/>
                      <a:gd name="T98" fmla="*/ 203 w 582"/>
                      <a:gd name="T99" fmla="*/ 571 h 585"/>
                      <a:gd name="T100" fmla="*/ 285 w 582"/>
                      <a:gd name="T101" fmla="*/ 585 h 585"/>
                      <a:gd name="T102" fmla="*/ 372 w 582"/>
                      <a:gd name="T103" fmla="*/ 573 h 5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82" h="585">
                        <a:moveTo>
                          <a:pt x="372" y="573"/>
                        </a:moveTo>
                        <a:lnTo>
                          <a:pt x="378" y="570"/>
                        </a:lnTo>
                        <a:lnTo>
                          <a:pt x="385" y="568"/>
                        </a:lnTo>
                        <a:lnTo>
                          <a:pt x="399" y="563"/>
                        </a:lnTo>
                        <a:lnTo>
                          <a:pt x="412" y="557"/>
                        </a:lnTo>
                        <a:lnTo>
                          <a:pt x="418" y="554"/>
                        </a:lnTo>
                        <a:lnTo>
                          <a:pt x="425" y="552"/>
                        </a:lnTo>
                        <a:lnTo>
                          <a:pt x="430" y="547"/>
                        </a:lnTo>
                        <a:lnTo>
                          <a:pt x="437" y="544"/>
                        </a:lnTo>
                        <a:lnTo>
                          <a:pt x="449" y="537"/>
                        </a:lnTo>
                        <a:lnTo>
                          <a:pt x="460" y="529"/>
                        </a:lnTo>
                        <a:lnTo>
                          <a:pt x="473" y="522"/>
                        </a:lnTo>
                        <a:lnTo>
                          <a:pt x="482" y="511"/>
                        </a:lnTo>
                        <a:lnTo>
                          <a:pt x="492" y="502"/>
                        </a:lnTo>
                        <a:lnTo>
                          <a:pt x="502" y="492"/>
                        </a:lnTo>
                        <a:lnTo>
                          <a:pt x="512" y="482"/>
                        </a:lnTo>
                        <a:lnTo>
                          <a:pt x="520" y="470"/>
                        </a:lnTo>
                        <a:lnTo>
                          <a:pt x="525" y="464"/>
                        </a:lnTo>
                        <a:lnTo>
                          <a:pt x="527" y="461"/>
                        </a:lnTo>
                        <a:lnTo>
                          <a:pt x="530" y="459"/>
                        </a:lnTo>
                        <a:lnTo>
                          <a:pt x="546" y="435"/>
                        </a:lnTo>
                        <a:lnTo>
                          <a:pt x="559" y="408"/>
                        </a:lnTo>
                        <a:lnTo>
                          <a:pt x="569" y="381"/>
                        </a:lnTo>
                        <a:lnTo>
                          <a:pt x="572" y="366"/>
                        </a:lnTo>
                        <a:lnTo>
                          <a:pt x="576" y="353"/>
                        </a:lnTo>
                        <a:lnTo>
                          <a:pt x="581" y="326"/>
                        </a:lnTo>
                        <a:lnTo>
                          <a:pt x="582" y="297"/>
                        </a:lnTo>
                        <a:lnTo>
                          <a:pt x="581" y="270"/>
                        </a:lnTo>
                        <a:lnTo>
                          <a:pt x="577" y="241"/>
                        </a:lnTo>
                        <a:lnTo>
                          <a:pt x="574" y="227"/>
                        </a:lnTo>
                        <a:lnTo>
                          <a:pt x="572" y="213"/>
                        </a:lnTo>
                        <a:lnTo>
                          <a:pt x="562" y="185"/>
                        </a:lnTo>
                        <a:lnTo>
                          <a:pt x="550" y="159"/>
                        </a:lnTo>
                        <a:lnTo>
                          <a:pt x="536" y="133"/>
                        </a:lnTo>
                        <a:lnTo>
                          <a:pt x="520" y="111"/>
                        </a:lnTo>
                        <a:lnTo>
                          <a:pt x="501" y="89"/>
                        </a:lnTo>
                        <a:lnTo>
                          <a:pt x="481" y="71"/>
                        </a:lnTo>
                        <a:lnTo>
                          <a:pt x="457" y="53"/>
                        </a:lnTo>
                        <a:lnTo>
                          <a:pt x="434" y="39"/>
                        </a:lnTo>
                        <a:lnTo>
                          <a:pt x="407" y="24"/>
                        </a:lnTo>
                        <a:lnTo>
                          <a:pt x="380" y="14"/>
                        </a:lnTo>
                        <a:lnTo>
                          <a:pt x="352" y="7"/>
                        </a:lnTo>
                        <a:lnTo>
                          <a:pt x="325" y="3"/>
                        </a:lnTo>
                        <a:lnTo>
                          <a:pt x="296" y="0"/>
                        </a:lnTo>
                        <a:lnTo>
                          <a:pt x="269" y="2"/>
                        </a:lnTo>
                        <a:lnTo>
                          <a:pt x="240" y="6"/>
                        </a:lnTo>
                        <a:lnTo>
                          <a:pt x="212" y="13"/>
                        </a:lnTo>
                        <a:lnTo>
                          <a:pt x="182" y="22"/>
                        </a:lnTo>
                        <a:lnTo>
                          <a:pt x="156" y="34"/>
                        </a:lnTo>
                        <a:lnTo>
                          <a:pt x="132" y="47"/>
                        </a:lnTo>
                        <a:lnTo>
                          <a:pt x="110" y="64"/>
                        </a:lnTo>
                        <a:lnTo>
                          <a:pt x="88" y="81"/>
                        </a:lnTo>
                        <a:lnTo>
                          <a:pt x="70" y="103"/>
                        </a:lnTo>
                        <a:lnTo>
                          <a:pt x="52" y="126"/>
                        </a:lnTo>
                        <a:lnTo>
                          <a:pt x="38" y="151"/>
                        </a:lnTo>
                        <a:lnTo>
                          <a:pt x="21" y="182"/>
                        </a:lnTo>
                        <a:lnTo>
                          <a:pt x="11" y="215"/>
                        </a:lnTo>
                        <a:lnTo>
                          <a:pt x="2" y="247"/>
                        </a:lnTo>
                        <a:lnTo>
                          <a:pt x="0" y="281"/>
                        </a:lnTo>
                        <a:lnTo>
                          <a:pt x="11" y="310"/>
                        </a:lnTo>
                        <a:lnTo>
                          <a:pt x="12" y="317"/>
                        </a:lnTo>
                        <a:lnTo>
                          <a:pt x="11" y="274"/>
                        </a:lnTo>
                        <a:lnTo>
                          <a:pt x="16" y="234"/>
                        </a:lnTo>
                        <a:lnTo>
                          <a:pt x="27" y="195"/>
                        </a:lnTo>
                        <a:lnTo>
                          <a:pt x="47" y="157"/>
                        </a:lnTo>
                        <a:lnTo>
                          <a:pt x="60" y="132"/>
                        </a:lnTo>
                        <a:lnTo>
                          <a:pt x="78" y="110"/>
                        </a:lnTo>
                        <a:lnTo>
                          <a:pt x="96" y="90"/>
                        </a:lnTo>
                        <a:lnTo>
                          <a:pt x="116" y="73"/>
                        </a:lnTo>
                        <a:lnTo>
                          <a:pt x="138" y="57"/>
                        </a:lnTo>
                        <a:lnTo>
                          <a:pt x="162" y="44"/>
                        </a:lnTo>
                        <a:lnTo>
                          <a:pt x="186" y="33"/>
                        </a:lnTo>
                        <a:lnTo>
                          <a:pt x="214" y="24"/>
                        </a:lnTo>
                        <a:lnTo>
                          <a:pt x="241" y="17"/>
                        </a:lnTo>
                        <a:lnTo>
                          <a:pt x="255" y="14"/>
                        </a:lnTo>
                        <a:lnTo>
                          <a:pt x="269" y="13"/>
                        </a:lnTo>
                        <a:lnTo>
                          <a:pt x="296" y="11"/>
                        </a:lnTo>
                        <a:lnTo>
                          <a:pt x="309" y="11"/>
                        </a:lnTo>
                        <a:lnTo>
                          <a:pt x="324" y="13"/>
                        </a:lnTo>
                        <a:lnTo>
                          <a:pt x="336" y="14"/>
                        </a:lnTo>
                        <a:lnTo>
                          <a:pt x="350" y="17"/>
                        </a:lnTo>
                        <a:lnTo>
                          <a:pt x="377" y="24"/>
                        </a:lnTo>
                        <a:lnTo>
                          <a:pt x="402" y="35"/>
                        </a:lnTo>
                        <a:lnTo>
                          <a:pt x="428" y="48"/>
                        </a:lnTo>
                        <a:lnTo>
                          <a:pt x="452" y="61"/>
                        </a:lnTo>
                        <a:lnTo>
                          <a:pt x="474" y="79"/>
                        </a:lnTo>
                        <a:lnTo>
                          <a:pt x="494" y="97"/>
                        </a:lnTo>
                        <a:lnTo>
                          <a:pt x="512" y="118"/>
                        </a:lnTo>
                        <a:lnTo>
                          <a:pt x="528" y="140"/>
                        </a:lnTo>
                        <a:lnTo>
                          <a:pt x="541" y="164"/>
                        </a:lnTo>
                        <a:lnTo>
                          <a:pt x="552" y="189"/>
                        </a:lnTo>
                        <a:lnTo>
                          <a:pt x="562" y="217"/>
                        </a:lnTo>
                        <a:lnTo>
                          <a:pt x="567" y="243"/>
                        </a:lnTo>
                        <a:lnTo>
                          <a:pt x="569" y="257"/>
                        </a:lnTo>
                        <a:lnTo>
                          <a:pt x="571" y="271"/>
                        </a:lnTo>
                        <a:lnTo>
                          <a:pt x="572" y="298"/>
                        </a:lnTo>
                        <a:lnTo>
                          <a:pt x="571" y="325"/>
                        </a:lnTo>
                        <a:lnTo>
                          <a:pt x="568" y="338"/>
                        </a:lnTo>
                        <a:lnTo>
                          <a:pt x="566" y="351"/>
                        </a:lnTo>
                        <a:lnTo>
                          <a:pt x="559" y="378"/>
                        </a:lnTo>
                        <a:lnTo>
                          <a:pt x="548" y="403"/>
                        </a:lnTo>
                        <a:lnTo>
                          <a:pt x="537" y="430"/>
                        </a:lnTo>
                        <a:lnTo>
                          <a:pt x="529" y="441"/>
                        </a:lnTo>
                        <a:lnTo>
                          <a:pt x="521" y="453"/>
                        </a:lnTo>
                        <a:lnTo>
                          <a:pt x="512" y="464"/>
                        </a:lnTo>
                        <a:lnTo>
                          <a:pt x="504" y="475"/>
                        </a:lnTo>
                        <a:lnTo>
                          <a:pt x="485" y="495"/>
                        </a:lnTo>
                        <a:lnTo>
                          <a:pt x="475" y="504"/>
                        </a:lnTo>
                        <a:lnTo>
                          <a:pt x="470" y="508"/>
                        </a:lnTo>
                        <a:lnTo>
                          <a:pt x="466" y="513"/>
                        </a:lnTo>
                        <a:lnTo>
                          <a:pt x="459" y="516"/>
                        </a:lnTo>
                        <a:lnTo>
                          <a:pt x="454" y="521"/>
                        </a:lnTo>
                        <a:lnTo>
                          <a:pt x="444" y="529"/>
                        </a:lnTo>
                        <a:lnTo>
                          <a:pt x="431" y="535"/>
                        </a:lnTo>
                        <a:lnTo>
                          <a:pt x="425" y="538"/>
                        </a:lnTo>
                        <a:lnTo>
                          <a:pt x="420" y="542"/>
                        </a:lnTo>
                        <a:lnTo>
                          <a:pt x="413" y="544"/>
                        </a:lnTo>
                        <a:lnTo>
                          <a:pt x="407" y="547"/>
                        </a:lnTo>
                        <a:lnTo>
                          <a:pt x="394" y="554"/>
                        </a:lnTo>
                        <a:lnTo>
                          <a:pt x="381" y="558"/>
                        </a:lnTo>
                        <a:lnTo>
                          <a:pt x="368" y="563"/>
                        </a:lnTo>
                        <a:lnTo>
                          <a:pt x="339" y="568"/>
                        </a:lnTo>
                        <a:lnTo>
                          <a:pt x="313" y="572"/>
                        </a:lnTo>
                        <a:lnTo>
                          <a:pt x="286" y="573"/>
                        </a:lnTo>
                        <a:lnTo>
                          <a:pt x="259" y="572"/>
                        </a:lnTo>
                        <a:lnTo>
                          <a:pt x="232" y="567"/>
                        </a:lnTo>
                        <a:lnTo>
                          <a:pt x="206" y="560"/>
                        </a:lnTo>
                        <a:lnTo>
                          <a:pt x="180" y="549"/>
                        </a:lnTo>
                        <a:lnTo>
                          <a:pt x="155" y="538"/>
                        </a:lnTo>
                        <a:lnTo>
                          <a:pt x="130" y="523"/>
                        </a:lnTo>
                        <a:lnTo>
                          <a:pt x="108" y="505"/>
                        </a:lnTo>
                        <a:lnTo>
                          <a:pt x="88" y="486"/>
                        </a:lnTo>
                        <a:lnTo>
                          <a:pt x="71" y="467"/>
                        </a:lnTo>
                        <a:lnTo>
                          <a:pt x="55" y="445"/>
                        </a:lnTo>
                        <a:lnTo>
                          <a:pt x="42" y="421"/>
                        </a:lnTo>
                        <a:lnTo>
                          <a:pt x="30" y="396"/>
                        </a:lnTo>
                        <a:lnTo>
                          <a:pt x="21" y="371"/>
                        </a:lnTo>
                        <a:lnTo>
                          <a:pt x="21" y="369"/>
                        </a:lnTo>
                        <a:lnTo>
                          <a:pt x="22" y="386"/>
                        </a:lnTo>
                        <a:lnTo>
                          <a:pt x="23" y="406"/>
                        </a:lnTo>
                        <a:lnTo>
                          <a:pt x="32" y="427"/>
                        </a:lnTo>
                        <a:lnTo>
                          <a:pt x="44" y="448"/>
                        </a:lnTo>
                        <a:lnTo>
                          <a:pt x="57" y="468"/>
                        </a:lnTo>
                        <a:lnTo>
                          <a:pt x="73" y="486"/>
                        </a:lnTo>
                        <a:lnTo>
                          <a:pt x="88" y="503"/>
                        </a:lnTo>
                        <a:lnTo>
                          <a:pt x="108" y="519"/>
                        </a:lnTo>
                        <a:lnTo>
                          <a:pt x="128" y="534"/>
                        </a:lnTo>
                        <a:lnTo>
                          <a:pt x="150" y="548"/>
                        </a:lnTo>
                        <a:lnTo>
                          <a:pt x="176" y="561"/>
                        </a:lnTo>
                        <a:lnTo>
                          <a:pt x="203" y="571"/>
                        </a:lnTo>
                        <a:lnTo>
                          <a:pt x="230" y="578"/>
                        </a:lnTo>
                        <a:lnTo>
                          <a:pt x="258" y="584"/>
                        </a:lnTo>
                        <a:lnTo>
                          <a:pt x="285" y="585"/>
                        </a:lnTo>
                        <a:lnTo>
                          <a:pt x="314" y="584"/>
                        </a:lnTo>
                        <a:lnTo>
                          <a:pt x="343" y="579"/>
                        </a:lnTo>
                        <a:lnTo>
                          <a:pt x="372" y="573"/>
                        </a:lnTo>
                        <a:close/>
                      </a:path>
                    </a:pathLst>
                  </a:custGeom>
                  <a:solidFill>
                    <a:srgbClr val="3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0" name="Freeform 776"/>
                  <p:cNvSpPr>
                    <a:spLocks noEditPoints="1"/>
                  </p:cNvSpPr>
                  <p:nvPr/>
                </p:nvSpPr>
                <p:spPr bwMode="auto">
                  <a:xfrm>
                    <a:off x="2061" y="2402"/>
                    <a:ext cx="314" cy="279"/>
                  </a:xfrm>
                  <a:custGeom>
                    <a:avLst/>
                    <a:gdLst>
                      <a:gd name="T0" fmla="*/ 383 w 561"/>
                      <a:gd name="T1" fmla="*/ 543 h 562"/>
                      <a:gd name="T2" fmla="*/ 409 w 561"/>
                      <a:gd name="T3" fmla="*/ 531 h 562"/>
                      <a:gd name="T4" fmla="*/ 433 w 561"/>
                      <a:gd name="T5" fmla="*/ 518 h 562"/>
                      <a:gd name="T6" fmla="*/ 455 w 561"/>
                      <a:gd name="T7" fmla="*/ 502 h 562"/>
                      <a:gd name="T8" fmla="*/ 474 w 561"/>
                      <a:gd name="T9" fmla="*/ 484 h 562"/>
                      <a:gd name="T10" fmla="*/ 510 w 561"/>
                      <a:gd name="T11" fmla="*/ 442 h 562"/>
                      <a:gd name="T12" fmla="*/ 537 w 561"/>
                      <a:gd name="T13" fmla="*/ 392 h 562"/>
                      <a:gd name="T14" fmla="*/ 557 w 561"/>
                      <a:gd name="T15" fmla="*/ 327 h 562"/>
                      <a:gd name="T16" fmla="*/ 560 w 561"/>
                      <a:gd name="T17" fmla="*/ 260 h 562"/>
                      <a:gd name="T18" fmla="*/ 551 w 561"/>
                      <a:gd name="T19" fmla="*/ 206 h 562"/>
                      <a:gd name="T20" fmla="*/ 517 w 561"/>
                      <a:gd name="T21" fmla="*/ 129 h 562"/>
                      <a:gd name="T22" fmla="*/ 463 w 561"/>
                      <a:gd name="T23" fmla="*/ 68 h 562"/>
                      <a:gd name="T24" fmla="*/ 391 w 561"/>
                      <a:gd name="T25" fmla="*/ 24 h 562"/>
                      <a:gd name="T26" fmla="*/ 325 w 561"/>
                      <a:gd name="T27" fmla="*/ 3 h 562"/>
                      <a:gd name="T28" fmla="*/ 285 w 561"/>
                      <a:gd name="T29" fmla="*/ 0 h 562"/>
                      <a:gd name="T30" fmla="*/ 230 w 561"/>
                      <a:gd name="T31" fmla="*/ 6 h 562"/>
                      <a:gd name="T32" fmla="*/ 151 w 561"/>
                      <a:gd name="T33" fmla="*/ 33 h 562"/>
                      <a:gd name="T34" fmla="*/ 85 w 561"/>
                      <a:gd name="T35" fmla="*/ 79 h 562"/>
                      <a:gd name="T36" fmla="*/ 36 w 561"/>
                      <a:gd name="T37" fmla="*/ 146 h 562"/>
                      <a:gd name="T38" fmla="*/ 0 w 561"/>
                      <a:gd name="T39" fmla="*/ 263 h 562"/>
                      <a:gd name="T40" fmla="*/ 10 w 561"/>
                      <a:gd name="T41" fmla="*/ 358 h 562"/>
                      <a:gd name="T42" fmla="*/ 31 w 561"/>
                      <a:gd name="T43" fmla="*/ 410 h 562"/>
                      <a:gd name="T44" fmla="*/ 77 w 561"/>
                      <a:gd name="T45" fmla="*/ 475 h 562"/>
                      <a:gd name="T46" fmla="*/ 144 w 561"/>
                      <a:gd name="T47" fmla="*/ 527 h 562"/>
                      <a:gd name="T48" fmla="*/ 221 w 561"/>
                      <a:gd name="T49" fmla="*/ 556 h 562"/>
                      <a:gd name="T50" fmla="*/ 302 w 561"/>
                      <a:gd name="T51" fmla="*/ 561 h 562"/>
                      <a:gd name="T52" fmla="*/ 517 w 561"/>
                      <a:gd name="T53" fmla="*/ 413 h 562"/>
                      <a:gd name="T54" fmla="*/ 501 w 561"/>
                      <a:gd name="T55" fmla="*/ 435 h 562"/>
                      <a:gd name="T56" fmla="*/ 486 w 561"/>
                      <a:gd name="T57" fmla="*/ 457 h 562"/>
                      <a:gd name="T58" fmla="*/ 468 w 561"/>
                      <a:gd name="T59" fmla="*/ 475 h 562"/>
                      <a:gd name="T60" fmla="*/ 448 w 561"/>
                      <a:gd name="T61" fmla="*/ 493 h 562"/>
                      <a:gd name="T62" fmla="*/ 404 w 561"/>
                      <a:gd name="T63" fmla="*/ 520 h 562"/>
                      <a:gd name="T64" fmla="*/ 383 w 561"/>
                      <a:gd name="T65" fmla="*/ 527 h 562"/>
                      <a:gd name="T66" fmla="*/ 367 w 561"/>
                      <a:gd name="T67" fmla="*/ 534 h 562"/>
                      <a:gd name="T68" fmla="*/ 301 w 561"/>
                      <a:gd name="T69" fmla="*/ 549 h 562"/>
                      <a:gd name="T70" fmla="*/ 223 w 561"/>
                      <a:gd name="T71" fmla="*/ 545 h 562"/>
                      <a:gd name="T72" fmla="*/ 150 w 561"/>
                      <a:gd name="T73" fmla="*/ 518 h 562"/>
                      <a:gd name="T74" fmla="*/ 85 w 561"/>
                      <a:gd name="T75" fmla="*/ 469 h 562"/>
                      <a:gd name="T76" fmla="*/ 42 w 561"/>
                      <a:gd name="T77" fmla="*/ 405 h 562"/>
                      <a:gd name="T78" fmla="*/ 16 w 561"/>
                      <a:gd name="T79" fmla="*/ 329 h 562"/>
                      <a:gd name="T80" fmla="*/ 12 w 561"/>
                      <a:gd name="T81" fmla="*/ 250 h 562"/>
                      <a:gd name="T82" fmla="*/ 33 w 561"/>
                      <a:gd name="T83" fmla="*/ 175 h 562"/>
                      <a:gd name="T84" fmla="*/ 75 w 561"/>
                      <a:gd name="T85" fmla="*/ 105 h 562"/>
                      <a:gd name="T86" fmla="*/ 132 w 561"/>
                      <a:gd name="T87" fmla="*/ 55 h 562"/>
                      <a:gd name="T88" fmla="*/ 208 w 561"/>
                      <a:gd name="T89" fmla="*/ 25 h 562"/>
                      <a:gd name="T90" fmla="*/ 285 w 561"/>
                      <a:gd name="T91" fmla="*/ 12 h 562"/>
                      <a:gd name="T92" fmla="*/ 363 w 561"/>
                      <a:gd name="T93" fmla="*/ 26 h 562"/>
                      <a:gd name="T94" fmla="*/ 434 w 561"/>
                      <a:gd name="T95" fmla="*/ 61 h 562"/>
                      <a:gd name="T96" fmla="*/ 492 w 561"/>
                      <a:gd name="T97" fmla="*/ 115 h 562"/>
                      <a:gd name="T98" fmla="*/ 529 w 561"/>
                      <a:gd name="T99" fmla="*/ 182 h 562"/>
                      <a:gd name="T100" fmla="*/ 541 w 561"/>
                      <a:gd name="T101" fmla="*/ 227 h 562"/>
                      <a:gd name="T102" fmla="*/ 549 w 561"/>
                      <a:gd name="T103" fmla="*/ 286 h 562"/>
                      <a:gd name="T104" fmla="*/ 540 w 561"/>
                      <a:gd name="T105" fmla="*/ 350 h 562"/>
                      <a:gd name="T106" fmla="*/ 537 w 561"/>
                      <a:gd name="T107" fmla="*/ 360 h 562"/>
                      <a:gd name="T108" fmla="*/ 517 w 561"/>
                      <a:gd name="T109" fmla="*/ 413 h 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61" h="562">
                        <a:moveTo>
                          <a:pt x="357" y="552"/>
                        </a:moveTo>
                        <a:lnTo>
                          <a:pt x="370" y="547"/>
                        </a:lnTo>
                        <a:lnTo>
                          <a:pt x="383" y="543"/>
                        </a:lnTo>
                        <a:lnTo>
                          <a:pt x="396" y="536"/>
                        </a:lnTo>
                        <a:lnTo>
                          <a:pt x="402" y="533"/>
                        </a:lnTo>
                        <a:lnTo>
                          <a:pt x="409" y="531"/>
                        </a:lnTo>
                        <a:lnTo>
                          <a:pt x="414" y="527"/>
                        </a:lnTo>
                        <a:lnTo>
                          <a:pt x="420" y="524"/>
                        </a:lnTo>
                        <a:lnTo>
                          <a:pt x="433" y="518"/>
                        </a:lnTo>
                        <a:lnTo>
                          <a:pt x="443" y="510"/>
                        </a:lnTo>
                        <a:lnTo>
                          <a:pt x="448" y="505"/>
                        </a:lnTo>
                        <a:lnTo>
                          <a:pt x="455" y="502"/>
                        </a:lnTo>
                        <a:lnTo>
                          <a:pt x="459" y="497"/>
                        </a:lnTo>
                        <a:lnTo>
                          <a:pt x="464" y="493"/>
                        </a:lnTo>
                        <a:lnTo>
                          <a:pt x="474" y="484"/>
                        </a:lnTo>
                        <a:lnTo>
                          <a:pt x="493" y="464"/>
                        </a:lnTo>
                        <a:lnTo>
                          <a:pt x="501" y="453"/>
                        </a:lnTo>
                        <a:lnTo>
                          <a:pt x="510" y="442"/>
                        </a:lnTo>
                        <a:lnTo>
                          <a:pt x="518" y="430"/>
                        </a:lnTo>
                        <a:lnTo>
                          <a:pt x="526" y="419"/>
                        </a:lnTo>
                        <a:lnTo>
                          <a:pt x="537" y="392"/>
                        </a:lnTo>
                        <a:lnTo>
                          <a:pt x="548" y="367"/>
                        </a:lnTo>
                        <a:lnTo>
                          <a:pt x="555" y="340"/>
                        </a:lnTo>
                        <a:lnTo>
                          <a:pt x="557" y="327"/>
                        </a:lnTo>
                        <a:lnTo>
                          <a:pt x="560" y="314"/>
                        </a:lnTo>
                        <a:lnTo>
                          <a:pt x="561" y="287"/>
                        </a:lnTo>
                        <a:lnTo>
                          <a:pt x="560" y="260"/>
                        </a:lnTo>
                        <a:lnTo>
                          <a:pt x="558" y="246"/>
                        </a:lnTo>
                        <a:lnTo>
                          <a:pt x="556" y="232"/>
                        </a:lnTo>
                        <a:lnTo>
                          <a:pt x="551" y="206"/>
                        </a:lnTo>
                        <a:lnTo>
                          <a:pt x="541" y="178"/>
                        </a:lnTo>
                        <a:lnTo>
                          <a:pt x="530" y="153"/>
                        </a:lnTo>
                        <a:lnTo>
                          <a:pt x="517" y="129"/>
                        </a:lnTo>
                        <a:lnTo>
                          <a:pt x="501" y="107"/>
                        </a:lnTo>
                        <a:lnTo>
                          <a:pt x="483" y="86"/>
                        </a:lnTo>
                        <a:lnTo>
                          <a:pt x="463" y="68"/>
                        </a:lnTo>
                        <a:lnTo>
                          <a:pt x="441" y="50"/>
                        </a:lnTo>
                        <a:lnTo>
                          <a:pt x="417" y="37"/>
                        </a:lnTo>
                        <a:lnTo>
                          <a:pt x="391" y="24"/>
                        </a:lnTo>
                        <a:lnTo>
                          <a:pt x="366" y="13"/>
                        </a:lnTo>
                        <a:lnTo>
                          <a:pt x="339" y="6"/>
                        </a:lnTo>
                        <a:lnTo>
                          <a:pt x="325" y="3"/>
                        </a:lnTo>
                        <a:lnTo>
                          <a:pt x="313" y="2"/>
                        </a:lnTo>
                        <a:lnTo>
                          <a:pt x="298" y="0"/>
                        </a:lnTo>
                        <a:lnTo>
                          <a:pt x="285" y="0"/>
                        </a:lnTo>
                        <a:lnTo>
                          <a:pt x="258" y="2"/>
                        </a:lnTo>
                        <a:lnTo>
                          <a:pt x="244" y="3"/>
                        </a:lnTo>
                        <a:lnTo>
                          <a:pt x="230" y="6"/>
                        </a:lnTo>
                        <a:lnTo>
                          <a:pt x="203" y="13"/>
                        </a:lnTo>
                        <a:lnTo>
                          <a:pt x="175" y="22"/>
                        </a:lnTo>
                        <a:lnTo>
                          <a:pt x="151" y="33"/>
                        </a:lnTo>
                        <a:lnTo>
                          <a:pt x="127" y="46"/>
                        </a:lnTo>
                        <a:lnTo>
                          <a:pt x="105" y="62"/>
                        </a:lnTo>
                        <a:lnTo>
                          <a:pt x="85" y="79"/>
                        </a:lnTo>
                        <a:lnTo>
                          <a:pt x="67" y="99"/>
                        </a:lnTo>
                        <a:lnTo>
                          <a:pt x="49" y="121"/>
                        </a:lnTo>
                        <a:lnTo>
                          <a:pt x="36" y="146"/>
                        </a:lnTo>
                        <a:lnTo>
                          <a:pt x="16" y="184"/>
                        </a:lnTo>
                        <a:lnTo>
                          <a:pt x="5" y="223"/>
                        </a:lnTo>
                        <a:lnTo>
                          <a:pt x="0" y="263"/>
                        </a:lnTo>
                        <a:lnTo>
                          <a:pt x="1" y="306"/>
                        </a:lnTo>
                        <a:lnTo>
                          <a:pt x="7" y="331"/>
                        </a:lnTo>
                        <a:lnTo>
                          <a:pt x="10" y="358"/>
                        </a:lnTo>
                        <a:lnTo>
                          <a:pt x="10" y="360"/>
                        </a:lnTo>
                        <a:lnTo>
                          <a:pt x="19" y="385"/>
                        </a:lnTo>
                        <a:lnTo>
                          <a:pt x="31" y="410"/>
                        </a:lnTo>
                        <a:lnTo>
                          <a:pt x="44" y="434"/>
                        </a:lnTo>
                        <a:lnTo>
                          <a:pt x="60" y="456"/>
                        </a:lnTo>
                        <a:lnTo>
                          <a:pt x="77" y="475"/>
                        </a:lnTo>
                        <a:lnTo>
                          <a:pt x="97" y="494"/>
                        </a:lnTo>
                        <a:lnTo>
                          <a:pt x="119" y="512"/>
                        </a:lnTo>
                        <a:lnTo>
                          <a:pt x="144" y="527"/>
                        </a:lnTo>
                        <a:lnTo>
                          <a:pt x="169" y="538"/>
                        </a:lnTo>
                        <a:lnTo>
                          <a:pt x="195" y="549"/>
                        </a:lnTo>
                        <a:lnTo>
                          <a:pt x="221" y="556"/>
                        </a:lnTo>
                        <a:lnTo>
                          <a:pt x="248" y="561"/>
                        </a:lnTo>
                        <a:lnTo>
                          <a:pt x="275" y="562"/>
                        </a:lnTo>
                        <a:lnTo>
                          <a:pt x="302" y="561"/>
                        </a:lnTo>
                        <a:lnTo>
                          <a:pt x="328" y="557"/>
                        </a:lnTo>
                        <a:lnTo>
                          <a:pt x="357" y="552"/>
                        </a:lnTo>
                        <a:close/>
                        <a:moveTo>
                          <a:pt x="517" y="413"/>
                        </a:moveTo>
                        <a:lnTo>
                          <a:pt x="508" y="424"/>
                        </a:lnTo>
                        <a:lnTo>
                          <a:pt x="504" y="429"/>
                        </a:lnTo>
                        <a:lnTo>
                          <a:pt x="501" y="435"/>
                        </a:lnTo>
                        <a:lnTo>
                          <a:pt x="493" y="445"/>
                        </a:lnTo>
                        <a:lnTo>
                          <a:pt x="489" y="451"/>
                        </a:lnTo>
                        <a:lnTo>
                          <a:pt x="486" y="457"/>
                        </a:lnTo>
                        <a:lnTo>
                          <a:pt x="480" y="461"/>
                        </a:lnTo>
                        <a:lnTo>
                          <a:pt x="476" y="466"/>
                        </a:lnTo>
                        <a:lnTo>
                          <a:pt x="468" y="475"/>
                        </a:lnTo>
                        <a:lnTo>
                          <a:pt x="458" y="484"/>
                        </a:lnTo>
                        <a:lnTo>
                          <a:pt x="453" y="488"/>
                        </a:lnTo>
                        <a:lnTo>
                          <a:pt x="448" y="493"/>
                        </a:lnTo>
                        <a:lnTo>
                          <a:pt x="437" y="499"/>
                        </a:lnTo>
                        <a:lnTo>
                          <a:pt x="427" y="506"/>
                        </a:lnTo>
                        <a:lnTo>
                          <a:pt x="404" y="520"/>
                        </a:lnTo>
                        <a:lnTo>
                          <a:pt x="392" y="525"/>
                        </a:lnTo>
                        <a:lnTo>
                          <a:pt x="385" y="527"/>
                        </a:lnTo>
                        <a:lnTo>
                          <a:pt x="383" y="527"/>
                        </a:lnTo>
                        <a:lnTo>
                          <a:pt x="382" y="528"/>
                        </a:lnTo>
                        <a:lnTo>
                          <a:pt x="380" y="530"/>
                        </a:lnTo>
                        <a:lnTo>
                          <a:pt x="367" y="534"/>
                        </a:lnTo>
                        <a:lnTo>
                          <a:pt x="354" y="540"/>
                        </a:lnTo>
                        <a:lnTo>
                          <a:pt x="327" y="545"/>
                        </a:lnTo>
                        <a:lnTo>
                          <a:pt x="301" y="549"/>
                        </a:lnTo>
                        <a:lnTo>
                          <a:pt x="274" y="550"/>
                        </a:lnTo>
                        <a:lnTo>
                          <a:pt x="249" y="550"/>
                        </a:lnTo>
                        <a:lnTo>
                          <a:pt x="223" y="545"/>
                        </a:lnTo>
                        <a:lnTo>
                          <a:pt x="198" y="538"/>
                        </a:lnTo>
                        <a:lnTo>
                          <a:pt x="173" y="529"/>
                        </a:lnTo>
                        <a:lnTo>
                          <a:pt x="150" y="518"/>
                        </a:lnTo>
                        <a:lnTo>
                          <a:pt x="126" y="502"/>
                        </a:lnTo>
                        <a:lnTo>
                          <a:pt x="104" y="487"/>
                        </a:lnTo>
                        <a:lnTo>
                          <a:pt x="85" y="469"/>
                        </a:lnTo>
                        <a:lnTo>
                          <a:pt x="69" y="450"/>
                        </a:lnTo>
                        <a:lnTo>
                          <a:pt x="53" y="428"/>
                        </a:lnTo>
                        <a:lnTo>
                          <a:pt x="42" y="405"/>
                        </a:lnTo>
                        <a:lnTo>
                          <a:pt x="31" y="381"/>
                        </a:lnTo>
                        <a:lnTo>
                          <a:pt x="24" y="355"/>
                        </a:lnTo>
                        <a:lnTo>
                          <a:pt x="16" y="329"/>
                        </a:lnTo>
                        <a:lnTo>
                          <a:pt x="12" y="302"/>
                        </a:lnTo>
                        <a:lnTo>
                          <a:pt x="10" y="275"/>
                        </a:lnTo>
                        <a:lnTo>
                          <a:pt x="12" y="250"/>
                        </a:lnTo>
                        <a:lnTo>
                          <a:pt x="16" y="224"/>
                        </a:lnTo>
                        <a:lnTo>
                          <a:pt x="24" y="199"/>
                        </a:lnTo>
                        <a:lnTo>
                          <a:pt x="33" y="175"/>
                        </a:lnTo>
                        <a:lnTo>
                          <a:pt x="45" y="151"/>
                        </a:lnTo>
                        <a:lnTo>
                          <a:pt x="59" y="127"/>
                        </a:lnTo>
                        <a:lnTo>
                          <a:pt x="75" y="105"/>
                        </a:lnTo>
                        <a:lnTo>
                          <a:pt x="93" y="86"/>
                        </a:lnTo>
                        <a:lnTo>
                          <a:pt x="112" y="70"/>
                        </a:lnTo>
                        <a:lnTo>
                          <a:pt x="132" y="55"/>
                        </a:lnTo>
                        <a:lnTo>
                          <a:pt x="156" y="43"/>
                        </a:lnTo>
                        <a:lnTo>
                          <a:pt x="180" y="32"/>
                        </a:lnTo>
                        <a:lnTo>
                          <a:pt x="208" y="25"/>
                        </a:lnTo>
                        <a:lnTo>
                          <a:pt x="233" y="17"/>
                        </a:lnTo>
                        <a:lnTo>
                          <a:pt x="260" y="13"/>
                        </a:lnTo>
                        <a:lnTo>
                          <a:pt x="285" y="12"/>
                        </a:lnTo>
                        <a:lnTo>
                          <a:pt x="312" y="14"/>
                        </a:lnTo>
                        <a:lnTo>
                          <a:pt x="337" y="18"/>
                        </a:lnTo>
                        <a:lnTo>
                          <a:pt x="363" y="26"/>
                        </a:lnTo>
                        <a:lnTo>
                          <a:pt x="387" y="35"/>
                        </a:lnTo>
                        <a:lnTo>
                          <a:pt x="412" y="47"/>
                        </a:lnTo>
                        <a:lnTo>
                          <a:pt x="434" y="61"/>
                        </a:lnTo>
                        <a:lnTo>
                          <a:pt x="456" y="77"/>
                        </a:lnTo>
                        <a:lnTo>
                          <a:pt x="474" y="95"/>
                        </a:lnTo>
                        <a:lnTo>
                          <a:pt x="492" y="115"/>
                        </a:lnTo>
                        <a:lnTo>
                          <a:pt x="505" y="134"/>
                        </a:lnTo>
                        <a:lnTo>
                          <a:pt x="519" y="158"/>
                        </a:lnTo>
                        <a:lnTo>
                          <a:pt x="529" y="182"/>
                        </a:lnTo>
                        <a:lnTo>
                          <a:pt x="538" y="209"/>
                        </a:lnTo>
                        <a:lnTo>
                          <a:pt x="540" y="221"/>
                        </a:lnTo>
                        <a:lnTo>
                          <a:pt x="541" y="227"/>
                        </a:lnTo>
                        <a:lnTo>
                          <a:pt x="544" y="235"/>
                        </a:lnTo>
                        <a:lnTo>
                          <a:pt x="548" y="261"/>
                        </a:lnTo>
                        <a:lnTo>
                          <a:pt x="549" y="286"/>
                        </a:lnTo>
                        <a:lnTo>
                          <a:pt x="549" y="313"/>
                        </a:lnTo>
                        <a:lnTo>
                          <a:pt x="544" y="338"/>
                        </a:lnTo>
                        <a:lnTo>
                          <a:pt x="540" y="350"/>
                        </a:lnTo>
                        <a:lnTo>
                          <a:pt x="538" y="357"/>
                        </a:lnTo>
                        <a:lnTo>
                          <a:pt x="537" y="358"/>
                        </a:lnTo>
                        <a:lnTo>
                          <a:pt x="537" y="360"/>
                        </a:lnTo>
                        <a:lnTo>
                          <a:pt x="537" y="364"/>
                        </a:lnTo>
                        <a:lnTo>
                          <a:pt x="528" y="389"/>
                        </a:lnTo>
                        <a:lnTo>
                          <a:pt x="517" y="413"/>
                        </a:lnTo>
                        <a:close/>
                      </a:path>
                    </a:pathLst>
                  </a:custGeom>
                  <a:solidFill>
                    <a:srgbClr val="4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1" name="Freeform 777"/>
                  <p:cNvSpPr>
                    <a:spLocks noEditPoints="1"/>
                  </p:cNvSpPr>
                  <p:nvPr/>
                </p:nvSpPr>
                <p:spPr bwMode="auto">
                  <a:xfrm>
                    <a:off x="2066" y="2408"/>
                    <a:ext cx="302" cy="265"/>
                  </a:xfrm>
                  <a:custGeom>
                    <a:avLst/>
                    <a:gdLst>
                      <a:gd name="T0" fmla="*/ 370 w 539"/>
                      <a:gd name="T1" fmla="*/ 518 h 538"/>
                      <a:gd name="T2" fmla="*/ 375 w 539"/>
                      <a:gd name="T3" fmla="*/ 515 h 538"/>
                      <a:gd name="T4" fmla="*/ 417 w 539"/>
                      <a:gd name="T5" fmla="*/ 494 h 538"/>
                      <a:gd name="T6" fmla="*/ 443 w 539"/>
                      <a:gd name="T7" fmla="*/ 476 h 538"/>
                      <a:gd name="T8" fmla="*/ 466 w 539"/>
                      <a:gd name="T9" fmla="*/ 454 h 538"/>
                      <a:gd name="T10" fmla="*/ 479 w 539"/>
                      <a:gd name="T11" fmla="*/ 439 h 538"/>
                      <a:gd name="T12" fmla="*/ 494 w 539"/>
                      <a:gd name="T13" fmla="*/ 417 h 538"/>
                      <a:gd name="T14" fmla="*/ 518 w 539"/>
                      <a:gd name="T15" fmla="*/ 377 h 538"/>
                      <a:gd name="T16" fmla="*/ 527 w 539"/>
                      <a:gd name="T17" fmla="*/ 346 h 538"/>
                      <a:gd name="T18" fmla="*/ 534 w 539"/>
                      <a:gd name="T19" fmla="*/ 326 h 538"/>
                      <a:gd name="T20" fmla="*/ 538 w 539"/>
                      <a:gd name="T21" fmla="*/ 249 h 538"/>
                      <a:gd name="T22" fmla="*/ 530 w 539"/>
                      <a:gd name="T23" fmla="*/ 209 h 538"/>
                      <a:gd name="T24" fmla="*/ 509 w 539"/>
                      <a:gd name="T25" fmla="*/ 146 h 538"/>
                      <a:gd name="T26" fmla="*/ 464 w 539"/>
                      <a:gd name="T27" fmla="*/ 83 h 538"/>
                      <a:gd name="T28" fmla="*/ 402 w 539"/>
                      <a:gd name="T29" fmla="*/ 35 h 538"/>
                      <a:gd name="T30" fmla="*/ 327 w 539"/>
                      <a:gd name="T31" fmla="*/ 6 h 538"/>
                      <a:gd name="T32" fmla="*/ 250 w 539"/>
                      <a:gd name="T33" fmla="*/ 1 h 538"/>
                      <a:gd name="T34" fmla="*/ 170 w 539"/>
                      <a:gd name="T35" fmla="*/ 20 h 538"/>
                      <a:gd name="T36" fmla="*/ 102 w 539"/>
                      <a:gd name="T37" fmla="*/ 58 h 538"/>
                      <a:gd name="T38" fmla="*/ 49 w 539"/>
                      <a:gd name="T39" fmla="*/ 115 h 538"/>
                      <a:gd name="T40" fmla="*/ 14 w 539"/>
                      <a:gd name="T41" fmla="*/ 187 h 538"/>
                      <a:gd name="T42" fmla="*/ 0 w 539"/>
                      <a:gd name="T43" fmla="*/ 263 h 538"/>
                      <a:gd name="T44" fmla="*/ 14 w 539"/>
                      <a:gd name="T45" fmla="*/ 343 h 538"/>
                      <a:gd name="T46" fmla="*/ 43 w 539"/>
                      <a:gd name="T47" fmla="*/ 416 h 538"/>
                      <a:gd name="T48" fmla="*/ 94 w 539"/>
                      <a:gd name="T49" fmla="*/ 475 h 538"/>
                      <a:gd name="T50" fmla="*/ 163 w 539"/>
                      <a:gd name="T51" fmla="*/ 517 h 538"/>
                      <a:gd name="T52" fmla="*/ 239 w 539"/>
                      <a:gd name="T53" fmla="*/ 538 h 538"/>
                      <a:gd name="T54" fmla="*/ 317 w 539"/>
                      <a:gd name="T55" fmla="*/ 533 h 538"/>
                      <a:gd name="T56" fmla="*/ 481 w 539"/>
                      <a:gd name="T57" fmla="*/ 417 h 538"/>
                      <a:gd name="T58" fmla="*/ 456 w 539"/>
                      <a:gd name="T59" fmla="*/ 445 h 538"/>
                      <a:gd name="T60" fmla="*/ 430 w 539"/>
                      <a:gd name="T61" fmla="*/ 472 h 538"/>
                      <a:gd name="T62" fmla="*/ 388 w 539"/>
                      <a:gd name="T63" fmla="*/ 499 h 538"/>
                      <a:gd name="T64" fmla="*/ 346 w 539"/>
                      <a:gd name="T65" fmla="*/ 515 h 538"/>
                      <a:gd name="T66" fmla="*/ 341 w 539"/>
                      <a:gd name="T67" fmla="*/ 518 h 538"/>
                      <a:gd name="T68" fmla="*/ 265 w 539"/>
                      <a:gd name="T69" fmla="*/ 526 h 538"/>
                      <a:gd name="T70" fmla="*/ 191 w 539"/>
                      <a:gd name="T71" fmla="*/ 514 h 538"/>
                      <a:gd name="T72" fmla="*/ 122 w 539"/>
                      <a:gd name="T73" fmla="*/ 480 h 538"/>
                      <a:gd name="T74" fmla="*/ 68 w 539"/>
                      <a:gd name="T75" fmla="*/ 429 h 538"/>
                      <a:gd name="T76" fmla="*/ 30 w 539"/>
                      <a:gd name="T77" fmla="*/ 364 h 538"/>
                      <a:gd name="T78" fmla="*/ 14 w 539"/>
                      <a:gd name="T79" fmla="*/ 289 h 538"/>
                      <a:gd name="T80" fmla="*/ 18 w 539"/>
                      <a:gd name="T81" fmla="*/ 215 h 538"/>
                      <a:gd name="T82" fmla="*/ 47 w 539"/>
                      <a:gd name="T83" fmla="*/ 145 h 538"/>
                      <a:gd name="T84" fmla="*/ 90 w 539"/>
                      <a:gd name="T85" fmla="*/ 83 h 538"/>
                      <a:gd name="T86" fmla="*/ 151 w 539"/>
                      <a:gd name="T87" fmla="*/ 41 h 538"/>
                      <a:gd name="T88" fmla="*/ 224 w 539"/>
                      <a:gd name="T89" fmla="*/ 16 h 538"/>
                      <a:gd name="T90" fmla="*/ 300 w 539"/>
                      <a:gd name="T91" fmla="*/ 14 h 538"/>
                      <a:gd name="T92" fmla="*/ 371 w 539"/>
                      <a:gd name="T93" fmla="*/ 33 h 538"/>
                      <a:gd name="T94" fmla="*/ 437 w 539"/>
                      <a:gd name="T95" fmla="*/ 74 h 538"/>
                      <a:gd name="T96" fmla="*/ 485 w 539"/>
                      <a:gd name="T97" fmla="*/ 129 h 538"/>
                      <a:gd name="T98" fmla="*/ 518 w 539"/>
                      <a:gd name="T99" fmla="*/ 200 h 538"/>
                      <a:gd name="T100" fmla="*/ 526 w 539"/>
                      <a:gd name="T101" fmla="*/ 250 h 538"/>
                      <a:gd name="T102" fmla="*/ 520 w 539"/>
                      <a:gd name="T103" fmla="*/ 323 h 538"/>
                      <a:gd name="T104" fmla="*/ 495 w 539"/>
                      <a:gd name="T105" fmla="*/ 395 h 5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39" h="538">
                        <a:moveTo>
                          <a:pt x="344" y="528"/>
                        </a:moveTo>
                        <a:lnTo>
                          <a:pt x="357" y="522"/>
                        </a:lnTo>
                        <a:lnTo>
                          <a:pt x="370" y="518"/>
                        </a:lnTo>
                        <a:lnTo>
                          <a:pt x="372" y="516"/>
                        </a:lnTo>
                        <a:lnTo>
                          <a:pt x="373" y="515"/>
                        </a:lnTo>
                        <a:lnTo>
                          <a:pt x="375" y="515"/>
                        </a:lnTo>
                        <a:lnTo>
                          <a:pt x="382" y="513"/>
                        </a:lnTo>
                        <a:lnTo>
                          <a:pt x="394" y="508"/>
                        </a:lnTo>
                        <a:lnTo>
                          <a:pt x="417" y="494"/>
                        </a:lnTo>
                        <a:lnTo>
                          <a:pt x="427" y="487"/>
                        </a:lnTo>
                        <a:lnTo>
                          <a:pt x="438" y="481"/>
                        </a:lnTo>
                        <a:lnTo>
                          <a:pt x="443" y="476"/>
                        </a:lnTo>
                        <a:lnTo>
                          <a:pt x="448" y="472"/>
                        </a:lnTo>
                        <a:lnTo>
                          <a:pt x="458" y="463"/>
                        </a:lnTo>
                        <a:lnTo>
                          <a:pt x="466" y="454"/>
                        </a:lnTo>
                        <a:lnTo>
                          <a:pt x="470" y="449"/>
                        </a:lnTo>
                        <a:lnTo>
                          <a:pt x="476" y="445"/>
                        </a:lnTo>
                        <a:lnTo>
                          <a:pt x="479" y="439"/>
                        </a:lnTo>
                        <a:lnTo>
                          <a:pt x="483" y="433"/>
                        </a:lnTo>
                        <a:lnTo>
                          <a:pt x="491" y="423"/>
                        </a:lnTo>
                        <a:lnTo>
                          <a:pt x="494" y="417"/>
                        </a:lnTo>
                        <a:lnTo>
                          <a:pt x="498" y="412"/>
                        </a:lnTo>
                        <a:lnTo>
                          <a:pt x="507" y="401"/>
                        </a:lnTo>
                        <a:lnTo>
                          <a:pt x="518" y="377"/>
                        </a:lnTo>
                        <a:lnTo>
                          <a:pt x="527" y="352"/>
                        </a:lnTo>
                        <a:lnTo>
                          <a:pt x="527" y="348"/>
                        </a:lnTo>
                        <a:lnTo>
                          <a:pt x="527" y="346"/>
                        </a:lnTo>
                        <a:lnTo>
                          <a:pt x="528" y="345"/>
                        </a:lnTo>
                        <a:lnTo>
                          <a:pt x="530" y="338"/>
                        </a:lnTo>
                        <a:lnTo>
                          <a:pt x="534" y="326"/>
                        </a:lnTo>
                        <a:lnTo>
                          <a:pt x="539" y="301"/>
                        </a:lnTo>
                        <a:lnTo>
                          <a:pt x="539" y="274"/>
                        </a:lnTo>
                        <a:lnTo>
                          <a:pt x="538" y="249"/>
                        </a:lnTo>
                        <a:lnTo>
                          <a:pt x="534" y="223"/>
                        </a:lnTo>
                        <a:lnTo>
                          <a:pt x="531" y="215"/>
                        </a:lnTo>
                        <a:lnTo>
                          <a:pt x="530" y="209"/>
                        </a:lnTo>
                        <a:lnTo>
                          <a:pt x="528" y="197"/>
                        </a:lnTo>
                        <a:lnTo>
                          <a:pt x="519" y="170"/>
                        </a:lnTo>
                        <a:lnTo>
                          <a:pt x="509" y="146"/>
                        </a:lnTo>
                        <a:lnTo>
                          <a:pt x="495" y="122"/>
                        </a:lnTo>
                        <a:lnTo>
                          <a:pt x="482" y="103"/>
                        </a:lnTo>
                        <a:lnTo>
                          <a:pt x="464" y="83"/>
                        </a:lnTo>
                        <a:lnTo>
                          <a:pt x="446" y="65"/>
                        </a:lnTo>
                        <a:lnTo>
                          <a:pt x="424" y="49"/>
                        </a:lnTo>
                        <a:lnTo>
                          <a:pt x="402" y="35"/>
                        </a:lnTo>
                        <a:lnTo>
                          <a:pt x="377" y="23"/>
                        </a:lnTo>
                        <a:lnTo>
                          <a:pt x="353" y="14"/>
                        </a:lnTo>
                        <a:lnTo>
                          <a:pt x="327" y="6"/>
                        </a:lnTo>
                        <a:lnTo>
                          <a:pt x="302" y="2"/>
                        </a:lnTo>
                        <a:lnTo>
                          <a:pt x="275" y="0"/>
                        </a:lnTo>
                        <a:lnTo>
                          <a:pt x="250" y="1"/>
                        </a:lnTo>
                        <a:lnTo>
                          <a:pt x="223" y="5"/>
                        </a:lnTo>
                        <a:lnTo>
                          <a:pt x="198" y="13"/>
                        </a:lnTo>
                        <a:lnTo>
                          <a:pt x="170" y="20"/>
                        </a:lnTo>
                        <a:lnTo>
                          <a:pt x="146" y="31"/>
                        </a:lnTo>
                        <a:lnTo>
                          <a:pt x="122" y="43"/>
                        </a:lnTo>
                        <a:lnTo>
                          <a:pt x="102" y="58"/>
                        </a:lnTo>
                        <a:lnTo>
                          <a:pt x="83" y="74"/>
                        </a:lnTo>
                        <a:lnTo>
                          <a:pt x="65" y="93"/>
                        </a:lnTo>
                        <a:lnTo>
                          <a:pt x="49" y="115"/>
                        </a:lnTo>
                        <a:lnTo>
                          <a:pt x="35" y="139"/>
                        </a:lnTo>
                        <a:lnTo>
                          <a:pt x="23" y="163"/>
                        </a:lnTo>
                        <a:lnTo>
                          <a:pt x="14" y="187"/>
                        </a:lnTo>
                        <a:lnTo>
                          <a:pt x="6" y="212"/>
                        </a:lnTo>
                        <a:lnTo>
                          <a:pt x="2" y="238"/>
                        </a:lnTo>
                        <a:lnTo>
                          <a:pt x="0" y="263"/>
                        </a:lnTo>
                        <a:lnTo>
                          <a:pt x="2" y="290"/>
                        </a:lnTo>
                        <a:lnTo>
                          <a:pt x="6" y="317"/>
                        </a:lnTo>
                        <a:lnTo>
                          <a:pt x="14" y="343"/>
                        </a:lnTo>
                        <a:lnTo>
                          <a:pt x="21" y="369"/>
                        </a:lnTo>
                        <a:lnTo>
                          <a:pt x="32" y="393"/>
                        </a:lnTo>
                        <a:lnTo>
                          <a:pt x="43" y="416"/>
                        </a:lnTo>
                        <a:lnTo>
                          <a:pt x="59" y="438"/>
                        </a:lnTo>
                        <a:lnTo>
                          <a:pt x="75" y="457"/>
                        </a:lnTo>
                        <a:lnTo>
                          <a:pt x="94" y="475"/>
                        </a:lnTo>
                        <a:lnTo>
                          <a:pt x="116" y="490"/>
                        </a:lnTo>
                        <a:lnTo>
                          <a:pt x="140" y="506"/>
                        </a:lnTo>
                        <a:lnTo>
                          <a:pt x="163" y="517"/>
                        </a:lnTo>
                        <a:lnTo>
                          <a:pt x="188" y="526"/>
                        </a:lnTo>
                        <a:lnTo>
                          <a:pt x="213" y="533"/>
                        </a:lnTo>
                        <a:lnTo>
                          <a:pt x="239" y="538"/>
                        </a:lnTo>
                        <a:lnTo>
                          <a:pt x="264" y="538"/>
                        </a:lnTo>
                        <a:lnTo>
                          <a:pt x="291" y="537"/>
                        </a:lnTo>
                        <a:lnTo>
                          <a:pt x="317" y="533"/>
                        </a:lnTo>
                        <a:lnTo>
                          <a:pt x="344" y="528"/>
                        </a:lnTo>
                        <a:close/>
                        <a:moveTo>
                          <a:pt x="495" y="395"/>
                        </a:moveTo>
                        <a:lnTo>
                          <a:pt x="481" y="417"/>
                        </a:lnTo>
                        <a:lnTo>
                          <a:pt x="473" y="426"/>
                        </a:lnTo>
                        <a:lnTo>
                          <a:pt x="465" y="437"/>
                        </a:lnTo>
                        <a:lnTo>
                          <a:pt x="456" y="445"/>
                        </a:lnTo>
                        <a:lnTo>
                          <a:pt x="448" y="454"/>
                        </a:lnTo>
                        <a:lnTo>
                          <a:pt x="438" y="462"/>
                        </a:lnTo>
                        <a:lnTo>
                          <a:pt x="430" y="472"/>
                        </a:lnTo>
                        <a:lnTo>
                          <a:pt x="409" y="485"/>
                        </a:lnTo>
                        <a:lnTo>
                          <a:pt x="398" y="491"/>
                        </a:lnTo>
                        <a:lnTo>
                          <a:pt x="388" y="499"/>
                        </a:lnTo>
                        <a:lnTo>
                          <a:pt x="365" y="509"/>
                        </a:lnTo>
                        <a:lnTo>
                          <a:pt x="353" y="513"/>
                        </a:lnTo>
                        <a:lnTo>
                          <a:pt x="346" y="515"/>
                        </a:lnTo>
                        <a:lnTo>
                          <a:pt x="344" y="515"/>
                        </a:lnTo>
                        <a:lnTo>
                          <a:pt x="343" y="516"/>
                        </a:lnTo>
                        <a:lnTo>
                          <a:pt x="341" y="518"/>
                        </a:lnTo>
                        <a:lnTo>
                          <a:pt x="314" y="523"/>
                        </a:lnTo>
                        <a:lnTo>
                          <a:pt x="290" y="526"/>
                        </a:lnTo>
                        <a:lnTo>
                          <a:pt x="265" y="526"/>
                        </a:lnTo>
                        <a:lnTo>
                          <a:pt x="240" y="525"/>
                        </a:lnTo>
                        <a:lnTo>
                          <a:pt x="215" y="520"/>
                        </a:lnTo>
                        <a:lnTo>
                          <a:pt x="191" y="514"/>
                        </a:lnTo>
                        <a:lnTo>
                          <a:pt x="169" y="505"/>
                        </a:lnTo>
                        <a:lnTo>
                          <a:pt x="146" y="494"/>
                        </a:lnTo>
                        <a:lnTo>
                          <a:pt x="122" y="480"/>
                        </a:lnTo>
                        <a:lnTo>
                          <a:pt x="102" y="464"/>
                        </a:lnTo>
                        <a:lnTo>
                          <a:pt x="84" y="447"/>
                        </a:lnTo>
                        <a:lnTo>
                          <a:pt x="68" y="429"/>
                        </a:lnTo>
                        <a:lnTo>
                          <a:pt x="53" y="409"/>
                        </a:lnTo>
                        <a:lnTo>
                          <a:pt x="41" y="387"/>
                        </a:lnTo>
                        <a:lnTo>
                          <a:pt x="30" y="364"/>
                        </a:lnTo>
                        <a:lnTo>
                          <a:pt x="23" y="340"/>
                        </a:lnTo>
                        <a:lnTo>
                          <a:pt x="17" y="314"/>
                        </a:lnTo>
                        <a:lnTo>
                          <a:pt x="14" y="289"/>
                        </a:lnTo>
                        <a:lnTo>
                          <a:pt x="12" y="264"/>
                        </a:lnTo>
                        <a:lnTo>
                          <a:pt x="15" y="240"/>
                        </a:lnTo>
                        <a:lnTo>
                          <a:pt x="18" y="215"/>
                        </a:lnTo>
                        <a:lnTo>
                          <a:pt x="25" y="192"/>
                        </a:lnTo>
                        <a:lnTo>
                          <a:pt x="34" y="168"/>
                        </a:lnTo>
                        <a:lnTo>
                          <a:pt x="47" y="145"/>
                        </a:lnTo>
                        <a:lnTo>
                          <a:pt x="59" y="121"/>
                        </a:lnTo>
                        <a:lnTo>
                          <a:pt x="75" y="102"/>
                        </a:lnTo>
                        <a:lnTo>
                          <a:pt x="90" y="83"/>
                        </a:lnTo>
                        <a:lnTo>
                          <a:pt x="110" y="67"/>
                        </a:lnTo>
                        <a:lnTo>
                          <a:pt x="129" y="52"/>
                        </a:lnTo>
                        <a:lnTo>
                          <a:pt x="151" y="41"/>
                        </a:lnTo>
                        <a:lnTo>
                          <a:pt x="174" y="29"/>
                        </a:lnTo>
                        <a:lnTo>
                          <a:pt x="200" y="22"/>
                        </a:lnTo>
                        <a:lnTo>
                          <a:pt x="224" y="16"/>
                        </a:lnTo>
                        <a:lnTo>
                          <a:pt x="250" y="13"/>
                        </a:lnTo>
                        <a:lnTo>
                          <a:pt x="275" y="12"/>
                        </a:lnTo>
                        <a:lnTo>
                          <a:pt x="300" y="14"/>
                        </a:lnTo>
                        <a:lnTo>
                          <a:pt x="324" y="17"/>
                        </a:lnTo>
                        <a:lnTo>
                          <a:pt x="348" y="24"/>
                        </a:lnTo>
                        <a:lnTo>
                          <a:pt x="371" y="33"/>
                        </a:lnTo>
                        <a:lnTo>
                          <a:pt x="396" y="46"/>
                        </a:lnTo>
                        <a:lnTo>
                          <a:pt x="418" y="58"/>
                        </a:lnTo>
                        <a:lnTo>
                          <a:pt x="437" y="74"/>
                        </a:lnTo>
                        <a:lnTo>
                          <a:pt x="455" y="90"/>
                        </a:lnTo>
                        <a:lnTo>
                          <a:pt x="471" y="110"/>
                        </a:lnTo>
                        <a:lnTo>
                          <a:pt x="485" y="129"/>
                        </a:lnTo>
                        <a:lnTo>
                          <a:pt x="498" y="151"/>
                        </a:lnTo>
                        <a:lnTo>
                          <a:pt x="509" y="174"/>
                        </a:lnTo>
                        <a:lnTo>
                          <a:pt x="518" y="200"/>
                        </a:lnTo>
                        <a:lnTo>
                          <a:pt x="523" y="225"/>
                        </a:lnTo>
                        <a:lnTo>
                          <a:pt x="524" y="237"/>
                        </a:lnTo>
                        <a:lnTo>
                          <a:pt x="526" y="250"/>
                        </a:lnTo>
                        <a:lnTo>
                          <a:pt x="526" y="275"/>
                        </a:lnTo>
                        <a:lnTo>
                          <a:pt x="525" y="300"/>
                        </a:lnTo>
                        <a:lnTo>
                          <a:pt x="520" y="323"/>
                        </a:lnTo>
                        <a:lnTo>
                          <a:pt x="515" y="348"/>
                        </a:lnTo>
                        <a:lnTo>
                          <a:pt x="506" y="370"/>
                        </a:lnTo>
                        <a:lnTo>
                          <a:pt x="495" y="395"/>
                        </a:lnTo>
                        <a:close/>
                      </a:path>
                    </a:pathLst>
                  </a:custGeom>
                  <a:solidFill>
                    <a:srgbClr val="4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2" name="Freeform 778"/>
                  <p:cNvSpPr>
                    <a:spLocks noEditPoints="1"/>
                  </p:cNvSpPr>
                  <p:nvPr/>
                </p:nvSpPr>
                <p:spPr bwMode="auto">
                  <a:xfrm>
                    <a:off x="2073" y="2414"/>
                    <a:ext cx="288" cy="255"/>
                  </a:xfrm>
                  <a:custGeom>
                    <a:avLst/>
                    <a:gdLst>
                      <a:gd name="T0" fmla="*/ 332 w 514"/>
                      <a:gd name="T1" fmla="*/ 503 h 514"/>
                      <a:gd name="T2" fmla="*/ 353 w 514"/>
                      <a:gd name="T3" fmla="*/ 497 h 514"/>
                      <a:gd name="T4" fmla="*/ 397 w 514"/>
                      <a:gd name="T5" fmla="*/ 473 h 514"/>
                      <a:gd name="T6" fmla="*/ 436 w 514"/>
                      <a:gd name="T7" fmla="*/ 442 h 514"/>
                      <a:gd name="T8" fmla="*/ 461 w 514"/>
                      <a:gd name="T9" fmla="*/ 414 h 514"/>
                      <a:gd name="T10" fmla="*/ 494 w 514"/>
                      <a:gd name="T11" fmla="*/ 358 h 514"/>
                      <a:gd name="T12" fmla="*/ 513 w 514"/>
                      <a:gd name="T13" fmla="*/ 288 h 514"/>
                      <a:gd name="T14" fmla="*/ 512 w 514"/>
                      <a:gd name="T15" fmla="*/ 225 h 514"/>
                      <a:gd name="T16" fmla="*/ 497 w 514"/>
                      <a:gd name="T17" fmla="*/ 162 h 514"/>
                      <a:gd name="T18" fmla="*/ 459 w 514"/>
                      <a:gd name="T19" fmla="*/ 98 h 514"/>
                      <a:gd name="T20" fmla="*/ 406 w 514"/>
                      <a:gd name="T21" fmla="*/ 46 h 514"/>
                      <a:gd name="T22" fmla="*/ 336 w 514"/>
                      <a:gd name="T23" fmla="*/ 12 h 514"/>
                      <a:gd name="T24" fmla="*/ 263 w 514"/>
                      <a:gd name="T25" fmla="*/ 0 h 514"/>
                      <a:gd name="T26" fmla="*/ 188 w 514"/>
                      <a:gd name="T27" fmla="*/ 10 h 514"/>
                      <a:gd name="T28" fmla="*/ 117 w 514"/>
                      <a:gd name="T29" fmla="*/ 40 h 514"/>
                      <a:gd name="T30" fmla="*/ 63 w 514"/>
                      <a:gd name="T31" fmla="*/ 90 h 514"/>
                      <a:gd name="T32" fmla="*/ 22 w 514"/>
                      <a:gd name="T33" fmla="*/ 156 h 514"/>
                      <a:gd name="T34" fmla="*/ 3 w 514"/>
                      <a:gd name="T35" fmla="*/ 228 h 514"/>
                      <a:gd name="T36" fmla="*/ 5 w 514"/>
                      <a:gd name="T37" fmla="*/ 302 h 514"/>
                      <a:gd name="T38" fmla="*/ 29 w 514"/>
                      <a:gd name="T39" fmla="*/ 375 h 514"/>
                      <a:gd name="T40" fmla="*/ 72 w 514"/>
                      <a:gd name="T41" fmla="*/ 435 h 514"/>
                      <a:gd name="T42" fmla="*/ 134 w 514"/>
                      <a:gd name="T43" fmla="*/ 482 h 514"/>
                      <a:gd name="T44" fmla="*/ 203 w 514"/>
                      <a:gd name="T45" fmla="*/ 508 h 514"/>
                      <a:gd name="T46" fmla="*/ 278 w 514"/>
                      <a:gd name="T47" fmla="*/ 514 h 514"/>
                      <a:gd name="T48" fmla="*/ 474 w 514"/>
                      <a:gd name="T49" fmla="*/ 378 h 514"/>
                      <a:gd name="T50" fmla="*/ 429 w 514"/>
                      <a:gd name="T51" fmla="*/ 436 h 514"/>
                      <a:gd name="T52" fmla="*/ 424 w 514"/>
                      <a:gd name="T53" fmla="*/ 439 h 514"/>
                      <a:gd name="T54" fmla="*/ 402 w 514"/>
                      <a:gd name="T55" fmla="*/ 458 h 514"/>
                      <a:gd name="T56" fmla="*/ 396 w 514"/>
                      <a:gd name="T57" fmla="*/ 461 h 514"/>
                      <a:gd name="T58" fmla="*/ 349 w 514"/>
                      <a:gd name="T59" fmla="*/ 486 h 514"/>
                      <a:gd name="T60" fmla="*/ 276 w 514"/>
                      <a:gd name="T61" fmla="*/ 503 h 514"/>
                      <a:gd name="T62" fmla="*/ 206 w 514"/>
                      <a:gd name="T63" fmla="*/ 498 h 514"/>
                      <a:gd name="T64" fmla="*/ 139 w 514"/>
                      <a:gd name="T65" fmla="*/ 473 h 514"/>
                      <a:gd name="T66" fmla="*/ 80 w 514"/>
                      <a:gd name="T67" fmla="*/ 429 h 514"/>
                      <a:gd name="T68" fmla="*/ 40 w 514"/>
                      <a:gd name="T69" fmla="*/ 371 h 514"/>
                      <a:gd name="T70" fmla="*/ 16 w 514"/>
                      <a:gd name="T71" fmla="*/ 302 h 514"/>
                      <a:gd name="T72" fmla="*/ 14 w 514"/>
                      <a:gd name="T73" fmla="*/ 229 h 514"/>
                      <a:gd name="T74" fmla="*/ 33 w 514"/>
                      <a:gd name="T75" fmla="*/ 160 h 514"/>
                      <a:gd name="T76" fmla="*/ 71 w 514"/>
                      <a:gd name="T77" fmla="*/ 97 h 514"/>
                      <a:gd name="T78" fmla="*/ 123 w 514"/>
                      <a:gd name="T79" fmla="*/ 51 h 514"/>
                      <a:gd name="T80" fmla="*/ 192 w 514"/>
                      <a:gd name="T81" fmla="*/ 23 h 514"/>
                      <a:gd name="T82" fmla="*/ 262 w 514"/>
                      <a:gd name="T83" fmla="*/ 12 h 514"/>
                      <a:gd name="T84" fmla="*/ 332 w 514"/>
                      <a:gd name="T85" fmla="*/ 23 h 514"/>
                      <a:gd name="T86" fmla="*/ 398 w 514"/>
                      <a:gd name="T87" fmla="*/ 56 h 514"/>
                      <a:gd name="T88" fmla="*/ 451 w 514"/>
                      <a:gd name="T89" fmla="*/ 105 h 514"/>
                      <a:gd name="T90" fmla="*/ 485 w 514"/>
                      <a:gd name="T91" fmla="*/ 166 h 514"/>
                      <a:gd name="T92" fmla="*/ 503 w 514"/>
                      <a:gd name="T93" fmla="*/ 238 h 514"/>
                      <a:gd name="T94" fmla="*/ 499 w 514"/>
                      <a:gd name="T95" fmla="*/ 309 h 514"/>
                      <a:gd name="T96" fmla="*/ 494 w 514"/>
                      <a:gd name="T97" fmla="*/ 333 h 5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514" h="514">
                        <a:moveTo>
                          <a:pt x="329" y="506"/>
                        </a:moveTo>
                        <a:lnTo>
                          <a:pt x="331" y="504"/>
                        </a:lnTo>
                        <a:lnTo>
                          <a:pt x="332" y="503"/>
                        </a:lnTo>
                        <a:lnTo>
                          <a:pt x="334" y="503"/>
                        </a:lnTo>
                        <a:lnTo>
                          <a:pt x="341" y="501"/>
                        </a:lnTo>
                        <a:lnTo>
                          <a:pt x="353" y="497"/>
                        </a:lnTo>
                        <a:lnTo>
                          <a:pt x="376" y="487"/>
                        </a:lnTo>
                        <a:lnTo>
                          <a:pt x="386" y="479"/>
                        </a:lnTo>
                        <a:lnTo>
                          <a:pt x="397" y="473"/>
                        </a:lnTo>
                        <a:lnTo>
                          <a:pt x="418" y="460"/>
                        </a:lnTo>
                        <a:lnTo>
                          <a:pt x="426" y="450"/>
                        </a:lnTo>
                        <a:lnTo>
                          <a:pt x="436" y="442"/>
                        </a:lnTo>
                        <a:lnTo>
                          <a:pt x="444" y="433"/>
                        </a:lnTo>
                        <a:lnTo>
                          <a:pt x="453" y="425"/>
                        </a:lnTo>
                        <a:lnTo>
                          <a:pt x="461" y="414"/>
                        </a:lnTo>
                        <a:lnTo>
                          <a:pt x="469" y="405"/>
                        </a:lnTo>
                        <a:lnTo>
                          <a:pt x="483" y="383"/>
                        </a:lnTo>
                        <a:lnTo>
                          <a:pt x="494" y="358"/>
                        </a:lnTo>
                        <a:lnTo>
                          <a:pt x="503" y="336"/>
                        </a:lnTo>
                        <a:lnTo>
                          <a:pt x="508" y="311"/>
                        </a:lnTo>
                        <a:lnTo>
                          <a:pt x="513" y="288"/>
                        </a:lnTo>
                        <a:lnTo>
                          <a:pt x="514" y="263"/>
                        </a:lnTo>
                        <a:lnTo>
                          <a:pt x="514" y="238"/>
                        </a:lnTo>
                        <a:lnTo>
                          <a:pt x="512" y="225"/>
                        </a:lnTo>
                        <a:lnTo>
                          <a:pt x="511" y="213"/>
                        </a:lnTo>
                        <a:lnTo>
                          <a:pt x="506" y="188"/>
                        </a:lnTo>
                        <a:lnTo>
                          <a:pt x="497" y="162"/>
                        </a:lnTo>
                        <a:lnTo>
                          <a:pt x="486" y="139"/>
                        </a:lnTo>
                        <a:lnTo>
                          <a:pt x="473" y="117"/>
                        </a:lnTo>
                        <a:lnTo>
                          <a:pt x="459" y="98"/>
                        </a:lnTo>
                        <a:lnTo>
                          <a:pt x="443" y="78"/>
                        </a:lnTo>
                        <a:lnTo>
                          <a:pt x="425" y="62"/>
                        </a:lnTo>
                        <a:lnTo>
                          <a:pt x="406" y="46"/>
                        </a:lnTo>
                        <a:lnTo>
                          <a:pt x="384" y="34"/>
                        </a:lnTo>
                        <a:lnTo>
                          <a:pt x="359" y="21"/>
                        </a:lnTo>
                        <a:lnTo>
                          <a:pt x="336" y="12"/>
                        </a:lnTo>
                        <a:lnTo>
                          <a:pt x="312" y="5"/>
                        </a:lnTo>
                        <a:lnTo>
                          <a:pt x="288" y="2"/>
                        </a:lnTo>
                        <a:lnTo>
                          <a:pt x="263" y="0"/>
                        </a:lnTo>
                        <a:lnTo>
                          <a:pt x="238" y="1"/>
                        </a:lnTo>
                        <a:lnTo>
                          <a:pt x="212" y="4"/>
                        </a:lnTo>
                        <a:lnTo>
                          <a:pt x="188" y="10"/>
                        </a:lnTo>
                        <a:lnTo>
                          <a:pt x="162" y="17"/>
                        </a:lnTo>
                        <a:lnTo>
                          <a:pt x="139" y="29"/>
                        </a:lnTo>
                        <a:lnTo>
                          <a:pt x="117" y="40"/>
                        </a:lnTo>
                        <a:lnTo>
                          <a:pt x="98" y="55"/>
                        </a:lnTo>
                        <a:lnTo>
                          <a:pt x="78" y="71"/>
                        </a:lnTo>
                        <a:lnTo>
                          <a:pt x="63" y="90"/>
                        </a:lnTo>
                        <a:lnTo>
                          <a:pt x="47" y="109"/>
                        </a:lnTo>
                        <a:lnTo>
                          <a:pt x="35" y="133"/>
                        </a:lnTo>
                        <a:lnTo>
                          <a:pt x="22" y="156"/>
                        </a:lnTo>
                        <a:lnTo>
                          <a:pt x="13" y="180"/>
                        </a:lnTo>
                        <a:lnTo>
                          <a:pt x="6" y="203"/>
                        </a:lnTo>
                        <a:lnTo>
                          <a:pt x="3" y="228"/>
                        </a:lnTo>
                        <a:lnTo>
                          <a:pt x="0" y="252"/>
                        </a:lnTo>
                        <a:lnTo>
                          <a:pt x="2" y="277"/>
                        </a:lnTo>
                        <a:lnTo>
                          <a:pt x="5" y="302"/>
                        </a:lnTo>
                        <a:lnTo>
                          <a:pt x="11" y="328"/>
                        </a:lnTo>
                        <a:lnTo>
                          <a:pt x="18" y="352"/>
                        </a:lnTo>
                        <a:lnTo>
                          <a:pt x="29" y="375"/>
                        </a:lnTo>
                        <a:lnTo>
                          <a:pt x="41" y="397"/>
                        </a:lnTo>
                        <a:lnTo>
                          <a:pt x="56" y="417"/>
                        </a:lnTo>
                        <a:lnTo>
                          <a:pt x="72" y="435"/>
                        </a:lnTo>
                        <a:lnTo>
                          <a:pt x="90" y="452"/>
                        </a:lnTo>
                        <a:lnTo>
                          <a:pt x="110" y="468"/>
                        </a:lnTo>
                        <a:lnTo>
                          <a:pt x="134" y="482"/>
                        </a:lnTo>
                        <a:lnTo>
                          <a:pt x="157" y="493"/>
                        </a:lnTo>
                        <a:lnTo>
                          <a:pt x="179" y="502"/>
                        </a:lnTo>
                        <a:lnTo>
                          <a:pt x="203" y="508"/>
                        </a:lnTo>
                        <a:lnTo>
                          <a:pt x="228" y="513"/>
                        </a:lnTo>
                        <a:lnTo>
                          <a:pt x="253" y="514"/>
                        </a:lnTo>
                        <a:lnTo>
                          <a:pt x="278" y="514"/>
                        </a:lnTo>
                        <a:lnTo>
                          <a:pt x="302" y="511"/>
                        </a:lnTo>
                        <a:lnTo>
                          <a:pt x="329" y="506"/>
                        </a:lnTo>
                        <a:close/>
                        <a:moveTo>
                          <a:pt x="474" y="378"/>
                        </a:moveTo>
                        <a:lnTo>
                          <a:pt x="461" y="399"/>
                        </a:lnTo>
                        <a:lnTo>
                          <a:pt x="446" y="418"/>
                        </a:lnTo>
                        <a:lnTo>
                          <a:pt x="429" y="436"/>
                        </a:lnTo>
                        <a:lnTo>
                          <a:pt x="427" y="436"/>
                        </a:lnTo>
                        <a:lnTo>
                          <a:pt x="426" y="437"/>
                        </a:lnTo>
                        <a:lnTo>
                          <a:pt x="424" y="439"/>
                        </a:lnTo>
                        <a:lnTo>
                          <a:pt x="420" y="443"/>
                        </a:lnTo>
                        <a:lnTo>
                          <a:pt x="412" y="451"/>
                        </a:lnTo>
                        <a:lnTo>
                          <a:pt x="402" y="458"/>
                        </a:lnTo>
                        <a:lnTo>
                          <a:pt x="400" y="458"/>
                        </a:lnTo>
                        <a:lnTo>
                          <a:pt x="398" y="459"/>
                        </a:lnTo>
                        <a:lnTo>
                          <a:pt x="396" y="461"/>
                        </a:lnTo>
                        <a:lnTo>
                          <a:pt x="392" y="465"/>
                        </a:lnTo>
                        <a:lnTo>
                          <a:pt x="372" y="476"/>
                        </a:lnTo>
                        <a:lnTo>
                          <a:pt x="349" y="486"/>
                        </a:lnTo>
                        <a:lnTo>
                          <a:pt x="325" y="494"/>
                        </a:lnTo>
                        <a:lnTo>
                          <a:pt x="300" y="499"/>
                        </a:lnTo>
                        <a:lnTo>
                          <a:pt x="276" y="503"/>
                        </a:lnTo>
                        <a:lnTo>
                          <a:pt x="253" y="504"/>
                        </a:lnTo>
                        <a:lnTo>
                          <a:pt x="230" y="503"/>
                        </a:lnTo>
                        <a:lnTo>
                          <a:pt x="206" y="498"/>
                        </a:lnTo>
                        <a:lnTo>
                          <a:pt x="183" y="493"/>
                        </a:lnTo>
                        <a:lnTo>
                          <a:pt x="161" y="483"/>
                        </a:lnTo>
                        <a:lnTo>
                          <a:pt x="139" y="473"/>
                        </a:lnTo>
                        <a:lnTo>
                          <a:pt x="117" y="460"/>
                        </a:lnTo>
                        <a:lnTo>
                          <a:pt x="98" y="445"/>
                        </a:lnTo>
                        <a:lnTo>
                          <a:pt x="80" y="429"/>
                        </a:lnTo>
                        <a:lnTo>
                          <a:pt x="66" y="411"/>
                        </a:lnTo>
                        <a:lnTo>
                          <a:pt x="51" y="391"/>
                        </a:lnTo>
                        <a:lnTo>
                          <a:pt x="40" y="371"/>
                        </a:lnTo>
                        <a:lnTo>
                          <a:pt x="30" y="349"/>
                        </a:lnTo>
                        <a:lnTo>
                          <a:pt x="23" y="326"/>
                        </a:lnTo>
                        <a:lnTo>
                          <a:pt x="16" y="302"/>
                        </a:lnTo>
                        <a:lnTo>
                          <a:pt x="13" y="277"/>
                        </a:lnTo>
                        <a:lnTo>
                          <a:pt x="12" y="252"/>
                        </a:lnTo>
                        <a:lnTo>
                          <a:pt x="14" y="229"/>
                        </a:lnTo>
                        <a:lnTo>
                          <a:pt x="17" y="205"/>
                        </a:lnTo>
                        <a:lnTo>
                          <a:pt x="23" y="183"/>
                        </a:lnTo>
                        <a:lnTo>
                          <a:pt x="33" y="160"/>
                        </a:lnTo>
                        <a:lnTo>
                          <a:pt x="44" y="138"/>
                        </a:lnTo>
                        <a:lnTo>
                          <a:pt x="56" y="116"/>
                        </a:lnTo>
                        <a:lnTo>
                          <a:pt x="71" y="97"/>
                        </a:lnTo>
                        <a:lnTo>
                          <a:pt x="86" y="79"/>
                        </a:lnTo>
                        <a:lnTo>
                          <a:pt x="105" y="65"/>
                        </a:lnTo>
                        <a:lnTo>
                          <a:pt x="123" y="51"/>
                        </a:lnTo>
                        <a:lnTo>
                          <a:pt x="145" y="40"/>
                        </a:lnTo>
                        <a:lnTo>
                          <a:pt x="167" y="31"/>
                        </a:lnTo>
                        <a:lnTo>
                          <a:pt x="192" y="23"/>
                        </a:lnTo>
                        <a:lnTo>
                          <a:pt x="214" y="16"/>
                        </a:lnTo>
                        <a:lnTo>
                          <a:pt x="239" y="13"/>
                        </a:lnTo>
                        <a:lnTo>
                          <a:pt x="262" y="12"/>
                        </a:lnTo>
                        <a:lnTo>
                          <a:pt x="287" y="14"/>
                        </a:lnTo>
                        <a:lnTo>
                          <a:pt x="310" y="17"/>
                        </a:lnTo>
                        <a:lnTo>
                          <a:pt x="332" y="23"/>
                        </a:lnTo>
                        <a:lnTo>
                          <a:pt x="355" y="33"/>
                        </a:lnTo>
                        <a:lnTo>
                          <a:pt x="378" y="44"/>
                        </a:lnTo>
                        <a:lnTo>
                          <a:pt x="398" y="56"/>
                        </a:lnTo>
                        <a:lnTo>
                          <a:pt x="418" y="71"/>
                        </a:lnTo>
                        <a:lnTo>
                          <a:pt x="436" y="86"/>
                        </a:lnTo>
                        <a:lnTo>
                          <a:pt x="451" y="105"/>
                        </a:lnTo>
                        <a:lnTo>
                          <a:pt x="465" y="124"/>
                        </a:lnTo>
                        <a:lnTo>
                          <a:pt x="476" y="144"/>
                        </a:lnTo>
                        <a:lnTo>
                          <a:pt x="485" y="166"/>
                        </a:lnTo>
                        <a:lnTo>
                          <a:pt x="494" y="191"/>
                        </a:lnTo>
                        <a:lnTo>
                          <a:pt x="499" y="214"/>
                        </a:lnTo>
                        <a:lnTo>
                          <a:pt x="503" y="238"/>
                        </a:lnTo>
                        <a:lnTo>
                          <a:pt x="504" y="261"/>
                        </a:lnTo>
                        <a:lnTo>
                          <a:pt x="503" y="286"/>
                        </a:lnTo>
                        <a:lnTo>
                          <a:pt x="499" y="309"/>
                        </a:lnTo>
                        <a:lnTo>
                          <a:pt x="497" y="314"/>
                        </a:lnTo>
                        <a:lnTo>
                          <a:pt x="496" y="320"/>
                        </a:lnTo>
                        <a:lnTo>
                          <a:pt x="494" y="333"/>
                        </a:lnTo>
                        <a:lnTo>
                          <a:pt x="484" y="355"/>
                        </a:lnTo>
                        <a:lnTo>
                          <a:pt x="474" y="378"/>
                        </a:lnTo>
                        <a:close/>
                      </a:path>
                    </a:pathLst>
                  </a:custGeom>
                  <a:solidFill>
                    <a:srgbClr val="5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3" name="Freeform 779"/>
                  <p:cNvSpPr>
                    <a:spLocks noEditPoints="1"/>
                  </p:cNvSpPr>
                  <p:nvPr/>
                </p:nvSpPr>
                <p:spPr bwMode="auto">
                  <a:xfrm>
                    <a:off x="2079" y="2420"/>
                    <a:ext cx="276" cy="243"/>
                  </a:xfrm>
                  <a:custGeom>
                    <a:avLst/>
                    <a:gdLst>
                      <a:gd name="T0" fmla="*/ 360 w 492"/>
                      <a:gd name="T1" fmla="*/ 464 h 492"/>
                      <a:gd name="T2" fmla="*/ 386 w 492"/>
                      <a:gd name="T3" fmla="*/ 447 h 492"/>
                      <a:gd name="T4" fmla="*/ 400 w 492"/>
                      <a:gd name="T5" fmla="*/ 439 h 492"/>
                      <a:gd name="T6" fmla="*/ 414 w 492"/>
                      <a:gd name="T7" fmla="*/ 425 h 492"/>
                      <a:gd name="T8" fmla="*/ 434 w 492"/>
                      <a:gd name="T9" fmla="*/ 406 h 492"/>
                      <a:gd name="T10" fmla="*/ 472 w 492"/>
                      <a:gd name="T11" fmla="*/ 343 h 492"/>
                      <a:gd name="T12" fmla="*/ 485 w 492"/>
                      <a:gd name="T13" fmla="*/ 302 h 492"/>
                      <a:gd name="T14" fmla="*/ 492 w 492"/>
                      <a:gd name="T15" fmla="*/ 249 h 492"/>
                      <a:gd name="T16" fmla="*/ 482 w 492"/>
                      <a:gd name="T17" fmla="*/ 179 h 492"/>
                      <a:gd name="T18" fmla="*/ 453 w 492"/>
                      <a:gd name="T19" fmla="*/ 112 h 492"/>
                      <a:gd name="T20" fmla="*/ 406 w 492"/>
                      <a:gd name="T21" fmla="*/ 59 h 492"/>
                      <a:gd name="T22" fmla="*/ 343 w 492"/>
                      <a:gd name="T23" fmla="*/ 21 h 492"/>
                      <a:gd name="T24" fmla="*/ 275 w 492"/>
                      <a:gd name="T25" fmla="*/ 2 h 492"/>
                      <a:gd name="T26" fmla="*/ 202 w 492"/>
                      <a:gd name="T27" fmla="*/ 4 h 492"/>
                      <a:gd name="T28" fmla="*/ 133 w 492"/>
                      <a:gd name="T29" fmla="*/ 28 h 492"/>
                      <a:gd name="T30" fmla="*/ 74 w 492"/>
                      <a:gd name="T31" fmla="*/ 67 h 492"/>
                      <a:gd name="T32" fmla="*/ 32 w 492"/>
                      <a:gd name="T33" fmla="*/ 126 h 492"/>
                      <a:gd name="T34" fmla="*/ 5 w 492"/>
                      <a:gd name="T35" fmla="*/ 193 h 492"/>
                      <a:gd name="T36" fmla="*/ 1 w 492"/>
                      <a:gd name="T37" fmla="*/ 265 h 492"/>
                      <a:gd name="T38" fmla="*/ 18 w 492"/>
                      <a:gd name="T39" fmla="*/ 337 h 492"/>
                      <a:gd name="T40" fmla="*/ 54 w 492"/>
                      <a:gd name="T41" fmla="*/ 399 h 492"/>
                      <a:gd name="T42" fmla="*/ 105 w 492"/>
                      <a:gd name="T43" fmla="*/ 448 h 492"/>
                      <a:gd name="T44" fmla="*/ 171 w 492"/>
                      <a:gd name="T45" fmla="*/ 481 h 492"/>
                      <a:gd name="T46" fmla="*/ 241 w 492"/>
                      <a:gd name="T47" fmla="*/ 492 h 492"/>
                      <a:gd name="T48" fmla="*/ 313 w 492"/>
                      <a:gd name="T49" fmla="*/ 482 h 492"/>
                      <a:gd name="T50" fmla="*/ 444 w 492"/>
                      <a:gd name="T51" fmla="*/ 366 h 492"/>
                      <a:gd name="T52" fmla="*/ 437 w 492"/>
                      <a:gd name="T53" fmla="*/ 379 h 492"/>
                      <a:gd name="T54" fmla="*/ 392 w 492"/>
                      <a:gd name="T55" fmla="*/ 430 h 492"/>
                      <a:gd name="T56" fmla="*/ 353 w 492"/>
                      <a:gd name="T57" fmla="*/ 454 h 492"/>
                      <a:gd name="T58" fmla="*/ 287 w 492"/>
                      <a:gd name="T59" fmla="*/ 476 h 492"/>
                      <a:gd name="T60" fmla="*/ 220 w 492"/>
                      <a:gd name="T61" fmla="*/ 478 h 492"/>
                      <a:gd name="T62" fmla="*/ 154 w 492"/>
                      <a:gd name="T63" fmla="*/ 459 h 492"/>
                      <a:gd name="T64" fmla="*/ 94 w 492"/>
                      <a:gd name="T65" fmla="*/ 423 h 492"/>
                      <a:gd name="T66" fmla="*/ 49 w 492"/>
                      <a:gd name="T67" fmla="*/ 372 h 492"/>
                      <a:gd name="T68" fmla="*/ 22 w 492"/>
                      <a:gd name="T69" fmla="*/ 310 h 492"/>
                      <a:gd name="T70" fmla="*/ 11 w 492"/>
                      <a:gd name="T71" fmla="*/ 241 h 492"/>
                      <a:gd name="T72" fmla="*/ 24 w 492"/>
                      <a:gd name="T73" fmla="*/ 175 h 492"/>
                      <a:gd name="T74" fmla="*/ 55 w 492"/>
                      <a:gd name="T75" fmla="*/ 111 h 492"/>
                      <a:gd name="T76" fmla="*/ 101 w 492"/>
                      <a:gd name="T77" fmla="*/ 62 h 492"/>
                      <a:gd name="T78" fmla="*/ 159 w 492"/>
                      <a:gd name="T79" fmla="*/ 28 h 492"/>
                      <a:gd name="T80" fmla="*/ 228 w 492"/>
                      <a:gd name="T81" fmla="*/ 12 h 492"/>
                      <a:gd name="T82" fmla="*/ 293 w 492"/>
                      <a:gd name="T83" fmla="*/ 17 h 492"/>
                      <a:gd name="T84" fmla="*/ 360 w 492"/>
                      <a:gd name="T85" fmla="*/ 42 h 492"/>
                      <a:gd name="T86" fmla="*/ 414 w 492"/>
                      <a:gd name="T87" fmla="*/ 83 h 492"/>
                      <a:gd name="T88" fmla="*/ 454 w 492"/>
                      <a:gd name="T89" fmla="*/ 138 h 492"/>
                      <a:gd name="T90" fmla="*/ 476 w 492"/>
                      <a:gd name="T91" fmla="*/ 205 h 492"/>
                      <a:gd name="T92" fmla="*/ 478 w 492"/>
                      <a:gd name="T93" fmla="*/ 273 h 492"/>
                      <a:gd name="T94" fmla="*/ 460 w 492"/>
                      <a:gd name="T95" fmla="*/ 337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2" h="492">
                        <a:moveTo>
                          <a:pt x="313" y="482"/>
                        </a:moveTo>
                        <a:lnTo>
                          <a:pt x="337" y="474"/>
                        </a:lnTo>
                        <a:lnTo>
                          <a:pt x="360" y="464"/>
                        </a:lnTo>
                        <a:lnTo>
                          <a:pt x="380" y="453"/>
                        </a:lnTo>
                        <a:lnTo>
                          <a:pt x="384" y="449"/>
                        </a:lnTo>
                        <a:lnTo>
                          <a:pt x="386" y="447"/>
                        </a:lnTo>
                        <a:lnTo>
                          <a:pt x="388" y="446"/>
                        </a:lnTo>
                        <a:lnTo>
                          <a:pt x="390" y="446"/>
                        </a:lnTo>
                        <a:lnTo>
                          <a:pt x="400" y="439"/>
                        </a:lnTo>
                        <a:lnTo>
                          <a:pt x="408" y="431"/>
                        </a:lnTo>
                        <a:lnTo>
                          <a:pt x="412" y="427"/>
                        </a:lnTo>
                        <a:lnTo>
                          <a:pt x="414" y="425"/>
                        </a:lnTo>
                        <a:lnTo>
                          <a:pt x="415" y="424"/>
                        </a:lnTo>
                        <a:lnTo>
                          <a:pt x="417" y="424"/>
                        </a:lnTo>
                        <a:lnTo>
                          <a:pt x="434" y="406"/>
                        </a:lnTo>
                        <a:lnTo>
                          <a:pt x="449" y="387"/>
                        </a:lnTo>
                        <a:lnTo>
                          <a:pt x="462" y="366"/>
                        </a:lnTo>
                        <a:lnTo>
                          <a:pt x="472" y="343"/>
                        </a:lnTo>
                        <a:lnTo>
                          <a:pt x="482" y="321"/>
                        </a:lnTo>
                        <a:lnTo>
                          <a:pt x="484" y="308"/>
                        </a:lnTo>
                        <a:lnTo>
                          <a:pt x="485" y="302"/>
                        </a:lnTo>
                        <a:lnTo>
                          <a:pt x="487" y="297"/>
                        </a:lnTo>
                        <a:lnTo>
                          <a:pt x="491" y="274"/>
                        </a:lnTo>
                        <a:lnTo>
                          <a:pt x="492" y="249"/>
                        </a:lnTo>
                        <a:lnTo>
                          <a:pt x="491" y="226"/>
                        </a:lnTo>
                        <a:lnTo>
                          <a:pt x="487" y="202"/>
                        </a:lnTo>
                        <a:lnTo>
                          <a:pt x="482" y="179"/>
                        </a:lnTo>
                        <a:lnTo>
                          <a:pt x="473" y="154"/>
                        </a:lnTo>
                        <a:lnTo>
                          <a:pt x="464" y="132"/>
                        </a:lnTo>
                        <a:lnTo>
                          <a:pt x="453" y="112"/>
                        </a:lnTo>
                        <a:lnTo>
                          <a:pt x="439" y="93"/>
                        </a:lnTo>
                        <a:lnTo>
                          <a:pt x="424" y="74"/>
                        </a:lnTo>
                        <a:lnTo>
                          <a:pt x="406" y="59"/>
                        </a:lnTo>
                        <a:lnTo>
                          <a:pt x="386" y="44"/>
                        </a:lnTo>
                        <a:lnTo>
                          <a:pt x="366" y="32"/>
                        </a:lnTo>
                        <a:lnTo>
                          <a:pt x="343" y="21"/>
                        </a:lnTo>
                        <a:lnTo>
                          <a:pt x="320" y="11"/>
                        </a:lnTo>
                        <a:lnTo>
                          <a:pt x="298" y="5"/>
                        </a:lnTo>
                        <a:lnTo>
                          <a:pt x="275" y="2"/>
                        </a:lnTo>
                        <a:lnTo>
                          <a:pt x="250" y="0"/>
                        </a:lnTo>
                        <a:lnTo>
                          <a:pt x="227" y="1"/>
                        </a:lnTo>
                        <a:lnTo>
                          <a:pt x="202" y="4"/>
                        </a:lnTo>
                        <a:lnTo>
                          <a:pt x="180" y="11"/>
                        </a:lnTo>
                        <a:lnTo>
                          <a:pt x="155" y="19"/>
                        </a:lnTo>
                        <a:lnTo>
                          <a:pt x="133" y="28"/>
                        </a:lnTo>
                        <a:lnTo>
                          <a:pt x="111" y="39"/>
                        </a:lnTo>
                        <a:lnTo>
                          <a:pt x="93" y="53"/>
                        </a:lnTo>
                        <a:lnTo>
                          <a:pt x="74" y="67"/>
                        </a:lnTo>
                        <a:lnTo>
                          <a:pt x="59" y="85"/>
                        </a:lnTo>
                        <a:lnTo>
                          <a:pt x="44" y="104"/>
                        </a:lnTo>
                        <a:lnTo>
                          <a:pt x="32" y="126"/>
                        </a:lnTo>
                        <a:lnTo>
                          <a:pt x="21" y="148"/>
                        </a:lnTo>
                        <a:lnTo>
                          <a:pt x="11" y="171"/>
                        </a:lnTo>
                        <a:lnTo>
                          <a:pt x="5" y="193"/>
                        </a:lnTo>
                        <a:lnTo>
                          <a:pt x="2" y="217"/>
                        </a:lnTo>
                        <a:lnTo>
                          <a:pt x="0" y="240"/>
                        </a:lnTo>
                        <a:lnTo>
                          <a:pt x="1" y="265"/>
                        </a:lnTo>
                        <a:lnTo>
                          <a:pt x="4" y="290"/>
                        </a:lnTo>
                        <a:lnTo>
                          <a:pt x="11" y="314"/>
                        </a:lnTo>
                        <a:lnTo>
                          <a:pt x="18" y="337"/>
                        </a:lnTo>
                        <a:lnTo>
                          <a:pt x="28" y="359"/>
                        </a:lnTo>
                        <a:lnTo>
                          <a:pt x="39" y="379"/>
                        </a:lnTo>
                        <a:lnTo>
                          <a:pt x="54" y="399"/>
                        </a:lnTo>
                        <a:lnTo>
                          <a:pt x="68" y="417"/>
                        </a:lnTo>
                        <a:lnTo>
                          <a:pt x="86" y="433"/>
                        </a:lnTo>
                        <a:lnTo>
                          <a:pt x="105" y="448"/>
                        </a:lnTo>
                        <a:lnTo>
                          <a:pt x="127" y="461"/>
                        </a:lnTo>
                        <a:lnTo>
                          <a:pt x="149" y="471"/>
                        </a:lnTo>
                        <a:lnTo>
                          <a:pt x="171" y="481"/>
                        </a:lnTo>
                        <a:lnTo>
                          <a:pt x="194" y="486"/>
                        </a:lnTo>
                        <a:lnTo>
                          <a:pt x="218" y="491"/>
                        </a:lnTo>
                        <a:lnTo>
                          <a:pt x="241" y="492"/>
                        </a:lnTo>
                        <a:lnTo>
                          <a:pt x="264" y="491"/>
                        </a:lnTo>
                        <a:lnTo>
                          <a:pt x="288" y="487"/>
                        </a:lnTo>
                        <a:lnTo>
                          <a:pt x="313" y="482"/>
                        </a:lnTo>
                        <a:close/>
                        <a:moveTo>
                          <a:pt x="451" y="360"/>
                        </a:moveTo>
                        <a:lnTo>
                          <a:pt x="446" y="364"/>
                        </a:lnTo>
                        <a:lnTo>
                          <a:pt x="444" y="366"/>
                        </a:lnTo>
                        <a:lnTo>
                          <a:pt x="443" y="367"/>
                        </a:lnTo>
                        <a:lnTo>
                          <a:pt x="443" y="369"/>
                        </a:lnTo>
                        <a:lnTo>
                          <a:pt x="437" y="379"/>
                        </a:lnTo>
                        <a:lnTo>
                          <a:pt x="424" y="398"/>
                        </a:lnTo>
                        <a:lnTo>
                          <a:pt x="408" y="415"/>
                        </a:lnTo>
                        <a:lnTo>
                          <a:pt x="392" y="430"/>
                        </a:lnTo>
                        <a:lnTo>
                          <a:pt x="373" y="443"/>
                        </a:lnTo>
                        <a:lnTo>
                          <a:pt x="363" y="448"/>
                        </a:lnTo>
                        <a:lnTo>
                          <a:pt x="353" y="454"/>
                        </a:lnTo>
                        <a:lnTo>
                          <a:pt x="333" y="463"/>
                        </a:lnTo>
                        <a:lnTo>
                          <a:pt x="311" y="471"/>
                        </a:lnTo>
                        <a:lnTo>
                          <a:pt x="287" y="476"/>
                        </a:lnTo>
                        <a:lnTo>
                          <a:pt x="264" y="479"/>
                        </a:lnTo>
                        <a:lnTo>
                          <a:pt x="242" y="479"/>
                        </a:lnTo>
                        <a:lnTo>
                          <a:pt x="220" y="478"/>
                        </a:lnTo>
                        <a:lnTo>
                          <a:pt x="197" y="472"/>
                        </a:lnTo>
                        <a:lnTo>
                          <a:pt x="176" y="467"/>
                        </a:lnTo>
                        <a:lnTo>
                          <a:pt x="154" y="459"/>
                        </a:lnTo>
                        <a:lnTo>
                          <a:pt x="133" y="450"/>
                        </a:lnTo>
                        <a:lnTo>
                          <a:pt x="111" y="436"/>
                        </a:lnTo>
                        <a:lnTo>
                          <a:pt x="94" y="423"/>
                        </a:lnTo>
                        <a:lnTo>
                          <a:pt x="76" y="407"/>
                        </a:lnTo>
                        <a:lnTo>
                          <a:pt x="63" y="391"/>
                        </a:lnTo>
                        <a:lnTo>
                          <a:pt x="49" y="372"/>
                        </a:lnTo>
                        <a:lnTo>
                          <a:pt x="38" y="353"/>
                        </a:lnTo>
                        <a:lnTo>
                          <a:pt x="29" y="332"/>
                        </a:lnTo>
                        <a:lnTo>
                          <a:pt x="22" y="310"/>
                        </a:lnTo>
                        <a:lnTo>
                          <a:pt x="15" y="286"/>
                        </a:lnTo>
                        <a:lnTo>
                          <a:pt x="12" y="264"/>
                        </a:lnTo>
                        <a:lnTo>
                          <a:pt x="11" y="241"/>
                        </a:lnTo>
                        <a:lnTo>
                          <a:pt x="13" y="219"/>
                        </a:lnTo>
                        <a:lnTo>
                          <a:pt x="16" y="196"/>
                        </a:lnTo>
                        <a:lnTo>
                          <a:pt x="24" y="175"/>
                        </a:lnTo>
                        <a:lnTo>
                          <a:pt x="32" y="153"/>
                        </a:lnTo>
                        <a:lnTo>
                          <a:pt x="43" y="132"/>
                        </a:lnTo>
                        <a:lnTo>
                          <a:pt x="55" y="111"/>
                        </a:lnTo>
                        <a:lnTo>
                          <a:pt x="69" y="93"/>
                        </a:lnTo>
                        <a:lnTo>
                          <a:pt x="84" y="75"/>
                        </a:lnTo>
                        <a:lnTo>
                          <a:pt x="101" y="62"/>
                        </a:lnTo>
                        <a:lnTo>
                          <a:pt x="119" y="49"/>
                        </a:lnTo>
                        <a:lnTo>
                          <a:pt x="138" y="37"/>
                        </a:lnTo>
                        <a:lnTo>
                          <a:pt x="159" y="28"/>
                        </a:lnTo>
                        <a:lnTo>
                          <a:pt x="183" y="21"/>
                        </a:lnTo>
                        <a:lnTo>
                          <a:pt x="206" y="16"/>
                        </a:lnTo>
                        <a:lnTo>
                          <a:pt x="228" y="12"/>
                        </a:lnTo>
                        <a:lnTo>
                          <a:pt x="250" y="11"/>
                        </a:lnTo>
                        <a:lnTo>
                          <a:pt x="273" y="13"/>
                        </a:lnTo>
                        <a:lnTo>
                          <a:pt x="293" y="17"/>
                        </a:lnTo>
                        <a:lnTo>
                          <a:pt x="316" y="23"/>
                        </a:lnTo>
                        <a:lnTo>
                          <a:pt x="337" y="31"/>
                        </a:lnTo>
                        <a:lnTo>
                          <a:pt x="360" y="42"/>
                        </a:lnTo>
                        <a:lnTo>
                          <a:pt x="379" y="54"/>
                        </a:lnTo>
                        <a:lnTo>
                          <a:pt x="398" y="68"/>
                        </a:lnTo>
                        <a:lnTo>
                          <a:pt x="414" y="83"/>
                        </a:lnTo>
                        <a:lnTo>
                          <a:pt x="430" y="100"/>
                        </a:lnTo>
                        <a:lnTo>
                          <a:pt x="442" y="118"/>
                        </a:lnTo>
                        <a:lnTo>
                          <a:pt x="454" y="138"/>
                        </a:lnTo>
                        <a:lnTo>
                          <a:pt x="463" y="158"/>
                        </a:lnTo>
                        <a:lnTo>
                          <a:pt x="472" y="182"/>
                        </a:lnTo>
                        <a:lnTo>
                          <a:pt x="476" y="205"/>
                        </a:lnTo>
                        <a:lnTo>
                          <a:pt x="480" y="227"/>
                        </a:lnTo>
                        <a:lnTo>
                          <a:pt x="480" y="250"/>
                        </a:lnTo>
                        <a:lnTo>
                          <a:pt x="478" y="273"/>
                        </a:lnTo>
                        <a:lnTo>
                          <a:pt x="473" y="294"/>
                        </a:lnTo>
                        <a:lnTo>
                          <a:pt x="468" y="316"/>
                        </a:lnTo>
                        <a:lnTo>
                          <a:pt x="460" y="337"/>
                        </a:lnTo>
                        <a:lnTo>
                          <a:pt x="451" y="360"/>
                        </a:lnTo>
                        <a:close/>
                      </a:path>
                    </a:pathLst>
                  </a:custGeom>
                  <a:solidFill>
                    <a:srgbClr val="5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4" name="Freeform 780"/>
                  <p:cNvSpPr>
                    <a:spLocks noEditPoints="1"/>
                  </p:cNvSpPr>
                  <p:nvPr/>
                </p:nvSpPr>
                <p:spPr bwMode="auto">
                  <a:xfrm>
                    <a:off x="2086" y="2426"/>
                    <a:ext cx="262" cy="231"/>
                  </a:xfrm>
                  <a:custGeom>
                    <a:avLst/>
                    <a:gdLst>
                      <a:gd name="T0" fmla="*/ 342 w 469"/>
                      <a:gd name="T1" fmla="*/ 443 h 468"/>
                      <a:gd name="T2" fmla="*/ 381 w 469"/>
                      <a:gd name="T3" fmla="*/ 419 h 468"/>
                      <a:gd name="T4" fmla="*/ 426 w 469"/>
                      <a:gd name="T5" fmla="*/ 368 h 468"/>
                      <a:gd name="T6" fmla="*/ 433 w 469"/>
                      <a:gd name="T7" fmla="*/ 355 h 468"/>
                      <a:gd name="T8" fmla="*/ 449 w 469"/>
                      <a:gd name="T9" fmla="*/ 326 h 468"/>
                      <a:gd name="T10" fmla="*/ 467 w 469"/>
                      <a:gd name="T11" fmla="*/ 262 h 468"/>
                      <a:gd name="T12" fmla="*/ 465 w 469"/>
                      <a:gd name="T13" fmla="*/ 194 h 468"/>
                      <a:gd name="T14" fmla="*/ 443 w 469"/>
                      <a:gd name="T15" fmla="*/ 127 h 468"/>
                      <a:gd name="T16" fmla="*/ 403 w 469"/>
                      <a:gd name="T17" fmla="*/ 72 h 468"/>
                      <a:gd name="T18" fmla="*/ 349 w 469"/>
                      <a:gd name="T19" fmla="*/ 31 h 468"/>
                      <a:gd name="T20" fmla="*/ 282 w 469"/>
                      <a:gd name="T21" fmla="*/ 6 h 468"/>
                      <a:gd name="T22" fmla="*/ 217 w 469"/>
                      <a:gd name="T23" fmla="*/ 1 h 468"/>
                      <a:gd name="T24" fmla="*/ 148 w 469"/>
                      <a:gd name="T25" fmla="*/ 17 h 468"/>
                      <a:gd name="T26" fmla="*/ 90 w 469"/>
                      <a:gd name="T27" fmla="*/ 51 h 468"/>
                      <a:gd name="T28" fmla="*/ 44 w 469"/>
                      <a:gd name="T29" fmla="*/ 100 h 468"/>
                      <a:gd name="T30" fmla="*/ 13 w 469"/>
                      <a:gd name="T31" fmla="*/ 164 h 468"/>
                      <a:gd name="T32" fmla="*/ 0 w 469"/>
                      <a:gd name="T33" fmla="*/ 230 h 468"/>
                      <a:gd name="T34" fmla="*/ 11 w 469"/>
                      <a:gd name="T35" fmla="*/ 299 h 468"/>
                      <a:gd name="T36" fmla="*/ 38 w 469"/>
                      <a:gd name="T37" fmla="*/ 361 h 468"/>
                      <a:gd name="T38" fmla="*/ 83 w 469"/>
                      <a:gd name="T39" fmla="*/ 412 h 468"/>
                      <a:gd name="T40" fmla="*/ 143 w 469"/>
                      <a:gd name="T41" fmla="*/ 448 h 468"/>
                      <a:gd name="T42" fmla="*/ 209 w 469"/>
                      <a:gd name="T43" fmla="*/ 467 h 468"/>
                      <a:gd name="T44" fmla="*/ 276 w 469"/>
                      <a:gd name="T45" fmla="*/ 465 h 468"/>
                      <a:gd name="T46" fmla="*/ 453 w 469"/>
                      <a:gd name="T47" fmla="*/ 196 h 468"/>
                      <a:gd name="T48" fmla="*/ 456 w 469"/>
                      <a:gd name="T49" fmla="*/ 250 h 468"/>
                      <a:gd name="T50" fmla="*/ 447 w 469"/>
                      <a:gd name="T51" fmla="*/ 302 h 468"/>
                      <a:gd name="T52" fmla="*/ 418 w 469"/>
                      <a:gd name="T53" fmla="*/ 361 h 468"/>
                      <a:gd name="T54" fmla="*/ 396 w 469"/>
                      <a:gd name="T55" fmla="*/ 386 h 468"/>
                      <a:gd name="T56" fmla="*/ 368 w 469"/>
                      <a:gd name="T57" fmla="*/ 411 h 468"/>
                      <a:gd name="T58" fmla="*/ 337 w 469"/>
                      <a:gd name="T59" fmla="*/ 432 h 468"/>
                      <a:gd name="T60" fmla="*/ 273 w 469"/>
                      <a:gd name="T61" fmla="*/ 453 h 468"/>
                      <a:gd name="T62" fmla="*/ 209 w 469"/>
                      <a:gd name="T63" fmla="*/ 456 h 468"/>
                      <a:gd name="T64" fmla="*/ 146 w 469"/>
                      <a:gd name="T65" fmla="*/ 439 h 468"/>
                      <a:gd name="T66" fmla="*/ 90 w 469"/>
                      <a:gd name="T67" fmla="*/ 404 h 468"/>
                      <a:gd name="T68" fmla="*/ 48 w 469"/>
                      <a:gd name="T69" fmla="*/ 356 h 468"/>
                      <a:gd name="T70" fmla="*/ 23 w 469"/>
                      <a:gd name="T71" fmla="*/ 296 h 468"/>
                      <a:gd name="T72" fmla="*/ 13 w 469"/>
                      <a:gd name="T73" fmla="*/ 229 h 468"/>
                      <a:gd name="T74" fmla="*/ 23 w 469"/>
                      <a:gd name="T75" fmla="*/ 166 h 468"/>
                      <a:gd name="T76" fmla="*/ 52 w 469"/>
                      <a:gd name="T77" fmla="*/ 107 h 468"/>
                      <a:gd name="T78" fmla="*/ 96 w 469"/>
                      <a:gd name="T79" fmla="*/ 60 h 468"/>
                      <a:gd name="T80" fmla="*/ 152 w 469"/>
                      <a:gd name="T81" fmla="*/ 28 h 468"/>
                      <a:gd name="T82" fmla="*/ 218 w 469"/>
                      <a:gd name="T83" fmla="*/ 14 h 468"/>
                      <a:gd name="T84" fmla="*/ 281 w 469"/>
                      <a:gd name="T85" fmla="*/ 17 h 468"/>
                      <a:gd name="T86" fmla="*/ 343 w 469"/>
                      <a:gd name="T87" fmla="*/ 42 h 468"/>
                      <a:gd name="T88" fmla="*/ 394 w 469"/>
                      <a:gd name="T89" fmla="*/ 80 h 468"/>
                      <a:gd name="T90" fmla="*/ 431 w 469"/>
                      <a:gd name="T91" fmla="*/ 133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69" h="468">
                        <a:moveTo>
                          <a:pt x="300" y="460"/>
                        </a:moveTo>
                        <a:lnTo>
                          <a:pt x="322" y="452"/>
                        </a:lnTo>
                        <a:lnTo>
                          <a:pt x="342" y="443"/>
                        </a:lnTo>
                        <a:lnTo>
                          <a:pt x="352" y="437"/>
                        </a:lnTo>
                        <a:lnTo>
                          <a:pt x="362" y="432"/>
                        </a:lnTo>
                        <a:lnTo>
                          <a:pt x="381" y="419"/>
                        </a:lnTo>
                        <a:lnTo>
                          <a:pt x="397" y="404"/>
                        </a:lnTo>
                        <a:lnTo>
                          <a:pt x="413" y="387"/>
                        </a:lnTo>
                        <a:lnTo>
                          <a:pt x="426" y="368"/>
                        </a:lnTo>
                        <a:lnTo>
                          <a:pt x="432" y="358"/>
                        </a:lnTo>
                        <a:lnTo>
                          <a:pt x="432" y="356"/>
                        </a:lnTo>
                        <a:lnTo>
                          <a:pt x="433" y="355"/>
                        </a:lnTo>
                        <a:lnTo>
                          <a:pt x="435" y="353"/>
                        </a:lnTo>
                        <a:lnTo>
                          <a:pt x="440" y="349"/>
                        </a:lnTo>
                        <a:lnTo>
                          <a:pt x="449" y="326"/>
                        </a:lnTo>
                        <a:lnTo>
                          <a:pt x="457" y="305"/>
                        </a:lnTo>
                        <a:lnTo>
                          <a:pt x="462" y="283"/>
                        </a:lnTo>
                        <a:lnTo>
                          <a:pt x="467" y="262"/>
                        </a:lnTo>
                        <a:lnTo>
                          <a:pt x="469" y="239"/>
                        </a:lnTo>
                        <a:lnTo>
                          <a:pt x="469" y="216"/>
                        </a:lnTo>
                        <a:lnTo>
                          <a:pt x="465" y="194"/>
                        </a:lnTo>
                        <a:lnTo>
                          <a:pt x="461" y="171"/>
                        </a:lnTo>
                        <a:lnTo>
                          <a:pt x="452" y="147"/>
                        </a:lnTo>
                        <a:lnTo>
                          <a:pt x="443" y="127"/>
                        </a:lnTo>
                        <a:lnTo>
                          <a:pt x="431" y="107"/>
                        </a:lnTo>
                        <a:lnTo>
                          <a:pt x="419" y="89"/>
                        </a:lnTo>
                        <a:lnTo>
                          <a:pt x="403" y="72"/>
                        </a:lnTo>
                        <a:lnTo>
                          <a:pt x="387" y="57"/>
                        </a:lnTo>
                        <a:lnTo>
                          <a:pt x="368" y="43"/>
                        </a:lnTo>
                        <a:lnTo>
                          <a:pt x="349" y="31"/>
                        </a:lnTo>
                        <a:lnTo>
                          <a:pt x="326" y="20"/>
                        </a:lnTo>
                        <a:lnTo>
                          <a:pt x="305" y="12"/>
                        </a:lnTo>
                        <a:lnTo>
                          <a:pt x="282" y="6"/>
                        </a:lnTo>
                        <a:lnTo>
                          <a:pt x="262" y="2"/>
                        </a:lnTo>
                        <a:lnTo>
                          <a:pt x="239" y="0"/>
                        </a:lnTo>
                        <a:lnTo>
                          <a:pt x="217" y="1"/>
                        </a:lnTo>
                        <a:lnTo>
                          <a:pt x="195" y="5"/>
                        </a:lnTo>
                        <a:lnTo>
                          <a:pt x="172" y="10"/>
                        </a:lnTo>
                        <a:lnTo>
                          <a:pt x="148" y="17"/>
                        </a:lnTo>
                        <a:lnTo>
                          <a:pt x="127" y="26"/>
                        </a:lnTo>
                        <a:lnTo>
                          <a:pt x="108" y="38"/>
                        </a:lnTo>
                        <a:lnTo>
                          <a:pt x="90" y="51"/>
                        </a:lnTo>
                        <a:lnTo>
                          <a:pt x="73" y="64"/>
                        </a:lnTo>
                        <a:lnTo>
                          <a:pt x="58" y="82"/>
                        </a:lnTo>
                        <a:lnTo>
                          <a:pt x="44" y="100"/>
                        </a:lnTo>
                        <a:lnTo>
                          <a:pt x="32" y="121"/>
                        </a:lnTo>
                        <a:lnTo>
                          <a:pt x="21" y="142"/>
                        </a:lnTo>
                        <a:lnTo>
                          <a:pt x="13" y="164"/>
                        </a:lnTo>
                        <a:lnTo>
                          <a:pt x="5" y="185"/>
                        </a:lnTo>
                        <a:lnTo>
                          <a:pt x="2" y="208"/>
                        </a:lnTo>
                        <a:lnTo>
                          <a:pt x="0" y="230"/>
                        </a:lnTo>
                        <a:lnTo>
                          <a:pt x="1" y="253"/>
                        </a:lnTo>
                        <a:lnTo>
                          <a:pt x="4" y="275"/>
                        </a:lnTo>
                        <a:lnTo>
                          <a:pt x="11" y="299"/>
                        </a:lnTo>
                        <a:lnTo>
                          <a:pt x="18" y="321"/>
                        </a:lnTo>
                        <a:lnTo>
                          <a:pt x="27" y="342"/>
                        </a:lnTo>
                        <a:lnTo>
                          <a:pt x="38" y="361"/>
                        </a:lnTo>
                        <a:lnTo>
                          <a:pt x="52" y="380"/>
                        </a:lnTo>
                        <a:lnTo>
                          <a:pt x="65" y="396"/>
                        </a:lnTo>
                        <a:lnTo>
                          <a:pt x="83" y="412"/>
                        </a:lnTo>
                        <a:lnTo>
                          <a:pt x="100" y="425"/>
                        </a:lnTo>
                        <a:lnTo>
                          <a:pt x="122" y="439"/>
                        </a:lnTo>
                        <a:lnTo>
                          <a:pt x="143" y="448"/>
                        </a:lnTo>
                        <a:lnTo>
                          <a:pt x="165" y="456"/>
                        </a:lnTo>
                        <a:lnTo>
                          <a:pt x="186" y="461"/>
                        </a:lnTo>
                        <a:lnTo>
                          <a:pt x="209" y="467"/>
                        </a:lnTo>
                        <a:lnTo>
                          <a:pt x="231" y="468"/>
                        </a:lnTo>
                        <a:lnTo>
                          <a:pt x="253" y="468"/>
                        </a:lnTo>
                        <a:lnTo>
                          <a:pt x="276" y="465"/>
                        </a:lnTo>
                        <a:lnTo>
                          <a:pt x="300" y="460"/>
                        </a:lnTo>
                        <a:close/>
                        <a:moveTo>
                          <a:pt x="448" y="175"/>
                        </a:moveTo>
                        <a:lnTo>
                          <a:pt x="453" y="196"/>
                        </a:lnTo>
                        <a:lnTo>
                          <a:pt x="456" y="219"/>
                        </a:lnTo>
                        <a:lnTo>
                          <a:pt x="457" y="239"/>
                        </a:lnTo>
                        <a:lnTo>
                          <a:pt x="456" y="250"/>
                        </a:lnTo>
                        <a:lnTo>
                          <a:pt x="456" y="261"/>
                        </a:lnTo>
                        <a:lnTo>
                          <a:pt x="452" y="282"/>
                        </a:lnTo>
                        <a:lnTo>
                          <a:pt x="447" y="302"/>
                        </a:lnTo>
                        <a:lnTo>
                          <a:pt x="440" y="323"/>
                        </a:lnTo>
                        <a:lnTo>
                          <a:pt x="430" y="344"/>
                        </a:lnTo>
                        <a:lnTo>
                          <a:pt x="418" y="361"/>
                        </a:lnTo>
                        <a:lnTo>
                          <a:pt x="411" y="369"/>
                        </a:lnTo>
                        <a:lnTo>
                          <a:pt x="404" y="379"/>
                        </a:lnTo>
                        <a:lnTo>
                          <a:pt x="396" y="386"/>
                        </a:lnTo>
                        <a:lnTo>
                          <a:pt x="389" y="394"/>
                        </a:lnTo>
                        <a:lnTo>
                          <a:pt x="373" y="409"/>
                        </a:lnTo>
                        <a:lnTo>
                          <a:pt x="368" y="411"/>
                        </a:lnTo>
                        <a:lnTo>
                          <a:pt x="364" y="414"/>
                        </a:lnTo>
                        <a:lnTo>
                          <a:pt x="356" y="420"/>
                        </a:lnTo>
                        <a:lnTo>
                          <a:pt x="337" y="432"/>
                        </a:lnTo>
                        <a:lnTo>
                          <a:pt x="317" y="441"/>
                        </a:lnTo>
                        <a:lnTo>
                          <a:pt x="296" y="449"/>
                        </a:lnTo>
                        <a:lnTo>
                          <a:pt x="273" y="453"/>
                        </a:lnTo>
                        <a:lnTo>
                          <a:pt x="251" y="456"/>
                        </a:lnTo>
                        <a:lnTo>
                          <a:pt x="230" y="457"/>
                        </a:lnTo>
                        <a:lnTo>
                          <a:pt x="209" y="456"/>
                        </a:lnTo>
                        <a:lnTo>
                          <a:pt x="187" y="451"/>
                        </a:lnTo>
                        <a:lnTo>
                          <a:pt x="167" y="446"/>
                        </a:lnTo>
                        <a:lnTo>
                          <a:pt x="146" y="439"/>
                        </a:lnTo>
                        <a:lnTo>
                          <a:pt x="127" y="429"/>
                        </a:lnTo>
                        <a:lnTo>
                          <a:pt x="108" y="417"/>
                        </a:lnTo>
                        <a:lnTo>
                          <a:pt x="90" y="404"/>
                        </a:lnTo>
                        <a:lnTo>
                          <a:pt x="75" y="389"/>
                        </a:lnTo>
                        <a:lnTo>
                          <a:pt x="61" y="374"/>
                        </a:lnTo>
                        <a:lnTo>
                          <a:pt x="48" y="356"/>
                        </a:lnTo>
                        <a:lnTo>
                          <a:pt x="38" y="337"/>
                        </a:lnTo>
                        <a:lnTo>
                          <a:pt x="29" y="317"/>
                        </a:lnTo>
                        <a:lnTo>
                          <a:pt x="23" y="296"/>
                        </a:lnTo>
                        <a:lnTo>
                          <a:pt x="17" y="273"/>
                        </a:lnTo>
                        <a:lnTo>
                          <a:pt x="14" y="251"/>
                        </a:lnTo>
                        <a:lnTo>
                          <a:pt x="13" y="229"/>
                        </a:lnTo>
                        <a:lnTo>
                          <a:pt x="14" y="208"/>
                        </a:lnTo>
                        <a:lnTo>
                          <a:pt x="17" y="186"/>
                        </a:lnTo>
                        <a:lnTo>
                          <a:pt x="23" y="166"/>
                        </a:lnTo>
                        <a:lnTo>
                          <a:pt x="30" y="145"/>
                        </a:lnTo>
                        <a:lnTo>
                          <a:pt x="42" y="127"/>
                        </a:lnTo>
                        <a:lnTo>
                          <a:pt x="52" y="107"/>
                        </a:lnTo>
                        <a:lnTo>
                          <a:pt x="65" y="89"/>
                        </a:lnTo>
                        <a:lnTo>
                          <a:pt x="80" y="74"/>
                        </a:lnTo>
                        <a:lnTo>
                          <a:pt x="96" y="60"/>
                        </a:lnTo>
                        <a:lnTo>
                          <a:pt x="113" y="47"/>
                        </a:lnTo>
                        <a:lnTo>
                          <a:pt x="133" y="38"/>
                        </a:lnTo>
                        <a:lnTo>
                          <a:pt x="152" y="28"/>
                        </a:lnTo>
                        <a:lnTo>
                          <a:pt x="175" y="22"/>
                        </a:lnTo>
                        <a:lnTo>
                          <a:pt x="196" y="17"/>
                        </a:lnTo>
                        <a:lnTo>
                          <a:pt x="218" y="14"/>
                        </a:lnTo>
                        <a:lnTo>
                          <a:pt x="239" y="13"/>
                        </a:lnTo>
                        <a:lnTo>
                          <a:pt x="261" y="14"/>
                        </a:lnTo>
                        <a:lnTo>
                          <a:pt x="281" y="17"/>
                        </a:lnTo>
                        <a:lnTo>
                          <a:pt x="302" y="23"/>
                        </a:lnTo>
                        <a:lnTo>
                          <a:pt x="323" y="30"/>
                        </a:lnTo>
                        <a:lnTo>
                          <a:pt x="343" y="42"/>
                        </a:lnTo>
                        <a:lnTo>
                          <a:pt x="361" y="52"/>
                        </a:lnTo>
                        <a:lnTo>
                          <a:pt x="379" y="66"/>
                        </a:lnTo>
                        <a:lnTo>
                          <a:pt x="394" y="80"/>
                        </a:lnTo>
                        <a:lnTo>
                          <a:pt x="409" y="97"/>
                        </a:lnTo>
                        <a:lnTo>
                          <a:pt x="420" y="113"/>
                        </a:lnTo>
                        <a:lnTo>
                          <a:pt x="431" y="133"/>
                        </a:lnTo>
                        <a:lnTo>
                          <a:pt x="441" y="152"/>
                        </a:lnTo>
                        <a:lnTo>
                          <a:pt x="448" y="175"/>
                        </a:lnTo>
                        <a:close/>
                      </a:path>
                    </a:pathLst>
                  </a:custGeom>
                  <a:solidFill>
                    <a:srgbClr val="6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5" name="Freeform 781"/>
                  <p:cNvSpPr>
                    <a:spLocks noEditPoints="1"/>
                  </p:cNvSpPr>
                  <p:nvPr/>
                </p:nvSpPr>
                <p:spPr bwMode="auto">
                  <a:xfrm>
                    <a:off x="2093" y="2432"/>
                    <a:ext cx="248" cy="219"/>
                  </a:xfrm>
                  <a:custGeom>
                    <a:avLst/>
                    <a:gdLst>
                      <a:gd name="T0" fmla="*/ 434 w 444"/>
                      <a:gd name="T1" fmla="*/ 289 h 444"/>
                      <a:gd name="T2" fmla="*/ 443 w 444"/>
                      <a:gd name="T3" fmla="*/ 237 h 444"/>
                      <a:gd name="T4" fmla="*/ 440 w 444"/>
                      <a:gd name="T5" fmla="*/ 183 h 444"/>
                      <a:gd name="T6" fmla="*/ 418 w 444"/>
                      <a:gd name="T7" fmla="*/ 120 h 444"/>
                      <a:gd name="T8" fmla="*/ 381 w 444"/>
                      <a:gd name="T9" fmla="*/ 67 h 444"/>
                      <a:gd name="T10" fmla="*/ 330 w 444"/>
                      <a:gd name="T11" fmla="*/ 29 h 444"/>
                      <a:gd name="T12" fmla="*/ 268 w 444"/>
                      <a:gd name="T13" fmla="*/ 4 h 444"/>
                      <a:gd name="T14" fmla="*/ 205 w 444"/>
                      <a:gd name="T15" fmla="*/ 1 h 444"/>
                      <a:gd name="T16" fmla="*/ 139 w 444"/>
                      <a:gd name="T17" fmla="*/ 15 h 444"/>
                      <a:gd name="T18" fmla="*/ 83 w 444"/>
                      <a:gd name="T19" fmla="*/ 47 h 444"/>
                      <a:gd name="T20" fmla="*/ 39 w 444"/>
                      <a:gd name="T21" fmla="*/ 94 h 444"/>
                      <a:gd name="T22" fmla="*/ 10 w 444"/>
                      <a:gd name="T23" fmla="*/ 153 h 444"/>
                      <a:gd name="T24" fmla="*/ 0 w 444"/>
                      <a:gd name="T25" fmla="*/ 216 h 444"/>
                      <a:gd name="T26" fmla="*/ 10 w 444"/>
                      <a:gd name="T27" fmla="*/ 283 h 444"/>
                      <a:gd name="T28" fmla="*/ 35 w 444"/>
                      <a:gd name="T29" fmla="*/ 343 h 444"/>
                      <a:gd name="T30" fmla="*/ 77 w 444"/>
                      <a:gd name="T31" fmla="*/ 391 h 444"/>
                      <a:gd name="T32" fmla="*/ 133 w 444"/>
                      <a:gd name="T33" fmla="*/ 426 h 444"/>
                      <a:gd name="T34" fmla="*/ 196 w 444"/>
                      <a:gd name="T35" fmla="*/ 443 h 444"/>
                      <a:gd name="T36" fmla="*/ 260 w 444"/>
                      <a:gd name="T37" fmla="*/ 440 h 444"/>
                      <a:gd name="T38" fmla="*/ 324 w 444"/>
                      <a:gd name="T39" fmla="*/ 419 h 444"/>
                      <a:gd name="T40" fmla="*/ 355 w 444"/>
                      <a:gd name="T41" fmla="*/ 398 h 444"/>
                      <a:gd name="T42" fmla="*/ 383 w 444"/>
                      <a:gd name="T43" fmla="*/ 373 h 444"/>
                      <a:gd name="T44" fmla="*/ 405 w 444"/>
                      <a:gd name="T45" fmla="*/ 348 h 444"/>
                      <a:gd name="T46" fmla="*/ 426 w 444"/>
                      <a:gd name="T47" fmla="*/ 168 h 444"/>
                      <a:gd name="T48" fmla="*/ 427 w 444"/>
                      <a:gd name="T49" fmla="*/ 173 h 444"/>
                      <a:gd name="T50" fmla="*/ 433 w 444"/>
                      <a:gd name="T51" fmla="*/ 225 h 444"/>
                      <a:gd name="T52" fmla="*/ 422 w 444"/>
                      <a:gd name="T53" fmla="*/ 285 h 444"/>
                      <a:gd name="T54" fmla="*/ 393 w 444"/>
                      <a:gd name="T55" fmla="*/ 342 h 444"/>
                      <a:gd name="T56" fmla="*/ 374 w 444"/>
                      <a:gd name="T57" fmla="*/ 366 h 444"/>
                      <a:gd name="T58" fmla="*/ 337 w 444"/>
                      <a:gd name="T59" fmla="*/ 399 h 444"/>
                      <a:gd name="T60" fmla="*/ 290 w 444"/>
                      <a:gd name="T61" fmla="*/ 422 h 444"/>
                      <a:gd name="T62" fmla="*/ 238 w 444"/>
                      <a:gd name="T63" fmla="*/ 432 h 444"/>
                      <a:gd name="T64" fmla="*/ 177 w 444"/>
                      <a:gd name="T65" fmla="*/ 427 h 444"/>
                      <a:gd name="T66" fmla="*/ 121 w 444"/>
                      <a:gd name="T67" fmla="*/ 405 h 444"/>
                      <a:gd name="T68" fmla="*/ 69 w 444"/>
                      <a:gd name="T69" fmla="*/ 367 h 444"/>
                      <a:gd name="T70" fmla="*/ 35 w 444"/>
                      <a:gd name="T71" fmla="*/ 318 h 444"/>
                      <a:gd name="T72" fmla="*/ 15 w 444"/>
                      <a:gd name="T73" fmla="*/ 259 h 444"/>
                      <a:gd name="T74" fmla="*/ 16 w 444"/>
                      <a:gd name="T75" fmla="*/ 178 h 444"/>
                      <a:gd name="T76" fmla="*/ 40 w 444"/>
                      <a:gd name="T77" fmla="*/ 120 h 444"/>
                      <a:gd name="T78" fmla="*/ 76 w 444"/>
                      <a:gd name="T79" fmla="*/ 68 h 444"/>
                      <a:gd name="T80" fmla="*/ 126 w 444"/>
                      <a:gd name="T81" fmla="*/ 34 h 444"/>
                      <a:gd name="T82" fmla="*/ 185 w 444"/>
                      <a:gd name="T83" fmla="*/ 14 h 444"/>
                      <a:gd name="T84" fmla="*/ 246 w 444"/>
                      <a:gd name="T85" fmla="*/ 12 h 444"/>
                      <a:gd name="T86" fmla="*/ 304 w 444"/>
                      <a:gd name="T87" fmla="*/ 28 h 444"/>
                      <a:gd name="T88" fmla="*/ 358 w 444"/>
                      <a:gd name="T89" fmla="*/ 62 h 444"/>
                      <a:gd name="T90" fmla="*/ 399 w 444"/>
                      <a:gd name="T91" fmla="*/ 106 h 444"/>
                      <a:gd name="T92" fmla="*/ 426 w 444"/>
                      <a:gd name="T93" fmla="*/ 164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44" h="444">
                        <a:moveTo>
                          <a:pt x="417" y="331"/>
                        </a:moveTo>
                        <a:lnTo>
                          <a:pt x="427" y="310"/>
                        </a:lnTo>
                        <a:lnTo>
                          <a:pt x="434" y="289"/>
                        </a:lnTo>
                        <a:lnTo>
                          <a:pt x="439" y="269"/>
                        </a:lnTo>
                        <a:lnTo>
                          <a:pt x="443" y="248"/>
                        </a:lnTo>
                        <a:lnTo>
                          <a:pt x="443" y="237"/>
                        </a:lnTo>
                        <a:lnTo>
                          <a:pt x="444" y="226"/>
                        </a:lnTo>
                        <a:lnTo>
                          <a:pt x="443" y="206"/>
                        </a:lnTo>
                        <a:lnTo>
                          <a:pt x="440" y="183"/>
                        </a:lnTo>
                        <a:lnTo>
                          <a:pt x="435" y="162"/>
                        </a:lnTo>
                        <a:lnTo>
                          <a:pt x="428" y="139"/>
                        </a:lnTo>
                        <a:lnTo>
                          <a:pt x="418" y="120"/>
                        </a:lnTo>
                        <a:lnTo>
                          <a:pt x="407" y="100"/>
                        </a:lnTo>
                        <a:lnTo>
                          <a:pt x="396" y="84"/>
                        </a:lnTo>
                        <a:lnTo>
                          <a:pt x="381" y="67"/>
                        </a:lnTo>
                        <a:lnTo>
                          <a:pt x="366" y="53"/>
                        </a:lnTo>
                        <a:lnTo>
                          <a:pt x="348" y="39"/>
                        </a:lnTo>
                        <a:lnTo>
                          <a:pt x="330" y="29"/>
                        </a:lnTo>
                        <a:lnTo>
                          <a:pt x="310" y="17"/>
                        </a:lnTo>
                        <a:lnTo>
                          <a:pt x="289" y="10"/>
                        </a:lnTo>
                        <a:lnTo>
                          <a:pt x="268" y="4"/>
                        </a:lnTo>
                        <a:lnTo>
                          <a:pt x="248" y="1"/>
                        </a:lnTo>
                        <a:lnTo>
                          <a:pt x="226" y="0"/>
                        </a:lnTo>
                        <a:lnTo>
                          <a:pt x="205" y="1"/>
                        </a:lnTo>
                        <a:lnTo>
                          <a:pt x="183" y="4"/>
                        </a:lnTo>
                        <a:lnTo>
                          <a:pt x="162" y="9"/>
                        </a:lnTo>
                        <a:lnTo>
                          <a:pt x="139" y="15"/>
                        </a:lnTo>
                        <a:lnTo>
                          <a:pt x="120" y="25"/>
                        </a:lnTo>
                        <a:lnTo>
                          <a:pt x="100" y="34"/>
                        </a:lnTo>
                        <a:lnTo>
                          <a:pt x="83" y="47"/>
                        </a:lnTo>
                        <a:lnTo>
                          <a:pt x="67" y="61"/>
                        </a:lnTo>
                        <a:lnTo>
                          <a:pt x="52" y="76"/>
                        </a:lnTo>
                        <a:lnTo>
                          <a:pt x="39" y="94"/>
                        </a:lnTo>
                        <a:lnTo>
                          <a:pt x="29" y="114"/>
                        </a:lnTo>
                        <a:lnTo>
                          <a:pt x="17" y="132"/>
                        </a:lnTo>
                        <a:lnTo>
                          <a:pt x="10" y="153"/>
                        </a:lnTo>
                        <a:lnTo>
                          <a:pt x="4" y="173"/>
                        </a:lnTo>
                        <a:lnTo>
                          <a:pt x="1" y="195"/>
                        </a:lnTo>
                        <a:lnTo>
                          <a:pt x="0" y="216"/>
                        </a:lnTo>
                        <a:lnTo>
                          <a:pt x="1" y="238"/>
                        </a:lnTo>
                        <a:lnTo>
                          <a:pt x="4" y="260"/>
                        </a:lnTo>
                        <a:lnTo>
                          <a:pt x="10" y="283"/>
                        </a:lnTo>
                        <a:lnTo>
                          <a:pt x="16" y="304"/>
                        </a:lnTo>
                        <a:lnTo>
                          <a:pt x="25" y="324"/>
                        </a:lnTo>
                        <a:lnTo>
                          <a:pt x="35" y="343"/>
                        </a:lnTo>
                        <a:lnTo>
                          <a:pt x="48" y="361"/>
                        </a:lnTo>
                        <a:lnTo>
                          <a:pt x="62" y="376"/>
                        </a:lnTo>
                        <a:lnTo>
                          <a:pt x="77" y="391"/>
                        </a:lnTo>
                        <a:lnTo>
                          <a:pt x="95" y="404"/>
                        </a:lnTo>
                        <a:lnTo>
                          <a:pt x="114" y="416"/>
                        </a:lnTo>
                        <a:lnTo>
                          <a:pt x="133" y="426"/>
                        </a:lnTo>
                        <a:lnTo>
                          <a:pt x="154" y="433"/>
                        </a:lnTo>
                        <a:lnTo>
                          <a:pt x="174" y="438"/>
                        </a:lnTo>
                        <a:lnTo>
                          <a:pt x="196" y="443"/>
                        </a:lnTo>
                        <a:lnTo>
                          <a:pt x="217" y="444"/>
                        </a:lnTo>
                        <a:lnTo>
                          <a:pt x="238" y="443"/>
                        </a:lnTo>
                        <a:lnTo>
                          <a:pt x="260" y="440"/>
                        </a:lnTo>
                        <a:lnTo>
                          <a:pt x="283" y="436"/>
                        </a:lnTo>
                        <a:lnTo>
                          <a:pt x="304" y="428"/>
                        </a:lnTo>
                        <a:lnTo>
                          <a:pt x="324" y="419"/>
                        </a:lnTo>
                        <a:lnTo>
                          <a:pt x="343" y="407"/>
                        </a:lnTo>
                        <a:lnTo>
                          <a:pt x="351" y="401"/>
                        </a:lnTo>
                        <a:lnTo>
                          <a:pt x="355" y="398"/>
                        </a:lnTo>
                        <a:lnTo>
                          <a:pt x="360" y="396"/>
                        </a:lnTo>
                        <a:lnTo>
                          <a:pt x="376" y="381"/>
                        </a:lnTo>
                        <a:lnTo>
                          <a:pt x="383" y="373"/>
                        </a:lnTo>
                        <a:lnTo>
                          <a:pt x="391" y="366"/>
                        </a:lnTo>
                        <a:lnTo>
                          <a:pt x="398" y="356"/>
                        </a:lnTo>
                        <a:lnTo>
                          <a:pt x="405" y="348"/>
                        </a:lnTo>
                        <a:lnTo>
                          <a:pt x="417" y="331"/>
                        </a:lnTo>
                        <a:close/>
                        <a:moveTo>
                          <a:pt x="426" y="164"/>
                        </a:moveTo>
                        <a:lnTo>
                          <a:pt x="426" y="168"/>
                        </a:lnTo>
                        <a:lnTo>
                          <a:pt x="426" y="170"/>
                        </a:lnTo>
                        <a:lnTo>
                          <a:pt x="426" y="171"/>
                        </a:lnTo>
                        <a:lnTo>
                          <a:pt x="427" y="173"/>
                        </a:lnTo>
                        <a:lnTo>
                          <a:pt x="429" y="184"/>
                        </a:lnTo>
                        <a:lnTo>
                          <a:pt x="432" y="205"/>
                        </a:lnTo>
                        <a:lnTo>
                          <a:pt x="433" y="225"/>
                        </a:lnTo>
                        <a:lnTo>
                          <a:pt x="432" y="246"/>
                        </a:lnTo>
                        <a:lnTo>
                          <a:pt x="428" y="264"/>
                        </a:lnTo>
                        <a:lnTo>
                          <a:pt x="422" y="285"/>
                        </a:lnTo>
                        <a:lnTo>
                          <a:pt x="415" y="304"/>
                        </a:lnTo>
                        <a:lnTo>
                          <a:pt x="406" y="324"/>
                        </a:lnTo>
                        <a:lnTo>
                          <a:pt x="393" y="342"/>
                        </a:lnTo>
                        <a:lnTo>
                          <a:pt x="381" y="359"/>
                        </a:lnTo>
                        <a:lnTo>
                          <a:pt x="377" y="362"/>
                        </a:lnTo>
                        <a:lnTo>
                          <a:pt x="374" y="366"/>
                        </a:lnTo>
                        <a:lnTo>
                          <a:pt x="368" y="374"/>
                        </a:lnTo>
                        <a:lnTo>
                          <a:pt x="353" y="388"/>
                        </a:lnTo>
                        <a:lnTo>
                          <a:pt x="337" y="399"/>
                        </a:lnTo>
                        <a:lnTo>
                          <a:pt x="319" y="409"/>
                        </a:lnTo>
                        <a:lnTo>
                          <a:pt x="300" y="419"/>
                        </a:lnTo>
                        <a:lnTo>
                          <a:pt x="290" y="422"/>
                        </a:lnTo>
                        <a:lnTo>
                          <a:pt x="281" y="426"/>
                        </a:lnTo>
                        <a:lnTo>
                          <a:pt x="259" y="429"/>
                        </a:lnTo>
                        <a:lnTo>
                          <a:pt x="238" y="432"/>
                        </a:lnTo>
                        <a:lnTo>
                          <a:pt x="218" y="432"/>
                        </a:lnTo>
                        <a:lnTo>
                          <a:pt x="198" y="431"/>
                        </a:lnTo>
                        <a:lnTo>
                          <a:pt x="177" y="427"/>
                        </a:lnTo>
                        <a:lnTo>
                          <a:pt x="159" y="422"/>
                        </a:lnTo>
                        <a:lnTo>
                          <a:pt x="139" y="414"/>
                        </a:lnTo>
                        <a:lnTo>
                          <a:pt x="121" y="405"/>
                        </a:lnTo>
                        <a:lnTo>
                          <a:pt x="101" y="393"/>
                        </a:lnTo>
                        <a:lnTo>
                          <a:pt x="84" y="380"/>
                        </a:lnTo>
                        <a:lnTo>
                          <a:pt x="69" y="367"/>
                        </a:lnTo>
                        <a:lnTo>
                          <a:pt x="56" y="352"/>
                        </a:lnTo>
                        <a:lnTo>
                          <a:pt x="44" y="336"/>
                        </a:lnTo>
                        <a:lnTo>
                          <a:pt x="35" y="318"/>
                        </a:lnTo>
                        <a:lnTo>
                          <a:pt x="25" y="300"/>
                        </a:lnTo>
                        <a:lnTo>
                          <a:pt x="20" y="281"/>
                        </a:lnTo>
                        <a:lnTo>
                          <a:pt x="15" y="259"/>
                        </a:lnTo>
                        <a:lnTo>
                          <a:pt x="12" y="239"/>
                        </a:lnTo>
                        <a:lnTo>
                          <a:pt x="13" y="198"/>
                        </a:lnTo>
                        <a:lnTo>
                          <a:pt x="16" y="178"/>
                        </a:lnTo>
                        <a:lnTo>
                          <a:pt x="21" y="158"/>
                        </a:lnTo>
                        <a:lnTo>
                          <a:pt x="29" y="138"/>
                        </a:lnTo>
                        <a:lnTo>
                          <a:pt x="40" y="120"/>
                        </a:lnTo>
                        <a:lnTo>
                          <a:pt x="50" y="100"/>
                        </a:lnTo>
                        <a:lnTo>
                          <a:pt x="63" y="84"/>
                        </a:lnTo>
                        <a:lnTo>
                          <a:pt x="76" y="68"/>
                        </a:lnTo>
                        <a:lnTo>
                          <a:pt x="92" y="56"/>
                        </a:lnTo>
                        <a:lnTo>
                          <a:pt x="107" y="43"/>
                        </a:lnTo>
                        <a:lnTo>
                          <a:pt x="126" y="34"/>
                        </a:lnTo>
                        <a:lnTo>
                          <a:pt x="144" y="25"/>
                        </a:lnTo>
                        <a:lnTo>
                          <a:pt x="165" y="19"/>
                        </a:lnTo>
                        <a:lnTo>
                          <a:pt x="185" y="14"/>
                        </a:lnTo>
                        <a:lnTo>
                          <a:pt x="205" y="11"/>
                        </a:lnTo>
                        <a:lnTo>
                          <a:pt x="225" y="10"/>
                        </a:lnTo>
                        <a:lnTo>
                          <a:pt x="246" y="12"/>
                        </a:lnTo>
                        <a:lnTo>
                          <a:pt x="264" y="15"/>
                        </a:lnTo>
                        <a:lnTo>
                          <a:pt x="285" y="20"/>
                        </a:lnTo>
                        <a:lnTo>
                          <a:pt x="304" y="28"/>
                        </a:lnTo>
                        <a:lnTo>
                          <a:pt x="324" y="39"/>
                        </a:lnTo>
                        <a:lnTo>
                          <a:pt x="342" y="49"/>
                        </a:lnTo>
                        <a:lnTo>
                          <a:pt x="358" y="62"/>
                        </a:lnTo>
                        <a:lnTo>
                          <a:pt x="374" y="75"/>
                        </a:lnTo>
                        <a:lnTo>
                          <a:pt x="387" y="91"/>
                        </a:lnTo>
                        <a:lnTo>
                          <a:pt x="399" y="106"/>
                        </a:lnTo>
                        <a:lnTo>
                          <a:pt x="409" y="125"/>
                        </a:lnTo>
                        <a:lnTo>
                          <a:pt x="418" y="144"/>
                        </a:lnTo>
                        <a:lnTo>
                          <a:pt x="426" y="164"/>
                        </a:lnTo>
                        <a:close/>
                      </a:path>
                    </a:pathLst>
                  </a:custGeom>
                  <a:solidFill>
                    <a:srgbClr val="6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6" name="Freeform 782"/>
                  <p:cNvSpPr>
                    <a:spLocks noEditPoints="1"/>
                  </p:cNvSpPr>
                  <p:nvPr/>
                </p:nvSpPr>
                <p:spPr bwMode="auto">
                  <a:xfrm>
                    <a:off x="2099" y="2438"/>
                    <a:ext cx="236" cy="207"/>
                  </a:xfrm>
                  <a:custGeom>
                    <a:avLst/>
                    <a:gdLst>
                      <a:gd name="T0" fmla="*/ 410 w 421"/>
                      <a:gd name="T1" fmla="*/ 275 h 422"/>
                      <a:gd name="T2" fmla="*/ 421 w 421"/>
                      <a:gd name="T3" fmla="*/ 215 h 422"/>
                      <a:gd name="T4" fmla="*/ 415 w 421"/>
                      <a:gd name="T5" fmla="*/ 163 h 422"/>
                      <a:gd name="T6" fmla="*/ 414 w 421"/>
                      <a:gd name="T7" fmla="*/ 158 h 422"/>
                      <a:gd name="T8" fmla="*/ 397 w 421"/>
                      <a:gd name="T9" fmla="*/ 115 h 422"/>
                      <a:gd name="T10" fmla="*/ 362 w 421"/>
                      <a:gd name="T11" fmla="*/ 65 h 422"/>
                      <a:gd name="T12" fmla="*/ 312 w 421"/>
                      <a:gd name="T13" fmla="*/ 29 h 422"/>
                      <a:gd name="T14" fmla="*/ 252 w 421"/>
                      <a:gd name="T15" fmla="*/ 5 h 422"/>
                      <a:gd name="T16" fmla="*/ 193 w 421"/>
                      <a:gd name="T17" fmla="*/ 1 h 422"/>
                      <a:gd name="T18" fmla="*/ 132 w 421"/>
                      <a:gd name="T19" fmla="*/ 15 h 422"/>
                      <a:gd name="T20" fmla="*/ 80 w 421"/>
                      <a:gd name="T21" fmla="*/ 46 h 422"/>
                      <a:gd name="T22" fmla="*/ 38 w 421"/>
                      <a:gd name="T23" fmla="*/ 90 h 422"/>
                      <a:gd name="T24" fmla="*/ 9 w 421"/>
                      <a:gd name="T25" fmla="*/ 148 h 422"/>
                      <a:gd name="T26" fmla="*/ 0 w 421"/>
                      <a:gd name="T27" fmla="*/ 229 h 422"/>
                      <a:gd name="T28" fmla="*/ 13 w 421"/>
                      <a:gd name="T29" fmla="*/ 290 h 422"/>
                      <a:gd name="T30" fmla="*/ 44 w 421"/>
                      <a:gd name="T31" fmla="*/ 342 h 422"/>
                      <a:gd name="T32" fmla="*/ 89 w 421"/>
                      <a:gd name="T33" fmla="*/ 383 h 422"/>
                      <a:gd name="T34" fmla="*/ 147 w 421"/>
                      <a:gd name="T35" fmla="*/ 412 h 422"/>
                      <a:gd name="T36" fmla="*/ 206 w 421"/>
                      <a:gd name="T37" fmla="*/ 422 h 422"/>
                      <a:gd name="T38" fmla="*/ 269 w 421"/>
                      <a:gd name="T39" fmla="*/ 416 h 422"/>
                      <a:gd name="T40" fmla="*/ 307 w 421"/>
                      <a:gd name="T41" fmla="*/ 399 h 422"/>
                      <a:gd name="T42" fmla="*/ 356 w 421"/>
                      <a:gd name="T43" fmla="*/ 364 h 422"/>
                      <a:gd name="T44" fmla="*/ 369 w 421"/>
                      <a:gd name="T45" fmla="*/ 349 h 422"/>
                      <a:gd name="T46" fmla="*/ 402 w 421"/>
                      <a:gd name="T47" fmla="*/ 158 h 422"/>
                      <a:gd name="T48" fmla="*/ 405 w 421"/>
                      <a:gd name="T49" fmla="*/ 183 h 422"/>
                      <a:gd name="T50" fmla="*/ 408 w 421"/>
                      <a:gd name="T51" fmla="*/ 197 h 422"/>
                      <a:gd name="T52" fmla="*/ 408 w 421"/>
                      <a:gd name="T53" fmla="*/ 224 h 422"/>
                      <a:gd name="T54" fmla="*/ 405 w 421"/>
                      <a:gd name="T55" fmla="*/ 247 h 422"/>
                      <a:gd name="T56" fmla="*/ 393 w 421"/>
                      <a:gd name="T57" fmla="*/ 290 h 422"/>
                      <a:gd name="T58" fmla="*/ 361 w 421"/>
                      <a:gd name="T59" fmla="*/ 340 h 422"/>
                      <a:gd name="T60" fmla="*/ 334 w 421"/>
                      <a:gd name="T61" fmla="*/ 368 h 422"/>
                      <a:gd name="T62" fmla="*/ 284 w 421"/>
                      <a:gd name="T63" fmla="*/ 396 h 422"/>
                      <a:gd name="T64" fmla="*/ 225 w 421"/>
                      <a:gd name="T65" fmla="*/ 410 h 422"/>
                      <a:gd name="T66" fmla="*/ 168 w 421"/>
                      <a:gd name="T67" fmla="*/ 406 h 422"/>
                      <a:gd name="T68" fmla="*/ 114 w 421"/>
                      <a:gd name="T69" fmla="*/ 386 h 422"/>
                      <a:gd name="T70" fmla="*/ 65 w 421"/>
                      <a:gd name="T71" fmla="*/ 349 h 422"/>
                      <a:gd name="T72" fmla="*/ 34 w 421"/>
                      <a:gd name="T73" fmla="*/ 303 h 422"/>
                      <a:gd name="T74" fmla="*/ 16 w 421"/>
                      <a:gd name="T75" fmla="*/ 246 h 422"/>
                      <a:gd name="T76" fmla="*/ 12 w 421"/>
                      <a:gd name="T77" fmla="*/ 189 h 422"/>
                      <a:gd name="T78" fmla="*/ 28 w 421"/>
                      <a:gd name="T79" fmla="*/ 134 h 422"/>
                      <a:gd name="T80" fmla="*/ 59 w 421"/>
                      <a:gd name="T81" fmla="*/ 82 h 422"/>
                      <a:gd name="T82" fmla="*/ 101 w 421"/>
                      <a:gd name="T83" fmla="*/ 45 h 422"/>
                      <a:gd name="T84" fmla="*/ 157 w 421"/>
                      <a:gd name="T85" fmla="*/ 22 h 422"/>
                      <a:gd name="T86" fmla="*/ 214 w 421"/>
                      <a:gd name="T87" fmla="*/ 13 h 422"/>
                      <a:gd name="T88" fmla="*/ 270 w 421"/>
                      <a:gd name="T89" fmla="*/ 23 h 422"/>
                      <a:gd name="T90" fmla="*/ 324 w 421"/>
                      <a:gd name="T91" fmla="*/ 49 h 422"/>
                      <a:gd name="T92" fmla="*/ 366 w 421"/>
                      <a:gd name="T93" fmla="*/ 89 h 422"/>
                      <a:gd name="T94" fmla="*/ 395 w 421"/>
                      <a:gd name="T95" fmla="*/ 139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21" h="422">
                        <a:moveTo>
                          <a:pt x="394" y="314"/>
                        </a:moveTo>
                        <a:lnTo>
                          <a:pt x="403" y="294"/>
                        </a:lnTo>
                        <a:lnTo>
                          <a:pt x="410" y="275"/>
                        </a:lnTo>
                        <a:lnTo>
                          <a:pt x="416" y="254"/>
                        </a:lnTo>
                        <a:lnTo>
                          <a:pt x="420" y="236"/>
                        </a:lnTo>
                        <a:lnTo>
                          <a:pt x="421" y="215"/>
                        </a:lnTo>
                        <a:lnTo>
                          <a:pt x="420" y="195"/>
                        </a:lnTo>
                        <a:lnTo>
                          <a:pt x="417" y="174"/>
                        </a:lnTo>
                        <a:lnTo>
                          <a:pt x="415" y="163"/>
                        </a:lnTo>
                        <a:lnTo>
                          <a:pt x="414" y="161"/>
                        </a:lnTo>
                        <a:lnTo>
                          <a:pt x="414" y="160"/>
                        </a:lnTo>
                        <a:lnTo>
                          <a:pt x="414" y="158"/>
                        </a:lnTo>
                        <a:lnTo>
                          <a:pt x="414" y="154"/>
                        </a:lnTo>
                        <a:lnTo>
                          <a:pt x="406" y="134"/>
                        </a:lnTo>
                        <a:lnTo>
                          <a:pt x="397" y="115"/>
                        </a:lnTo>
                        <a:lnTo>
                          <a:pt x="387" y="96"/>
                        </a:lnTo>
                        <a:lnTo>
                          <a:pt x="375" y="81"/>
                        </a:lnTo>
                        <a:lnTo>
                          <a:pt x="362" y="65"/>
                        </a:lnTo>
                        <a:lnTo>
                          <a:pt x="346" y="52"/>
                        </a:lnTo>
                        <a:lnTo>
                          <a:pt x="330" y="39"/>
                        </a:lnTo>
                        <a:lnTo>
                          <a:pt x="312" y="29"/>
                        </a:lnTo>
                        <a:lnTo>
                          <a:pt x="292" y="18"/>
                        </a:lnTo>
                        <a:lnTo>
                          <a:pt x="273" y="10"/>
                        </a:lnTo>
                        <a:lnTo>
                          <a:pt x="252" y="5"/>
                        </a:lnTo>
                        <a:lnTo>
                          <a:pt x="234" y="2"/>
                        </a:lnTo>
                        <a:lnTo>
                          <a:pt x="213" y="0"/>
                        </a:lnTo>
                        <a:lnTo>
                          <a:pt x="193" y="1"/>
                        </a:lnTo>
                        <a:lnTo>
                          <a:pt x="173" y="4"/>
                        </a:lnTo>
                        <a:lnTo>
                          <a:pt x="153" y="9"/>
                        </a:lnTo>
                        <a:lnTo>
                          <a:pt x="132" y="15"/>
                        </a:lnTo>
                        <a:lnTo>
                          <a:pt x="114" y="24"/>
                        </a:lnTo>
                        <a:lnTo>
                          <a:pt x="95" y="33"/>
                        </a:lnTo>
                        <a:lnTo>
                          <a:pt x="80" y="46"/>
                        </a:lnTo>
                        <a:lnTo>
                          <a:pt x="64" y="58"/>
                        </a:lnTo>
                        <a:lnTo>
                          <a:pt x="51" y="74"/>
                        </a:lnTo>
                        <a:lnTo>
                          <a:pt x="38" y="90"/>
                        </a:lnTo>
                        <a:lnTo>
                          <a:pt x="28" y="110"/>
                        </a:lnTo>
                        <a:lnTo>
                          <a:pt x="17" y="128"/>
                        </a:lnTo>
                        <a:lnTo>
                          <a:pt x="9" y="148"/>
                        </a:lnTo>
                        <a:lnTo>
                          <a:pt x="4" y="168"/>
                        </a:lnTo>
                        <a:lnTo>
                          <a:pt x="1" y="188"/>
                        </a:lnTo>
                        <a:lnTo>
                          <a:pt x="0" y="229"/>
                        </a:lnTo>
                        <a:lnTo>
                          <a:pt x="3" y="249"/>
                        </a:lnTo>
                        <a:lnTo>
                          <a:pt x="8" y="271"/>
                        </a:lnTo>
                        <a:lnTo>
                          <a:pt x="13" y="290"/>
                        </a:lnTo>
                        <a:lnTo>
                          <a:pt x="23" y="308"/>
                        </a:lnTo>
                        <a:lnTo>
                          <a:pt x="32" y="326"/>
                        </a:lnTo>
                        <a:lnTo>
                          <a:pt x="44" y="342"/>
                        </a:lnTo>
                        <a:lnTo>
                          <a:pt x="57" y="357"/>
                        </a:lnTo>
                        <a:lnTo>
                          <a:pt x="72" y="370"/>
                        </a:lnTo>
                        <a:lnTo>
                          <a:pt x="89" y="383"/>
                        </a:lnTo>
                        <a:lnTo>
                          <a:pt x="109" y="395"/>
                        </a:lnTo>
                        <a:lnTo>
                          <a:pt x="127" y="404"/>
                        </a:lnTo>
                        <a:lnTo>
                          <a:pt x="147" y="412"/>
                        </a:lnTo>
                        <a:lnTo>
                          <a:pt x="165" y="417"/>
                        </a:lnTo>
                        <a:lnTo>
                          <a:pt x="186" y="421"/>
                        </a:lnTo>
                        <a:lnTo>
                          <a:pt x="206" y="422"/>
                        </a:lnTo>
                        <a:lnTo>
                          <a:pt x="226" y="422"/>
                        </a:lnTo>
                        <a:lnTo>
                          <a:pt x="247" y="419"/>
                        </a:lnTo>
                        <a:lnTo>
                          <a:pt x="269" y="416"/>
                        </a:lnTo>
                        <a:lnTo>
                          <a:pt x="278" y="412"/>
                        </a:lnTo>
                        <a:lnTo>
                          <a:pt x="288" y="409"/>
                        </a:lnTo>
                        <a:lnTo>
                          <a:pt x="307" y="399"/>
                        </a:lnTo>
                        <a:lnTo>
                          <a:pt x="325" y="389"/>
                        </a:lnTo>
                        <a:lnTo>
                          <a:pt x="341" y="378"/>
                        </a:lnTo>
                        <a:lnTo>
                          <a:pt x="356" y="364"/>
                        </a:lnTo>
                        <a:lnTo>
                          <a:pt x="362" y="356"/>
                        </a:lnTo>
                        <a:lnTo>
                          <a:pt x="365" y="352"/>
                        </a:lnTo>
                        <a:lnTo>
                          <a:pt x="369" y="349"/>
                        </a:lnTo>
                        <a:lnTo>
                          <a:pt x="381" y="332"/>
                        </a:lnTo>
                        <a:lnTo>
                          <a:pt x="394" y="314"/>
                        </a:lnTo>
                        <a:close/>
                        <a:moveTo>
                          <a:pt x="402" y="158"/>
                        </a:moveTo>
                        <a:lnTo>
                          <a:pt x="405" y="177"/>
                        </a:lnTo>
                        <a:lnTo>
                          <a:pt x="405" y="181"/>
                        </a:lnTo>
                        <a:lnTo>
                          <a:pt x="405" y="183"/>
                        </a:lnTo>
                        <a:lnTo>
                          <a:pt x="405" y="184"/>
                        </a:lnTo>
                        <a:lnTo>
                          <a:pt x="406" y="186"/>
                        </a:lnTo>
                        <a:lnTo>
                          <a:pt x="408" y="197"/>
                        </a:lnTo>
                        <a:lnTo>
                          <a:pt x="409" y="215"/>
                        </a:lnTo>
                        <a:lnTo>
                          <a:pt x="408" y="219"/>
                        </a:lnTo>
                        <a:lnTo>
                          <a:pt x="408" y="224"/>
                        </a:lnTo>
                        <a:lnTo>
                          <a:pt x="408" y="235"/>
                        </a:lnTo>
                        <a:lnTo>
                          <a:pt x="406" y="243"/>
                        </a:lnTo>
                        <a:lnTo>
                          <a:pt x="405" y="247"/>
                        </a:lnTo>
                        <a:lnTo>
                          <a:pt x="405" y="252"/>
                        </a:lnTo>
                        <a:lnTo>
                          <a:pt x="400" y="271"/>
                        </a:lnTo>
                        <a:lnTo>
                          <a:pt x="393" y="290"/>
                        </a:lnTo>
                        <a:lnTo>
                          <a:pt x="385" y="308"/>
                        </a:lnTo>
                        <a:lnTo>
                          <a:pt x="373" y="325"/>
                        </a:lnTo>
                        <a:lnTo>
                          <a:pt x="361" y="340"/>
                        </a:lnTo>
                        <a:lnTo>
                          <a:pt x="347" y="355"/>
                        </a:lnTo>
                        <a:lnTo>
                          <a:pt x="340" y="361"/>
                        </a:lnTo>
                        <a:lnTo>
                          <a:pt x="334" y="368"/>
                        </a:lnTo>
                        <a:lnTo>
                          <a:pt x="318" y="379"/>
                        </a:lnTo>
                        <a:lnTo>
                          <a:pt x="302" y="388"/>
                        </a:lnTo>
                        <a:lnTo>
                          <a:pt x="284" y="396"/>
                        </a:lnTo>
                        <a:lnTo>
                          <a:pt x="266" y="403"/>
                        </a:lnTo>
                        <a:lnTo>
                          <a:pt x="245" y="406"/>
                        </a:lnTo>
                        <a:lnTo>
                          <a:pt x="225" y="410"/>
                        </a:lnTo>
                        <a:lnTo>
                          <a:pt x="206" y="411"/>
                        </a:lnTo>
                        <a:lnTo>
                          <a:pt x="187" y="410"/>
                        </a:lnTo>
                        <a:lnTo>
                          <a:pt x="168" y="406"/>
                        </a:lnTo>
                        <a:lnTo>
                          <a:pt x="149" y="401"/>
                        </a:lnTo>
                        <a:lnTo>
                          <a:pt x="130" y="394"/>
                        </a:lnTo>
                        <a:lnTo>
                          <a:pt x="114" y="386"/>
                        </a:lnTo>
                        <a:lnTo>
                          <a:pt x="95" y="374"/>
                        </a:lnTo>
                        <a:lnTo>
                          <a:pt x="80" y="362"/>
                        </a:lnTo>
                        <a:lnTo>
                          <a:pt x="65" y="349"/>
                        </a:lnTo>
                        <a:lnTo>
                          <a:pt x="54" y="335"/>
                        </a:lnTo>
                        <a:lnTo>
                          <a:pt x="42" y="320"/>
                        </a:lnTo>
                        <a:lnTo>
                          <a:pt x="34" y="303"/>
                        </a:lnTo>
                        <a:lnTo>
                          <a:pt x="26" y="285"/>
                        </a:lnTo>
                        <a:lnTo>
                          <a:pt x="21" y="267"/>
                        </a:lnTo>
                        <a:lnTo>
                          <a:pt x="16" y="246"/>
                        </a:lnTo>
                        <a:lnTo>
                          <a:pt x="12" y="228"/>
                        </a:lnTo>
                        <a:lnTo>
                          <a:pt x="11" y="208"/>
                        </a:lnTo>
                        <a:lnTo>
                          <a:pt x="12" y="189"/>
                        </a:lnTo>
                        <a:lnTo>
                          <a:pt x="16" y="171"/>
                        </a:lnTo>
                        <a:lnTo>
                          <a:pt x="21" y="152"/>
                        </a:lnTo>
                        <a:lnTo>
                          <a:pt x="28" y="134"/>
                        </a:lnTo>
                        <a:lnTo>
                          <a:pt x="37" y="116"/>
                        </a:lnTo>
                        <a:lnTo>
                          <a:pt x="47" y="97"/>
                        </a:lnTo>
                        <a:lnTo>
                          <a:pt x="59" y="82"/>
                        </a:lnTo>
                        <a:lnTo>
                          <a:pt x="71" y="67"/>
                        </a:lnTo>
                        <a:lnTo>
                          <a:pt x="87" y="56"/>
                        </a:lnTo>
                        <a:lnTo>
                          <a:pt x="101" y="45"/>
                        </a:lnTo>
                        <a:lnTo>
                          <a:pt x="119" y="35"/>
                        </a:lnTo>
                        <a:lnTo>
                          <a:pt x="136" y="27"/>
                        </a:lnTo>
                        <a:lnTo>
                          <a:pt x="157" y="22"/>
                        </a:lnTo>
                        <a:lnTo>
                          <a:pt x="176" y="17"/>
                        </a:lnTo>
                        <a:lnTo>
                          <a:pt x="195" y="14"/>
                        </a:lnTo>
                        <a:lnTo>
                          <a:pt x="214" y="13"/>
                        </a:lnTo>
                        <a:lnTo>
                          <a:pt x="234" y="15"/>
                        </a:lnTo>
                        <a:lnTo>
                          <a:pt x="251" y="18"/>
                        </a:lnTo>
                        <a:lnTo>
                          <a:pt x="270" y="23"/>
                        </a:lnTo>
                        <a:lnTo>
                          <a:pt x="288" y="30"/>
                        </a:lnTo>
                        <a:lnTo>
                          <a:pt x="307" y="39"/>
                        </a:lnTo>
                        <a:lnTo>
                          <a:pt x="324" y="49"/>
                        </a:lnTo>
                        <a:lnTo>
                          <a:pt x="339" y="61"/>
                        </a:lnTo>
                        <a:lnTo>
                          <a:pt x="353" y="74"/>
                        </a:lnTo>
                        <a:lnTo>
                          <a:pt x="366" y="89"/>
                        </a:lnTo>
                        <a:lnTo>
                          <a:pt x="376" y="104"/>
                        </a:lnTo>
                        <a:lnTo>
                          <a:pt x="387" y="121"/>
                        </a:lnTo>
                        <a:lnTo>
                          <a:pt x="395" y="139"/>
                        </a:lnTo>
                        <a:lnTo>
                          <a:pt x="402" y="158"/>
                        </a:lnTo>
                        <a:close/>
                      </a:path>
                    </a:pathLst>
                  </a:custGeom>
                  <a:solidFill>
                    <a:srgbClr val="7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7" name="Freeform 783"/>
                  <p:cNvSpPr>
                    <a:spLocks noEditPoints="1"/>
                  </p:cNvSpPr>
                  <p:nvPr/>
                </p:nvSpPr>
                <p:spPr bwMode="auto">
                  <a:xfrm>
                    <a:off x="2106" y="2443"/>
                    <a:ext cx="224" cy="196"/>
                  </a:xfrm>
                  <a:custGeom>
                    <a:avLst/>
                    <a:gdLst>
                      <a:gd name="T0" fmla="*/ 389 w 398"/>
                      <a:gd name="T1" fmla="*/ 258 h 398"/>
                      <a:gd name="T2" fmla="*/ 395 w 398"/>
                      <a:gd name="T3" fmla="*/ 230 h 398"/>
                      <a:gd name="T4" fmla="*/ 397 w 398"/>
                      <a:gd name="T5" fmla="*/ 206 h 398"/>
                      <a:gd name="T6" fmla="*/ 395 w 398"/>
                      <a:gd name="T7" fmla="*/ 173 h 398"/>
                      <a:gd name="T8" fmla="*/ 394 w 398"/>
                      <a:gd name="T9" fmla="*/ 168 h 398"/>
                      <a:gd name="T10" fmla="*/ 384 w 398"/>
                      <a:gd name="T11" fmla="*/ 126 h 398"/>
                      <a:gd name="T12" fmla="*/ 355 w 398"/>
                      <a:gd name="T13" fmla="*/ 76 h 398"/>
                      <a:gd name="T14" fmla="*/ 313 w 398"/>
                      <a:gd name="T15" fmla="*/ 36 h 398"/>
                      <a:gd name="T16" fmla="*/ 259 w 398"/>
                      <a:gd name="T17" fmla="*/ 10 h 398"/>
                      <a:gd name="T18" fmla="*/ 203 w 398"/>
                      <a:gd name="T19" fmla="*/ 0 h 398"/>
                      <a:gd name="T20" fmla="*/ 146 w 398"/>
                      <a:gd name="T21" fmla="*/ 9 h 398"/>
                      <a:gd name="T22" fmla="*/ 90 w 398"/>
                      <a:gd name="T23" fmla="*/ 32 h 398"/>
                      <a:gd name="T24" fmla="*/ 48 w 398"/>
                      <a:gd name="T25" fmla="*/ 69 h 398"/>
                      <a:gd name="T26" fmla="*/ 17 w 398"/>
                      <a:gd name="T27" fmla="*/ 121 h 398"/>
                      <a:gd name="T28" fmla="*/ 1 w 398"/>
                      <a:gd name="T29" fmla="*/ 176 h 398"/>
                      <a:gd name="T30" fmla="*/ 5 w 398"/>
                      <a:gd name="T31" fmla="*/ 233 h 398"/>
                      <a:gd name="T32" fmla="*/ 23 w 398"/>
                      <a:gd name="T33" fmla="*/ 290 h 398"/>
                      <a:gd name="T34" fmla="*/ 54 w 398"/>
                      <a:gd name="T35" fmla="*/ 336 h 398"/>
                      <a:gd name="T36" fmla="*/ 103 w 398"/>
                      <a:gd name="T37" fmla="*/ 373 h 398"/>
                      <a:gd name="T38" fmla="*/ 157 w 398"/>
                      <a:gd name="T39" fmla="*/ 393 h 398"/>
                      <a:gd name="T40" fmla="*/ 214 w 398"/>
                      <a:gd name="T41" fmla="*/ 397 h 398"/>
                      <a:gd name="T42" fmla="*/ 273 w 398"/>
                      <a:gd name="T43" fmla="*/ 383 h 398"/>
                      <a:gd name="T44" fmla="*/ 323 w 398"/>
                      <a:gd name="T45" fmla="*/ 355 h 398"/>
                      <a:gd name="T46" fmla="*/ 350 w 398"/>
                      <a:gd name="T47" fmla="*/ 327 h 398"/>
                      <a:gd name="T48" fmla="*/ 380 w 398"/>
                      <a:gd name="T49" fmla="*/ 148 h 398"/>
                      <a:gd name="T50" fmla="*/ 387 w 398"/>
                      <a:gd name="T51" fmla="*/ 192 h 398"/>
                      <a:gd name="T52" fmla="*/ 387 w 398"/>
                      <a:gd name="T53" fmla="*/ 199 h 398"/>
                      <a:gd name="T54" fmla="*/ 384 w 398"/>
                      <a:gd name="T55" fmla="*/ 236 h 398"/>
                      <a:gd name="T56" fmla="*/ 364 w 398"/>
                      <a:gd name="T57" fmla="*/ 290 h 398"/>
                      <a:gd name="T58" fmla="*/ 347 w 398"/>
                      <a:gd name="T59" fmla="*/ 313 h 398"/>
                      <a:gd name="T60" fmla="*/ 316 w 398"/>
                      <a:gd name="T61" fmla="*/ 347 h 398"/>
                      <a:gd name="T62" fmla="*/ 288 w 398"/>
                      <a:gd name="T63" fmla="*/ 363 h 398"/>
                      <a:gd name="T64" fmla="*/ 268 w 398"/>
                      <a:gd name="T65" fmla="*/ 374 h 398"/>
                      <a:gd name="T66" fmla="*/ 259 w 398"/>
                      <a:gd name="T67" fmla="*/ 377 h 398"/>
                      <a:gd name="T68" fmla="*/ 213 w 398"/>
                      <a:gd name="T69" fmla="*/ 387 h 398"/>
                      <a:gd name="T70" fmla="*/ 160 w 398"/>
                      <a:gd name="T71" fmla="*/ 383 h 398"/>
                      <a:gd name="T72" fmla="*/ 109 w 398"/>
                      <a:gd name="T73" fmla="*/ 363 h 398"/>
                      <a:gd name="T74" fmla="*/ 63 w 398"/>
                      <a:gd name="T75" fmla="*/ 328 h 398"/>
                      <a:gd name="T76" fmla="*/ 32 w 398"/>
                      <a:gd name="T77" fmla="*/ 285 h 398"/>
                      <a:gd name="T78" fmla="*/ 12 w 398"/>
                      <a:gd name="T79" fmla="*/ 214 h 398"/>
                      <a:gd name="T80" fmla="*/ 27 w 398"/>
                      <a:gd name="T81" fmla="*/ 125 h 398"/>
                      <a:gd name="T82" fmla="*/ 57 w 398"/>
                      <a:gd name="T83" fmla="*/ 76 h 398"/>
                      <a:gd name="T84" fmla="*/ 97 w 398"/>
                      <a:gd name="T85" fmla="*/ 40 h 398"/>
                      <a:gd name="T86" fmla="*/ 148 w 398"/>
                      <a:gd name="T87" fmla="*/ 18 h 398"/>
                      <a:gd name="T88" fmla="*/ 202 w 398"/>
                      <a:gd name="T89" fmla="*/ 10 h 398"/>
                      <a:gd name="T90" fmla="*/ 272 w 398"/>
                      <a:gd name="T91" fmla="*/ 26 h 398"/>
                      <a:gd name="T92" fmla="*/ 321 w 398"/>
                      <a:gd name="T93" fmla="*/ 56 h 398"/>
                      <a:gd name="T94" fmla="*/ 357 w 398"/>
                      <a:gd name="T95" fmla="*/ 97 h 398"/>
                      <a:gd name="T96" fmla="*/ 380 w 398"/>
                      <a:gd name="T97" fmla="*/ 148 h 3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98" h="398">
                        <a:moveTo>
                          <a:pt x="374" y="295"/>
                        </a:moveTo>
                        <a:lnTo>
                          <a:pt x="382" y="277"/>
                        </a:lnTo>
                        <a:lnTo>
                          <a:pt x="389" y="258"/>
                        </a:lnTo>
                        <a:lnTo>
                          <a:pt x="394" y="239"/>
                        </a:lnTo>
                        <a:lnTo>
                          <a:pt x="394" y="234"/>
                        </a:lnTo>
                        <a:lnTo>
                          <a:pt x="395" y="230"/>
                        </a:lnTo>
                        <a:lnTo>
                          <a:pt x="397" y="222"/>
                        </a:lnTo>
                        <a:lnTo>
                          <a:pt x="397" y="211"/>
                        </a:lnTo>
                        <a:lnTo>
                          <a:pt x="397" y="206"/>
                        </a:lnTo>
                        <a:lnTo>
                          <a:pt x="398" y="202"/>
                        </a:lnTo>
                        <a:lnTo>
                          <a:pt x="397" y="184"/>
                        </a:lnTo>
                        <a:lnTo>
                          <a:pt x="395" y="173"/>
                        </a:lnTo>
                        <a:lnTo>
                          <a:pt x="394" y="171"/>
                        </a:lnTo>
                        <a:lnTo>
                          <a:pt x="394" y="170"/>
                        </a:lnTo>
                        <a:lnTo>
                          <a:pt x="394" y="168"/>
                        </a:lnTo>
                        <a:lnTo>
                          <a:pt x="394" y="164"/>
                        </a:lnTo>
                        <a:lnTo>
                          <a:pt x="391" y="145"/>
                        </a:lnTo>
                        <a:lnTo>
                          <a:pt x="384" y="126"/>
                        </a:lnTo>
                        <a:lnTo>
                          <a:pt x="376" y="108"/>
                        </a:lnTo>
                        <a:lnTo>
                          <a:pt x="365" y="91"/>
                        </a:lnTo>
                        <a:lnTo>
                          <a:pt x="355" y="76"/>
                        </a:lnTo>
                        <a:lnTo>
                          <a:pt x="342" y="61"/>
                        </a:lnTo>
                        <a:lnTo>
                          <a:pt x="328" y="48"/>
                        </a:lnTo>
                        <a:lnTo>
                          <a:pt x="313" y="36"/>
                        </a:lnTo>
                        <a:lnTo>
                          <a:pt x="296" y="26"/>
                        </a:lnTo>
                        <a:lnTo>
                          <a:pt x="277" y="17"/>
                        </a:lnTo>
                        <a:lnTo>
                          <a:pt x="259" y="10"/>
                        </a:lnTo>
                        <a:lnTo>
                          <a:pt x="240" y="5"/>
                        </a:lnTo>
                        <a:lnTo>
                          <a:pt x="223" y="2"/>
                        </a:lnTo>
                        <a:lnTo>
                          <a:pt x="203" y="0"/>
                        </a:lnTo>
                        <a:lnTo>
                          <a:pt x="184" y="1"/>
                        </a:lnTo>
                        <a:lnTo>
                          <a:pt x="165" y="4"/>
                        </a:lnTo>
                        <a:lnTo>
                          <a:pt x="146" y="9"/>
                        </a:lnTo>
                        <a:lnTo>
                          <a:pt x="125" y="14"/>
                        </a:lnTo>
                        <a:lnTo>
                          <a:pt x="108" y="22"/>
                        </a:lnTo>
                        <a:lnTo>
                          <a:pt x="90" y="32"/>
                        </a:lnTo>
                        <a:lnTo>
                          <a:pt x="76" y="43"/>
                        </a:lnTo>
                        <a:lnTo>
                          <a:pt x="60" y="54"/>
                        </a:lnTo>
                        <a:lnTo>
                          <a:pt x="48" y="69"/>
                        </a:lnTo>
                        <a:lnTo>
                          <a:pt x="36" y="84"/>
                        </a:lnTo>
                        <a:lnTo>
                          <a:pt x="26" y="103"/>
                        </a:lnTo>
                        <a:lnTo>
                          <a:pt x="17" y="121"/>
                        </a:lnTo>
                        <a:lnTo>
                          <a:pt x="10" y="139"/>
                        </a:lnTo>
                        <a:lnTo>
                          <a:pt x="5" y="158"/>
                        </a:lnTo>
                        <a:lnTo>
                          <a:pt x="1" y="176"/>
                        </a:lnTo>
                        <a:lnTo>
                          <a:pt x="0" y="195"/>
                        </a:lnTo>
                        <a:lnTo>
                          <a:pt x="1" y="215"/>
                        </a:lnTo>
                        <a:lnTo>
                          <a:pt x="5" y="233"/>
                        </a:lnTo>
                        <a:lnTo>
                          <a:pt x="10" y="254"/>
                        </a:lnTo>
                        <a:lnTo>
                          <a:pt x="15" y="272"/>
                        </a:lnTo>
                        <a:lnTo>
                          <a:pt x="23" y="290"/>
                        </a:lnTo>
                        <a:lnTo>
                          <a:pt x="31" y="307"/>
                        </a:lnTo>
                        <a:lnTo>
                          <a:pt x="43" y="322"/>
                        </a:lnTo>
                        <a:lnTo>
                          <a:pt x="54" y="336"/>
                        </a:lnTo>
                        <a:lnTo>
                          <a:pt x="69" y="349"/>
                        </a:lnTo>
                        <a:lnTo>
                          <a:pt x="84" y="361"/>
                        </a:lnTo>
                        <a:lnTo>
                          <a:pt x="103" y="373"/>
                        </a:lnTo>
                        <a:lnTo>
                          <a:pt x="119" y="381"/>
                        </a:lnTo>
                        <a:lnTo>
                          <a:pt x="138" y="388"/>
                        </a:lnTo>
                        <a:lnTo>
                          <a:pt x="157" y="393"/>
                        </a:lnTo>
                        <a:lnTo>
                          <a:pt x="176" y="397"/>
                        </a:lnTo>
                        <a:lnTo>
                          <a:pt x="195" y="398"/>
                        </a:lnTo>
                        <a:lnTo>
                          <a:pt x="214" y="397"/>
                        </a:lnTo>
                        <a:lnTo>
                          <a:pt x="234" y="393"/>
                        </a:lnTo>
                        <a:lnTo>
                          <a:pt x="255" y="390"/>
                        </a:lnTo>
                        <a:lnTo>
                          <a:pt x="273" y="383"/>
                        </a:lnTo>
                        <a:lnTo>
                          <a:pt x="291" y="375"/>
                        </a:lnTo>
                        <a:lnTo>
                          <a:pt x="307" y="366"/>
                        </a:lnTo>
                        <a:lnTo>
                          <a:pt x="323" y="355"/>
                        </a:lnTo>
                        <a:lnTo>
                          <a:pt x="329" y="348"/>
                        </a:lnTo>
                        <a:lnTo>
                          <a:pt x="336" y="342"/>
                        </a:lnTo>
                        <a:lnTo>
                          <a:pt x="350" y="327"/>
                        </a:lnTo>
                        <a:lnTo>
                          <a:pt x="362" y="312"/>
                        </a:lnTo>
                        <a:lnTo>
                          <a:pt x="374" y="295"/>
                        </a:lnTo>
                        <a:close/>
                        <a:moveTo>
                          <a:pt x="380" y="148"/>
                        </a:moveTo>
                        <a:lnTo>
                          <a:pt x="384" y="165"/>
                        </a:lnTo>
                        <a:lnTo>
                          <a:pt x="387" y="184"/>
                        </a:lnTo>
                        <a:lnTo>
                          <a:pt x="387" y="192"/>
                        </a:lnTo>
                        <a:lnTo>
                          <a:pt x="387" y="196"/>
                        </a:lnTo>
                        <a:lnTo>
                          <a:pt x="387" y="198"/>
                        </a:lnTo>
                        <a:lnTo>
                          <a:pt x="387" y="199"/>
                        </a:lnTo>
                        <a:lnTo>
                          <a:pt x="388" y="201"/>
                        </a:lnTo>
                        <a:lnTo>
                          <a:pt x="387" y="220"/>
                        </a:lnTo>
                        <a:lnTo>
                          <a:pt x="384" y="236"/>
                        </a:lnTo>
                        <a:lnTo>
                          <a:pt x="379" y="255"/>
                        </a:lnTo>
                        <a:lnTo>
                          <a:pt x="372" y="271"/>
                        </a:lnTo>
                        <a:lnTo>
                          <a:pt x="364" y="290"/>
                        </a:lnTo>
                        <a:lnTo>
                          <a:pt x="358" y="297"/>
                        </a:lnTo>
                        <a:lnTo>
                          <a:pt x="353" y="306"/>
                        </a:lnTo>
                        <a:lnTo>
                          <a:pt x="347" y="313"/>
                        </a:lnTo>
                        <a:lnTo>
                          <a:pt x="342" y="321"/>
                        </a:lnTo>
                        <a:lnTo>
                          <a:pt x="329" y="335"/>
                        </a:lnTo>
                        <a:lnTo>
                          <a:pt x="316" y="347"/>
                        </a:lnTo>
                        <a:lnTo>
                          <a:pt x="300" y="357"/>
                        </a:lnTo>
                        <a:lnTo>
                          <a:pt x="292" y="361"/>
                        </a:lnTo>
                        <a:lnTo>
                          <a:pt x="288" y="363"/>
                        </a:lnTo>
                        <a:lnTo>
                          <a:pt x="286" y="365"/>
                        </a:lnTo>
                        <a:lnTo>
                          <a:pt x="285" y="367"/>
                        </a:lnTo>
                        <a:lnTo>
                          <a:pt x="268" y="374"/>
                        </a:lnTo>
                        <a:lnTo>
                          <a:pt x="265" y="374"/>
                        </a:lnTo>
                        <a:lnTo>
                          <a:pt x="263" y="375"/>
                        </a:lnTo>
                        <a:lnTo>
                          <a:pt x="259" y="377"/>
                        </a:lnTo>
                        <a:lnTo>
                          <a:pt x="251" y="381"/>
                        </a:lnTo>
                        <a:lnTo>
                          <a:pt x="232" y="384"/>
                        </a:lnTo>
                        <a:lnTo>
                          <a:pt x="213" y="387"/>
                        </a:lnTo>
                        <a:lnTo>
                          <a:pt x="195" y="387"/>
                        </a:lnTo>
                        <a:lnTo>
                          <a:pt x="178" y="386"/>
                        </a:lnTo>
                        <a:lnTo>
                          <a:pt x="160" y="383"/>
                        </a:lnTo>
                        <a:lnTo>
                          <a:pt x="143" y="378"/>
                        </a:lnTo>
                        <a:lnTo>
                          <a:pt x="125" y="371"/>
                        </a:lnTo>
                        <a:lnTo>
                          <a:pt x="109" y="363"/>
                        </a:lnTo>
                        <a:lnTo>
                          <a:pt x="91" y="352"/>
                        </a:lnTo>
                        <a:lnTo>
                          <a:pt x="77" y="341"/>
                        </a:lnTo>
                        <a:lnTo>
                          <a:pt x="63" y="328"/>
                        </a:lnTo>
                        <a:lnTo>
                          <a:pt x="52" y="316"/>
                        </a:lnTo>
                        <a:lnTo>
                          <a:pt x="41" y="300"/>
                        </a:lnTo>
                        <a:lnTo>
                          <a:pt x="32" y="285"/>
                        </a:lnTo>
                        <a:lnTo>
                          <a:pt x="24" y="268"/>
                        </a:lnTo>
                        <a:lnTo>
                          <a:pt x="19" y="251"/>
                        </a:lnTo>
                        <a:lnTo>
                          <a:pt x="12" y="214"/>
                        </a:lnTo>
                        <a:lnTo>
                          <a:pt x="13" y="177"/>
                        </a:lnTo>
                        <a:lnTo>
                          <a:pt x="20" y="142"/>
                        </a:lnTo>
                        <a:lnTo>
                          <a:pt x="27" y="125"/>
                        </a:lnTo>
                        <a:lnTo>
                          <a:pt x="37" y="108"/>
                        </a:lnTo>
                        <a:lnTo>
                          <a:pt x="46" y="91"/>
                        </a:lnTo>
                        <a:lnTo>
                          <a:pt x="57" y="76"/>
                        </a:lnTo>
                        <a:lnTo>
                          <a:pt x="69" y="63"/>
                        </a:lnTo>
                        <a:lnTo>
                          <a:pt x="83" y="51"/>
                        </a:lnTo>
                        <a:lnTo>
                          <a:pt x="97" y="40"/>
                        </a:lnTo>
                        <a:lnTo>
                          <a:pt x="113" y="32"/>
                        </a:lnTo>
                        <a:lnTo>
                          <a:pt x="130" y="23"/>
                        </a:lnTo>
                        <a:lnTo>
                          <a:pt x="148" y="18"/>
                        </a:lnTo>
                        <a:lnTo>
                          <a:pt x="166" y="13"/>
                        </a:lnTo>
                        <a:lnTo>
                          <a:pt x="184" y="11"/>
                        </a:lnTo>
                        <a:lnTo>
                          <a:pt x="202" y="10"/>
                        </a:lnTo>
                        <a:lnTo>
                          <a:pt x="221" y="12"/>
                        </a:lnTo>
                        <a:lnTo>
                          <a:pt x="256" y="19"/>
                        </a:lnTo>
                        <a:lnTo>
                          <a:pt x="272" y="26"/>
                        </a:lnTo>
                        <a:lnTo>
                          <a:pt x="291" y="36"/>
                        </a:lnTo>
                        <a:lnTo>
                          <a:pt x="306" y="45"/>
                        </a:lnTo>
                        <a:lnTo>
                          <a:pt x="321" y="56"/>
                        </a:lnTo>
                        <a:lnTo>
                          <a:pt x="334" y="68"/>
                        </a:lnTo>
                        <a:lnTo>
                          <a:pt x="347" y="82"/>
                        </a:lnTo>
                        <a:lnTo>
                          <a:pt x="357" y="97"/>
                        </a:lnTo>
                        <a:lnTo>
                          <a:pt x="366" y="113"/>
                        </a:lnTo>
                        <a:lnTo>
                          <a:pt x="374" y="130"/>
                        </a:lnTo>
                        <a:lnTo>
                          <a:pt x="380" y="148"/>
                        </a:lnTo>
                        <a:close/>
                      </a:path>
                    </a:pathLst>
                  </a:custGeom>
                  <a:solidFill>
                    <a:srgbClr val="7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8" name="Freeform 784"/>
                  <p:cNvSpPr>
                    <a:spLocks noEditPoints="1"/>
                  </p:cNvSpPr>
                  <p:nvPr/>
                </p:nvSpPr>
                <p:spPr bwMode="auto">
                  <a:xfrm>
                    <a:off x="2113" y="2447"/>
                    <a:ext cx="210" cy="188"/>
                  </a:xfrm>
                  <a:custGeom>
                    <a:avLst/>
                    <a:gdLst>
                      <a:gd name="T0" fmla="*/ 367 w 376"/>
                      <a:gd name="T1" fmla="*/ 245 h 377"/>
                      <a:gd name="T2" fmla="*/ 376 w 376"/>
                      <a:gd name="T3" fmla="*/ 191 h 377"/>
                      <a:gd name="T4" fmla="*/ 375 w 376"/>
                      <a:gd name="T5" fmla="*/ 186 h 377"/>
                      <a:gd name="T6" fmla="*/ 372 w 376"/>
                      <a:gd name="T7" fmla="*/ 155 h 377"/>
                      <a:gd name="T8" fmla="*/ 354 w 376"/>
                      <a:gd name="T9" fmla="*/ 103 h 377"/>
                      <a:gd name="T10" fmla="*/ 322 w 376"/>
                      <a:gd name="T11" fmla="*/ 58 h 377"/>
                      <a:gd name="T12" fmla="*/ 279 w 376"/>
                      <a:gd name="T13" fmla="*/ 26 h 377"/>
                      <a:gd name="T14" fmla="*/ 209 w 376"/>
                      <a:gd name="T15" fmla="*/ 2 h 377"/>
                      <a:gd name="T16" fmla="*/ 154 w 376"/>
                      <a:gd name="T17" fmla="*/ 3 h 377"/>
                      <a:gd name="T18" fmla="*/ 101 w 376"/>
                      <a:gd name="T19" fmla="*/ 22 h 377"/>
                      <a:gd name="T20" fmla="*/ 57 w 376"/>
                      <a:gd name="T21" fmla="*/ 53 h 377"/>
                      <a:gd name="T22" fmla="*/ 25 w 376"/>
                      <a:gd name="T23" fmla="*/ 98 h 377"/>
                      <a:gd name="T24" fmla="*/ 1 w 376"/>
                      <a:gd name="T25" fmla="*/ 167 h 377"/>
                      <a:gd name="T26" fmla="*/ 12 w 376"/>
                      <a:gd name="T27" fmla="*/ 258 h 377"/>
                      <a:gd name="T28" fmla="*/ 40 w 376"/>
                      <a:gd name="T29" fmla="*/ 306 h 377"/>
                      <a:gd name="T30" fmla="*/ 79 w 376"/>
                      <a:gd name="T31" fmla="*/ 342 h 377"/>
                      <a:gd name="T32" fmla="*/ 131 w 376"/>
                      <a:gd name="T33" fmla="*/ 368 h 377"/>
                      <a:gd name="T34" fmla="*/ 183 w 376"/>
                      <a:gd name="T35" fmla="*/ 377 h 377"/>
                      <a:gd name="T36" fmla="*/ 239 w 376"/>
                      <a:gd name="T37" fmla="*/ 371 h 377"/>
                      <a:gd name="T38" fmla="*/ 253 w 376"/>
                      <a:gd name="T39" fmla="*/ 364 h 377"/>
                      <a:gd name="T40" fmla="*/ 274 w 376"/>
                      <a:gd name="T41" fmla="*/ 355 h 377"/>
                      <a:gd name="T42" fmla="*/ 288 w 376"/>
                      <a:gd name="T43" fmla="*/ 347 h 377"/>
                      <a:gd name="T44" fmla="*/ 330 w 376"/>
                      <a:gd name="T45" fmla="*/ 311 h 377"/>
                      <a:gd name="T46" fmla="*/ 346 w 376"/>
                      <a:gd name="T47" fmla="*/ 287 h 377"/>
                      <a:gd name="T48" fmla="*/ 360 w 376"/>
                      <a:gd name="T49" fmla="*/ 158 h 377"/>
                      <a:gd name="T50" fmla="*/ 362 w 376"/>
                      <a:gd name="T51" fmla="*/ 199 h 377"/>
                      <a:gd name="T52" fmla="*/ 358 w 376"/>
                      <a:gd name="T53" fmla="*/ 224 h 377"/>
                      <a:gd name="T54" fmla="*/ 341 w 376"/>
                      <a:gd name="T55" fmla="*/ 274 h 377"/>
                      <a:gd name="T56" fmla="*/ 309 w 376"/>
                      <a:gd name="T57" fmla="*/ 315 h 377"/>
                      <a:gd name="T58" fmla="*/ 268 w 376"/>
                      <a:gd name="T59" fmla="*/ 344 h 377"/>
                      <a:gd name="T60" fmla="*/ 237 w 376"/>
                      <a:gd name="T61" fmla="*/ 358 h 377"/>
                      <a:gd name="T62" fmla="*/ 185 w 376"/>
                      <a:gd name="T63" fmla="*/ 364 h 377"/>
                      <a:gd name="T64" fmla="*/ 135 w 376"/>
                      <a:gd name="T65" fmla="*/ 356 h 377"/>
                      <a:gd name="T66" fmla="*/ 87 w 376"/>
                      <a:gd name="T67" fmla="*/ 332 h 377"/>
                      <a:gd name="T68" fmla="*/ 50 w 376"/>
                      <a:gd name="T69" fmla="*/ 298 h 377"/>
                      <a:gd name="T70" fmla="*/ 25 w 376"/>
                      <a:gd name="T71" fmla="*/ 253 h 377"/>
                      <a:gd name="T72" fmla="*/ 13 w 376"/>
                      <a:gd name="T73" fmla="*/ 169 h 377"/>
                      <a:gd name="T74" fmla="*/ 35 w 376"/>
                      <a:gd name="T75" fmla="*/ 104 h 377"/>
                      <a:gd name="T76" fmla="*/ 65 w 376"/>
                      <a:gd name="T77" fmla="*/ 62 h 377"/>
                      <a:gd name="T78" fmla="*/ 106 w 376"/>
                      <a:gd name="T79" fmla="*/ 33 h 377"/>
                      <a:gd name="T80" fmla="*/ 156 w 376"/>
                      <a:gd name="T81" fmla="*/ 16 h 377"/>
                      <a:gd name="T82" fmla="*/ 208 w 376"/>
                      <a:gd name="T83" fmla="*/ 15 h 377"/>
                      <a:gd name="T84" fmla="*/ 256 w 376"/>
                      <a:gd name="T85" fmla="*/ 28 h 377"/>
                      <a:gd name="T86" fmla="*/ 302 w 376"/>
                      <a:gd name="T87" fmla="*/ 56 h 377"/>
                      <a:gd name="T88" fmla="*/ 335 w 376"/>
                      <a:gd name="T89" fmla="*/ 93 h 377"/>
                      <a:gd name="T90" fmla="*/ 356 w 376"/>
                      <a:gd name="T91" fmla="*/ 142 h 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376" h="377">
                        <a:moveTo>
                          <a:pt x="352" y="280"/>
                        </a:moveTo>
                        <a:lnTo>
                          <a:pt x="360" y="261"/>
                        </a:lnTo>
                        <a:lnTo>
                          <a:pt x="367" y="245"/>
                        </a:lnTo>
                        <a:lnTo>
                          <a:pt x="372" y="226"/>
                        </a:lnTo>
                        <a:lnTo>
                          <a:pt x="375" y="210"/>
                        </a:lnTo>
                        <a:lnTo>
                          <a:pt x="376" y="191"/>
                        </a:lnTo>
                        <a:lnTo>
                          <a:pt x="375" y="189"/>
                        </a:lnTo>
                        <a:lnTo>
                          <a:pt x="375" y="188"/>
                        </a:lnTo>
                        <a:lnTo>
                          <a:pt x="375" y="186"/>
                        </a:lnTo>
                        <a:lnTo>
                          <a:pt x="375" y="182"/>
                        </a:lnTo>
                        <a:lnTo>
                          <a:pt x="375" y="174"/>
                        </a:lnTo>
                        <a:lnTo>
                          <a:pt x="372" y="155"/>
                        </a:lnTo>
                        <a:lnTo>
                          <a:pt x="368" y="138"/>
                        </a:lnTo>
                        <a:lnTo>
                          <a:pt x="362" y="120"/>
                        </a:lnTo>
                        <a:lnTo>
                          <a:pt x="354" y="103"/>
                        </a:lnTo>
                        <a:lnTo>
                          <a:pt x="345" y="87"/>
                        </a:lnTo>
                        <a:lnTo>
                          <a:pt x="335" y="72"/>
                        </a:lnTo>
                        <a:lnTo>
                          <a:pt x="322" y="58"/>
                        </a:lnTo>
                        <a:lnTo>
                          <a:pt x="309" y="46"/>
                        </a:lnTo>
                        <a:lnTo>
                          <a:pt x="294" y="35"/>
                        </a:lnTo>
                        <a:lnTo>
                          <a:pt x="279" y="26"/>
                        </a:lnTo>
                        <a:lnTo>
                          <a:pt x="260" y="16"/>
                        </a:lnTo>
                        <a:lnTo>
                          <a:pt x="244" y="9"/>
                        </a:lnTo>
                        <a:lnTo>
                          <a:pt x="209" y="2"/>
                        </a:lnTo>
                        <a:lnTo>
                          <a:pt x="190" y="0"/>
                        </a:lnTo>
                        <a:lnTo>
                          <a:pt x="172" y="1"/>
                        </a:lnTo>
                        <a:lnTo>
                          <a:pt x="154" y="3"/>
                        </a:lnTo>
                        <a:lnTo>
                          <a:pt x="136" y="8"/>
                        </a:lnTo>
                        <a:lnTo>
                          <a:pt x="118" y="13"/>
                        </a:lnTo>
                        <a:lnTo>
                          <a:pt x="101" y="22"/>
                        </a:lnTo>
                        <a:lnTo>
                          <a:pt x="85" y="30"/>
                        </a:lnTo>
                        <a:lnTo>
                          <a:pt x="71" y="41"/>
                        </a:lnTo>
                        <a:lnTo>
                          <a:pt x="57" y="53"/>
                        </a:lnTo>
                        <a:lnTo>
                          <a:pt x="45" y="66"/>
                        </a:lnTo>
                        <a:lnTo>
                          <a:pt x="34" y="81"/>
                        </a:lnTo>
                        <a:lnTo>
                          <a:pt x="25" y="98"/>
                        </a:lnTo>
                        <a:lnTo>
                          <a:pt x="15" y="115"/>
                        </a:lnTo>
                        <a:lnTo>
                          <a:pt x="8" y="132"/>
                        </a:lnTo>
                        <a:lnTo>
                          <a:pt x="1" y="167"/>
                        </a:lnTo>
                        <a:lnTo>
                          <a:pt x="0" y="204"/>
                        </a:lnTo>
                        <a:lnTo>
                          <a:pt x="7" y="241"/>
                        </a:lnTo>
                        <a:lnTo>
                          <a:pt x="12" y="258"/>
                        </a:lnTo>
                        <a:lnTo>
                          <a:pt x="20" y="275"/>
                        </a:lnTo>
                        <a:lnTo>
                          <a:pt x="29" y="290"/>
                        </a:lnTo>
                        <a:lnTo>
                          <a:pt x="40" y="306"/>
                        </a:lnTo>
                        <a:lnTo>
                          <a:pt x="51" y="318"/>
                        </a:lnTo>
                        <a:lnTo>
                          <a:pt x="65" y="331"/>
                        </a:lnTo>
                        <a:lnTo>
                          <a:pt x="79" y="342"/>
                        </a:lnTo>
                        <a:lnTo>
                          <a:pt x="97" y="353"/>
                        </a:lnTo>
                        <a:lnTo>
                          <a:pt x="113" y="361"/>
                        </a:lnTo>
                        <a:lnTo>
                          <a:pt x="131" y="368"/>
                        </a:lnTo>
                        <a:lnTo>
                          <a:pt x="148" y="373"/>
                        </a:lnTo>
                        <a:lnTo>
                          <a:pt x="166" y="376"/>
                        </a:lnTo>
                        <a:lnTo>
                          <a:pt x="183" y="377"/>
                        </a:lnTo>
                        <a:lnTo>
                          <a:pt x="201" y="377"/>
                        </a:lnTo>
                        <a:lnTo>
                          <a:pt x="220" y="374"/>
                        </a:lnTo>
                        <a:lnTo>
                          <a:pt x="239" y="371"/>
                        </a:lnTo>
                        <a:lnTo>
                          <a:pt x="247" y="367"/>
                        </a:lnTo>
                        <a:lnTo>
                          <a:pt x="251" y="365"/>
                        </a:lnTo>
                        <a:lnTo>
                          <a:pt x="253" y="364"/>
                        </a:lnTo>
                        <a:lnTo>
                          <a:pt x="256" y="364"/>
                        </a:lnTo>
                        <a:lnTo>
                          <a:pt x="273" y="357"/>
                        </a:lnTo>
                        <a:lnTo>
                          <a:pt x="274" y="355"/>
                        </a:lnTo>
                        <a:lnTo>
                          <a:pt x="276" y="353"/>
                        </a:lnTo>
                        <a:lnTo>
                          <a:pt x="280" y="351"/>
                        </a:lnTo>
                        <a:lnTo>
                          <a:pt x="288" y="347"/>
                        </a:lnTo>
                        <a:lnTo>
                          <a:pt x="304" y="337"/>
                        </a:lnTo>
                        <a:lnTo>
                          <a:pt x="317" y="325"/>
                        </a:lnTo>
                        <a:lnTo>
                          <a:pt x="330" y="311"/>
                        </a:lnTo>
                        <a:lnTo>
                          <a:pt x="335" y="303"/>
                        </a:lnTo>
                        <a:lnTo>
                          <a:pt x="341" y="296"/>
                        </a:lnTo>
                        <a:lnTo>
                          <a:pt x="346" y="287"/>
                        </a:lnTo>
                        <a:lnTo>
                          <a:pt x="352" y="280"/>
                        </a:lnTo>
                        <a:close/>
                        <a:moveTo>
                          <a:pt x="356" y="142"/>
                        </a:moveTo>
                        <a:lnTo>
                          <a:pt x="360" y="158"/>
                        </a:lnTo>
                        <a:lnTo>
                          <a:pt x="362" y="175"/>
                        </a:lnTo>
                        <a:lnTo>
                          <a:pt x="363" y="191"/>
                        </a:lnTo>
                        <a:lnTo>
                          <a:pt x="362" y="199"/>
                        </a:lnTo>
                        <a:lnTo>
                          <a:pt x="362" y="209"/>
                        </a:lnTo>
                        <a:lnTo>
                          <a:pt x="360" y="216"/>
                        </a:lnTo>
                        <a:lnTo>
                          <a:pt x="358" y="224"/>
                        </a:lnTo>
                        <a:lnTo>
                          <a:pt x="354" y="241"/>
                        </a:lnTo>
                        <a:lnTo>
                          <a:pt x="348" y="257"/>
                        </a:lnTo>
                        <a:lnTo>
                          <a:pt x="341" y="274"/>
                        </a:lnTo>
                        <a:lnTo>
                          <a:pt x="331" y="288"/>
                        </a:lnTo>
                        <a:lnTo>
                          <a:pt x="320" y="303"/>
                        </a:lnTo>
                        <a:lnTo>
                          <a:pt x="309" y="315"/>
                        </a:lnTo>
                        <a:lnTo>
                          <a:pt x="296" y="327"/>
                        </a:lnTo>
                        <a:lnTo>
                          <a:pt x="282" y="336"/>
                        </a:lnTo>
                        <a:lnTo>
                          <a:pt x="268" y="344"/>
                        </a:lnTo>
                        <a:lnTo>
                          <a:pt x="259" y="347"/>
                        </a:lnTo>
                        <a:lnTo>
                          <a:pt x="252" y="351"/>
                        </a:lnTo>
                        <a:lnTo>
                          <a:pt x="237" y="358"/>
                        </a:lnTo>
                        <a:lnTo>
                          <a:pt x="218" y="361"/>
                        </a:lnTo>
                        <a:lnTo>
                          <a:pt x="201" y="363"/>
                        </a:lnTo>
                        <a:lnTo>
                          <a:pt x="185" y="364"/>
                        </a:lnTo>
                        <a:lnTo>
                          <a:pt x="168" y="363"/>
                        </a:lnTo>
                        <a:lnTo>
                          <a:pt x="152" y="360"/>
                        </a:lnTo>
                        <a:lnTo>
                          <a:pt x="135" y="356"/>
                        </a:lnTo>
                        <a:lnTo>
                          <a:pt x="119" y="349"/>
                        </a:lnTo>
                        <a:lnTo>
                          <a:pt x="103" y="342"/>
                        </a:lnTo>
                        <a:lnTo>
                          <a:pt x="87" y="332"/>
                        </a:lnTo>
                        <a:lnTo>
                          <a:pt x="73" y="321"/>
                        </a:lnTo>
                        <a:lnTo>
                          <a:pt x="61" y="310"/>
                        </a:lnTo>
                        <a:lnTo>
                          <a:pt x="50" y="298"/>
                        </a:lnTo>
                        <a:lnTo>
                          <a:pt x="40" y="283"/>
                        </a:lnTo>
                        <a:lnTo>
                          <a:pt x="32" y="269"/>
                        </a:lnTo>
                        <a:lnTo>
                          <a:pt x="25" y="253"/>
                        </a:lnTo>
                        <a:lnTo>
                          <a:pt x="19" y="238"/>
                        </a:lnTo>
                        <a:lnTo>
                          <a:pt x="12" y="203"/>
                        </a:lnTo>
                        <a:lnTo>
                          <a:pt x="13" y="169"/>
                        </a:lnTo>
                        <a:lnTo>
                          <a:pt x="20" y="136"/>
                        </a:lnTo>
                        <a:lnTo>
                          <a:pt x="26" y="120"/>
                        </a:lnTo>
                        <a:lnTo>
                          <a:pt x="35" y="104"/>
                        </a:lnTo>
                        <a:lnTo>
                          <a:pt x="43" y="88"/>
                        </a:lnTo>
                        <a:lnTo>
                          <a:pt x="54" y="74"/>
                        </a:lnTo>
                        <a:lnTo>
                          <a:pt x="65" y="62"/>
                        </a:lnTo>
                        <a:lnTo>
                          <a:pt x="78" y="52"/>
                        </a:lnTo>
                        <a:lnTo>
                          <a:pt x="91" y="41"/>
                        </a:lnTo>
                        <a:lnTo>
                          <a:pt x="106" y="33"/>
                        </a:lnTo>
                        <a:lnTo>
                          <a:pt x="122" y="26"/>
                        </a:lnTo>
                        <a:lnTo>
                          <a:pt x="139" y="22"/>
                        </a:lnTo>
                        <a:lnTo>
                          <a:pt x="156" y="16"/>
                        </a:lnTo>
                        <a:lnTo>
                          <a:pt x="173" y="14"/>
                        </a:lnTo>
                        <a:lnTo>
                          <a:pt x="190" y="13"/>
                        </a:lnTo>
                        <a:lnTo>
                          <a:pt x="208" y="15"/>
                        </a:lnTo>
                        <a:lnTo>
                          <a:pt x="223" y="17"/>
                        </a:lnTo>
                        <a:lnTo>
                          <a:pt x="240" y="23"/>
                        </a:lnTo>
                        <a:lnTo>
                          <a:pt x="256" y="28"/>
                        </a:lnTo>
                        <a:lnTo>
                          <a:pt x="273" y="37"/>
                        </a:lnTo>
                        <a:lnTo>
                          <a:pt x="287" y="45"/>
                        </a:lnTo>
                        <a:lnTo>
                          <a:pt x="302" y="56"/>
                        </a:lnTo>
                        <a:lnTo>
                          <a:pt x="314" y="67"/>
                        </a:lnTo>
                        <a:lnTo>
                          <a:pt x="325" y="81"/>
                        </a:lnTo>
                        <a:lnTo>
                          <a:pt x="335" y="93"/>
                        </a:lnTo>
                        <a:lnTo>
                          <a:pt x="343" y="108"/>
                        </a:lnTo>
                        <a:lnTo>
                          <a:pt x="350" y="124"/>
                        </a:lnTo>
                        <a:lnTo>
                          <a:pt x="356" y="142"/>
                        </a:lnTo>
                        <a:close/>
                      </a:path>
                    </a:pathLst>
                  </a:custGeom>
                  <a:solidFill>
                    <a:srgbClr val="8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69" name="Freeform 785"/>
                  <p:cNvSpPr>
                    <a:spLocks noEditPoints="1"/>
                  </p:cNvSpPr>
                  <p:nvPr/>
                </p:nvSpPr>
                <p:spPr bwMode="auto">
                  <a:xfrm>
                    <a:off x="2120" y="2455"/>
                    <a:ext cx="197" cy="173"/>
                  </a:xfrm>
                  <a:custGeom>
                    <a:avLst/>
                    <a:gdLst>
                      <a:gd name="T0" fmla="*/ 342 w 351"/>
                      <a:gd name="T1" fmla="*/ 228 h 351"/>
                      <a:gd name="T2" fmla="*/ 350 w 351"/>
                      <a:gd name="T3" fmla="*/ 196 h 351"/>
                      <a:gd name="T4" fmla="*/ 350 w 351"/>
                      <a:gd name="T5" fmla="*/ 162 h 351"/>
                      <a:gd name="T6" fmla="*/ 338 w 351"/>
                      <a:gd name="T7" fmla="*/ 111 h 351"/>
                      <a:gd name="T8" fmla="*/ 313 w 351"/>
                      <a:gd name="T9" fmla="*/ 68 h 351"/>
                      <a:gd name="T10" fmla="*/ 275 w 351"/>
                      <a:gd name="T11" fmla="*/ 32 h 351"/>
                      <a:gd name="T12" fmla="*/ 228 w 351"/>
                      <a:gd name="T13" fmla="*/ 10 h 351"/>
                      <a:gd name="T14" fmla="*/ 178 w 351"/>
                      <a:gd name="T15" fmla="*/ 0 h 351"/>
                      <a:gd name="T16" fmla="*/ 127 w 351"/>
                      <a:gd name="T17" fmla="*/ 9 h 351"/>
                      <a:gd name="T18" fmla="*/ 79 w 351"/>
                      <a:gd name="T19" fmla="*/ 28 h 351"/>
                      <a:gd name="T20" fmla="*/ 42 w 351"/>
                      <a:gd name="T21" fmla="*/ 61 h 351"/>
                      <a:gd name="T22" fmla="*/ 14 w 351"/>
                      <a:gd name="T23" fmla="*/ 107 h 351"/>
                      <a:gd name="T24" fmla="*/ 0 w 351"/>
                      <a:gd name="T25" fmla="*/ 190 h 351"/>
                      <a:gd name="T26" fmla="*/ 20 w 351"/>
                      <a:gd name="T27" fmla="*/ 256 h 351"/>
                      <a:gd name="T28" fmla="*/ 49 w 351"/>
                      <a:gd name="T29" fmla="*/ 297 h 351"/>
                      <a:gd name="T30" fmla="*/ 91 w 351"/>
                      <a:gd name="T31" fmla="*/ 329 h 351"/>
                      <a:gd name="T32" fmla="*/ 140 w 351"/>
                      <a:gd name="T33" fmla="*/ 347 h 351"/>
                      <a:gd name="T34" fmla="*/ 189 w 351"/>
                      <a:gd name="T35" fmla="*/ 350 h 351"/>
                      <a:gd name="T36" fmla="*/ 240 w 351"/>
                      <a:gd name="T37" fmla="*/ 338 h 351"/>
                      <a:gd name="T38" fmla="*/ 270 w 351"/>
                      <a:gd name="T39" fmla="*/ 323 h 351"/>
                      <a:gd name="T40" fmla="*/ 308 w 351"/>
                      <a:gd name="T41" fmla="*/ 290 h 351"/>
                      <a:gd name="T42" fmla="*/ 333 w 351"/>
                      <a:gd name="T43" fmla="*/ 131 h 351"/>
                      <a:gd name="T44" fmla="*/ 336 w 351"/>
                      <a:gd name="T45" fmla="*/ 146 h 351"/>
                      <a:gd name="T46" fmla="*/ 339 w 351"/>
                      <a:gd name="T47" fmla="*/ 178 h 351"/>
                      <a:gd name="T48" fmla="*/ 331 w 351"/>
                      <a:gd name="T49" fmla="*/ 225 h 351"/>
                      <a:gd name="T50" fmla="*/ 314 w 351"/>
                      <a:gd name="T51" fmla="*/ 262 h 351"/>
                      <a:gd name="T52" fmla="*/ 295 w 351"/>
                      <a:gd name="T53" fmla="*/ 287 h 351"/>
                      <a:gd name="T54" fmla="*/ 265 w 351"/>
                      <a:gd name="T55" fmla="*/ 312 h 351"/>
                      <a:gd name="T56" fmla="*/ 220 w 351"/>
                      <a:gd name="T57" fmla="*/ 332 h 351"/>
                      <a:gd name="T58" fmla="*/ 171 w 351"/>
                      <a:gd name="T59" fmla="*/ 339 h 351"/>
                      <a:gd name="T60" fmla="*/ 125 w 351"/>
                      <a:gd name="T61" fmla="*/ 332 h 351"/>
                      <a:gd name="T62" fmla="*/ 81 w 351"/>
                      <a:gd name="T63" fmla="*/ 310 h 351"/>
                      <a:gd name="T64" fmla="*/ 47 w 351"/>
                      <a:gd name="T65" fmla="*/ 277 h 351"/>
                      <a:gd name="T66" fmla="*/ 23 w 351"/>
                      <a:gd name="T67" fmla="*/ 235 h 351"/>
                      <a:gd name="T68" fmla="*/ 13 w 351"/>
                      <a:gd name="T69" fmla="*/ 156 h 351"/>
                      <a:gd name="T70" fmla="*/ 40 w 351"/>
                      <a:gd name="T71" fmla="*/ 81 h 351"/>
                      <a:gd name="T72" fmla="*/ 74 w 351"/>
                      <a:gd name="T73" fmla="*/ 47 h 351"/>
                      <a:gd name="T74" fmla="*/ 115 w 351"/>
                      <a:gd name="T75" fmla="*/ 22 h 351"/>
                      <a:gd name="T76" fmla="*/ 162 w 351"/>
                      <a:gd name="T77" fmla="*/ 12 h 351"/>
                      <a:gd name="T78" fmla="*/ 209 w 351"/>
                      <a:gd name="T79" fmla="*/ 15 h 351"/>
                      <a:gd name="T80" fmla="*/ 269 w 351"/>
                      <a:gd name="T81" fmla="*/ 42 h 351"/>
                      <a:gd name="T82" fmla="*/ 304 w 351"/>
                      <a:gd name="T83" fmla="*/ 74 h 351"/>
                      <a:gd name="T84" fmla="*/ 333 w 351"/>
                      <a:gd name="T85" fmla="*/ 13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51" h="351">
                        <a:moveTo>
                          <a:pt x="329" y="261"/>
                        </a:moveTo>
                        <a:lnTo>
                          <a:pt x="336" y="244"/>
                        </a:lnTo>
                        <a:lnTo>
                          <a:pt x="342" y="228"/>
                        </a:lnTo>
                        <a:lnTo>
                          <a:pt x="346" y="211"/>
                        </a:lnTo>
                        <a:lnTo>
                          <a:pt x="348" y="203"/>
                        </a:lnTo>
                        <a:lnTo>
                          <a:pt x="350" y="196"/>
                        </a:lnTo>
                        <a:lnTo>
                          <a:pt x="350" y="186"/>
                        </a:lnTo>
                        <a:lnTo>
                          <a:pt x="351" y="178"/>
                        </a:lnTo>
                        <a:lnTo>
                          <a:pt x="350" y="162"/>
                        </a:lnTo>
                        <a:lnTo>
                          <a:pt x="348" y="145"/>
                        </a:lnTo>
                        <a:lnTo>
                          <a:pt x="344" y="129"/>
                        </a:lnTo>
                        <a:lnTo>
                          <a:pt x="338" y="111"/>
                        </a:lnTo>
                        <a:lnTo>
                          <a:pt x="331" y="95"/>
                        </a:lnTo>
                        <a:lnTo>
                          <a:pt x="323" y="80"/>
                        </a:lnTo>
                        <a:lnTo>
                          <a:pt x="313" y="68"/>
                        </a:lnTo>
                        <a:lnTo>
                          <a:pt x="302" y="54"/>
                        </a:lnTo>
                        <a:lnTo>
                          <a:pt x="290" y="43"/>
                        </a:lnTo>
                        <a:lnTo>
                          <a:pt x="275" y="32"/>
                        </a:lnTo>
                        <a:lnTo>
                          <a:pt x="261" y="24"/>
                        </a:lnTo>
                        <a:lnTo>
                          <a:pt x="244" y="15"/>
                        </a:lnTo>
                        <a:lnTo>
                          <a:pt x="228" y="10"/>
                        </a:lnTo>
                        <a:lnTo>
                          <a:pt x="211" y="4"/>
                        </a:lnTo>
                        <a:lnTo>
                          <a:pt x="196" y="2"/>
                        </a:lnTo>
                        <a:lnTo>
                          <a:pt x="178" y="0"/>
                        </a:lnTo>
                        <a:lnTo>
                          <a:pt x="161" y="1"/>
                        </a:lnTo>
                        <a:lnTo>
                          <a:pt x="144" y="3"/>
                        </a:lnTo>
                        <a:lnTo>
                          <a:pt x="127" y="9"/>
                        </a:lnTo>
                        <a:lnTo>
                          <a:pt x="110" y="13"/>
                        </a:lnTo>
                        <a:lnTo>
                          <a:pt x="94" y="20"/>
                        </a:lnTo>
                        <a:lnTo>
                          <a:pt x="79" y="28"/>
                        </a:lnTo>
                        <a:lnTo>
                          <a:pt x="66" y="39"/>
                        </a:lnTo>
                        <a:lnTo>
                          <a:pt x="53" y="49"/>
                        </a:lnTo>
                        <a:lnTo>
                          <a:pt x="42" y="61"/>
                        </a:lnTo>
                        <a:lnTo>
                          <a:pt x="31" y="75"/>
                        </a:lnTo>
                        <a:lnTo>
                          <a:pt x="23" y="91"/>
                        </a:lnTo>
                        <a:lnTo>
                          <a:pt x="14" y="107"/>
                        </a:lnTo>
                        <a:lnTo>
                          <a:pt x="8" y="123"/>
                        </a:lnTo>
                        <a:lnTo>
                          <a:pt x="1" y="156"/>
                        </a:lnTo>
                        <a:lnTo>
                          <a:pt x="0" y="190"/>
                        </a:lnTo>
                        <a:lnTo>
                          <a:pt x="7" y="225"/>
                        </a:lnTo>
                        <a:lnTo>
                          <a:pt x="13" y="240"/>
                        </a:lnTo>
                        <a:lnTo>
                          <a:pt x="20" y="256"/>
                        </a:lnTo>
                        <a:lnTo>
                          <a:pt x="28" y="270"/>
                        </a:lnTo>
                        <a:lnTo>
                          <a:pt x="38" y="285"/>
                        </a:lnTo>
                        <a:lnTo>
                          <a:pt x="49" y="297"/>
                        </a:lnTo>
                        <a:lnTo>
                          <a:pt x="61" y="308"/>
                        </a:lnTo>
                        <a:lnTo>
                          <a:pt x="75" y="319"/>
                        </a:lnTo>
                        <a:lnTo>
                          <a:pt x="91" y="329"/>
                        </a:lnTo>
                        <a:lnTo>
                          <a:pt x="107" y="336"/>
                        </a:lnTo>
                        <a:lnTo>
                          <a:pt x="123" y="343"/>
                        </a:lnTo>
                        <a:lnTo>
                          <a:pt x="140" y="347"/>
                        </a:lnTo>
                        <a:lnTo>
                          <a:pt x="156" y="350"/>
                        </a:lnTo>
                        <a:lnTo>
                          <a:pt x="173" y="351"/>
                        </a:lnTo>
                        <a:lnTo>
                          <a:pt x="189" y="350"/>
                        </a:lnTo>
                        <a:lnTo>
                          <a:pt x="206" y="348"/>
                        </a:lnTo>
                        <a:lnTo>
                          <a:pt x="225" y="345"/>
                        </a:lnTo>
                        <a:lnTo>
                          <a:pt x="240" y="338"/>
                        </a:lnTo>
                        <a:lnTo>
                          <a:pt x="247" y="334"/>
                        </a:lnTo>
                        <a:lnTo>
                          <a:pt x="256" y="331"/>
                        </a:lnTo>
                        <a:lnTo>
                          <a:pt x="270" y="323"/>
                        </a:lnTo>
                        <a:lnTo>
                          <a:pt x="284" y="314"/>
                        </a:lnTo>
                        <a:lnTo>
                          <a:pt x="297" y="302"/>
                        </a:lnTo>
                        <a:lnTo>
                          <a:pt x="308" y="290"/>
                        </a:lnTo>
                        <a:lnTo>
                          <a:pt x="319" y="275"/>
                        </a:lnTo>
                        <a:lnTo>
                          <a:pt x="329" y="261"/>
                        </a:lnTo>
                        <a:close/>
                        <a:moveTo>
                          <a:pt x="333" y="131"/>
                        </a:moveTo>
                        <a:lnTo>
                          <a:pt x="333" y="134"/>
                        </a:lnTo>
                        <a:lnTo>
                          <a:pt x="334" y="138"/>
                        </a:lnTo>
                        <a:lnTo>
                          <a:pt x="336" y="146"/>
                        </a:lnTo>
                        <a:lnTo>
                          <a:pt x="338" y="163"/>
                        </a:lnTo>
                        <a:lnTo>
                          <a:pt x="338" y="170"/>
                        </a:lnTo>
                        <a:lnTo>
                          <a:pt x="339" y="178"/>
                        </a:lnTo>
                        <a:lnTo>
                          <a:pt x="338" y="195"/>
                        </a:lnTo>
                        <a:lnTo>
                          <a:pt x="335" y="209"/>
                        </a:lnTo>
                        <a:lnTo>
                          <a:pt x="331" y="225"/>
                        </a:lnTo>
                        <a:lnTo>
                          <a:pt x="326" y="239"/>
                        </a:lnTo>
                        <a:lnTo>
                          <a:pt x="320" y="256"/>
                        </a:lnTo>
                        <a:lnTo>
                          <a:pt x="314" y="262"/>
                        </a:lnTo>
                        <a:lnTo>
                          <a:pt x="310" y="269"/>
                        </a:lnTo>
                        <a:lnTo>
                          <a:pt x="301" y="282"/>
                        </a:lnTo>
                        <a:lnTo>
                          <a:pt x="295" y="287"/>
                        </a:lnTo>
                        <a:lnTo>
                          <a:pt x="290" y="293"/>
                        </a:lnTo>
                        <a:lnTo>
                          <a:pt x="278" y="303"/>
                        </a:lnTo>
                        <a:lnTo>
                          <a:pt x="265" y="312"/>
                        </a:lnTo>
                        <a:lnTo>
                          <a:pt x="251" y="320"/>
                        </a:lnTo>
                        <a:lnTo>
                          <a:pt x="236" y="326"/>
                        </a:lnTo>
                        <a:lnTo>
                          <a:pt x="220" y="332"/>
                        </a:lnTo>
                        <a:lnTo>
                          <a:pt x="204" y="335"/>
                        </a:lnTo>
                        <a:lnTo>
                          <a:pt x="187" y="338"/>
                        </a:lnTo>
                        <a:lnTo>
                          <a:pt x="171" y="339"/>
                        </a:lnTo>
                        <a:lnTo>
                          <a:pt x="156" y="339"/>
                        </a:lnTo>
                        <a:lnTo>
                          <a:pt x="140" y="336"/>
                        </a:lnTo>
                        <a:lnTo>
                          <a:pt x="125" y="332"/>
                        </a:lnTo>
                        <a:lnTo>
                          <a:pt x="111" y="327"/>
                        </a:lnTo>
                        <a:lnTo>
                          <a:pt x="96" y="320"/>
                        </a:lnTo>
                        <a:lnTo>
                          <a:pt x="81" y="310"/>
                        </a:lnTo>
                        <a:lnTo>
                          <a:pt x="68" y="300"/>
                        </a:lnTo>
                        <a:lnTo>
                          <a:pt x="56" y="289"/>
                        </a:lnTo>
                        <a:lnTo>
                          <a:pt x="47" y="277"/>
                        </a:lnTo>
                        <a:lnTo>
                          <a:pt x="37" y="264"/>
                        </a:lnTo>
                        <a:lnTo>
                          <a:pt x="30" y="251"/>
                        </a:lnTo>
                        <a:lnTo>
                          <a:pt x="23" y="235"/>
                        </a:lnTo>
                        <a:lnTo>
                          <a:pt x="19" y="220"/>
                        </a:lnTo>
                        <a:lnTo>
                          <a:pt x="12" y="187"/>
                        </a:lnTo>
                        <a:lnTo>
                          <a:pt x="13" y="156"/>
                        </a:lnTo>
                        <a:lnTo>
                          <a:pt x="20" y="125"/>
                        </a:lnTo>
                        <a:lnTo>
                          <a:pt x="33" y="96"/>
                        </a:lnTo>
                        <a:lnTo>
                          <a:pt x="40" y="81"/>
                        </a:lnTo>
                        <a:lnTo>
                          <a:pt x="51" y="69"/>
                        </a:lnTo>
                        <a:lnTo>
                          <a:pt x="61" y="56"/>
                        </a:lnTo>
                        <a:lnTo>
                          <a:pt x="74" y="47"/>
                        </a:lnTo>
                        <a:lnTo>
                          <a:pt x="86" y="37"/>
                        </a:lnTo>
                        <a:lnTo>
                          <a:pt x="100" y="29"/>
                        </a:lnTo>
                        <a:lnTo>
                          <a:pt x="115" y="22"/>
                        </a:lnTo>
                        <a:lnTo>
                          <a:pt x="131" y="18"/>
                        </a:lnTo>
                        <a:lnTo>
                          <a:pt x="146" y="13"/>
                        </a:lnTo>
                        <a:lnTo>
                          <a:pt x="162" y="12"/>
                        </a:lnTo>
                        <a:lnTo>
                          <a:pt x="178" y="11"/>
                        </a:lnTo>
                        <a:lnTo>
                          <a:pt x="195" y="13"/>
                        </a:lnTo>
                        <a:lnTo>
                          <a:pt x="209" y="15"/>
                        </a:lnTo>
                        <a:lnTo>
                          <a:pt x="225" y="20"/>
                        </a:lnTo>
                        <a:lnTo>
                          <a:pt x="256" y="33"/>
                        </a:lnTo>
                        <a:lnTo>
                          <a:pt x="269" y="42"/>
                        </a:lnTo>
                        <a:lnTo>
                          <a:pt x="281" y="51"/>
                        </a:lnTo>
                        <a:lnTo>
                          <a:pt x="293" y="61"/>
                        </a:lnTo>
                        <a:lnTo>
                          <a:pt x="304" y="74"/>
                        </a:lnTo>
                        <a:lnTo>
                          <a:pt x="321" y="100"/>
                        </a:lnTo>
                        <a:lnTo>
                          <a:pt x="327" y="114"/>
                        </a:lnTo>
                        <a:lnTo>
                          <a:pt x="333" y="131"/>
                        </a:lnTo>
                        <a:close/>
                      </a:path>
                    </a:pathLst>
                  </a:custGeom>
                  <a:solidFill>
                    <a:srgbClr val="8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0" name="Freeform 786"/>
                  <p:cNvSpPr>
                    <a:spLocks noEditPoints="1"/>
                  </p:cNvSpPr>
                  <p:nvPr/>
                </p:nvSpPr>
                <p:spPr bwMode="auto">
                  <a:xfrm>
                    <a:off x="2126" y="2459"/>
                    <a:ext cx="184" cy="163"/>
                  </a:xfrm>
                  <a:custGeom>
                    <a:avLst/>
                    <a:gdLst>
                      <a:gd name="T0" fmla="*/ 314 w 327"/>
                      <a:gd name="T1" fmla="*/ 228 h 328"/>
                      <a:gd name="T2" fmla="*/ 323 w 327"/>
                      <a:gd name="T3" fmla="*/ 198 h 328"/>
                      <a:gd name="T4" fmla="*/ 327 w 327"/>
                      <a:gd name="T5" fmla="*/ 167 h 328"/>
                      <a:gd name="T6" fmla="*/ 326 w 327"/>
                      <a:gd name="T7" fmla="*/ 152 h 328"/>
                      <a:gd name="T8" fmla="*/ 322 w 327"/>
                      <a:gd name="T9" fmla="*/ 127 h 328"/>
                      <a:gd name="T10" fmla="*/ 321 w 327"/>
                      <a:gd name="T11" fmla="*/ 120 h 328"/>
                      <a:gd name="T12" fmla="*/ 309 w 327"/>
                      <a:gd name="T13" fmla="*/ 89 h 328"/>
                      <a:gd name="T14" fmla="*/ 281 w 327"/>
                      <a:gd name="T15" fmla="*/ 50 h 328"/>
                      <a:gd name="T16" fmla="*/ 257 w 327"/>
                      <a:gd name="T17" fmla="*/ 31 h 328"/>
                      <a:gd name="T18" fmla="*/ 213 w 327"/>
                      <a:gd name="T19" fmla="*/ 9 h 328"/>
                      <a:gd name="T20" fmla="*/ 183 w 327"/>
                      <a:gd name="T21" fmla="*/ 2 h 328"/>
                      <a:gd name="T22" fmla="*/ 150 w 327"/>
                      <a:gd name="T23" fmla="*/ 1 h 328"/>
                      <a:gd name="T24" fmla="*/ 119 w 327"/>
                      <a:gd name="T25" fmla="*/ 7 h 328"/>
                      <a:gd name="T26" fmla="*/ 88 w 327"/>
                      <a:gd name="T27" fmla="*/ 18 h 328"/>
                      <a:gd name="T28" fmla="*/ 62 w 327"/>
                      <a:gd name="T29" fmla="*/ 36 h 328"/>
                      <a:gd name="T30" fmla="*/ 39 w 327"/>
                      <a:gd name="T31" fmla="*/ 58 h 328"/>
                      <a:gd name="T32" fmla="*/ 21 w 327"/>
                      <a:gd name="T33" fmla="*/ 85 h 328"/>
                      <a:gd name="T34" fmla="*/ 1 w 327"/>
                      <a:gd name="T35" fmla="*/ 145 h 328"/>
                      <a:gd name="T36" fmla="*/ 7 w 327"/>
                      <a:gd name="T37" fmla="*/ 209 h 328"/>
                      <a:gd name="T38" fmla="*/ 18 w 327"/>
                      <a:gd name="T39" fmla="*/ 240 h 328"/>
                      <a:gd name="T40" fmla="*/ 35 w 327"/>
                      <a:gd name="T41" fmla="*/ 266 h 328"/>
                      <a:gd name="T42" fmla="*/ 56 w 327"/>
                      <a:gd name="T43" fmla="*/ 289 h 328"/>
                      <a:gd name="T44" fmla="*/ 84 w 327"/>
                      <a:gd name="T45" fmla="*/ 309 h 328"/>
                      <a:gd name="T46" fmla="*/ 113 w 327"/>
                      <a:gd name="T47" fmla="*/ 321 h 328"/>
                      <a:gd name="T48" fmla="*/ 144 w 327"/>
                      <a:gd name="T49" fmla="*/ 328 h 328"/>
                      <a:gd name="T50" fmla="*/ 175 w 327"/>
                      <a:gd name="T51" fmla="*/ 327 h 328"/>
                      <a:gd name="T52" fmla="*/ 208 w 327"/>
                      <a:gd name="T53" fmla="*/ 321 h 328"/>
                      <a:gd name="T54" fmla="*/ 239 w 327"/>
                      <a:gd name="T55" fmla="*/ 309 h 328"/>
                      <a:gd name="T56" fmla="*/ 266 w 327"/>
                      <a:gd name="T57" fmla="*/ 292 h 328"/>
                      <a:gd name="T58" fmla="*/ 283 w 327"/>
                      <a:gd name="T59" fmla="*/ 276 h 328"/>
                      <a:gd name="T60" fmla="*/ 298 w 327"/>
                      <a:gd name="T61" fmla="*/ 258 h 328"/>
                      <a:gd name="T62" fmla="*/ 308 w 327"/>
                      <a:gd name="T63" fmla="*/ 245 h 328"/>
                      <a:gd name="T64" fmla="*/ 311 w 327"/>
                      <a:gd name="T65" fmla="*/ 131 h 328"/>
                      <a:gd name="T66" fmla="*/ 315 w 327"/>
                      <a:gd name="T67" fmla="*/ 153 h 328"/>
                      <a:gd name="T68" fmla="*/ 313 w 327"/>
                      <a:gd name="T69" fmla="*/ 188 h 328"/>
                      <a:gd name="T70" fmla="*/ 312 w 327"/>
                      <a:gd name="T71" fmla="*/ 189 h 328"/>
                      <a:gd name="T72" fmla="*/ 312 w 327"/>
                      <a:gd name="T73" fmla="*/ 195 h 328"/>
                      <a:gd name="T74" fmla="*/ 302 w 327"/>
                      <a:gd name="T75" fmla="*/ 224 h 328"/>
                      <a:gd name="T76" fmla="*/ 287 w 327"/>
                      <a:gd name="T77" fmla="*/ 251 h 328"/>
                      <a:gd name="T78" fmla="*/ 268 w 327"/>
                      <a:gd name="T79" fmla="*/ 274 h 328"/>
                      <a:gd name="T80" fmla="*/ 246 w 327"/>
                      <a:gd name="T81" fmla="*/ 292 h 328"/>
                      <a:gd name="T82" fmla="*/ 219 w 327"/>
                      <a:gd name="T83" fmla="*/ 306 h 328"/>
                      <a:gd name="T84" fmla="*/ 190 w 327"/>
                      <a:gd name="T85" fmla="*/ 315 h 328"/>
                      <a:gd name="T86" fmla="*/ 161 w 327"/>
                      <a:gd name="T87" fmla="*/ 317 h 328"/>
                      <a:gd name="T88" fmla="*/ 132 w 327"/>
                      <a:gd name="T89" fmla="*/ 313 h 328"/>
                      <a:gd name="T90" fmla="*/ 103 w 327"/>
                      <a:gd name="T91" fmla="*/ 304 h 328"/>
                      <a:gd name="T92" fmla="*/ 76 w 327"/>
                      <a:gd name="T93" fmla="*/ 288 h 328"/>
                      <a:gd name="T94" fmla="*/ 53 w 327"/>
                      <a:gd name="T95" fmla="*/ 270 h 328"/>
                      <a:gd name="T96" fmla="*/ 35 w 327"/>
                      <a:gd name="T97" fmla="*/ 247 h 328"/>
                      <a:gd name="T98" fmla="*/ 21 w 327"/>
                      <a:gd name="T99" fmla="*/ 220 h 328"/>
                      <a:gd name="T100" fmla="*/ 11 w 327"/>
                      <a:gd name="T101" fmla="*/ 176 h 328"/>
                      <a:gd name="T102" fmla="*/ 18 w 327"/>
                      <a:gd name="T103" fmla="*/ 119 h 328"/>
                      <a:gd name="T104" fmla="*/ 39 w 327"/>
                      <a:gd name="T105" fmla="*/ 77 h 328"/>
                      <a:gd name="T106" fmla="*/ 57 w 327"/>
                      <a:gd name="T107" fmla="*/ 54 h 328"/>
                      <a:gd name="T108" fmla="*/ 93 w 327"/>
                      <a:gd name="T109" fmla="*/ 30 h 328"/>
                      <a:gd name="T110" fmla="*/ 122 w 327"/>
                      <a:gd name="T111" fmla="*/ 19 h 328"/>
                      <a:gd name="T112" fmla="*/ 165 w 327"/>
                      <a:gd name="T113" fmla="*/ 12 h 328"/>
                      <a:gd name="T114" fmla="*/ 194 w 327"/>
                      <a:gd name="T115" fmla="*/ 16 h 328"/>
                      <a:gd name="T116" fmla="*/ 237 w 327"/>
                      <a:gd name="T117" fmla="*/ 34 h 328"/>
                      <a:gd name="T118" fmla="*/ 262 w 327"/>
                      <a:gd name="T119" fmla="*/ 50 h 328"/>
                      <a:gd name="T120" fmla="*/ 291 w 327"/>
                      <a:gd name="T121" fmla="*/ 83 h 328"/>
                      <a:gd name="T122" fmla="*/ 305 w 327"/>
                      <a:gd name="T123" fmla="*/ 109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27" h="328">
                        <a:moveTo>
                          <a:pt x="308" y="245"/>
                        </a:moveTo>
                        <a:lnTo>
                          <a:pt x="314" y="228"/>
                        </a:lnTo>
                        <a:lnTo>
                          <a:pt x="319" y="214"/>
                        </a:lnTo>
                        <a:lnTo>
                          <a:pt x="323" y="198"/>
                        </a:lnTo>
                        <a:lnTo>
                          <a:pt x="326" y="184"/>
                        </a:lnTo>
                        <a:lnTo>
                          <a:pt x="327" y="167"/>
                        </a:lnTo>
                        <a:lnTo>
                          <a:pt x="326" y="159"/>
                        </a:lnTo>
                        <a:lnTo>
                          <a:pt x="326" y="152"/>
                        </a:lnTo>
                        <a:lnTo>
                          <a:pt x="324" y="135"/>
                        </a:lnTo>
                        <a:lnTo>
                          <a:pt x="322" y="127"/>
                        </a:lnTo>
                        <a:lnTo>
                          <a:pt x="321" y="123"/>
                        </a:lnTo>
                        <a:lnTo>
                          <a:pt x="321" y="120"/>
                        </a:lnTo>
                        <a:lnTo>
                          <a:pt x="315" y="103"/>
                        </a:lnTo>
                        <a:lnTo>
                          <a:pt x="309" y="89"/>
                        </a:lnTo>
                        <a:lnTo>
                          <a:pt x="292" y="63"/>
                        </a:lnTo>
                        <a:lnTo>
                          <a:pt x="281" y="50"/>
                        </a:lnTo>
                        <a:lnTo>
                          <a:pt x="269" y="40"/>
                        </a:lnTo>
                        <a:lnTo>
                          <a:pt x="257" y="31"/>
                        </a:lnTo>
                        <a:lnTo>
                          <a:pt x="244" y="22"/>
                        </a:lnTo>
                        <a:lnTo>
                          <a:pt x="213" y="9"/>
                        </a:lnTo>
                        <a:lnTo>
                          <a:pt x="197" y="4"/>
                        </a:lnTo>
                        <a:lnTo>
                          <a:pt x="183" y="2"/>
                        </a:lnTo>
                        <a:lnTo>
                          <a:pt x="166" y="0"/>
                        </a:lnTo>
                        <a:lnTo>
                          <a:pt x="150" y="1"/>
                        </a:lnTo>
                        <a:lnTo>
                          <a:pt x="134" y="2"/>
                        </a:lnTo>
                        <a:lnTo>
                          <a:pt x="119" y="7"/>
                        </a:lnTo>
                        <a:lnTo>
                          <a:pt x="103" y="11"/>
                        </a:lnTo>
                        <a:lnTo>
                          <a:pt x="88" y="18"/>
                        </a:lnTo>
                        <a:lnTo>
                          <a:pt x="74" y="26"/>
                        </a:lnTo>
                        <a:lnTo>
                          <a:pt x="62" y="36"/>
                        </a:lnTo>
                        <a:lnTo>
                          <a:pt x="49" y="45"/>
                        </a:lnTo>
                        <a:lnTo>
                          <a:pt x="39" y="58"/>
                        </a:lnTo>
                        <a:lnTo>
                          <a:pt x="28" y="70"/>
                        </a:lnTo>
                        <a:lnTo>
                          <a:pt x="21" y="85"/>
                        </a:lnTo>
                        <a:lnTo>
                          <a:pt x="8" y="114"/>
                        </a:lnTo>
                        <a:lnTo>
                          <a:pt x="1" y="145"/>
                        </a:lnTo>
                        <a:lnTo>
                          <a:pt x="0" y="176"/>
                        </a:lnTo>
                        <a:lnTo>
                          <a:pt x="7" y="209"/>
                        </a:lnTo>
                        <a:lnTo>
                          <a:pt x="11" y="224"/>
                        </a:lnTo>
                        <a:lnTo>
                          <a:pt x="18" y="240"/>
                        </a:lnTo>
                        <a:lnTo>
                          <a:pt x="25" y="253"/>
                        </a:lnTo>
                        <a:lnTo>
                          <a:pt x="35" y="266"/>
                        </a:lnTo>
                        <a:lnTo>
                          <a:pt x="44" y="278"/>
                        </a:lnTo>
                        <a:lnTo>
                          <a:pt x="56" y="289"/>
                        </a:lnTo>
                        <a:lnTo>
                          <a:pt x="69" y="299"/>
                        </a:lnTo>
                        <a:lnTo>
                          <a:pt x="84" y="309"/>
                        </a:lnTo>
                        <a:lnTo>
                          <a:pt x="99" y="316"/>
                        </a:lnTo>
                        <a:lnTo>
                          <a:pt x="113" y="321"/>
                        </a:lnTo>
                        <a:lnTo>
                          <a:pt x="128" y="325"/>
                        </a:lnTo>
                        <a:lnTo>
                          <a:pt x="144" y="328"/>
                        </a:lnTo>
                        <a:lnTo>
                          <a:pt x="159" y="328"/>
                        </a:lnTo>
                        <a:lnTo>
                          <a:pt x="175" y="327"/>
                        </a:lnTo>
                        <a:lnTo>
                          <a:pt x="192" y="324"/>
                        </a:lnTo>
                        <a:lnTo>
                          <a:pt x="208" y="321"/>
                        </a:lnTo>
                        <a:lnTo>
                          <a:pt x="224" y="315"/>
                        </a:lnTo>
                        <a:lnTo>
                          <a:pt x="239" y="309"/>
                        </a:lnTo>
                        <a:lnTo>
                          <a:pt x="253" y="301"/>
                        </a:lnTo>
                        <a:lnTo>
                          <a:pt x="266" y="292"/>
                        </a:lnTo>
                        <a:lnTo>
                          <a:pt x="278" y="282"/>
                        </a:lnTo>
                        <a:lnTo>
                          <a:pt x="283" y="276"/>
                        </a:lnTo>
                        <a:lnTo>
                          <a:pt x="289" y="271"/>
                        </a:lnTo>
                        <a:lnTo>
                          <a:pt x="298" y="258"/>
                        </a:lnTo>
                        <a:lnTo>
                          <a:pt x="302" y="251"/>
                        </a:lnTo>
                        <a:lnTo>
                          <a:pt x="308" y="245"/>
                        </a:lnTo>
                        <a:close/>
                        <a:moveTo>
                          <a:pt x="310" y="125"/>
                        </a:moveTo>
                        <a:lnTo>
                          <a:pt x="311" y="131"/>
                        </a:lnTo>
                        <a:lnTo>
                          <a:pt x="313" y="138"/>
                        </a:lnTo>
                        <a:lnTo>
                          <a:pt x="315" y="153"/>
                        </a:lnTo>
                        <a:lnTo>
                          <a:pt x="315" y="182"/>
                        </a:lnTo>
                        <a:lnTo>
                          <a:pt x="313" y="188"/>
                        </a:lnTo>
                        <a:lnTo>
                          <a:pt x="312" y="188"/>
                        </a:lnTo>
                        <a:lnTo>
                          <a:pt x="312" y="189"/>
                        </a:lnTo>
                        <a:lnTo>
                          <a:pt x="312" y="191"/>
                        </a:lnTo>
                        <a:lnTo>
                          <a:pt x="312" y="195"/>
                        </a:lnTo>
                        <a:lnTo>
                          <a:pt x="308" y="210"/>
                        </a:lnTo>
                        <a:lnTo>
                          <a:pt x="302" y="224"/>
                        </a:lnTo>
                        <a:lnTo>
                          <a:pt x="296" y="238"/>
                        </a:lnTo>
                        <a:lnTo>
                          <a:pt x="287" y="251"/>
                        </a:lnTo>
                        <a:lnTo>
                          <a:pt x="279" y="263"/>
                        </a:lnTo>
                        <a:lnTo>
                          <a:pt x="268" y="274"/>
                        </a:lnTo>
                        <a:lnTo>
                          <a:pt x="258" y="284"/>
                        </a:lnTo>
                        <a:lnTo>
                          <a:pt x="246" y="292"/>
                        </a:lnTo>
                        <a:lnTo>
                          <a:pt x="233" y="299"/>
                        </a:lnTo>
                        <a:lnTo>
                          <a:pt x="219" y="306"/>
                        </a:lnTo>
                        <a:lnTo>
                          <a:pt x="205" y="312"/>
                        </a:lnTo>
                        <a:lnTo>
                          <a:pt x="190" y="315"/>
                        </a:lnTo>
                        <a:lnTo>
                          <a:pt x="175" y="317"/>
                        </a:lnTo>
                        <a:lnTo>
                          <a:pt x="161" y="317"/>
                        </a:lnTo>
                        <a:lnTo>
                          <a:pt x="146" y="316"/>
                        </a:lnTo>
                        <a:lnTo>
                          <a:pt x="132" y="313"/>
                        </a:lnTo>
                        <a:lnTo>
                          <a:pt x="117" y="309"/>
                        </a:lnTo>
                        <a:lnTo>
                          <a:pt x="103" y="304"/>
                        </a:lnTo>
                        <a:lnTo>
                          <a:pt x="91" y="297"/>
                        </a:lnTo>
                        <a:lnTo>
                          <a:pt x="76" y="288"/>
                        </a:lnTo>
                        <a:lnTo>
                          <a:pt x="65" y="280"/>
                        </a:lnTo>
                        <a:lnTo>
                          <a:pt x="53" y="270"/>
                        </a:lnTo>
                        <a:lnTo>
                          <a:pt x="44" y="259"/>
                        </a:lnTo>
                        <a:lnTo>
                          <a:pt x="35" y="247"/>
                        </a:lnTo>
                        <a:lnTo>
                          <a:pt x="27" y="234"/>
                        </a:lnTo>
                        <a:lnTo>
                          <a:pt x="21" y="220"/>
                        </a:lnTo>
                        <a:lnTo>
                          <a:pt x="17" y="206"/>
                        </a:lnTo>
                        <a:lnTo>
                          <a:pt x="11" y="176"/>
                        </a:lnTo>
                        <a:lnTo>
                          <a:pt x="12" y="148"/>
                        </a:lnTo>
                        <a:lnTo>
                          <a:pt x="18" y="119"/>
                        </a:lnTo>
                        <a:lnTo>
                          <a:pt x="32" y="92"/>
                        </a:lnTo>
                        <a:lnTo>
                          <a:pt x="39" y="77"/>
                        </a:lnTo>
                        <a:lnTo>
                          <a:pt x="48" y="66"/>
                        </a:lnTo>
                        <a:lnTo>
                          <a:pt x="57" y="54"/>
                        </a:lnTo>
                        <a:lnTo>
                          <a:pt x="69" y="45"/>
                        </a:lnTo>
                        <a:lnTo>
                          <a:pt x="93" y="30"/>
                        </a:lnTo>
                        <a:lnTo>
                          <a:pt x="106" y="23"/>
                        </a:lnTo>
                        <a:lnTo>
                          <a:pt x="122" y="19"/>
                        </a:lnTo>
                        <a:lnTo>
                          <a:pt x="150" y="13"/>
                        </a:lnTo>
                        <a:lnTo>
                          <a:pt x="165" y="12"/>
                        </a:lnTo>
                        <a:lnTo>
                          <a:pt x="180" y="14"/>
                        </a:lnTo>
                        <a:lnTo>
                          <a:pt x="194" y="16"/>
                        </a:lnTo>
                        <a:lnTo>
                          <a:pt x="208" y="20"/>
                        </a:lnTo>
                        <a:lnTo>
                          <a:pt x="237" y="34"/>
                        </a:lnTo>
                        <a:lnTo>
                          <a:pt x="250" y="41"/>
                        </a:lnTo>
                        <a:lnTo>
                          <a:pt x="262" y="50"/>
                        </a:lnTo>
                        <a:lnTo>
                          <a:pt x="283" y="72"/>
                        </a:lnTo>
                        <a:lnTo>
                          <a:pt x="291" y="83"/>
                        </a:lnTo>
                        <a:lnTo>
                          <a:pt x="298" y="96"/>
                        </a:lnTo>
                        <a:lnTo>
                          <a:pt x="305" y="109"/>
                        </a:lnTo>
                        <a:lnTo>
                          <a:pt x="310" y="125"/>
                        </a:lnTo>
                        <a:close/>
                      </a:path>
                    </a:pathLst>
                  </a:custGeom>
                  <a:solidFill>
                    <a:srgbClr val="9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1" name="Freeform 787"/>
                  <p:cNvSpPr>
                    <a:spLocks noEditPoints="1"/>
                  </p:cNvSpPr>
                  <p:nvPr/>
                </p:nvSpPr>
                <p:spPr bwMode="auto">
                  <a:xfrm>
                    <a:off x="2133" y="2465"/>
                    <a:ext cx="170" cy="153"/>
                  </a:xfrm>
                  <a:custGeom>
                    <a:avLst/>
                    <a:gdLst>
                      <a:gd name="T0" fmla="*/ 291 w 304"/>
                      <a:gd name="T1" fmla="*/ 212 h 305"/>
                      <a:gd name="T2" fmla="*/ 301 w 304"/>
                      <a:gd name="T3" fmla="*/ 183 h 305"/>
                      <a:gd name="T4" fmla="*/ 301 w 304"/>
                      <a:gd name="T5" fmla="*/ 177 h 305"/>
                      <a:gd name="T6" fmla="*/ 302 w 304"/>
                      <a:gd name="T7" fmla="*/ 176 h 305"/>
                      <a:gd name="T8" fmla="*/ 304 w 304"/>
                      <a:gd name="T9" fmla="*/ 141 h 305"/>
                      <a:gd name="T10" fmla="*/ 300 w 304"/>
                      <a:gd name="T11" fmla="*/ 119 h 305"/>
                      <a:gd name="T12" fmla="*/ 294 w 304"/>
                      <a:gd name="T13" fmla="*/ 97 h 305"/>
                      <a:gd name="T14" fmla="*/ 280 w 304"/>
                      <a:gd name="T15" fmla="*/ 71 h 305"/>
                      <a:gd name="T16" fmla="*/ 251 w 304"/>
                      <a:gd name="T17" fmla="*/ 38 h 305"/>
                      <a:gd name="T18" fmla="*/ 226 w 304"/>
                      <a:gd name="T19" fmla="*/ 22 h 305"/>
                      <a:gd name="T20" fmla="*/ 183 w 304"/>
                      <a:gd name="T21" fmla="*/ 4 h 305"/>
                      <a:gd name="T22" fmla="*/ 154 w 304"/>
                      <a:gd name="T23" fmla="*/ 0 h 305"/>
                      <a:gd name="T24" fmla="*/ 111 w 304"/>
                      <a:gd name="T25" fmla="*/ 7 h 305"/>
                      <a:gd name="T26" fmla="*/ 82 w 304"/>
                      <a:gd name="T27" fmla="*/ 18 h 305"/>
                      <a:gd name="T28" fmla="*/ 46 w 304"/>
                      <a:gd name="T29" fmla="*/ 42 h 305"/>
                      <a:gd name="T30" fmla="*/ 28 w 304"/>
                      <a:gd name="T31" fmla="*/ 65 h 305"/>
                      <a:gd name="T32" fmla="*/ 7 w 304"/>
                      <a:gd name="T33" fmla="*/ 107 h 305"/>
                      <a:gd name="T34" fmla="*/ 0 w 304"/>
                      <a:gd name="T35" fmla="*/ 164 h 305"/>
                      <a:gd name="T36" fmla="*/ 10 w 304"/>
                      <a:gd name="T37" fmla="*/ 208 h 305"/>
                      <a:gd name="T38" fmla="*/ 24 w 304"/>
                      <a:gd name="T39" fmla="*/ 235 h 305"/>
                      <a:gd name="T40" fmla="*/ 42 w 304"/>
                      <a:gd name="T41" fmla="*/ 258 h 305"/>
                      <a:gd name="T42" fmla="*/ 65 w 304"/>
                      <a:gd name="T43" fmla="*/ 276 h 305"/>
                      <a:gd name="T44" fmla="*/ 92 w 304"/>
                      <a:gd name="T45" fmla="*/ 292 h 305"/>
                      <a:gd name="T46" fmla="*/ 121 w 304"/>
                      <a:gd name="T47" fmla="*/ 301 h 305"/>
                      <a:gd name="T48" fmla="*/ 150 w 304"/>
                      <a:gd name="T49" fmla="*/ 305 h 305"/>
                      <a:gd name="T50" fmla="*/ 179 w 304"/>
                      <a:gd name="T51" fmla="*/ 303 h 305"/>
                      <a:gd name="T52" fmla="*/ 208 w 304"/>
                      <a:gd name="T53" fmla="*/ 294 h 305"/>
                      <a:gd name="T54" fmla="*/ 235 w 304"/>
                      <a:gd name="T55" fmla="*/ 280 h 305"/>
                      <a:gd name="T56" fmla="*/ 257 w 304"/>
                      <a:gd name="T57" fmla="*/ 262 h 305"/>
                      <a:gd name="T58" fmla="*/ 276 w 304"/>
                      <a:gd name="T59" fmla="*/ 239 h 305"/>
                      <a:gd name="T60" fmla="*/ 286 w 304"/>
                      <a:gd name="T61" fmla="*/ 115 h 305"/>
                      <a:gd name="T62" fmla="*/ 291 w 304"/>
                      <a:gd name="T63" fmla="*/ 142 h 305"/>
                      <a:gd name="T64" fmla="*/ 289 w 304"/>
                      <a:gd name="T65" fmla="*/ 181 h 305"/>
                      <a:gd name="T66" fmla="*/ 286 w 304"/>
                      <a:gd name="T67" fmla="*/ 187 h 305"/>
                      <a:gd name="T68" fmla="*/ 286 w 304"/>
                      <a:gd name="T69" fmla="*/ 190 h 305"/>
                      <a:gd name="T70" fmla="*/ 276 w 304"/>
                      <a:gd name="T71" fmla="*/ 221 h 305"/>
                      <a:gd name="T72" fmla="*/ 259 w 304"/>
                      <a:gd name="T73" fmla="*/ 244 h 305"/>
                      <a:gd name="T74" fmla="*/ 244 w 304"/>
                      <a:gd name="T75" fmla="*/ 258 h 305"/>
                      <a:gd name="T76" fmla="*/ 234 w 304"/>
                      <a:gd name="T77" fmla="*/ 266 h 305"/>
                      <a:gd name="T78" fmla="*/ 217 w 304"/>
                      <a:gd name="T79" fmla="*/ 276 h 305"/>
                      <a:gd name="T80" fmla="*/ 204 w 304"/>
                      <a:gd name="T81" fmla="*/ 281 h 305"/>
                      <a:gd name="T82" fmla="*/ 177 w 304"/>
                      <a:gd name="T83" fmla="*/ 290 h 305"/>
                      <a:gd name="T84" fmla="*/ 136 w 304"/>
                      <a:gd name="T85" fmla="*/ 292 h 305"/>
                      <a:gd name="T86" fmla="*/ 110 w 304"/>
                      <a:gd name="T87" fmla="*/ 286 h 305"/>
                      <a:gd name="T88" fmla="*/ 71 w 304"/>
                      <a:gd name="T89" fmla="*/ 268 h 305"/>
                      <a:gd name="T90" fmla="*/ 51 w 304"/>
                      <a:gd name="T91" fmla="*/ 249 h 305"/>
                      <a:gd name="T92" fmla="*/ 34 w 304"/>
                      <a:gd name="T93" fmla="*/ 229 h 305"/>
                      <a:gd name="T94" fmla="*/ 23 w 304"/>
                      <a:gd name="T95" fmla="*/ 204 h 305"/>
                      <a:gd name="T96" fmla="*/ 12 w 304"/>
                      <a:gd name="T97" fmla="*/ 163 h 305"/>
                      <a:gd name="T98" fmla="*/ 19 w 304"/>
                      <a:gd name="T99" fmla="*/ 110 h 305"/>
                      <a:gd name="T100" fmla="*/ 37 w 304"/>
                      <a:gd name="T101" fmla="*/ 71 h 305"/>
                      <a:gd name="T102" fmla="*/ 65 w 304"/>
                      <a:gd name="T103" fmla="*/ 42 h 305"/>
                      <a:gd name="T104" fmla="*/ 88 w 304"/>
                      <a:gd name="T105" fmla="*/ 28 h 305"/>
                      <a:gd name="T106" fmla="*/ 115 w 304"/>
                      <a:gd name="T107" fmla="*/ 20 h 305"/>
                      <a:gd name="T108" fmla="*/ 168 w 304"/>
                      <a:gd name="T109" fmla="*/ 14 h 305"/>
                      <a:gd name="T110" fmla="*/ 194 w 304"/>
                      <a:gd name="T111" fmla="*/ 19 h 305"/>
                      <a:gd name="T112" fmla="*/ 233 w 304"/>
                      <a:gd name="T113" fmla="*/ 37 h 305"/>
                      <a:gd name="T114" fmla="*/ 263 w 304"/>
                      <a:gd name="T115" fmla="*/ 65 h 305"/>
                      <a:gd name="T116" fmla="*/ 276 w 304"/>
                      <a:gd name="T117" fmla="*/ 88 h 305"/>
                      <a:gd name="T118" fmla="*/ 286 w 304"/>
                      <a:gd name="T119" fmla="*/ 115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04" h="305">
                        <a:moveTo>
                          <a:pt x="285" y="226"/>
                        </a:moveTo>
                        <a:lnTo>
                          <a:pt x="291" y="212"/>
                        </a:lnTo>
                        <a:lnTo>
                          <a:pt x="297" y="198"/>
                        </a:lnTo>
                        <a:lnTo>
                          <a:pt x="301" y="183"/>
                        </a:lnTo>
                        <a:lnTo>
                          <a:pt x="301" y="179"/>
                        </a:lnTo>
                        <a:lnTo>
                          <a:pt x="301" y="177"/>
                        </a:lnTo>
                        <a:lnTo>
                          <a:pt x="301" y="176"/>
                        </a:lnTo>
                        <a:lnTo>
                          <a:pt x="302" y="176"/>
                        </a:lnTo>
                        <a:lnTo>
                          <a:pt x="304" y="170"/>
                        </a:lnTo>
                        <a:lnTo>
                          <a:pt x="304" y="141"/>
                        </a:lnTo>
                        <a:lnTo>
                          <a:pt x="302" y="126"/>
                        </a:lnTo>
                        <a:lnTo>
                          <a:pt x="300" y="119"/>
                        </a:lnTo>
                        <a:lnTo>
                          <a:pt x="299" y="113"/>
                        </a:lnTo>
                        <a:lnTo>
                          <a:pt x="294" y="97"/>
                        </a:lnTo>
                        <a:lnTo>
                          <a:pt x="287" y="84"/>
                        </a:lnTo>
                        <a:lnTo>
                          <a:pt x="280" y="71"/>
                        </a:lnTo>
                        <a:lnTo>
                          <a:pt x="272" y="60"/>
                        </a:lnTo>
                        <a:lnTo>
                          <a:pt x="251" y="38"/>
                        </a:lnTo>
                        <a:lnTo>
                          <a:pt x="239" y="29"/>
                        </a:lnTo>
                        <a:lnTo>
                          <a:pt x="226" y="22"/>
                        </a:lnTo>
                        <a:lnTo>
                          <a:pt x="197" y="8"/>
                        </a:lnTo>
                        <a:lnTo>
                          <a:pt x="183" y="4"/>
                        </a:lnTo>
                        <a:lnTo>
                          <a:pt x="169" y="2"/>
                        </a:lnTo>
                        <a:lnTo>
                          <a:pt x="154" y="0"/>
                        </a:lnTo>
                        <a:lnTo>
                          <a:pt x="139" y="1"/>
                        </a:lnTo>
                        <a:lnTo>
                          <a:pt x="111" y="7"/>
                        </a:lnTo>
                        <a:lnTo>
                          <a:pt x="95" y="11"/>
                        </a:lnTo>
                        <a:lnTo>
                          <a:pt x="82" y="18"/>
                        </a:lnTo>
                        <a:lnTo>
                          <a:pt x="58" y="33"/>
                        </a:lnTo>
                        <a:lnTo>
                          <a:pt x="46" y="42"/>
                        </a:lnTo>
                        <a:lnTo>
                          <a:pt x="37" y="54"/>
                        </a:lnTo>
                        <a:lnTo>
                          <a:pt x="28" y="65"/>
                        </a:lnTo>
                        <a:lnTo>
                          <a:pt x="21" y="80"/>
                        </a:lnTo>
                        <a:lnTo>
                          <a:pt x="7" y="107"/>
                        </a:lnTo>
                        <a:lnTo>
                          <a:pt x="1" y="136"/>
                        </a:lnTo>
                        <a:lnTo>
                          <a:pt x="0" y="164"/>
                        </a:lnTo>
                        <a:lnTo>
                          <a:pt x="6" y="194"/>
                        </a:lnTo>
                        <a:lnTo>
                          <a:pt x="10" y="208"/>
                        </a:lnTo>
                        <a:lnTo>
                          <a:pt x="16" y="222"/>
                        </a:lnTo>
                        <a:lnTo>
                          <a:pt x="24" y="235"/>
                        </a:lnTo>
                        <a:lnTo>
                          <a:pt x="33" y="247"/>
                        </a:lnTo>
                        <a:lnTo>
                          <a:pt x="42" y="258"/>
                        </a:lnTo>
                        <a:lnTo>
                          <a:pt x="54" y="268"/>
                        </a:lnTo>
                        <a:lnTo>
                          <a:pt x="65" y="276"/>
                        </a:lnTo>
                        <a:lnTo>
                          <a:pt x="80" y="285"/>
                        </a:lnTo>
                        <a:lnTo>
                          <a:pt x="92" y="292"/>
                        </a:lnTo>
                        <a:lnTo>
                          <a:pt x="106" y="297"/>
                        </a:lnTo>
                        <a:lnTo>
                          <a:pt x="121" y="301"/>
                        </a:lnTo>
                        <a:lnTo>
                          <a:pt x="135" y="304"/>
                        </a:lnTo>
                        <a:lnTo>
                          <a:pt x="150" y="305"/>
                        </a:lnTo>
                        <a:lnTo>
                          <a:pt x="164" y="305"/>
                        </a:lnTo>
                        <a:lnTo>
                          <a:pt x="179" y="303"/>
                        </a:lnTo>
                        <a:lnTo>
                          <a:pt x="194" y="300"/>
                        </a:lnTo>
                        <a:lnTo>
                          <a:pt x="208" y="294"/>
                        </a:lnTo>
                        <a:lnTo>
                          <a:pt x="222" y="287"/>
                        </a:lnTo>
                        <a:lnTo>
                          <a:pt x="235" y="280"/>
                        </a:lnTo>
                        <a:lnTo>
                          <a:pt x="247" y="272"/>
                        </a:lnTo>
                        <a:lnTo>
                          <a:pt x="257" y="262"/>
                        </a:lnTo>
                        <a:lnTo>
                          <a:pt x="268" y="251"/>
                        </a:lnTo>
                        <a:lnTo>
                          <a:pt x="276" y="239"/>
                        </a:lnTo>
                        <a:lnTo>
                          <a:pt x="285" y="226"/>
                        </a:lnTo>
                        <a:close/>
                        <a:moveTo>
                          <a:pt x="286" y="115"/>
                        </a:moveTo>
                        <a:lnTo>
                          <a:pt x="289" y="127"/>
                        </a:lnTo>
                        <a:lnTo>
                          <a:pt x="291" y="142"/>
                        </a:lnTo>
                        <a:lnTo>
                          <a:pt x="291" y="169"/>
                        </a:lnTo>
                        <a:lnTo>
                          <a:pt x="289" y="181"/>
                        </a:lnTo>
                        <a:lnTo>
                          <a:pt x="287" y="187"/>
                        </a:lnTo>
                        <a:lnTo>
                          <a:pt x="286" y="187"/>
                        </a:lnTo>
                        <a:lnTo>
                          <a:pt x="286" y="188"/>
                        </a:lnTo>
                        <a:lnTo>
                          <a:pt x="286" y="190"/>
                        </a:lnTo>
                        <a:lnTo>
                          <a:pt x="286" y="194"/>
                        </a:lnTo>
                        <a:lnTo>
                          <a:pt x="276" y="221"/>
                        </a:lnTo>
                        <a:lnTo>
                          <a:pt x="268" y="233"/>
                        </a:lnTo>
                        <a:lnTo>
                          <a:pt x="259" y="244"/>
                        </a:lnTo>
                        <a:lnTo>
                          <a:pt x="249" y="253"/>
                        </a:lnTo>
                        <a:lnTo>
                          <a:pt x="244" y="258"/>
                        </a:lnTo>
                        <a:lnTo>
                          <a:pt x="240" y="263"/>
                        </a:lnTo>
                        <a:lnTo>
                          <a:pt x="234" y="266"/>
                        </a:lnTo>
                        <a:lnTo>
                          <a:pt x="228" y="270"/>
                        </a:lnTo>
                        <a:lnTo>
                          <a:pt x="217" y="276"/>
                        </a:lnTo>
                        <a:lnTo>
                          <a:pt x="210" y="278"/>
                        </a:lnTo>
                        <a:lnTo>
                          <a:pt x="204" y="281"/>
                        </a:lnTo>
                        <a:lnTo>
                          <a:pt x="191" y="286"/>
                        </a:lnTo>
                        <a:lnTo>
                          <a:pt x="177" y="290"/>
                        </a:lnTo>
                        <a:lnTo>
                          <a:pt x="163" y="292"/>
                        </a:lnTo>
                        <a:lnTo>
                          <a:pt x="136" y="292"/>
                        </a:lnTo>
                        <a:lnTo>
                          <a:pt x="122" y="290"/>
                        </a:lnTo>
                        <a:lnTo>
                          <a:pt x="110" y="286"/>
                        </a:lnTo>
                        <a:lnTo>
                          <a:pt x="85" y="276"/>
                        </a:lnTo>
                        <a:lnTo>
                          <a:pt x="71" y="268"/>
                        </a:lnTo>
                        <a:lnTo>
                          <a:pt x="61" y="260"/>
                        </a:lnTo>
                        <a:lnTo>
                          <a:pt x="51" y="249"/>
                        </a:lnTo>
                        <a:lnTo>
                          <a:pt x="42" y="240"/>
                        </a:lnTo>
                        <a:lnTo>
                          <a:pt x="34" y="229"/>
                        </a:lnTo>
                        <a:lnTo>
                          <a:pt x="28" y="217"/>
                        </a:lnTo>
                        <a:lnTo>
                          <a:pt x="23" y="204"/>
                        </a:lnTo>
                        <a:lnTo>
                          <a:pt x="20" y="191"/>
                        </a:lnTo>
                        <a:lnTo>
                          <a:pt x="12" y="163"/>
                        </a:lnTo>
                        <a:lnTo>
                          <a:pt x="13" y="137"/>
                        </a:lnTo>
                        <a:lnTo>
                          <a:pt x="19" y="110"/>
                        </a:lnTo>
                        <a:lnTo>
                          <a:pt x="31" y="85"/>
                        </a:lnTo>
                        <a:lnTo>
                          <a:pt x="37" y="71"/>
                        </a:lnTo>
                        <a:lnTo>
                          <a:pt x="45" y="61"/>
                        </a:lnTo>
                        <a:lnTo>
                          <a:pt x="65" y="42"/>
                        </a:lnTo>
                        <a:lnTo>
                          <a:pt x="75" y="34"/>
                        </a:lnTo>
                        <a:lnTo>
                          <a:pt x="88" y="28"/>
                        </a:lnTo>
                        <a:lnTo>
                          <a:pt x="100" y="23"/>
                        </a:lnTo>
                        <a:lnTo>
                          <a:pt x="115" y="20"/>
                        </a:lnTo>
                        <a:lnTo>
                          <a:pt x="142" y="14"/>
                        </a:lnTo>
                        <a:lnTo>
                          <a:pt x="168" y="14"/>
                        </a:lnTo>
                        <a:lnTo>
                          <a:pt x="181" y="15"/>
                        </a:lnTo>
                        <a:lnTo>
                          <a:pt x="194" y="19"/>
                        </a:lnTo>
                        <a:lnTo>
                          <a:pt x="221" y="31"/>
                        </a:lnTo>
                        <a:lnTo>
                          <a:pt x="233" y="37"/>
                        </a:lnTo>
                        <a:lnTo>
                          <a:pt x="244" y="46"/>
                        </a:lnTo>
                        <a:lnTo>
                          <a:pt x="263" y="65"/>
                        </a:lnTo>
                        <a:lnTo>
                          <a:pt x="270" y="76"/>
                        </a:lnTo>
                        <a:lnTo>
                          <a:pt x="276" y="88"/>
                        </a:lnTo>
                        <a:lnTo>
                          <a:pt x="281" y="100"/>
                        </a:lnTo>
                        <a:lnTo>
                          <a:pt x="286" y="115"/>
                        </a:lnTo>
                        <a:close/>
                      </a:path>
                    </a:pathLst>
                  </a:custGeom>
                  <a:solidFill>
                    <a:srgbClr val="9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2" name="Freeform 788"/>
                  <p:cNvSpPr>
                    <a:spLocks noEditPoints="1"/>
                  </p:cNvSpPr>
                  <p:nvPr/>
                </p:nvSpPr>
                <p:spPr bwMode="auto">
                  <a:xfrm>
                    <a:off x="2140" y="2473"/>
                    <a:ext cx="157" cy="137"/>
                  </a:xfrm>
                  <a:custGeom>
                    <a:avLst/>
                    <a:gdLst>
                      <a:gd name="T0" fmla="*/ 274 w 279"/>
                      <a:gd name="T1" fmla="*/ 180 h 278"/>
                      <a:gd name="T2" fmla="*/ 274 w 279"/>
                      <a:gd name="T3" fmla="*/ 174 h 278"/>
                      <a:gd name="T4" fmla="*/ 275 w 279"/>
                      <a:gd name="T5" fmla="*/ 173 h 278"/>
                      <a:gd name="T6" fmla="*/ 279 w 279"/>
                      <a:gd name="T7" fmla="*/ 155 h 278"/>
                      <a:gd name="T8" fmla="*/ 277 w 279"/>
                      <a:gd name="T9" fmla="*/ 113 h 278"/>
                      <a:gd name="T10" fmla="*/ 269 w 279"/>
                      <a:gd name="T11" fmla="*/ 86 h 278"/>
                      <a:gd name="T12" fmla="*/ 258 w 279"/>
                      <a:gd name="T13" fmla="*/ 62 h 278"/>
                      <a:gd name="T14" fmla="*/ 232 w 279"/>
                      <a:gd name="T15" fmla="*/ 32 h 278"/>
                      <a:gd name="T16" fmla="*/ 209 w 279"/>
                      <a:gd name="T17" fmla="*/ 17 h 278"/>
                      <a:gd name="T18" fmla="*/ 169 w 279"/>
                      <a:gd name="T19" fmla="*/ 1 h 278"/>
                      <a:gd name="T20" fmla="*/ 130 w 279"/>
                      <a:gd name="T21" fmla="*/ 0 h 278"/>
                      <a:gd name="T22" fmla="*/ 88 w 279"/>
                      <a:gd name="T23" fmla="*/ 9 h 278"/>
                      <a:gd name="T24" fmla="*/ 63 w 279"/>
                      <a:gd name="T25" fmla="*/ 20 h 278"/>
                      <a:gd name="T26" fmla="*/ 33 w 279"/>
                      <a:gd name="T27" fmla="*/ 47 h 278"/>
                      <a:gd name="T28" fmla="*/ 19 w 279"/>
                      <a:gd name="T29" fmla="*/ 71 h 278"/>
                      <a:gd name="T30" fmla="*/ 1 w 279"/>
                      <a:gd name="T31" fmla="*/ 123 h 278"/>
                      <a:gd name="T32" fmla="*/ 8 w 279"/>
                      <a:gd name="T33" fmla="*/ 177 h 278"/>
                      <a:gd name="T34" fmla="*/ 16 w 279"/>
                      <a:gd name="T35" fmla="*/ 203 h 278"/>
                      <a:gd name="T36" fmla="*/ 30 w 279"/>
                      <a:gd name="T37" fmla="*/ 226 h 278"/>
                      <a:gd name="T38" fmla="*/ 49 w 279"/>
                      <a:gd name="T39" fmla="*/ 246 h 278"/>
                      <a:gd name="T40" fmla="*/ 73 w 279"/>
                      <a:gd name="T41" fmla="*/ 262 h 278"/>
                      <a:gd name="T42" fmla="*/ 110 w 279"/>
                      <a:gd name="T43" fmla="*/ 276 h 278"/>
                      <a:gd name="T44" fmla="*/ 151 w 279"/>
                      <a:gd name="T45" fmla="*/ 278 h 278"/>
                      <a:gd name="T46" fmla="*/ 179 w 279"/>
                      <a:gd name="T47" fmla="*/ 272 h 278"/>
                      <a:gd name="T48" fmla="*/ 198 w 279"/>
                      <a:gd name="T49" fmla="*/ 264 h 278"/>
                      <a:gd name="T50" fmla="*/ 216 w 279"/>
                      <a:gd name="T51" fmla="*/ 256 h 278"/>
                      <a:gd name="T52" fmla="*/ 228 w 279"/>
                      <a:gd name="T53" fmla="*/ 249 h 278"/>
                      <a:gd name="T54" fmla="*/ 237 w 279"/>
                      <a:gd name="T55" fmla="*/ 239 h 278"/>
                      <a:gd name="T56" fmla="*/ 256 w 279"/>
                      <a:gd name="T57" fmla="*/ 219 h 278"/>
                      <a:gd name="T58" fmla="*/ 265 w 279"/>
                      <a:gd name="T59" fmla="*/ 104 h 278"/>
                      <a:gd name="T60" fmla="*/ 269 w 279"/>
                      <a:gd name="T61" fmla="*/ 141 h 278"/>
                      <a:gd name="T62" fmla="*/ 267 w 279"/>
                      <a:gd name="T63" fmla="*/ 160 h 278"/>
                      <a:gd name="T64" fmla="*/ 263 w 279"/>
                      <a:gd name="T65" fmla="*/ 178 h 278"/>
                      <a:gd name="T66" fmla="*/ 254 w 279"/>
                      <a:gd name="T67" fmla="*/ 202 h 278"/>
                      <a:gd name="T68" fmla="*/ 238 w 279"/>
                      <a:gd name="T69" fmla="*/ 223 h 278"/>
                      <a:gd name="T70" fmla="*/ 221 w 279"/>
                      <a:gd name="T71" fmla="*/ 240 h 278"/>
                      <a:gd name="T72" fmla="*/ 200 w 279"/>
                      <a:gd name="T73" fmla="*/ 253 h 278"/>
                      <a:gd name="T74" fmla="*/ 181 w 279"/>
                      <a:gd name="T75" fmla="*/ 260 h 278"/>
                      <a:gd name="T76" fmla="*/ 178 w 279"/>
                      <a:gd name="T77" fmla="*/ 260 h 278"/>
                      <a:gd name="T78" fmla="*/ 176 w 279"/>
                      <a:gd name="T79" fmla="*/ 263 h 278"/>
                      <a:gd name="T80" fmla="*/ 125 w 279"/>
                      <a:gd name="T81" fmla="*/ 267 h 278"/>
                      <a:gd name="T82" fmla="*/ 101 w 279"/>
                      <a:gd name="T83" fmla="*/ 262 h 278"/>
                      <a:gd name="T84" fmla="*/ 78 w 279"/>
                      <a:gd name="T85" fmla="*/ 253 h 278"/>
                      <a:gd name="T86" fmla="*/ 55 w 279"/>
                      <a:gd name="T87" fmla="*/ 237 h 278"/>
                      <a:gd name="T88" fmla="*/ 39 w 279"/>
                      <a:gd name="T89" fmla="*/ 220 h 278"/>
                      <a:gd name="T90" fmla="*/ 20 w 279"/>
                      <a:gd name="T91" fmla="*/ 186 h 278"/>
                      <a:gd name="T92" fmla="*/ 12 w 279"/>
                      <a:gd name="T93" fmla="*/ 148 h 278"/>
                      <a:gd name="T94" fmla="*/ 17 w 279"/>
                      <a:gd name="T95" fmla="*/ 99 h 278"/>
                      <a:gd name="T96" fmla="*/ 42 w 279"/>
                      <a:gd name="T97" fmla="*/ 54 h 278"/>
                      <a:gd name="T98" fmla="*/ 60 w 279"/>
                      <a:gd name="T99" fmla="*/ 38 h 278"/>
                      <a:gd name="T100" fmla="*/ 81 w 279"/>
                      <a:gd name="T101" fmla="*/ 23 h 278"/>
                      <a:gd name="T102" fmla="*/ 106 w 279"/>
                      <a:gd name="T103" fmla="*/ 15 h 278"/>
                      <a:gd name="T104" fmla="*/ 155 w 279"/>
                      <a:gd name="T105" fmla="*/ 10 h 278"/>
                      <a:gd name="T106" fmla="*/ 179 w 279"/>
                      <a:gd name="T107" fmla="*/ 15 h 278"/>
                      <a:gd name="T108" fmla="*/ 225 w 279"/>
                      <a:gd name="T109" fmla="*/ 40 h 278"/>
                      <a:gd name="T110" fmla="*/ 242 w 279"/>
                      <a:gd name="T111" fmla="*/ 58 h 278"/>
                      <a:gd name="T112" fmla="*/ 255 w 279"/>
                      <a:gd name="T113" fmla="*/ 79 h 278"/>
                      <a:gd name="T114" fmla="*/ 265 w 279"/>
                      <a:gd name="T115" fmla="*/ 104 h 2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279" h="278">
                        <a:moveTo>
                          <a:pt x="264" y="207"/>
                        </a:moveTo>
                        <a:lnTo>
                          <a:pt x="274" y="180"/>
                        </a:lnTo>
                        <a:lnTo>
                          <a:pt x="274" y="176"/>
                        </a:lnTo>
                        <a:lnTo>
                          <a:pt x="274" y="174"/>
                        </a:lnTo>
                        <a:lnTo>
                          <a:pt x="274" y="173"/>
                        </a:lnTo>
                        <a:lnTo>
                          <a:pt x="275" y="173"/>
                        </a:lnTo>
                        <a:lnTo>
                          <a:pt x="277" y="167"/>
                        </a:lnTo>
                        <a:lnTo>
                          <a:pt x="279" y="155"/>
                        </a:lnTo>
                        <a:lnTo>
                          <a:pt x="279" y="128"/>
                        </a:lnTo>
                        <a:lnTo>
                          <a:pt x="277" y="113"/>
                        </a:lnTo>
                        <a:lnTo>
                          <a:pt x="274" y="101"/>
                        </a:lnTo>
                        <a:lnTo>
                          <a:pt x="269" y="86"/>
                        </a:lnTo>
                        <a:lnTo>
                          <a:pt x="264" y="74"/>
                        </a:lnTo>
                        <a:lnTo>
                          <a:pt x="258" y="62"/>
                        </a:lnTo>
                        <a:lnTo>
                          <a:pt x="251" y="51"/>
                        </a:lnTo>
                        <a:lnTo>
                          <a:pt x="232" y="32"/>
                        </a:lnTo>
                        <a:lnTo>
                          <a:pt x="221" y="23"/>
                        </a:lnTo>
                        <a:lnTo>
                          <a:pt x="209" y="17"/>
                        </a:lnTo>
                        <a:lnTo>
                          <a:pt x="182" y="5"/>
                        </a:lnTo>
                        <a:lnTo>
                          <a:pt x="169" y="1"/>
                        </a:lnTo>
                        <a:lnTo>
                          <a:pt x="156" y="0"/>
                        </a:lnTo>
                        <a:lnTo>
                          <a:pt x="130" y="0"/>
                        </a:lnTo>
                        <a:lnTo>
                          <a:pt x="103" y="6"/>
                        </a:lnTo>
                        <a:lnTo>
                          <a:pt x="88" y="9"/>
                        </a:lnTo>
                        <a:lnTo>
                          <a:pt x="76" y="14"/>
                        </a:lnTo>
                        <a:lnTo>
                          <a:pt x="63" y="20"/>
                        </a:lnTo>
                        <a:lnTo>
                          <a:pt x="53" y="28"/>
                        </a:lnTo>
                        <a:lnTo>
                          <a:pt x="33" y="47"/>
                        </a:lnTo>
                        <a:lnTo>
                          <a:pt x="25" y="57"/>
                        </a:lnTo>
                        <a:lnTo>
                          <a:pt x="19" y="71"/>
                        </a:lnTo>
                        <a:lnTo>
                          <a:pt x="7" y="96"/>
                        </a:lnTo>
                        <a:lnTo>
                          <a:pt x="1" y="123"/>
                        </a:lnTo>
                        <a:lnTo>
                          <a:pt x="0" y="149"/>
                        </a:lnTo>
                        <a:lnTo>
                          <a:pt x="8" y="177"/>
                        </a:lnTo>
                        <a:lnTo>
                          <a:pt x="11" y="190"/>
                        </a:lnTo>
                        <a:lnTo>
                          <a:pt x="16" y="203"/>
                        </a:lnTo>
                        <a:lnTo>
                          <a:pt x="22" y="215"/>
                        </a:lnTo>
                        <a:lnTo>
                          <a:pt x="30" y="226"/>
                        </a:lnTo>
                        <a:lnTo>
                          <a:pt x="39" y="235"/>
                        </a:lnTo>
                        <a:lnTo>
                          <a:pt x="49" y="246"/>
                        </a:lnTo>
                        <a:lnTo>
                          <a:pt x="59" y="254"/>
                        </a:lnTo>
                        <a:lnTo>
                          <a:pt x="73" y="262"/>
                        </a:lnTo>
                        <a:lnTo>
                          <a:pt x="98" y="272"/>
                        </a:lnTo>
                        <a:lnTo>
                          <a:pt x="110" y="276"/>
                        </a:lnTo>
                        <a:lnTo>
                          <a:pt x="124" y="278"/>
                        </a:lnTo>
                        <a:lnTo>
                          <a:pt x="151" y="278"/>
                        </a:lnTo>
                        <a:lnTo>
                          <a:pt x="165" y="276"/>
                        </a:lnTo>
                        <a:lnTo>
                          <a:pt x="179" y="272"/>
                        </a:lnTo>
                        <a:lnTo>
                          <a:pt x="192" y="267"/>
                        </a:lnTo>
                        <a:lnTo>
                          <a:pt x="198" y="264"/>
                        </a:lnTo>
                        <a:lnTo>
                          <a:pt x="205" y="262"/>
                        </a:lnTo>
                        <a:lnTo>
                          <a:pt x="216" y="256"/>
                        </a:lnTo>
                        <a:lnTo>
                          <a:pt x="222" y="252"/>
                        </a:lnTo>
                        <a:lnTo>
                          <a:pt x="228" y="249"/>
                        </a:lnTo>
                        <a:lnTo>
                          <a:pt x="232" y="244"/>
                        </a:lnTo>
                        <a:lnTo>
                          <a:pt x="237" y="239"/>
                        </a:lnTo>
                        <a:lnTo>
                          <a:pt x="247" y="230"/>
                        </a:lnTo>
                        <a:lnTo>
                          <a:pt x="256" y="219"/>
                        </a:lnTo>
                        <a:lnTo>
                          <a:pt x="264" y="207"/>
                        </a:lnTo>
                        <a:close/>
                        <a:moveTo>
                          <a:pt x="265" y="104"/>
                        </a:moveTo>
                        <a:lnTo>
                          <a:pt x="269" y="129"/>
                        </a:lnTo>
                        <a:lnTo>
                          <a:pt x="269" y="141"/>
                        </a:lnTo>
                        <a:lnTo>
                          <a:pt x="269" y="155"/>
                        </a:lnTo>
                        <a:lnTo>
                          <a:pt x="267" y="160"/>
                        </a:lnTo>
                        <a:lnTo>
                          <a:pt x="266" y="166"/>
                        </a:lnTo>
                        <a:lnTo>
                          <a:pt x="263" y="178"/>
                        </a:lnTo>
                        <a:lnTo>
                          <a:pt x="259" y="190"/>
                        </a:lnTo>
                        <a:lnTo>
                          <a:pt x="254" y="202"/>
                        </a:lnTo>
                        <a:lnTo>
                          <a:pt x="245" y="212"/>
                        </a:lnTo>
                        <a:lnTo>
                          <a:pt x="238" y="223"/>
                        </a:lnTo>
                        <a:lnTo>
                          <a:pt x="229" y="231"/>
                        </a:lnTo>
                        <a:lnTo>
                          <a:pt x="221" y="240"/>
                        </a:lnTo>
                        <a:lnTo>
                          <a:pt x="210" y="247"/>
                        </a:lnTo>
                        <a:lnTo>
                          <a:pt x="200" y="253"/>
                        </a:lnTo>
                        <a:lnTo>
                          <a:pt x="187" y="258"/>
                        </a:lnTo>
                        <a:lnTo>
                          <a:pt x="181" y="260"/>
                        </a:lnTo>
                        <a:lnTo>
                          <a:pt x="179" y="260"/>
                        </a:lnTo>
                        <a:lnTo>
                          <a:pt x="178" y="260"/>
                        </a:lnTo>
                        <a:lnTo>
                          <a:pt x="178" y="261"/>
                        </a:lnTo>
                        <a:lnTo>
                          <a:pt x="176" y="263"/>
                        </a:lnTo>
                        <a:lnTo>
                          <a:pt x="150" y="267"/>
                        </a:lnTo>
                        <a:lnTo>
                          <a:pt x="125" y="267"/>
                        </a:lnTo>
                        <a:lnTo>
                          <a:pt x="113" y="265"/>
                        </a:lnTo>
                        <a:lnTo>
                          <a:pt x="101" y="262"/>
                        </a:lnTo>
                        <a:lnTo>
                          <a:pt x="88" y="258"/>
                        </a:lnTo>
                        <a:lnTo>
                          <a:pt x="78" y="253"/>
                        </a:lnTo>
                        <a:lnTo>
                          <a:pt x="65" y="245"/>
                        </a:lnTo>
                        <a:lnTo>
                          <a:pt x="55" y="237"/>
                        </a:lnTo>
                        <a:lnTo>
                          <a:pt x="46" y="228"/>
                        </a:lnTo>
                        <a:lnTo>
                          <a:pt x="39" y="220"/>
                        </a:lnTo>
                        <a:lnTo>
                          <a:pt x="25" y="198"/>
                        </a:lnTo>
                        <a:lnTo>
                          <a:pt x="20" y="186"/>
                        </a:lnTo>
                        <a:lnTo>
                          <a:pt x="17" y="174"/>
                        </a:lnTo>
                        <a:lnTo>
                          <a:pt x="12" y="148"/>
                        </a:lnTo>
                        <a:lnTo>
                          <a:pt x="12" y="124"/>
                        </a:lnTo>
                        <a:lnTo>
                          <a:pt x="17" y="99"/>
                        </a:lnTo>
                        <a:lnTo>
                          <a:pt x="28" y="76"/>
                        </a:lnTo>
                        <a:lnTo>
                          <a:pt x="42" y="54"/>
                        </a:lnTo>
                        <a:lnTo>
                          <a:pt x="50" y="45"/>
                        </a:lnTo>
                        <a:lnTo>
                          <a:pt x="60" y="38"/>
                        </a:lnTo>
                        <a:lnTo>
                          <a:pt x="70" y="29"/>
                        </a:lnTo>
                        <a:lnTo>
                          <a:pt x="81" y="23"/>
                        </a:lnTo>
                        <a:lnTo>
                          <a:pt x="92" y="18"/>
                        </a:lnTo>
                        <a:lnTo>
                          <a:pt x="106" y="15"/>
                        </a:lnTo>
                        <a:lnTo>
                          <a:pt x="131" y="10"/>
                        </a:lnTo>
                        <a:lnTo>
                          <a:pt x="155" y="10"/>
                        </a:lnTo>
                        <a:lnTo>
                          <a:pt x="167" y="11"/>
                        </a:lnTo>
                        <a:lnTo>
                          <a:pt x="179" y="15"/>
                        </a:lnTo>
                        <a:lnTo>
                          <a:pt x="204" y="26"/>
                        </a:lnTo>
                        <a:lnTo>
                          <a:pt x="225" y="40"/>
                        </a:lnTo>
                        <a:lnTo>
                          <a:pt x="233" y="48"/>
                        </a:lnTo>
                        <a:lnTo>
                          <a:pt x="242" y="58"/>
                        </a:lnTo>
                        <a:lnTo>
                          <a:pt x="248" y="68"/>
                        </a:lnTo>
                        <a:lnTo>
                          <a:pt x="255" y="79"/>
                        </a:lnTo>
                        <a:lnTo>
                          <a:pt x="260" y="90"/>
                        </a:lnTo>
                        <a:lnTo>
                          <a:pt x="265" y="104"/>
                        </a:lnTo>
                        <a:close/>
                      </a:path>
                    </a:pathLst>
                  </a:custGeom>
                  <a:solidFill>
                    <a:srgbClr val="A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3" name="Freeform 789"/>
                  <p:cNvSpPr>
                    <a:spLocks noEditPoints="1"/>
                  </p:cNvSpPr>
                  <p:nvPr/>
                </p:nvSpPr>
                <p:spPr bwMode="auto">
                  <a:xfrm>
                    <a:off x="2146" y="2477"/>
                    <a:ext cx="144" cy="129"/>
                  </a:xfrm>
                  <a:custGeom>
                    <a:avLst/>
                    <a:gdLst>
                      <a:gd name="T0" fmla="*/ 247 w 257"/>
                      <a:gd name="T1" fmla="*/ 180 h 257"/>
                      <a:gd name="T2" fmla="*/ 254 w 257"/>
                      <a:gd name="T3" fmla="*/ 156 h 257"/>
                      <a:gd name="T4" fmla="*/ 257 w 257"/>
                      <a:gd name="T5" fmla="*/ 145 h 257"/>
                      <a:gd name="T6" fmla="*/ 257 w 257"/>
                      <a:gd name="T7" fmla="*/ 119 h 257"/>
                      <a:gd name="T8" fmla="*/ 248 w 257"/>
                      <a:gd name="T9" fmla="*/ 80 h 257"/>
                      <a:gd name="T10" fmla="*/ 236 w 257"/>
                      <a:gd name="T11" fmla="*/ 58 h 257"/>
                      <a:gd name="T12" fmla="*/ 221 w 257"/>
                      <a:gd name="T13" fmla="*/ 38 h 257"/>
                      <a:gd name="T14" fmla="*/ 192 w 257"/>
                      <a:gd name="T15" fmla="*/ 16 h 257"/>
                      <a:gd name="T16" fmla="*/ 155 w 257"/>
                      <a:gd name="T17" fmla="*/ 1 h 257"/>
                      <a:gd name="T18" fmla="*/ 119 w 257"/>
                      <a:gd name="T19" fmla="*/ 0 h 257"/>
                      <a:gd name="T20" fmla="*/ 80 w 257"/>
                      <a:gd name="T21" fmla="*/ 8 h 257"/>
                      <a:gd name="T22" fmla="*/ 58 w 257"/>
                      <a:gd name="T23" fmla="*/ 19 h 257"/>
                      <a:gd name="T24" fmla="*/ 38 w 257"/>
                      <a:gd name="T25" fmla="*/ 35 h 257"/>
                      <a:gd name="T26" fmla="*/ 16 w 257"/>
                      <a:gd name="T27" fmla="*/ 66 h 257"/>
                      <a:gd name="T28" fmla="*/ 0 w 257"/>
                      <a:gd name="T29" fmla="*/ 114 h 257"/>
                      <a:gd name="T30" fmla="*/ 5 w 257"/>
                      <a:gd name="T31" fmla="*/ 164 h 257"/>
                      <a:gd name="T32" fmla="*/ 13 w 257"/>
                      <a:gd name="T33" fmla="*/ 188 h 257"/>
                      <a:gd name="T34" fmla="*/ 34 w 257"/>
                      <a:gd name="T35" fmla="*/ 218 h 257"/>
                      <a:gd name="T36" fmla="*/ 53 w 257"/>
                      <a:gd name="T37" fmla="*/ 235 h 257"/>
                      <a:gd name="T38" fmla="*/ 76 w 257"/>
                      <a:gd name="T39" fmla="*/ 248 h 257"/>
                      <a:gd name="T40" fmla="*/ 101 w 257"/>
                      <a:gd name="T41" fmla="*/ 255 h 257"/>
                      <a:gd name="T42" fmla="*/ 138 w 257"/>
                      <a:gd name="T43" fmla="*/ 257 h 257"/>
                      <a:gd name="T44" fmla="*/ 166 w 257"/>
                      <a:gd name="T45" fmla="*/ 251 h 257"/>
                      <a:gd name="T46" fmla="*/ 167 w 257"/>
                      <a:gd name="T47" fmla="*/ 250 h 257"/>
                      <a:gd name="T48" fmla="*/ 175 w 257"/>
                      <a:gd name="T49" fmla="*/ 248 h 257"/>
                      <a:gd name="T50" fmla="*/ 198 w 257"/>
                      <a:gd name="T51" fmla="*/ 237 h 257"/>
                      <a:gd name="T52" fmla="*/ 217 w 257"/>
                      <a:gd name="T53" fmla="*/ 221 h 257"/>
                      <a:gd name="T54" fmla="*/ 233 w 257"/>
                      <a:gd name="T55" fmla="*/ 202 h 257"/>
                      <a:gd name="T56" fmla="*/ 186 w 257"/>
                      <a:gd name="T57" fmla="*/ 28 h 257"/>
                      <a:gd name="T58" fmla="*/ 204 w 257"/>
                      <a:gd name="T59" fmla="*/ 40 h 257"/>
                      <a:gd name="T60" fmla="*/ 221 w 257"/>
                      <a:gd name="T61" fmla="*/ 57 h 257"/>
                      <a:gd name="T62" fmla="*/ 231 w 257"/>
                      <a:gd name="T63" fmla="*/ 75 h 257"/>
                      <a:gd name="T64" fmla="*/ 240 w 257"/>
                      <a:gd name="T65" fmla="*/ 98 h 257"/>
                      <a:gd name="T66" fmla="*/ 244 w 257"/>
                      <a:gd name="T67" fmla="*/ 120 h 257"/>
                      <a:gd name="T68" fmla="*/ 245 w 257"/>
                      <a:gd name="T69" fmla="*/ 143 h 257"/>
                      <a:gd name="T70" fmla="*/ 240 w 257"/>
                      <a:gd name="T71" fmla="*/ 163 h 257"/>
                      <a:gd name="T72" fmla="*/ 227 w 257"/>
                      <a:gd name="T73" fmla="*/ 190 h 257"/>
                      <a:gd name="T74" fmla="*/ 224 w 257"/>
                      <a:gd name="T75" fmla="*/ 192 h 257"/>
                      <a:gd name="T76" fmla="*/ 224 w 257"/>
                      <a:gd name="T77" fmla="*/ 195 h 257"/>
                      <a:gd name="T78" fmla="*/ 218 w 257"/>
                      <a:gd name="T79" fmla="*/ 201 h 257"/>
                      <a:gd name="T80" fmla="*/ 217 w 257"/>
                      <a:gd name="T81" fmla="*/ 202 h 257"/>
                      <a:gd name="T82" fmla="*/ 209 w 257"/>
                      <a:gd name="T83" fmla="*/ 213 h 257"/>
                      <a:gd name="T84" fmla="*/ 191 w 257"/>
                      <a:gd name="T85" fmla="*/ 227 h 257"/>
                      <a:gd name="T86" fmla="*/ 170 w 257"/>
                      <a:gd name="T87" fmla="*/ 238 h 257"/>
                      <a:gd name="T88" fmla="*/ 148 w 257"/>
                      <a:gd name="T89" fmla="*/ 244 h 257"/>
                      <a:gd name="T90" fmla="*/ 115 w 257"/>
                      <a:gd name="T91" fmla="*/ 245 h 257"/>
                      <a:gd name="T92" fmla="*/ 93 w 257"/>
                      <a:gd name="T93" fmla="*/ 240 h 257"/>
                      <a:gd name="T94" fmla="*/ 61 w 257"/>
                      <a:gd name="T95" fmla="*/ 224 h 257"/>
                      <a:gd name="T96" fmla="*/ 43 w 257"/>
                      <a:gd name="T97" fmla="*/ 209 h 257"/>
                      <a:gd name="T98" fmla="*/ 30 w 257"/>
                      <a:gd name="T99" fmla="*/ 191 h 257"/>
                      <a:gd name="T100" fmla="*/ 17 w 257"/>
                      <a:gd name="T101" fmla="*/ 161 h 257"/>
                      <a:gd name="T102" fmla="*/ 12 w 257"/>
                      <a:gd name="T103" fmla="*/ 116 h 257"/>
                      <a:gd name="T104" fmla="*/ 28 w 257"/>
                      <a:gd name="T105" fmla="*/ 72 h 257"/>
                      <a:gd name="T106" fmla="*/ 40 w 257"/>
                      <a:gd name="T107" fmla="*/ 52 h 257"/>
                      <a:gd name="T108" fmla="*/ 57 w 257"/>
                      <a:gd name="T109" fmla="*/ 37 h 257"/>
                      <a:gd name="T110" fmla="*/ 75 w 257"/>
                      <a:gd name="T111" fmla="*/ 25 h 257"/>
                      <a:gd name="T112" fmla="*/ 107 w 257"/>
                      <a:gd name="T113" fmla="*/ 13 h 257"/>
                      <a:gd name="T114" fmla="*/ 141 w 257"/>
                      <a:gd name="T115" fmla="*/ 12 h 257"/>
                      <a:gd name="T116" fmla="*/ 163 w 257"/>
                      <a:gd name="T117" fmla="*/ 17 h 2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57" h="257">
                        <a:moveTo>
                          <a:pt x="242" y="192"/>
                        </a:moveTo>
                        <a:lnTo>
                          <a:pt x="247" y="180"/>
                        </a:lnTo>
                        <a:lnTo>
                          <a:pt x="251" y="168"/>
                        </a:lnTo>
                        <a:lnTo>
                          <a:pt x="254" y="156"/>
                        </a:lnTo>
                        <a:lnTo>
                          <a:pt x="255" y="150"/>
                        </a:lnTo>
                        <a:lnTo>
                          <a:pt x="257" y="145"/>
                        </a:lnTo>
                        <a:lnTo>
                          <a:pt x="257" y="131"/>
                        </a:lnTo>
                        <a:lnTo>
                          <a:pt x="257" y="119"/>
                        </a:lnTo>
                        <a:lnTo>
                          <a:pt x="253" y="94"/>
                        </a:lnTo>
                        <a:lnTo>
                          <a:pt x="248" y="80"/>
                        </a:lnTo>
                        <a:lnTo>
                          <a:pt x="243" y="69"/>
                        </a:lnTo>
                        <a:lnTo>
                          <a:pt x="236" y="58"/>
                        </a:lnTo>
                        <a:lnTo>
                          <a:pt x="230" y="48"/>
                        </a:lnTo>
                        <a:lnTo>
                          <a:pt x="221" y="38"/>
                        </a:lnTo>
                        <a:lnTo>
                          <a:pt x="213" y="30"/>
                        </a:lnTo>
                        <a:lnTo>
                          <a:pt x="192" y="16"/>
                        </a:lnTo>
                        <a:lnTo>
                          <a:pt x="167" y="5"/>
                        </a:lnTo>
                        <a:lnTo>
                          <a:pt x="155" y="1"/>
                        </a:lnTo>
                        <a:lnTo>
                          <a:pt x="143" y="0"/>
                        </a:lnTo>
                        <a:lnTo>
                          <a:pt x="119" y="0"/>
                        </a:lnTo>
                        <a:lnTo>
                          <a:pt x="94" y="5"/>
                        </a:lnTo>
                        <a:lnTo>
                          <a:pt x="80" y="8"/>
                        </a:lnTo>
                        <a:lnTo>
                          <a:pt x="69" y="13"/>
                        </a:lnTo>
                        <a:lnTo>
                          <a:pt x="58" y="19"/>
                        </a:lnTo>
                        <a:lnTo>
                          <a:pt x="48" y="28"/>
                        </a:lnTo>
                        <a:lnTo>
                          <a:pt x="38" y="35"/>
                        </a:lnTo>
                        <a:lnTo>
                          <a:pt x="30" y="44"/>
                        </a:lnTo>
                        <a:lnTo>
                          <a:pt x="16" y="66"/>
                        </a:lnTo>
                        <a:lnTo>
                          <a:pt x="5" y="89"/>
                        </a:lnTo>
                        <a:lnTo>
                          <a:pt x="0" y="114"/>
                        </a:lnTo>
                        <a:lnTo>
                          <a:pt x="0" y="138"/>
                        </a:lnTo>
                        <a:lnTo>
                          <a:pt x="5" y="164"/>
                        </a:lnTo>
                        <a:lnTo>
                          <a:pt x="8" y="176"/>
                        </a:lnTo>
                        <a:lnTo>
                          <a:pt x="13" y="188"/>
                        </a:lnTo>
                        <a:lnTo>
                          <a:pt x="27" y="210"/>
                        </a:lnTo>
                        <a:lnTo>
                          <a:pt x="34" y="218"/>
                        </a:lnTo>
                        <a:lnTo>
                          <a:pt x="43" y="227"/>
                        </a:lnTo>
                        <a:lnTo>
                          <a:pt x="53" y="235"/>
                        </a:lnTo>
                        <a:lnTo>
                          <a:pt x="66" y="243"/>
                        </a:lnTo>
                        <a:lnTo>
                          <a:pt x="76" y="248"/>
                        </a:lnTo>
                        <a:lnTo>
                          <a:pt x="89" y="252"/>
                        </a:lnTo>
                        <a:lnTo>
                          <a:pt x="101" y="255"/>
                        </a:lnTo>
                        <a:lnTo>
                          <a:pt x="113" y="257"/>
                        </a:lnTo>
                        <a:lnTo>
                          <a:pt x="138" y="257"/>
                        </a:lnTo>
                        <a:lnTo>
                          <a:pt x="164" y="253"/>
                        </a:lnTo>
                        <a:lnTo>
                          <a:pt x="166" y="251"/>
                        </a:lnTo>
                        <a:lnTo>
                          <a:pt x="166" y="250"/>
                        </a:lnTo>
                        <a:lnTo>
                          <a:pt x="167" y="250"/>
                        </a:lnTo>
                        <a:lnTo>
                          <a:pt x="169" y="250"/>
                        </a:lnTo>
                        <a:lnTo>
                          <a:pt x="175" y="248"/>
                        </a:lnTo>
                        <a:lnTo>
                          <a:pt x="188" y="243"/>
                        </a:lnTo>
                        <a:lnTo>
                          <a:pt x="198" y="237"/>
                        </a:lnTo>
                        <a:lnTo>
                          <a:pt x="209" y="230"/>
                        </a:lnTo>
                        <a:lnTo>
                          <a:pt x="217" y="221"/>
                        </a:lnTo>
                        <a:lnTo>
                          <a:pt x="226" y="213"/>
                        </a:lnTo>
                        <a:lnTo>
                          <a:pt x="233" y="202"/>
                        </a:lnTo>
                        <a:lnTo>
                          <a:pt x="242" y="192"/>
                        </a:lnTo>
                        <a:close/>
                        <a:moveTo>
                          <a:pt x="186" y="28"/>
                        </a:moveTo>
                        <a:lnTo>
                          <a:pt x="195" y="33"/>
                        </a:lnTo>
                        <a:lnTo>
                          <a:pt x="204" y="40"/>
                        </a:lnTo>
                        <a:lnTo>
                          <a:pt x="213" y="47"/>
                        </a:lnTo>
                        <a:lnTo>
                          <a:pt x="221" y="57"/>
                        </a:lnTo>
                        <a:lnTo>
                          <a:pt x="226" y="65"/>
                        </a:lnTo>
                        <a:lnTo>
                          <a:pt x="231" y="75"/>
                        </a:lnTo>
                        <a:lnTo>
                          <a:pt x="235" y="86"/>
                        </a:lnTo>
                        <a:lnTo>
                          <a:pt x="240" y="98"/>
                        </a:lnTo>
                        <a:lnTo>
                          <a:pt x="242" y="108"/>
                        </a:lnTo>
                        <a:lnTo>
                          <a:pt x="244" y="120"/>
                        </a:lnTo>
                        <a:lnTo>
                          <a:pt x="245" y="130"/>
                        </a:lnTo>
                        <a:lnTo>
                          <a:pt x="245" y="143"/>
                        </a:lnTo>
                        <a:lnTo>
                          <a:pt x="243" y="153"/>
                        </a:lnTo>
                        <a:lnTo>
                          <a:pt x="240" y="163"/>
                        </a:lnTo>
                        <a:lnTo>
                          <a:pt x="231" y="186"/>
                        </a:lnTo>
                        <a:lnTo>
                          <a:pt x="227" y="190"/>
                        </a:lnTo>
                        <a:lnTo>
                          <a:pt x="225" y="192"/>
                        </a:lnTo>
                        <a:lnTo>
                          <a:pt x="224" y="192"/>
                        </a:lnTo>
                        <a:lnTo>
                          <a:pt x="224" y="193"/>
                        </a:lnTo>
                        <a:lnTo>
                          <a:pt x="224" y="195"/>
                        </a:lnTo>
                        <a:lnTo>
                          <a:pt x="220" y="199"/>
                        </a:lnTo>
                        <a:lnTo>
                          <a:pt x="218" y="201"/>
                        </a:lnTo>
                        <a:lnTo>
                          <a:pt x="217" y="201"/>
                        </a:lnTo>
                        <a:lnTo>
                          <a:pt x="217" y="202"/>
                        </a:lnTo>
                        <a:lnTo>
                          <a:pt x="217" y="205"/>
                        </a:lnTo>
                        <a:lnTo>
                          <a:pt x="209" y="213"/>
                        </a:lnTo>
                        <a:lnTo>
                          <a:pt x="201" y="221"/>
                        </a:lnTo>
                        <a:lnTo>
                          <a:pt x="191" y="227"/>
                        </a:lnTo>
                        <a:lnTo>
                          <a:pt x="182" y="234"/>
                        </a:lnTo>
                        <a:lnTo>
                          <a:pt x="170" y="238"/>
                        </a:lnTo>
                        <a:lnTo>
                          <a:pt x="160" y="242"/>
                        </a:lnTo>
                        <a:lnTo>
                          <a:pt x="148" y="244"/>
                        </a:lnTo>
                        <a:lnTo>
                          <a:pt x="137" y="245"/>
                        </a:lnTo>
                        <a:lnTo>
                          <a:pt x="115" y="245"/>
                        </a:lnTo>
                        <a:lnTo>
                          <a:pt x="103" y="243"/>
                        </a:lnTo>
                        <a:lnTo>
                          <a:pt x="93" y="240"/>
                        </a:lnTo>
                        <a:lnTo>
                          <a:pt x="72" y="231"/>
                        </a:lnTo>
                        <a:lnTo>
                          <a:pt x="61" y="224"/>
                        </a:lnTo>
                        <a:lnTo>
                          <a:pt x="51" y="217"/>
                        </a:lnTo>
                        <a:lnTo>
                          <a:pt x="43" y="209"/>
                        </a:lnTo>
                        <a:lnTo>
                          <a:pt x="37" y="201"/>
                        </a:lnTo>
                        <a:lnTo>
                          <a:pt x="30" y="191"/>
                        </a:lnTo>
                        <a:lnTo>
                          <a:pt x="25" y="182"/>
                        </a:lnTo>
                        <a:lnTo>
                          <a:pt x="17" y="161"/>
                        </a:lnTo>
                        <a:lnTo>
                          <a:pt x="12" y="138"/>
                        </a:lnTo>
                        <a:lnTo>
                          <a:pt x="12" y="116"/>
                        </a:lnTo>
                        <a:lnTo>
                          <a:pt x="17" y="93"/>
                        </a:lnTo>
                        <a:lnTo>
                          <a:pt x="28" y="72"/>
                        </a:lnTo>
                        <a:lnTo>
                          <a:pt x="33" y="61"/>
                        </a:lnTo>
                        <a:lnTo>
                          <a:pt x="40" y="52"/>
                        </a:lnTo>
                        <a:lnTo>
                          <a:pt x="47" y="43"/>
                        </a:lnTo>
                        <a:lnTo>
                          <a:pt x="57" y="37"/>
                        </a:lnTo>
                        <a:lnTo>
                          <a:pt x="65" y="30"/>
                        </a:lnTo>
                        <a:lnTo>
                          <a:pt x="75" y="25"/>
                        </a:lnTo>
                        <a:lnTo>
                          <a:pt x="97" y="17"/>
                        </a:lnTo>
                        <a:lnTo>
                          <a:pt x="107" y="13"/>
                        </a:lnTo>
                        <a:lnTo>
                          <a:pt x="119" y="12"/>
                        </a:lnTo>
                        <a:lnTo>
                          <a:pt x="141" y="12"/>
                        </a:lnTo>
                        <a:lnTo>
                          <a:pt x="152" y="13"/>
                        </a:lnTo>
                        <a:lnTo>
                          <a:pt x="163" y="17"/>
                        </a:lnTo>
                        <a:lnTo>
                          <a:pt x="186" y="28"/>
                        </a:lnTo>
                        <a:close/>
                      </a:path>
                    </a:pathLst>
                  </a:custGeom>
                  <a:solidFill>
                    <a:srgbClr val="A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4" name="Freeform 790"/>
                  <p:cNvSpPr>
                    <a:spLocks noEditPoints="1"/>
                  </p:cNvSpPr>
                  <p:nvPr/>
                </p:nvSpPr>
                <p:spPr bwMode="auto">
                  <a:xfrm>
                    <a:off x="2153" y="2483"/>
                    <a:ext cx="130" cy="115"/>
                  </a:xfrm>
                  <a:custGeom>
                    <a:avLst/>
                    <a:gdLst>
                      <a:gd name="T0" fmla="*/ 223 w 233"/>
                      <a:gd name="T1" fmla="*/ 74 h 233"/>
                      <a:gd name="T2" fmla="*/ 214 w 233"/>
                      <a:gd name="T3" fmla="*/ 53 h 233"/>
                      <a:gd name="T4" fmla="*/ 201 w 233"/>
                      <a:gd name="T5" fmla="*/ 35 h 233"/>
                      <a:gd name="T6" fmla="*/ 183 w 233"/>
                      <a:gd name="T7" fmla="*/ 21 h 233"/>
                      <a:gd name="T8" fmla="*/ 151 w 233"/>
                      <a:gd name="T9" fmla="*/ 5 h 233"/>
                      <a:gd name="T10" fmla="*/ 129 w 233"/>
                      <a:gd name="T11" fmla="*/ 0 h 233"/>
                      <a:gd name="T12" fmla="*/ 95 w 233"/>
                      <a:gd name="T13" fmla="*/ 1 h 233"/>
                      <a:gd name="T14" fmla="*/ 63 w 233"/>
                      <a:gd name="T15" fmla="*/ 13 h 233"/>
                      <a:gd name="T16" fmla="*/ 45 w 233"/>
                      <a:gd name="T17" fmla="*/ 25 h 233"/>
                      <a:gd name="T18" fmla="*/ 28 w 233"/>
                      <a:gd name="T19" fmla="*/ 40 h 233"/>
                      <a:gd name="T20" fmla="*/ 16 w 233"/>
                      <a:gd name="T21" fmla="*/ 60 h 233"/>
                      <a:gd name="T22" fmla="*/ 0 w 233"/>
                      <a:gd name="T23" fmla="*/ 104 h 233"/>
                      <a:gd name="T24" fmla="*/ 5 w 233"/>
                      <a:gd name="T25" fmla="*/ 149 h 233"/>
                      <a:gd name="T26" fmla="*/ 18 w 233"/>
                      <a:gd name="T27" fmla="*/ 179 h 233"/>
                      <a:gd name="T28" fmla="*/ 31 w 233"/>
                      <a:gd name="T29" fmla="*/ 197 h 233"/>
                      <a:gd name="T30" fmla="*/ 49 w 233"/>
                      <a:gd name="T31" fmla="*/ 212 h 233"/>
                      <a:gd name="T32" fmla="*/ 81 w 233"/>
                      <a:gd name="T33" fmla="*/ 228 h 233"/>
                      <a:gd name="T34" fmla="*/ 103 w 233"/>
                      <a:gd name="T35" fmla="*/ 233 h 233"/>
                      <a:gd name="T36" fmla="*/ 136 w 233"/>
                      <a:gd name="T37" fmla="*/ 232 h 233"/>
                      <a:gd name="T38" fmla="*/ 158 w 233"/>
                      <a:gd name="T39" fmla="*/ 226 h 233"/>
                      <a:gd name="T40" fmla="*/ 179 w 233"/>
                      <a:gd name="T41" fmla="*/ 215 h 233"/>
                      <a:gd name="T42" fmla="*/ 197 w 233"/>
                      <a:gd name="T43" fmla="*/ 201 h 233"/>
                      <a:gd name="T44" fmla="*/ 205 w 233"/>
                      <a:gd name="T45" fmla="*/ 190 h 233"/>
                      <a:gd name="T46" fmla="*/ 206 w 233"/>
                      <a:gd name="T47" fmla="*/ 189 h 233"/>
                      <a:gd name="T48" fmla="*/ 212 w 233"/>
                      <a:gd name="T49" fmla="*/ 183 h 233"/>
                      <a:gd name="T50" fmla="*/ 212 w 233"/>
                      <a:gd name="T51" fmla="*/ 180 h 233"/>
                      <a:gd name="T52" fmla="*/ 215 w 233"/>
                      <a:gd name="T53" fmla="*/ 178 h 233"/>
                      <a:gd name="T54" fmla="*/ 228 w 233"/>
                      <a:gd name="T55" fmla="*/ 151 h 233"/>
                      <a:gd name="T56" fmla="*/ 233 w 233"/>
                      <a:gd name="T57" fmla="*/ 131 h 233"/>
                      <a:gd name="T58" fmla="*/ 232 w 233"/>
                      <a:gd name="T59" fmla="*/ 108 h 233"/>
                      <a:gd name="T60" fmla="*/ 228 w 233"/>
                      <a:gd name="T61" fmla="*/ 86 h 233"/>
                      <a:gd name="T62" fmla="*/ 184 w 233"/>
                      <a:gd name="T63" fmla="*/ 36 h 233"/>
                      <a:gd name="T64" fmla="*/ 199 w 233"/>
                      <a:gd name="T65" fmla="*/ 51 h 233"/>
                      <a:gd name="T66" fmla="*/ 218 w 233"/>
                      <a:gd name="T67" fmla="*/ 88 h 233"/>
                      <a:gd name="T68" fmla="*/ 218 w 233"/>
                      <a:gd name="T69" fmla="*/ 94 h 233"/>
                      <a:gd name="T70" fmla="*/ 219 w 233"/>
                      <a:gd name="T71" fmla="*/ 97 h 233"/>
                      <a:gd name="T72" fmla="*/ 221 w 233"/>
                      <a:gd name="T73" fmla="*/ 128 h 233"/>
                      <a:gd name="T74" fmla="*/ 217 w 233"/>
                      <a:gd name="T75" fmla="*/ 148 h 233"/>
                      <a:gd name="T76" fmla="*/ 202 w 233"/>
                      <a:gd name="T77" fmla="*/ 177 h 233"/>
                      <a:gd name="T78" fmla="*/ 191 w 233"/>
                      <a:gd name="T79" fmla="*/ 188 h 233"/>
                      <a:gd name="T80" fmla="*/ 182 w 233"/>
                      <a:gd name="T81" fmla="*/ 200 h 233"/>
                      <a:gd name="T82" fmla="*/ 173 w 233"/>
                      <a:gd name="T83" fmla="*/ 205 h 233"/>
                      <a:gd name="T84" fmla="*/ 155 w 233"/>
                      <a:gd name="T85" fmla="*/ 214 h 233"/>
                      <a:gd name="T86" fmla="*/ 124 w 233"/>
                      <a:gd name="T87" fmla="*/ 223 h 233"/>
                      <a:gd name="T88" fmla="*/ 84 w 233"/>
                      <a:gd name="T89" fmla="*/ 218 h 233"/>
                      <a:gd name="T90" fmla="*/ 55 w 233"/>
                      <a:gd name="T91" fmla="*/ 203 h 233"/>
                      <a:gd name="T92" fmla="*/ 33 w 233"/>
                      <a:gd name="T93" fmla="*/ 182 h 233"/>
                      <a:gd name="T94" fmla="*/ 18 w 233"/>
                      <a:gd name="T95" fmla="*/ 155 h 233"/>
                      <a:gd name="T96" fmla="*/ 11 w 233"/>
                      <a:gd name="T97" fmla="*/ 124 h 233"/>
                      <a:gd name="T98" fmla="*/ 16 w 233"/>
                      <a:gd name="T99" fmla="*/ 84 h 233"/>
                      <a:gd name="T100" fmla="*/ 36 w 233"/>
                      <a:gd name="T101" fmla="*/ 47 h 233"/>
                      <a:gd name="T102" fmla="*/ 67 w 233"/>
                      <a:gd name="T103" fmla="*/ 22 h 233"/>
                      <a:gd name="T104" fmla="*/ 88 w 233"/>
                      <a:gd name="T105" fmla="*/ 16 h 233"/>
                      <a:gd name="T106" fmla="*/ 108 w 233"/>
                      <a:gd name="T107" fmla="*/ 12 h 233"/>
                      <a:gd name="T108" fmla="*/ 147 w 233"/>
                      <a:gd name="T109" fmla="*/ 16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33" h="233">
                        <a:moveTo>
                          <a:pt x="228" y="86"/>
                        </a:moveTo>
                        <a:lnTo>
                          <a:pt x="223" y="74"/>
                        </a:lnTo>
                        <a:lnTo>
                          <a:pt x="219" y="63"/>
                        </a:lnTo>
                        <a:lnTo>
                          <a:pt x="214" y="53"/>
                        </a:lnTo>
                        <a:lnTo>
                          <a:pt x="209" y="45"/>
                        </a:lnTo>
                        <a:lnTo>
                          <a:pt x="201" y="35"/>
                        </a:lnTo>
                        <a:lnTo>
                          <a:pt x="192" y="28"/>
                        </a:lnTo>
                        <a:lnTo>
                          <a:pt x="183" y="21"/>
                        </a:lnTo>
                        <a:lnTo>
                          <a:pt x="174" y="16"/>
                        </a:lnTo>
                        <a:lnTo>
                          <a:pt x="151" y="5"/>
                        </a:lnTo>
                        <a:lnTo>
                          <a:pt x="140" y="1"/>
                        </a:lnTo>
                        <a:lnTo>
                          <a:pt x="129" y="0"/>
                        </a:lnTo>
                        <a:lnTo>
                          <a:pt x="107" y="0"/>
                        </a:lnTo>
                        <a:lnTo>
                          <a:pt x="95" y="1"/>
                        </a:lnTo>
                        <a:lnTo>
                          <a:pt x="85" y="5"/>
                        </a:lnTo>
                        <a:lnTo>
                          <a:pt x="63" y="13"/>
                        </a:lnTo>
                        <a:lnTo>
                          <a:pt x="53" y="18"/>
                        </a:lnTo>
                        <a:lnTo>
                          <a:pt x="45" y="25"/>
                        </a:lnTo>
                        <a:lnTo>
                          <a:pt x="35" y="31"/>
                        </a:lnTo>
                        <a:lnTo>
                          <a:pt x="28" y="40"/>
                        </a:lnTo>
                        <a:lnTo>
                          <a:pt x="21" y="49"/>
                        </a:lnTo>
                        <a:lnTo>
                          <a:pt x="16" y="60"/>
                        </a:lnTo>
                        <a:lnTo>
                          <a:pt x="5" y="81"/>
                        </a:lnTo>
                        <a:lnTo>
                          <a:pt x="0" y="104"/>
                        </a:lnTo>
                        <a:lnTo>
                          <a:pt x="0" y="126"/>
                        </a:lnTo>
                        <a:lnTo>
                          <a:pt x="5" y="149"/>
                        </a:lnTo>
                        <a:lnTo>
                          <a:pt x="13" y="170"/>
                        </a:lnTo>
                        <a:lnTo>
                          <a:pt x="18" y="179"/>
                        </a:lnTo>
                        <a:lnTo>
                          <a:pt x="25" y="189"/>
                        </a:lnTo>
                        <a:lnTo>
                          <a:pt x="31" y="197"/>
                        </a:lnTo>
                        <a:lnTo>
                          <a:pt x="39" y="205"/>
                        </a:lnTo>
                        <a:lnTo>
                          <a:pt x="49" y="212"/>
                        </a:lnTo>
                        <a:lnTo>
                          <a:pt x="60" y="219"/>
                        </a:lnTo>
                        <a:lnTo>
                          <a:pt x="81" y="228"/>
                        </a:lnTo>
                        <a:lnTo>
                          <a:pt x="91" y="231"/>
                        </a:lnTo>
                        <a:lnTo>
                          <a:pt x="103" y="233"/>
                        </a:lnTo>
                        <a:lnTo>
                          <a:pt x="125" y="233"/>
                        </a:lnTo>
                        <a:lnTo>
                          <a:pt x="136" y="232"/>
                        </a:lnTo>
                        <a:lnTo>
                          <a:pt x="148" y="230"/>
                        </a:lnTo>
                        <a:lnTo>
                          <a:pt x="158" y="226"/>
                        </a:lnTo>
                        <a:lnTo>
                          <a:pt x="170" y="222"/>
                        </a:lnTo>
                        <a:lnTo>
                          <a:pt x="179" y="215"/>
                        </a:lnTo>
                        <a:lnTo>
                          <a:pt x="189" y="209"/>
                        </a:lnTo>
                        <a:lnTo>
                          <a:pt x="197" y="201"/>
                        </a:lnTo>
                        <a:lnTo>
                          <a:pt x="205" y="193"/>
                        </a:lnTo>
                        <a:lnTo>
                          <a:pt x="205" y="190"/>
                        </a:lnTo>
                        <a:lnTo>
                          <a:pt x="205" y="189"/>
                        </a:lnTo>
                        <a:lnTo>
                          <a:pt x="206" y="189"/>
                        </a:lnTo>
                        <a:lnTo>
                          <a:pt x="208" y="187"/>
                        </a:lnTo>
                        <a:lnTo>
                          <a:pt x="212" y="183"/>
                        </a:lnTo>
                        <a:lnTo>
                          <a:pt x="212" y="181"/>
                        </a:lnTo>
                        <a:lnTo>
                          <a:pt x="212" y="180"/>
                        </a:lnTo>
                        <a:lnTo>
                          <a:pt x="213" y="180"/>
                        </a:lnTo>
                        <a:lnTo>
                          <a:pt x="215" y="178"/>
                        </a:lnTo>
                        <a:lnTo>
                          <a:pt x="219" y="174"/>
                        </a:lnTo>
                        <a:lnTo>
                          <a:pt x="228" y="151"/>
                        </a:lnTo>
                        <a:lnTo>
                          <a:pt x="231" y="141"/>
                        </a:lnTo>
                        <a:lnTo>
                          <a:pt x="233" y="131"/>
                        </a:lnTo>
                        <a:lnTo>
                          <a:pt x="233" y="118"/>
                        </a:lnTo>
                        <a:lnTo>
                          <a:pt x="232" y="108"/>
                        </a:lnTo>
                        <a:lnTo>
                          <a:pt x="230" y="96"/>
                        </a:lnTo>
                        <a:lnTo>
                          <a:pt x="228" y="86"/>
                        </a:lnTo>
                        <a:close/>
                        <a:moveTo>
                          <a:pt x="168" y="25"/>
                        </a:moveTo>
                        <a:lnTo>
                          <a:pt x="184" y="36"/>
                        </a:lnTo>
                        <a:lnTo>
                          <a:pt x="191" y="43"/>
                        </a:lnTo>
                        <a:lnTo>
                          <a:pt x="199" y="51"/>
                        </a:lnTo>
                        <a:lnTo>
                          <a:pt x="210" y="68"/>
                        </a:lnTo>
                        <a:lnTo>
                          <a:pt x="218" y="88"/>
                        </a:lnTo>
                        <a:lnTo>
                          <a:pt x="218" y="92"/>
                        </a:lnTo>
                        <a:lnTo>
                          <a:pt x="218" y="94"/>
                        </a:lnTo>
                        <a:lnTo>
                          <a:pt x="218" y="95"/>
                        </a:lnTo>
                        <a:lnTo>
                          <a:pt x="219" y="97"/>
                        </a:lnTo>
                        <a:lnTo>
                          <a:pt x="221" y="108"/>
                        </a:lnTo>
                        <a:lnTo>
                          <a:pt x="221" y="128"/>
                        </a:lnTo>
                        <a:lnTo>
                          <a:pt x="219" y="138"/>
                        </a:lnTo>
                        <a:lnTo>
                          <a:pt x="217" y="148"/>
                        </a:lnTo>
                        <a:lnTo>
                          <a:pt x="209" y="169"/>
                        </a:lnTo>
                        <a:lnTo>
                          <a:pt x="202" y="177"/>
                        </a:lnTo>
                        <a:lnTo>
                          <a:pt x="195" y="185"/>
                        </a:lnTo>
                        <a:lnTo>
                          <a:pt x="191" y="188"/>
                        </a:lnTo>
                        <a:lnTo>
                          <a:pt x="188" y="193"/>
                        </a:lnTo>
                        <a:lnTo>
                          <a:pt x="182" y="200"/>
                        </a:lnTo>
                        <a:lnTo>
                          <a:pt x="177" y="202"/>
                        </a:lnTo>
                        <a:lnTo>
                          <a:pt x="173" y="205"/>
                        </a:lnTo>
                        <a:lnTo>
                          <a:pt x="164" y="210"/>
                        </a:lnTo>
                        <a:lnTo>
                          <a:pt x="155" y="214"/>
                        </a:lnTo>
                        <a:lnTo>
                          <a:pt x="146" y="218"/>
                        </a:lnTo>
                        <a:lnTo>
                          <a:pt x="124" y="223"/>
                        </a:lnTo>
                        <a:lnTo>
                          <a:pt x="103" y="223"/>
                        </a:lnTo>
                        <a:lnTo>
                          <a:pt x="84" y="218"/>
                        </a:lnTo>
                        <a:lnTo>
                          <a:pt x="65" y="210"/>
                        </a:lnTo>
                        <a:lnTo>
                          <a:pt x="55" y="203"/>
                        </a:lnTo>
                        <a:lnTo>
                          <a:pt x="47" y="197"/>
                        </a:lnTo>
                        <a:lnTo>
                          <a:pt x="33" y="182"/>
                        </a:lnTo>
                        <a:lnTo>
                          <a:pt x="22" y="165"/>
                        </a:lnTo>
                        <a:lnTo>
                          <a:pt x="18" y="155"/>
                        </a:lnTo>
                        <a:lnTo>
                          <a:pt x="16" y="146"/>
                        </a:lnTo>
                        <a:lnTo>
                          <a:pt x="11" y="124"/>
                        </a:lnTo>
                        <a:lnTo>
                          <a:pt x="11" y="104"/>
                        </a:lnTo>
                        <a:lnTo>
                          <a:pt x="16" y="84"/>
                        </a:lnTo>
                        <a:lnTo>
                          <a:pt x="25" y="65"/>
                        </a:lnTo>
                        <a:lnTo>
                          <a:pt x="36" y="47"/>
                        </a:lnTo>
                        <a:lnTo>
                          <a:pt x="51" y="33"/>
                        </a:lnTo>
                        <a:lnTo>
                          <a:pt x="67" y="22"/>
                        </a:lnTo>
                        <a:lnTo>
                          <a:pt x="77" y="18"/>
                        </a:lnTo>
                        <a:lnTo>
                          <a:pt x="88" y="16"/>
                        </a:lnTo>
                        <a:lnTo>
                          <a:pt x="97" y="13"/>
                        </a:lnTo>
                        <a:lnTo>
                          <a:pt x="108" y="12"/>
                        </a:lnTo>
                        <a:lnTo>
                          <a:pt x="128" y="12"/>
                        </a:lnTo>
                        <a:lnTo>
                          <a:pt x="147" y="16"/>
                        </a:lnTo>
                        <a:lnTo>
                          <a:pt x="168" y="25"/>
                        </a:lnTo>
                        <a:close/>
                      </a:path>
                    </a:pathLst>
                  </a:custGeom>
                  <a:solidFill>
                    <a:srgbClr val="B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5" name="Freeform 791"/>
                  <p:cNvSpPr>
                    <a:spLocks noEditPoints="1"/>
                  </p:cNvSpPr>
                  <p:nvPr/>
                </p:nvSpPr>
                <p:spPr bwMode="auto">
                  <a:xfrm>
                    <a:off x="2160" y="2489"/>
                    <a:ext cx="116" cy="105"/>
                  </a:xfrm>
                  <a:custGeom>
                    <a:avLst/>
                    <a:gdLst>
                      <a:gd name="T0" fmla="*/ 199 w 210"/>
                      <a:gd name="T1" fmla="*/ 56 h 211"/>
                      <a:gd name="T2" fmla="*/ 180 w 210"/>
                      <a:gd name="T3" fmla="*/ 31 h 211"/>
                      <a:gd name="T4" fmla="*/ 157 w 210"/>
                      <a:gd name="T5" fmla="*/ 13 h 211"/>
                      <a:gd name="T6" fmla="*/ 117 w 210"/>
                      <a:gd name="T7" fmla="*/ 0 h 211"/>
                      <a:gd name="T8" fmla="*/ 86 w 210"/>
                      <a:gd name="T9" fmla="*/ 1 h 211"/>
                      <a:gd name="T10" fmla="*/ 66 w 210"/>
                      <a:gd name="T11" fmla="*/ 6 h 211"/>
                      <a:gd name="T12" fmla="*/ 40 w 210"/>
                      <a:gd name="T13" fmla="*/ 21 h 211"/>
                      <a:gd name="T14" fmla="*/ 14 w 210"/>
                      <a:gd name="T15" fmla="*/ 53 h 211"/>
                      <a:gd name="T16" fmla="*/ 0 w 210"/>
                      <a:gd name="T17" fmla="*/ 92 h 211"/>
                      <a:gd name="T18" fmla="*/ 5 w 210"/>
                      <a:gd name="T19" fmla="*/ 134 h 211"/>
                      <a:gd name="T20" fmla="*/ 11 w 210"/>
                      <a:gd name="T21" fmla="*/ 153 h 211"/>
                      <a:gd name="T22" fmla="*/ 36 w 210"/>
                      <a:gd name="T23" fmla="*/ 185 h 211"/>
                      <a:gd name="T24" fmla="*/ 54 w 210"/>
                      <a:gd name="T25" fmla="*/ 198 h 211"/>
                      <a:gd name="T26" fmla="*/ 92 w 210"/>
                      <a:gd name="T27" fmla="*/ 211 h 211"/>
                      <a:gd name="T28" fmla="*/ 135 w 210"/>
                      <a:gd name="T29" fmla="*/ 206 h 211"/>
                      <a:gd name="T30" fmla="*/ 153 w 210"/>
                      <a:gd name="T31" fmla="*/ 198 h 211"/>
                      <a:gd name="T32" fmla="*/ 166 w 210"/>
                      <a:gd name="T33" fmla="*/ 190 h 211"/>
                      <a:gd name="T34" fmla="*/ 177 w 210"/>
                      <a:gd name="T35" fmla="*/ 181 h 211"/>
                      <a:gd name="T36" fmla="*/ 184 w 210"/>
                      <a:gd name="T37" fmla="*/ 173 h 211"/>
                      <a:gd name="T38" fmla="*/ 198 w 210"/>
                      <a:gd name="T39" fmla="*/ 157 h 211"/>
                      <a:gd name="T40" fmla="*/ 208 w 210"/>
                      <a:gd name="T41" fmla="*/ 126 h 211"/>
                      <a:gd name="T42" fmla="*/ 210 w 210"/>
                      <a:gd name="T43" fmla="*/ 96 h 211"/>
                      <a:gd name="T44" fmla="*/ 207 w 210"/>
                      <a:gd name="T45" fmla="*/ 83 h 211"/>
                      <a:gd name="T46" fmla="*/ 207 w 210"/>
                      <a:gd name="T47" fmla="*/ 80 h 211"/>
                      <a:gd name="T48" fmla="*/ 150 w 210"/>
                      <a:gd name="T49" fmla="*/ 24 h 211"/>
                      <a:gd name="T50" fmla="*/ 177 w 210"/>
                      <a:gd name="T51" fmla="*/ 47 h 211"/>
                      <a:gd name="T52" fmla="*/ 195 w 210"/>
                      <a:gd name="T53" fmla="*/ 80 h 211"/>
                      <a:gd name="T54" fmla="*/ 198 w 210"/>
                      <a:gd name="T55" fmla="*/ 98 h 211"/>
                      <a:gd name="T56" fmla="*/ 194 w 210"/>
                      <a:gd name="T57" fmla="*/ 133 h 211"/>
                      <a:gd name="T58" fmla="*/ 189 w 210"/>
                      <a:gd name="T59" fmla="*/ 145 h 211"/>
                      <a:gd name="T60" fmla="*/ 188 w 210"/>
                      <a:gd name="T61" fmla="*/ 151 h 211"/>
                      <a:gd name="T62" fmla="*/ 179 w 210"/>
                      <a:gd name="T63" fmla="*/ 159 h 211"/>
                      <a:gd name="T64" fmla="*/ 176 w 210"/>
                      <a:gd name="T65" fmla="*/ 165 h 211"/>
                      <a:gd name="T66" fmla="*/ 164 w 210"/>
                      <a:gd name="T67" fmla="*/ 178 h 211"/>
                      <a:gd name="T68" fmla="*/ 151 w 210"/>
                      <a:gd name="T69" fmla="*/ 185 h 211"/>
                      <a:gd name="T70" fmla="*/ 148 w 210"/>
                      <a:gd name="T71" fmla="*/ 188 h 211"/>
                      <a:gd name="T72" fmla="*/ 143 w 210"/>
                      <a:gd name="T73" fmla="*/ 189 h 211"/>
                      <a:gd name="T74" fmla="*/ 131 w 210"/>
                      <a:gd name="T75" fmla="*/ 195 h 211"/>
                      <a:gd name="T76" fmla="*/ 95 w 210"/>
                      <a:gd name="T77" fmla="*/ 198 h 211"/>
                      <a:gd name="T78" fmla="*/ 60 w 210"/>
                      <a:gd name="T79" fmla="*/ 187 h 211"/>
                      <a:gd name="T80" fmla="*/ 38 w 210"/>
                      <a:gd name="T81" fmla="*/ 169 h 211"/>
                      <a:gd name="T82" fmla="*/ 23 w 210"/>
                      <a:gd name="T83" fmla="*/ 147 h 211"/>
                      <a:gd name="T84" fmla="*/ 17 w 210"/>
                      <a:gd name="T85" fmla="*/ 131 h 211"/>
                      <a:gd name="T86" fmla="*/ 14 w 210"/>
                      <a:gd name="T87" fmla="*/ 94 h 211"/>
                      <a:gd name="T88" fmla="*/ 25 w 210"/>
                      <a:gd name="T89" fmla="*/ 60 h 211"/>
                      <a:gd name="T90" fmla="*/ 48 w 210"/>
                      <a:gd name="T91" fmla="*/ 32 h 211"/>
                      <a:gd name="T92" fmla="*/ 81 w 210"/>
                      <a:gd name="T93" fmla="*/ 16 h 211"/>
                      <a:gd name="T94" fmla="*/ 116 w 210"/>
                      <a:gd name="T95" fmla="*/ 13 h 211"/>
                      <a:gd name="T96" fmla="*/ 141 w 210"/>
                      <a:gd name="T97" fmla="*/ 19 h 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10" h="211">
                        <a:moveTo>
                          <a:pt x="207" y="76"/>
                        </a:moveTo>
                        <a:lnTo>
                          <a:pt x="199" y="56"/>
                        </a:lnTo>
                        <a:lnTo>
                          <a:pt x="188" y="39"/>
                        </a:lnTo>
                        <a:lnTo>
                          <a:pt x="180" y="31"/>
                        </a:lnTo>
                        <a:lnTo>
                          <a:pt x="173" y="24"/>
                        </a:lnTo>
                        <a:lnTo>
                          <a:pt x="157" y="13"/>
                        </a:lnTo>
                        <a:lnTo>
                          <a:pt x="136" y="4"/>
                        </a:lnTo>
                        <a:lnTo>
                          <a:pt x="117" y="0"/>
                        </a:lnTo>
                        <a:lnTo>
                          <a:pt x="97" y="0"/>
                        </a:lnTo>
                        <a:lnTo>
                          <a:pt x="86" y="1"/>
                        </a:lnTo>
                        <a:lnTo>
                          <a:pt x="77" y="4"/>
                        </a:lnTo>
                        <a:lnTo>
                          <a:pt x="66" y="6"/>
                        </a:lnTo>
                        <a:lnTo>
                          <a:pt x="56" y="10"/>
                        </a:lnTo>
                        <a:lnTo>
                          <a:pt x="40" y="21"/>
                        </a:lnTo>
                        <a:lnTo>
                          <a:pt x="25" y="35"/>
                        </a:lnTo>
                        <a:lnTo>
                          <a:pt x="14" y="53"/>
                        </a:lnTo>
                        <a:lnTo>
                          <a:pt x="5" y="72"/>
                        </a:lnTo>
                        <a:lnTo>
                          <a:pt x="0" y="92"/>
                        </a:lnTo>
                        <a:lnTo>
                          <a:pt x="0" y="112"/>
                        </a:lnTo>
                        <a:lnTo>
                          <a:pt x="5" y="134"/>
                        </a:lnTo>
                        <a:lnTo>
                          <a:pt x="7" y="143"/>
                        </a:lnTo>
                        <a:lnTo>
                          <a:pt x="11" y="153"/>
                        </a:lnTo>
                        <a:lnTo>
                          <a:pt x="22" y="170"/>
                        </a:lnTo>
                        <a:lnTo>
                          <a:pt x="36" y="185"/>
                        </a:lnTo>
                        <a:lnTo>
                          <a:pt x="44" y="191"/>
                        </a:lnTo>
                        <a:lnTo>
                          <a:pt x="54" y="198"/>
                        </a:lnTo>
                        <a:lnTo>
                          <a:pt x="73" y="206"/>
                        </a:lnTo>
                        <a:lnTo>
                          <a:pt x="92" y="211"/>
                        </a:lnTo>
                        <a:lnTo>
                          <a:pt x="113" y="211"/>
                        </a:lnTo>
                        <a:lnTo>
                          <a:pt x="135" y="206"/>
                        </a:lnTo>
                        <a:lnTo>
                          <a:pt x="144" y="202"/>
                        </a:lnTo>
                        <a:lnTo>
                          <a:pt x="153" y="198"/>
                        </a:lnTo>
                        <a:lnTo>
                          <a:pt x="162" y="193"/>
                        </a:lnTo>
                        <a:lnTo>
                          <a:pt x="166" y="190"/>
                        </a:lnTo>
                        <a:lnTo>
                          <a:pt x="171" y="188"/>
                        </a:lnTo>
                        <a:lnTo>
                          <a:pt x="177" y="181"/>
                        </a:lnTo>
                        <a:lnTo>
                          <a:pt x="180" y="176"/>
                        </a:lnTo>
                        <a:lnTo>
                          <a:pt x="184" y="173"/>
                        </a:lnTo>
                        <a:lnTo>
                          <a:pt x="191" y="165"/>
                        </a:lnTo>
                        <a:lnTo>
                          <a:pt x="198" y="157"/>
                        </a:lnTo>
                        <a:lnTo>
                          <a:pt x="206" y="136"/>
                        </a:lnTo>
                        <a:lnTo>
                          <a:pt x="208" y="126"/>
                        </a:lnTo>
                        <a:lnTo>
                          <a:pt x="210" y="116"/>
                        </a:lnTo>
                        <a:lnTo>
                          <a:pt x="210" y="96"/>
                        </a:lnTo>
                        <a:lnTo>
                          <a:pt x="208" y="85"/>
                        </a:lnTo>
                        <a:lnTo>
                          <a:pt x="207" y="83"/>
                        </a:lnTo>
                        <a:lnTo>
                          <a:pt x="207" y="82"/>
                        </a:lnTo>
                        <a:lnTo>
                          <a:pt x="207" y="80"/>
                        </a:lnTo>
                        <a:lnTo>
                          <a:pt x="207" y="76"/>
                        </a:lnTo>
                        <a:close/>
                        <a:moveTo>
                          <a:pt x="150" y="24"/>
                        </a:moveTo>
                        <a:lnTo>
                          <a:pt x="165" y="34"/>
                        </a:lnTo>
                        <a:lnTo>
                          <a:pt x="177" y="47"/>
                        </a:lnTo>
                        <a:lnTo>
                          <a:pt x="187" y="63"/>
                        </a:lnTo>
                        <a:lnTo>
                          <a:pt x="195" y="80"/>
                        </a:lnTo>
                        <a:lnTo>
                          <a:pt x="196" y="89"/>
                        </a:lnTo>
                        <a:lnTo>
                          <a:pt x="198" y="98"/>
                        </a:lnTo>
                        <a:lnTo>
                          <a:pt x="198" y="116"/>
                        </a:lnTo>
                        <a:lnTo>
                          <a:pt x="194" y="133"/>
                        </a:lnTo>
                        <a:lnTo>
                          <a:pt x="191" y="141"/>
                        </a:lnTo>
                        <a:lnTo>
                          <a:pt x="189" y="145"/>
                        </a:lnTo>
                        <a:lnTo>
                          <a:pt x="188" y="147"/>
                        </a:lnTo>
                        <a:lnTo>
                          <a:pt x="188" y="151"/>
                        </a:lnTo>
                        <a:lnTo>
                          <a:pt x="181" y="158"/>
                        </a:lnTo>
                        <a:lnTo>
                          <a:pt x="179" y="159"/>
                        </a:lnTo>
                        <a:lnTo>
                          <a:pt x="178" y="161"/>
                        </a:lnTo>
                        <a:lnTo>
                          <a:pt x="176" y="165"/>
                        </a:lnTo>
                        <a:lnTo>
                          <a:pt x="170" y="171"/>
                        </a:lnTo>
                        <a:lnTo>
                          <a:pt x="164" y="178"/>
                        </a:lnTo>
                        <a:lnTo>
                          <a:pt x="156" y="183"/>
                        </a:lnTo>
                        <a:lnTo>
                          <a:pt x="151" y="185"/>
                        </a:lnTo>
                        <a:lnTo>
                          <a:pt x="149" y="186"/>
                        </a:lnTo>
                        <a:lnTo>
                          <a:pt x="148" y="188"/>
                        </a:lnTo>
                        <a:lnTo>
                          <a:pt x="145" y="188"/>
                        </a:lnTo>
                        <a:lnTo>
                          <a:pt x="143" y="189"/>
                        </a:lnTo>
                        <a:lnTo>
                          <a:pt x="139" y="191"/>
                        </a:lnTo>
                        <a:lnTo>
                          <a:pt x="131" y="195"/>
                        </a:lnTo>
                        <a:lnTo>
                          <a:pt x="112" y="198"/>
                        </a:lnTo>
                        <a:lnTo>
                          <a:pt x="95" y="198"/>
                        </a:lnTo>
                        <a:lnTo>
                          <a:pt x="77" y="194"/>
                        </a:lnTo>
                        <a:lnTo>
                          <a:pt x="60" y="187"/>
                        </a:lnTo>
                        <a:lnTo>
                          <a:pt x="45" y="175"/>
                        </a:lnTo>
                        <a:lnTo>
                          <a:pt x="38" y="169"/>
                        </a:lnTo>
                        <a:lnTo>
                          <a:pt x="33" y="163"/>
                        </a:lnTo>
                        <a:lnTo>
                          <a:pt x="23" y="147"/>
                        </a:lnTo>
                        <a:lnTo>
                          <a:pt x="19" y="139"/>
                        </a:lnTo>
                        <a:lnTo>
                          <a:pt x="17" y="131"/>
                        </a:lnTo>
                        <a:lnTo>
                          <a:pt x="13" y="112"/>
                        </a:lnTo>
                        <a:lnTo>
                          <a:pt x="14" y="94"/>
                        </a:lnTo>
                        <a:lnTo>
                          <a:pt x="17" y="76"/>
                        </a:lnTo>
                        <a:lnTo>
                          <a:pt x="25" y="60"/>
                        </a:lnTo>
                        <a:lnTo>
                          <a:pt x="35" y="44"/>
                        </a:lnTo>
                        <a:lnTo>
                          <a:pt x="48" y="32"/>
                        </a:lnTo>
                        <a:lnTo>
                          <a:pt x="64" y="22"/>
                        </a:lnTo>
                        <a:lnTo>
                          <a:pt x="81" y="16"/>
                        </a:lnTo>
                        <a:lnTo>
                          <a:pt x="98" y="12"/>
                        </a:lnTo>
                        <a:lnTo>
                          <a:pt x="116" y="13"/>
                        </a:lnTo>
                        <a:lnTo>
                          <a:pt x="133" y="16"/>
                        </a:lnTo>
                        <a:lnTo>
                          <a:pt x="141" y="19"/>
                        </a:lnTo>
                        <a:lnTo>
                          <a:pt x="150" y="24"/>
                        </a:lnTo>
                        <a:close/>
                      </a:path>
                    </a:pathLst>
                  </a:custGeom>
                  <a:solidFill>
                    <a:srgbClr val="B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6" name="Freeform 792"/>
                  <p:cNvSpPr>
                    <a:spLocks noEditPoints="1"/>
                  </p:cNvSpPr>
                  <p:nvPr/>
                </p:nvSpPr>
                <p:spPr bwMode="auto">
                  <a:xfrm>
                    <a:off x="2167" y="2495"/>
                    <a:ext cx="103" cy="93"/>
                  </a:xfrm>
                  <a:custGeom>
                    <a:avLst/>
                    <a:gdLst>
                      <a:gd name="T0" fmla="*/ 174 w 185"/>
                      <a:gd name="T1" fmla="*/ 51 h 186"/>
                      <a:gd name="T2" fmla="*/ 152 w 185"/>
                      <a:gd name="T3" fmla="*/ 22 h 186"/>
                      <a:gd name="T4" fmla="*/ 128 w 185"/>
                      <a:gd name="T5" fmla="*/ 7 h 186"/>
                      <a:gd name="T6" fmla="*/ 103 w 185"/>
                      <a:gd name="T7" fmla="*/ 1 h 186"/>
                      <a:gd name="T8" fmla="*/ 68 w 185"/>
                      <a:gd name="T9" fmla="*/ 4 h 186"/>
                      <a:gd name="T10" fmla="*/ 35 w 185"/>
                      <a:gd name="T11" fmla="*/ 20 h 186"/>
                      <a:gd name="T12" fmla="*/ 12 w 185"/>
                      <a:gd name="T13" fmla="*/ 48 h 186"/>
                      <a:gd name="T14" fmla="*/ 1 w 185"/>
                      <a:gd name="T15" fmla="*/ 82 h 186"/>
                      <a:gd name="T16" fmla="*/ 4 w 185"/>
                      <a:gd name="T17" fmla="*/ 119 h 186"/>
                      <a:gd name="T18" fmla="*/ 10 w 185"/>
                      <a:gd name="T19" fmla="*/ 135 h 186"/>
                      <a:gd name="T20" fmla="*/ 25 w 185"/>
                      <a:gd name="T21" fmla="*/ 157 h 186"/>
                      <a:gd name="T22" fmla="*/ 47 w 185"/>
                      <a:gd name="T23" fmla="*/ 175 h 186"/>
                      <a:gd name="T24" fmla="*/ 82 w 185"/>
                      <a:gd name="T25" fmla="*/ 186 h 186"/>
                      <a:gd name="T26" fmla="*/ 118 w 185"/>
                      <a:gd name="T27" fmla="*/ 183 h 186"/>
                      <a:gd name="T28" fmla="*/ 130 w 185"/>
                      <a:gd name="T29" fmla="*/ 177 h 186"/>
                      <a:gd name="T30" fmla="*/ 135 w 185"/>
                      <a:gd name="T31" fmla="*/ 176 h 186"/>
                      <a:gd name="T32" fmla="*/ 138 w 185"/>
                      <a:gd name="T33" fmla="*/ 173 h 186"/>
                      <a:gd name="T34" fmla="*/ 151 w 185"/>
                      <a:gd name="T35" fmla="*/ 166 h 186"/>
                      <a:gd name="T36" fmla="*/ 163 w 185"/>
                      <a:gd name="T37" fmla="*/ 153 h 186"/>
                      <a:gd name="T38" fmla="*/ 166 w 185"/>
                      <a:gd name="T39" fmla="*/ 147 h 186"/>
                      <a:gd name="T40" fmla="*/ 175 w 185"/>
                      <a:gd name="T41" fmla="*/ 139 h 186"/>
                      <a:gd name="T42" fmla="*/ 176 w 185"/>
                      <a:gd name="T43" fmla="*/ 133 h 186"/>
                      <a:gd name="T44" fmla="*/ 181 w 185"/>
                      <a:gd name="T45" fmla="*/ 121 h 186"/>
                      <a:gd name="T46" fmla="*/ 185 w 185"/>
                      <a:gd name="T47" fmla="*/ 86 h 186"/>
                      <a:gd name="T48" fmla="*/ 182 w 185"/>
                      <a:gd name="T49" fmla="*/ 68 h 186"/>
                      <a:gd name="T50" fmla="*/ 145 w 185"/>
                      <a:gd name="T51" fmla="*/ 30 h 186"/>
                      <a:gd name="T52" fmla="*/ 164 w 185"/>
                      <a:gd name="T53" fmla="*/ 55 h 186"/>
                      <a:gd name="T54" fmla="*/ 171 w 185"/>
                      <a:gd name="T55" fmla="*/ 73 h 186"/>
                      <a:gd name="T56" fmla="*/ 174 w 185"/>
                      <a:gd name="T57" fmla="*/ 86 h 186"/>
                      <a:gd name="T58" fmla="*/ 170 w 185"/>
                      <a:gd name="T59" fmla="*/ 117 h 186"/>
                      <a:gd name="T60" fmla="*/ 159 w 185"/>
                      <a:gd name="T61" fmla="*/ 140 h 186"/>
                      <a:gd name="T62" fmla="*/ 149 w 185"/>
                      <a:gd name="T63" fmla="*/ 152 h 186"/>
                      <a:gd name="T64" fmla="*/ 136 w 185"/>
                      <a:gd name="T65" fmla="*/ 162 h 186"/>
                      <a:gd name="T66" fmla="*/ 122 w 185"/>
                      <a:gd name="T67" fmla="*/ 170 h 186"/>
                      <a:gd name="T68" fmla="*/ 115 w 185"/>
                      <a:gd name="T69" fmla="*/ 173 h 186"/>
                      <a:gd name="T70" fmla="*/ 83 w 185"/>
                      <a:gd name="T71" fmla="*/ 175 h 186"/>
                      <a:gd name="T72" fmla="*/ 53 w 185"/>
                      <a:gd name="T73" fmla="*/ 165 h 186"/>
                      <a:gd name="T74" fmla="*/ 38 w 185"/>
                      <a:gd name="T75" fmla="*/ 156 h 186"/>
                      <a:gd name="T76" fmla="*/ 22 w 185"/>
                      <a:gd name="T77" fmla="*/ 138 h 186"/>
                      <a:gd name="T78" fmla="*/ 13 w 185"/>
                      <a:gd name="T79" fmla="*/ 117 h 186"/>
                      <a:gd name="T80" fmla="*/ 11 w 185"/>
                      <a:gd name="T81" fmla="*/ 84 h 186"/>
                      <a:gd name="T82" fmla="*/ 22 w 185"/>
                      <a:gd name="T83" fmla="*/ 53 h 186"/>
                      <a:gd name="T84" fmla="*/ 41 w 185"/>
                      <a:gd name="T85" fmla="*/ 28 h 186"/>
                      <a:gd name="T86" fmla="*/ 70 w 185"/>
                      <a:gd name="T87" fmla="*/ 15 h 186"/>
                      <a:gd name="T88" fmla="*/ 101 w 185"/>
                      <a:gd name="T89" fmla="*/ 11 h 186"/>
                      <a:gd name="T90" fmla="*/ 132 w 185"/>
                      <a:gd name="T91" fmla="*/ 22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85" h="186">
                        <a:moveTo>
                          <a:pt x="182" y="68"/>
                        </a:moveTo>
                        <a:lnTo>
                          <a:pt x="174" y="51"/>
                        </a:lnTo>
                        <a:lnTo>
                          <a:pt x="164" y="35"/>
                        </a:lnTo>
                        <a:lnTo>
                          <a:pt x="152" y="22"/>
                        </a:lnTo>
                        <a:lnTo>
                          <a:pt x="137" y="12"/>
                        </a:lnTo>
                        <a:lnTo>
                          <a:pt x="128" y="7"/>
                        </a:lnTo>
                        <a:lnTo>
                          <a:pt x="120" y="4"/>
                        </a:lnTo>
                        <a:lnTo>
                          <a:pt x="103" y="1"/>
                        </a:lnTo>
                        <a:lnTo>
                          <a:pt x="85" y="0"/>
                        </a:lnTo>
                        <a:lnTo>
                          <a:pt x="68" y="4"/>
                        </a:lnTo>
                        <a:lnTo>
                          <a:pt x="51" y="10"/>
                        </a:lnTo>
                        <a:lnTo>
                          <a:pt x="35" y="20"/>
                        </a:lnTo>
                        <a:lnTo>
                          <a:pt x="22" y="32"/>
                        </a:lnTo>
                        <a:lnTo>
                          <a:pt x="12" y="48"/>
                        </a:lnTo>
                        <a:lnTo>
                          <a:pt x="4" y="64"/>
                        </a:lnTo>
                        <a:lnTo>
                          <a:pt x="1" y="82"/>
                        </a:lnTo>
                        <a:lnTo>
                          <a:pt x="0" y="100"/>
                        </a:lnTo>
                        <a:lnTo>
                          <a:pt x="4" y="119"/>
                        </a:lnTo>
                        <a:lnTo>
                          <a:pt x="6" y="127"/>
                        </a:lnTo>
                        <a:lnTo>
                          <a:pt x="10" y="135"/>
                        </a:lnTo>
                        <a:lnTo>
                          <a:pt x="20" y="151"/>
                        </a:lnTo>
                        <a:lnTo>
                          <a:pt x="25" y="157"/>
                        </a:lnTo>
                        <a:lnTo>
                          <a:pt x="32" y="163"/>
                        </a:lnTo>
                        <a:lnTo>
                          <a:pt x="47" y="175"/>
                        </a:lnTo>
                        <a:lnTo>
                          <a:pt x="64" y="182"/>
                        </a:lnTo>
                        <a:lnTo>
                          <a:pt x="82" y="186"/>
                        </a:lnTo>
                        <a:lnTo>
                          <a:pt x="99" y="186"/>
                        </a:lnTo>
                        <a:lnTo>
                          <a:pt x="118" y="183"/>
                        </a:lnTo>
                        <a:lnTo>
                          <a:pt x="126" y="179"/>
                        </a:lnTo>
                        <a:lnTo>
                          <a:pt x="130" y="177"/>
                        </a:lnTo>
                        <a:lnTo>
                          <a:pt x="132" y="176"/>
                        </a:lnTo>
                        <a:lnTo>
                          <a:pt x="135" y="176"/>
                        </a:lnTo>
                        <a:lnTo>
                          <a:pt x="136" y="174"/>
                        </a:lnTo>
                        <a:lnTo>
                          <a:pt x="138" y="173"/>
                        </a:lnTo>
                        <a:lnTo>
                          <a:pt x="143" y="171"/>
                        </a:lnTo>
                        <a:lnTo>
                          <a:pt x="151" y="166"/>
                        </a:lnTo>
                        <a:lnTo>
                          <a:pt x="157" y="159"/>
                        </a:lnTo>
                        <a:lnTo>
                          <a:pt x="163" y="153"/>
                        </a:lnTo>
                        <a:lnTo>
                          <a:pt x="165" y="149"/>
                        </a:lnTo>
                        <a:lnTo>
                          <a:pt x="166" y="147"/>
                        </a:lnTo>
                        <a:lnTo>
                          <a:pt x="168" y="146"/>
                        </a:lnTo>
                        <a:lnTo>
                          <a:pt x="175" y="139"/>
                        </a:lnTo>
                        <a:lnTo>
                          <a:pt x="175" y="135"/>
                        </a:lnTo>
                        <a:lnTo>
                          <a:pt x="176" y="133"/>
                        </a:lnTo>
                        <a:lnTo>
                          <a:pt x="178" y="129"/>
                        </a:lnTo>
                        <a:lnTo>
                          <a:pt x="181" y="121"/>
                        </a:lnTo>
                        <a:lnTo>
                          <a:pt x="185" y="104"/>
                        </a:lnTo>
                        <a:lnTo>
                          <a:pt x="185" y="86"/>
                        </a:lnTo>
                        <a:lnTo>
                          <a:pt x="183" y="77"/>
                        </a:lnTo>
                        <a:lnTo>
                          <a:pt x="182" y="68"/>
                        </a:lnTo>
                        <a:close/>
                        <a:moveTo>
                          <a:pt x="132" y="22"/>
                        </a:moveTo>
                        <a:lnTo>
                          <a:pt x="145" y="30"/>
                        </a:lnTo>
                        <a:lnTo>
                          <a:pt x="156" y="41"/>
                        </a:lnTo>
                        <a:lnTo>
                          <a:pt x="164" y="55"/>
                        </a:lnTo>
                        <a:lnTo>
                          <a:pt x="171" y="70"/>
                        </a:lnTo>
                        <a:lnTo>
                          <a:pt x="171" y="73"/>
                        </a:lnTo>
                        <a:lnTo>
                          <a:pt x="173" y="78"/>
                        </a:lnTo>
                        <a:lnTo>
                          <a:pt x="174" y="86"/>
                        </a:lnTo>
                        <a:lnTo>
                          <a:pt x="174" y="102"/>
                        </a:lnTo>
                        <a:lnTo>
                          <a:pt x="170" y="117"/>
                        </a:lnTo>
                        <a:lnTo>
                          <a:pt x="164" y="133"/>
                        </a:lnTo>
                        <a:lnTo>
                          <a:pt x="159" y="140"/>
                        </a:lnTo>
                        <a:lnTo>
                          <a:pt x="155" y="147"/>
                        </a:lnTo>
                        <a:lnTo>
                          <a:pt x="149" y="152"/>
                        </a:lnTo>
                        <a:lnTo>
                          <a:pt x="144" y="158"/>
                        </a:lnTo>
                        <a:lnTo>
                          <a:pt x="136" y="162"/>
                        </a:lnTo>
                        <a:lnTo>
                          <a:pt x="130" y="166"/>
                        </a:lnTo>
                        <a:lnTo>
                          <a:pt x="122" y="170"/>
                        </a:lnTo>
                        <a:lnTo>
                          <a:pt x="118" y="171"/>
                        </a:lnTo>
                        <a:lnTo>
                          <a:pt x="115" y="173"/>
                        </a:lnTo>
                        <a:lnTo>
                          <a:pt x="98" y="175"/>
                        </a:lnTo>
                        <a:lnTo>
                          <a:pt x="83" y="175"/>
                        </a:lnTo>
                        <a:lnTo>
                          <a:pt x="67" y="172"/>
                        </a:lnTo>
                        <a:lnTo>
                          <a:pt x="53" y="165"/>
                        </a:lnTo>
                        <a:lnTo>
                          <a:pt x="44" y="160"/>
                        </a:lnTo>
                        <a:lnTo>
                          <a:pt x="38" y="156"/>
                        </a:lnTo>
                        <a:lnTo>
                          <a:pt x="27" y="145"/>
                        </a:lnTo>
                        <a:lnTo>
                          <a:pt x="22" y="138"/>
                        </a:lnTo>
                        <a:lnTo>
                          <a:pt x="18" y="131"/>
                        </a:lnTo>
                        <a:lnTo>
                          <a:pt x="13" y="117"/>
                        </a:lnTo>
                        <a:lnTo>
                          <a:pt x="10" y="100"/>
                        </a:lnTo>
                        <a:lnTo>
                          <a:pt x="11" y="84"/>
                        </a:lnTo>
                        <a:lnTo>
                          <a:pt x="14" y="67"/>
                        </a:lnTo>
                        <a:lnTo>
                          <a:pt x="22" y="53"/>
                        </a:lnTo>
                        <a:lnTo>
                          <a:pt x="30" y="38"/>
                        </a:lnTo>
                        <a:lnTo>
                          <a:pt x="41" y="28"/>
                        </a:lnTo>
                        <a:lnTo>
                          <a:pt x="55" y="20"/>
                        </a:lnTo>
                        <a:lnTo>
                          <a:pt x="70" y="15"/>
                        </a:lnTo>
                        <a:lnTo>
                          <a:pt x="85" y="10"/>
                        </a:lnTo>
                        <a:lnTo>
                          <a:pt x="101" y="11"/>
                        </a:lnTo>
                        <a:lnTo>
                          <a:pt x="116" y="15"/>
                        </a:lnTo>
                        <a:lnTo>
                          <a:pt x="132" y="22"/>
                        </a:lnTo>
                        <a:close/>
                      </a:path>
                    </a:pathLst>
                  </a:custGeom>
                  <a:solidFill>
                    <a:srgbClr val="C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7" name="Freeform 793"/>
                  <p:cNvSpPr>
                    <a:spLocks noEditPoints="1"/>
                  </p:cNvSpPr>
                  <p:nvPr/>
                </p:nvSpPr>
                <p:spPr bwMode="auto">
                  <a:xfrm>
                    <a:off x="2171" y="2501"/>
                    <a:ext cx="92" cy="81"/>
                  </a:xfrm>
                  <a:custGeom>
                    <a:avLst/>
                    <a:gdLst>
                      <a:gd name="T0" fmla="*/ 154 w 164"/>
                      <a:gd name="T1" fmla="*/ 45 h 165"/>
                      <a:gd name="T2" fmla="*/ 135 w 164"/>
                      <a:gd name="T3" fmla="*/ 20 h 165"/>
                      <a:gd name="T4" fmla="*/ 106 w 164"/>
                      <a:gd name="T5" fmla="*/ 5 h 165"/>
                      <a:gd name="T6" fmla="*/ 75 w 164"/>
                      <a:gd name="T7" fmla="*/ 0 h 165"/>
                      <a:gd name="T8" fmla="*/ 45 w 164"/>
                      <a:gd name="T9" fmla="*/ 10 h 165"/>
                      <a:gd name="T10" fmla="*/ 20 w 164"/>
                      <a:gd name="T11" fmla="*/ 28 h 165"/>
                      <a:gd name="T12" fmla="*/ 4 w 164"/>
                      <a:gd name="T13" fmla="*/ 57 h 165"/>
                      <a:gd name="T14" fmla="*/ 0 w 164"/>
                      <a:gd name="T15" fmla="*/ 90 h 165"/>
                      <a:gd name="T16" fmla="*/ 8 w 164"/>
                      <a:gd name="T17" fmla="*/ 121 h 165"/>
                      <a:gd name="T18" fmla="*/ 17 w 164"/>
                      <a:gd name="T19" fmla="*/ 135 h 165"/>
                      <a:gd name="T20" fmla="*/ 34 w 164"/>
                      <a:gd name="T21" fmla="*/ 150 h 165"/>
                      <a:gd name="T22" fmla="*/ 57 w 164"/>
                      <a:gd name="T23" fmla="*/ 162 h 165"/>
                      <a:gd name="T24" fmla="*/ 88 w 164"/>
                      <a:gd name="T25" fmla="*/ 165 h 165"/>
                      <a:gd name="T26" fmla="*/ 108 w 164"/>
                      <a:gd name="T27" fmla="*/ 161 h 165"/>
                      <a:gd name="T28" fmla="*/ 120 w 164"/>
                      <a:gd name="T29" fmla="*/ 156 h 165"/>
                      <a:gd name="T30" fmla="*/ 134 w 164"/>
                      <a:gd name="T31" fmla="*/ 148 h 165"/>
                      <a:gd name="T32" fmla="*/ 145 w 164"/>
                      <a:gd name="T33" fmla="*/ 137 h 165"/>
                      <a:gd name="T34" fmla="*/ 154 w 164"/>
                      <a:gd name="T35" fmla="*/ 123 h 165"/>
                      <a:gd name="T36" fmla="*/ 164 w 164"/>
                      <a:gd name="T37" fmla="*/ 92 h 165"/>
                      <a:gd name="T38" fmla="*/ 163 w 164"/>
                      <a:gd name="T39" fmla="*/ 68 h 165"/>
                      <a:gd name="T40" fmla="*/ 161 w 164"/>
                      <a:gd name="T41" fmla="*/ 60 h 165"/>
                      <a:gd name="T42" fmla="*/ 127 w 164"/>
                      <a:gd name="T43" fmla="*/ 30 h 165"/>
                      <a:gd name="T44" fmla="*/ 144 w 164"/>
                      <a:gd name="T45" fmla="*/ 51 h 165"/>
                      <a:gd name="T46" fmla="*/ 151 w 164"/>
                      <a:gd name="T47" fmla="*/ 77 h 165"/>
                      <a:gd name="T48" fmla="*/ 148 w 164"/>
                      <a:gd name="T49" fmla="*/ 104 h 165"/>
                      <a:gd name="T50" fmla="*/ 144 w 164"/>
                      <a:gd name="T51" fmla="*/ 117 h 165"/>
                      <a:gd name="T52" fmla="*/ 130 w 164"/>
                      <a:gd name="T53" fmla="*/ 133 h 165"/>
                      <a:gd name="T54" fmla="*/ 120 w 164"/>
                      <a:gd name="T55" fmla="*/ 141 h 165"/>
                      <a:gd name="T56" fmla="*/ 103 w 164"/>
                      <a:gd name="T57" fmla="*/ 150 h 165"/>
                      <a:gd name="T58" fmla="*/ 75 w 164"/>
                      <a:gd name="T59" fmla="*/ 152 h 165"/>
                      <a:gd name="T60" fmla="*/ 49 w 164"/>
                      <a:gd name="T61" fmla="*/ 144 h 165"/>
                      <a:gd name="T62" fmla="*/ 27 w 164"/>
                      <a:gd name="T63" fmla="*/ 127 h 165"/>
                      <a:gd name="T64" fmla="*/ 17 w 164"/>
                      <a:gd name="T65" fmla="*/ 103 h 165"/>
                      <a:gd name="T66" fmla="*/ 14 w 164"/>
                      <a:gd name="T67" fmla="*/ 75 h 165"/>
                      <a:gd name="T68" fmla="*/ 23 w 164"/>
                      <a:gd name="T69" fmla="*/ 49 h 165"/>
                      <a:gd name="T70" fmla="*/ 40 w 164"/>
                      <a:gd name="T71" fmla="*/ 28 h 165"/>
                      <a:gd name="T72" fmla="*/ 64 w 164"/>
                      <a:gd name="T73" fmla="*/ 17 h 165"/>
                      <a:gd name="T74" fmla="*/ 89 w 164"/>
                      <a:gd name="T75" fmla="*/ 14 h 165"/>
                      <a:gd name="T76" fmla="*/ 116 w 164"/>
                      <a:gd name="T77" fmla="*/ 23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64" h="165">
                        <a:moveTo>
                          <a:pt x="161" y="60"/>
                        </a:moveTo>
                        <a:lnTo>
                          <a:pt x="154" y="45"/>
                        </a:lnTo>
                        <a:lnTo>
                          <a:pt x="146" y="31"/>
                        </a:lnTo>
                        <a:lnTo>
                          <a:pt x="135" y="20"/>
                        </a:lnTo>
                        <a:lnTo>
                          <a:pt x="122" y="12"/>
                        </a:lnTo>
                        <a:lnTo>
                          <a:pt x="106" y="5"/>
                        </a:lnTo>
                        <a:lnTo>
                          <a:pt x="91" y="1"/>
                        </a:lnTo>
                        <a:lnTo>
                          <a:pt x="75" y="0"/>
                        </a:lnTo>
                        <a:lnTo>
                          <a:pt x="60" y="5"/>
                        </a:lnTo>
                        <a:lnTo>
                          <a:pt x="45" y="10"/>
                        </a:lnTo>
                        <a:lnTo>
                          <a:pt x="31" y="18"/>
                        </a:lnTo>
                        <a:lnTo>
                          <a:pt x="20" y="28"/>
                        </a:lnTo>
                        <a:lnTo>
                          <a:pt x="12" y="43"/>
                        </a:lnTo>
                        <a:lnTo>
                          <a:pt x="4" y="57"/>
                        </a:lnTo>
                        <a:lnTo>
                          <a:pt x="1" y="74"/>
                        </a:lnTo>
                        <a:lnTo>
                          <a:pt x="0" y="90"/>
                        </a:lnTo>
                        <a:lnTo>
                          <a:pt x="3" y="107"/>
                        </a:lnTo>
                        <a:lnTo>
                          <a:pt x="8" y="121"/>
                        </a:lnTo>
                        <a:lnTo>
                          <a:pt x="12" y="128"/>
                        </a:lnTo>
                        <a:lnTo>
                          <a:pt x="17" y="135"/>
                        </a:lnTo>
                        <a:lnTo>
                          <a:pt x="28" y="146"/>
                        </a:lnTo>
                        <a:lnTo>
                          <a:pt x="34" y="150"/>
                        </a:lnTo>
                        <a:lnTo>
                          <a:pt x="43" y="155"/>
                        </a:lnTo>
                        <a:lnTo>
                          <a:pt x="57" y="162"/>
                        </a:lnTo>
                        <a:lnTo>
                          <a:pt x="73" y="165"/>
                        </a:lnTo>
                        <a:lnTo>
                          <a:pt x="88" y="165"/>
                        </a:lnTo>
                        <a:lnTo>
                          <a:pt x="105" y="163"/>
                        </a:lnTo>
                        <a:lnTo>
                          <a:pt x="108" y="161"/>
                        </a:lnTo>
                        <a:lnTo>
                          <a:pt x="112" y="160"/>
                        </a:lnTo>
                        <a:lnTo>
                          <a:pt x="120" y="156"/>
                        </a:lnTo>
                        <a:lnTo>
                          <a:pt x="126" y="152"/>
                        </a:lnTo>
                        <a:lnTo>
                          <a:pt x="134" y="148"/>
                        </a:lnTo>
                        <a:lnTo>
                          <a:pt x="139" y="142"/>
                        </a:lnTo>
                        <a:lnTo>
                          <a:pt x="145" y="137"/>
                        </a:lnTo>
                        <a:lnTo>
                          <a:pt x="149" y="130"/>
                        </a:lnTo>
                        <a:lnTo>
                          <a:pt x="154" y="123"/>
                        </a:lnTo>
                        <a:lnTo>
                          <a:pt x="160" y="107"/>
                        </a:lnTo>
                        <a:lnTo>
                          <a:pt x="164" y="92"/>
                        </a:lnTo>
                        <a:lnTo>
                          <a:pt x="164" y="76"/>
                        </a:lnTo>
                        <a:lnTo>
                          <a:pt x="163" y="68"/>
                        </a:lnTo>
                        <a:lnTo>
                          <a:pt x="161" y="63"/>
                        </a:lnTo>
                        <a:lnTo>
                          <a:pt x="161" y="60"/>
                        </a:lnTo>
                        <a:close/>
                        <a:moveTo>
                          <a:pt x="116" y="23"/>
                        </a:moveTo>
                        <a:lnTo>
                          <a:pt x="127" y="30"/>
                        </a:lnTo>
                        <a:lnTo>
                          <a:pt x="137" y="41"/>
                        </a:lnTo>
                        <a:lnTo>
                          <a:pt x="144" y="51"/>
                        </a:lnTo>
                        <a:lnTo>
                          <a:pt x="150" y="64"/>
                        </a:lnTo>
                        <a:lnTo>
                          <a:pt x="151" y="77"/>
                        </a:lnTo>
                        <a:lnTo>
                          <a:pt x="151" y="91"/>
                        </a:lnTo>
                        <a:lnTo>
                          <a:pt x="148" y="104"/>
                        </a:lnTo>
                        <a:lnTo>
                          <a:pt x="146" y="110"/>
                        </a:lnTo>
                        <a:lnTo>
                          <a:pt x="144" y="117"/>
                        </a:lnTo>
                        <a:lnTo>
                          <a:pt x="136" y="129"/>
                        </a:lnTo>
                        <a:lnTo>
                          <a:pt x="130" y="133"/>
                        </a:lnTo>
                        <a:lnTo>
                          <a:pt x="126" y="138"/>
                        </a:lnTo>
                        <a:lnTo>
                          <a:pt x="120" y="141"/>
                        </a:lnTo>
                        <a:lnTo>
                          <a:pt x="115" y="145"/>
                        </a:lnTo>
                        <a:lnTo>
                          <a:pt x="103" y="150"/>
                        </a:lnTo>
                        <a:lnTo>
                          <a:pt x="88" y="152"/>
                        </a:lnTo>
                        <a:lnTo>
                          <a:pt x="75" y="152"/>
                        </a:lnTo>
                        <a:lnTo>
                          <a:pt x="61" y="149"/>
                        </a:lnTo>
                        <a:lnTo>
                          <a:pt x="49" y="144"/>
                        </a:lnTo>
                        <a:lnTo>
                          <a:pt x="36" y="136"/>
                        </a:lnTo>
                        <a:lnTo>
                          <a:pt x="27" y="127"/>
                        </a:lnTo>
                        <a:lnTo>
                          <a:pt x="20" y="115"/>
                        </a:lnTo>
                        <a:lnTo>
                          <a:pt x="17" y="103"/>
                        </a:lnTo>
                        <a:lnTo>
                          <a:pt x="14" y="88"/>
                        </a:lnTo>
                        <a:lnTo>
                          <a:pt x="14" y="75"/>
                        </a:lnTo>
                        <a:lnTo>
                          <a:pt x="17" y="61"/>
                        </a:lnTo>
                        <a:lnTo>
                          <a:pt x="23" y="49"/>
                        </a:lnTo>
                        <a:lnTo>
                          <a:pt x="30" y="38"/>
                        </a:lnTo>
                        <a:lnTo>
                          <a:pt x="40" y="28"/>
                        </a:lnTo>
                        <a:lnTo>
                          <a:pt x="51" y="21"/>
                        </a:lnTo>
                        <a:lnTo>
                          <a:pt x="64" y="17"/>
                        </a:lnTo>
                        <a:lnTo>
                          <a:pt x="77" y="14"/>
                        </a:lnTo>
                        <a:lnTo>
                          <a:pt x="89" y="14"/>
                        </a:lnTo>
                        <a:lnTo>
                          <a:pt x="102" y="17"/>
                        </a:lnTo>
                        <a:lnTo>
                          <a:pt x="116" y="23"/>
                        </a:lnTo>
                        <a:close/>
                      </a:path>
                    </a:pathLst>
                  </a:custGeom>
                  <a:solidFill>
                    <a:srgbClr val="C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8" name="Freeform 794"/>
                  <p:cNvSpPr>
                    <a:spLocks noEditPoints="1"/>
                  </p:cNvSpPr>
                  <p:nvPr/>
                </p:nvSpPr>
                <p:spPr bwMode="auto">
                  <a:xfrm>
                    <a:off x="2180" y="2507"/>
                    <a:ext cx="76" cy="69"/>
                  </a:xfrm>
                  <a:custGeom>
                    <a:avLst/>
                    <a:gdLst>
                      <a:gd name="T0" fmla="*/ 130 w 137"/>
                      <a:gd name="T1" fmla="*/ 37 h 138"/>
                      <a:gd name="T2" fmla="*/ 113 w 137"/>
                      <a:gd name="T3" fmla="*/ 16 h 138"/>
                      <a:gd name="T4" fmla="*/ 88 w 137"/>
                      <a:gd name="T5" fmla="*/ 3 h 138"/>
                      <a:gd name="T6" fmla="*/ 63 w 137"/>
                      <a:gd name="T7" fmla="*/ 0 h 138"/>
                      <a:gd name="T8" fmla="*/ 37 w 137"/>
                      <a:gd name="T9" fmla="*/ 7 h 138"/>
                      <a:gd name="T10" fmla="*/ 16 w 137"/>
                      <a:gd name="T11" fmla="*/ 24 h 138"/>
                      <a:gd name="T12" fmla="*/ 3 w 137"/>
                      <a:gd name="T13" fmla="*/ 47 h 138"/>
                      <a:gd name="T14" fmla="*/ 0 w 137"/>
                      <a:gd name="T15" fmla="*/ 74 h 138"/>
                      <a:gd name="T16" fmla="*/ 6 w 137"/>
                      <a:gd name="T17" fmla="*/ 101 h 138"/>
                      <a:gd name="T18" fmla="*/ 22 w 137"/>
                      <a:gd name="T19" fmla="*/ 122 h 138"/>
                      <a:gd name="T20" fmla="*/ 47 w 137"/>
                      <a:gd name="T21" fmla="*/ 135 h 138"/>
                      <a:gd name="T22" fmla="*/ 74 w 137"/>
                      <a:gd name="T23" fmla="*/ 138 h 138"/>
                      <a:gd name="T24" fmla="*/ 101 w 137"/>
                      <a:gd name="T25" fmla="*/ 131 h 138"/>
                      <a:gd name="T26" fmla="*/ 112 w 137"/>
                      <a:gd name="T27" fmla="*/ 124 h 138"/>
                      <a:gd name="T28" fmla="*/ 122 w 137"/>
                      <a:gd name="T29" fmla="*/ 115 h 138"/>
                      <a:gd name="T30" fmla="*/ 132 w 137"/>
                      <a:gd name="T31" fmla="*/ 96 h 138"/>
                      <a:gd name="T32" fmla="*/ 137 w 137"/>
                      <a:gd name="T33" fmla="*/ 77 h 138"/>
                      <a:gd name="T34" fmla="*/ 136 w 137"/>
                      <a:gd name="T35" fmla="*/ 50 h 138"/>
                      <a:gd name="T36" fmla="*/ 23 w 137"/>
                      <a:gd name="T37" fmla="*/ 31 h 138"/>
                      <a:gd name="T38" fmla="*/ 41 w 137"/>
                      <a:gd name="T39" fmla="*/ 16 h 138"/>
                      <a:gd name="T40" fmla="*/ 63 w 137"/>
                      <a:gd name="T41" fmla="*/ 9 h 138"/>
                      <a:gd name="T42" fmla="*/ 85 w 137"/>
                      <a:gd name="T43" fmla="*/ 13 h 138"/>
                      <a:gd name="T44" fmla="*/ 106 w 137"/>
                      <a:gd name="T45" fmla="*/ 24 h 138"/>
                      <a:gd name="T46" fmla="*/ 120 w 137"/>
                      <a:gd name="T47" fmla="*/ 41 h 138"/>
                      <a:gd name="T48" fmla="*/ 126 w 137"/>
                      <a:gd name="T49" fmla="*/ 64 h 138"/>
                      <a:gd name="T50" fmla="*/ 126 w 137"/>
                      <a:gd name="T51" fmla="*/ 75 h 138"/>
                      <a:gd name="T52" fmla="*/ 121 w 137"/>
                      <a:gd name="T53" fmla="*/ 91 h 138"/>
                      <a:gd name="T54" fmla="*/ 115 w 137"/>
                      <a:gd name="T55" fmla="*/ 101 h 138"/>
                      <a:gd name="T56" fmla="*/ 112 w 137"/>
                      <a:gd name="T57" fmla="*/ 103 h 138"/>
                      <a:gd name="T58" fmla="*/ 112 w 137"/>
                      <a:gd name="T59" fmla="*/ 106 h 138"/>
                      <a:gd name="T60" fmla="*/ 95 w 137"/>
                      <a:gd name="T61" fmla="*/ 121 h 138"/>
                      <a:gd name="T62" fmla="*/ 72 w 137"/>
                      <a:gd name="T63" fmla="*/ 128 h 138"/>
                      <a:gd name="T64" fmla="*/ 50 w 137"/>
                      <a:gd name="T65" fmla="*/ 124 h 138"/>
                      <a:gd name="T66" fmla="*/ 30 w 137"/>
                      <a:gd name="T67" fmla="*/ 114 h 138"/>
                      <a:gd name="T68" fmla="*/ 15 w 137"/>
                      <a:gd name="T69" fmla="*/ 96 h 138"/>
                      <a:gd name="T70" fmla="*/ 9 w 137"/>
                      <a:gd name="T71" fmla="*/ 73 h 138"/>
                      <a:gd name="T72" fmla="*/ 13 w 137"/>
                      <a:gd name="T73" fmla="*/ 52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37" h="138">
                        <a:moveTo>
                          <a:pt x="136" y="50"/>
                        </a:moveTo>
                        <a:lnTo>
                          <a:pt x="130" y="37"/>
                        </a:lnTo>
                        <a:lnTo>
                          <a:pt x="123" y="27"/>
                        </a:lnTo>
                        <a:lnTo>
                          <a:pt x="113" y="16"/>
                        </a:lnTo>
                        <a:lnTo>
                          <a:pt x="102" y="9"/>
                        </a:lnTo>
                        <a:lnTo>
                          <a:pt x="88" y="3"/>
                        </a:lnTo>
                        <a:lnTo>
                          <a:pt x="75" y="0"/>
                        </a:lnTo>
                        <a:lnTo>
                          <a:pt x="63" y="0"/>
                        </a:lnTo>
                        <a:lnTo>
                          <a:pt x="50" y="3"/>
                        </a:lnTo>
                        <a:lnTo>
                          <a:pt x="37" y="7"/>
                        </a:lnTo>
                        <a:lnTo>
                          <a:pt x="26" y="14"/>
                        </a:lnTo>
                        <a:lnTo>
                          <a:pt x="16" y="24"/>
                        </a:lnTo>
                        <a:lnTo>
                          <a:pt x="9" y="35"/>
                        </a:lnTo>
                        <a:lnTo>
                          <a:pt x="3" y="47"/>
                        </a:lnTo>
                        <a:lnTo>
                          <a:pt x="0" y="61"/>
                        </a:lnTo>
                        <a:lnTo>
                          <a:pt x="0" y="74"/>
                        </a:lnTo>
                        <a:lnTo>
                          <a:pt x="3" y="89"/>
                        </a:lnTo>
                        <a:lnTo>
                          <a:pt x="6" y="101"/>
                        </a:lnTo>
                        <a:lnTo>
                          <a:pt x="13" y="113"/>
                        </a:lnTo>
                        <a:lnTo>
                          <a:pt x="22" y="122"/>
                        </a:lnTo>
                        <a:lnTo>
                          <a:pt x="35" y="130"/>
                        </a:lnTo>
                        <a:lnTo>
                          <a:pt x="47" y="135"/>
                        </a:lnTo>
                        <a:lnTo>
                          <a:pt x="61" y="138"/>
                        </a:lnTo>
                        <a:lnTo>
                          <a:pt x="74" y="138"/>
                        </a:lnTo>
                        <a:lnTo>
                          <a:pt x="89" y="136"/>
                        </a:lnTo>
                        <a:lnTo>
                          <a:pt x="101" y="131"/>
                        </a:lnTo>
                        <a:lnTo>
                          <a:pt x="106" y="127"/>
                        </a:lnTo>
                        <a:lnTo>
                          <a:pt x="112" y="124"/>
                        </a:lnTo>
                        <a:lnTo>
                          <a:pt x="116" y="119"/>
                        </a:lnTo>
                        <a:lnTo>
                          <a:pt x="122" y="115"/>
                        </a:lnTo>
                        <a:lnTo>
                          <a:pt x="130" y="103"/>
                        </a:lnTo>
                        <a:lnTo>
                          <a:pt x="132" y="96"/>
                        </a:lnTo>
                        <a:lnTo>
                          <a:pt x="134" y="90"/>
                        </a:lnTo>
                        <a:lnTo>
                          <a:pt x="137" y="77"/>
                        </a:lnTo>
                        <a:lnTo>
                          <a:pt x="137" y="63"/>
                        </a:lnTo>
                        <a:lnTo>
                          <a:pt x="136" y="50"/>
                        </a:lnTo>
                        <a:close/>
                        <a:moveTo>
                          <a:pt x="18" y="41"/>
                        </a:moveTo>
                        <a:lnTo>
                          <a:pt x="23" y="31"/>
                        </a:lnTo>
                        <a:lnTo>
                          <a:pt x="32" y="24"/>
                        </a:lnTo>
                        <a:lnTo>
                          <a:pt x="41" y="16"/>
                        </a:lnTo>
                        <a:lnTo>
                          <a:pt x="52" y="12"/>
                        </a:lnTo>
                        <a:lnTo>
                          <a:pt x="63" y="9"/>
                        </a:lnTo>
                        <a:lnTo>
                          <a:pt x="75" y="10"/>
                        </a:lnTo>
                        <a:lnTo>
                          <a:pt x="85" y="13"/>
                        </a:lnTo>
                        <a:lnTo>
                          <a:pt x="97" y="18"/>
                        </a:lnTo>
                        <a:lnTo>
                          <a:pt x="106" y="24"/>
                        </a:lnTo>
                        <a:lnTo>
                          <a:pt x="113" y="32"/>
                        </a:lnTo>
                        <a:lnTo>
                          <a:pt x="120" y="41"/>
                        </a:lnTo>
                        <a:lnTo>
                          <a:pt x="125" y="54"/>
                        </a:lnTo>
                        <a:lnTo>
                          <a:pt x="126" y="64"/>
                        </a:lnTo>
                        <a:lnTo>
                          <a:pt x="126" y="69"/>
                        </a:lnTo>
                        <a:lnTo>
                          <a:pt x="126" y="75"/>
                        </a:lnTo>
                        <a:lnTo>
                          <a:pt x="123" y="86"/>
                        </a:lnTo>
                        <a:lnTo>
                          <a:pt x="121" y="91"/>
                        </a:lnTo>
                        <a:lnTo>
                          <a:pt x="120" y="97"/>
                        </a:lnTo>
                        <a:lnTo>
                          <a:pt x="115" y="101"/>
                        </a:lnTo>
                        <a:lnTo>
                          <a:pt x="113" y="103"/>
                        </a:lnTo>
                        <a:lnTo>
                          <a:pt x="112" y="103"/>
                        </a:lnTo>
                        <a:lnTo>
                          <a:pt x="112" y="104"/>
                        </a:lnTo>
                        <a:lnTo>
                          <a:pt x="112" y="106"/>
                        </a:lnTo>
                        <a:lnTo>
                          <a:pt x="104" y="115"/>
                        </a:lnTo>
                        <a:lnTo>
                          <a:pt x="95" y="121"/>
                        </a:lnTo>
                        <a:lnTo>
                          <a:pt x="84" y="127"/>
                        </a:lnTo>
                        <a:lnTo>
                          <a:pt x="72" y="128"/>
                        </a:lnTo>
                        <a:lnTo>
                          <a:pt x="61" y="127"/>
                        </a:lnTo>
                        <a:lnTo>
                          <a:pt x="50" y="124"/>
                        </a:lnTo>
                        <a:lnTo>
                          <a:pt x="40" y="121"/>
                        </a:lnTo>
                        <a:lnTo>
                          <a:pt x="30" y="114"/>
                        </a:lnTo>
                        <a:lnTo>
                          <a:pt x="22" y="105"/>
                        </a:lnTo>
                        <a:lnTo>
                          <a:pt x="15" y="96"/>
                        </a:lnTo>
                        <a:lnTo>
                          <a:pt x="12" y="86"/>
                        </a:lnTo>
                        <a:lnTo>
                          <a:pt x="9" y="73"/>
                        </a:lnTo>
                        <a:lnTo>
                          <a:pt x="10" y="62"/>
                        </a:lnTo>
                        <a:lnTo>
                          <a:pt x="13" y="52"/>
                        </a:lnTo>
                        <a:lnTo>
                          <a:pt x="18" y="41"/>
                        </a:lnTo>
                        <a:close/>
                      </a:path>
                    </a:pathLst>
                  </a:custGeom>
                  <a:solidFill>
                    <a:srgbClr val="D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79" name="Freeform 795"/>
                  <p:cNvSpPr>
                    <a:spLocks noEditPoints="1"/>
                  </p:cNvSpPr>
                  <p:nvPr/>
                </p:nvSpPr>
                <p:spPr bwMode="auto">
                  <a:xfrm>
                    <a:off x="2185" y="2513"/>
                    <a:ext cx="64" cy="57"/>
                  </a:xfrm>
                  <a:custGeom>
                    <a:avLst/>
                    <a:gdLst>
                      <a:gd name="T0" fmla="*/ 32 w 117"/>
                      <a:gd name="T1" fmla="*/ 7 h 119"/>
                      <a:gd name="T2" fmla="*/ 14 w 117"/>
                      <a:gd name="T3" fmla="*/ 22 h 119"/>
                      <a:gd name="T4" fmla="*/ 4 w 117"/>
                      <a:gd name="T5" fmla="*/ 43 h 119"/>
                      <a:gd name="T6" fmla="*/ 0 w 117"/>
                      <a:gd name="T7" fmla="*/ 64 h 119"/>
                      <a:gd name="T8" fmla="*/ 6 w 117"/>
                      <a:gd name="T9" fmla="*/ 87 h 119"/>
                      <a:gd name="T10" fmla="*/ 21 w 117"/>
                      <a:gd name="T11" fmla="*/ 105 h 119"/>
                      <a:gd name="T12" fmla="*/ 41 w 117"/>
                      <a:gd name="T13" fmla="*/ 115 h 119"/>
                      <a:gd name="T14" fmla="*/ 63 w 117"/>
                      <a:gd name="T15" fmla="*/ 119 h 119"/>
                      <a:gd name="T16" fmla="*/ 86 w 117"/>
                      <a:gd name="T17" fmla="*/ 112 h 119"/>
                      <a:gd name="T18" fmla="*/ 103 w 117"/>
                      <a:gd name="T19" fmla="*/ 97 h 119"/>
                      <a:gd name="T20" fmla="*/ 103 w 117"/>
                      <a:gd name="T21" fmla="*/ 94 h 119"/>
                      <a:gd name="T22" fmla="*/ 106 w 117"/>
                      <a:gd name="T23" fmla="*/ 92 h 119"/>
                      <a:gd name="T24" fmla="*/ 112 w 117"/>
                      <a:gd name="T25" fmla="*/ 82 h 119"/>
                      <a:gd name="T26" fmla="*/ 117 w 117"/>
                      <a:gd name="T27" fmla="*/ 66 h 119"/>
                      <a:gd name="T28" fmla="*/ 117 w 117"/>
                      <a:gd name="T29" fmla="*/ 55 h 119"/>
                      <a:gd name="T30" fmla="*/ 111 w 117"/>
                      <a:gd name="T31" fmla="*/ 32 h 119"/>
                      <a:gd name="T32" fmla="*/ 97 w 117"/>
                      <a:gd name="T33" fmla="*/ 15 h 119"/>
                      <a:gd name="T34" fmla="*/ 76 w 117"/>
                      <a:gd name="T35" fmla="*/ 4 h 119"/>
                      <a:gd name="T36" fmla="*/ 54 w 117"/>
                      <a:gd name="T37" fmla="*/ 0 h 119"/>
                      <a:gd name="T38" fmla="*/ 19 w 117"/>
                      <a:gd name="T39" fmla="*/ 37 h 119"/>
                      <a:gd name="T40" fmla="*/ 30 w 117"/>
                      <a:gd name="T41" fmla="*/ 23 h 119"/>
                      <a:gd name="T42" fmla="*/ 46 w 117"/>
                      <a:gd name="T43" fmla="*/ 17 h 119"/>
                      <a:gd name="T44" fmla="*/ 64 w 117"/>
                      <a:gd name="T45" fmla="*/ 13 h 119"/>
                      <a:gd name="T46" fmla="*/ 83 w 117"/>
                      <a:gd name="T47" fmla="*/ 19 h 119"/>
                      <a:gd name="T48" fmla="*/ 96 w 117"/>
                      <a:gd name="T49" fmla="*/ 30 h 119"/>
                      <a:gd name="T50" fmla="*/ 104 w 117"/>
                      <a:gd name="T51" fmla="*/ 48 h 119"/>
                      <a:gd name="T52" fmla="*/ 106 w 117"/>
                      <a:gd name="T53" fmla="*/ 64 h 119"/>
                      <a:gd name="T54" fmla="*/ 101 w 117"/>
                      <a:gd name="T55" fmla="*/ 83 h 119"/>
                      <a:gd name="T56" fmla="*/ 89 w 117"/>
                      <a:gd name="T57" fmla="*/ 96 h 119"/>
                      <a:gd name="T58" fmla="*/ 72 w 117"/>
                      <a:gd name="T59" fmla="*/ 105 h 119"/>
                      <a:gd name="T60" fmla="*/ 54 w 117"/>
                      <a:gd name="T61" fmla="*/ 107 h 119"/>
                      <a:gd name="T62" fmla="*/ 37 w 117"/>
                      <a:gd name="T63" fmla="*/ 101 h 119"/>
                      <a:gd name="T64" fmla="*/ 22 w 117"/>
                      <a:gd name="T65" fmla="*/ 89 h 119"/>
                      <a:gd name="T66" fmla="*/ 14 w 117"/>
                      <a:gd name="T67" fmla="*/ 74 h 119"/>
                      <a:gd name="T68" fmla="*/ 12 w 117"/>
                      <a:gd name="T69" fmla="*/ 55 h 119"/>
                      <a:gd name="T70" fmla="*/ 19 w 117"/>
                      <a:gd name="T71" fmla="*/ 37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17" h="119">
                        <a:moveTo>
                          <a:pt x="43" y="3"/>
                        </a:moveTo>
                        <a:lnTo>
                          <a:pt x="32" y="7"/>
                        </a:lnTo>
                        <a:lnTo>
                          <a:pt x="23" y="15"/>
                        </a:lnTo>
                        <a:lnTo>
                          <a:pt x="14" y="22"/>
                        </a:lnTo>
                        <a:lnTo>
                          <a:pt x="9" y="32"/>
                        </a:lnTo>
                        <a:lnTo>
                          <a:pt x="4" y="43"/>
                        </a:lnTo>
                        <a:lnTo>
                          <a:pt x="1" y="53"/>
                        </a:lnTo>
                        <a:lnTo>
                          <a:pt x="0" y="64"/>
                        </a:lnTo>
                        <a:lnTo>
                          <a:pt x="3" y="77"/>
                        </a:lnTo>
                        <a:lnTo>
                          <a:pt x="6" y="87"/>
                        </a:lnTo>
                        <a:lnTo>
                          <a:pt x="13" y="96"/>
                        </a:lnTo>
                        <a:lnTo>
                          <a:pt x="21" y="105"/>
                        </a:lnTo>
                        <a:lnTo>
                          <a:pt x="31" y="112"/>
                        </a:lnTo>
                        <a:lnTo>
                          <a:pt x="41" y="115"/>
                        </a:lnTo>
                        <a:lnTo>
                          <a:pt x="52" y="118"/>
                        </a:lnTo>
                        <a:lnTo>
                          <a:pt x="63" y="119"/>
                        </a:lnTo>
                        <a:lnTo>
                          <a:pt x="75" y="118"/>
                        </a:lnTo>
                        <a:lnTo>
                          <a:pt x="86" y="112"/>
                        </a:lnTo>
                        <a:lnTo>
                          <a:pt x="95" y="106"/>
                        </a:lnTo>
                        <a:lnTo>
                          <a:pt x="103" y="97"/>
                        </a:lnTo>
                        <a:lnTo>
                          <a:pt x="103" y="95"/>
                        </a:lnTo>
                        <a:lnTo>
                          <a:pt x="103" y="94"/>
                        </a:lnTo>
                        <a:lnTo>
                          <a:pt x="104" y="94"/>
                        </a:lnTo>
                        <a:lnTo>
                          <a:pt x="106" y="92"/>
                        </a:lnTo>
                        <a:lnTo>
                          <a:pt x="111" y="88"/>
                        </a:lnTo>
                        <a:lnTo>
                          <a:pt x="112" y="82"/>
                        </a:lnTo>
                        <a:lnTo>
                          <a:pt x="114" y="77"/>
                        </a:lnTo>
                        <a:lnTo>
                          <a:pt x="117" y="66"/>
                        </a:lnTo>
                        <a:lnTo>
                          <a:pt x="117" y="60"/>
                        </a:lnTo>
                        <a:lnTo>
                          <a:pt x="117" y="55"/>
                        </a:lnTo>
                        <a:lnTo>
                          <a:pt x="116" y="45"/>
                        </a:lnTo>
                        <a:lnTo>
                          <a:pt x="111" y="32"/>
                        </a:lnTo>
                        <a:lnTo>
                          <a:pt x="104" y="23"/>
                        </a:lnTo>
                        <a:lnTo>
                          <a:pt x="97" y="15"/>
                        </a:lnTo>
                        <a:lnTo>
                          <a:pt x="88" y="9"/>
                        </a:lnTo>
                        <a:lnTo>
                          <a:pt x="76" y="4"/>
                        </a:lnTo>
                        <a:lnTo>
                          <a:pt x="66" y="1"/>
                        </a:lnTo>
                        <a:lnTo>
                          <a:pt x="54" y="0"/>
                        </a:lnTo>
                        <a:lnTo>
                          <a:pt x="43" y="3"/>
                        </a:lnTo>
                        <a:close/>
                        <a:moveTo>
                          <a:pt x="19" y="37"/>
                        </a:moveTo>
                        <a:lnTo>
                          <a:pt x="23" y="28"/>
                        </a:lnTo>
                        <a:lnTo>
                          <a:pt x="30" y="23"/>
                        </a:lnTo>
                        <a:lnTo>
                          <a:pt x="37" y="18"/>
                        </a:lnTo>
                        <a:lnTo>
                          <a:pt x="46" y="17"/>
                        </a:lnTo>
                        <a:lnTo>
                          <a:pt x="55" y="14"/>
                        </a:lnTo>
                        <a:lnTo>
                          <a:pt x="64" y="13"/>
                        </a:lnTo>
                        <a:lnTo>
                          <a:pt x="72" y="14"/>
                        </a:lnTo>
                        <a:lnTo>
                          <a:pt x="83" y="19"/>
                        </a:lnTo>
                        <a:lnTo>
                          <a:pt x="90" y="23"/>
                        </a:lnTo>
                        <a:lnTo>
                          <a:pt x="96" y="30"/>
                        </a:lnTo>
                        <a:lnTo>
                          <a:pt x="101" y="37"/>
                        </a:lnTo>
                        <a:lnTo>
                          <a:pt x="104" y="48"/>
                        </a:lnTo>
                        <a:lnTo>
                          <a:pt x="105" y="56"/>
                        </a:lnTo>
                        <a:lnTo>
                          <a:pt x="106" y="64"/>
                        </a:lnTo>
                        <a:lnTo>
                          <a:pt x="104" y="72"/>
                        </a:lnTo>
                        <a:lnTo>
                          <a:pt x="101" y="83"/>
                        </a:lnTo>
                        <a:lnTo>
                          <a:pt x="95" y="90"/>
                        </a:lnTo>
                        <a:lnTo>
                          <a:pt x="89" y="96"/>
                        </a:lnTo>
                        <a:lnTo>
                          <a:pt x="81" y="101"/>
                        </a:lnTo>
                        <a:lnTo>
                          <a:pt x="72" y="105"/>
                        </a:lnTo>
                        <a:lnTo>
                          <a:pt x="62" y="106"/>
                        </a:lnTo>
                        <a:lnTo>
                          <a:pt x="54" y="107"/>
                        </a:lnTo>
                        <a:lnTo>
                          <a:pt x="45" y="105"/>
                        </a:lnTo>
                        <a:lnTo>
                          <a:pt x="37" y="101"/>
                        </a:lnTo>
                        <a:lnTo>
                          <a:pt x="28" y="95"/>
                        </a:lnTo>
                        <a:lnTo>
                          <a:pt x="22" y="89"/>
                        </a:lnTo>
                        <a:lnTo>
                          <a:pt x="17" y="82"/>
                        </a:lnTo>
                        <a:lnTo>
                          <a:pt x="14" y="74"/>
                        </a:lnTo>
                        <a:lnTo>
                          <a:pt x="11" y="63"/>
                        </a:lnTo>
                        <a:lnTo>
                          <a:pt x="12" y="55"/>
                        </a:lnTo>
                        <a:lnTo>
                          <a:pt x="13" y="46"/>
                        </a:lnTo>
                        <a:lnTo>
                          <a:pt x="19" y="37"/>
                        </a:lnTo>
                        <a:close/>
                      </a:path>
                    </a:pathLst>
                  </a:custGeom>
                  <a:solidFill>
                    <a:srgbClr val="D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0" name="Freeform 796"/>
                  <p:cNvSpPr>
                    <a:spLocks noEditPoints="1"/>
                  </p:cNvSpPr>
                  <p:nvPr/>
                </p:nvSpPr>
                <p:spPr bwMode="auto">
                  <a:xfrm>
                    <a:off x="2191" y="2519"/>
                    <a:ext cx="54" cy="45"/>
                  </a:xfrm>
                  <a:custGeom>
                    <a:avLst/>
                    <a:gdLst>
                      <a:gd name="T0" fmla="*/ 35 w 95"/>
                      <a:gd name="T1" fmla="*/ 4 h 94"/>
                      <a:gd name="T2" fmla="*/ 26 w 95"/>
                      <a:gd name="T3" fmla="*/ 5 h 94"/>
                      <a:gd name="T4" fmla="*/ 19 w 95"/>
                      <a:gd name="T5" fmla="*/ 10 h 94"/>
                      <a:gd name="T6" fmla="*/ 12 w 95"/>
                      <a:gd name="T7" fmla="*/ 15 h 94"/>
                      <a:gd name="T8" fmla="*/ 8 w 95"/>
                      <a:gd name="T9" fmla="*/ 24 h 94"/>
                      <a:gd name="T10" fmla="*/ 2 w 95"/>
                      <a:gd name="T11" fmla="*/ 33 h 94"/>
                      <a:gd name="T12" fmla="*/ 1 w 95"/>
                      <a:gd name="T13" fmla="*/ 42 h 94"/>
                      <a:gd name="T14" fmla="*/ 0 w 95"/>
                      <a:gd name="T15" fmla="*/ 50 h 94"/>
                      <a:gd name="T16" fmla="*/ 3 w 95"/>
                      <a:gd name="T17" fmla="*/ 61 h 94"/>
                      <a:gd name="T18" fmla="*/ 6 w 95"/>
                      <a:gd name="T19" fmla="*/ 69 h 94"/>
                      <a:gd name="T20" fmla="*/ 11 w 95"/>
                      <a:gd name="T21" fmla="*/ 76 h 94"/>
                      <a:gd name="T22" fmla="*/ 17 w 95"/>
                      <a:gd name="T23" fmla="*/ 82 h 94"/>
                      <a:gd name="T24" fmla="*/ 26 w 95"/>
                      <a:gd name="T25" fmla="*/ 88 h 94"/>
                      <a:gd name="T26" fmla="*/ 34 w 95"/>
                      <a:gd name="T27" fmla="*/ 92 h 94"/>
                      <a:gd name="T28" fmla="*/ 43 w 95"/>
                      <a:gd name="T29" fmla="*/ 94 h 94"/>
                      <a:gd name="T30" fmla="*/ 51 w 95"/>
                      <a:gd name="T31" fmla="*/ 93 h 94"/>
                      <a:gd name="T32" fmla="*/ 61 w 95"/>
                      <a:gd name="T33" fmla="*/ 92 h 94"/>
                      <a:gd name="T34" fmla="*/ 70 w 95"/>
                      <a:gd name="T35" fmla="*/ 88 h 94"/>
                      <a:gd name="T36" fmla="*/ 78 w 95"/>
                      <a:gd name="T37" fmla="*/ 83 h 94"/>
                      <a:gd name="T38" fmla="*/ 84 w 95"/>
                      <a:gd name="T39" fmla="*/ 77 h 94"/>
                      <a:gd name="T40" fmla="*/ 90 w 95"/>
                      <a:gd name="T41" fmla="*/ 70 h 94"/>
                      <a:gd name="T42" fmla="*/ 93 w 95"/>
                      <a:gd name="T43" fmla="*/ 59 h 94"/>
                      <a:gd name="T44" fmla="*/ 95 w 95"/>
                      <a:gd name="T45" fmla="*/ 51 h 94"/>
                      <a:gd name="T46" fmla="*/ 94 w 95"/>
                      <a:gd name="T47" fmla="*/ 43 h 94"/>
                      <a:gd name="T48" fmla="*/ 93 w 95"/>
                      <a:gd name="T49" fmla="*/ 35 h 94"/>
                      <a:gd name="T50" fmla="*/ 90 w 95"/>
                      <a:gd name="T51" fmla="*/ 24 h 94"/>
                      <a:gd name="T52" fmla="*/ 85 w 95"/>
                      <a:gd name="T53" fmla="*/ 17 h 94"/>
                      <a:gd name="T54" fmla="*/ 79 w 95"/>
                      <a:gd name="T55" fmla="*/ 10 h 94"/>
                      <a:gd name="T56" fmla="*/ 72 w 95"/>
                      <a:gd name="T57" fmla="*/ 6 h 94"/>
                      <a:gd name="T58" fmla="*/ 61 w 95"/>
                      <a:gd name="T59" fmla="*/ 1 h 94"/>
                      <a:gd name="T60" fmla="*/ 53 w 95"/>
                      <a:gd name="T61" fmla="*/ 0 h 94"/>
                      <a:gd name="T62" fmla="*/ 44 w 95"/>
                      <a:gd name="T63" fmla="*/ 1 h 94"/>
                      <a:gd name="T64" fmla="*/ 35 w 95"/>
                      <a:gd name="T65" fmla="*/ 4 h 94"/>
                      <a:gd name="T66" fmla="*/ 19 w 95"/>
                      <a:gd name="T67" fmla="*/ 31 h 94"/>
                      <a:gd name="T68" fmla="*/ 27 w 95"/>
                      <a:gd name="T69" fmla="*/ 19 h 94"/>
                      <a:gd name="T70" fmla="*/ 32 w 95"/>
                      <a:gd name="T71" fmla="*/ 15 h 94"/>
                      <a:gd name="T72" fmla="*/ 40 w 95"/>
                      <a:gd name="T73" fmla="*/ 13 h 94"/>
                      <a:gd name="T74" fmla="*/ 52 w 95"/>
                      <a:gd name="T75" fmla="*/ 12 h 94"/>
                      <a:gd name="T76" fmla="*/ 58 w 95"/>
                      <a:gd name="T77" fmla="*/ 13 h 94"/>
                      <a:gd name="T78" fmla="*/ 65 w 95"/>
                      <a:gd name="T79" fmla="*/ 17 h 94"/>
                      <a:gd name="T80" fmla="*/ 71 w 95"/>
                      <a:gd name="T81" fmla="*/ 20 h 94"/>
                      <a:gd name="T82" fmla="*/ 76 w 95"/>
                      <a:gd name="T83" fmla="*/ 25 h 94"/>
                      <a:gd name="T84" fmla="*/ 80 w 95"/>
                      <a:gd name="T85" fmla="*/ 31 h 94"/>
                      <a:gd name="T86" fmla="*/ 84 w 95"/>
                      <a:gd name="T87" fmla="*/ 38 h 94"/>
                      <a:gd name="T88" fmla="*/ 84 w 95"/>
                      <a:gd name="T89" fmla="*/ 44 h 94"/>
                      <a:gd name="T90" fmla="*/ 83 w 95"/>
                      <a:gd name="T91" fmla="*/ 50 h 94"/>
                      <a:gd name="T92" fmla="*/ 81 w 95"/>
                      <a:gd name="T93" fmla="*/ 56 h 94"/>
                      <a:gd name="T94" fmla="*/ 79 w 95"/>
                      <a:gd name="T95" fmla="*/ 64 h 94"/>
                      <a:gd name="T96" fmla="*/ 76 w 95"/>
                      <a:gd name="T97" fmla="*/ 66 h 94"/>
                      <a:gd name="T98" fmla="*/ 74 w 95"/>
                      <a:gd name="T99" fmla="*/ 69 h 94"/>
                      <a:gd name="T100" fmla="*/ 70 w 95"/>
                      <a:gd name="T101" fmla="*/ 74 h 94"/>
                      <a:gd name="T102" fmla="*/ 64 w 95"/>
                      <a:gd name="T103" fmla="*/ 78 h 94"/>
                      <a:gd name="T104" fmla="*/ 59 w 95"/>
                      <a:gd name="T105" fmla="*/ 82 h 94"/>
                      <a:gd name="T106" fmla="*/ 45 w 95"/>
                      <a:gd name="T107" fmla="*/ 82 h 94"/>
                      <a:gd name="T108" fmla="*/ 32 w 95"/>
                      <a:gd name="T109" fmla="*/ 78 h 94"/>
                      <a:gd name="T110" fmla="*/ 21 w 95"/>
                      <a:gd name="T111" fmla="*/ 69 h 94"/>
                      <a:gd name="T112" fmla="*/ 17 w 95"/>
                      <a:gd name="T113" fmla="*/ 63 h 94"/>
                      <a:gd name="T114" fmla="*/ 15 w 95"/>
                      <a:gd name="T115" fmla="*/ 57 h 94"/>
                      <a:gd name="T116" fmla="*/ 14 w 95"/>
                      <a:gd name="T117" fmla="*/ 43 h 94"/>
                      <a:gd name="T118" fmla="*/ 19 w 95"/>
                      <a:gd name="T119" fmla="*/ 31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95" h="94">
                        <a:moveTo>
                          <a:pt x="35" y="4"/>
                        </a:moveTo>
                        <a:lnTo>
                          <a:pt x="26" y="5"/>
                        </a:lnTo>
                        <a:lnTo>
                          <a:pt x="19" y="10"/>
                        </a:lnTo>
                        <a:lnTo>
                          <a:pt x="12" y="15"/>
                        </a:lnTo>
                        <a:lnTo>
                          <a:pt x="8" y="24"/>
                        </a:lnTo>
                        <a:lnTo>
                          <a:pt x="2" y="33"/>
                        </a:lnTo>
                        <a:lnTo>
                          <a:pt x="1" y="42"/>
                        </a:lnTo>
                        <a:lnTo>
                          <a:pt x="0" y="50"/>
                        </a:lnTo>
                        <a:lnTo>
                          <a:pt x="3" y="61"/>
                        </a:lnTo>
                        <a:lnTo>
                          <a:pt x="6" y="69"/>
                        </a:lnTo>
                        <a:lnTo>
                          <a:pt x="11" y="76"/>
                        </a:lnTo>
                        <a:lnTo>
                          <a:pt x="17" y="82"/>
                        </a:lnTo>
                        <a:lnTo>
                          <a:pt x="26" y="88"/>
                        </a:lnTo>
                        <a:lnTo>
                          <a:pt x="34" y="92"/>
                        </a:lnTo>
                        <a:lnTo>
                          <a:pt x="43" y="94"/>
                        </a:lnTo>
                        <a:lnTo>
                          <a:pt x="51" y="93"/>
                        </a:lnTo>
                        <a:lnTo>
                          <a:pt x="61" y="92"/>
                        </a:lnTo>
                        <a:lnTo>
                          <a:pt x="70" y="88"/>
                        </a:lnTo>
                        <a:lnTo>
                          <a:pt x="78" y="83"/>
                        </a:lnTo>
                        <a:lnTo>
                          <a:pt x="84" y="77"/>
                        </a:lnTo>
                        <a:lnTo>
                          <a:pt x="90" y="70"/>
                        </a:lnTo>
                        <a:lnTo>
                          <a:pt x="93" y="59"/>
                        </a:lnTo>
                        <a:lnTo>
                          <a:pt x="95" y="51"/>
                        </a:lnTo>
                        <a:lnTo>
                          <a:pt x="94" y="43"/>
                        </a:lnTo>
                        <a:lnTo>
                          <a:pt x="93" y="35"/>
                        </a:lnTo>
                        <a:lnTo>
                          <a:pt x="90" y="24"/>
                        </a:lnTo>
                        <a:lnTo>
                          <a:pt x="85" y="17"/>
                        </a:lnTo>
                        <a:lnTo>
                          <a:pt x="79" y="10"/>
                        </a:lnTo>
                        <a:lnTo>
                          <a:pt x="72" y="6"/>
                        </a:lnTo>
                        <a:lnTo>
                          <a:pt x="61" y="1"/>
                        </a:lnTo>
                        <a:lnTo>
                          <a:pt x="53" y="0"/>
                        </a:lnTo>
                        <a:lnTo>
                          <a:pt x="44" y="1"/>
                        </a:lnTo>
                        <a:lnTo>
                          <a:pt x="35" y="4"/>
                        </a:lnTo>
                        <a:close/>
                        <a:moveTo>
                          <a:pt x="19" y="31"/>
                        </a:moveTo>
                        <a:lnTo>
                          <a:pt x="27" y="19"/>
                        </a:lnTo>
                        <a:lnTo>
                          <a:pt x="32" y="15"/>
                        </a:lnTo>
                        <a:lnTo>
                          <a:pt x="40" y="13"/>
                        </a:lnTo>
                        <a:lnTo>
                          <a:pt x="52" y="12"/>
                        </a:lnTo>
                        <a:lnTo>
                          <a:pt x="58" y="13"/>
                        </a:lnTo>
                        <a:lnTo>
                          <a:pt x="65" y="17"/>
                        </a:lnTo>
                        <a:lnTo>
                          <a:pt x="71" y="20"/>
                        </a:lnTo>
                        <a:lnTo>
                          <a:pt x="76" y="25"/>
                        </a:lnTo>
                        <a:lnTo>
                          <a:pt x="80" y="31"/>
                        </a:lnTo>
                        <a:lnTo>
                          <a:pt x="84" y="38"/>
                        </a:lnTo>
                        <a:lnTo>
                          <a:pt x="84" y="44"/>
                        </a:lnTo>
                        <a:lnTo>
                          <a:pt x="83" y="50"/>
                        </a:lnTo>
                        <a:lnTo>
                          <a:pt x="81" y="56"/>
                        </a:lnTo>
                        <a:lnTo>
                          <a:pt x="79" y="64"/>
                        </a:lnTo>
                        <a:lnTo>
                          <a:pt x="76" y="66"/>
                        </a:lnTo>
                        <a:lnTo>
                          <a:pt x="74" y="69"/>
                        </a:lnTo>
                        <a:lnTo>
                          <a:pt x="70" y="74"/>
                        </a:lnTo>
                        <a:lnTo>
                          <a:pt x="64" y="78"/>
                        </a:lnTo>
                        <a:lnTo>
                          <a:pt x="59" y="82"/>
                        </a:lnTo>
                        <a:lnTo>
                          <a:pt x="45" y="82"/>
                        </a:lnTo>
                        <a:lnTo>
                          <a:pt x="32" y="78"/>
                        </a:lnTo>
                        <a:lnTo>
                          <a:pt x="21" y="69"/>
                        </a:lnTo>
                        <a:lnTo>
                          <a:pt x="17" y="63"/>
                        </a:lnTo>
                        <a:lnTo>
                          <a:pt x="15" y="57"/>
                        </a:lnTo>
                        <a:lnTo>
                          <a:pt x="14" y="43"/>
                        </a:lnTo>
                        <a:lnTo>
                          <a:pt x="19" y="31"/>
                        </a:lnTo>
                        <a:close/>
                      </a:path>
                    </a:pathLst>
                  </a:custGeom>
                  <a:solidFill>
                    <a:srgbClr val="E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1" name="Freeform 797"/>
                  <p:cNvSpPr>
                    <a:spLocks noEditPoints="1"/>
                  </p:cNvSpPr>
                  <p:nvPr/>
                </p:nvSpPr>
                <p:spPr bwMode="auto">
                  <a:xfrm>
                    <a:off x="2198" y="2525"/>
                    <a:ext cx="40" cy="33"/>
                  </a:xfrm>
                  <a:custGeom>
                    <a:avLst/>
                    <a:gdLst>
                      <a:gd name="T0" fmla="*/ 26 w 70"/>
                      <a:gd name="T1" fmla="*/ 1 h 70"/>
                      <a:gd name="T2" fmla="*/ 18 w 70"/>
                      <a:gd name="T3" fmla="*/ 3 h 70"/>
                      <a:gd name="T4" fmla="*/ 13 w 70"/>
                      <a:gd name="T5" fmla="*/ 7 h 70"/>
                      <a:gd name="T6" fmla="*/ 5 w 70"/>
                      <a:gd name="T7" fmla="*/ 19 h 70"/>
                      <a:gd name="T8" fmla="*/ 0 w 70"/>
                      <a:gd name="T9" fmla="*/ 31 h 70"/>
                      <a:gd name="T10" fmla="*/ 1 w 70"/>
                      <a:gd name="T11" fmla="*/ 45 h 70"/>
                      <a:gd name="T12" fmla="*/ 3 w 70"/>
                      <a:gd name="T13" fmla="*/ 51 h 70"/>
                      <a:gd name="T14" fmla="*/ 7 w 70"/>
                      <a:gd name="T15" fmla="*/ 57 h 70"/>
                      <a:gd name="T16" fmla="*/ 18 w 70"/>
                      <a:gd name="T17" fmla="*/ 66 h 70"/>
                      <a:gd name="T18" fmla="*/ 31 w 70"/>
                      <a:gd name="T19" fmla="*/ 70 h 70"/>
                      <a:gd name="T20" fmla="*/ 45 w 70"/>
                      <a:gd name="T21" fmla="*/ 70 h 70"/>
                      <a:gd name="T22" fmla="*/ 50 w 70"/>
                      <a:gd name="T23" fmla="*/ 66 h 70"/>
                      <a:gd name="T24" fmla="*/ 56 w 70"/>
                      <a:gd name="T25" fmla="*/ 62 h 70"/>
                      <a:gd name="T26" fmla="*/ 60 w 70"/>
                      <a:gd name="T27" fmla="*/ 57 h 70"/>
                      <a:gd name="T28" fmla="*/ 62 w 70"/>
                      <a:gd name="T29" fmla="*/ 54 h 70"/>
                      <a:gd name="T30" fmla="*/ 65 w 70"/>
                      <a:gd name="T31" fmla="*/ 52 h 70"/>
                      <a:gd name="T32" fmla="*/ 67 w 70"/>
                      <a:gd name="T33" fmla="*/ 44 h 70"/>
                      <a:gd name="T34" fmla="*/ 69 w 70"/>
                      <a:gd name="T35" fmla="*/ 38 h 70"/>
                      <a:gd name="T36" fmla="*/ 70 w 70"/>
                      <a:gd name="T37" fmla="*/ 32 h 70"/>
                      <a:gd name="T38" fmla="*/ 70 w 70"/>
                      <a:gd name="T39" fmla="*/ 26 h 70"/>
                      <a:gd name="T40" fmla="*/ 66 w 70"/>
                      <a:gd name="T41" fmla="*/ 19 h 70"/>
                      <a:gd name="T42" fmla="*/ 62 w 70"/>
                      <a:gd name="T43" fmla="*/ 13 h 70"/>
                      <a:gd name="T44" fmla="*/ 57 w 70"/>
                      <a:gd name="T45" fmla="*/ 8 h 70"/>
                      <a:gd name="T46" fmla="*/ 51 w 70"/>
                      <a:gd name="T47" fmla="*/ 5 h 70"/>
                      <a:gd name="T48" fmla="*/ 44 w 70"/>
                      <a:gd name="T49" fmla="*/ 1 h 70"/>
                      <a:gd name="T50" fmla="*/ 38 w 70"/>
                      <a:gd name="T51" fmla="*/ 0 h 70"/>
                      <a:gd name="T52" fmla="*/ 26 w 70"/>
                      <a:gd name="T53" fmla="*/ 1 h 70"/>
                      <a:gd name="T54" fmla="*/ 14 w 70"/>
                      <a:gd name="T55" fmla="*/ 24 h 70"/>
                      <a:gd name="T56" fmla="*/ 19 w 70"/>
                      <a:gd name="T57" fmla="*/ 16 h 70"/>
                      <a:gd name="T58" fmla="*/ 28 w 70"/>
                      <a:gd name="T59" fmla="*/ 13 h 70"/>
                      <a:gd name="T60" fmla="*/ 32 w 70"/>
                      <a:gd name="T61" fmla="*/ 11 h 70"/>
                      <a:gd name="T62" fmla="*/ 37 w 70"/>
                      <a:gd name="T63" fmla="*/ 11 h 70"/>
                      <a:gd name="T64" fmla="*/ 46 w 70"/>
                      <a:gd name="T65" fmla="*/ 14 h 70"/>
                      <a:gd name="T66" fmla="*/ 52 w 70"/>
                      <a:gd name="T67" fmla="*/ 20 h 70"/>
                      <a:gd name="T68" fmla="*/ 55 w 70"/>
                      <a:gd name="T69" fmla="*/ 24 h 70"/>
                      <a:gd name="T70" fmla="*/ 57 w 70"/>
                      <a:gd name="T71" fmla="*/ 30 h 70"/>
                      <a:gd name="T72" fmla="*/ 58 w 70"/>
                      <a:gd name="T73" fmla="*/ 38 h 70"/>
                      <a:gd name="T74" fmla="*/ 56 w 70"/>
                      <a:gd name="T75" fmla="*/ 46 h 70"/>
                      <a:gd name="T76" fmla="*/ 54 w 70"/>
                      <a:gd name="T77" fmla="*/ 47 h 70"/>
                      <a:gd name="T78" fmla="*/ 52 w 70"/>
                      <a:gd name="T79" fmla="*/ 50 h 70"/>
                      <a:gd name="T80" fmla="*/ 50 w 70"/>
                      <a:gd name="T81" fmla="*/ 51 h 70"/>
                      <a:gd name="T82" fmla="*/ 49 w 70"/>
                      <a:gd name="T83" fmla="*/ 53 h 70"/>
                      <a:gd name="T84" fmla="*/ 45 w 70"/>
                      <a:gd name="T85" fmla="*/ 55 h 70"/>
                      <a:gd name="T86" fmla="*/ 41 w 70"/>
                      <a:gd name="T87" fmla="*/ 58 h 70"/>
                      <a:gd name="T88" fmla="*/ 32 w 70"/>
                      <a:gd name="T89" fmla="*/ 58 h 70"/>
                      <a:gd name="T90" fmla="*/ 24 w 70"/>
                      <a:gd name="T91" fmla="*/ 56 h 70"/>
                      <a:gd name="T92" fmla="*/ 16 w 70"/>
                      <a:gd name="T93" fmla="*/ 50 h 70"/>
                      <a:gd name="T94" fmla="*/ 13 w 70"/>
                      <a:gd name="T95" fmla="*/ 45 h 70"/>
                      <a:gd name="T96" fmla="*/ 12 w 70"/>
                      <a:gd name="T97" fmla="*/ 41 h 70"/>
                      <a:gd name="T98" fmla="*/ 11 w 70"/>
                      <a:gd name="T99" fmla="*/ 32 h 70"/>
                      <a:gd name="T100" fmla="*/ 14 w 70"/>
                      <a:gd name="T101" fmla="*/ 24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70" h="70">
                        <a:moveTo>
                          <a:pt x="26" y="1"/>
                        </a:moveTo>
                        <a:lnTo>
                          <a:pt x="18" y="3"/>
                        </a:lnTo>
                        <a:lnTo>
                          <a:pt x="13" y="7"/>
                        </a:lnTo>
                        <a:lnTo>
                          <a:pt x="5" y="19"/>
                        </a:lnTo>
                        <a:lnTo>
                          <a:pt x="0" y="31"/>
                        </a:lnTo>
                        <a:lnTo>
                          <a:pt x="1" y="45"/>
                        </a:lnTo>
                        <a:lnTo>
                          <a:pt x="3" y="51"/>
                        </a:lnTo>
                        <a:lnTo>
                          <a:pt x="7" y="57"/>
                        </a:lnTo>
                        <a:lnTo>
                          <a:pt x="18" y="66"/>
                        </a:lnTo>
                        <a:lnTo>
                          <a:pt x="31" y="70"/>
                        </a:lnTo>
                        <a:lnTo>
                          <a:pt x="45" y="70"/>
                        </a:lnTo>
                        <a:lnTo>
                          <a:pt x="50" y="66"/>
                        </a:lnTo>
                        <a:lnTo>
                          <a:pt x="56" y="62"/>
                        </a:lnTo>
                        <a:lnTo>
                          <a:pt x="60" y="57"/>
                        </a:lnTo>
                        <a:lnTo>
                          <a:pt x="62" y="54"/>
                        </a:lnTo>
                        <a:lnTo>
                          <a:pt x="65" y="52"/>
                        </a:lnTo>
                        <a:lnTo>
                          <a:pt x="67" y="44"/>
                        </a:lnTo>
                        <a:lnTo>
                          <a:pt x="69" y="38"/>
                        </a:lnTo>
                        <a:lnTo>
                          <a:pt x="70" y="32"/>
                        </a:lnTo>
                        <a:lnTo>
                          <a:pt x="70" y="26"/>
                        </a:lnTo>
                        <a:lnTo>
                          <a:pt x="66" y="19"/>
                        </a:lnTo>
                        <a:lnTo>
                          <a:pt x="62" y="13"/>
                        </a:lnTo>
                        <a:lnTo>
                          <a:pt x="57" y="8"/>
                        </a:lnTo>
                        <a:lnTo>
                          <a:pt x="51" y="5"/>
                        </a:lnTo>
                        <a:lnTo>
                          <a:pt x="44" y="1"/>
                        </a:lnTo>
                        <a:lnTo>
                          <a:pt x="38" y="0"/>
                        </a:lnTo>
                        <a:lnTo>
                          <a:pt x="26" y="1"/>
                        </a:lnTo>
                        <a:close/>
                        <a:moveTo>
                          <a:pt x="14" y="24"/>
                        </a:moveTo>
                        <a:lnTo>
                          <a:pt x="19" y="16"/>
                        </a:lnTo>
                        <a:lnTo>
                          <a:pt x="28" y="13"/>
                        </a:lnTo>
                        <a:lnTo>
                          <a:pt x="32" y="11"/>
                        </a:lnTo>
                        <a:lnTo>
                          <a:pt x="37" y="11"/>
                        </a:lnTo>
                        <a:lnTo>
                          <a:pt x="46" y="14"/>
                        </a:lnTo>
                        <a:lnTo>
                          <a:pt x="52" y="20"/>
                        </a:lnTo>
                        <a:lnTo>
                          <a:pt x="55" y="24"/>
                        </a:lnTo>
                        <a:lnTo>
                          <a:pt x="57" y="30"/>
                        </a:lnTo>
                        <a:lnTo>
                          <a:pt x="58" y="38"/>
                        </a:lnTo>
                        <a:lnTo>
                          <a:pt x="56" y="46"/>
                        </a:lnTo>
                        <a:lnTo>
                          <a:pt x="54" y="47"/>
                        </a:lnTo>
                        <a:lnTo>
                          <a:pt x="52" y="50"/>
                        </a:lnTo>
                        <a:lnTo>
                          <a:pt x="50" y="51"/>
                        </a:lnTo>
                        <a:lnTo>
                          <a:pt x="49" y="53"/>
                        </a:lnTo>
                        <a:lnTo>
                          <a:pt x="45" y="55"/>
                        </a:lnTo>
                        <a:lnTo>
                          <a:pt x="41" y="58"/>
                        </a:lnTo>
                        <a:lnTo>
                          <a:pt x="32" y="58"/>
                        </a:lnTo>
                        <a:lnTo>
                          <a:pt x="24" y="56"/>
                        </a:lnTo>
                        <a:lnTo>
                          <a:pt x="16" y="50"/>
                        </a:lnTo>
                        <a:lnTo>
                          <a:pt x="13" y="45"/>
                        </a:lnTo>
                        <a:lnTo>
                          <a:pt x="12" y="41"/>
                        </a:lnTo>
                        <a:lnTo>
                          <a:pt x="11" y="32"/>
                        </a:lnTo>
                        <a:lnTo>
                          <a:pt x="14" y="24"/>
                        </a:lnTo>
                        <a:close/>
                      </a:path>
                    </a:pathLst>
                  </a:custGeom>
                  <a:solidFill>
                    <a:srgbClr val="E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2" name="Freeform 798"/>
                  <p:cNvSpPr>
                    <a:spLocks noEditPoints="1"/>
                  </p:cNvSpPr>
                  <p:nvPr/>
                </p:nvSpPr>
                <p:spPr bwMode="auto">
                  <a:xfrm>
                    <a:off x="2205" y="2531"/>
                    <a:ext cx="27" cy="21"/>
                  </a:xfrm>
                  <a:custGeom>
                    <a:avLst/>
                    <a:gdLst>
                      <a:gd name="T0" fmla="*/ 17 w 47"/>
                      <a:gd name="T1" fmla="*/ 2 h 47"/>
                      <a:gd name="T2" fmla="*/ 8 w 47"/>
                      <a:gd name="T3" fmla="*/ 5 h 47"/>
                      <a:gd name="T4" fmla="*/ 3 w 47"/>
                      <a:gd name="T5" fmla="*/ 13 h 47"/>
                      <a:gd name="T6" fmla="*/ 0 w 47"/>
                      <a:gd name="T7" fmla="*/ 21 h 47"/>
                      <a:gd name="T8" fmla="*/ 1 w 47"/>
                      <a:gd name="T9" fmla="*/ 30 h 47"/>
                      <a:gd name="T10" fmla="*/ 2 w 47"/>
                      <a:gd name="T11" fmla="*/ 34 h 47"/>
                      <a:gd name="T12" fmla="*/ 5 w 47"/>
                      <a:gd name="T13" fmla="*/ 39 h 47"/>
                      <a:gd name="T14" fmla="*/ 13 w 47"/>
                      <a:gd name="T15" fmla="*/ 45 h 47"/>
                      <a:gd name="T16" fmla="*/ 21 w 47"/>
                      <a:gd name="T17" fmla="*/ 47 h 47"/>
                      <a:gd name="T18" fmla="*/ 30 w 47"/>
                      <a:gd name="T19" fmla="*/ 47 h 47"/>
                      <a:gd name="T20" fmla="*/ 34 w 47"/>
                      <a:gd name="T21" fmla="*/ 44 h 47"/>
                      <a:gd name="T22" fmla="*/ 38 w 47"/>
                      <a:gd name="T23" fmla="*/ 42 h 47"/>
                      <a:gd name="T24" fmla="*/ 39 w 47"/>
                      <a:gd name="T25" fmla="*/ 40 h 47"/>
                      <a:gd name="T26" fmla="*/ 41 w 47"/>
                      <a:gd name="T27" fmla="*/ 39 h 47"/>
                      <a:gd name="T28" fmla="*/ 43 w 47"/>
                      <a:gd name="T29" fmla="*/ 36 h 47"/>
                      <a:gd name="T30" fmla="*/ 45 w 47"/>
                      <a:gd name="T31" fmla="*/ 35 h 47"/>
                      <a:gd name="T32" fmla="*/ 47 w 47"/>
                      <a:gd name="T33" fmla="*/ 27 h 47"/>
                      <a:gd name="T34" fmla="*/ 46 w 47"/>
                      <a:gd name="T35" fmla="*/ 19 h 47"/>
                      <a:gd name="T36" fmla="*/ 44 w 47"/>
                      <a:gd name="T37" fmla="*/ 13 h 47"/>
                      <a:gd name="T38" fmla="*/ 41 w 47"/>
                      <a:gd name="T39" fmla="*/ 9 h 47"/>
                      <a:gd name="T40" fmla="*/ 35 w 47"/>
                      <a:gd name="T41" fmla="*/ 3 h 47"/>
                      <a:gd name="T42" fmla="*/ 26 w 47"/>
                      <a:gd name="T43" fmla="*/ 0 h 47"/>
                      <a:gd name="T44" fmla="*/ 21 w 47"/>
                      <a:gd name="T45" fmla="*/ 0 h 47"/>
                      <a:gd name="T46" fmla="*/ 17 w 47"/>
                      <a:gd name="T47" fmla="*/ 2 h 47"/>
                      <a:gd name="T48" fmla="*/ 12 w 47"/>
                      <a:gd name="T49" fmla="*/ 28 h 47"/>
                      <a:gd name="T50" fmla="*/ 12 w 47"/>
                      <a:gd name="T51" fmla="*/ 23 h 47"/>
                      <a:gd name="T52" fmla="*/ 15 w 47"/>
                      <a:gd name="T53" fmla="*/ 19 h 47"/>
                      <a:gd name="T54" fmla="*/ 20 w 47"/>
                      <a:gd name="T55" fmla="*/ 13 h 47"/>
                      <a:gd name="T56" fmla="*/ 24 w 47"/>
                      <a:gd name="T57" fmla="*/ 12 h 47"/>
                      <a:gd name="T58" fmla="*/ 29 w 47"/>
                      <a:gd name="T59" fmla="*/ 15 h 47"/>
                      <a:gd name="T60" fmla="*/ 33 w 47"/>
                      <a:gd name="T61" fmla="*/ 17 h 47"/>
                      <a:gd name="T62" fmla="*/ 36 w 47"/>
                      <a:gd name="T63" fmla="*/ 21 h 47"/>
                      <a:gd name="T64" fmla="*/ 33 w 47"/>
                      <a:gd name="T65" fmla="*/ 29 h 47"/>
                      <a:gd name="T66" fmla="*/ 30 w 47"/>
                      <a:gd name="T67" fmla="*/ 33 h 47"/>
                      <a:gd name="T68" fmla="*/ 28 w 47"/>
                      <a:gd name="T69" fmla="*/ 36 h 47"/>
                      <a:gd name="T70" fmla="*/ 26 w 47"/>
                      <a:gd name="T71" fmla="*/ 35 h 47"/>
                      <a:gd name="T72" fmla="*/ 25 w 47"/>
                      <a:gd name="T73" fmla="*/ 35 h 47"/>
                      <a:gd name="T74" fmla="*/ 23 w 47"/>
                      <a:gd name="T75" fmla="*/ 35 h 47"/>
                      <a:gd name="T76" fmla="*/ 19 w 47"/>
                      <a:gd name="T77" fmla="*/ 34 h 47"/>
                      <a:gd name="T78" fmla="*/ 12 w 47"/>
                      <a:gd name="T7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7" h="47">
                        <a:moveTo>
                          <a:pt x="17" y="2"/>
                        </a:moveTo>
                        <a:lnTo>
                          <a:pt x="8" y="5"/>
                        </a:lnTo>
                        <a:lnTo>
                          <a:pt x="3" y="13"/>
                        </a:lnTo>
                        <a:lnTo>
                          <a:pt x="0" y="21"/>
                        </a:lnTo>
                        <a:lnTo>
                          <a:pt x="1" y="30"/>
                        </a:lnTo>
                        <a:lnTo>
                          <a:pt x="2" y="34"/>
                        </a:lnTo>
                        <a:lnTo>
                          <a:pt x="5" y="39"/>
                        </a:lnTo>
                        <a:lnTo>
                          <a:pt x="13" y="45"/>
                        </a:lnTo>
                        <a:lnTo>
                          <a:pt x="21" y="47"/>
                        </a:lnTo>
                        <a:lnTo>
                          <a:pt x="30" y="47"/>
                        </a:lnTo>
                        <a:lnTo>
                          <a:pt x="34" y="44"/>
                        </a:lnTo>
                        <a:lnTo>
                          <a:pt x="38" y="42"/>
                        </a:lnTo>
                        <a:lnTo>
                          <a:pt x="39" y="40"/>
                        </a:lnTo>
                        <a:lnTo>
                          <a:pt x="41" y="39"/>
                        </a:lnTo>
                        <a:lnTo>
                          <a:pt x="43" y="36"/>
                        </a:lnTo>
                        <a:lnTo>
                          <a:pt x="45" y="35"/>
                        </a:lnTo>
                        <a:lnTo>
                          <a:pt x="47" y="27"/>
                        </a:lnTo>
                        <a:lnTo>
                          <a:pt x="46" y="19"/>
                        </a:lnTo>
                        <a:lnTo>
                          <a:pt x="44" y="13"/>
                        </a:lnTo>
                        <a:lnTo>
                          <a:pt x="41" y="9"/>
                        </a:lnTo>
                        <a:lnTo>
                          <a:pt x="35" y="3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2"/>
                        </a:lnTo>
                        <a:close/>
                        <a:moveTo>
                          <a:pt x="12" y="28"/>
                        </a:moveTo>
                        <a:lnTo>
                          <a:pt x="12" y="23"/>
                        </a:lnTo>
                        <a:lnTo>
                          <a:pt x="15" y="19"/>
                        </a:lnTo>
                        <a:lnTo>
                          <a:pt x="20" y="13"/>
                        </a:lnTo>
                        <a:lnTo>
                          <a:pt x="24" y="12"/>
                        </a:lnTo>
                        <a:lnTo>
                          <a:pt x="29" y="15"/>
                        </a:lnTo>
                        <a:lnTo>
                          <a:pt x="33" y="17"/>
                        </a:lnTo>
                        <a:lnTo>
                          <a:pt x="36" y="21"/>
                        </a:lnTo>
                        <a:lnTo>
                          <a:pt x="33" y="29"/>
                        </a:lnTo>
                        <a:lnTo>
                          <a:pt x="30" y="33"/>
                        </a:lnTo>
                        <a:lnTo>
                          <a:pt x="28" y="36"/>
                        </a:lnTo>
                        <a:lnTo>
                          <a:pt x="26" y="35"/>
                        </a:lnTo>
                        <a:lnTo>
                          <a:pt x="25" y="35"/>
                        </a:lnTo>
                        <a:lnTo>
                          <a:pt x="23" y="35"/>
                        </a:lnTo>
                        <a:lnTo>
                          <a:pt x="19" y="34"/>
                        </a:lnTo>
                        <a:lnTo>
                          <a:pt x="12" y="28"/>
                        </a:lnTo>
                        <a:close/>
                      </a:path>
                    </a:pathLst>
                  </a:custGeom>
                  <a:solidFill>
                    <a:srgbClr val="F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3" name="Freeform 799"/>
                  <p:cNvSpPr>
                    <a:spLocks/>
                  </p:cNvSpPr>
                  <p:nvPr/>
                </p:nvSpPr>
                <p:spPr bwMode="auto">
                  <a:xfrm>
                    <a:off x="2211" y="2535"/>
                    <a:ext cx="14" cy="13"/>
                  </a:xfrm>
                  <a:custGeom>
                    <a:avLst/>
                    <a:gdLst>
                      <a:gd name="T0" fmla="*/ 3 w 24"/>
                      <a:gd name="T1" fmla="*/ 7 h 24"/>
                      <a:gd name="T2" fmla="*/ 0 w 24"/>
                      <a:gd name="T3" fmla="*/ 11 h 24"/>
                      <a:gd name="T4" fmla="*/ 0 w 24"/>
                      <a:gd name="T5" fmla="*/ 16 h 24"/>
                      <a:gd name="T6" fmla="*/ 7 w 24"/>
                      <a:gd name="T7" fmla="*/ 22 h 24"/>
                      <a:gd name="T8" fmla="*/ 11 w 24"/>
                      <a:gd name="T9" fmla="*/ 23 h 24"/>
                      <a:gd name="T10" fmla="*/ 13 w 24"/>
                      <a:gd name="T11" fmla="*/ 23 h 24"/>
                      <a:gd name="T12" fmla="*/ 14 w 24"/>
                      <a:gd name="T13" fmla="*/ 23 h 24"/>
                      <a:gd name="T14" fmla="*/ 16 w 24"/>
                      <a:gd name="T15" fmla="*/ 24 h 24"/>
                      <a:gd name="T16" fmla="*/ 18 w 24"/>
                      <a:gd name="T17" fmla="*/ 21 h 24"/>
                      <a:gd name="T18" fmla="*/ 21 w 24"/>
                      <a:gd name="T19" fmla="*/ 17 h 24"/>
                      <a:gd name="T20" fmla="*/ 24 w 24"/>
                      <a:gd name="T21" fmla="*/ 9 h 24"/>
                      <a:gd name="T22" fmla="*/ 21 w 24"/>
                      <a:gd name="T23" fmla="*/ 5 h 24"/>
                      <a:gd name="T24" fmla="*/ 17 w 24"/>
                      <a:gd name="T25" fmla="*/ 3 h 24"/>
                      <a:gd name="T26" fmla="*/ 12 w 24"/>
                      <a:gd name="T27" fmla="*/ 0 h 24"/>
                      <a:gd name="T28" fmla="*/ 8 w 24"/>
                      <a:gd name="T29" fmla="*/ 1 h 24"/>
                      <a:gd name="T30" fmla="*/ 3 w 24"/>
                      <a:gd name="T31" fmla="*/ 7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4" h="24">
                        <a:moveTo>
                          <a:pt x="3" y="7"/>
                        </a:move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7" y="22"/>
                        </a:lnTo>
                        <a:lnTo>
                          <a:pt x="11" y="23"/>
                        </a:lnTo>
                        <a:lnTo>
                          <a:pt x="13" y="23"/>
                        </a:lnTo>
                        <a:lnTo>
                          <a:pt x="14" y="23"/>
                        </a:lnTo>
                        <a:lnTo>
                          <a:pt x="16" y="24"/>
                        </a:lnTo>
                        <a:lnTo>
                          <a:pt x="18" y="21"/>
                        </a:lnTo>
                        <a:lnTo>
                          <a:pt x="21" y="17"/>
                        </a:lnTo>
                        <a:lnTo>
                          <a:pt x="24" y="9"/>
                        </a:lnTo>
                        <a:lnTo>
                          <a:pt x="21" y="5"/>
                        </a:lnTo>
                        <a:lnTo>
                          <a:pt x="17" y="3"/>
                        </a:lnTo>
                        <a:lnTo>
                          <a:pt x="12" y="0"/>
                        </a:lnTo>
                        <a:lnTo>
                          <a:pt x="8" y="1"/>
                        </a:lnTo>
                        <a:lnTo>
                          <a:pt x="3" y="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4" name="Freeform 800"/>
                  <p:cNvSpPr>
                    <a:spLocks/>
                  </p:cNvSpPr>
                  <p:nvPr/>
                </p:nvSpPr>
                <p:spPr bwMode="auto">
                  <a:xfrm>
                    <a:off x="2131" y="2382"/>
                    <a:ext cx="107" cy="24"/>
                  </a:xfrm>
                  <a:custGeom>
                    <a:avLst/>
                    <a:gdLst>
                      <a:gd name="T0" fmla="*/ 192 w 192"/>
                      <a:gd name="T1" fmla="*/ 11 h 51"/>
                      <a:gd name="T2" fmla="*/ 169 w 192"/>
                      <a:gd name="T3" fmla="*/ 8 h 51"/>
                      <a:gd name="T4" fmla="*/ 135 w 192"/>
                      <a:gd name="T5" fmla="*/ 3 h 51"/>
                      <a:gd name="T6" fmla="*/ 104 w 192"/>
                      <a:gd name="T7" fmla="*/ 0 h 51"/>
                      <a:gd name="T8" fmla="*/ 68 w 192"/>
                      <a:gd name="T9" fmla="*/ 10 h 51"/>
                      <a:gd name="T10" fmla="*/ 47 w 192"/>
                      <a:gd name="T11" fmla="*/ 16 h 51"/>
                      <a:gd name="T12" fmla="*/ 28 w 192"/>
                      <a:gd name="T13" fmla="*/ 25 h 51"/>
                      <a:gd name="T14" fmla="*/ 0 w 192"/>
                      <a:gd name="T15" fmla="*/ 51 h 51"/>
                      <a:gd name="T16" fmla="*/ 15 w 192"/>
                      <a:gd name="T17" fmla="*/ 42 h 51"/>
                      <a:gd name="T18" fmla="*/ 33 w 192"/>
                      <a:gd name="T19" fmla="*/ 35 h 51"/>
                      <a:gd name="T20" fmla="*/ 50 w 192"/>
                      <a:gd name="T21" fmla="*/ 27 h 51"/>
                      <a:gd name="T22" fmla="*/ 70 w 192"/>
                      <a:gd name="T23" fmla="*/ 22 h 51"/>
                      <a:gd name="T24" fmla="*/ 85 w 192"/>
                      <a:gd name="T25" fmla="*/ 17 h 51"/>
                      <a:gd name="T26" fmla="*/ 100 w 192"/>
                      <a:gd name="T27" fmla="*/ 14 h 51"/>
                      <a:gd name="T28" fmla="*/ 131 w 192"/>
                      <a:gd name="T29" fmla="*/ 10 h 51"/>
                      <a:gd name="T30" fmla="*/ 161 w 192"/>
                      <a:gd name="T31" fmla="*/ 9 h 51"/>
                      <a:gd name="T32" fmla="*/ 192 w 192"/>
                      <a:gd name="T33" fmla="*/ 1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92" h="51">
                        <a:moveTo>
                          <a:pt x="192" y="11"/>
                        </a:moveTo>
                        <a:lnTo>
                          <a:pt x="169" y="8"/>
                        </a:lnTo>
                        <a:lnTo>
                          <a:pt x="135" y="3"/>
                        </a:lnTo>
                        <a:lnTo>
                          <a:pt x="104" y="0"/>
                        </a:lnTo>
                        <a:lnTo>
                          <a:pt x="68" y="10"/>
                        </a:lnTo>
                        <a:lnTo>
                          <a:pt x="47" y="16"/>
                        </a:lnTo>
                        <a:lnTo>
                          <a:pt x="28" y="25"/>
                        </a:lnTo>
                        <a:lnTo>
                          <a:pt x="0" y="51"/>
                        </a:lnTo>
                        <a:lnTo>
                          <a:pt x="15" y="42"/>
                        </a:lnTo>
                        <a:lnTo>
                          <a:pt x="33" y="35"/>
                        </a:lnTo>
                        <a:lnTo>
                          <a:pt x="50" y="27"/>
                        </a:lnTo>
                        <a:lnTo>
                          <a:pt x="70" y="22"/>
                        </a:lnTo>
                        <a:lnTo>
                          <a:pt x="85" y="17"/>
                        </a:lnTo>
                        <a:lnTo>
                          <a:pt x="100" y="14"/>
                        </a:lnTo>
                        <a:lnTo>
                          <a:pt x="131" y="10"/>
                        </a:lnTo>
                        <a:lnTo>
                          <a:pt x="161" y="9"/>
                        </a:lnTo>
                        <a:lnTo>
                          <a:pt x="192" y="11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5" name="Freeform 801"/>
                  <p:cNvSpPr>
                    <a:spLocks/>
                  </p:cNvSpPr>
                  <p:nvPr/>
                </p:nvSpPr>
                <p:spPr bwMode="auto">
                  <a:xfrm>
                    <a:off x="2146" y="2382"/>
                    <a:ext cx="43" cy="12"/>
                  </a:xfrm>
                  <a:custGeom>
                    <a:avLst/>
                    <a:gdLst>
                      <a:gd name="T0" fmla="*/ 22 w 76"/>
                      <a:gd name="T1" fmla="*/ 3 h 25"/>
                      <a:gd name="T2" fmla="*/ 0 w 76"/>
                      <a:gd name="T3" fmla="*/ 25 h 25"/>
                      <a:gd name="T4" fmla="*/ 19 w 76"/>
                      <a:gd name="T5" fmla="*/ 16 h 25"/>
                      <a:gd name="T6" fmla="*/ 40 w 76"/>
                      <a:gd name="T7" fmla="*/ 10 h 25"/>
                      <a:gd name="T8" fmla="*/ 76 w 76"/>
                      <a:gd name="T9" fmla="*/ 0 h 25"/>
                      <a:gd name="T10" fmla="*/ 22 w 76"/>
                      <a:gd name="T11" fmla="*/ 3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6" h="25">
                        <a:moveTo>
                          <a:pt x="22" y="3"/>
                        </a:moveTo>
                        <a:lnTo>
                          <a:pt x="0" y="25"/>
                        </a:lnTo>
                        <a:lnTo>
                          <a:pt x="19" y="16"/>
                        </a:lnTo>
                        <a:lnTo>
                          <a:pt x="40" y="10"/>
                        </a:lnTo>
                        <a:lnTo>
                          <a:pt x="76" y="0"/>
                        </a:lnTo>
                        <a:lnTo>
                          <a:pt x="22" y="3"/>
                        </a:lnTo>
                        <a:close/>
                      </a:path>
                    </a:pathLst>
                  </a:custGeom>
                  <a:solidFill>
                    <a:srgbClr val="1B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6" name="Freeform 802"/>
                  <p:cNvSpPr>
                    <a:spLocks/>
                  </p:cNvSpPr>
                  <p:nvPr/>
                </p:nvSpPr>
                <p:spPr bwMode="auto">
                  <a:xfrm>
                    <a:off x="2310" y="2402"/>
                    <a:ext cx="4" cy="2"/>
                  </a:xfrm>
                  <a:custGeom>
                    <a:avLst/>
                    <a:gdLst>
                      <a:gd name="T0" fmla="*/ 0 w 9"/>
                      <a:gd name="T1" fmla="*/ 0 h 5"/>
                      <a:gd name="T2" fmla="*/ 4 w 9"/>
                      <a:gd name="T3" fmla="*/ 2 h 5"/>
                      <a:gd name="T4" fmla="*/ 9 w 9"/>
                      <a:gd name="T5" fmla="*/ 5 h 5"/>
                      <a:gd name="T6" fmla="*/ 5 w 9"/>
                      <a:gd name="T7" fmla="*/ 3 h 5"/>
                      <a:gd name="T8" fmla="*/ 2 w 9"/>
                      <a:gd name="T9" fmla="*/ 1 h 5"/>
                      <a:gd name="T10" fmla="*/ 0 w 9"/>
                      <a:gd name="T1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5">
                        <a:moveTo>
                          <a:pt x="0" y="0"/>
                        </a:moveTo>
                        <a:lnTo>
                          <a:pt x="4" y="2"/>
                        </a:lnTo>
                        <a:lnTo>
                          <a:pt x="9" y="5"/>
                        </a:lnTo>
                        <a:lnTo>
                          <a:pt x="5" y="3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7" name="Freeform 803"/>
                  <p:cNvSpPr>
                    <a:spLocks/>
                  </p:cNvSpPr>
                  <p:nvPr/>
                </p:nvSpPr>
                <p:spPr bwMode="auto">
                  <a:xfrm>
                    <a:off x="2256" y="2388"/>
                    <a:ext cx="81" cy="38"/>
                  </a:xfrm>
                  <a:custGeom>
                    <a:avLst/>
                    <a:gdLst>
                      <a:gd name="T0" fmla="*/ 108 w 145"/>
                      <a:gd name="T1" fmla="*/ 31 h 74"/>
                      <a:gd name="T2" fmla="*/ 103 w 145"/>
                      <a:gd name="T3" fmla="*/ 28 h 74"/>
                      <a:gd name="T4" fmla="*/ 99 w 145"/>
                      <a:gd name="T5" fmla="*/ 26 h 74"/>
                      <a:gd name="T6" fmla="*/ 75 w 145"/>
                      <a:gd name="T7" fmla="*/ 18 h 74"/>
                      <a:gd name="T8" fmla="*/ 51 w 145"/>
                      <a:gd name="T9" fmla="*/ 11 h 74"/>
                      <a:gd name="T10" fmla="*/ 0 w 145"/>
                      <a:gd name="T11" fmla="*/ 0 h 74"/>
                      <a:gd name="T12" fmla="*/ 44 w 145"/>
                      <a:gd name="T13" fmla="*/ 13 h 74"/>
                      <a:gd name="T14" fmla="*/ 64 w 145"/>
                      <a:gd name="T15" fmla="*/ 23 h 74"/>
                      <a:gd name="T16" fmla="*/ 87 w 145"/>
                      <a:gd name="T17" fmla="*/ 34 h 74"/>
                      <a:gd name="T18" fmla="*/ 101 w 145"/>
                      <a:gd name="T19" fmla="*/ 42 h 74"/>
                      <a:gd name="T20" fmla="*/ 117 w 145"/>
                      <a:gd name="T21" fmla="*/ 53 h 74"/>
                      <a:gd name="T22" fmla="*/ 145 w 145"/>
                      <a:gd name="T23" fmla="*/ 74 h 74"/>
                      <a:gd name="T24" fmla="*/ 108 w 145"/>
                      <a:gd name="T25" fmla="*/ 3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5" h="74">
                        <a:moveTo>
                          <a:pt x="108" y="31"/>
                        </a:moveTo>
                        <a:lnTo>
                          <a:pt x="103" y="28"/>
                        </a:lnTo>
                        <a:lnTo>
                          <a:pt x="99" y="26"/>
                        </a:lnTo>
                        <a:lnTo>
                          <a:pt x="75" y="18"/>
                        </a:lnTo>
                        <a:lnTo>
                          <a:pt x="51" y="11"/>
                        </a:lnTo>
                        <a:lnTo>
                          <a:pt x="0" y="0"/>
                        </a:lnTo>
                        <a:lnTo>
                          <a:pt x="44" y="13"/>
                        </a:lnTo>
                        <a:lnTo>
                          <a:pt x="64" y="23"/>
                        </a:lnTo>
                        <a:lnTo>
                          <a:pt x="87" y="34"/>
                        </a:lnTo>
                        <a:lnTo>
                          <a:pt x="101" y="42"/>
                        </a:lnTo>
                        <a:lnTo>
                          <a:pt x="117" y="53"/>
                        </a:lnTo>
                        <a:lnTo>
                          <a:pt x="145" y="74"/>
                        </a:lnTo>
                        <a:lnTo>
                          <a:pt x="108" y="31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8" name="Freeform 804"/>
                  <p:cNvSpPr>
                    <a:spLocks/>
                  </p:cNvSpPr>
                  <p:nvPr/>
                </p:nvSpPr>
                <p:spPr bwMode="auto">
                  <a:xfrm>
                    <a:off x="2043" y="2455"/>
                    <a:ext cx="36" cy="68"/>
                  </a:xfrm>
                  <a:custGeom>
                    <a:avLst/>
                    <a:gdLst>
                      <a:gd name="T0" fmla="*/ 1 w 63"/>
                      <a:gd name="T1" fmla="*/ 120 h 138"/>
                      <a:gd name="T2" fmla="*/ 0 w 63"/>
                      <a:gd name="T3" fmla="*/ 121 h 138"/>
                      <a:gd name="T4" fmla="*/ 9 w 63"/>
                      <a:gd name="T5" fmla="*/ 138 h 138"/>
                      <a:gd name="T6" fmla="*/ 13 w 63"/>
                      <a:gd name="T7" fmla="*/ 109 h 138"/>
                      <a:gd name="T8" fmla="*/ 20 w 63"/>
                      <a:gd name="T9" fmla="*/ 82 h 138"/>
                      <a:gd name="T10" fmla="*/ 31 w 63"/>
                      <a:gd name="T11" fmla="*/ 54 h 138"/>
                      <a:gd name="T12" fmla="*/ 45 w 63"/>
                      <a:gd name="T13" fmla="*/ 27 h 138"/>
                      <a:gd name="T14" fmla="*/ 63 w 63"/>
                      <a:gd name="T15" fmla="*/ 0 h 138"/>
                      <a:gd name="T16" fmla="*/ 42 w 63"/>
                      <a:gd name="T17" fmla="*/ 27 h 138"/>
                      <a:gd name="T18" fmla="*/ 26 w 63"/>
                      <a:gd name="T19" fmla="*/ 57 h 138"/>
                      <a:gd name="T20" fmla="*/ 11 w 63"/>
                      <a:gd name="T21" fmla="*/ 87 h 138"/>
                      <a:gd name="T22" fmla="*/ 1 w 63"/>
                      <a:gd name="T23" fmla="*/ 120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" h="138">
                        <a:moveTo>
                          <a:pt x="1" y="120"/>
                        </a:moveTo>
                        <a:lnTo>
                          <a:pt x="0" y="121"/>
                        </a:lnTo>
                        <a:lnTo>
                          <a:pt x="9" y="138"/>
                        </a:lnTo>
                        <a:lnTo>
                          <a:pt x="13" y="109"/>
                        </a:lnTo>
                        <a:lnTo>
                          <a:pt x="20" y="82"/>
                        </a:lnTo>
                        <a:lnTo>
                          <a:pt x="31" y="54"/>
                        </a:lnTo>
                        <a:lnTo>
                          <a:pt x="45" y="27"/>
                        </a:lnTo>
                        <a:lnTo>
                          <a:pt x="63" y="0"/>
                        </a:lnTo>
                        <a:lnTo>
                          <a:pt x="42" y="27"/>
                        </a:lnTo>
                        <a:lnTo>
                          <a:pt x="26" y="57"/>
                        </a:lnTo>
                        <a:lnTo>
                          <a:pt x="11" y="87"/>
                        </a:lnTo>
                        <a:lnTo>
                          <a:pt x="1" y="120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89" name="Freeform 805"/>
                  <p:cNvSpPr>
                    <a:spLocks/>
                  </p:cNvSpPr>
                  <p:nvPr/>
                </p:nvSpPr>
                <p:spPr bwMode="auto">
                  <a:xfrm>
                    <a:off x="2048" y="2523"/>
                    <a:ext cx="20" cy="87"/>
                  </a:xfrm>
                  <a:custGeom>
                    <a:avLst/>
                    <a:gdLst>
                      <a:gd name="T0" fmla="*/ 13 w 36"/>
                      <a:gd name="T1" fmla="*/ 25 h 176"/>
                      <a:gd name="T2" fmla="*/ 3 w 36"/>
                      <a:gd name="T3" fmla="*/ 0 h 176"/>
                      <a:gd name="T4" fmla="*/ 0 w 36"/>
                      <a:gd name="T5" fmla="*/ 29 h 176"/>
                      <a:gd name="T6" fmla="*/ 1 w 36"/>
                      <a:gd name="T7" fmla="*/ 59 h 176"/>
                      <a:gd name="T8" fmla="*/ 5 w 36"/>
                      <a:gd name="T9" fmla="*/ 89 h 176"/>
                      <a:gd name="T10" fmla="*/ 13 w 36"/>
                      <a:gd name="T11" fmla="*/ 121 h 176"/>
                      <a:gd name="T12" fmla="*/ 16 w 36"/>
                      <a:gd name="T13" fmla="*/ 134 h 176"/>
                      <a:gd name="T14" fmla="*/ 22 w 36"/>
                      <a:gd name="T15" fmla="*/ 149 h 176"/>
                      <a:gd name="T16" fmla="*/ 34 w 36"/>
                      <a:gd name="T17" fmla="*/ 176 h 176"/>
                      <a:gd name="T18" fmla="*/ 36 w 36"/>
                      <a:gd name="T19" fmla="*/ 150 h 176"/>
                      <a:gd name="T20" fmla="*/ 25 w 36"/>
                      <a:gd name="T21" fmla="*/ 117 h 176"/>
                      <a:gd name="T22" fmla="*/ 18 w 36"/>
                      <a:gd name="T23" fmla="*/ 93 h 176"/>
                      <a:gd name="T24" fmla="*/ 14 w 36"/>
                      <a:gd name="T25" fmla="*/ 70 h 176"/>
                      <a:gd name="T26" fmla="*/ 13 w 36"/>
                      <a:gd name="T27" fmla="*/ 2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176">
                        <a:moveTo>
                          <a:pt x="13" y="25"/>
                        </a:moveTo>
                        <a:lnTo>
                          <a:pt x="3" y="0"/>
                        </a:lnTo>
                        <a:lnTo>
                          <a:pt x="0" y="29"/>
                        </a:lnTo>
                        <a:lnTo>
                          <a:pt x="1" y="59"/>
                        </a:lnTo>
                        <a:lnTo>
                          <a:pt x="5" y="89"/>
                        </a:lnTo>
                        <a:lnTo>
                          <a:pt x="13" y="121"/>
                        </a:lnTo>
                        <a:lnTo>
                          <a:pt x="16" y="134"/>
                        </a:lnTo>
                        <a:lnTo>
                          <a:pt x="22" y="149"/>
                        </a:lnTo>
                        <a:lnTo>
                          <a:pt x="34" y="176"/>
                        </a:lnTo>
                        <a:lnTo>
                          <a:pt x="36" y="150"/>
                        </a:lnTo>
                        <a:lnTo>
                          <a:pt x="25" y="117"/>
                        </a:lnTo>
                        <a:lnTo>
                          <a:pt x="18" y="93"/>
                        </a:lnTo>
                        <a:lnTo>
                          <a:pt x="14" y="70"/>
                        </a:lnTo>
                        <a:lnTo>
                          <a:pt x="13" y="25"/>
                        </a:lnTo>
                        <a:close/>
                      </a:path>
                    </a:pathLst>
                  </a:custGeom>
                  <a:solidFill>
                    <a:srgbClr val="3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0" name="Freeform 806"/>
                  <p:cNvSpPr>
                    <a:spLocks/>
                  </p:cNvSpPr>
                  <p:nvPr/>
                </p:nvSpPr>
                <p:spPr bwMode="auto">
                  <a:xfrm>
                    <a:off x="2055" y="2535"/>
                    <a:ext cx="13" cy="63"/>
                  </a:xfrm>
                  <a:custGeom>
                    <a:avLst/>
                    <a:gdLst>
                      <a:gd name="T0" fmla="*/ 12 w 23"/>
                      <a:gd name="T1" fmla="*/ 36 h 125"/>
                      <a:gd name="T2" fmla="*/ 11 w 23"/>
                      <a:gd name="T3" fmla="*/ 29 h 125"/>
                      <a:gd name="T4" fmla="*/ 0 w 23"/>
                      <a:gd name="T5" fmla="*/ 0 h 125"/>
                      <a:gd name="T6" fmla="*/ 1 w 23"/>
                      <a:gd name="T7" fmla="*/ 45 h 125"/>
                      <a:gd name="T8" fmla="*/ 5 w 23"/>
                      <a:gd name="T9" fmla="*/ 68 h 125"/>
                      <a:gd name="T10" fmla="*/ 12 w 23"/>
                      <a:gd name="T11" fmla="*/ 92 h 125"/>
                      <a:gd name="T12" fmla="*/ 23 w 23"/>
                      <a:gd name="T13" fmla="*/ 125 h 125"/>
                      <a:gd name="T14" fmla="*/ 22 w 23"/>
                      <a:gd name="T15" fmla="*/ 105 h 125"/>
                      <a:gd name="T16" fmla="*/ 21 w 23"/>
                      <a:gd name="T17" fmla="*/ 88 h 125"/>
                      <a:gd name="T18" fmla="*/ 18 w 23"/>
                      <a:gd name="T19" fmla="*/ 61 h 125"/>
                      <a:gd name="T20" fmla="*/ 12 w 23"/>
                      <a:gd name="T21" fmla="*/ 36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" h="125">
                        <a:moveTo>
                          <a:pt x="12" y="36"/>
                        </a:moveTo>
                        <a:lnTo>
                          <a:pt x="11" y="29"/>
                        </a:lnTo>
                        <a:lnTo>
                          <a:pt x="0" y="0"/>
                        </a:lnTo>
                        <a:lnTo>
                          <a:pt x="1" y="45"/>
                        </a:lnTo>
                        <a:lnTo>
                          <a:pt x="5" y="68"/>
                        </a:lnTo>
                        <a:lnTo>
                          <a:pt x="12" y="92"/>
                        </a:lnTo>
                        <a:lnTo>
                          <a:pt x="23" y="125"/>
                        </a:lnTo>
                        <a:lnTo>
                          <a:pt x="22" y="105"/>
                        </a:lnTo>
                        <a:lnTo>
                          <a:pt x="21" y="88"/>
                        </a:lnTo>
                        <a:lnTo>
                          <a:pt x="18" y="61"/>
                        </a:lnTo>
                        <a:lnTo>
                          <a:pt x="12" y="36"/>
                        </a:lnTo>
                        <a:close/>
                      </a:path>
                    </a:pathLst>
                  </a:custGeom>
                  <a:solidFill>
                    <a:srgbClr val="3E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1" name="Freeform 807"/>
                  <p:cNvSpPr>
                    <a:spLocks/>
                  </p:cNvSpPr>
                  <p:nvPr/>
                </p:nvSpPr>
                <p:spPr bwMode="auto">
                  <a:xfrm>
                    <a:off x="2037" y="2562"/>
                    <a:ext cx="27" cy="70"/>
                  </a:xfrm>
                  <a:custGeom>
                    <a:avLst/>
                    <a:gdLst>
                      <a:gd name="T0" fmla="*/ 11 w 48"/>
                      <a:gd name="T1" fmla="*/ 46 h 139"/>
                      <a:gd name="T2" fmla="*/ 3 w 48"/>
                      <a:gd name="T3" fmla="*/ 21 h 139"/>
                      <a:gd name="T4" fmla="*/ 0 w 48"/>
                      <a:gd name="T5" fmla="*/ 0 h 139"/>
                      <a:gd name="T6" fmla="*/ 1 w 48"/>
                      <a:gd name="T7" fmla="*/ 38 h 139"/>
                      <a:gd name="T8" fmla="*/ 8 w 48"/>
                      <a:gd name="T9" fmla="*/ 80 h 139"/>
                      <a:gd name="T10" fmla="*/ 26 w 48"/>
                      <a:gd name="T11" fmla="*/ 110 h 139"/>
                      <a:gd name="T12" fmla="*/ 46 w 48"/>
                      <a:gd name="T13" fmla="*/ 139 h 139"/>
                      <a:gd name="T14" fmla="*/ 48 w 48"/>
                      <a:gd name="T15" fmla="*/ 131 h 139"/>
                      <a:gd name="T16" fmla="*/ 35 w 48"/>
                      <a:gd name="T17" fmla="*/ 110 h 139"/>
                      <a:gd name="T18" fmla="*/ 26 w 48"/>
                      <a:gd name="T19" fmla="*/ 89 h 139"/>
                      <a:gd name="T20" fmla="*/ 17 w 48"/>
                      <a:gd name="T21" fmla="*/ 68 h 139"/>
                      <a:gd name="T22" fmla="*/ 11 w 48"/>
                      <a:gd name="T23" fmla="*/ 46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8" h="139">
                        <a:moveTo>
                          <a:pt x="11" y="46"/>
                        </a:moveTo>
                        <a:lnTo>
                          <a:pt x="3" y="21"/>
                        </a:lnTo>
                        <a:lnTo>
                          <a:pt x="0" y="0"/>
                        </a:lnTo>
                        <a:lnTo>
                          <a:pt x="1" y="38"/>
                        </a:lnTo>
                        <a:lnTo>
                          <a:pt x="8" y="80"/>
                        </a:lnTo>
                        <a:lnTo>
                          <a:pt x="26" y="110"/>
                        </a:lnTo>
                        <a:lnTo>
                          <a:pt x="46" y="139"/>
                        </a:lnTo>
                        <a:lnTo>
                          <a:pt x="48" y="131"/>
                        </a:lnTo>
                        <a:lnTo>
                          <a:pt x="35" y="110"/>
                        </a:lnTo>
                        <a:lnTo>
                          <a:pt x="26" y="89"/>
                        </a:lnTo>
                        <a:lnTo>
                          <a:pt x="17" y="68"/>
                        </a:lnTo>
                        <a:lnTo>
                          <a:pt x="11" y="46"/>
                        </a:lnTo>
                        <a:close/>
                      </a:path>
                    </a:pathLst>
                  </a:custGeom>
                  <a:solidFill>
                    <a:srgbClr val="1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2" name="Freeform 808"/>
                  <p:cNvSpPr>
                    <a:spLocks/>
                  </p:cNvSpPr>
                  <p:nvPr/>
                </p:nvSpPr>
                <p:spPr bwMode="auto">
                  <a:xfrm>
                    <a:off x="2037" y="2515"/>
                    <a:ext cx="27" cy="113"/>
                  </a:xfrm>
                  <a:custGeom>
                    <a:avLst/>
                    <a:gdLst>
                      <a:gd name="T0" fmla="*/ 0 w 51"/>
                      <a:gd name="T1" fmla="*/ 98 h 229"/>
                      <a:gd name="T2" fmla="*/ 3 w 51"/>
                      <a:gd name="T3" fmla="*/ 119 h 229"/>
                      <a:gd name="T4" fmla="*/ 11 w 51"/>
                      <a:gd name="T5" fmla="*/ 144 h 229"/>
                      <a:gd name="T6" fmla="*/ 17 w 51"/>
                      <a:gd name="T7" fmla="*/ 166 h 229"/>
                      <a:gd name="T8" fmla="*/ 26 w 51"/>
                      <a:gd name="T9" fmla="*/ 187 h 229"/>
                      <a:gd name="T10" fmla="*/ 35 w 51"/>
                      <a:gd name="T11" fmla="*/ 208 h 229"/>
                      <a:gd name="T12" fmla="*/ 48 w 51"/>
                      <a:gd name="T13" fmla="*/ 229 h 229"/>
                      <a:gd name="T14" fmla="*/ 51 w 51"/>
                      <a:gd name="T15" fmla="*/ 213 h 229"/>
                      <a:gd name="T16" fmla="*/ 42 w 51"/>
                      <a:gd name="T17" fmla="*/ 195 h 229"/>
                      <a:gd name="T18" fmla="*/ 34 w 51"/>
                      <a:gd name="T19" fmla="*/ 177 h 229"/>
                      <a:gd name="T20" fmla="*/ 27 w 51"/>
                      <a:gd name="T21" fmla="*/ 159 h 229"/>
                      <a:gd name="T22" fmla="*/ 22 w 51"/>
                      <a:gd name="T23" fmla="*/ 140 h 229"/>
                      <a:gd name="T24" fmla="*/ 14 w 51"/>
                      <a:gd name="T25" fmla="*/ 104 h 229"/>
                      <a:gd name="T26" fmla="*/ 10 w 51"/>
                      <a:gd name="T27" fmla="*/ 69 h 229"/>
                      <a:gd name="T28" fmla="*/ 10 w 51"/>
                      <a:gd name="T29" fmla="*/ 33 h 229"/>
                      <a:gd name="T30" fmla="*/ 14 w 51"/>
                      <a:gd name="T31" fmla="*/ 0 h 229"/>
                      <a:gd name="T32" fmla="*/ 7 w 51"/>
                      <a:gd name="T33" fmla="*/ 23 h 229"/>
                      <a:gd name="T34" fmla="*/ 3 w 51"/>
                      <a:gd name="T35" fmla="*/ 47 h 229"/>
                      <a:gd name="T36" fmla="*/ 0 w 51"/>
                      <a:gd name="T37" fmla="*/ 98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51" h="229">
                        <a:moveTo>
                          <a:pt x="0" y="98"/>
                        </a:moveTo>
                        <a:lnTo>
                          <a:pt x="3" y="119"/>
                        </a:lnTo>
                        <a:lnTo>
                          <a:pt x="11" y="144"/>
                        </a:lnTo>
                        <a:lnTo>
                          <a:pt x="17" y="166"/>
                        </a:lnTo>
                        <a:lnTo>
                          <a:pt x="26" y="187"/>
                        </a:lnTo>
                        <a:lnTo>
                          <a:pt x="35" y="208"/>
                        </a:lnTo>
                        <a:lnTo>
                          <a:pt x="48" y="229"/>
                        </a:lnTo>
                        <a:lnTo>
                          <a:pt x="51" y="213"/>
                        </a:lnTo>
                        <a:lnTo>
                          <a:pt x="42" y="195"/>
                        </a:lnTo>
                        <a:lnTo>
                          <a:pt x="34" y="177"/>
                        </a:lnTo>
                        <a:lnTo>
                          <a:pt x="27" y="159"/>
                        </a:lnTo>
                        <a:lnTo>
                          <a:pt x="22" y="140"/>
                        </a:lnTo>
                        <a:lnTo>
                          <a:pt x="14" y="104"/>
                        </a:lnTo>
                        <a:lnTo>
                          <a:pt x="10" y="69"/>
                        </a:lnTo>
                        <a:lnTo>
                          <a:pt x="10" y="33"/>
                        </a:lnTo>
                        <a:lnTo>
                          <a:pt x="14" y="0"/>
                        </a:lnTo>
                        <a:lnTo>
                          <a:pt x="7" y="23"/>
                        </a:lnTo>
                        <a:lnTo>
                          <a:pt x="3" y="47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27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3" name="Freeform 809"/>
                  <p:cNvSpPr>
                    <a:spLocks/>
                  </p:cNvSpPr>
                  <p:nvPr/>
                </p:nvSpPr>
                <p:spPr bwMode="auto">
                  <a:xfrm>
                    <a:off x="2041" y="2515"/>
                    <a:ext cx="25" cy="105"/>
                  </a:xfrm>
                  <a:custGeom>
                    <a:avLst/>
                    <a:gdLst>
                      <a:gd name="T0" fmla="*/ 41 w 44"/>
                      <a:gd name="T1" fmla="*/ 213 h 213"/>
                      <a:gd name="T2" fmla="*/ 44 w 44"/>
                      <a:gd name="T3" fmla="*/ 193 h 213"/>
                      <a:gd name="T4" fmla="*/ 32 w 44"/>
                      <a:gd name="T5" fmla="*/ 166 h 213"/>
                      <a:gd name="T6" fmla="*/ 26 w 44"/>
                      <a:gd name="T7" fmla="*/ 151 h 213"/>
                      <a:gd name="T8" fmla="*/ 23 w 44"/>
                      <a:gd name="T9" fmla="*/ 138 h 213"/>
                      <a:gd name="T10" fmla="*/ 15 w 44"/>
                      <a:gd name="T11" fmla="*/ 106 h 213"/>
                      <a:gd name="T12" fmla="*/ 11 w 44"/>
                      <a:gd name="T13" fmla="*/ 76 h 213"/>
                      <a:gd name="T14" fmla="*/ 10 w 44"/>
                      <a:gd name="T15" fmla="*/ 46 h 213"/>
                      <a:gd name="T16" fmla="*/ 13 w 44"/>
                      <a:gd name="T17" fmla="*/ 17 h 213"/>
                      <a:gd name="T18" fmla="*/ 4 w 44"/>
                      <a:gd name="T19" fmla="*/ 0 h 213"/>
                      <a:gd name="T20" fmla="*/ 0 w 44"/>
                      <a:gd name="T21" fmla="*/ 33 h 213"/>
                      <a:gd name="T22" fmla="*/ 0 w 44"/>
                      <a:gd name="T23" fmla="*/ 69 h 213"/>
                      <a:gd name="T24" fmla="*/ 4 w 44"/>
                      <a:gd name="T25" fmla="*/ 104 h 213"/>
                      <a:gd name="T26" fmla="*/ 12 w 44"/>
                      <a:gd name="T27" fmla="*/ 140 h 213"/>
                      <a:gd name="T28" fmla="*/ 17 w 44"/>
                      <a:gd name="T29" fmla="*/ 159 h 213"/>
                      <a:gd name="T30" fmla="*/ 24 w 44"/>
                      <a:gd name="T31" fmla="*/ 177 h 213"/>
                      <a:gd name="T32" fmla="*/ 32 w 44"/>
                      <a:gd name="T33" fmla="*/ 195 h 213"/>
                      <a:gd name="T34" fmla="*/ 41 w 44"/>
                      <a:gd name="T35" fmla="*/ 213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4" h="213">
                        <a:moveTo>
                          <a:pt x="41" y="213"/>
                        </a:moveTo>
                        <a:lnTo>
                          <a:pt x="44" y="193"/>
                        </a:lnTo>
                        <a:lnTo>
                          <a:pt x="32" y="166"/>
                        </a:lnTo>
                        <a:lnTo>
                          <a:pt x="26" y="151"/>
                        </a:lnTo>
                        <a:lnTo>
                          <a:pt x="23" y="138"/>
                        </a:lnTo>
                        <a:lnTo>
                          <a:pt x="15" y="106"/>
                        </a:lnTo>
                        <a:lnTo>
                          <a:pt x="11" y="76"/>
                        </a:lnTo>
                        <a:lnTo>
                          <a:pt x="10" y="46"/>
                        </a:lnTo>
                        <a:lnTo>
                          <a:pt x="13" y="17"/>
                        </a:lnTo>
                        <a:lnTo>
                          <a:pt x="4" y="0"/>
                        </a:lnTo>
                        <a:lnTo>
                          <a:pt x="0" y="33"/>
                        </a:lnTo>
                        <a:lnTo>
                          <a:pt x="0" y="69"/>
                        </a:lnTo>
                        <a:lnTo>
                          <a:pt x="4" y="104"/>
                        </a:lnTo>
                        <a:lnTo>
                          <a:pt x="12" y="140"/>
                        </a:lnTo>
                        <a:lnTo>
                          <a:pt x="17" y="159"/>
                        </a:lnTo>
                        <a:lnTo>
                          <a:pt x="24" y="177"/>
                        </a:lnTo>
                        <a:lnTo>
                          <a:pt x="32" y="195"/>
                        </a:lnTo>
                        <a:lnTo>
                          <a:pt x="41" y="213"/>
                        </a:lnTo>
                        <a:close/>
                      </a:path>
                    </a:pathLst>
                  </a:custGeom>
                  <a:solidFill>
                    <a:srgbClr val="2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4" name="Freeform 810"/>
                  <p:cNvSpPr>
                    <a:spLocks/>
                  </p:cNvSpPr>
                  <p:nvPr/>
                </p:nvSpPr>
                <p:spPr bwMode="auto">
                  <a:xfrm>
                    <a:off x="4196" y="3190"/>
                    <a:ext cx="246" cy="224"/>
                  </a:xfrm>
                  <a:custGeom>
                    <a:avLst/>
                    <a:gdLst>
                      <a:gd name="T0" fmla="*/ 249 w 440"/>
                      <a:gd name="T1" fmla="*/ 2 h 455"/>
                      <a:gd name="T2" fmla="*/ 215 w 440"/>
                      <a:gd name="T3" fmla="*/ 0 h 455"/>
                      <a:gd name="T4" fmla="*/ 185 w 440"/>
                      <a:gd name="T5" fmla="*/ 3 h 455"/>
                      <a:gd name="T6" fmla="*/ 159 w 440"/>
                      <a:gd name="T7" fmla="*/ 8 h 455"/>
                      <a:gd name="T8" fmla="*/ 134 w 440"/>
                      <a:gd name="T9" fmla="*/ 19 h 455"/>
                      <a:gd name="T10" fmla="*/ 110 w 440"/>
                      <a:gd name="T11" fmla="*/ 31 h 455"/>
                      <a:gd name="T12" fmla="*/ 87 w 440"/>
                      <a:gd name="T13" fmla="*/ 49 h 455"/>
                      <a:gd name="T14" fmla="*/ 70 w 440"/>
                      <a:gd name="T15" fmla="*/ 62 h 455"/>
                      <a:gd name="T16" fmla="*/ 54 w 440"/>
                      <a:gd name="T17" fmla="*/ 78 h 455"/>
                      <a:gd name="T18" fmla="*/ 41 w 440"/>
                      <a:gd name="T19" fmla="*/ 93 h 455"/>
                      <a:gd name="T20" fmla="*/ 29 w 440"/>
                      <a:gd name="T21" fmla="*/ 111 h 455"/>
                      <a:gd name="T22" fmla="*/ 19 w 440"/>
                      <a:gd name="T23" fmla="*/ 128 h 455"/>
                      <a:gd name="T24" fmla="*/ 12 w 440"/>
                      <a:gd name="T25" fmla="*/ 149 h 455"/>
                      <a:gd name="T26" fmla="*/ 7 w 440"/>
                      <a:gd name="T27" fmla="*/ 170 h 455"/>
                      <a:gd name="T28" fmla="*/ 4 w 440"/>
                      <a:gd name="T29" fmla="*/ 192 h 455"/>
                      <a:gd name="T30" fmla="*/ 0 w 440"/>
                      <a:gd name="T31" fmla="*/ 213 h 455"/>
                      <a:gd name="T32" fmla="*/ 1 w 440"/>
                      <a:gd name="T33" fmla="*/ 235 h 455"/>
                      <a:gd name="T34" fmla="*/ 5 w 440"/>
                      <a:gd name="T35" fmla="*/ 255 h 455"/>
                      <a:gd name="T36" fmla="*/ 10 w 440"/>
                      <a:gd name="T37" fmla="*/ 276 h 455"/>
                      <a:gd name="T38" fmla="*/ 15 w 440"/>
                      <a:gd name="T39" fmla="*/ 295 h 455"/>
                      <a:gd name="T40" fmla="*/ 24 w 440"/>
                      <a:gd name="T41" fmla="*/ 314 h 455"/>
                      <a:gd name="T42" fmla="*/ 36 w 440"/>
                      <a:gd name="T43" fmla="*/ 333 h 455"/>
                      <a:gd name="T44" fmla="*/ 49 w 440"/>
                      <a:gd name="T45" fmla="*/ 353 h 455"/>
                      <a:gd name="T46" fmla="*/ 59 w 440"/>
                      <a:gd name="T47" fmla="*/ 366 h 455"/>
                      <a:gd name="T48" fmla="*/ 72 w 440"/>
                      <a:gd name="T49" fmla="*/ 380 h 455"/>
                      <a:gd name="T50" fmla="*/ 93 w 440"/>
                      <a:gd name="T51" fmla="*/ 397 h 455"/>
                      <a:gd name="T52" fmla="*/ 98 w 440"/>
                      <a:gd name="T53" fmla="*/ 400 h 455"/>
                      <a:gd name="T54" fmla="*/ 104 w 440"/>
                      <a:gd name="T55" fmla="*/ 405 h 455"/>
                      <a:gd name="T56" fmla="*/ 128 w 440"/>
                      <a:gd name="T57" fmla="*/ 418 h 455"/>
                      <a:gd name="T58" fmla="*/ 140 w 440"/>
                      <a:gd name="T59" fmla="*/ 423 h 455"/>
                      <a:gd name="T60" fmla="*/ 154 w 440"/>
                      <a:gd name="T61" fmla="*/ 428 h 455"/>
                      <a:gd name="T62" fmla="*/ 168 w 440"/>
                      <a:gd name="T63" fmla="*/ 431 h 455"/>
                      <a:gd name="T64" fmla="*/ 203 w 440"/>
                      <a:gd name="T65" fmla="*/ 437 h 455"/>
                      <a:gd name="T66" fmla="*/ 229 w 440"/>
                      <a:gd name="T67" fmla="*/ 438 h 455"/>
                      <a:gd name="T68" fmla="*/ 323 w 440"/>
                      <a:gd name="T69" fmla="*/ 452 h 455"/>
                      <a:gd name="T70" fmla="*/ 359 w 440"/>
                      <a:gd name="T71" fmla="*/ 455 h 455"/>
                      <a:gd name="T72" fmla="*/ 362 w 440"/>
                      <a:gd name="T73" fmla="*/ 435 h 455"/>
                      <a:gd name="T74" fmla="*/ 380 w 440"/>
                      <a:gd name="T75" fmla="*/ 318 h 455"/>
                      <a:gd name="T76" fmla="*/ 399 w 440"/>
                      <a:gd name="T77" fmla="*/ 208 h 455"/>
                      <a:gd name="T78" fmla="*/ 415 w 440"/>
                      <a:gd name="T79" fmla="*/ 129 h 455"/>
                      <a:gd name="T80" fmla="*/ 435 w 440"/>
                      <a:gd name="T81" fmla="*/ 55 h 455"/>
                      <a:gd name="T82" fmla="*/ 437 w 440"/>
                      <a:gd name="T83" fmla="*/ 38 h 455"/>
                      <a:gd name="T84" fmla="*/ 437 w 440"/>
                      <a:gd name="T85" fmla="*/ 34 h 455"/>
                      <a:gd name="T86" fmla="*/ 437 w 440"/>
                      <a:gd name="T87" fmla="*/ 32 h 455"/>
                      <a:gd name="T88" fmla="*/ 437 w 440"/>
                      <a:gd name="T89" fmla="*/ 31 h 455"/>
                      <a:gd name="T90" fmla="*/ 438 w 440"/>
                      <a:gd name="T91" fmla="*/ 31 h 455"/>
                      <a:gd name="T92" fmla="*/ 440 w 440"/>
                      <a:gd name="T93" fmla="*/ 25 h 455"/>
                      <a:gd name="T94" fmla="*/ 405 w 440"/>
                      <a:gd name="T95" fmla="*/ 22 h 455"/>
                      <a:gd name="T96" fmla="*/ 399 w 440"/>
                      <a:gd name="T97" fmla="*/ 21 h 455"/>
                      <a:gd name="T98" fmla="*/ 249 w 440"/>
                      <a:gd name="T99" fmla="*/ 2 h 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440" h="455">
                        <a:moveTo>
                          <a:pt x="249" y="2"/>
                        </a:moveTo>
                        <a:lnTo>
                          <a:pt x="215" y="0"/>
                        </a:lnTo>
                        <a:lnTo>
                          <a:pt x="185" y="3"/>
                        </a:lnTo>
                        <a:lnTo>
                          <a:pt x="159" y="8"/>
                        </a:lnTo>
                        <a:lnTo>
                          <a:pt x="134" y="19"/>
                        </a:lnTo>
                        <a:lnTo>
                          <a:pt x="110" y="31"/>
                        </a:lnTo>
                        <a:lnTo>
                          <a:pt x="87" y="49"/>
                        </a:lnTo>
                        <a:lnTo>
                          <a:pt x="70" y="62"/>
                        </a:lnTo>
                        <a:lnTo>
                          <a:pt x="54" y="78"/>
                        </a:lnTo>
                        <a:lnTo>
                          <a:pt x="41" y="93"/>
                        </a:lnTo>
                        <a:lnTo>
                          <a:pt x="29" y="111"/>
                        </a:lnTo>
                        <a:lnTo>
                          <a:pt x="19" y="128"/>
                        </a:lnTo>
                        <a:lnTo>
                          <a:pt x="12" y="149"/>
                        </a:lnTo>
                        <a:lnTo>
                          <a:pt x="7" y="170"/>
                        </a:lnTo>
                        <a:lnTo>
                          <a:pt x="4" y="192"/>
                        </a:lnTo>
                        <a:lnTo>
                          <a:pt x="0" y="213"/>
                        </a:lnTo>
                        <a:lnTo>
                          <a:pt x="1" y="235"/>
                        </a:lnTo>
                        <a:lnTo>
                          <a:pt x="5" y="255"/>
                        </a:lnTo>
                        <a:lnTo>
                          <a:pt x="10" y="276"/>
                        </a:lnTo>
                        <a:lnTo>
                          <a:pt x="15" y="295"/>
                        </a:lnTo>
                        <a:lnTo>
                          <a:pt x="24" y="314"/>
                        </a:lnTo>
                        <a:lnTo>
                          <a:pt x="36" y="333"/>
                        </a:lnTo>
                        <a:lnTo>
                          <a:pt x="49" y="353"/>
                        </a:lnTo>
                        <a:lnTo>
                          <a:pt x="59" y="366"/>
                        </a:lnTo>
                        <a:lnTo>
                          <a:pt x="72" y="380"/>
                        </a:lnTo>
                        <a:lnTo>
                          <a:pt x="93" y="397"/>
                        </a:lnTo>
                        <a:lnTo>
                          <a:pt x="98" y="400"/>
                        </a:lnTo>
                        <a:lnTo>
                          <a:pt x="104" y="405"/>
                        </a:lnTo>
                        <a:lnTo>
                          <a:pt x="128" y="418"/>
                        </a:lnTo>
                        <a:lnTo>
                          <a:pt x="140" y="423"/>
                        </a:lnTo>
                        <a:lnTo>
                          <a:pt x="154" y="428"/>
                        </a:lnTo>
                        <a:lnTo>
                          <a:pt x="168" y="431"/>
                        </a:lnTo>
                        <a:lnTo>
                          <a:pt x="203" y="437"/>
                        </a:lnTo>
                        <a:lnTo>
                          <a:pt x="229" y="438"/>
                        </a:lnTo>
                        <a:lnTo>
                          <a:pt x="323" y="452"/>
                        </a:lnTo>
                        <a:lnTo>
                          <a:pt x="359" y="455"/>
                        </a:lnTo>
                        <a:lnTo>
                          <a:pt x="362" y="435"/>
                        </a:lnTo>
                        <a:lnTo>
                          <a:pt x="380" y="318"/>
                        </a:lnTo>
                        <a:lnTo>
                          <a:pt x="399" y="208"/>
                        </a:lnTo>
                        <a:lnTo>
                          <a:pt x="415" y="129"/>
                        </a:lnTo>
                        <a:lnTo>
                          <a:pt x="435" y="55"/>
                        </a:lnTo>
                        <a:lnTo>
                          <a:pt x="437" y="38"/>
                        </a:lnTo>
                        <a:lnTo>
                          <a:pt x="437" y="34"/>
                        </a:lnTo>
                        <a:lnTo>
                          <a:pt x="437" y="32"/>
                        </a:lnTo>
                        <a:lnTo>
                          <a:pt x="437" y="31"/>
                        </a:lnTo>
                        <a:lnTo>
                          <a:pt x="438" y="31"/>
                        </a:lnTo>
                        <a:lnTo>
                          <a:pt x="440" y="25"/>
                        </a:lnTo>
                        <a:lnTo>
                          <a:pt x="405" y="22"/>
                        </a:lnTo>
                        <a:lnTo>
                          <a:pt x="399" y="21"/>
                        </a:lnTo>
                        <a:lnTo>
                          <a:pt x="249" y="2"/>
                        </a:lnTo>
                        <a:close/>
                      </a:path>
                    </a:pathLst>
                  </a:custGeom>
                  <a:solidFill>
                    <a:srgbClr val="CC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5" name="Freeform 811"/>
                  <p:cNvSpPr>
                    <a:spLocks/>
                  </p:cNvSpPr>
                  <p:nvPr/>
                </p:nvSpPr>
                <p:spPr bwMode="auto">
                  <a:xfrm>
                    <a:off x="4959" y="3134"/>
                    <a:ext cx="242" cy="202"/>
                  </a:xfrm>
                  <a:custGeom>
                    <a:avLst/>
                    <a:gdLst>
                      <a:gd name="T0" fmla="*/ 35 w 432"/>
                      <a:gd name="T1" fmla="*/ 31 h 410"/>
                      <a:gd name="T2" fmla="*/ 0 w 432"/>
                      <a:gd name="T3" fmla="*/ 35 h 410"/>
                      <a:gd name="T4" fmla="*/ 4 w 432"/>
                      <a:gd name="T5" fmla="*/ 76 h 410"/>
                      <a:gd name="T6" fmla="*/ 8 w 432"/>
                      <a:gd name="T7" fmla="*/ 119 h 410"/>
                      <a:gd name="T8" fmla="*/ 10 w 432"/>
                      <a:gd name="T9" fmla="*/ 164 h 410"/>
                      <a:gd name="T10" fmla="*/ 13 w 432"/>
                      <a:gd name="T11" fmla="*/ 210 h 410"/>
                      <a:gd name="T12" fmla="*/ 14 w 432"/>
                      <a:gd name="T13" fmla="*/ 257 h 410"/>
                      <a:gd name="T14" fmla="*/ 15 w 432"/>
                      <a:gd name="T15" fmla="*/ 306 h 410"/>
                      <a:gd name="T16" fmla="*/ 15 w 432"/>
                      <a:gd name="T17" fmla="*/ 357 h 410"/>
                      <a:gd name="T18" fmla="*/ 15 w 432"/>
                      <a:gd name="T19" fmla="*/ 410 h 410"/>
                      <a:gd name="T20" fmla="*/ 52 w 432"/>
                      <a:gd name="T21" fmla="*/ 407 h 410"/>
                      <a:gd name="T22" fmla="*/ 432 w 432"/>
                      <a:gd name="T23" fmla="*/ 375 h 410"/>
                      <a:gd name="T24" fmla="*/ 398 w 432"/>
                      <a:gd name="T25" fmla="*/ 0 h 410"/>
                      <a:gd name="T26" fmla="*/ 35 w 432"/>
                      <a:gd name="T27" fmla="*/ 31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32" h="410">
                        <a:moveTo>
                          <a:pt x="35" y="31"/>
                        </a:moveTo>
                        <a:lnTo>
                          <a:pt x="0" y="35"/>
                        </a:lnTo>
                        <a:lnTo>
                          <a:pt x="4" y="76"/>
                        </a:lnTo>
                        <a:lnTo>
                          <a:pt x="8" y="119"/>
                        </a:lnTo>
                        <a:lnTo>
                          <a:pt x="10" y="164"/>
                        </a:lnTo>
                        <a:lnTo>
                          <a:pt x="13" y="210"/>
                        </a:lnTo>
                        <a:lnTo>
                          <a:pt x="14" y="257"/>
                        </a:lnTo>
                        <a:lnTo>
                          <a:pt x="15" y="306"/>
                        </a:lnTo>
                        <a:lnTo>
                          <a:pt x="15" y="357"/>
                        </a:lnTo>
                        <a:lnTo>
                          <a:pt x="15" y="410"/>
                        </a:lnTo>
                        <a:lnTo>
                          <a:pt x="52" y="407"/>
                        </a:lnTo>
                        <a:lnTo>
                          <a:pt x="432" y="375"/>
                        </a:lnTo>
                        <a:lnTo>
                          <a:pt x="398" y="0"/>
                        </a:lnTo>
                        <a:lnTo>
                          <a:pt x="35" y="3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6" name="Freeform 812"/>
                  <p:cNvSpPr>
                    <a:spLocks/>
                  </p:cNvSpPr>
                  <p:nvPr/>
                </p:nvSpPr>
                <p:spPr bwMode="auto">
                  <a:xfrm>
                    <a:off x="4310" y="3406"/>
                    <a:ext cx="29" cy="11"/>
                  </a:xfrm>
                  <a:custGeom>
                    <a:avLst/>
                    <a:gdLst>
                      <a:gd name="T0" fmla="*/ 36 w 51"/>
                      <a:gd name="T1" fmla="*/ 20 h 25"/>
                      <a:gd name="T2" fmla="*/ 51 w 51"/>
                      <a:gd name="T3" fmla="*/ 25 h 25"/>
                      <a:gd name="T4" fmla="*/ 37 w 51"/>
                      <a:gd name="T5" fmla="*/ 14 h 25"/>
                      <a:gd name="T6" fmla="*/ 26 w 51"/>
                      <a:gd name="T7" fmla="*/ 1 h 25"/>
                      <a:gd name="T8" fmla="*/ 0 w 51"/>
                      <a:gd name="T9" fmla="*/ 0 h 25"/>
                      <a:gd name="T10" fmla="*/ 17 w 51"/>
                      <a:gd name="T11" fmla="*/ 10 h 25"/>
                      <a:gd name="T12" fmla="*/ 36 w 51"/>
                      <a:gd name="T13" fmla="*/ 2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" h="25">
                        <a:moveTo>
                          <a:pt x="36" y="20"/>
                        </a:moveTo>
                        <a:lnTo>
                          <a:pt x="51" y="25"/>
                        </a:lnTo>
                        <a:lnTo>
                          <a:pt x="37" y="14"/>
                        </a:lnTo>
                        <a:lnTo>
                          <a:pt x="26" y="1"/>
                        </a:lnTo>
                        <a:lnTo>
                          <a:pt x="0" y="0"/>
                        </a:lnTo>
                        <a:lnTo>
                          <a:pt x="17" y="10"/>
                        </a:lnTo>
                        <a:lnTo>
                          <a:pt x="36" y="20"/>
                        </a:lnTo>
                        <a:close/>
                      </a:path>
                    </a:pathLst>
                  </a:custGeom>
                  <a:solidFill>
                    <a:srgbClr val="FFE0A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7" name="Freeform 813"/>
                  <p:cNvSpPr>
                    <a:spLocks/>
                  </p:cNvSpPr>
                  <p:nvPr/>
                </p:nvSpPr>
                <p:spPr bwMode="auto">
                  <a:xfrm>
                    <a:off x="-496" y="2386"/>
                    <a:ext cx="156" cy="208"/>
                  </a:xfrm>
                  <a:custGeom>
                    <a:avLst/>
                    <a:gdLst>
                      <a:gd name="T0" fmla="*/ 63 w 280"/>
                      <a:gd name="T1" fmla="*/ 0 h 421"/>
                      <a:gd name="T2" fmla="*/ 280 w 280"/>
                      <a:gd name="T3" fmla="*/ 56 h 421"/>
                      <a:gd name="T4" fmla="*/ 183 w 280"/>
                      <a:gd name="T5" fmla="*/ 421 h 421"/>
                      <a:gd name="T6" fmla="*/ 0 w 280"/>
                      <a:gd name="T7" fmla="*/ 374 h 4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0" h="421">
                        <a:moveTo>
                          <a:pt x="63" y="0"/>
                        </a:moveTo>
                        <a:lnTo>
                          <a:pt x="280" y="56"/>
                        </a:lnTo>
                        <a:lnTo>
                          <a:pt x="183" y="421"/>
                        </a:lnTo>
                        <a:lnTo>
                          <a:pt x="0" y="374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8" name="Line 8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624" y="2542"/>
                    <a:ext cx="128" cy="30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3999" name="Line 8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7" y="521"/>
                    <a:ext cx="16" cy="1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0" name="Line 816"/>
                  <p:cNvSpPr>
                    <a:spLocks noChangeShapeType="1"/>
                  </p:cNvSpPr>
                  <p:nvPr/>
                </p:nvSpPr>
                <p:spPr bwMode="auto">
                  <a:xfrm>
                    <a:off x="-568" y="2362"/>
                    <a:ext cx="107" cy="24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1" name="Freeform 817"/>
                  <p:cNvSpPr>
                    <a:spLocks/>
                  </p:cNvSpPr>
                  <p:nvPr/>
                </p:nvSpPr>
                <p:spPr bwMode="auto">
                  <a:xfrm>
                    <a:off x="2673" y="4675"/>
                    <a:ext cx="423" cy="152"/>
                  </a:xfrm>
                  <a:custGeom>
                    <a:avLst/>
                    <a:gdLst>
                      <a:gd name="T0" fmla="*/ 0 w 759"/>
                      <a:gd name="T1" fmla="*/ 307 h 307"/>
                      <a:gd name="T2" fmla="*/ 99 w 759"/>
                      <a:gd name="T3" fmla="*/ 274 h 307"/>
                      <a:gd name="T4" fmla="*/ 104 w 759"/>
                      <a:gd name="T5" fmla="*/ 271 h 307"/>
                      <a:gd name="T6" fmla="*/ 110 w 759"/>
                      <a:gd name="T7" fmla="*/ 269 h 307"/>
                      <a:gd name="T8" fmla="*/ 122 w 759"/>
                      <a:gd name="T9" fmla="*/ 265 h 307"/>
                      <a:gd name="T10" fmla="*/ 147 w 759"/>
                      <a:gd name="T11" fmla="*/ 257 h 307"/>
                      <a:gd name="T12" fmla="*/ 197 w 759"/>
                      <a:gd name="T13" fmla="*/ 240 h 307"/>
                      <a:gd name="T14" fmla="*/ 244 w 759"/>
                      <a:gd name="T15" fmla="*/ 222 h 307"/>
                      <a:gd name="T16" fmla="*/ 250 w 759"/>
                      <a:gd name="T17" fmla="*/ 219 h 307"/>
                      <a:gd name="T18" fmla="*/ 256 w 759"/>
                      <a:gd name="T19" fmla="*/ 216 h 307"/>
                      <a:gd name="T20" fmla="*/ 268 w 759"/>
                      <a:gd name="T21" fmla="*/ 212 h 307"/>
                      <a:gd name="T22" fmla="*/ 293 w 759"/>
                      <a:gd name="T23" fmla="*/ 204 h 307"/>
                      <a:gd name="T24" fmla="*/ 341 w 759"/>
                      <a:gd name="T25" fmla="*/ 185 h 307"/>
                      <a:gd name="T26" fmla="*/ 346 w 759"/>
                      <a:gd name="T27" fmla="*/ 182 h 307"/>
                      <a:gd name="T28" fmla="*/ 352 w 759"/>
                      <a:gd name="T29" fmla="*/ 180 h 307"/>
                      <a:gd name="T30" fmla="*/ 364 w 759"/>
                      <a:gd name="T31" fmla="*/ 176 h 307"/>
                      <a:gd name="T32" fmla="*/ 389 w 759"/>
                      <a:gd name="T33" fmla="*/ 168 h 307"/>
                      <a:gd name="T34" fmla="*/ 436 w 759"/>
                      <a:gd name="T35" fmla="*/ 147 h 307"/>
                      <a:gd name="T36" fmla="*/ 483 w 759"/>
                      <a:gd name="T37" fmla="*/ 128 h 307"/>
                      <a:gd name="T38" fmla="*/ 576 w 759"/>
                      <a:gd name="T39" fmla="*/ 87 h 307"/>
                      <a:gd name="T40" fmla="*/ 622 w 759"/>
                      <a:gd name="T41" fmla="*/ 65 h 307"/>
                      <a:gd name="T42" fmla="*/ 668 w 759"/>
                      <a:gd name="T43" fmla="*/ 45 h 307"/>
                      <a:gd name="T44" fmla="*/ 759 w 759"/>
                      <a:gd name="T45" fmla="*/ 0 h 3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759" h="307">
                        <a:moveTo>
                          <a:pt x="0" y="307"/>
                        </a:moveTo>
                        <a:lnTo>
                          <a:pt x="99" y="274"/>
                        </a:lnTo>
                        <a:lnTo>
                          <a:pt x="104" y="271"/>
                        </a:lnTo>
                        <a:lnTo>
                          <a:pt x="110" y="269"/>
                        </a:lnTo>
                        <a:lnTo>
                          <a:pt x="122" y="265"/>
                        </a:lnTo>
                        <a:lnTo>
                          <a:pt x="147" y="257"/>
                        </a:lnTo>
                        <a:lnTo>
                          <a:pt x="197" y="240"/>
                        </a:lnTo>
                        <a:lnTo>
                          <a:pt x="244" y="222"/>
                        </a:lnTo>
                        <a:lnTo>
                          <a:pt x="250" y="219"/>
                        </a:lnTo>
                        <a:lnTo>
                          <a:pt x="256" y="216"/>
                        </a:lnTo>
                        <a:lnTo>
                          <a:pt x="268" y="212"/>
                        </a:lnTo>
                        <a:lnTo>
                          <a:pt x="293" y="204"/>
                        </a:lnTo>
                        <a:lnTo>
                          <a:pt x="341" y="185"/>
                        </a:lnTo>
                        <a:lnTo>
                          <a:pt x="346" y="182"/>
                        </a:lnTo>
                        <a:lnTo>
                          <a:pt x="352" y="180"/>
                        </a:lnTo>
                        <a:lnTo>
                          <a:pt x="364" y="176"/>
                        </a:lnTo>
                        <a:lnTo>
                          <a:pt x="389" y="168"/>
                        </a:lnTo>
                        <a:lnTo>
                          <a:pt x="436" y="147"/>
                        </a:lnTo>
                        <a:lnTo>
                          <a:pt x="483" y="128"/>
                        </a:lnTo>
                        <a:lnTo>
                          <a:pt x="576" y="87"/>
                        </a:lnTo>
                        <a:lnTo>
                          <a:pt x="622" y="65"/>
                        </a:lnTo>
                        <a:lnTo>
                          <a:pt x="668" y="45"/>
                        </a:lnTo>
                        <a:lnTo>
                          <a:pt x="759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2" name="Freeform 818"/>
                  <p:cNvSpPr>
                    <a:spLocks/>
                  </p:cNvSpPr>
                  <p:nvPr/>
                </p:nvSpPr>
                <p:spPr bwMode="auto">
                  <a:xfrm>
                    <a:off x="3889" y="1608"/>
                    <a:ext cx="4" cy="4"/>
                  </a:xfrm>
                  <a:custGeom>
                    <a:avLst/>
                    <a:gdLst>
                      <a:gd name="T0" fmla="*/ 0 w 9"/>
                      <a:gd name="T1" fmla="*/ 0 h 9"/>
                      <a:gd name="T2" fmla="*/ 5 w 9"/>
                      <a:gd name="T3" fmla="*/ 3 h 9"/>
                      <a:gd name="T4" fmla="*/ 9 w 9"/>
                      <a:gd name="T5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9">
                        <a:moveTo>
                          <a:pt x="0" y="0"/>
                        </a:moveTo>
                        <a:lnTo>
                          <a:pt x="5" y="3"/>
                        </a:lnTo>
                        <a:lnTo>
                          <a:pt x="9" y="9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3" name="Freeform 819"/>
                  <p:cNvSpPr>
                    <a:spLocks/>
                  </p:cNvSpPr>
                  <p:nvPr/>
                </p:nvSpPr>
                <p:spPr bwMode="auto">
                  <a:xfrm>
                    <a:off x="3817" y="1608"/>
                    <a:ext cx="305" cy="210"/>
                  </a:xfrm>
                  <a:custGeom>
                    <a:avLst/>
                    <a:gdLst>
                      <a:gd name="T0" fmla="*/ 544 w 544"/>
                      <a:gd name="T1" fmla="*/ 246 h 424"/>
                      <a:gd name="T2" fmla="*/ 323 w 544"/>
                      <a:gd name="T3" fmla="*/ 400 h 424"/>
                      <a:gd name="T4" fmla="*/ 310 w 544"/>
                      <a:gd name="T5" fmla="*/ 406 h 424"/>
                      <a:gd name="T6" fmla="*/ 279 w 544"/>
                      <a:gd name="T7" fmla="*/ 416 h 424"/>
                      <a:gd name="T8" fmla="*/ 263 w 544"/>
                      <a:gd name="T9" fmla="*/ 420 h 424"/>
                      <a:gd name="T10" fmla="*/ 248 w 544"/>
                      <a:gd name="T11" fmla="*/ 423 h 424"/>
                      <a:gd name="T12" fmla="*/ 232 w 544"/>
                      <a:gd name="T13" fmla="*/ 424 h 424"/>
                      <a:gd name="T14" fmla="*/ 215 w 544"/>
                      <a:gd name="T15" fmla="*/ 424 h 424"/>
                      <a:gd name="T16" fmla="*/ 182 w 544"/>
                      <a:gd name="T17" fmla="*/ 422 h 424"/>
                      <a:gd name="T18" fmla="*/ 159 w 544"/>
                      <a:gd name="T19" fmla="*/ 416 h 424"/>
                      <a:gd name="T20" fmla="*/ 139 w 544"/>
                      <a:gd name="T21" fmla="*/ 409 h 424"/>
                      <a:gd name="T22" fmla="*/ 118 w 544"/>
                      <a:gd name="T23" fmla="*/ 399 h 424"/>
                      <a:gd name="T24" fmla="*/ 101 w 544"/>
                      <a:gd name="T25" fmla="*/ 390 h 424"/>
                      <a:gd name="T26" fmla="*/ 83 w 544"/>
                      <a:gd name="T27" fmla="*/ 377 h 424"/>
                      <a:gd name="T28" fmla="*/ 67 w 544"/>
                      <a:gd name="T29" fmla="*/ 363 h 424"/>
                      <a:gd name="T30" fmla="*/ 53 w 544"/>
                      <a:gd name="T31" fmla="*/ 348 h 424"/>
                      <a:gd name="T32" fmla="*/ 41 w 544"/>
                      <a:gd name="T33" fmla="*/ 330 h 424"/>
                      <a:gd name="T34" fmla="*/ 27 w 544"/>
                      <a:gd name="T35" fmla="*/ 310 h 424"/>
                      <a:gd name="T36" fmla="*/ 18 w 544"/>
                      <a:gd name="T37" fmla="*/ 292 h 424"/>
                      <a:gd name="T38" fmla="*/ 11 w 544"/>
                      <a:gd name="T39" fmla="*/ 271 h 424"/>
                      <a:gd name="T40" fmla="*/ 5 w 544"/>
                      <a:gd name="T41" fmla="*/ 252 h 424"/>
                      <a:gd name="T42" fmla="*/ 2 w 544"/>
                      <a:gd name="T43" fmla="*/ 240 h 424"/>
                      <a:gd name="T44" fmla="*/ 1 w 544"/>
                      <a:gd name="T45" fmla="*/ 230 h 424"/>
                      <a:gd name="T46" fmla="*/ 0 w 544"/>
                      <a:gd name="T47" fmla="*/ 209 h 424"/>
                      <a:gd name="T48" fmla="*/ 1 w 544"/>
                      <a:gd name="T49" fmla="*/ 187 h 424"/>
                      <a:gd name="T50" fmla="*/ 4 w 544"/>
                      <a:gd name="T51" fmla="*/ 167 h 424"/>
                      <a:gd name="T52" fmla="*/ 10 w 544"/>
                      <a:gd name="T53" fmla="*/ 141 h 424"/>
                      <a:gd name="T54" fmla="*/ 18 w 544"/>
                      <a:gd name="T55" fmla="*/ 117 h 424"/>
                      <a:gd name="T56" fmla="*/ 29 w 544"/>
                      <a:gd name="T57" fmla="*/ 94 h 424"/>
                      <a:gd name="T58" fmla="*/ 44 w 544"/>
                      <a:gd name="T59" fmla="*/ 75 h 424"/>
                      <a:gd name="T60" fmla="*/ 66 w 544"/>
                      <a:gd name="T61" fmla="*/ 47 h 424"/>
                      <a:gd name="T62" fmla="*/ 95 w 544"/>
                      <a:gd name="T63" fmla="*/ 23 h 424"/>
                      <a:gd name="T64" fmla="*/ 128 w 544"/>
                      <a:gd name="T65" fmla="*/ 0 h 4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44" h="424">
                        <a:moveTo>
                          <a:pt x="544" y="246"/>
                        </a:moveTo>
                        <a:lnTo>
                          <a:pt x="323" y="400"/>
                        </a:lnTo>
                        <a:lnTo>
                          <a:pt x="310" y="406"/>
                        </a:lnTo>
                        <a:lnTo>
                          <a:pt x="279" y="416"/>
                        </a:lnTo>
                        <a:lnTo>
                          <a:pt x="263" y="420"/>
                        </a:lnTo>
                        <a:lnTo>
                          <a:pt x="248" y="423"/>
                        </a:lnTo>
                        <a:lnTo>
                          <a:pt x="232" y="424"/>
                        </a:lnTo>
                        <a:lnTo>
                          <a:pt x="215" y="424"/>
                        </a:lnTo>
                        <a:lnTo>
                          <a:pt x="182" y="422"/>
                        </a:lnTo>
                        <a:lnTo>
                          <a:pt x="159" y="416"/>
                        </a:lnTo>
                        <a:lnTo>
                          <a:pt x="139" y="409"/>
                        </a:lnTo>
                        <a:lnTo>
                          <a:pt x="118" y="399"/>
                        </a:lnTo>
                        <a:lnTo>
                          <a:pt x="101" y="390"/>
                        </a:lnTo>
                        <a:lnTo>
                          <a:pt x="83" y="377"/>
                        </a:lnTo>
                        <a:lnTo>
                          <a:pt x="67" y="363"/>
                        </a:lnTo>
                        <a:lnTo>
                          <a:pt x="53" y="348"/>
                        </a:lnTo>
                        <a:lnTo>
                          <a:pt x="41" y="330"/>
                        </a:lnTo>
                        <a:lnTo>
                          <a:pt x="27" y="310"/>
                        </a:lnTo>
                        <a:lnTo>
                          <a:pt x="18" y="292"/>
                        </a:lnTo>
                        <a:lnTo>
                          <a:pt x="11" y="271"/>
                        </a:lnTo>
                        <a:lnTo>
                          <a:pt x="5" y="252"/>
                        </a:lnTo>
                        <a:lnTo>
                          <a:pt x="2" y="240"/>
                        </a:lnTo>
                        <a:lnTo>
                          <a:pt x="1" y="230"/>
                        </a:lnTo>
                        <a:lnTo>
                          <a:pt x="0" y="209"/>
                        </a:lnTo>
                        <a:lnTo>
                          <a:pt x="1" y="187"/>
                        </a:lnTo>
                        <a:lnTo>
                          <a:pt x="4" y="167"/>
                        </a:lnTo>
                        <a:lnTo>
                          <a:pt x="10" y="141"/>
                        </a:lnTo>
                        <a:lnTo>
                          <a:pt x="18" y="117"/>
                        </a:lnTo>
                        <a:lnTo>
                          <a:pt x="29" y="94"/>
                        </a:lnTo>
                        <a:lnTo>
                          <a:pt x="44" y="75"/>
                        </a:lnTo>
                        <a:lnTo>
                          <a:pt x="66" y="47"/>
                        </a:lnTo>
                        <a:lnTo>
                          <a:pt x="95" y="23"/>
                        </a:lnTo>
                        <a:lnTo>
                          <a:pt x="128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4" name="Line 8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9" y="1553"/>
                    <a:ext cx="94" cy="5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5" name="Freeform 821"/>
                  <p:cNvSpPr>
                    <a:spLocks/>
                  </p:cNvSpPr>
                  <p:nvPr/>
                </p:nvSpPr>
                <p:spPr bwMode="auto">
                  <a:xfrm>
                    <a:off x="-461" y="1855"/>
                    <a:ext cx="229" cy="531"/>
                  </a:xfrm>
                  <a:custGeom>
                    <a:avLst/>
                    <a:gdLst>
                      <a:gd name="T0" fmla="*/ 408 w 408"/>
                      <a:gd name="T1" fmla="*/ 0 h 1073"/>
                      <a:gd name="T2" fmla="*/ 338 w 408"/>
                      <a:gd name="T3" fmla="*/ 132 h 1073"/>
                      <a:gd name="T4" fmla="*/ 273 w 408"/>
                      <a:gd name="T5" fmla="*/ 265 h 1073"/>
                      <a:gd name="T6" fmla="*/ 213 w 408"/>
                      <a:gd name="T7" fmla="*/ 399 h 1073"/>
                      <a:gd name="T8" fmla="*/ 161 w 408"/>
                      <a:gd name="T9" fmla="*/ 533 h 1073"/>
                      <a:gd name="T10" fmla="*/ 112 w 408"/>
                      <a:gd name="T11" fmla="*/ 668 h 1073"/>
                      <a:gd name="T12" fmla="*/ 70 w 408"/>
                      <a:gd name="T13" fmla="*/ 802 h 1073"/>
                      <a:gd name="T14" fmla="*/ 32 w 408"/>
                      <a:gd name="T15" fmla="*/ 936 h 1073"/>
                      <a:gd name="T16" fmla="*/ 0 w 408"/>
                      <a:gd name="T17" fmla="*/ 1073 h 10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08" h="1073">
                        <a:moveTo>
                          <a:pt x="408" y="0"/>
                        </a:moveTo>
                        <a:lnTo>
                          <a:pt x="338" y="132"/>
                        </a:lnTo>
                        <a:lnTo>
                          <a:pt x="273" y="265"/>
                        </a:lnTo>
                        <a:lnTo>
                          <a:pt x="213" y="399"/>
                        </a:lnTo>
                        <a:lnTo>
                          <a:pt x="161" y="533"/>
                        </a:lnTo>
                        <a:lnTo>
                          <a:pt x="112" y="668"/>
                        </a:lnTo>
                        <a:lnTo>
                          <a:pt x="70" y="802"/>
                        </a:lnTo>
                        <a:lnTo>
                          <a:pt x="32" y="936"/>
                        </a:lnTo>
                        <a:lnTo>
                          <a:pt x="0" y="1073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6" name="Line 8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41" y="860"/>
                    <a:ext cx="92" cy="93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7" name="Freeform 823"/>
                  <p:cNvSpPr>
                    <a:spLocks/>
                  </p:cNvSpPr>
                  <p:nvPr/>
                </p:nvSpPr>
                <p:spPr bwMode="auto">
                  <a:xfrm>
                    <a:off x="2841" y="953"/>
                    <a:ext cx="333" cy="148"/>
                  </a:xfrm>
                  <a:custGeom>
                    <a:avLst/>
                    <a:gdLst>
                      <a:gd name="T0" fmla="*/ 595 w 595"/>
                      <a:gd name="T1" fmla="*/ 301 h 301"/>
                      <a:gd name="T2" fmla="*/ 531 w 595"/>
                      <a:gd name="T3" fmla="*/ 266 h 301"/>
                      <a:gd name="T4" fmla="*/ 469 w 595"/>
                      <a:gd name="T5" fmla="*/ 232 h 301"/>
                      <a:gd name="T6" fmla="*/ 350 w 595"/>
                      <a:gd name="T7" fmla="*/ 169 h 301"/>
                      <a:gd name="T8" fmla="*/ 232 w 595"/>
                      <a:gd name="T9" fmla="*/ 110 h 301"/>
                      <a:gd name="T10" fmla="*/ 115 w 595"/>
                      <a:gd name="T11" fmla="*/ 54 h 301"/>
                      <a:gd name="T12" fmla="*/ 0 w 595"/>
                      <a:gd name="T13" fmla="*/ 0 h 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95" h="301">
                        <a:moveTo>
                          <a:pt x="595" y="301"/>
                        </a:moveTo>
                        <a:lnTo>
                          <a:pt x="531" y="266"/>
                        </a:lnTo>
                        <a:lnTo>
                          <a:pt x="469" y="232"/>
                        </a:lnTo>
                        <a:lnTo>
                          <a:pt x="350" y="169"/>
                        </a:lnTo>
                        <a:lnTo>
                          <a:pt x="232" y="110"/>
                        </a:lnTo>
                        <a:lnTo>
                          <a:pt x="115" y="5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8" name="Line 824"/>
                  <p:cNvSpPr>
                    <a:spLocks noChangeShapeType="1"/>
                  </p:cNvSpPr>
                  <p:nvPr/>
                </p:nvSpPr>
                <p:spPr bwMode="auto">
                  <a:xfrm>
                    <a:off x="-584" y="3033"/>
                    <a:ext cx="101" cy="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09" name="Freeform 825"/>
                  <p:cNvSpPr>
                    <a:spLocks/>
                  </p:cNvSpPr>
                  <p:nvPr/>
                </p:nvSpPr>
                <p:spPr bwMode="auto">
                  <a:xfrm>
                    <a:off x="2579" y="864"/>
                    <a:ext cx="262" cy="186"/>
                  </a:xfrm>
                  <a:custGeom>
                    <a:avLst/>
                    <a:gdLst>
                      <a:gd name="T0" fmla="*/ 469 w 469"/>
                      <a:gd name="T1" fmla="*/ 177 h 375"/>
                      <a:gd name="T2" fmla="*/ 296 w 469"/>
                      <a:gd name="T3" fmla="*/ 375 h 375"/>
                      <a:gd name="T4" fmla="*/ 295 w 469"/>
                      <a:gd name="T5" fmla="*/ 352 h 375"/>
                      <a:gd name="T6" fmla="*/ 294 w 469"/>
                      <a:gd name="T7" fmla="*/ 331 h 375"/>
                      <a:gd name="T8" fmla="*/ 292 w 469"/>
                      <a:gd name="T9" fmla="*/ 310 h 375"/>
                      <a:gd name="T10" fmla="*/ 290 w 469"/>
                      <a:gd name="T11" fmla="*/ 292 h 375"/>
                      <a:gd name="T12" fmla="*/ 287 w 469"/>
                      <a:gd name="T13" fmla="*/ 273 h 375"/>
                      <a:gd name="T14" fmla="*/ 284 w 469"/>
                      <a:gd name="T15" fmla="*/ 256 h 375"/>
                      <a:gd name="T16" fmla="*/ 280 w 469"/>
                      <a:gd name="T17" fmla="*/ 241 h 375"/>
                      <a:gd name="T18" fmla="*/ 277 w 469"/>
                      <a:gd name="T19" fmla="*/ 227 h 375"/>
                      <a:gd name="T20" fmla="*/ 271 w 469"/>
                      <a:gd name="T21" fmla="*/ 213 h 375"/>
                      <a:gd name="T22" fmla="*/ 266 w 469"/>
                      <a:gd name="T23" fmla="*/ 202 h 375"/>
                      <a:gd name="T24" fmla="*/ 259 w 469"/>
                      <a:gd name="T25" fmla="*/ 190 h 375"/>
                      <a:gd name="T26" fmla="*/ 253 w 469"/>
                      <a:gd name="T27" fmla="*/ 181 h 375"/>
                      <a:gd name="T28" fmla="*/ 245 w 469"/>
                      <a:gd name="T29" fmla="*/ 172 h 375"/>
                      <a:gd name="T30" fmla="*/ 238 w 469"/>
                      <a:gd name="T31" fmla="*/ 164 h 375"/>
                      <a:gd name="T32" fmla="*/ 229 w 469"/>
                      <a:gd name="T33" fmla="*/ 158 h 375"/>
                      <a:gd name="T34" fmla="*/ 221 w 469"/>
                      <a:gd name="T35" fmla="*/ 154 h 375"/>
                      <a:gd name="T36" fmla="*/ 211 w 469"/>
                      <a:gd name="T37" fmla="*/ 149 h 375"/>
                      <a:gd name="T38" fmla="*/ 201 w 469"/>
                      <a:gd name="T39" fmla="*/ 146 h 375"/>
                      <a:gd name="T40" fmla="*/ 189 w 469"/>
                      <a:gd name="T41" fmla="*/ 144 h 375"/>
                      <a:gd name="T42" fmla="*/ 179 w 469"/>
                      <a:gd name="T43" fmla="*/ 144 h 375"/>
                      <a:gd name="T44" fmla="*/ 166 w 469"/>
                      <a:gd name="T45" fmla="*/ 144 h 375"/>
                      <a:gd name="T46" fmla="*/ 154 w 469"/>
                      <a:gd name="T47" fmla="*/ 146 h 375"/>
                      <a:gd name="T48" fmla="*/ 141 w 469"/>
                      <a:gd name="T49" fmla="*/ 148 h 375"/>
                      <a:gd name="T50" fmla="*/ 128 w 469"/>
                      <a:gd name="T51" fmla="*/ 153 h 375"/>
                      <a:gd name="T52" fmla="*/ 113 w 469"/>
                      <a:gd name="T53" fmla="*/ 157 h 375"/>
                      <a:gd name="T54" fmla="*/ 98 w 469"/>
                      <a:gd name="T55" fmla="*/ 163 h 375"/>
                      <a:gd name="T56" fmla="*/ 83 w 469"/>
                      <a:gd name="T57" fmla="*/ 170 h 375"/>
                      <a:gd name="T58" fmla="*/ 68 w 469"/>
                      <a:gd name="T59" fmla="*/ 179 h 375"/>
                      <a:gd name="T60" fmla="*/ 51 w 469"/>
                      <a:gd name="T61" fmla="*/ 188 h 375"/>
                      <a:gd name="T62" fmla="*/ 34 w 469"/>
                      <a:gd name="T63" fmla="*/ 200 h 375"/>
                      <a:gd name="T64" fmla="*/ 17 w 469"/>
                      <a:gd name="T65" fmla="*/ 211 h 375"/>
                      <a:gd name="T66" fmla="*/ 0 w 469"/>
                      <a:gd name="T67" fmla="*/ 225 h 375"/>
                      <a:gd name="T68" fmla="*/ 38 w 469"/>
                      <a:gd name="T69" fmla="*/ 0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69" h="375">
                        <a:moveTo>
                          <a:pt x="469" y="177"/>
                        </a:moveTo>
                        <a:lnTo>
                          <a:pt x="296" y="375"/>
                        </a:lnTo>
                        <a:lnTo>
                          <a:pt x="295" y="352"/>
                        </a:lnTo>
                        <a:lnTo>
                          <a:pt x="294" y="331"/>
                        </a:lnTo>
                        <a:lnTo>
                          <a:pt x="292" y="310"/>
                        </a:lnTo>
                        <a:lnTo>
                          <a:pt x="290" y="292"/>
                        </a:lnTo>
                        <a:lnTo>
                          <a:pt x="287" y="273"/>
                        </a:lnTo>
                        <a:lnTo>
                          <a:pt x="284" y="256"/>
                        </a:lnTo>
                        <a:lnTo>
                          <a:pt x="280" y="241"/>
                        </a:lnTo>
                        <a:lnTo>
                          <a:pt x="277" y="227"/>
                        </a:lnTo>
                        <a:lnTo>
                          <a:pt x="271" y="213"/>
                        </a:lnTo>
                        <a:lnTo>
                          <a:pt x="266" y="202"/>
                        </a:lnTo>
                        <a:lnTo>
                          <a:pt x="259" y="190"/>
                        </a:lnTo>
                        <a:lnTo>
                          <a:pt x="253" y="181"/>
                        </a:lnTo>
                        <a:lnTo>
                          <a:pt x="245" y="172"/>
                        </a:lnTo>
                        <a:lnTo>
                          <a:pt x="238" y="164"/>
                        </a:lnTo>
                        <a:lnTo>
                          <a:pt x="229" y="158"/>
                        </a:lnTo>
                        <a:lnTo>
                          <a:pt x="221" y="154"/>
                        </a:lnTo>
                        <a:lnTo>
                          <a:pt x="211" y="149"/>
                        </a:lnTo>
                        <a:lnTo>
                          <a:pt x="201" y="146"/>
                        </a:lnTo>
                        <a:lnTo>
                          <a:pt x="189" y="144"/>
                        </a:lnTo>
                        <a:lnTo>
                          <a:pt x="179" y="144"/>
                        </a:lnTo>
                        <a:lnTo>
                          <a:pt x="166" y="144"/>
                        </a:lnTo>
                        <a:lnTo>
                          <a:pt x="154" y="146"/>
                        </a:lnTo>
                        <a:lnTo>
                          <a:pt x="141" y="148"/>
                        </a:lnTo>
                        <a:lnTo>
                          <a:pt x="128" y="153"/>
                        </a:lnTo>
                        <a:lnTo>
                          <a:pt x="113" y="157"/>
                        </a:lnTo>
                        <a:lnTo>
                          <a:pt x="98" y="163"/>
                        </a:lnTo>
                        <a:lnTo>
                          <a:pt x="83" y="170"/>
                        </a:lnTo>
                        <a:lnTo>
                          <a:pt x="68" y="179"/>
                        </a:lnTo>
                        <a:lnTo>
                          <a:pt x="51" y="188"/>
                        </a:lnTo>
                        <a:lnTo>
                          <a:pt x="34" y="200"/>
                        </a:lnTo>
                        <a:lnTo>
                          <a:pt x="17" y="211"/>
                        </a:lnTo>
                        <a:lnTo>
                          <a:pt x="0" y="225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0" name="Freeform 826"/>
                  <p:cNvSpPr>
                    <a:spLocks/>
                  </p:cNvSpPr>
                  <p:nvPr/>
                </p:nvSpPr>
                <p:spPr bwMode="auto">
                  <a:xfrm>
                    <a:off x="1183" y="1042"/>
                    <a:ext cx="1862" cy="1140"/>
                  </a:xfrm>
                  <a:custGeom>
                    <a:avLst/>
                    <a:gdLst>
                      <a:gd name="T0" fmla="*/ 64 w 3321"/>
                      <a:gd name="T1" fmla="*/ 923 h 2300"/>
                      <a:gd name="T2" fmla="*/ 183 w 3321"/>
                      <a:gd name="T3" fmla="*/ 1120 h 2300"/>
                      <a:gd name="T4" fmla="*/ 316 w 3321"/>
                      <a:gd name="T5" fmla="*/ 1307 h 2300"/>
                      <a:gd name="T6" fmla="*/ 424 w 3321"/>
                      <a:gd name="T7" fmla="*/ 1440 h 2300"/>
                      <a:gd name="T8" fmla="*/ 606 w 3321"/>
                      <a:gd name="T9" fmla="*/ 1633 h 2300"/>
                      <a:gd name="T10" fmla="*/ 806 w 3321"/>
                      <a:gd name="T11" fmla="*/ 1810 h 2300"/>
                      <a:gd name="T12" fmla="*/ 1012 w 3321"/>
                      <a:gd name="T13" fmla="*/ 1960 h 2300"/>
                      <a:gd name="T14" fmla="*/ 1226 w 3321"/>
                      <a:gd name="T15" fmla="*/ 2083 h 2300"/>
                      <a:gd name="T16" fmla="*/ 1445 w 3321"/>
                      <a:gd name="T17" fmla="*/ 2177 h 2300"/>
                      <a:gd name="T18" fmla="*/ 1673 w 3321"/>
                      <a:gd name="T19" fmla="*/ 2246 h 2300"/>
                      <a:gd name="T20" fmla="*/ 1905 w 3321"/>
                      <a:gd name="T21" fmla="*/ 2286 h 2300"/>
                      <a:gd name="T22" fmla="*/ 2145 w 3321"/>
                      <a:gd name="T23" fmla="*/ 2300 h 2300"/>
                      <a:gd name="T24" fmla="*/ 2392 w 3321"/>
                      <a:gd name="T25" fmla="*/ 2287 h 2300"/>
                      <a:gd name="T26" fmla="*/ 2645 w 3321"/>
                      <a:gd name="T27" fmla="*/ 2246 h 2300"/>
                      <a:gd name="T28" fmla="*/ 2906 w 3321"/>
                      <a:gd name="T29" fmla="*/ 2178 h 2300"/>
                      <a:gd name="T30" fmla="*/ 3022 w 3321"/>
                      <a:gd name="T31" fmla="*/ 2139 h 2300"/>
                      <a:gd name="T32" fmla="*/ 3100 w 3321"/>
                      <a:gd name="T33" fmla="*/ 2103 h 2300"/>
                      <a:gd name="T34" fmla="*/ 3166 w 3321"/>
                      <a:gd name="T35" fmla="*/ 2058 h 2300"/>
                      <a:gd name="T36" fmla="*/ 3192 w 3321"/>
                      <a:gd name="T37" fmla="*/ 2035 h 2300"/>
                      <a:gd name="T38" fmla="*/ 3213 w 3321"/>
                      <a:gd name="T39" fmla="*/ 2013 h 2300"/>
                      <a:gd name="T40" fmla="*/ 3234 w 3321"/>
                      <a:gd name="T41" fmla="*/ 1984 h 2300"/>
                      <a:gd name="T42" fmla="*/ 3260 w 3321"/>
                      <a:gd name="T43" fmla="*/ 1947 h 2300"/>
                      <a:gd name="T44" fmla="*/ 3283 w 3321"/>
                      <a:gd name="T45" fmla="*/ 1900 h 2300"/>
                      <a:gd name="T46" fmla="*/ 3294 w 3321"/>
                      <a:gd name="T47" fmla="*/ 1871 h 2300"/>
                      <a:gd name="T48" fmla="*/ 3310 w 3321"/>
                      <a:gd name="T49" fmla="*/ 1808 h 2300"/>
                      <a:gd name="T50" fmla="*/ 3317 w 3321"/>
                      <a:gd name="T51" fmla="*/ 1757 h 2300"/>
                      <a:gd name="T52" fmla="*/ 3320 w 3321"/>
                      <a:gd name="T53" fmla="*/ 1742 h 2300"/>
                      <a:gd name="T54" fmla="*/ 3320 w 3321"/>
                      <a:gd name="T55" fmla="*/ 1618 h 2300"/>
                      <a:gd name="T56" fmla="*/ 3306 w 3321"/>
                      <a:gd name="T57" fmla="*/ 1499 h 2300"/>
                      <a:gd name="T58" fmla="*/ 3278 w 3321"/>
                      <a:gd name="T59" fmla="*/ 1383 h 2300"/>
                      <a:gd name="T60" fmla="*/ 3234 w 3321"/>
                      <a:gd name="T61" fmla="*/ 1270 h 2300"/>
                      <a:gd name="T62" fmla="*/ 3174 w 3321"/>
                      <a:gd name="T63" fmla="*/ 1160 h 2300"/>
                      <a:gd name="T64" fmla="*/ 3087 w 3321"/>
                      <a:gd name="T65" fmla="*/ 1032 h 2300"/>
                      <a:gd name="T66" fmla="*/ 2950 w 3321"/>
                      <a:gd name="T67" fmla="*/ 859 h 2300"/>
                      <a:gd name="T68" fmla="*/ 2840 w 3321"/>
                      <a:gd name="T69" fmla="*/ 741 h 2300"/>
                      <a:gd name="T70" fmla="*/ 2725 w 3321"/>
                      <a:gd name="T71" fmla="*/ 632 h 2300"/>
                      <a:gd name="T72" fmla="*/ 2560 w 3321"/>
                      <a:gd name="T73" fmla="*/ 500 h 2300"/>
                      <a:gd name="T74" fmla="*/ 2428 w 3321"/>
                      <a:gd name="T75" fmla="*/ 409 h 2300"/>
                      <a:gd name="T76" fmla="*/ 2244 w 3321"/>
                      <a:gd name="T77" fmla="*/ 305 h 2300"/>
                      <a:gd name="T78" fmla="*/ 2099 w 3321"/>
                      <a:gd name="T79" fmla="*/ 237 h 2300"/>
                      <a:gd name="T80" fmla="*/ 1896 w 3321"/>
                      <a:gd name="T81" fmla="*/ 159 h 2300"/>
                      <a:gd name="T82" fmla="*/ 1563 w 3321"/>
                      <a:gd name="T83" fmla="*/ 69 h 2300"/>
                      <a:gd name="T84" fmla="*/ 1334 w 3321"/>
                      <a:gd name="T85" fmla="*/ 29 h 2300"/>
                      <a:gd name="T86" fmla="*/ 1044 w 3321"/>
                      <a:gd name="T87" fmla="*/ 1 h 2300"/>
                      <a:gd name="T88" fmla="*/ 821 w 3321"/>
                      <a:gd name="T89" fmla="*/ 0 h 2300"/>
                      <a:gd name="T90" fmla="*/ 687 w 3321"/>
                      <a:gd name="T91" fmla="*/ 12 h 2300"/>
                      <a:gd name="T92" fmla="*/ 563 w 3321"/>
                      <a:gd name="T93" fmla="*/ 36 h 2300"/>
                      <a:gd name="T94" fmla="*/ 452 w 3321"/>
                      <a:gd name="T95" fmla="*/ 73 h 2300"/>
                      <a:gd name="T96" fmla="*/ 354 w 3321"/>
                      <a:gd name="T97" fmla="*/ 123 h 2300"/>
                      <a:gd name="T98" fmla="*/ 268 w 3321"/>
                      <a:gd name="T99" fmla="*/ 186 h 2300"/>
                      <a:gd name="T100" fmla="*/ 207 w 3321"/>
                      <a:gd name="T101" fmla="*/ 240 h 2300"/>
                      <a:gd name="T102" fmla="*/ 139 w 3321"/>
                      <a:gd name="T103" fmla="*/ 325 h 2300"/>
                      <a:gd name="T104" fmla="*/ 75 w 3321"/>
                      <a:gd name="T105" fmla="*/ 443 h 2300"/>
                      <a:gd name="T106" fmla="*/ 27 w 3321"/>
                      <a:gd name="T107" fmla="*/ 580 h 2300"/>
                      <a:gd name="T108" fmla="*/ 3 w 3321"/>
                      <a:gd name="T109" fmla="*/ 707 h 2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3321" h="2300">
                        <a:moveTo>
                          <a:pt x="10" y="822"/>
                        </a:moveTo>
                        <a:lnTo>
                          <a:pt x="36" y="872"/>
                        </a:lnTo>
                        <a:lnTo>
                          <a:pt x="64" y="923"/>
                        </a:lnTo>
                        <a:lnTo>
                          <a:pt x="92" y="973"/>
                        </a:lnTo>
                        <a:lnTo>
                          <a:pt x="122" y="1023"/>
                        </a:lnTo>
                        <a:lnTo>
                          <a:pt x="183" y="1120"/>
                        </a:lnTo>
                        <a:lnTo>
                          <a:pt x="215" y="1167"/>
                        </a:lnTo>
                        <a:lnTo>
                          <a:pt x="249" y="1215"/>
                        </a:lnTo>
                        <a:lnTo>
                          <a:pt x="316" y="1307"/>
                        </a:lnTo>
                        <a:lnTo>
                          <a:pt x="351" y="1351"/>
                        </a:lnTo>
                        <a:lnTo>
                          <a:pt x="388" y="1397"/>
                        </a:lnTo>
                        <a:lnTo>
                          <a:pt x="424" y="1440"/>
                        </a:lnTo>
                        <a:lnTo>
                          <a:pt x="463" y="1483"/>
                        </a:lnTo>
                        <a:lnTo>
                          <a:pt x="542" y="1569"/>
                        </a:lnTo>
                        <a:lnTo>
                          <a:pt x="606" y="1633"/>
                        </a:lnTo>
                        <a:lnTo>
                          <a:pt x="673" y="1695"/>
                        </a:lnTo>
                        <a:lnTo>
                          <a:pt x="739" y="1753"/>
                        </a:lnTo>
                        <a:lnTo>
                          <a:pt x="806" y="1810"/>
                        </a:lnTo>
                        <a:lnTo>
                          <a:pt x="873" y="1863"/>
                        </a:lnTo>
                        <a:lnTo>
                          <a:pt x="942" y="1914"/>
                        </a:lnTo>
                        <a:lnTo>
                          <a:pt x="1012" y="1960"/>
                        </a:lnTo>
                        <a:lnTo>
                          <a:pt x="1083" y="2005"/>
                        </a:lnTo>
                        <a:lnTo>
                          <a:pt x="1153" y="2045"/>
                        </a:lnTo>
                        <a:lnTo>
                          <a:pt x="1226" y="2083"/>
                        </a:lnTo>
                        <a:lnTo>
                          <a:pt x="1298" y="2117"/>
                        </a:lnTo>
                        <a:lnTo>
                          <a:pt x="1371" y="2149"/>
                        </a:lnTo>
                        <a:lnTo>
                          <a:pt x="1445" y="2177"/>
                        </a:lnTo>
                        <a:lnTo>
                          <a:pt x="1520" y="2203"/>
                        </a:lnTo>
                        <a:lnTo>
                          <a:pt x="1596" y="2226"/>
                        </a:lnTo>
                        <a:lnTo>
                          <a:pt x="1673" y="2246"/>
                        </a:lnTo>
                        <a:lnTo>
                          <a:pt x="1750" y="2262"/>
                        </a:lnTo>
                        <a:lnTo>
                          <a:pt x="1827" y="2275"/>
                        </a:lnTo>
                        <a:lnTo>
                          <a:pt x="1905" y="2286"/>
                        </a:lnTo>
                        <a:lnTo>
                          <a:pt x="1984" y="2294"/>
                        </a:lnTo>
                        <a:lnTo>
                          <a:pt x="2064" y="2298"/>
                        </a:lnTo>
                        <a:lnTo>
                          <a:pt x="2145" y="2300"/>
                        </a:lnTo>
                        <a:lnTo>
                          <a:pt x="2226" y="2298"/>
                        </a:lnTo>
                        <a:lnTo>
                          <a:pt x="2309" y="2295"/>
                        </a:lnTo>
                        <a:lnTo>
                          <a:pt x="2392" y="2287"/>
                        </a:lnTo>
                        <a:lnTo>
                          <a:pt x="2475" y="2276"/>
                        </a:lnTo>
                        <a:lnTo>
                          <a:pt x="2559" y="2262"/>
                        </a:lnTo>
                        <a:lnTo>
                          <a:pt x="2645" y="2246"/>
                        </a:lnTo>
                        <a:lnTo>
                          <a:pt x="2731" y="2226"/>
                        </a:lnTo>
                        <a:lnTo>
                          <a:pt x="2818" y="2204"/>
                        </a:lnTo>
                        <a:lnTo>
                          <a:pt x="2906" y="2178"/>
                        </a:lnTo>
                        <a:lnTo>
                          <a:pt x="2994" y="2150"/>
                        </a:lnTo>
                        <a:lnTo>
                          <a:pt x="3008" y="2144"/>
                        </a:lnTo>
                        <a:lnTo>
                          <a:pt x="3022" y="2139"/>
                        </a:lnTo>
                        <a:lnTo>
                          <a:pt x="3049" y="2128"/>
                        </a:lnTo>
                        <a:lnTo>
                          <a:pt x="3075" y="2115"/>
                        </a:lnTo>
                        <a:lnTo>
                          <a:pt x="3100" y="2103"/>
                        </a:lnTo>
                        <a:lnTo>
                          <a:pt x="3123" y="2088"/>
                        </a:lnTo>
                        <a:lnTo>
                          <a:pt x="3145" y="2074"/>
                        </a:lnTo>
                        <a:lnTo>
                          <a:pt x="3166" y="2058"/>
                        </a:lnTo>
                        <a:lnTo>
                          <a:pt x="3175" y="2050"/>
                        </a:lnTo>
                        <a:lnTo>
                          <a:pt x="3186" y="2043"/>
                        </a:lnTo>
                        <a:lnTo>
                          <a:pt x="3192" y="2035"/>
                        </a:lnTo>
                        <a:lnTo>
                          <a:pt x="3195" y="2030"/>
                        </a:lnTo>
                        <a:lnTo>
                          <a:pt x="3199" y="2027"/>
                        </a:lnTo>
                        <a:lnTo>
                          <a:pt x="3213" y="2013"/>
                        </a:lnTo>
                        <a:lnTo>
                          <a:pt x="3225" y="1996"/>
                        </a:lnTo>
                        <a:lnTo>
                          <a:pt x="3231" y="1988"/>
                        </a:lnTo>
                        <a:lnTo>
                          <a:pt x="3234" y="1984"/>
                        </a:lnTo>
                        <a:lnTo>
                          <a:pt x="3238" y="1981"/>
                        </a:lnTo>
                        <a:lnTo>
                          <a:pt x="3249" y="1963"/>
                        </a:lnTo>
                        <a:lnTo>
                          <a:pt x="3260" y="1947"/>
                        </a:lnTo>
                        <a:lnTo>
                          <a:pt x="3269" y="1928"/>
                        </a:lnTo>
                        <a:lnTo>
                          <a:pt x="3280" y="1910"/>
                        </a:lnTo>
                        <a:lnTo>
                          <a:pt x="3283" y="1900"/>
                        </a:lnTo>
                        <a:lnTo>
                          <a:pt x="3287" y="1891"/>
                        </a:lnTo>
                        <a:lnTo>
                          <a:pt x="3290" y="1880"/>
                        </a:lnTo>
                        <a:lnTo>
                          <a:pt x="3294" y="1871"/>
                        </a:lnTo>
                        <a:lnTo>
                          <a:pt x="3299" y="1850"/>
                        </a:lnTo>
                        <a:lnTo>
                          <a:pt x="3306" y="1831"/>
                        </a:lnTo>
                        <a:lnTo>
                          <a:pt x="3310" y="1808"/>
                        </a:lnTo>
                        <a:lnTo>
                          <a:pt x="3314" y="1786"/>
                        </a:lnTo>
                        <a:lnTo>
                          <a:pt x="3317" y="1764"/>
                        </a:lnTo>
                        <a:lnTo>
                          <a:pt x="3317" y="1757"/>
                        </a:lnTo>
                        <a:lnTo>
                          <a:pt x="3317" y="1754"/>
                        </a:lnTo>
                        <a:lnTo>
                          <a:pt x="3318" y="1752"/>
                        </a:lnTo>
                        <a:lnTo>
                          <a:pt x="3320" y="1742"/>
                        </a:lnTo>
                        <a:lnTo>
                          <a:pt x="3321" y="1701"/>
                        </a:lnTo>
                        <a:lnTo>
                          <a:pt x="3321" y="1659"/>
                        </a:lnTo>
                        <a:lnTo>
                          <a:pt x="3320" y="1618"/>
                        </a:lnTo>
                        <a:lnTo>
                          <a:pt x="3317" y="1579"/>
                        </a:lnTo>
                        <a:lnTo>
                          <a:pt x="3312" y="1538"/>
                        </a:lnTo>
                        <a:lnTo>
                          <a:pt x="3306" y="1499"/>
                        </a:lnTo>
                        <a:lnTo>
                          <a:pt x="3298" y="1460"/>
                        </a:lnTo>
                        <a:lnTo>
                          <a:pt x="3289" y="1422"/>
                        </a:lnTo>
                        <a:lnTo>
                          <a:pt x="3278" y="1383"/>
                        </a:lnTo>
                        <a:lnTo>
                          <a:pt x="3264" y="1345"/>
                        </a:lnTo>
                        <a:lnTo>
                          <a:pt x="3250" y="1308"/>
                        </a:lnTo>
                        <a:lnTo>
                          <a:pt x="3234" y="1270"/>
                        </a:lnTo>
                        <a:lnTo>
                          <a:pt x="3216" y="1233"/>
                        </a:lnTo>
                        <a:lnTo>
                          <a:pt x="3196" y="1196"/>
                        </a:lnTo>
                        <a:lnTo>
                          <a:pt x="3174" y="1160"/>
                        </a:lnTo>
                        <a:lnTo>
                          <a:pt x="3153" y="1125"/>
                        </a:lnTo>
                        <a:lnTo>
                          <a:pt x="3120" y="1077"/>
                        </a:lnTo>
                        <a:lnTo>
                          <a:pt x="3087" y="1032"/>
                        </a:lnTo>
                        <a:lnTo>
                          <a:pt x="3020" y="944"/>
                        </a:lnTo>
                        <a:lnTo>
                          <a:pt x="2985" y="900"/>
                        </a:lnTo>
                        <a:lnTo>
                          <a:pt x="2950" y="859"/>
                        </a:lnTo>
                        <a:lnTo>
                          <a:pt x="2914" y="819"/>
                        </a:lnTo>
                        <a:lnTo>
                          <a:pt x="2879" y="780"/>
                        </a:lnTo>
                        <a:lnTo>
                          <a:pt x="2840" y="741"/>
                        </a:lnTo>
                        <a:lnTo>
                          <a:pt x="2802" y="704"/>
                        </a:lnTo>
                        <a:lnTo>
                          <a:pt x="2763" y="667"/>
                        </a:lnTo>
                        <a:lnTo>
                          <a:pt x="2725" y="632"/>
                        </a:lnTo>
                        <a:lnTo>
                          <a:pt x="2683" y="596"/>
                        </a:lnTo>
                        <a:lnTo>
                          <a:pt x="2643" y="563"/>
                        </a:lnTo>
                        <a:lnTo>
                          <a:pt x="2560" y="500"/>
                        </a:lnTo>
                        <a:lnTo>
                          <a:pt x="2516" y="468"/>
                        </a:lnTo>
                        <a:lnTo>
                          <a:pt x="2472" y="438"/>
                        </a:lnTo>
                        <a:lnTo>
                          <a:pt x="2428" y="409"/>
                        </a:lnTo>
                        <a:lnTo>
                          <a:pt x="2383" y="382"/>
                        </a:lnTo>
                        <a:lnTo>
                          <a:pt x="2291" y="330"/>
                        </a:lnTo>
                        <a:lnTo>
                          <a:pt x="2244" y="305"/>
                        </a:lnTo>
                        <a:lnTo>
                          <a:pt x="2197" y="282"/>
                        </a:lnTo>
                        <a:lnTo>
                          <a:pt x="2148" y="258"/>
                        </a:lnTo>
                        <a:lnTo>
                          <a:pt x="2099" y="237"/>
                        </a:lnTo>
                        <a:lnTo>
                          <a:pt x="1999" y="196"/>
                        </a:lnTo>
                        <a:lnTo>
                          <a:pt x="1947" y="177"/>
                        </a:lnTo>
                        <a:lnTo>
                          <a:pt x="1896" y="159"/>
                        </a:lnTo>
                        <a:lnTo>
                          <a:pt x="1790" y="127"/>
                        </a:lnTo>
                        <a:lnTo>
                          <a:pt x="1676" y="96"/>
                        </a:lnTo>
                        <a:lnTo>
                          <a:pt x="1563" y="69"/>
                        </a:lnTo>
                        <a:lnTo>
                          <a:pt x="1505" y="57"/>
                        </a:lnTo>
                        <a:lnTo>
                          <a:pt x="1448" y="46"/>
                        </a:lnTo>
                        <a:lnTo>
                          <a:pt x="1334" y="29"/>
                        </a:lnTo>
                        <a:lnTo>
                          <a:pt x="1218" y="14"/>
                        </a:lnTo>
                        <a:lnTo>
                          <a:pt x="1103" y="5"/>
                        </a:lnTo>
                        <a:lnTo>
                          <a:pt x="1044" y="1"/>
                        </a:lnTo>
                        <a:lnTo>
                          <a:pt x="986" y="0"/>
                        </a:lnTo>
                        <a:lnTo>
                          <a:pt x="870" y="0"/>
                        </a:lnTo>
                        <a:lnTo>
                          <a:pt x="821" y="0"/>
                        </a:lnTo>
                        <a:lnTo>
                          <a:pt x="775" y="3"/>
                        </a:lnTo>
                        <a:lnTo>
                          <a:pt x="729" y="6"/>
                        </a:lnTo>
                        <a:lnTo>
                          <a:pt x="687" y="12"/>
                        </a:lnTo>
                        <a:lnTo>
                          <a:pt x="644" y="18"/>
                        </a:lnTo>
                        <a:lnTo>
                          <a:pt x="603" y="27"/>
                        </a:lnTo>
                        <a:lnTo>
                          <a:pt x="563" y="36"/>
                        </a:lnTo>
                        <a:lnTo>
                          <a:pt x="526" y="48"/>
                        </a:lnTo>
                        <a:lnTo>
                          <a:pt x="487" y="60"/>
                        </a:lnTo>
                        <a:lnTo>
                          <a:pt x="452" y="73"/>
                        </a:lnTo>
                        <a:lnTo>
                          <a:pt x="418" y="88"/>
                        </a:lnTo>
                        <a:lnTo>
                          <a:pt x="386" y="105"/>
                        </a:lnTo>
                        <a:lnTo>
                          <a:pt x="354" y="123"/>
                        </a:lnTo>
                        <a:lnTo>
                          <a:pt x="324" y="142"/>
                        </a:lnTo>
                        <a:lnTo>
                          <a:pt x="295" y="163"/>
                        </a:lnTo>
                        <a:lnTo>
                          <a:pt x="268" y="186"/>
                        </a:lnTo>
                        <a:lnTo>
                          <a:pt x="247" y="202"/>
                        </a:lnTo>
                        <a:lnTo>
                          <a:pt x="227" y="221"/>
                        </a:lnTo>
                        <a:lnTo>
                          <a:pt x="207" y="240"/>
                        </a:lnTo>
                        <a:lnTo>
                          <a:pt x="190" y="260"/>
                        </a:lnTo>
                        <a:lnTo>
                          <a:pt x="156" y="303"/>
                        </a:lnTo>
                        <a:lnTo>
                          <a:pt x="139" y="325"/>
                        </a:lnTo>
                        <a:lnTo>
                          <a:pt x="125" y="350"/>
                        </a:lnTo>
                        <a:lnTo>
                          <a:pt x="98" y="395"/>
                        </a:lnTo>
                        <a:lnTo>
                          <a:pt x="75" y="443"/>
                        </a:lnTo>
                        <a:lnTo>
                          <a:pt x="54" y="494"/>
                        </a:lnTo>
                        <a:lnTo>
                          <a:pt x="37" y="549"/>
                        </a:lnTo>
                        <a:lnTo>
                          <a:pt x="27" y="580"/>
                        </a:lnTo>
                        <a:lnTo>
                          <a:pt x="20" y="613"/>
                        </a:lnTo>
                        <a:lnTo>
                          <a:pt x="7" y="682"/>
                        </a:lnTo>
                        <a:lnTo>
                          <a:pt x="3" y="707"/>
                        </a:lnTo>
                        <a:lnTo>
                          <a:pt x="0" y="725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1" name="Freeform 827"/>
                  <p:cNvSpPr>
                    <a:spLocks/>
                  </p:cNvSpPr>
                  <p:nvPr/>
                </p:nvSpPr>
                <p:spPr bwMode="auto">
                  <a:xfrm>
                    <a:off x="3416" y="1236"/>
                    <a:ext cx="473" cy="372"/>
                  </a:xfrm>
                  <a:custGeom>
                    <a:avLst/>
                    <a:gdLst>
                      <a:gd name="T0" fmla="*/ 842 w 842"/>
                      <a:gd name="T1" fmla="*/ 752 h 752"/>
                      <a:gd name="T2" fmla="*/ 796 w 842"/>
                      <a:gd name="T3" fmla="*/ 700 h 752"/>
                      <a:gd name="T4" fmla="*/ 749 w 842"/>
                      <a:gd name="T5" fmla="*/ 649 h 752"/>
                      <a:gd name="T6" fmla="*/ 653 w 842"/>
                      <a:gd name="T7" fmla="*/ 549 h 752"/>
                      <a:gd name="T8" fmla="*/ 554 w 842"/>
                      <a:gd name="T9" fmla="*/ 450 h 752"/>
                      <a:gd name="T10" fmla="*/ 502 w 842"/>
                      <a:gd name="T11" fmla="*/ 402 h 752"/>
                      <a:gd name="T12" fmla="*/ 451 w 842"/>
                      <a:gd name="T13" fmla="*/ 355 h 752"/>
                      <a:gd name="T14" fmla="*/ 397 w 842"/>
                      <a:gd name="T15" fmla="*/ 308 h 752"/>
                      <a:gd name="T16" fmla="*/ 343 w 842"/>
                      <a:gd name="T17" fmla="*/ 262 h 752"/>
                      <a:gd name="T18" fmla="*/ 233 w 842"/>
                      <a:gd name="T19" fmla="*/ 172 h 752"/>
                      <a:gd name="T20" fmla="*/ 118 w 842"/>
                      <a:gd name="T21" fmla="*/ 84 h 752"/>
                      <a:gd name="T22" fmla="*/ 59 w 842"/>
                      <a:gd name="T23" fmla="*/ 41 h 752"/>
                      <a:gd name="T24" fmla="*/ 0 w 842"/>
                      <a:gd name="T25" fmla="*/ 0 h 7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42" h="752">
                        <a:moveTo>
                          <a:pt x="842" y="752"/>
                        </a:moveTo>
                        <a:lnTo>
                          <a:pt x="796" y="700"/>
                        </a:lnTo>
                        <a:lnTo>
                          <a:pt x="749" y="649"/>
                        </a:lnTo>
                        <a:lnTo>
                          <a:pt x="653" y="549"/>
                        </a:lnTo>
                        <a:lnTo>
                          <a:pt x="554" y="450"/>
                        </a:lnTo>
                        <a:lnTo>
                          <a:pt x="502" y="402"/>
                        </a:lnTo>
                        <a:lnTo>
                          <a:pt x="451" y="355"/>
                        </a:lnTo>
                        <a:lnTo>
                          <a:pt x="397" y="308"/>
                        </a:lnTo>
                        <a:lnTo>
                          <a:pt x="343" y="262"/>
                        </a:lnTo>
                        <a:lnTo>
                          <a:pt x="233" y="172"/>
                        </a:lnTo>
                        <a:lnTo>
                          <a:pt x="118" y="84"/>
                        </a:lnTo>
                        <a:lnTo>
                          <a:pt x="59" y="4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2" name="Freeform 828"/>
                  <p:cNvSpPr>
                    <a:spLocks/>
                  </p:cNvSpPr>
                  <p:nvPr/>
                </p:nvSpPr>
                <p:spPr bwMode="auto">
                  <a:xfrm>
                    <a:off x="-418" y="3281"/>
                    <a:ext cx="81" cy="204"/>
                  </a:xfrm>
                  <a:custGeom>
                    <a:avLst/>
                    <a:gdLst>
                      <a:gd name="T0" fmla="*/ 0 w 145"/>
                      <a:gd name="T1" fmla="*/ 0 h 413"/>
                      <a:gd name="T2" fmla="*/ 30 w 145"/>
                      <a:gd name="T3" fmla="*/ 98 h 413"/>
                      <a:gd name="T4" fmla="*/ 56 w 145"/>
                      <a:gd name="T5" fmla="*/ 178 h 413"/>
                      <a:gd name="T6" fmla="*/ 85 w 145"/>
                      <a:gd name="T7" fmla="*/ 257 h 413"/>
                      <a:gd name="T8" fmla="*/ 114 w 145"/>
                      <a:gd name="T9" fmla="*/ 335 h 413"/>
                      <a:gd name="T10" fmla="*/ 145 w 145"/>
                      <a:gd name="T11" fmla="*/ 413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5" h="413">
                        <a:moveTo>
                          <a:pt x="0" y="0"/>
                        </a:moveTo>
                        <a:lnTo>
                          <a:pt x="30" y="98"/>
                        </a:lnTo>
                        <a:lnTo>
                          <a:pt x="56" y="178"/>
                        </a:lnTo>
                        <a:lnTo>
                          <a:pt x="85" y="257"/>
                        </a:lnTo>
                        <a:lnTo>
                          <a:pt x="114" y="335"/>
                        </a:lnTo>
                        <a:lnTo>
                          <a:pt x="145" y="413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3" name="Freeform 829"/>
                  <p:cNvSpPr>
                    <a:spLocks/>
                  </p:cNvSpPr>
                  <p:nvPr/>
                </p:nvSpPr>
                <p:spPr bwMode="auto">
                  <a:xfrm>
                    <a:off x="66" y="4023"/>
                    <a:ext cx="228" cy="208"/>
                  </a:xfrm>
                  <a:custGeom>
                    <a:avLst/>
                    <a:gdLst>
                      <a:gd name="T0" fmla="*/ 0 w 409"/>
                      <a:gd name="T1" fmla="*/ 139 h 420"/>
                      <a:gd name="T2" fmla="*/ 169 w 409"/>
                      <a:gd name="T3" fmla="*/ 0 h 420"/>
                      <a:gd name="T4" fmla="*/ 409 w 409"/>
                      <a:gd name="T5" fmla="*/ 289 h 420"/>
                      <a:gd name="T6" fmla="*/ 250 w 409"/>
                      <a:gd name="T7" fmla="*/ 420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09" h="420">
                        <a:moveTo>
                          <a:pt x="0" y="139"/>
                        </a:moveTo>
                        <a:lnTo>
                          <a:pt x="169" y="0"/>
                        </a:lnTo>
                        <a:lnTo>
                          <a:pt x="409" y="289"/>
                        </a:lnTo>
                        <a:lnTo>
                          <a:pt x="250" y="42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4" name="Line 8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93" y="4888"/>
                    <a:ext cx="13" cy="10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5" name="Line 83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46" y="1937"/>
                    <a:ext cx="4" cy="19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6" name="Line 8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508" y="3281"/>
                    <a:ext cx="90" cy="4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7" name="Freeform 833"/>
                  <p:cNvSpPr>
                    <a:spLocks/>
                  </p:cNvSpPr>
                  <p:nvPr/>
                </p:nvSpPr>
                <p:spPr bwMode="auto">
                  <a:xfrm>
                    <a:off x="4373" y="2396"/>
                    <a:ext cx="80" cy="804"/>
                  </a:xfrm>
                  <a:custGeom>
                    <a:avLst/>
                    <a:gdLst>
                      <a:gd name="T0" fmla="*/ 85 w 145"/>
                      <a:gd name="T1" fmla="*/ 1626 h 1626"/>
                      <a:gd name="T2" fmla="*/ 106 w 145"/>
                      <a:gd name="T3" fmla="*/ 1497 h 1626"/>
                      <a:gd name="T4" fmla="*/ 115 w 145"/>
                      <a:gd name="T5" fmla="*/ 1433 h 1626"/>
                      <a:gd name="T6" fmla="*/ 124 w 145"/>
                      <a:gd name="T7" fmla="*/ 1370 h 1626"/>
                      <a:gd name="T8" fmla="*/ 136 w 145"/>
                      <a:gd name="T9" fmla="*/ 1242 h 1626"/>
                      <a:gd name="T10" fmla="*/ 140 w 145"/>
                      <a:gd name="T11" fmla="*/ 1178 h 1626"/>
                      <a:gd name="T12" fmla="*/ 144 w 145"/>
                      <a:gd name="T13" fmla="*/ 1115 h 1626"/>
                      <a:gd name="T14" fmla="*/ 145 w 145"/>
                      <a:gd name="T15" fmla="*/ 1049 h 1626"/>
                      <a:gd name="T16" fmla="*/ 145 w 145"/>
                      <a:gd name="T17" fmla="*/ 983 h 1626"/>
                      <a:gd name="T18" fmla="*/ 144 w 145"/>
                      <a:gd name="T19" fmla="*/ 916 h 1626"/>
                      <a:gd name="T20" fmla="*/ 142 w 145"/>
                      <a:gd name="T21" fmla="*/ 851 h 1626"/>
                      <a:gd name="T22" fmla="*/ 138 w 145"/>
                      <a:gd name="T23" fmla="*/ 784 h 1626"/>
                      <a:gd name="T24" fmla="*/ 133 w 145"/>
                      <a:gd name="T25" fmla="*/ 718 h 1626"/>
                      <a:gd name="T26" fmla="*/ 127 w 145"/>
                      <a:gd name="T27" fmla="*/ 652 h 1626"/>
                      <a:gd name="T28" fmla="*/ 120 w 145"/>
                      <a:gd name="T29" fmla="*/ 586 h 1626"/>
                      <a:gd name="T30" fmla="*/ 109 w 145"/>
                      <a:gd name="T31" fmla="*/ 511 h 1626"/>
                      <a:gd name="T32" fmla="*/ 98 w 145"/>
                      <a:gd name="T33" fmla="*/ 439 h 1626"/>
                      <a:gd name="T34" fmla="*/ 91 w 145"/>
                      <a:gd name="T35" fmla="*/ 402 h 1626"/>
                      <a:gd name="T36" fmla="*/ 84 w 145"/>
                      <a:gd name="T37" fmla="*/ 365 h 1626"/>
                      <a:gd name="T38" fmla="*/ 71 w 145"/>
                      <a:gd name="T39" fmla="*/ 293 h 1626"/>
                      <a:gd name="T40" fmla="*/ 38 w 145"/>
                      <a:gd name="T41" fmla="*/ 146 h 1626"/>
                      <a:gd name="T42" fmla="*/ 19 w 145"/>
                      <a:gd name="T43" fmla="*/ 73 h 1626"/>
                      <a:gd name="T44" fmla="*/ 0 w 145"/>
                      <a:gd name="T45" fmla="*/ 0 h 16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45" h="1626">
                        <a:moveTo>
                          <a:pt x="85" y="1626"/>
                        </a:moveTo>
                        <a:lnTo>
                          <a:pt x="106" y="1497"/>
                        </a:lnTo>
                        <a:lnTo>
                          <a:pt x="115" y="1433"/>
                        </a:lnTo>
                        <a:lnTo>
                          <a:pt x="124" y="1370"/>
                        </a:lnTo>
                        <a:lnTo>
                          <a:pt x="136" y="1242"/>
                        </a:lnTo>
                        <a:lnTo>
                          <a:pt x="140" y="1178"/>
                        </a:lnTo>
                        <a:lnTo>
                          <a:pt x="144" y="1115"/>
                        </a:lnTo>
                        <a:lnTo>
                          <a:pt x="145" y="1049"/>
                        </a:lnTo>
                        <a:lnTo>
                          <a:pt x="145" y="983"/>
                        </a:lnTo>
                        <a:lnTo>
                          <a:pt x="144" y="916"/>
                        </a:lnTo>
                        <a:lnTo>
                          <a:pt x="142" y="851"/>
                        </a:lnTo>
                        <a:lnTo>
                          <a:pt x="138" y="784"/>
                        </a:lnTo>
                        <a:lnTo>
                          <a:pt x="133" y="718"/>
                        </a:lnTo>
                        <a:lnTo>
                          <a:pt x="127" y="652"/>
                        </a:lnTo>
                        <a:lnTo>
                          <a:pt x="120" y="586"/>
                        </a:lnTo>
                        <a:lnTo>
                          <a:pt x="109" y="511"/>
                        </a:lnTo>
                        <a:lnTo>
                          <a:pt x="98" y="439"/>
                        </a:lnTo>
                        <a:lnTo>
                          <a:pt x="91" y="402"/>
                        </a:lnTo>
                        <a:lnTo>
                          <a:pt x="84" y="365"/>
                        </a:lnTo>
                        <a:lnTo>
                          <a:pt x="71" y="293"/>
                        </a:lnTo>
                        <a:lnTo>
                          <a:pt x="38" y="146"/>
                        </a:lnTo>
                        <a:lnTo>
                          <a:pt x="19" y="7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8" name="Freeform 834"/>
                  <p:cNvSpPr>
                    <a:spLocks/>
                  </p:cNvSpPr>
                  <p:nvPr/>
                </p:nvSpPr>
                <p:spPr bwMode="auto">
                  <a:xfrm>
                    <a:off x="4173" y="2358"/>
                    <a:ext cx="21" cy="2"/>
                  </a:xfrm>
                  <a:custGeom>
                    <a:avLst/>
                    <a:gdLst>
                      <a:gd name="T0" fmla="*/ 35 w 35"/>
                      <a:gd name="T1" fmla="*/ 4 h 5"/>
                      <a:gd name="T2" fmla="*/ 0 w 35"/>
                      <a:gd name="T3" fmla="*/ 5 h 5"/>
                      <a:gd name="T4" fmla="*/ 5 w 35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5" h="5">
                        <a:moveTo>
                          <a:pt x="35" y="4"/>
                        </a:moveTo>
                        <a:lnTo>
                          <a:pt x="0" y="5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19" name="Freeform 835"/>
                  <p:cNvSpPr>
                    <a:spLocks/>
                  </p:cNvSpPr>
                  <p:nvPr/>
                </p:nvSpPr>
                <p:spPr bwMode="auto">
                  <a:xfrm>
                    <a:off x="4113" y="2200"/>
                    <a:ext cx="18" cy="8"/>
                  </a:xfrm>
                  <a:custGeom>
                    <a:avLst/>
                    <a:gdLst>
                      <a:gd name="T0" fmla="*/ 33 w 33"/>
                      <a:gd name="T1" fmla="*/ 13 h 13"/>
                      <a:gd name="T2" fmla="*/ 15 w 33"/>
                      <a:gd name="T3" fmla="*/ 10 h 13"/>
                      <a:gd name="T4" fmla="*/ 0 w 33"/>
                      <a:gd name="T5" fmla="*/ 10 h 13"/>
                      <a:gd name="T6" fmla="*/ 9 w 33"/>
                      <a:gd name="T7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3" h="13">
                        <a:moveTo>
                          <a:pt x="33" y="13"/>
                        </a:moveTo>
                        <a:lnTo>
                          <a:pt x="15" y="10"/>
                        </a:lnTo>
                        <a:lnTo>
                          <a:pt x="0" y="10"/>
                        </a:lnTo>
                        <a:lnTo>
                          <a:pt x="9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0" name="Freeform 836"/>
                  <p:cNvSpPr>
                    <a:spLocks/>
                  </p:cNvSpPr>
                  <p:nvPr/>
                </p:nvSpPr>
                <p:spPr bwMode="auto">
                  <a:xfrm>
                    <a:off x="-483" y="3035"/>
                    <a:ext cx="222" cy="246"/>
                  </a:xfrm>
                  <a:custGeom>
                    <a:avLst/>
                    <a:gdLst>
                      <a:gd name="T0" fmla="*/ 0 w 395"/>
                      <a:gd name="T1" fmla="*/ 0 h 494"/>
                      <a:gd name="T2" fmla="*/ 326 w 395"/>
                      <a:gd name="T3" fmla="*/ 10 h 494"/>
                      <a:gd name="T4" fmla="*/ 292 w 395"/>
                      <a:gd name="T5" fmla="*/ 37 h 494"/>
                      <a:gd name="T6" fmla="*/ 264 w 395"/>
                      <a:gd name="T7" fmla="*/ 64 h 494"/>
                      <a:gd name="T8" fmla="*/ 251 w 395"/>
                      <a:gd name="T9" fmla="*/ 76 h 494"/>
                      <a:gd name="T10" fmla="*/ 241 w 395"/>
                      <a:gd name="T11" fmla="*/ 90 h 494"/>
                      <a:gd name="T12" fmla="*/ 231 w 395"/>
                      <a:gd name="T13" fmla="*/ 102 h 494"/>
                      <a:gd name="T14" fmla="*/ 224 w 395"/>
                      <a:gd name="T15" fmla="*/ 116 h 494"/>
                      <a:gd name="T16" fmla="*/ 215 w 395"/>
                      <a:gd name="T17" fmla="*/ 127 h 494"/>
                      <a:gd name="T18" fmla="*/ 210 w 395"/>
                      <a:gd name="T19" fmla="*/ 139 h 494"/>
                      <a:gd name="T20" fmla="*/ 205 w 395"/>
                      <a:gd name="T21" fmla="*/ 151 h 494"/>
                      <a:gd name="T22" fmla="*/ 202 w 395"/>
                      <a:gd name="T23" fmla="*/ 163 h 494"/>
                      <a:gd name="T24" fmla="*/ 199 w 395"/>
                      <a:gd name="T25" fmla="*/ 174 h 494"/>
                      <a:gd name="T26" fmla="*/ 199 w 395"/>
                      <a:gd name="T27" fmla="*/ 185 h 494"/>
                      <a:gd name="T28" fmla="*/ 199 w 395"/>
                      <a:gd name="T29" fmla="*/ 195 h 494"/>
                      <a:gd name="T30" fmla="*/ 202 w 395"/>
                      <a:gd name="T31" fmla="*/ 207 h 494"/>
                      <a:gd name="T32" fmla="*/ 208 w 395"/>
                      <a:gd name="T33" fmla="*/ 225 h 494"/>
                      <a:gd name="T34" fmla="*/ 219 w 395"/>
                      <a:gd name="T35" fmla="*/ 244 h 494"/>
                      <a:gd name="T36" fmla="*/ 227 w 395"/>
                      <a:gd name="T37" fmla="*/ 252 h 494"/>
                      <a:gd name="T38" fmla="*/ 236 w 395"/>
                      <a:gd name="T39" fmla="*/ 261 h 494"/>
                      <a:gd name="T40" fmla="*/ 246 w 395"/>
                      <a:gd name="T41" fmla="*/ 270 h 494"/>
                      <a:gd name="T42" fmla="*/ 259 w 395"/>
                      <a:gd name="T43" fmla="*/ 279 h 494"/>
                      <a:gd name="T44" fmla="*/ 270 w 395"/>
                      <a:gd name="T45" fmla="*/ 286 h 494"/>
                      <a:gd name="T46" fmla="*/ 285 w 395"/>
                      <a:gd name="T47" fmla="*/ 295 h 494"/>
                      <a:gd name="T48" fmla="*/ 317 w 395"/>
                      <a:gd name="T49" fmla="*/ 309 h 494"/>
                      <a:gd name="T50" fmla="*/ 333 w 395"/>
                      <a:gd name="T51" fmla="*/ 315 h 494"/>
                      <a:gd name="T52" fmla="*/ 353 w 395"/>
                      <a:gd name="T53" fmla="*/ 322 h 494"/>
                      <a:gd name="T54" fmla="*/ 372 w 395"/>
                      <a:gd name="T55" fmla="*/ 329 h 494"/>
                      <a:gd name="T56" fmla="*/ 395 w 395"/>
                      <a:gd name="T57" fmla="*/ 336 h 494"/>
                      <a:gd name="T58" fmla="*/ 115 w 395"/>
                      <a:gd name="T59" fmla="*/ 494 h 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95" h="494">
                        <a:moveTo>
                          <a:pt x="0" y="0"/>
                        </a:moveTo>
                        <a:lnTo>
                          <a:pt x="326" y="10"/>
                        </a:lnTo>
                        <a:lnTo>
                          <a:pt x="292" y="37"/>
                        </a:lnTo>
                        <a:lnTo>
                          <a:pt x="264" y="64"/>
                        </a:lnTo>
                        <a:lnTo>
                          <a:pt x="251" y="76"/>
                        </a:lnTo>
                        <a:lnTo>
                          <a:pt x="241" y="90"/>
                        </a:lnTo>
                        <a:lnTo>
                          <a:pt x="231" y="102"/>
                        </a:lnTo>
                        <a:lnTo>
                          <a:pt x="224" y="116"/>
                        </a:lnTo>
                        <a:lnTo>
                          <a:pt x="215" y="127"/>
                        </a:lnTo>
                        <a:lnTo>
                          <a:pt x="210" y="139"/>
                        </a:lnTo>
                        <a:lnTo>
                          <a:pt x="205" y="151"/>
                        </a:lnTo>
                        <a:lnTo>
                          <a:pt x="202" y="163"/>
                        </a:lnTo>
                        <a:lnTo>
                          <a:pt x="199" y="174"/>
                        </a:lnTo>
                        <a:lnTo>
                          <a:pt x="199" y="185"/>
                        </a:lnTo>
                        <a:lnTo>
                          <a:pt x="199" y="195"/>
                        </a:lnTo>
                        <a:lnTo>
                          <a:pt x="202" y="207"/>
                        </a:lnTo>
                        <a:lnTo>
                          <a:pt x="208" y="225"/>
                        </a:lnTo>
                        <a:lnTo>
                          <a:pt x="219" y="244"/>
                        </a:lnTo>
                        <a:lnTo>
                          <a:pt x="227" y="252"/>
                        </a:lnTo>
                        <a:lnTo>
                          <a:pt x="236" y="261"/>
                        </a:lnTo>
                        <a:lnTo>
                          <a:pt x="246" y="270"/>
                        </a:lnTo>
                        <a:lnTo>
                          <a:pt x="259" y="279"/>
                        </a:lnTo>
                        <a:lnTo>
                          <a:pt x="270" y="286"/>
                        </a:lnTo>
                        <a:lnTo>
                          <a:pt x="285" y="295"/>
                        </a:lnTo>
                        <a:lnTo>
                          <a:pt x="317" y="309"/>
                        </a:lnTo>
                        <a:lnTo>
                          <a:pt x="333" y="315"/>
                        </a:lnTo>
                        <a:lnTo>
                          <a:pt x="353" y="322"/>
                        </a:lnTo>
                        <a:lnTo>
                          <a:pt x="372" y="329"/>
                        </a:lnTo>
                        <a:lnTo>
                          <a:pt x="395" y="336"/>
                        </a:lnTo>
                        <a:lnTo>
                          <a:pt x="115" y="494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1" name="Freeform 837"/>
                  <p:cNvSpPr>
                    <a:spLocks/>
                  </p:cNvSpPr>
                  <p:nvPr/>
                </p:nvSpPr>
                <p:spPr bwMode="auto">
                  <a:xfrm>
                    <a:off x="-337" y="3475"/>
                    <a:ext cx="174" cy="210"/>
                  </a:xfrm>
                  <a:custGeom>
                    <a:avLst/>
                    <a:gdLst>
                      <a:gd name="T0" fmla="*/ 0 w 311"/>
                      <a:gd name="T1" fmla="*/ 22 h 424"/>
                      <a:gd name="T2" fmla="*/ 11 w 311"/>
                      <a:gd name="T3" fmla="*/ 16 h 424"/>
                      <a:gd name="T4" fmla="*/ 26 w 311"/>
                      <a:gd name="T5" fmla="*/ 11 h 424"/>
                      <a:gd name="T6" fmla="*/ 57 w 311"/>
                      <a:gd name="T7" fmla="*/ 2 h 424"/>
                      <a:gd name="T8" fmla="*/ 89 w 311"/>
                      <a:gd name="T9" fmla="*/ 0 h 424"/>
                      <a:gd name="T10" fmla="*/ 121 w 311"/>
                      <a:gd name="T11" fmla="*/ 2 h 424"/>
                      <a:gd name="T12" fmla="*/ 155 w 311"/>
                      <a:gd name="T13" fmla="*/ 10 h 424"/>
                      <a:gd name="T14" fmla="*/ 176 w 311"/>
                      <a:gd name="T15" fmla="*/ 15 h 424"/>
                      <a:gd name="T16" fmla="*/ 195 w 311"/>
                      <a:gd name="T17" fmla="*/ 25 h 424"/>
                      <a:gd name="T18" fmla="*/ 213 w 311"/>
                      <a:gd name="T19" fmla="*/ 34 h 424"/>
                      <a:gd name="T20" fmla="*/ 230 w 311"/>
                      <a:gd name="T21" fmla="*/ 47 h 424"/>
                      <a:gd name="T22" fmla="*/ 246 w 311"/>
                      <a:gd name="T23" fmla="*/ 61 h 424"/>
                      <a:gd name="T24" fmla="*/ 260 w 311"/>
                      <a:gd name="T25" fmla="*/ 76 h 424"/>
                      <a:gd name="T26" fmla="*/ 274 w 311"/>
                      <a:gd name="T27" fmla="*/ 94 h 424"/>
                      <a:gd name="T28" fmla="*/ 286 w 311"/>
                      <a:gd name="T29" fmla="*/ 115 h 424"/>
                      <a:gd name="T30" fmla="*/ 294 w 311"/>
                      <a:gd name="T31" fmla="*/ 133 h 424"/>
                      <a:gd name="T32" fmla="*/ 302 w 311"/>
                      <a:gd name="T33" fmla="*/ 154 h 424"/>
                      <a:gd name="T34" fmla="*/ 307 w 311"/>
                      <a:gd name="T35" fmla="*/ 175 h 424"/>
                      <a:gd name="T36" fmla="*/ 310 w 311"/>
                      <a:gd name="T37" fmla="*/ 195 h 424"/>
                      <a:gd name="T38" fmla="*/ 311 w 311"/>
                      <a:gd name="T39" fmla="*/ 216 h 424"/>
                      <a:gd name="T40" fmla="*/ 310 w 311"/>
                      <a:gd name="T41" fmla="*/ 238 h 424"/>
                      <a:gd name="T42" fmla="*/ 307 w 311"/>
                      <a:gd name="T43" fmla="*/ 259 h 424"/>
                      <a:gd name="T44" fmla="*/ 302 w 311"/>
                      <a:gd name="T45" fmla="*/ 282 h 424"/>
                      <a:gd name="T46" fmla="*/ 293 w 311"/>
                      <a:gd name="T47" fmla="*/ 303 h 424"/>
                      <a:gd name="T48" fmla="*/ 290 w 311"/>
                      <a:gd name="T49" fmla="*/ 307 h 424"/>
                      <a:gd name="T50" fmla="*/ 288 w 311"/>
                      <a:gd name="T51" fmla="*/ 312 h 424"/>
                      <a:gd name="T52" fmla="*/ 284 w 311"/>
                      <a:gd name="T53" fmla="*/ 322 h 424"/>
                      <a:gd name="T54" fmla="*/ 274 w 311"/>
                      <a:gd name="T55" fmla="*/ 340 h 424"/>
                      <a:gd name="T56" fmla="*/ 268 w 311"/>
                      <a:gd name="T57" fmla="*/ 348 h 424"/>
                      <a:gd name="T58" fmla="*/ 264 w 311"/>
                      <a:gd name="T59" fmla="*/ 352 h 424"/>
                      <a:gd name="T60" fmla="*/ 262 w 311"/>
                      <a:gd name="T61" fmla="*/ 358 h 424"/>
                      <a:gd name="T62" fmla="*/ 248 w 311"/>
                      <a:gd name="T63" fmla="*/ 373 h 424"/>
                      <a:gd name="T64" fmla="*/ 232 w 311"/>
                      <a:gd name="T65" fmla="*/ 388 h 424"/>
                      <a:gd name="T66" fmla="*/ 223 w 311"/>
                      <a:gd name="T67" fmla="*/ 394 h 424"/>
                      <a:gd name="T68" fmla="*/ 215 w 311"/>
                      <a:gd name="T69" fmla="*/ 401 h 424"/>
                      <a:gd name="T70" fmla="*/ 197 w 311"/>
                      <a:gd name="T71" fmla="*/ 413 h 424"/>
                      <a:gd name="T72" fmla="*/ 182 w 311"/>
                      <a:gd name="T73" fmla="*/ 424 h 4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11" h="424">
                        <a:moveTo>
                          <a:pt x="0" y="22"/>
                        </a:moveTo>
                        <a:lnTo>
                          <a:pt x="11" y="16"/>
                        </a:lnTo>
                        <a:lnTo>
                          <a:pt x="26" y="11"/>
                        </a:lnTo>
                        <a:lnTo>
                          <a:pt x="57" y="2"/>
                        </a:lnTo>
                        <a:lnTo>
                          <a:pt x="89" y="0"/>
                        </a:lnTo>
                        <a:lnTo>
                          <a:pt x="121" y="2"/>
                        </a:lnTo>
                        <a:lnTo>
                          <a:pt x="155" y="10"/>
                        </a:lnTo>
                        <a:lnTo>
                          <a:pt x="176" y="15"/>
                        </a:lnTo>
                        <a:lnTo>
                          <a:pt x="195" y="25"/>
                        </a:lnTo>
                        <a:lnTo>
                          <a:pt x="213" y="34"/>
                        </a:lnTo>
                        <a:lnTo>
                          <a:pt x="230" y="47"/>
                        </a:lnTo>
                        <a:lnTo>
                          <a:pt x="246" y="61"/>
                        </a:lnTo>
                        <a:lnTo>
                          <a:pt x="260" y="76"/>
                        </a:lnTo>
                        <a:lnTo>
                          <a:pt x="274" y="94"/>
                        </a:lnTo>
                        <a:lnTo>
                          <a:pt x="286" y="115"/>
                        </a:lnTo>
                        <a:lnTo>
                          <a:pt x="294" y="133"/>
                        </a:lnTo>
                        <a:lnTo>
                          <a:pt x="302" y="154"/>
                        </a:lnTo>
                        <a:lnTo>
                          <a:pt x="307" y="175"/>
                        </a:lnTo>
                        <a:lnTo>
                          <a:pt x="310" y="195"/>
                        </a:lnTo>
                        <a:lnTo>
                          <a:pt x="311" y="216"/>
                        </a:lnTo>
                        <a:lnTo>
                          <a:pt x="310" y="238"/>
                        </a:lnTo>
                        <a:lnTo>
                          <a:pt x="307" y="259"/>
                        </a:lnTo>
                        <a:lnTo>
                          <a:pt x="302" y="282"/>
                        </a:lnTo>
                        <a:lnTo>
                          <a:pt x="293" y="303"/>
                        </a:lnTo>
                        <a:lnTo>
                          <a:pt x="290" y="307"/>
                        </a:lnTo>
                        <a:lnTo>
                          <a:pt x="288" y="312"/>
                        </a:lnTo>
                        <a:lnTo>
                          <a:pt x="284" y="322"/>
                        </a:lnTo>
                        <a:lnTo>
                          <a:pt x="274" y="340"/>
                        </a:lnTo>
                        <a:lnTo>
                          <a:pt x="268" y="348"/>
                        </a:lnTo>
                        <a:lnTo>
                          <a:pt x="264" y="352"/>
                        </a:lnTo>
                        <a:lnTo>
                          <a:pt x="262" y="358"/>
                        </a:lnTo>
                        <a:lnTo>
                          <a:pt x="248" y="373"/>
                        </a:lnTo>
                        <a:lnTo>
                          <a:pt x="232" y="388"/>
                        </a:lnTo>
                        <a:lnTo>
                          <a:pt x="223" y="394"/>
                        </a:lnTo>
                        <a:lnTo>
                          <a:pt x="215" y="401"/>
                        </a:lnTo>
                        <a:lnTo>
                          <a:pt x="197" y="413"/>
                        </a:lnTo>
                        <a:lnTo>
                          <a:pt x="182" y="424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2" name="Freeform 838"/>
                  <p:cNvSpPr>
                    <a:spLocks/>
                  </p:cNvSpPr>
                  <p:nvPr/>
                </p:nvSpPr>
                <p:spPr bwMode="auto">
                  <a:xfrm>
                    <a:off x="4046" y="1784"/>
                    <a:ext cx="204" cy="321"/>
                  </a:xfrm>
                  <a:custGeom>
                    <a:avLst/>
                    <a:gdLst>
                      <a:gd name="T0" fmla="*/ 366 w 366"/>
                      <a:gd name="T1" fmla="*/ 646 h 646"/>
                      <a:gd name="T2" fmla="*/ 325 w 366"/>
                      <a:gd name="T3" fmla="*/ 560 h 646"/>
                      <a:gd name="T4" fmla="*/ 283 w 366"/>
                      <a:gd name="T5" fmla="*/ 477 h 646"/>
                      <a:gd name="T6" fmla="*/ 239 w 366"/>
                      <a:gd name="T7" fmla="*/ 394 h 646"/>
                      <a:gd name="T8" fmla="*/ 195 w 366"/>
                      <a:gd name="T9" fmla="*/ 313 h 646"/>
                      <a:gd name="T10" fmla="*/ 148 w 366"/>
                      <a:gd name="T11" fmla="*/ 233 h 646"/>
                      <a:gd name="T12" fmla="*/ 100 w 366"/>
                      <a:gd name="T13" fmla="*/ 154 h 646"/>
                      <a:gd name="T14" fmla="*/ 50 w 366"/>
                      <a:gd name="T15" fmla="*/ 75 h 646"/>
                      <a:gd name="T16" fmla="*/ 0 w 366"/>
                      <a:gd name="T17" fmla="*/ 0 h 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66" h="646">
                        <a:moveTo>
                          <a:pt x="366" y="646"/>
                        </a:moveTo>
                        <a:lnTo>
                          <a:pt x="325" y="560"/>
                        </a:lnTo>
                        <a:lnTo>
                          <a:pt x="283" y="477"/>
                        </a:lnTo>
                        <a:lnTo>
                          <a:pt x="239" y="394"/>
                        </a:lnTo>
                        <a:lnTo>
                          <a:pt x="195" y="313"/>
                        </a:lnTo>
                        <a:lnTo>
                          <a:pt x="148" y="233"/>
                        </a:lnTo>
                        <a:lnTo>
                          <a:pt x="100" y="154"/>
                        </a:lnTo>
                        <a:lnTo>
                          <a:pt x="50" y="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3" name="Line 83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71" y="806"/>
                    <a:ext cx="64" cy="97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4" name="Line 840"/>
                  <p:cNvSpPr>
                    <a:spLocks noChangeShapeType="1"/>
                  </p:cNvSpPr>
                  <p:nvPr/>
                </p:nvSpPr>
                <p:spPr bwMode="auto">
                  <a:xfrm>
                    <a:off x="856" y="713"/>
                    <a:ext cx="68" cy="10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5" name="Freeform 841"/>
                  <p:cNvSpPr>
                    <a:spLocks/>
                  </p:cNvSpPr>
                  <p:nvPr/>
                </p:nvSpPr>
                <p:spPr bwMode="auto">
                  <a:xfrm>
                    <a:off x="735" y="818"/>
                    <a:ext cx="238" cy="170"/>
                  </a:xfrm>
                  <a:custGeom>
                    <a:avLst/>
                    <a:gdLst>
                      <a:gd name="T0" fmla="*/ 335 w 426"/>
                      <a:gd name="T1" fmla="*/ 0 h 344"/>
                      <a:gd name="T2" fmla="*/ 426 w 426"/>
                      <a:gd name="T3" fmla="*/ 158 h 344"/>
                      <a:gd name="T4" fmla="*/ 100 w 426"/>
                      <a:gd name="T5" fmla="*/ 344 h 344"/>
                      <a:gd name="T6" fmla="*/ 0 w 426"/>
                      <a:gd name="T7" fmla="*/ 174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26" h="344">
                        <a:moveTo>
                          <a:pt x="335" y="0"/>
                        </a:moveTo>
                        <a:lnTo>
                          <a:pt x="426" y="158"/>
                        </a:lnTo>
                        <a:lnTo>
                          <a:pt x="100" y="344"/>
                        </a:lnTo>
                        <a:lnTo>
                          <a:pt x="0" y="174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6" name="Line 842"/>
                  <p:cNvSpPr>
                    <a:spLocks noChangeShapeType="1"/>
                  </p:cNvSpPr>
                  <p:nvPr/>
                </p:nvSpPr>
                <p:spPr bwMode="auto">
                  <a:xfrm>
                    <a:off x="368" y="1026"/>
                    <a:ext cx="54" cy="8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7" name="Freeform 843"/>
                  <p:cNvSpPr>
                    <a:spLocks/>
                  </p:cNvSpPr>
                  <p:nvPr/>
                </p:nvSpPr>
                <p:spPr bwMode="auto">
                  <a:xfrm>
                    <a:off x="225" y="1111"/>
                    <a:ext cx="278" cy="248"/>
                  </a:xfrm>
                  <a:custGeom>
                    <a:avLst/>
                    <a:gdLst>
                      <a:gd name="T0" fmla="*/ 349 w 495"/>
                      <a:gd name="T1" fmla="*/ 0 h 501"/>
                      <a:gd name="T2" fmla="*/ 495 w 495"/>
                      <a:gd name="T3" fmla="*/ 275 h 501"/>
                      <a:gd name="T4" fmla="*/ 452 w 495"/>
                      <a:gd name="T5" fmla="*/ 261 h 501"/>
                      <a:gd name="T6" fmla="*/ 433 w 495"/>
                      <a:gd name="T7" fmla="*/ 255 h 501"/>
                      <a:gd name="T8" fmla="*/ 415 w 495"/>
                      <a:gd name="T9" fmla="*/ 251 h 501"/>
                      <a:gd name="T10" fmla="*/ 381 w 495"/>
                      <a:gd name="T11" fmla="*/ 243 h 501"/>
                      <a:gd name="T12" fmla="*/ 351 w 495"/>
                      <a:gd name="T13" fmla="*/ 241 h 501"/>
                      <a:gd name="T14" fmla="*/ 323 w 495"/>
                      <a:gd name="T15" fmla="*/ 241 h 501"/>
                      <a:gd name="T16" fmla="*/ 299 w 495"/>
                      <a:gd name="T17" fmla="*/ 246 h 501"/>
                      <a:gd name="T18" fmla="*/ 288 w 495"/>
                      <a:gd name="T19" fmla="*/ 250 h 501"/>
                      <a:gd name="T20" fmla="*/ 279 w 495"/>
                      <a:gd name="T21" fmla="*/ 255 h 501"/>
                      <a:gd name="T22" fmla="*/ 263 w 495"/>
                      <a:gd name="T23" fmla="*/ 268 h 501"/>
                      <a:gd name="T24" fmla="*/ 255 w 495"/>
                      <a:gd name="T25" fmla="*/ 274 h 501"/>
                      <a:gd name="T26" fmla="*/ 249 w 495"/>
                      <a:gd name="T27" fmla="*/ 283 h 501"/>
                      <a:gd name="T28" fmla="*/ 243 w 495"/>
                      <a:gd name="T29" fmla="*/ 292 h 501"/>
                      <a:gd name="T30" fmla="*/ 238 w 495"/>
                      <a:gd name="T31" fmla="*/ 303 h 501"/>
                      <a:gd name="T32" fmla="*/ 231 w 495"/>
                      <a:gd name="T33" fmla="*/ 326 h 501"/>
                      <a:gd name="T34" fmla="*/ 229 w 495"/>
                      <a:gd name="T35" fmla="*/ 354 h 501"/>
                      <a:gd name="T36" fmla="*/ 228 w 495"/>
                      <a:gd name="T37" fmla="*/ 384 h 501"/>
                      <a:gd name="T38" fmla="*/ 229 w 495"/>
                      <a:gd name="T39" fmla="*/ 400 h 501"/>
                      <a:gd name="T40" fmla="*/ 232 w 495"/>
                      <a:gd name="T41" fmla="*/ 419 h 501"/>
                      <a:gd name="T42" fmla="*/ 238 w 495"/>
                      <a:gd name="T43" fmla="*/ 457 h 501"/>
                      <a:gd name="T44" fmla="*/ 250 w 495"/>
                      <a:gd name="T45" fmla="*/ 501 h 501"/>
                      <a:gd name="T46" fmla="*/ 0 w 495"/>
                      <a:gd name="T47" fmla="*/ 353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5" h="501">
                        <a:moveTo>
                          <a:pt x="349" y="0"/>
                        </a:moveTo>
                        <a:lnTo>
                          <a:pt x="495" y="275"/>
                        </a:lnTo>
                        <a:lnTo>
                          <a:pt x="452" y="261"/>
                        </a:lnTo>
                        <a:lnTo>
                          <a:pt x="433" y="255"/>
                        </a:lnTo>
                        <a:lnTo>
                          <a:pt x="415" y="251"/>
                        </a:lnTo>
                        <a:lnTo>
                          <a:pt x="381" y="243"/>
                        </a:lnTo>
                        <a:lnTo>
                          <a:pt x="351" y="241"/>
                        </a:lnTo>
                        <a:lnTo>
                          <a:pt x="323" y="241"/>
                        </a:lnTo>
                        <a:lnTo>
                          <a:pt x="299" y="246"/>
                        </a:lnTo>
                        <a:lnTo>
                          <a:pt x="288" y="250"/>
                        </a:lnTo>
                        <a:lnTo>
                          <a:pt x="279" y="255"/>
                        </a:lnTo>
                        <a:lnTo>
                          <a:pt x="263" y="268"/>
                        </a:lnTo>
                        <a:lnTo>
                          <a:pt x="255" y="274"/>
                        </a:lnTo>
                        <a:lnTo>
                          <a:pt x="249" y="283"/>
                        </a:lnTo>
                        <a:lnTo>
                          <a:pt x="243" y="292"/>
                        </a:lnTo>
                        <a:lnTo>
                          <a:pt x="238" y="303"/>
                        </a:lnTo>
                        <a:lnTo>
                          <a:pt x="231" y="326"/>
                        </a:lnTo>
                        <a:lnTo>
                          <a:pt x="229" y="354"/>
                        </a:lnTo>
                        <a:lnTo>
                          <a:pt x="228" y="384"/>
                        </a:lnTo>
                        <a:lnTo>
                          <a:pt x="229" y="400"/>
                        </a:lnTo>
                        <a:lnTo>
                          <a:pt x="232" y="419"/>
                        </a:lnTo>
                        <a:lnTo>
                          <a:pt x="238" y="457"/>
                        </a:lnTo>
                        <a:lnTo>
                          <a:pt x="250" y="501"/>
                        </a:lnTo>
                        <a:lnTo>
                          <a:pt x="0" y="353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8" name="Freeform 844"/>
                  <p:cNvSpPr>
                    <a:spLocks/>
                  </p:cNvSpPr>
                  <p:nvPr/>
                </p:nvSpPr>
                <p:spPr bwMode="auto">
                  <a:xfrm>
                    <a:off x="422" y="903"/>
                    <a:ext cx="313" cy="208"/>
                  </a:xfrm>
                  <a:custGeom>
                    <a:avLst/>
                    <a:gdLst>
                      <a:gd name="T0" fmla="*/ 560 w 560"/>
                      <a:gd name="T1" fmla="*/ 0 h 419"/>
                      <a:gd name="T2" fmla="*/ 488 w 560"/>
                      <a:gd name="T3" fmla="*/ 44 h 419"/>
                      <a:gd name="T4" fmla="*/ 417 w 560"/>
                      <a:gd name="T5" fmla="*/ 91 h 419"/>
                      <a:gd name="T6" fmla="*/ 346 w 560"/>
                      <a:gd name="T7" fmla="*/ 139 h 419"/>
                      <a:gd name="T8" fmla="*/ 276 w 560"/>
                      <a:gd name="T9" fmla="*/ 191 h 419"/>
                      <a:gd name="T10" fmla="*/ 206 w 560"/>
                      <a:gd name="T11" fmla="*/ 244 h 419"/>
                      <a:gd name="T12" fmla="*/ 136 w 560"/>
                      <a:gd name="T13" fmla="*/ 300 h 419"/>
                      <a:gd name="T14" fmla="*/ 68 w 560"/>
                      <a:gd name="T15" fmla="*/ 358 h 419"/>
                      <a:gd name="T16" fmla="*/ 0 w 560"/>
                      <a:gd name="T17" fmla="*/ 419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0" h="419">
                        <a:moveTo>
                          <a:pt x="560" y="0"/>
                        </a:moveTo>
                        <a:lnTo>
                          <a:pt x="488" y="44"/>
                        </a:lnTo>
                        <a:lnTo>
                          <a:pt x="417" y="91"/>
                        </a:lnTo>
                        <a:lnTo>
                          <a:pt x="346" y="139"/>
                        </a:lnTo>
                        <a:lnTo>
                          <a:pt x="276" y="191"/>
                        </a:lnTo>
                        <a:lnTo>
                          <a:pt x="206" y="244"/>
                        </a:lnTo>
                        <a:lnTo>
                          <a:pt x="136" y="300"/>
                        </a:lnTo>
                        <a:lnTo>
                          <a:pt x="68" y="358"/>
                        </a:lnTo>
                        <a:lnTo>
                          <a:pt x="0" y="419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29" name="Line 8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01" y="727"/>
                    <a:ext cx="25" cy="137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0" name="Freeform 846"/>
                  <p:cNvSpPr>
                    <a:spLocks/>
                  </p:cNvSpPr>
                  <p:nvPr/>
                </p:nvSpPr>
                <p:spPr bwMode="auto">
                  <a:xfrm>
                    <a:off x="-234" y="3685"/>
                    <a:ext cx="300" cy="408"/>
                  </a:xfrm>
                  <a:custGeom>
                    <a:avLst/>
                    <a:gdLst>
                      <a:gd name="T0" fmla="*/ 0 w 538"/>
                      <a:gd name="T1" fmla="*/ 0 h 824"/>
                      <a:gd name="T2" fmla="*/ 57 w 538"/>
                      <a:gd name="T3" fmla="*/ 108 h 824"/>
                      <a:gd name="T4" fmla="*/ 118 w 538"/>
                      <a:gd name="T5" fmla="*/ 217 h 824"/>
                      <a:gd name="T6" fmla="*/ 181 w 538"/>
                      <a:gd name="T7" fmla="*/ 323 h 824"/>
                      <a:gd name="T8" fmla="*/ 213 w 538"/>
                      <a:gd name="T9" fmla="*/ 375 h 824"/>
                      <a:gd name="T10" fmla="*/ 247 w 538"/>
                      <a:gd name="T11" fmla="*/ 428 h 824"/>
                      <a:gd name="T12" fmla="*/ 315 w 538"/>
                      <a:gd name="T13" fmla="*/ 529 h 824"/>
                      <a:gd name="T14" fmla="*/ 386 w 538"/>
                      <a:gd name="T15" fmla="*/ 629 h 824"/>
                      <a:gd name="T16" fmla="*/ 423 w 538"/>
                      <a:gd name="T17" fmla="*/ 678 h 824"/>
                      <a:gd name="T18" fmla="*/ 461 w 538"/>
                      <a:gd name="T19" fmla="*/ 728 h 824"/>
                      <a:gd name="T20" fmla="*/ 538 w 538"/>
                      <a:gd name="T21" fmla="*/ 824 h 8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38" h="824">
                        <a:moveTo>
                          <a:pt x="0" y="0"/>
                        </a:moveTo>
                        <a:lnTo>
                          <a:pt x="57" y="108"/>
                        </a:lnTo>
                        <a:lnTo>
                          <a:pt x="118" y="217"/>
                        </a:lnTo>
                        <a:lnTo>
                          <a:pt x="181" y="323"/>
                        </a:lnTo>
                        <a:lnTo>
                          <a:pt x="213" y="375"/>
                        </a:lnTo>
                        <a:lnTo>
                          <a:pt x="247" y="428"/>
                        </a:lnTo>
                        <a:lnTo>
                          <a:pt x="315" y="529"/>
                        </a:lnTo>
                        <a:lnTo>
                          <a:pt x="386" y="629"/>
                        </a:lnTo>
                        <a:lnTo>
                          <a:pt x="423" y="678"/>
                        </a:lnTo>
                        <a:lnTo>
                          <a:pt x="461" y="728"/>
                        </a:lnTo>
                        <a:lnTo>
                          <a:pt x="538" y="824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1" name="Line 8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71" y="573"/>
                    <a:ext cx="2" cy="12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2" name="Freeform 848"/>
                  <p:cNvSpPr>
                    <a:spLocks/>
                  </p:cNvSpPr>
                  <p:nvPr/>
                </p:nvSpPr>
                <p:spPr bwMode="auto">
                  <a:xfrm>
                    <a:off x="1573" y="695"/>
                    <a:ext cx="244" cy="105"/>
                  </a:xfrm>
                  <a:custGeom>
                    <a:avLst/>
                    <a:gdLst>
                      <a:gd name="T0" fmla="*/ 438 w 438"/>
                      <a:gd name="T1" fmla="*/ 14 h 210"/>
                      <a:gd name="T2" fmla="*/ 436 w 438"/>
                      <a:gd name="T3" fmla="*/ 31 h 210"/>
                      <a:gd name="T4" fmla="*/ 431 w 438"/>
                      <a:gd name="T5" fmla="*/ 45 h 210"/>
                      <a:gd name="T6" fmla="*/ 427 w 438"/>
                      <a:gd name="T7" fmla="*/ 61 h 210"/>
                      <a:gd name="T8" fmla="*/ 415 w 438"/>
                      <a:gd name="T9" fmla="*/ 90 h 210"/>
                      <a:gd name="T10" fmla="*/ 407 w 438"/>
                      <a:gd name="T11" fmla="*/ 102 h 210"/>
                      <a:gd name="T12" fmla="*/ 397 w 438"/>
                      <a:gd name="T13" fmla="*/ 117 h 210"/>
                      <a:gd name="T14" fmla="*/ 387 w 438"/>
                      <a:gd name="T15" fmla="*/ 129 h 210"/>
                      <a:gd name="T16" fmla="*/ 377 w 438"/>
                      <a:gd name="T17" fmla="*/ 143 h 210"/>
                      <a:gd name="T18" fmla="*/ 359 w 438"/>
                      <a:gd name="T19" fmla="*/ 157 h 210"/>
                      <a:gd name="T20" fmla="*/ 350 w 438"/>
                      <a:gd name="T21" fmla="*/ 163 h 210"/>
                      <a:gd name="T22" fmla="*/ 341 w 438"/>
                      <a:gd name="T23" fmla="*/ 170 h 210"/>
                      <a:gd name="T24" fmla="*/ 323 w 438"/>
                      <a:gd name="T25" fmla="*/ 182 h 210"/>
                      <a:gd name="T26" fmla="*/ 314 w 438"/>
                      <a:gd name="T27" fmla="*/ 186 h 210"/>
                      <a:gd name="T28" fmla="*/ 305 w 438"/>
                      <a:gd name="T29" fmla="*/ 191 h 210"/>
                      <a:gd name="T30" fmla="*/ 285 w 438"/>
                      <a:gd name="T31" fmla="*/ 198 h 210"/>
                      <a:gd name="T32" fmla="*/ 274 w 438"/>
                      <a:gd name="T33" fmla="*/ 200 h 210"/>
                      <a:gd name="T34" fmla="*/ 271 w 438"/>
                      <a:gd name="T35" fmla="*/ 200 h 210"/>
                      <a:gd name="T36" fmla="*/ 269 w 438"/>
                      <a:gd name="T37" fmla="*/ 201 h 210"/>
                      <a:gd name="T38" fmla="*/ 265 w 438"/>
                      <a:gd name="T39" fmla="*/ 204 h 210"/>
                      <a:gd name="T40" fmla="*/ 259 w 438"/>
                      <a:gd name="T41" fmla="*/ 204 h 210"/>
                      <a:gd name="T42" fmla="*/ 256 w 438"/>
                      <a:gd name="T43" fmla="*/ 204 h 210"/>
                      <a:gd name="T44" fmla="*/ 254 w 438"/>
                      <a:gd name="T45" fmla="*/ 205 h 210"/>
                      <a:gd name="T46" fmla="*/ 243 w 438"/>
                      <a:gd name="T47" fmla="*/ 207 h 210"/>
                      <a:gd name="T48" fmla="*/ 223 w 438"/>
                      <a:gd name="T49" fmla="*/ 210 h 210"/>
                      <a:gd name="T50" fmla="*/ 200 w 438"/>
                      <a:gd name="T51" fmla="*/ 209 h 210"/>
                      <a:gd name="T52" fmla="*/ 178 w 438"/>
                      <a:gd name="T53" fmla="*/ 206 h 210"/>
                      <a:gd name="T54" fmla="*/ 157 w 438"/>
                      <a:gd name="T55" fmla="*/ 200 h 210"/>
                      <a:gd name="T56" fmla="*/ 138 w 438"/>
                      <a:gd name="T57" fmla="*/ 193 h 210"/>
                      <a:gd name="T58" fmla="*/ 118 w 438"/>
                      <a:gd name="T59" fmla="*/ 184 h 210"/>
                      <a:gd name="T60" fmla="*/ 101 w 438"/>
                      <a:gd name="T61" fmla="*/ 173 h 210"/>
                      <a:gd name="T62" fmla="*/ 83 w 438"/>
                      <a:gd name="T63" fmla="*/ 159 h 210"/>
                      <a:gd name="T64" fmla="*/ 67 w 438"/>
                      <a:gd name="T65" fmla="*/ 146 h 210"/>
                      <a:gd name="T66" fmla="*/ 52 w 438"/>
                      <a:gd name="T67" fmla="*/ 129 h 210"/>
                      <a:gd name="T68" fmla="*/ 39 w 438"/>
                      <a:gd name="T69" fmla="*/ 114 h 210"/>
                      <a:gd name="T70" fmla="*/ 27 w 438"/>
                      <a:gd name="T71" fmla="*/ 96 h 210"/>
                      <a:gd name="T72" fmla="*/ 18 w 438"/>
                      <a:gd name="T73" fmla="*/ 78 h 210"/>
                      <a:gd name="T74" fmla="*/ 10 w 438"/>
                      <a:gd name="T75" fmla="*/ 59 h 210"/>
                      <a:gd name="T76" fmla="*/ 4 w 438"/>
                      <a:gd name="T77" fmla="*/ 40 h 210"/>
                      <a:gd name="T78" fmla="*/ 1 w 438"/>
                      <a:gd name="T79" fmla="*/ 19 h 210"/>
                      <a:gd name="T80" fmla="*/ 0 w 438"/>
                      <a:gd name="T81" fmla="*/ 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38" h="210">
                        <a:moveTo>
                          <a:pt x="438" y="14"/>
                        </a:moveTo>
                        <a:lnTo>
                          <a:pt x="436" y="31"/>
                        </a:lnTo>
                        <a:lnTo>
                          <a:pt x="431" y="45"/>
                        </a:lnTo>
                        <a:lnTo>
                          <a:pt x="427" y="61"/>
                        </a:lnTo>
                        <a:lnTo>
                          <a:pt x="415" y="90"/>
                        </a:lnTo>
                        <a:lnTo>
                          <a:pt x="407" y="102"/>
                        </a:lnTo>
                        <a:lnTo>
                          <a:pt x="397" y="117"/>
                        </a:lnTo>
                        <a:lnTo>
                          <a:pt x="387" y="129"/>
                        </a:lnTo>
                        <a:lnTo>
                          <a:pt x="377" y="143"/>
                        </a:lnTo>
                        <a:lnTo>
                          <a:pt x="359" y="157"/>
                        </a:lnTo>
                        <a:lnTo>
                          <a:pt x="350" y="163"/>
                        </a:lnTo>
                        <a:lnTo>
                          <a:pt x="341" y="170"/>
                        </a:lnTo>
                        <a:lnTo>
                          <a:pt x="323" y="182"/>
                        </a:lnTo>
                        <a:lnTo>
                          <a:pt x="314" y="186"/>
                        </a:lnTo>
                        <a:lnTo>
                          <a:pt x="305" y="191"/>
                        </a:lnTo>
                        <a:lnTo>
                          <a:pt x="285" y="198"/>
                        </a:lnTo>
                        <a:lnTo>
                          <a:pt x="274" y="200"/>
                        </a:lnTo>
                        <a:lnTo>
                          <a:pt x="271" y="200"/>
                        </a:lnTo>
                        <a:lnTo>
                          <a:pt x="269" y="201"/>
                        </a:lnTo>
                        <a:lnTo>
                          <a:pt x="265" y="204"/>
                        </a:lnTo>
                        <a:lnTo>
                          <a:pt x="259" y="204"/>
                        </a:lnTo>
                        <a:lnTo>
                          <a:pt x="256" y="204"/>
                        </a:lnTo>
                        <a:lnTo>
                          <a:pt x="254" y="205"/>
                        </a:lnTo>
                        <a:lnTo>
                          <a:pt x="243" y="207"/>
                        </a:lnTo>
                        <a:lnTo>
                          <a:pt x="223" y="210"/>
                        </a:lnTo>
                        <a:lnTo>
                          <a:pt x="200" y="209"/>
                        </a:lnTo>
                        <a:lnTo>
                          <a:pt x="178" y="206"/>
                        </a:lnTo>
                        <a:lnTo>
                          <a:pt x="157" y="200"/>
                        </a:lnTo>
                        <a:lnTo>
                          <a:pt x="138" y="193"/>
                        </a:lnTo>
                        <a:lnTo>
                          <a:pt x="118" y="184"/>
                        </a:lnTo>
                        <a:lnTo>
                          <a:pt x="101" y="173"/>
                        </a:lnTo>
                        <a:lnTo>
                          <a:pt x="83" y="159"/>
                        </a:lnTo>
                        <a:lnTo>
                          <a:pt x="67" y="146"/>
                        </a:lnTo>
                        <a:lnTo>
                          <a:pt x="52" y="129"/>
                        </a:lnTo>
                        <a:lnTo>
                          <a:pt x="39" y="114"/>
                        </a:lnTo>
                        <a:lnTo>
                          <a:pt x="27" y="96"/>
                        </a:lnTo>
                        <a:lnTo>
                          <a:pt x="18" y="78"/>
                        </a:lnTo>
                        <a:lnTo>
                          <a:pt x="10" y="59"/>
                        </a:lnTo>
                        <a:lnTo>
                          <a:pt x="4" y="40"/>
                        </a:lnTo>
                        <a:lnTo>
                          <a:pt x="1" y="1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3" name="Line 849"/>
                  <p:cNvSpPr>
                    <a:spLocks noChangeShapeType="1"/>
                  </p:cNvSpPr>
                  <p:nvPr/>
                </p:nvSpPr>
                <p:spPr bwMode="auto">
                  <a:xfrm>
                    <a:off x="1817" y="571"/>
                    <a:ext cx="2" cy="132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4" name="Freeform 850"/>
                  <p:cNvSpPr>
                    <a:spLocks/>
                  </p:cNvSpPr>
                  <p:nvPr/>
                </p:nvSpPr>
                <p:spPr bwMode="auto">
                  <a:xfrm>
                    <a:off x="924" y="695"/>
                    <a:ext cx="649" cy="123"/>
                  </a:xfrm>
                  <a:custGeom>
                    <a:avLst/>
                    <a:gdLst>
                      <a:gd name="T0" fmla="*/ 1162 w 1162"/>
                      <a:gd name="T1" fmla="*/ 0 h 245"/>
                      <a:gd name="T2" fmla="*/ 1069 w 1162"/>
                      <a:gd name="T3" fmla="*/ 3 h 245"/>
                      <a:gd name="T4" fmla="*/ 978 w 1162"/>
                      <a:gd name="T5" fmla="*/ 8 h 245"/>
                      <a:gd name="T6" fmla="*/ 887 w 1162"/>
                      <a:gd name="T7" fmla="*/ 15 h 245"/>
                      <a:gd name="T8" fmla="*/ 796 w 1162"/>
                      <a:gd name="T9" fmla="*/ 27 h 245"/>
                      <a:gd name="T10" fmla="*/ 694 w 1162"/>
                      <a:gd name="T11" fmla="*/ 39 h 245"/>
                      <a:gd name="T12" fmla="*/ 593 w 1162"/>
                      <a:gd name="T13" fmla="*/ 56 h 245"/>
                      <a:gd name="T14" fmla="*/ 491 w 1162"/>
                      <a:gd name="T15" fmla="*/ 76 h 245"/>
                      <a:gd name="T16" fmla="*/ 392 w 1162"/>
                      <a:gd name="T17" fmla="*/ 102 h 245"/>
                      <a:gd name="T18" fmla="*/ 293 w 1162"/>
                      <a:gd name="T19" fmla="*/ 131 h 245"/>
                      <a:gd name="T20" fmla="*/ 195 w 1162"/>
                      <a:gd name="T21" fmla="*/ 164 h 245"/>
                      <a:gd name="T22" fmla="*/ 96 w 1162"/>
                      <a:gd name="T23" fmla="*/ 201 h 245"/>
                      <a:gd name="T24" fmla="*/ 0 w 1162"/>
                      <a:gd name="T25" fmla="*/ 245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62" h="245">
                        <a:moveTo>
                          <a:pt x="1162" y="0"/>
                        </a:moveTo>
                        <a:lnTo>
                          <a:pt x="1069" y="3"/>
                        </a:lnTo>
                        <a:lnTo>
                          <a:pt x="978" y="8"/>
                        </a:lnTo>
                        <a:lnTo>
                          <a:pt x="887" y="15"/>
                        </a:lnTo>
                        <a:lnTo>
                          <a:pt x="796" y="27"/>
                        </a:lnTo>
                        <a:lnTo>
                          <a:pt x="694" y="39"/>
                        </a:lnTo>
                        <a:lnTo>
                          <a:pt x="593" y="56"/>
                        </a:lnTo>
                        <a:lnTo>
                          <a:pt x="491" y="76"/>
                        </a:lnTo>
                        <a:lnTo>
                          <a:pt x="392" y="102"/>
                        </a:lnTo>
                        <a:lnTo>
                          <a:pt x="293" y="131"/>
                        </a:lnTo>
                        <a:lnTo>
                          <a:pt x="195" y="164"/>
                        </a:lnTo>
                        <a:lnTo>
                          <a:pt x="96" y="201"/>
                        </a:lnTo>
                        <a:lnTo>
                          <a:pt x="0" y="245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5" name="Freeform 851"/>
                  <p:cNvSpPr>
                    <a:spLocks/>
                  </p:cNvSpPr>
                  <p:nvPr/>
                </p:nvSpPr>
                <p:spPr bwMode="auto">
                  <a:xfrm>
                    <a:off x="1817" y="703"/>
                    <a:ext cx="784" cy="161"/>
                  </a:xfrm>
                  <a:custGeom>
                    <a:avLst/>
                    <a:gdLst>
                      <a:gd name="T0" fmla="*/ 1396 w 1396"/>
                      <a:gd name="T1" fmla="*/ 326 h 326"/>
                      <a:gd name="T2" fmla="*/ 1215 w 1396"/>
                      <a:gd name="T3" fmla="*/ 261 h 326"/>
                      <a:gd name="T4" fmla="*/ 1037 w 1396"/>
                      <a:gd name="T5" fmla="*/ 204 h 326"/>
                      <a:gd name="T6" fmla="*/ 860 w 1396"/>
                      <a:gd name="T7" fmla="*/ 153 h 326"/>
                      <a:gd name="T8" fmla="*/ 772 w 1396"/>
                      <a:gd name="T9" fmla="*/ 130 h 326"/>
                      <a:gd name="T10" fmla="*/ 685 w 1396"/>
                      <a:gd name="T11" fmla="*/ 110 h 326"/>
                      <a:gd name="T12" fmla="*/ 510 w 1396"/>
                      <a:gd name="T13" fmla="*/ 72 h 326"/>
                      <a:gd name="T14" fmla="*/ 423 w 1396"/>
                      <a:gd name="T15" fmla="*/ 54 h 326"/>
                      <a:gd name="T16" fmla="*/ 339 w 1396"/>
                      <a:gd name="T17" fmla="*/ 41 h 326"/>
                      <a:gd name="T18" fmla="*/ 168 w 1396"/>
                      <a:gd name="T19" fmla="*/ 17 h 326"/>
                      <a:gd name="T20" fmla="*/ 83 w 1396"/>
                      <a:gd name="T21" fmla="*/ 8 h 326"/>
                      <a:gd name="T22" fmla="*/ 0 w 1396"/>
                      <a:gd name="T23" fmla="*/ 0 h 3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96" h="326">
                        <a:moveTo>
                          <a:pt x="1396" y="326"/>
                        </a:moveTo>
                        <a:lnTo>
                          <a:pt x="1215" y="261"/>
                        </a:lnTo>
                        <a:lnTo>
                          <a:pt x="1037" y="204"/>
                        </a:lnTo>
                        <a:lnTo>
                          <a:pt x="860" y="153"/>
                        </a:lnTo>
                        <a:lnTo>
                          <a:pt x="772" y="130"/>
                        </a:lnTo>
                        <a:lnTo>
                          <a:pt x="685" y="110"/>
                        </a:lnTo>
                        <a:lnTo>
                          <a:pt x="510" y="72"/>
                        </a:lnTo>
                        <a:lnTo>
                          <a:pt x="423" y="54"/>
                        </a:lnTo>
                        <a:lnTo>
                          <a:pt x="339" y="41"/>
                        </a:lnTo>
                        <a:lnTo>
                          <a:pt x="168" y="17"/>
                        </a:lnTo>
                        <a:lnTo>
                          <a:pt x="83" y="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6" name="Freeform 852"/>
                  <p:cNvSpPr>
                    <a:spLocks/>
                  </p:cNvSpPr>
                  <p:nvPr/>
                </p:nvSpPr>
                <p:spPr bwMode="auto">
                  <a:xfrm>
                    <a:off x="420" y="1652"/>
                    <a:ext cx="1149" cy="2652"/>
                  </a:xfrm>
                  <a:custGeom>
                    <a:avLst/>
                    <a:gdLst>
                      <a:gd name="T0" fmla="*/ 2051 w 2051"/>
                      <a:gd name="T1" fmla="*/ 5291 h 5362"/>
                      <a:gd name="T2" fmla="*/ 2047 w 2051"/>
                      <a:gd name="T3" fmla="*/ 5186 h 5362"/>
                      <a:gd name="T4" fmla="*/ 2028 w 2051"/>
                      <a:gd name="T5" fmla="*/ 5085 h 5362"/>
                      <a:gd name="T6" fmla="*/ 1994 w 2051"/>
                      <a:gd name="T7" fmla="*/ 4984 h 5362"/>
                      <a:gd name="T8" fmla="*/ 1948 w 2051"/>
                      <a:gd name="T9" fmla="*/ 4885 h 5362"/>
                      <a:gd name="T10" fmla="*/ 1881 w 2051"/>
                      <a:gd name="T11" fmla="*/ 4782 h 5362"/>
                      <a:gd name="T12" fmla="*/ 1824 w 2051"/>
                      <a:gd name="T13" fmla="*/ 4704 h 5362"/>
                      <a:gd name="T14" fmla="*/ 1721 w 2051"/>
                      <a:gd name="T15" fmla="*/ 4582 h 5362"/>
                      <a:gd name="T16" fmla="*/ 1683 w 2051"/>
                      <a:gd name="T17" fmla="*/ 4540 h 5362"/>
                      <a:gd name="T18" fmla="*/ 1614 w 2051"/>
                      <a:gd name="T19" fmla="*/ 4470 h 5362"/>
                      <a:gd name="T20" fmla="*/ 1554 w 2051"/>
                      <a:gd name="T21" fmla="*/ 4411 h 5362"/>
                      <a:gd name="T22" fmla="*/ 1470 w 2051"/>
                      <a:gd name="T23" fmla="*/ 4331 h 5362"/>
                      <a:gd name="T24" fmla="*/ 1433 w 2051"/>
                      <a:gd name="T25" fmla="*/ 4297 h 5362"/>
                      <a:gd name="T26" fmla="*/ 1355 w 2051"/>
                      <a:gd name="T27" fmla="*/ 4228 h 5362"/>
                      <a:gd name="T28" fmla="*/ 1244 w 2051"/>
                      <a:gd name="T29" fmla="*/ 4134 h 5362"/>
                      <a:gd name="T30" fmla="*/ 1008 w 2051"/>
                      <a:gd name="T31" fmla="*/ 3928 h 5362"/>
                      <a:gd name="T32" fmla="*/ 829 w 2051"/>
                      <a:gd name="T33" fmla="*/ 3758 h 5362"/>
                      <a:gd name="T34" fmla="*/ 799 w 2051"/>
                      <a:gd name="T35" fmla="*/ 3728 h 5362"/>
                      <a:gd name="T36" fmla="*/ 586 w 2051"/>
                      <a:gd name="T37" fmla="*/ 3511 h 5362"/>
                      <a:gd name="T38" fmla="*/ 403 w 2051"/>
                      <a:gd name="T39" fmla="*/ 3311 h 5362"/>
                      <a:gd name="T40" fmla="*/ 248 w 2051"/>
                      <a:gd name="T41" fmla="*/ 3133 h 5362"/>
                      <a:gd name="T42" fmla="*/ 168 w 2051"/>
                      <a:gd name="T43" fmla="*/ 3026 h 5362"/>
                      <a:gd name="T44" fmla="*/ 103 w 2051"/>
                      <a:gd name="T45" fmla="*/ 2921 h 5362"/>
                      <a:gd name="T46" fmla="*/ 55 w 2051"/>
                      <a:gd name="T47" fmla="*/ 2820 h 5362"/>
                      <a:gd name="T48" fmla="*/ 4 w 2051"/>
                      <a:gd name="T49" fmla="*/ 2623 h 5362"/>
                      <a:gd name="T50" fmla="*/ 1 w 2051"/>
                      <a:gd name="T51" fmla="*/ 2528 h 5362"/>
                      <a:gd name="T52" fmla="*/ 14 w 2051"/>
                      <a:gd name="T53" fmla="*/ 2435 h 5362"/>
                      <a:gd name="T54" fmla="*/ 44 w 2051"/>
                      <a:gd name="T55" fmla="*/ 2344 h 5362"/>
                      <a:gd name="T56" fmla="*/ 107 w 2051"/>
                      <a:gd name="T57" fmla="*/ 2228 h 5362"/>
                      <a:gd name="T58" fmla="*/ 222 w 2051"/>
                      <a:gd name="T59" fmla="*/ 2089 h 5362"/>
                      <a:gd name="T60" fmla="*/ 269 w 2051"/>
                      <a:gd name="T61" fmla="*/ 2032 h 5362"/>
                      <a:gd name="T62" fmla="*/ 289 w 2051"/>
                      <a:gd name="T63" fmla="*/ 2003 h 5362"/>
                      <a:gd name="T64" fmla="*/ 391 w 2051"/>
                      <a:gd name="T65" fmla="*/ 1863 h 5362"/>
                      <a:gd name="T66" fmla="*/ 454 w 2051"/>
                      <a:gd name="T67" fmla="*/ 1766 h 5362"/>
                      <a:gd name="T68" fmla="*/ 508 w 2051"/>
                      <a:gd name="T69" fmla="*/ 1682 h 5362"/>
                      <a:gd name="T70" fmla="*/ 573 w 2051"/>
                      <a:gd name="T71" fmla="*/ 1570 h 5362"/>
                      <a:gd name="T72" fmla="*/ 653 w 2051"/>
                      <a:gd name="T73" fmla="*/ 1418 h 5362"/>
                      <a:gd name="T74" fmla="*/ 756 w 2051"/>
                      <a:gd name="T75" fmla="*/ 1203 h 5362"/>
                      <a:gd name="T76" fmla="*/ 854 w 2051"/>
                      <a:gd name="T77" fmla="*/ 973 h 5362"/>
                      <a:gd name="T78" fmla="*/ 908 w 2051"/>
                      <a:gd name="T79" fmla="*/ 815 h 5362"/>
                      <a:gd name="T80" fmla="*/ 944 w 2051"/>
                      <a:gd name="T81" fmla="*/ 669 h 5362"/>
                      <a:gd name="T82" fmla="*/ 958 w 2051"/>
                      <a:gd name="T83" fmla="*/ 565 h 5362"/>
                      <a:gd name="T84" fmla="*/ 963 w 2051"/>
                      <a:gd name="T85" fmla="*/ 467 h 5362"/>
                      <a:gd name="T86" fmla="*/ 959 w 2051"/>
                      <a:gd name="T87" fmla="*/ 375 h 5362"/>
                      <a:gd name="T88" fmla="*/ 928 w 2051"/>
                      <a:gd name="T89" fmla="*/ 235 h 5362"/>
                      <a:gd name="T90" fmla="*/ 885 w 2051"/>
                      <a:gd name="T91" fmla="*/ 132 h 5362"/>
                      <a:gd name="T92" fmla="*/ 824 w 2051"/>
                      <a:gd name="T93" fmla="*/ 41 h 5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051" h="5362">
                        <a:moveTo>
                          <a:pt x="2048" y="5362"/>
                        </a:moveTo>
                        <a:lnTo>
                          <a:pt x="2050" y="5326"/>
                        </a:lnTo>
                        <a:lnTo>
                          <a:pt x="2051" y="5291"/>
                        </a:lnTo>
                        <a:lnTo>
                          <a:pt x="2051" y="5255"/>
                        </a:lnTo>
                        <a:lnTo>
                          <a:pt x="2050" y="5221"/>
                        </a:lnTo>
                        <a:lnTo>
                          <a:pt x="2047" y="5186"/>
                        </a:lnTo>
                        <a:lnTo>
                          <a:pt x="2042" y="5152"/>
                        </a:lnTo>
                        <a:lnTo>
                          <a:pt x="2036" y="5118"/>
                        </a:lnTo>
                        <a:lnTo>
                          <a:pt x="2028" y="5085"/>
                        </a:lnTo>
                        <a:lnTo>
                          <a:pt x="2018" y="5050"/>
                        </a:lnTo>
                        <a:lnTo>
                          <a:pt x="2007" y="5017"/>
                        </a:lnTo>
                        <a:lnTo>
                          <a:pt x="1994" y="4984"/>
                        </a:lnTo>
                        <a:lnTo>
                          <a:pt x="1981" y="4950"/>
                        </a:lnTo>
                        <a:lnTo>
                          <a:pt x="1965" y="4917"/>
                        </a:lnTo>
                        <a:lnTo>
                          <a:pt x="1948" y="4885"/>
                        </a:lnTo>
                        <a:lnTo>
                          <a:pt x="1929" y="4852"/>
                        </a:lnTo>
                        <a:lnTo>
                          <a:pt x="1909" y="4821"/>
                        </a:lnTo>
                        <a:lnTo>
                          <a:pt x="1881" y="4782"/>
                        </a:lnTo>
                        <a:lnTo>
                          <a:pt x="1867" y="4762"/>
                        </a:lnTo>
                        <a:lnTo>
                          <a:pt x="1854" y="4744"/>
                        </a:lnTo>
                        <a:lnTo>
                          <a:pt x="1824" y="4704"/>
                        </a:lnTo>
                        <a:lnTo>
                          <a:pt x="1792" y="4665"/>
                        </a:lnTo>
                        <a:lnTo>
                          <a:pt x="1757" y="4624"/>
                        </a:lnTo>
                        <a:lnTo>
                          <a:pt x="1721" y="4582"/>
                        </a:lnTo>
                        <a:lnTo>
                          <a:pt x="1711" y="4571"/>
                        </a:lnTo>
                        <a:lnTo>
                          <a:pt x="1702" y="4561"/>
                        </a:lnTo>
                        <a:lnTo>
                          <a:pt x="1683" y="4540"/>
                        </a:lnTo>
                        <a:lnTo>
                          <a:pt x="1643" y="4499"/>
                        </a:lnTo>
                        <a:lnTo>
                          <a:pt x="1620" y="4476"/>
                        </a:lnTo>
                        <a:lnTo>
                          <a:pt x="1614" y="4470"/>
                        </a:lnTo>
                        <a:lnTo>
                          <a:pt x="1609" y="4464"/>
                        </a:lnTo>
                        <a:lnTo>
                          <a:pt x="1598" y="4454"/>
                        </a:lnTo>
                        <a:lnTo>
                          <a:pt x="1554" y="4411"/>
                        </a:lnTo>
                        <a:lnTo>
                          <a:pt x="1507" y="4365"/>
                        </a:lnTo>
                        <a:lnTo>
                          <a:pt x="1482" y="4342"/>
                        </a:lnTo>
                        <a:lnTo>
                          <a:pt x="1470" y="4331"/>
                        </a:lnTo>
                        <a:lnTo>
                          <a:pt x="1459" y="4321"/>
                        </a:lnTo>
                        <a:lnTo>
                          <a:pt x="1445" y="4308"/>
                        </a:lnTo>
                        <a:lnTo>
                          <a:pt x="1433" y="4297"/>
                        </a:lnTo>
                        <a:lnTo>
                          <a:pt x="1408" y="4274"/>
                        </a:lnTo>
                        <a:lnTo>
                          <a:pt x="1381" y="4250"/>
                        </a:lnTo>
                        <a:lnTo>
                          <a:pt x="1355" y="4228"/>
                        </a:lnTo>
                        <a:lnTo>
                          <a:pt x="1300" y="4180"/>
                        </a:lnTo>
                        <a:lnTo>
                          <a:pt x="1272" y="4156"/>
                        </a:lnTo>
                        <a:lnTo>
                          <a:pt x="1244" y="4134"/>
                        </a:lnTo>
                        <a:lnTo>
                          <a:pt x="1184" y="4084"/>
                        </a:lnTo>
                        <a:lnTo>
                          <a:pt x="1126" y="4033"/>
                        </a:lnTo>
                        <a:lnTo>
                          <a:pt x="1008" y="3928"/>
                        </a:lnTo>
                        <a:lnTo>
                          <a:pt x="948" y="3872"/>
                        </a:lnTo>
                        <a:lnTo>
                          <a:pt x="889" y="3816"/>
                        </a:lnTo>
                        <a:lnTo>
                          <a:pt x="829" y="3758"/>
                        </a:lnTo>
                        <a:lnTo>
                          <a:pt x="821" y="3750"/>
                        </a:lnTo>
                        <a:lnTo>
                          <a:pt x="814" y="3743"/>
                        </a:lnTo>
                        <a:lnTo>
                          <a:pt x="799" y="3728"/>
                        </a:lnTo>
                        <a:lnTo>
                          <a:pt x="770" y="3699"/>
                        </a:lnTo>
                        <a:lnTo>
                          <a:pt x="648" y="3575"/>
                        </a:lnTo>
                        <a:lnTo>
                          <a:pt x="586" y="3511"/>
                        </a:lnTo>
                        <a:lnTo>
                          <a:pt x="526" y="3446"/>
                        </a:lnTo>
                        <a:lnTo>
                          <a:pt x="464" y="3379"/>
                        </a:lnTo>
                        <a:lnTo>
                          <a:pt x="403" y="3311"/>
                        </a:lnTo>
                        <a:lnTo>
                          <a:pt x="341" y="3240"/>
                        </a:lnTo>
                        <a:lnTo>
                          <a:pt x="280" y="3170"/>
                        </a:lnTo>
                        <a:lnTo>
                          <a:pt x="248" y="3133"/>
                        </a:lnTo>
                        <a:lnTo>
                          <a:pt x="220" y="3097"/>
                        </a:lnTo>
                        <a:lnTo>
                          <a:pt x="192" y="3061"/>
                        </a:lnTo>
                        <a:lnTo>
                          <a:pt x="168" y="3026"/>
                        </a:lnTo>
                        <a:lnTo>
                          <a:pt x="145" y="2991"/>
                        </a:lnTo>
                        <a:lnTo>
                          <a:pt x="123" y="2956"/>
                        </a:lnTo>
                        <a:lnTo>
                          <a:pt x="103" y="2921"/>
                        </a:lnTo>
                        <a:lnTo>
                          <a:pt x="86" y="2888"/>
                        </a:lnTo>
                        <a:lnTo>
                          <a:pt x="68" y="2853"/>
                        </a:lnTo>
                        <a:lnTo>
                          <a:pt x="55" y="2820"/>
                        </a:lnTo>
                        <a:lnTo>
                          <a:pt x="31" y="2753"/>
                        </a:lnTo>
                        <a:lnTo>
                          <a:pt x="13" y="2687"/>
                        </a:lnTo>
                        <a:lnTo>
                          <a:pt x="4" y="2623"/>
                        </a:lnTo>
                        <a:lnTo>
                          <a:pt x="1" y="2590"/>
                        </a:lnTo>
                        <a:lnTo>
                          <a:pt x="0" y="2559"/>
                        </a:lnTo>
                        <a:lnTo>
                          <a:pt x="1" y="2528"/>
                        </a:lnTo>
                        <a:lnTo>
                          <a:pt x="4" y="2497"/>
                        </a:lnTo>
                        <a:lnTo>
                          <a:pt x="7" y="2466"/>
                        </a:lnTo>
                        <a:lnTo>
                          <a:pt x="14" y="2435"/>
                        </a:lnTo>
                        <a:lnTo>
                          <a:pt x="22" y="2404"/>
                        </a:lnTo>
                        <a:lnTo>
                          <a:pt x="33" y="2375"/>
                        </a:lnTo>
                        <a:lnTo>
                          <a:pt x="44" y="2344"/>
                        </a:lnTo>
                        <a:lnTo>
                          <a:pt x="58" y="2315"/>
                        </a:lnTo>
                        <a:lnTo>
                          <a:pt x="90" y="2257"/>
                        </a:lnTo>
                        <a:lnTo>
                          <a:pt x="107" y="2228"/>
                        </a:lnTo>
                        <a:lnTo>
                          <a:pt x="129" y="2199"/>
                        </a:lnTo>
                        <a:lnTo>
                          <a:pt x="176" y="2144"/>
                        </a:lnTo>
                        <a:lnTo>
                          <a:pt x="222" y="2089"/>
                        </a:lnTo>
                        <a:lnTo>
                          <a:pt x="245" y="2060"/>
                        </a:lnTo>
                        <a:lnTo>
                          <a:pt x="256" y="2045"/>
                        </a:lnTo>
                        <a:lnTo>
                          <a:pt x="269" y="2032"/>
                        </a:lnTo>
                        <a:lnTo>
                          <a:pt x="270" y="2031"/>
                        </a:lnTo>
                        <a:lnTo>
                          <a:pt x="279" y="2016"/>
                        </a:lnTo>
                        <a:lnTo>
                          <a:pt x="289" y="2003"/>
                        </a:lnTo>
                        <a:lnTo>
                          <a:pt x="310" y="1976"/>
                        </a:lnTo>
                        <a:lnTo>
                          <a:pt x="351" y="1920"/>
                        </a:lnTo>
                        <a:lnTo>
                          <a:pt x="391" y="1863"/>
                        </a:lnTo>
                        <a:lnTo>
                          <a:pt x="431" y="1805"/>
                        </a:lnTo>
                        <a:lnTo>
                          <a:pt x="450" y="1774"/>
                        </a:lnTo>
                        <a:lnTo>
                          <a:pt x="454" y="1766"/>
                        </a:lnTo>
                        <a:lnTo>
                          <a:pt x="459" y="1759"/>
                        </a:lnTo>
                        <a:lnTo>
                          <a:pt x="469" y="1744"/>
                        </a:lnTo>
                        <a:lnTo>
                          <a:pt x="508" y="1682"/>
                        </a:lnTo>
                        <a:lnTo>
                          <a:pt x="545" y="1619"/>
                        </a:lnTo>
                        <a:lnTo>
                          <a:pt x="563" y="1586"/>
                        </a:lnTo>
                        <a:lnTo>
                          <a:pt x="573" y="1570"/>
                        </a:lnTo>
                        <a:lnTo>
                          <a:pt x="583" y="1554"/>
                        </a:lnTo>
                        <a:lnTo>
                          <a:pt x="618" y="1487"/>
                        </a:lnTo>
                        <a:lnTo>
                          <a:pt x="653" y="1418"/>
                        </a:lnTo>
                        <a:lnTo>
                          <a:pt x="687" y="1347"/>
                        </a:lnTo>
                        <a:lnTo>
                          <a:pt x="723" y="1276"/>
                        </a:lnTo>
                        <a:lnTo>
                          <a:pt x="756" y="1203"/>
                        </a:lnTo>
                        <a:lnTo>
                          <a:pt x="789" y="1127"/>
                        </a:lnTo>
                        <a:lnTo>
                          <a:pt x="821" y="1051"/>
                        </a:lnTo>
                        <a:lnTo>
                          <a:pt x="854" y="973"/>
                        </a:lnTo>
                        <a:lnTo>
                          <a:pt x="868" y="932"/>
                        </a:lnTo>
                        <a:lnTo>
                          <a:pt x="883" y="892"/>
                        </a:lnTo>
                        <a:lnTo>
                          <a:pt x="908" y="815"/>
                        </a:lnTo>
                        <a:lnTo>
                          <a:pt x="918" y="777"/>
                        </a:lnTo>
                        <a:lnTo>
                          <a:pt x="927" y="740"/>
                        </a:lnTo>
                        <a:lnTo>
                          <a:pt x="944" y="669"/>
                        </a:lnTo>
                        <a:lnTo>
                          <a:pt x="949" y="633"/>
                        </a:lnTo>
                        <a:lnTo>
                          <a:pt x="954" y="599"/>
                        </a:lnTo>
                        <a:lnTo>
                          <a:pt x="958" y="565"/>
                        </a:lnTo>
                        <a:lnTo>
                          <a:pt x="961" y="532"/>
                        </a:lnTo>
                        <a:lnTo>
                          <a:pt x="962" y="498"/>
                        </a:lnTo>
                        <a:lnTo>
                          <a:pt x="963" y="467"/>
                        </a:lnTo>
                        <a:lnTo>
                          <a:pt x="963" y="436"/>
                        </a:lnTo>
                        <a:lnTo>
                          <a:pt x="962" y="406"/>
                        </a:lnTo>
                        <a:lnTo>
                          <a:pt x="959" y="375"/>
                        </a:lnTo>
                        <a:lnTo>
                          <a:pt x="955" y="346"/>
                        </a:lnTo>
                        <a:lnTo>
                          <a:pt x="945" y="290"/>
                        </a:lnTo>
                        <a:lnTo>
                          <a:pt x="928" y="235"/>
                        </a:lnTo>
                        <a:lnTo>
                          <a:pt x="919" y="208"/>
                        </a:lnTo>
                        <a:lnTo>
                          <a:pt x="910" y="183"/>
                        </a:lnTo>
                        <a:lnTo>
                          <a:pt x="885" y="132"/>
                        </a:lnTo>
                        <a:lnTo>
                          <a:pt x="871" y="109"/>
                        </a:lnTo>
                        <a:lnTo>
                          <a:pt x="857" y="86"/>
                        </a:lnTo>
                        <a:lnTo>
                          <a:pt x="824" y="41"/>
                        </a:lnTo>
                        <a:lnTo>
                          <a:pt x="805" y="20"/>
                        </a:lnTo>
                        <a:lnTo>
                          <a:pt x="787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7" name="Freeform 853"/>
                  <p:cNvSpPr>
                    <a:spLocks/>
                  </p:cNvSpPr>
                  <p:nvPr/>
                </p:nvSpPr>
                <p:spPr bwMode="auto">
                  <a:xfrm>
                    <a:off x="66" y="1620"/>
                    <a:ext cx="1496" cy="2930"/>
                  </a:xfrm>
                  <a:custGeom>
                    <a:avLst/>
                    <a:gdLst>
                      <a:gd name="T0" fmla="*/ 1104 w 2676"/>
                      <a:gd name="T1" fmla="*/ 50 h 5919"/>
                      <a:gd name="T2" fmla="*/ 871 w 2676"/>
                      <a:gd name="T3" fmla="*/ 164 h 5919"/>
                      <a:gd name="T4" fmla="*/ 650 w 2676"/>
                      <a:gd name="T5" fmla="*/ 333 h 5919"/>
                      <a:gd name="T6" fmla="*/ 443 w 2676"/>
                      <a:gd name="T7" fmla="*/ 554 h 5919"/>
                      <a:gd name="T8" fmla="*/ 286 w 2676"/>
                      <a:gd name="T9" fmla="*/ 772 h 5919"/>
                      <a:gd name="T10" fmla="*/ 123 w 2676"/>
                      <a:gd name="T11" fmla="*/ 1066 h 5919"/>
                      <a:gd name="T12" fmla="*/ 42 w 2676"/>
                      <a:gd name="T13" fmla="*/ 1301 h 5919"/>
                      <a:gd name="T14" fmla="*/ 0 w 2676"/>
                      <a:gd name="T15" fmla="*/ 1573 h 5919"/>
                      <a:gd name="T16" fmla="*/ 18 w 2676"/>
                      <a:gd name="T17" fmla="*/ 1843 h 5919"/>
                      <a:gd name="T18" fmla="*/ 66 w 2676"/>
                      <a:gd name="T19" fmla="*/ 2036 h 5919"/>
                      <a:gd name="T20" fmla="*/ 119 w 2676"/>
                      <a:gd name="T21" fmla="*/ 2191 h 5919"/>
                      <a:gd name="T22" fmla="*/ 143 w 2676"/>
                      <a:gd name="T23" fmla="*/ 2265 h 5919"/>
                      <a:gd name="T24" fmla="*/ 170 w 2676"/>
                      <a:gd name="T25" fmla="*/ 2355 h 5919"/>
                      <a:gd name="T26" fmla="*/ 190 w 2676"/>
                      <a:gd name="T27" fmla="*/ 2432 h 5919"/>
                      <a:gd name="T28" fmla="*/ 215 w 2676"/>
                      <a:gd name="T29" fmla="*/ 2539 h 5919"/>
                      <a:gd name="T30" fmla="*/ 236 w 2676"/>
                      <a:gd name="T31" fmla="*/ 2662 h 5919"/>
                      <a:gd name="T32" fmla="*/ 243 w 2676"/>
                      <a:gd name="T33" fmla="*/ 2719 h 5919"/>
                      <a:gd name="T34" fmla="*/ 247 w 2676"/>
                      <a:gd name="T35" fmla="*/ 2774 h 5919"/>
                      <a:gd name="T36" fmla="*/ 248 w 2676"/>
                      <a:gd name="T37" fmla="*/ 2877 h 5919"/>
                      <a:gd name="T38" fmla="*/ 244 w 2676"/>
                      <a:gd name="T39" fmla="*/ 2936 h 5919"/>
                      <a:gd name="T40" fmla="*/ 237 w 2676"/>
                      <a:gd name="T41" fmla="*/ 2986 h 5919"/>
                      <a:gd name="T42" fmla="*/ 230 w 2676"/>
                      <a:gd name="T43" fmla="*/ 3028 h 5919"/>
                      <a:gd name="T44" fmla="*/ 190 w 2676"/>
                      <a:gd name="T45" fmla="*/ 3209 h 5919"/>
                      <a:gd name="T46" fmla="*/ 151 w 2676"/>
                      <a:gd name="T47" fmla="*/ 3474 h 5919"/>
                      <a:gd name="T48" fmla="*/ 128 w 2676"/>
                      <a:gd name="T49" fmla="*/ 3722 h 5919"/>
                      <a:gd name="T50" fmla="*/ 115 w 2676"/>
                      <a:gd name="T51" fmla="*/ 4000 h 5919"/>
                      <a:gd name="T52" fmla="*/ 129 w 2676"/>
                      <a:gd name="T53" fmla="*/ 4177 h 5919"/>
                      <a:gd name="T54" fmla="*/ 173 w 2676"/>
                      <a:gd name="T55" fmla="*/ 4351 h 5919"/>
                      <a:gd name="T56" fmla="*/ 260 w 2676"/>
                      <a:gd name="T57" fmla="*/ 4554 h 5919"/>
                      <a:gd name="T58" fmla="*/ 386 w 2676"/>
                      <a:gd name="T59" fmla="*/ 4754 h 5919"/>
                      <a:gd name="T60" fmla="*/ 551 w 2676"/>
                      <a:gd name="T61" fmla="*/ 4947 h 5919"/>
                      <a:gd name="T62" fmla="*/ 831 w 2676"/>
                      <a:gd name="T63" fmla="*/ 5207 h 5919"/>
                      <a:gd name="T64" fmla="*/ 1168 w 2676"/>
                      <a:gd name="T65" fmla="*/ 5464 h 5919"/>
                      <a:gd name="T66" fmla="*/ 1461 w 2676"/>
                      <a:gd name="T67" fmla="*/ 5646 h 5919"/>
                      <a:gd name="T68" fmla="*/ 1790 w 2676"/>
                      <a:gd name="T69" fmla="*/ 5805 h 5919"/>
                      <a:gd name="T70" fmla="*/ 1870 w 2676"/>
                      <a:gd name="T71" fmla="*/ 5838 h 5919"/>
                      <a:gd name="T72" fmla="*/ 1975 w 2676"/>
                      <a:gd name="T73" fmla="*/ 5875 h 5919"/>
                      <a:gd name="T74" fmla="*/ 2079 w 2676"/>
                      <a:gd name="T75" fmla="*/ 5901 h 5919"/>
                      <a:gd name="T76" fmla="*/ 2173 w 2676"/>
                      <a:gd name="T77" fmla="*/ 5916 h 5919"/>
                      <a:gd name="T78" fmla="*/ 2218 w 2676"/>
                      <a:gd name="T79" fmla="*/ 5919 h 5919"/>
                      <a:gd name="T80" fmla="*/ 2268 w 2676"/>
                      <a:gd name="T81" fmla="*/ 5918 h 5919"/>
                      <a:gd name="T82" fmla="*/ 2336 w 2676"/>
                      <a:gd name="T83" fmla="*/ 5910 h 5919"/>
                      <a:gd name="T84" fmla="*/ 2403 w 2676"/>
                      <a:gd name="T85" fmla="*/ 5889 h 5919"/>
                      <a:gd name="T86" fmla="*/ 2434 w 2676"/>
                      <a:gd name="T87" fmla="*/ 5875 h 5919"/>
                      <a:gd name="T88" fmla="*/ 2461 w 2676"/>
                      <a:gd name="T89" fmla="*/ 5856 h 5919"/>
                      <a:gd name="T90" fmla="*/ 2509 w 2676"/>
                      <a:gd name="T91" fmla="*/ 5810 h 5919"/>
                      <a:gd name="T92" fmla="*/ 2562 w 2676"/>
                      <a:gd name="T93" fmla="*/ 5737 h 5919"/>
                      <a:gd name="T94" fmla="*/ 2613 w 2676"/>
                      <a:gd name="T95" fmla="*/ 5657 h 5919"/>
                      <a:gd name="T96" fmla="*/ 2649 w 2676"/>
                      <a:gd name="T97" fmla="*/ 5595 h 5919"/>
                      <a:gd name="T98" fmla="*/ 2669 w 2676"/>
                      <a:gd name="T99" fmla="*/ 5551 h 59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676" h="5919">
                        <a:moveTo>
                          <a:pt x="1289" y="0"/>
                        </a:moveTo>
                        <a:lnTo>
                          <a:pt x="1226" y="12"/>
                        </a:lnTo>
                        <a:lnTo>
                          <a:pt x="1165" y="30"/>
                        </a:lnTo>
                        <a:lnTo>
                          <a:pt x="1104" y="50"/>
                        </a:lnTo>
                        <a:lnTo>
                          <a:pt x="1045" y="74"/>
                        </a:lnTo>
                        <a:lnTo>
                          <a:pt x="985" y="100"/>
                        </a:lnTo>
                        <a:lnTo>
                          <a:pt x="928" y="131"/>
                        </a:lnTo>
                        <a:lnTo>
                          <a:pt x="871" y="164"/>
                        </a:lnTo>
                        <a:lnTo>
                          <a:pt x="815" y="203"/>
                        </a:lnTo>
                        <a:lnTo>
                          <a:pt x="759" y="242"/>
                        </a:lnTo>
                        <a:lnTo>
                          <a:pt x="704" y="286"/>
                        </a:lnTo>
                        <a:lnTo>
                          <a:pt x="650" y="333"/>
                        </a:lnTo>
                        <a:lnTo>
                          <a:pt x="598" y="384"/>
                        </a:lnTo>
                        <a:lnTo>
                          <a:pt x="545" y="436"/>
                        </a:lnTo>
                        <a:lnTo>
                          <a:pt x="493" y="494"/>
                        </a:lnTo>
                        <a:lnTo>
                          <a:pt x="443" y="554"/>
                        </a:lnTo>
                        <a:lnTo>
                          <a:pt x="394" y="618"/>
                        </a:lnTo>
                        <a:lnTo>
                          <a:pt x="337" y="693"/>
                        </a:lnTo>
                        <a:lnTo>
                          <a:pt x="310" y="731"/>
                        </a:lnTo>
                        <a:lnTo>
                          <a:pt x="286" y="772"/>
                        </a:lnTo>
                        <a:lnTo>
                          <a:pt x="249" y="830"/>
                        </a:lnTo>
                        <a:lnTo>
                          <a:pt x="202" y="909"/>
                        </a:lnTo>
                        <a:lnTo>
                          <a:pt x="160" y="987"/>
                        </a:lnTo>
                        <a:lnTo>
                          <a:pt x="123" y="1066"/>
                        </a:lnTo>
                        <a:lnTo>
                          <a:pt x="91" y="1145"/>
                        </a:lnTo>
                        <a:lnTo>
                          <a:pt x="76" y="1183"/>
                        </a:lnTo>
                        <a:lnTo>
                          <a:pt x="63" y="1222"/>
                        </a:lnTo>
                        <a:lnTo>
                          <a:pt x="42" y="1301"/>
                        </a:lnTo>
                        <a:lnTo>
                          <a:pt x="24" y="1379"/>
                        </a:lnTo>
                        <a:lnTo>
                          <a:pt x="12" y="1458"/>
                        </a:lnTo>
                        <a:lnTo>
                          <a:pt x="3" y="1534"/>
                        </a:lnTo>
                        <a:lnTo>
                          <a:pt x="0" y="1573"/>
                        </a:lnTo>
                        <a:lnTo>
                          <a:pt x="0" y="1612"/>
                        </a:lnTo>
                        <a:lnTo>
                          <a:pt x="1" y="1688"/>
                        </a:lnTo>
                        <a:lnTo>
                          <a:pt x="7" y="1767"/>
                        </a:lnTo>
                        <a:lnTo>
                          <a:pt x="18" y="1843"/>
                        </a:lnTo>
                        <a:lnTo>
                          <a:pt x="25" y="1882"/>
                        </a:lnTo>
                        <a:lnTo>
                          <a:pt x="34" y="1921"/>
                        </a:lnTo>
                        <a:lnTo>
                          <a:pt x="55" y="1997"/>
                        </a:lnTo>
                        <a:lnTo>
                          <a:pt x="66" y="2036"/>
                        </a:lnTo>
                        <a:lnTo>
                          <a:pt x="81" y="2075"/>
                        </a:lnTo>
                        <a:lnTo>
                          <a:pt x="93" y="2113"/>
                        </a:lnTo>
                        <a:lnTo>
                          <a:pt x="107" y="2153"/>
                        </a:lnTo>
                        <a:lnTo>
                          <a:pt x="119" y="2191"/>
                        </a:lnTo>
                        <a:lnTo>
                          <a:pt x="125" y="2209"/>
                        </a:lnTo>
                        <a:lnTo>
                          <a:pt x="128" y="2219"/>
                        </a:lnTo>
                        <a:lnTo>
                          <a:pt x="133" y="2229"/>
                        </a:lnTo>
                        <a:lnTo>
                          <a:pt x="143" y="2265"/>
                        </a:lnTo>
                        <a:lnTo>
                          <a:pt x="154" y="2302"/>
                        </a:lnTo>
                        <a:lnTo>
                          <a:pt x="165" y="2338"/>
                        </a:lnTo>
                        <a:lnTo>
                          <a:pt x="167" y="2346"/>
                        </a:lnTo>
                        <a:lnTo>
                          <a:pt x="170" y="2355"/>
                        </a:lnTo>
                        <a:lnTo>
                          <a:pt x="176" y="2374"/>
                        </a:lnTo>
                        <a:lnTo>
                          <a:pt x="184" y="2407"/>
                        </a:lnTo>
                        <a:lnTo>
                          <a:pt x="188" y="2423"/>
                        </a:lnTo>
                        <a:lnTo>
                          <a:pt x="190" y="2432"/>
                        </a:lnTo>
                        <a:lnTo>
                          <a:pt x="194" y="2441"/>
                        </a:lnTo>
                        <a:lnTo>
                          <a:pt x="201" y="2474"/>
                        </a:lnTo>
                        <a:lnTo>
                          <a:pt x="209" y="2508"/>
                        </a:lnTo>
                        <a:lnTo>
                          <a:pt x="215" y="2539"/>
                        </a:lnTo>
                        <a:lnTo>
                          <a:pt x="221" y="2571"/>
                        </a:lnTo>
                        <a:lnTo>
                          <a:pt x="227" y="2602"/>
                        </a:lnTo>
                        <a:lnTo>
                          <a:pt x="233" y="2633"/>
                        </a:lnTo>
                        <a:lnTo>
                          <a:pt x="236" y="2662"/>
                        </a:lnTo>
                        <a:lnTo>
                          <a:pt x="240" y="2691"/>
                        </a:lnTo>
                        <a:lnTo>
                          <a:pt x="240" y="2697"/>
                        </a:lnTo>
                        <a:lnTo>
                          <a:pt x="241" y="2705"/>
                        </a:lnTo>
                        <a:lnTo>
                          <a:pt x="243" y="2719"/>
                        </a:lnTo>
                        <a:lnTo>
                          <a:pt x="246" y="2748"/>
                        </a:lnTo>
                        <a:lnTo>
                          <a:pt x="246" y="2760"/>
                        </a:lnTo>
                        <a:lnTo>
                          <a:pt x="246" y="2767"/>
                        </a:lnTo>
                        <a:lnTo>
                          <a:pt x="247" y="2774"/>
                        </a:lnTo>
                        <a:lnTo>
                          <a:pt x="249" y="2801"/>
                        </a:lnTo>
                        <a:lnTo>
                          <a:pt x="249" y="2827"/>
                        </a:lnTo>
                        <a:lnTo>
                          <a:pt x="250" y="2854"/>
                        </a:lnTo>
                        <a:lnTo>
                          <a:pt x="248" y="2877"/>
                        </a:lnTo>
                        <a:lnTo>
                          <a:pt x="247" y="2902"/>
                        </a:lnTo>
                        <a:lnTo>
                          <a:pt x="245" y="2925"/>
                        </a:lnTo>
                        <a:lnTo>
                          <a:pt x="244" y="2930"/>
                        </a:lnTo>
                        <a:lnTo>
                          <a:pt x="244" y="2936"/>
                        </a:lnTo>
                        <a:lnTo>
                          <a:pt x="244" y="2949"/>
                        </a:lnTo>
                        <a:lnTo>
                          <a:pt x="240" y="2970"/>
                        </a:lnTo>
                        <a:lnTo>
                          <a:pt x="238" y="2981"/>
                        </a:lnTo>
                        <a:lnTo>
                          <a:pt x="237" y="2986"/>
                        </a:lnTo>
                        <a:lnTo>
                          <a:pt x="237" y="2992"/>
                        </a:lnTo>
                        <a:lnTo>
                          <a:pt x="233" y="3013"/>
                        </a:lnTo>
                        <a:lnTo>
                          <a:pt x="231" y="3023"/>
                        </a:lnTo>
                        <a:lnTo>
                          <a:pt x="230" y="3028"/>
                        </a:lnTo>
                        <a:lnTo>
                          <a:pt x="230" y="3034"/>
                        </a:lnTo>
                        <a:lnTo>
                          <a:pt x="218" y="3075"/>
                        </a:lnTo>
                        <a:lnTo>
                          <a:pt x="208" y="3117"/>
                        </a:lnTo>
                        <a:lnTo>
                          <a:pt x="190" y="3209"/>
                        </a:lnTo>
                        <a:lnTo>
                          <a:pt x="181" y="3258"/>
                        </a:lnTo>
                        <a:lnTo>
                          <a:pt x="173" y="3308"/>
                        </a:lnTo>
                        <a:lnTo>
                          <a:pt x="158" y="3417"/>
                        </a:lnTo>
                        <a:lnTo>
                          <a:pt x="151" y="3474"/>
                        </a:lnTo>
                        <a:lnTo>
                          <a:pt x="145" y="3533"/>
                        </a:lnTo>
                        <a:lnTo>
                          <a:pt x="139" y="3594"/>
                        </a:lnTo>
                        <a:lnTo>
                          <a:pt x="134" y="3657"/>
                        </a:lnTo>
                        <a:lnTo>
                          <a:pt x="128" y="3722"/>
                        </a:lnTo>
                        <a:lnTo>
                          <a:pt x="124" y="3789"/>
                        </a:lnTo>
                        <a:lnTo>
                          <a:pt x="120" y="3858"/>
                        </a:lnTo>
                        <a:lnTo>
                          <a:pt x="117" y="3930"/>
                        </a:lnTo>
                        <a:lnTo>
                          <a:pt x="115" y="4000"/>
                        </a:lnTo>
                        <a:lnTo>
                          <a:pt x="115" y="4035"/>
                        </a:lnTo>
                        <a:lnTo>
                          <a:pt x="118" y="4071"/>
                        </a:lnTo>
                        <a:lnTo>
                          <a:pt x="124" y="4142"/>
                        </a:lnTo>
                        <a:lnTo>
                          <a:pt x="129" y="4177"/>
                        </a:lnTo>
                        <a:lnTo>
                          <a:pt x="137" y="4213"/>
                        </a:lnTo>
                        <a:lnTo>
                          <a:pt x="152" y="4281"/>
                        </a:lnTo>
                        <a:lnTo>
                          <a:pt x="161" y="4315"/>
                        </a:lnTo>
                        <a:lnTo>
                          <a:pt x="173" y="4351"/>
                        </a:lnTo>
                        <a:lnTo>
                          <a:pt x="198" y="4419"/>
                        </a:lnTo>
                        <a:lnTo>
                          <a:pt x="211" y="4453"/>
                        </a:lnTo>
                        <a:lnTo>
                          <a:pt x="227" y="4488"/>
                        </a:lnTo>
                        <a:lnTo>
                          <a:pt x="260" y="4554"/>
                        </a:lnTo>
                        <a:lnTo>
                          <a:pt x="277" y="4587"/>
                        </a:lnTo>
                        <a:lnTo>
                          <a:pt x="297" y="4622"/>
                        </a:lnTo>
                        <a:lnTo>
                          <a:pt x="338" y="4688"/>
                        </a:lnTo>
                        <a:lnTo>
                          <a:pt x="386" y="4754"/>
                        </a:lnTo>
                        <a:lnTo>
                          <a:pt x="435" y="4818"/>
                        </a:lnTo>
                        <a:lnTo>
                          <a:pt x="462" y="4850"/>
                        </a:lnTo>
                        <a:lnTo>
                          <a:pt x="491" y="4883"/>
                        </a:lnTo>
                        <a:lnTo>
                          <a:pt x="551" y="4947"/>
                        </a:lnTo>
                        <a:lnTo>
                          <a:pt x="582" y="4979"/>
                        </a:lnTo>
                        <a:lnTo>
                          <a:pt x="615" y="5012"/>
                        </a:lnTo>
                        <a:lnTo>
                          <a:pt x="722" y="5112"/>
                        </a:lnTo>
                        <a:lnTo>
                          <a:pt x="831" y="5207"/>
                        </a:lnTo>
                        <a:lnTo>
                          <a:pt x="886" y="5252"/>
                        </a:lnTo>
                        <a:lnTo>
                          <a:pt x="942" y="5297"/>
                        </a:lnTo>
                        <a:lnTo>
                          <a:pt x="1056" y="5383"/>
                        </a:lnTo>
                        <a:lnTo>
                          <a:pt x="1168" y="5464"/>
                        </a:lnTo>
                        <a:lnTo>
                          <a:pt x="1284" y="5541"/>
                        </a:lnTo>
                        <a:lnTo>
                          <a:pt x="1342" y="5577"/>
                        </a:lnTo>
                        <a:lnTo>
                          <a:pt x="1401" y="5612"/>
                        </a:lnTo>
                        <a:lnTo>
                          <a:pt x="1461" y="5646"/>
                        </a:lnTo>
                        <a:lnTo>
                          <a:pt x="1521" y="5679"/>
                        </a:lnTo>
                        <a:lnTo>
                          <a:pt x="1632" y="5734"/>
                        </a:lnTo>
                        <a:lnTo>
                          <a:pt x="1745" y="5787"/>
                        </a:lnTo>
                        <a:lnTo>
                          <a:pt x="1790" y="5805"/>
                        </a:lnTo>
                        <a:lnTo>
                          <a:pt x="1834" y="5824"/>
                        </a:lnTo>
                        <a:lnTo>
                          <a:pt x="1855" y="5832"/>
                        </a:lnTo>
                        <a:lnTo>
                          <a:pt x="1865" y="5836"/>
                        </a:lnTo>
                        <a:lnTo>
                          <a:pt x="1870" y="5838"/>
                        </a:lnTo>
                        <a:lnTo>
                          <a:pt x="1877" y="5842"/>
                        </a:lnTo>
                        <a:lnTo>
                          <a:pt x="1920" y="5858"/>
                        </a:lnTo>
                        <a:lnTo>
                          <a:pt x="1947" y="5866"/>
                        </a:lnTo>
                        <a:lnTo>
                          <a:pt x="1975" y="5875"/>
                        </a:lnTo>
                        <a:lnTo>
                          <a:pt x="2002" y="5882"/>
                        </a:lnTo>
                        <a:lnTo>
                          <a:pt x="2029" y="5890"/>
                        </a:lnTo>
                        <a:lnTo>
                          <a:pt x="2053" y="5895"/>
                        </a:lnTo>
                        <a:lnTo>
                          <a:pt x="2079" y="5901"/>
                        </a:lnTo>
                        <a:lnTo>
                          <a:pt x="2103" y="5906"/>
                        </a:lnTo>
                        <a:lnTo>
                          <a:pt x="2128" y="5911"/>
                        </a:lnTo>
                        <a:lnTo>
                          <a:pt x="2151" y="5913"/>
                        </a:lnTo>
                        <a:lnTo>
                          <a:pt x="2173" y="5916"/>
                        </a:lnTo>
                        <a:lnTo>
                          <a:pt x="2184" y="5916"/>
                        </a:lnTo>
                        <a:lnTo>
                          <a:pt x="2189" y="5916"/>
                        </a:lnTo>
                        <a:lnTo>
                          <a:pt x="2195" y="5917"/>
                        </a:lnTo>
                        <a:lnTo>
                          <a:pt x="2218" y="5919"/>
                        </a:lnTo>
                        <a:lnTo>
                          <a:pt x="2238" y="5919"/>
                        </a:lnTo>
                        <a:lnTo>
                          <a:pt x="2259" y="5919"/>
                        </a:lnTo>
                        <a:lnTo>
                          <a:pt x="2263" y="5918"/>
                        </a:lnTo>
                        <a:lnTo>
                          <a:pt x="2268" y="5918"/>
                        </a:lnTo>
                        <a:lnTo>
                          <a:pt x="2279" y="5918"/>
                        </a:lnTo>
                        <a:lnTo>
                          <a:pt x="2299" y="5917"/>
                        </a:lnTo>
                        <a:lnTo>
                          <a:pt x="2317" y="5913"/>
                        </a:lnTo>
                        <a:lnTo>
                          <a:pt x="2336" y="5910"/>
                        </a:lnTo>
                        <a:lnTo>
                          <a:pt x="2353" y="5906"/>
                        </a:lnTo>
                        <a:lnTo>
                          <a:pt x="2371" y="5901"/>
                        </a:lnTo>
                        <a:lnTo>
                          <a:pt x="2386" y="5895"/>
                        </a:lnTo>
                        <a:lnTo>
                          <a:pt x="2403" y="5889"/>
                        </a:lnTo>
                        <a:lnTo>
                          <a:pt x="2410" y="5885"/>
                        </a:lnTo>
                        <a:lnTo>
                          <a:pt x="2418" y="5882"/>
                        </a:lnTo>
                        <a:lnTo>
                          <a:pt x="2425" y="5878"/>
                        </a:lnTo>
                        <a:lnTo>
                          <a:pt x="2434" y="5875"/>
                        </a:lnTo>
                        <a:lnTo>
                          <a:pt x="2440" y="5869"/>
                        </a:lnTo>
                        <a:lnTo>
                          <a:pt x="2447" y="5865"/>
                        </a:lnTo>
                        <a:lnTo>
                          <a:pt x="2453" y="5860"/>
                        </a:lnTo>
                        <a:lnTo>
                          <a:pt x="2461" y="5856"/>
                        </a:lnTo>
                        <a:lnTo>
                          <a:pt x="2473" y="5846"/>
                        </a:lnTo>
                        <a:lnTo>
                          <a:pt x="2486" y="5835"/>
                        </a:lnTo>
                        <a:lnTo>
                          <a:pt x="2498" y="5823"/>
                        </a:lnTo>
                        <a:lnTo>
                          <a:pt x="2509" y="5810"/>
                        </a:lnTo>
                        <a:lnTo>
                          <a:pt x="2520" y="5797"/>
                        </a:lnTo>
                        <a:lnTo>
                          <a:pt x="2531" y="5785"/>
                        </a:lnTo>
                        <a:lnTo>
                          <a:pt x="2546" y="5760"/>
                        </a:lnTo>
                        <a:lnTo>
                          <a:pt x="2562" y="5737"/>
                        </a:lnTo>
                        <a:lnTo>
                          <a:pt x="2575" y="5714"/>
                        </a:lnTo>
                        <a:lnTo>
                          <a:pt x="2589" y="5695"/>
                        </a:lnTo>
                        <a:lnTo>
                          <a:pt x="2600" y="5675"/>
                        </a:lnTo>
                        <a:lnTo>
                          <a:pt x="2613" y="5657"/>
                        </a:lnTo>
                        <a:lnTo>
                          <a:pt x="2623" y="5640"/>
                        </a:lnTo>
                        <a:lnTo>
                          <a:pt x="2633" y="5624"/>
                        </a:lnTo>
                        <a:lnTo>
                          <a:pt x="2641" y="5609"/>
                        </a:lnTo>
                        <a:lnTo>
                          <a:pt x="2649" y="5595"/>
                        </a:lnTo>
                        <a:lnTo>
                          <a:pt x="2655" y="5582"/>
                        </a:lnTo>
                        <a:lnTo>
                          <a:pt x="2661" y="5571"/>
                        </a:lnTo>
                        <a:lnTo>
                          <a:pt x="2665" y="5559"/>
                        </a:lnTo>
                        <a:lnTo>
                          <a:pt x="2669" y="5551"/>
                        </a:lnTo>
                        <a:lnTo>
                          <a:pt x="2673" y="5543"/>
                        </a:lnTo>
                        <a:lnTo>
                          <a:pt x="2676" y="5537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8" name="Line 854"/>
                  <p:cNvSpPr>
                    <a:spLocks noChangeShapeType="1"/>
                  </p:cNvSpPr>
                  <p:nvPr/>
                </p:nvSpPr>
                <p:spPr bwMode="auto">
                  <a:xfrm>
                    <a:off x="122" y="1232"/>
                    <a:ext cx="103" cy="53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39" name="Freeform 855"/>
                  <p:cNvSpPr>
                    <a:spLocks/>
                  </p:cNvSpPr>
                  <p:nvPr/>
                </p:nvSpPr>
                <p:spPr bwMode="auto">
                  <a:xfrm>
                    <a:off x="-232" y="1669"/>
                    <a:ext cx="177" cy="196"/>
                  </a:xfrm>
                  <a:custGeom>
                    <a:avLst/>
                    <a:gdLst>
                      <a:gd name="T0" fmla="*/ 224 w 318"/>
                      <a:gd name="T1" fmla="*/ 0 h 397"/>
                      <a:gd name="T2" fmla="*/ 238 w 318"/>
                      <a:gd name="T3" fmla="*/ 9 h 397"/>
                      <a:gd name="T4" fmla="*/ 247 w 318"/>
                      <a:gd name="T5" fmla="*/ 17 h 397"/>
                      <a:gd name="T6" fmla="*/ 257 w 318"/>
                      <a:gd name="T7" fmla="*/ 27 h 397"/>
                      <a:gd name="T8" fmla="*/ 269 w 318"/>
                      <a:gd name="T9" fmla="*/ 40 h 397"/>
                      <a:gd name="T10" fmla="*/ 278 w 318"/>
                      <a:gd name="T11" fmla="*/ 52 h 397"/>
                      <a:gd name="T12" fmla="*/ 287 w 318"/>
                      <a:gd name="T13" fmla="*/ 66 h 397"/>
                      <a:gd name="T14" fmla="*/ 294 w 318"/>
                      <a:gd name="T15" fmla="*/ 80 h 397"/>
                      <a:gd name="T16" fmla="*/ 302 w 318"/>
                      <a:gd name="T17" fmla="*/ 95 h 397"/>
                      <a:gd name="T18" fmla="*/ 307 w 318"/>
                      <a:gd name="T19" fmla="*/ 111 h 397"/>
                      <a:gd name="T20" fmla="*/ 312 w 318"/>
                      <a:gd name="T21" fmla="*/ 129 h 397"/>
                      <a:gd name="T22" fmla="*/ 315 w 318"/>
                      <a:gd name="T23" fmla="*/ 149 h 397"/>
                      <a:gd name="T24" fmla="*/ 316 w 318"/>
                      <a:gd name="T25" fmla="*/ 160 h 397"/>
                      <a:gd name="T26" fmla="*/ 318 w 318"/>
                      <a:gd name="T27" fmla="*/ 171 h 397"/>
                      <a:gd name="T28" fmla="*/ 317 w 318"/>
                      <a:gd name="T29" fmla="*/ 192 h 397"/>
                      <a:gd name="T30" fmla="*/ 316 w 318"/>
                      <a:gd name="T31" fmla="*/ 202 h 397"/>
                      <a:gd name="T32" fmla="*/ 316 w 318"/>
                      <a:gd name="T33" fmla="*/ 213 h 397"/>
                      <a:gd name="T34" fmla="*/ 314 w 318"/>
                      <a:gd name="T35" fmla="*/ 217 h 397"/>
                      <a:gd name="T36" fmla="*/ 313 w 318"/>
                      <a:gd name="T37" fmla="*/ 220 h 397"/>
                      <a:gd name="T38" fmla="*/ 313 w 318"/>
                      <a:gd name="T39" fmla="*/ 223 h 397"/>
                      <a:gd name="T40" fmla="*/ 311 w 318"/>
                      <a:gd name="T41" fmla="*/ 233 h 397"/>
                      <a:gd name="T42" fmla="*/ 306 w 318"/>
                      <a:gd name="T43" fmla="*/ 254 h 397"/>
                      <a:gd name="T44" fmla="*/ 297 w 318"/>
                      <a:gd name="T45" fmla="*/ 272 h 397"/>
                      <a:gd name="T46" fmla="*/ 287 w 318"/>
                      <a:gd name="T47" fmla="*/ 293 h 397"/>
                      <a:gd name="T48" fmla="*/ 280 w 318"/>
                      <a:gd name="T49" fmla="*/ 301 h 397"/>
                      <a:gd name="T50" fmla="*/ 274 w 318"/>
                      <a:gd name="T51" fmla="*/ 310 h 397"/>
                      <a:gd name="T52" fmla="*/ 259 w 318"/>
                      <a:gd name="T53" fmla="*/ 327 h 397"/>
                      <a:gd name="T54" fmla="*/ 244 w 318"/>
                      <a:gd name="T55" fmla="*/ 342 h 397"/>
                      <a:gd name="T56" fmla="*/ 236 w 318"/>
                      <a:gd name="T57" fmla="*/ 348 h 397"/>
                      <a:gd name="T58" fmla="*/ 231 w 318"/>
                      <a:gd name="T59" fmla="*/ 351 h 397"/>
                      <a:gd name="T60" fmla="*/ 228 w 318"/>
                      <a:gd name="T61" fmla="*/ 355 h 397"/>
                      <a:gd name="T62" fmla="*/ 223 w 318"/>
                      <a:gd name="T63" fmla="*/ 357 h 397"/>
                      <a:gd name="T64" fmla="*/ 219 w 318"/>
                      <a:gd name="T65" fmla="*/ 360 h 397"/>
                      <a:gd name="T66" fmla="*/ 211 w 318"/>
                      <a:gd name="T67" fmla="*/ 366 h 397"/>
                      <a:gd name="T68" fmla="*/ 192 w 318"/>
                      <a:gd name="T69" fmla="*/ 376 h 397"/>
                      <a:gd name="T70" fmla="*/ 172 w 318"/>
                      <a:gd name="T71" fmla="*/ 384 h 397"/>
                      <a:gd name="T72" fmla="*/ 152 w 318"/>
                      <a:gd name="T73" fmla="*/ 391 h 397"/>
                      <a:gd name="T74" fmla="*/ 131 w 318"/>
                      <a:gd name="T75" fmla="*/ 394 h 397"/>
                      <a:gd name="T76" fmla="*/ 110 w 318"/>
                      <a:gd name="T77" fmla="*/ 396 h 397"/>
                      <a:gd name="T78" fmla="*/ 91 w 318"/>
                      <a:gd name="T79" fmla="*/ 397 h 397"/>
                      <a:gd name="T80" fmla="*/ 72 w 318"/>
                      <a:gd name="T81" fmla="*/ 396 h 397"/>
                      <a:gd name="T82" fmla="*/ 54 w 318"/>
                      <a:gd name="T83" fmla="*/ 393 h 397"/>
                      <a:gd name="T84" fmla="*/ 35 w 318"/>
                      <a:gd name="T85" fmla="*/ 389 h 397"/>
                      <a:gd name="T86" fmla="*/ 16 w 318"/>
                      <a:gd name="T87" fmla="*/ 383 h 397"/>
                      <a:gd name="T88" fmla="*/ 0 w 318"/>
                      <a:gd name="T89" fmla="*/ 376 h 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18" h="397">
                        <a:moveTo>
                          <a:pt x="224" y="0"/>
                        </a:moveTo>
                        <a:lnTo>
                          <a:pt x="238" y="9"/>
                        </a:lnTo>
                        <a:lnTo>
                          <a:pt x="247" y="17"/>
                        </a:lnTo>
                        <a:lnTo>
                          <a:pt x="257" y="27"/>
                        </a:lnTo>
                        <a:lnTo>
                          <a:pt x="269" y="40"/>
                        </a:lnTo>
                        <a:lnTo>
                          <a:pt x="278" y="52"/>
                        </a:lnTo>
                        <a:lnTo>
                          <a:pt x="287" y="66"/>
                        </a:lnTo>
                        <a:lnTo>
                          <a:pt x="294" y="80"/>
                        </a:lnTo>
                        <a:lnTo>
                          <a:pt x="302" y="95"/>
                        </a:lnTo>
                        <a:lnTo>
                          <a:pt x="307" y="111"/>
                        </a:lnTo>
                        <a:lnTo>
                          <a:pt x="312" y="129"/>
                        </a:lnTo>
                        <a:lnTo>
                          <a:pt x="315" y="149"/>
                        </a:lnTo>
                        <a:lnTo>
                          <a:pt x="316" y="160"/>
                        </a:lnTo>
                        <a:lnTo>
                          <a:pt x="318" y="171"/>
                        </a:lnTo>
                        <a:lnTo>
                          <a:pt x="317" y="192"/>
                        </a:lnTo>
                        <a:lnTo>
                          <a:pt x="316" y="202"/>
                        </a:lnTo>
                        <a:lnTo>
                          <a:pt x="316" y="213"/>
                        </a:lnTo>
                        <a:lnTo>
                          <a:pt x="314" y="217"/>
                        </a:lnTo>
                        <a:lnTo>
                          <a:pt x="313" y="220"/>
                        </a:lnTo>
                        <a:lnTo>
                          <a:pt x="313" y="223"/>
                        </a:lnTo>
                        <a:lnTo>
                          <a:pt x="311" y="233"/>
                        </a:lnTo>
                        <a:lnTo>
                          <a:pt x="306" y="254"/>
                        </a:lnTo>
                        <a:lnTo>
                          <a:pt x="297" y="272"/>
                        </a:lnTo>
                        <a:lnTo>
                          <a:pt x="287" y="293"/>
                        </a:lnTo>
                        <a:lnTo>
                          <a:pt x="280" y="301"/>
                        </a:lnTo>
                        <a:lnTo>
                          <a:pt x="274" y="310"/>
                        </a:lnTo>
                        <a:lnTo>
                          <a:pt x="259" y="327"/>
                        </a:lnTo>
                        <a:lnTo>
                          <a:pt x="244" y="342"/>
                        </a:lnTo>
                        <a:lnTo>
                          <a:pt x="236" y="348"/>
                        </a:lnTo>
                        <a:lnTo>
                          <a:pt x="231" y="351"/>
                        </a:lnTo>
                        <a:lnTo>
                          <a:pt x="228" y="355"/>
                        </a:lnTo>
                        <a:lnTo>
                          <a:pt x="223" y="357"/>
                        </a:lnTo>
                        <a:lnTo>
                          <a:pt x="219" y="360"/>
                        </a:lnTo>
                        <a:lnTo>
                          <a:pt x="211" y="366"/>
                        </a:lnTo>
                        <a:lnTo>
                          <a:pt x="192" y="376"/>
                        </a:lnTo>
                        <a:lnTo>
                          <a:pt x="172" y="384"/>
                        </a:lnTo>
                        <a:lnTo>
                          <a:pt x="152" y="391"/>
                        </a:lnTo>
                        <a:lnTo>
                          <a:pt x="131" y="394"/>
                        </a:lnTo>
                        <a:lnTo>
                          <a:pt x="110" y="396"/>
                        </a:lnTo>
                        <a:lnTo>
                          <a:pt x="91" y="397"/>
                        </a:lnTo>
                        <a:lnTo>
                          <a:pt x="72" y="396"/>
                        </a:lnTo>
                        <a:lnTo>
                          <a:pt x="54" y="393"/>
                        </a:lnTo>
                        <a:lnTo>
                          <a:pt x="35" y="389"/>
                        </a:lnTo>
                        <a:lnTo>
                          <a:pt x="16" y="383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0" name="Line 856"/>
                  <p:cNvSpPr>
                    <a:spLocks noChangeShapeType="1"/>
                  </p:cNvSpPr>
                  <p:nvPr/>
                </p:nvSpPr>
                <p:spPr bwMode="auto">
                  <a:xfrm>
                    <a:off x="-190" y="1624"/>
                    <a:ext cx="83" cy="4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1" name="Freeform 857"/>
                  <p:cNvSpPr>
                    <a:spLocks/>
                  </p:cNvSpPr>
                  <p:nvPr/>
                </p:nvSpPr>
                <p:spPr bwMode="auto">
                  <a:xfrm>
                    <a:off x="-107" y="1285"/>
                    <a:ext cx="332" cy="384"/>
                  </a:xfrm>
                  <a:custGeom>
                    <a:avLst/>
                    <a:gdLst>
                      <a:gd name="T0" fmla="*/ 595 w 595"/>
                      <a:gd name="T1" fmla="*/ 0 h 775"/>
                      <a:gd name="T2" fmla="*/ 524 w 595"/>
                      <a:gd name="T3" fmla="*/ 77 h 775"/>
                      <a:gd name="T4" fmla="*/ 455 w 595"/>
                      <a:gd name="T5" fmla="*/ 158 h 775"/>
                      <a:gd name="T6" fmla="*/ 386 w 595"/>
                      <a:gd name="T7" fmla="*/ 241 h 775"/>
                      <a:gd name="T8" fmla="*/ 319 w 595"/>
                      <a:gd name="T9" fmla="*/ 327 h 775"/>
                      <a:gd name="T10" fmla="*/ 250 w 595"/>
                      <a:gd name="T11" fmla="*/ 414 h 775"/>
                      <a:gd name="T12" fmla="*/ 183 w 595"/>
                      <a:gd name="T13" fmla="*/ 505 h 775"/>
                      <a:gd name="T14" fmla="*/ 117 w 595"/>
                      <a:gd name="T15" fmla="*/ 599 h 775"/>
                      <a:gd name="T16" fmla="*/ 52 w 595"/>
                      <a:gd name="T17" fmla="*/ 696 h 775"/>
                      <a:gd name="T18" fmla="*/ 0 w 595"/>
                      <a:gd name="T19" fmla="*/ 775 h 7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95" h="775">
                        <a:moveTo>
                          <a:pt x="595" y="0"/>
                        </a:moveTo>
                        <a:lnTo>
                          <a:pt x="524" y="77"/>
                        </a:lnTo>
                        <a:lnTo>
                          <a:pt x="455" y="158"/>
                        </a:lnTo>
                        <a:lnTo>
                          <a:pt x="386" y="241"/>
                        </a:lnTo>
                        <a:lnTo>
                          <a:pt x="319" y="327"/>
                        </a:lnTo>
                        <a:lnTo>
                          <a:pt x="250" y="414"/>
                        </a:lnTo>
                        <a:lnTo>
                          <a:pt x="183" y="505"/>
                        </a:lnTo>
                        <a:lnTo>
                          <a:pt x="117" y="599"/>
                        </a:lnTo>
                        <a:lnTo>
                          <a:pt x="52" y="696"/>
                        </a:lnTo>
                        <a:lnTo>
                          <a:pt x="0" y="775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2" name="Freeform 858"/>
                  <p:cNvSpPr>
                    <a:spLocks/>
                  </p:cNvSpPr>
                  <p:nvPr/>
                </p:nvSpPr>
                <p:spPr bwMode="auto">
                  <a:xfrm>
                    <a:off x="-308" y="1814"/>
                    <a:ext cx="76" cy="41"/>
                  </a:xfrm>
                  <a:custGeom>
                    <a:avLst/>
                    <a:gdLst>
                      <a:gd name="T0" fmla="*/ 136 w 136"/>
                      <a:gd name="T1" fmla="*/ 84 h 84"/>
                      <a:gd name="T2" fmla="*/ 120 w 136"/>
                      <a:gd name="T3" fmla="*/ 74 h 84"/>
                      <a:gd name="T4" fmla="*/ 0 w 136"/>
                      <a:gd name="T5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6" h="84">
                        <a:moveTo>
                          <a:pt x="136" y="84"/>
                        </a:moveTo>
                        <a:lnTo>
                          <a:pt x="120" y="7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3" name="Freeform 859"/>
                  <p:cNvSpPr>
                    <a:spLocks/>
                  </p:cNvSpPr>
                  <p:nvPr/>
                </p:nvSpPr>
                <p:spPr bwMode="auto">
                  <a:xfrm>
                    <a:off x="4348" y="3427"/>
                    <a:ext cx="9" cy="2"/>
                  </a:xfrm>
                  <a:custGeom>
                    <a:avLst/>
                    <a:gdLst>
                      <a:gd name="T0" fmla="*/ 14 w 14"/>
                      <a:gd name="T1" fmla="*/ 0 h 3"/>
                      <a:gd name="T2" fmla="*/ 9 w 14"/>
                      <a:gd name="T3" fmla="*/ 1 h 3"/>
                      <a:gd name="T4" fmla="*/ 5 w 14"/>
                      <a:gd name="T5" fmla="*/ 2 h 3"/>
                      <a:gd name="T6" fmla="*/ 0 w 1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4" h="3">
                        <a:moveTo>
                          <a:pt x="14" y="0"/>
                        </a:moveTo>
                        <a:lnTo>
                          <a:pt x="9" y="1"/>
                        </a:lnTo>
                        <a:lnTo>
                          <a:pt x="5" y="2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4" name="Line 860"/>
                  <p:cNvSpPr>
                    <a:spLocks noChangeShapeType="1"/>
                  </p:cNvSpPr>
                  <p:nvPr/>
                </p:nvSpPr>
                <p:spPr bwMode="auto">
                  <a:xfrm>
                    <a:off x="2673" y="4827"/>
                    <a:ext cx="49" cy="56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5" name="Freeform 861"/>
                  <p:cNvSpPr>
                    <a:spLocks/>
                  </p:cNvSpPr>
                  <p:nvPr/>
                </p:nvSpPr>
                <p:spPr bwMode="auto">
                  <a:xfrm>
                    <a:off x="1999" y="4888"/>
                    <a:ext cx="394" cy="36"/>
                  </a:xfrm>
                  <a:custGeom>
                    <a:avLst/>
                    <a:gdLst>
                      <a:gd name="T0" fmla="*/ 0 w 702"/>
                      <a:gd name="T1" fmla="*/ 73 h 73"/>
                      <a:gd name="T2" fmla="*/ 87 w 702"/>
                      <a:gd name="T3" fmla="*/ 70 h 73"/>
                      <a:gd name="T4" fmla="*/ 174 w 702"/>
                      <a:gd name="T5" fmla="*/ 67 h 73"/>
                      <a:gd name="T6" fmla="*/ 261 w 702"/>
                      <a:gd name="T7" fmla="*/ 59 h 73"/>
                      <a:gd name="T8" fmla="*/ 350 w 702"/>
                      <a:gd name="T9" fmla="*/ 52 h 73"/>
                      <a:gd name="T10" fmla="*/ 436 w 702"/>
                      <a:gd name="T11" fmla="*/ 41 h 73"/>
                      <a:gd name="T12" fmla="*/ 525 w 702"/>
                      <a:gd name="T13" fmla="*/ 30 h 73"/>
                      <a:gd name="T14" fmla="*/ 613 w 702"/>
                      <a:gd name="T15" fmla="*/ 15 h 73"/>
                      <a:gd name="T16" fmla="*/ 702 w 702"/>
                      <a:gd name="T17" fmla="*/ 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02" h="73">
                        <a:moveTo>
                          <a:pt x="0" y="73"/>
                        </a:moveTo>
                        <a:lnTo>
                          <a:pt x="87" y="70"/>
                        </a:lnTo>
                        <a:lnTo>
                          <a:pt x="174" y="67"/>
                        </a:lnTo>
                        <a:lnTo>
                          <a:pt x="261" y="59"/>
                        </a:lnTo>
                        <a:lnTo>
                          <a:pt x="350" y="52"/>
                        </a:lnTo>
                        <a:lnTo>
                          <a:pt x="436" y="41"/>
                        </a:lnTo>
                        <a:lnTo>
                          <a:pt x="525" y="30"/>
                        </a:lnTo>
                        <a:lnTo>
                          <a:pt x="613" y="15"/>
                        </a:lnTo>
                        <a:lnTo>
                          <a:pt x="702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6" name="Freeform 862"/>
                  <p:cNvSpPr>
                    <a:spLocks/>
                  </p:cNvSpPr>
                  <p:nvPr/>
                </p:nvSpPr>
                <p:spPr bwMode="auto">
                  <a:xfrm>
                    <a:off x="4310" y="3406"/>
                    <a:ext cx="29" cy="11"/>
                  </a:xfrm>
                  <a:custGeom>
                    <a:avLst/>
                    <a:gdLst>
                      <a:gd name="T0" fmla="*/ 51 w 51"/>
                      <a:gd name="T1" fmla="*/ 25 h 25"/>
                      <a:gd name="T2" fmla="*/ 36 w 51"/>
                      <a:gd name="T3" fmla="*/ 20 h 25"/>
                      <a:gd name="T4" fmla="*/ 17 w 51"/>
                      <a:gd name="T5" fmla="*/ 10 h 25"/>
                      <a:gd name="T6" fmla="*/ 0 w 51"/>
                      <a:gd name="T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1" h="25">
                        <a:moveTo>
                          <a:pt x="51" y="25"/>
                        </a:moveTo>
                        <a:lnTo>
                          <a:pt x="36" y="20"/>
                        </a:lnTo>
                        <a:lnTo>
                          <a:pt x="17" y="1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7" name="Line 8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2" y="4578"/>
                    <a:ext cx="31" cy="91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8" name="Line 8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22" y="4093"/>
                    <a:ext cx="88" cy="63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49" name="Freeform 865"/>
                  <p:cNvSpPr>
                    <a:spLocks/>
                  </p:cNvSpPr>
                  <p:nvPr/>
                </p:nvSpPr>
                <p:spPr bwMode="auto">
                  <a:xfrm>
                    <a:off x="2373" y="4687"/>
                    <a:ext cx="300" cy="201"/>
                  </a:xfrm>
                  <a:custGeom>
                    <a:avLst/>
                    <a:gdLst>
                      <a:gd name="T0" fmla="*/ 36 w 535"/>
                      <a:gd name="T1" fmla="*/ 410 h 410"/>
                      <a:gd name="T2" fmla="*/ 0 w 535"/>
                      <a:gd name="T3" fmla="*/ 119 h 410"/>
                      <a:gd name="T4" fmla="*/ 7 w 535"/>
                      <a:gd name="T5" fmla="*/ 125 h 410"/>
                      <a:gd name="T6" fmla="*/ 15 w 535"/>
                      <a:gd name="T7" fmla="*/ 132 h 410"/>
                      <a:gd name="T8" fmla="*/ 32 w 535"/>
                      <a:gd name="T9" fmla="*/ 146 h 410"/>
                      <a:gd name="T10" fmla="*/ 46 w 535"/>
                      <a:gd name="T11" fmla="*/ 158 h 410"/>
                      <a:gd name="T12" fmla="*/ 63 w 535"/>
                      <a:gd name="T13" fmla="*/ 170 h 410"/>
                      <a:gd name="T14" fmla="*/ 92 w 535"/>
                      <a:gd name="T15" fmla="*/ 188 h 410"/>
                      <a:gd name="T16" fmla="*/ 98 w 535"/>
                      <a:gd name="T17" fmla="*/ 191 h 410"/>
                      <a:gd name="T18" fmla="*/ 105 w 535"/>
                      <a:gd name="T19" fmla="*/ 196 h 410"/>
                      <a:gd name="T20" fmla="*/ 120 w 535"/>
                      <a:gd name="T21" fmla="*/ 203 h 410"/>
                      <a:gd name="T22" fmla="*/ 132 w 535"/>
                      <a:gd name="T23" fmla="*/ 207 h 410"/>
                      <a:gd name="T24" fmla="*/ 146 w 535"/>
                      <a:gd name="T25" fmla="*/ 211 h 410"/>
                      <a:gd name="T26" fmla="*/ 148 w 535"/>
                      <a:gd name="T27" fmla="*/ 211 h 410"/>
                      <a:gd name="T28" fmla="*/ 151 w 535"/>
                      <a:gd name="T29" fmla="*/ 212 h 410"/>
                      <a:gd name="T30" fmla="*/ 157 w 535"/>
                      <a:gd name="T31" fmla="*/ 214 h 410"/>
                      <a:gd name="T32" fmla="*/ 169 w 535"/>
                      <a:gd name="T33" fmla="*/ 216 h 410"/>
                      <a:gd name="T34" fmla="*/ 180 w 535"/>
                      <a:gd name="T35" fmla="*/ 216 h 410"/>
                      <a:gd name="T36" fmla="*/ 182 w 535"/>
                      <a:gd name="T37" fmla="*/ 215 h 410"/>
                      <a:gd name="T38" fmla="*/ 185 w 535"/>
                      <a:gd name="T39" fmla="*/ 215 h 410"/>
                      <a:gd name="T40" fmla="*/ 191 w 535"/>
                      <a:gd name="T41" fmla="*/ 215 h 410"/>
                      <a:gd name="T42" fmla="*/ 202 w 535"/>
                      <a:gd name="T43" fmla="*/ 213 h 410"/>
                      <a:gd name="T44" fmla="*/ 213 w 535"/>
                      <a:gd name="T45" fmla="*/ 211 h 410"/>
                      <a:gd name="T46" fmla="*/ 221 w 535"/>
                      <a:gd name="T47" fmla="*/ 206 h 410"/>
                      <a:gd name="T48" fmla="*/ 230 w 535"/>
                      <a:gd name="T49" fmla="*/ 200 h 410"/>
                      <a:gd name="T50" fmla="*/ 247 w 535"/>
                      <a:gd name="T51" fmla="*/ 185 h 410"/>
                      <a:gd name="T52" fmla="*/ 253 w 535"/>
                      <a:gd name="T53" fmla="*/ 176 h 410"/>
                      <a:gd name="T54" fmla="*/ 261 w 535"/>
                      <a:gd name="T55" fmla="*/ 166 h 410"/>
                      <a:gd name="T56" fmla="*/ 268 w 535"/>
                      <a:gd name="T57" fmla="*/ 154 h 410"/>
                      <a:gd name="T58" fmla="*/ 271 w 535"/>
                      <a:gd name="T59" fmla="*/ 148 h 410"/>
                      <a:gd name="T60" fmla="*/ 275 w 535"/>
                      <a:gd name="T61" fmla="*/ 143 h 410"/>
                      <a:gd name="T62" fmla="*/ 280 w 535"/>
                      <a:gd name="T63" fmla="*/ 128 h 410"/>
                      <a:gd name="T64" fmla="*/ 286 w 535"/>
                      <a:gd name="T65" fmla="*/ 113 h 410"/>
                      <a:gd name="T66" fmla="*/ 290 w 535"/>
                      <a:gd name="T67" fmla="*/ 96 h 410"/>
                      <a:gd name="T68" fmla="*/ 296 w 535"/>
                      <a:gd name="T69" fmla="*/ 80 h 410"/>
                      <a:gd name="T70" fmla="*/ 299 w 535"/>
                      <a:gd name="T71" fmla="*/ 61 h 410"/>
                      <a:gd name="T72" fmla="*/ 303 w 535"/>
                      <a:gd name="T73" fmla="*/ 41 h 410"/>
                      <a:gd name="T74" fmla="*/ 306 w 535"/>
                      <a:gd name="T75" fmla="*/ 21 h 410"/>
                      <a:gd name="T76" fmla="*/ 310 w 535"/>
                      <a:gd name="T77" fmla="*/ 0 h 410"/>
                      <a:gd name="T78" fmla="*/ 535 w 535"/>
                      <a:gd name="T79" fmla="*/ 284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535" h="410">
                        <a:moveTo>
                          <a:pt x="36" y="410"/>
                        </a:moveTo>
                        <a:lnTo>
                          <a:pt x="0" y="119"/>
                        </a:lnTo>
                        <a:lnTo>
                          <a:pt x="7" y="125"/>
                        </a:lnTo>
                        <a:lnTo>
                          <a:pt x="15" y="132"/>
                        </a:lnTo>
                        <a:lnTo>
                          <a:pt x="32" y="146"/>
                        </a:lnTo>
                        <a:lnTo>
                          <a:pt x="46" y="158"/>
                        </a:lnTo>
                        <a:lnTo>
                          <a:pt x="63" y="170"/>
                        </a:lnTo>
                        <a:lnTo>
                          <a:pt x="92" y="188"/>
                        </a:lnTo>
                        <a:lnTo>
                          <a:pt x="98" y="191"/>
                        </a:lnTo>
                        <a:lnTo>
                          <a:pt x="105" y="196"/>
                        </a:lnTo>
                        <a:lnTo>
                          <a:pt x="120" y="203"/>
                        </a:lnTo>
                        <a:lnTo>
                          <a:pt x="132" y="207"/>
                        </a:lnTo>
                        <a:lnTo>
                          <a:pt x="146" y="211"/>
                        </a:lnTo>
                        <a:lnTo>
                          <a:pt x="148" y="211"/>
                        </a:lnTo>
                        <a:lnTo>
                          <a:pt x="151" y="212"/>
                        </a:lnTo>
                        <a:lnTo>
                          <a:pt x="157" y="214"/>
                        </a:lnTo>
                        <a:lnTo>
                          <a:pt x="169" y="216"/>
                        </a:lnTo>
                        <a:lnTo>
                          <a:pt x="180" y="216"/>
                        </a:lnTo>
                        <a:lnTo>
                          <a:pt x="182" y="215"/>
                        </a:lnTo>
                        <a:lnTo>
                          <a:pt x="185" y="215"/>
                        </a:lnTo>
                        <a:lnTo>
                          <a:pt x="191" y="215"/>
                        </a:lnTo>
                        <a:lnTo>
                          <a:pt x="202" y="213"/>
                        </a:lnTo>
                        <a:lnTo>
                          <a:pt x="213" y="211"/>
                        </a:lnTo>
                        <a:lnTo>
                          <a:pt x="221" y="206"/>
                        </a:lnTo>
                        <a:lnTo>
                          <a:pt x="230" y="200"/>
                        </a:lnTo>
                        <a:lnTo>
                          <a:pt x="247" y="185"/>
                        </a:lnTo>
                        <a:lnTo>
                          <a:pt x="253" y="176"/>
                        </a:lnTo>
                        <a:lnTo>
                          <a:pt x="261" y="166"/>
                        </a:lnTo>
                        <a:lnTo>
                          <a:pt x="268" y="154"/>
                        </a:lnTo>
                        <a:lnTo>
                          <a:pt x="271" y="148"/>
                        </a:lnTo>
                        <a:lnTo>
                          <a:pt x="275" y="143"/>
                        </a:lnTo>
                        <a:lnTo>
                          <a:pt x="280" y="128"/>
                        </a:lnTo>
                        <a:lnTo>
                          <a:pt x="286" y="113"/>
                        </a:lnTo>
                        <a:lnTo>
                          <a:pt x="290" y="96"/>
                        </a:lnTo>
                        <a:lnTo>
                          <a:pt x="296" y="80"/>
                        </a:lnTo>
                        <a:lnTo>
                          <a:pt x="299" y="61"/>
                        </a:lnTo>
                        <a:lnTo>
                          <a:pt x="303" y="41"/>
                        </a:lnTo>
                        <a:lnTo>
                          <a:pt x="306" y="21"/>
                        </a:lnTo>
                        <a:lnTo>
                          <a:pt x="310" y="0"/>
                        </a:lnTo>
                        <a:lnTo>
                          <a:pt x="535" y="284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0" name="Line 86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61" y="3558"/>
                    <a:ext cx="23" cy="4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1" name="Line 8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01" y="4706"/>
                    <a:ext cx="54" cy="99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2" name="Freeform 868"/>
                  <p:cNvSpPr>
                    <a:spLocks/>
                  </p:cNvSpPr>
                  <p:nvPr/>
                </p:nvSpPr>
                <p:spPr bwMode="auto">
                  <a:xfrm>
                    <a:off x="1179" y="4793"/>
                    <a:ext cx="609" cy="125"/>
                  </a:xfrm>
                  <a:custGeom>
                    <a:avLst/>
                    <a:gdLst>
                      <a:gd name="T0" fmla="*/ 0 w 1092"/>
                      <a:gd name="T1" fmla="*/ 0 h 251"/>
                      <a:gd name="T2" fmla="*/ 135 w 1092"/>
                      <a:gd name="T3" fmla="*/ 48 h 251"/>
                      <a:gd name="T4" fmla="*/ 202 w 1092"/>
                      <a:gd name="T5" fmla="*/ 71 h 251"/>
                      <a:gd name="T6" fmla="*/ 270 w 1092"/>
                      <a:gd name="T7" fmla="*/ 92 h 251"/>
                      <a:gd name="T8" fmla="*/ 338 w 1092"/>
                      <a:gd name="T9" fmla="*/ 112 h 251"/>
                      <a:gd name="T10" fmla="*/ 406 w 1092"/>
                      <a:gd name="T11" fmla="*/ 131 h 251"/>
                      <a:gd name="T12" fmla="*/ 475 w 1092"/>
                      <a:gd name="T13" fmla="*/ 148 h 251"/>
                      <a:gd name="T14" fmla="*/ 543 w 1092"/>
                      <a:gd name="T15" fmla="*/ 165 h 251"/>
                      <a:gd name="T16" fmla="*/ 611 w 1092"/>
                      <a:gd name="T17" fmla="*/ 179 h 251"/>
                      <a:gd name="T18" fmla="*/ 679 w 1092"/>
                      <a:gd name="T19" fmla="*/ 193 h 251"/>
                      <a:gd name="T20" fmla="*/ 816 w 1092"/>
                      <a:gd name="T21" fmla="*/ 217 h 251"/>
                      <a:gd name="T22" fmla="*/ 953 w 1092"/>
                      <a:gd name="T23" fmla="*/ 236 h 251"/>
                      <a:gd name="T24" fmla="*/ 1022 w 1092"/>
                      <a:gd name="T25" fmla="*/ 244 h 251"/>
                      <a:gd name="T26" fmla="*/ 1092 w 1092"/>
                      <a:gd name="T27" fmla="*/ 251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092" h="251">
                        <a:moveTo>
                          <a:pt x="0" y="0"/>
                        </a:moveTo>
                        <a:lnTo>
                          <a:pt x="135" y="48"/>
                        </a:lnTo>
                        <a:lnTo>
                          <a:pt x="202" y="71"/>
                        </a:lnTo>
                        <a:lnTo>
                          <a:pt x="270" y="92"/>
                        </a:lnTo>
                        <a:lnTo>
                          <a:pt x="338" y="112"/>
                        </a:lnTo>
                        <a:lnTo>
                          <a:pt x="406" y="131"/>
                        </a:lnTo>
                        <a:lnTo>
                          <a:pt x="475" y="148"/>
                        </a:lnTo>
                        <a:lnTo>
                          <a:pt x="543" y="165"/>
                        </a:lnTo>
                        <a:lnTo>
                          <a:pt x="611" y="179"/>
                        </a:lnTo>
                        <a:lnTo>
                          <a:pt x="679" y="193"/>
                        </a:lnTo>
                        <a:lnTo>
                          <a:pt x="816" y="217"/>
                        </a:lnTo>
                        <a:lnTo>
                          <a:pt x="953" y="236"/>
                        </a:lnTo>
                        <a:lnTo>
                          <a:pt x="1022" y="244"/>
                        </a:lnTo>
                        <a:lnTo>
                          <a:pt x="1092" y="251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3" name="Line 86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096" y="4675"/>
                    <a:ext cx="70" cy="10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4" name="Line 8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346" y="3685"/>
                    <a:ext cx="112" cy="51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5" name="Line 8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463" y="3485"/>
                    <a:ext cx="126" cy="61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6" name="Line 8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" y="4435"/>
                    <a:ext cx="85" cy="65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7" name="Freeform 873"/>
                  <p:cNvSpPr>
                    <a:spLocks/>
                  </p:cNvSpPr>
                  <p:nvPr/>
                </p:nvSpPr>
                <p:spPr bwMode="auto">
                  <a:xfrm>
                    <a:off x="3831" y="3802"/>
                    <a:ext cx="282" cy="255"/>
                  </a:xfrm>
                  <a:custGeom>
                    <a:avLst/>
                    <a:gdLst>
                      <a:gd name="T0" fmla="*/ 210 w 506"/>
                      <a:gd name="T1" fmla="*/ 515 h 515"/>
                      <a:gd name="T2" fmla="*/ 0 w 506"/>
                      <a:gd name="T3" fmla="*/ 270 h 515"/>
                      <a:gd name="T4" fmla="*/ 21 w 506"/>
                      <a:gd name="T5" fmla="*/ 273 h 515"/>
                      <a:gd name="T6" fmla="*/ 41 w 506"/>
                      <a:gd name="T7" fmla="*/ 275 h 515"/>
                      <a:gd name="T8" fmla="*/ 51 w 506"/>
                      <a:gd name="T9" fmla="*/ 275 h 515"/>
                      <a:gd name="T10" fmla="*/ 61 w 506"/>
                      <a:gd name="T11" fmla="*/ 276 h 515"/>
                      <a:gd name="T12" fmla="*/ 70 w 506"/>
                      <a:gd name="T13" fmla="*/ 276 h 515"/>
                      <a:gd name="T14" fmla="*/ 81 w 506"/>
                      <a:gd name="T15" fmla="*/ 277 h 515"/>
                      <a:gd name="T16" fmla="*/ 89 w 506"/>
                      <a:gd name="T17" fmla="*/ 276 h 515"/>
                      <a:gd name="T18" fmla="*/ 98 w 506"/>
                      <a:gd name="T19" fmla="*/ 276 h 515"/>
                      <a:gd name="T20" fmla="*/ 116 w 506"/>
                      <a:gd name="T21" fmla="*/ 276 h 515"/>
                      <a:gd name="T22" fmla="*/ 131 w 506"/>
                      <a:gd name="T23" fmla="*/ 274 h 515"/>
                      <a:gd name="T24" fmla="*/ 134 w 506"/>
                      <a:gd name="T25" fmla="*/ 273 h 515"/>
                      <a:gd name="T26" fmla="*/ 139 w 506"/>
                      <a:gd name="T27" fmla="*/ 273 h 515"/>
                      <a:gd name="T28" fmla="*/ 147 w 506"/>
                      <a:gd name="T29" fmla="*/ 273 h 515"/>
                      <a:gd name="T30" fmla="*/ 160 w 506"/>
                      <a:gd name="T31" fmla="*/ 268 h 515"/>
                      <a:gd name="T32" fmla="*/ 167 w 506"/>
                      <a:gd name="T33" fmla="*/ 266 h 515"/>
                      <a:gd name="T34" fmla="*/ 170 w 506"/>
                      <a:gd name="T35" fmla="*/ 265 h 515"/>
                      <a:gd name="T36" fmla="*/ 174 w 506"/>
                      <a:gd name="T37" fmla="*/ 265 h 515"/>
                      <a:gd name="T38" fmla="*/ 176 w 506"/>
                      <a:gd name="T39" fmla="*/ 263 h 515"/>
                      <a:gd name="T40" fmla="*/ 179 w 506"/>
                      <a:gd name="T41" fmla="*/ 262 h 515"/>
                      <a:gd name="T42" fmla="*/ 185 w 506"/>
                      <a:gd name="T43" fmla="*/ 260 h 515"/>
                      <a:gd name="T44" fmla="*/ 196 w 506"/>
                      <a:gd name="T45" fmla="*/ 256 h 515"/>
                      <a:gd name="T46" fmla="*/ 201 w 506"/>
                      <a:gd name="T47" fmla="*/ 252 h 515"/>
                      <a:gd name="T48" fmla="*/ 203 w 506"/>
                      <a:gd name="T49" fmla="*/ 250 h 515"/>
                      <a:gd name="T50" fmla="*/ 206 w 506"/>
                      <a:gd name="T51" fmla="*/ 249 h 515"/>
                      <a:gd name="T52" fmla="*/ 215 w 506"/>
                      <a:gd name="T53" fmla="*/ 243 h 515"/>
                      <a:gd name="T54" fmla="*/ 218 w 506"/>
                      <a:gd name="T55" fmla="*/ 238 h 515"/>
                      <a:gd name="T56" fmla="*/ 222 w 506"/>
                      <a:gd name="T57" fmla="*/ 235 h 515"/>
                      <a:gd name="T58" fmla="*/ 225 w 506"/>
                      <a:gd name="T59" fmla="*/ 231 h 515"/>
                      <a:gd name="T60" fmla="*/ 230 w 506"/>
                      <a:gd name="T61" fmla="*/ 228 h 515"/>
                      <a:gd name="T62" fmla="*/ 234 w 506"/>
                      <a:gd name="T63" fmla="*/ 218 h 515"/>
                      <a:gd name="T64" fmla="*/ 238 w 506"/>
                      <a:gd name="T65" fmla="*/ 208 h 515"/>
                      <a:gd name="T66" fmla="*/ 241 w 506"/>
                      <a:gd name="T67" fmla="*/ 198 h 515"/>
                      <a:gd name="T68" fmla="*/ 244 w 506"/>
                      <a:gd name="T69" fmla="*/ 188 h 515"/>
                      <a:gd name="T70" fmla="*/ 245 w 506"/>
                      <a:gd name="T71" fmla="*/ 175 h 515"/>
                      <a:gd name="T72" fmla="*/ 246 w 506"/>
                      <a:gd name="T73" fmla="*/ 163 h 515"/>
                      <a:gd name="T74" fmla="*/ 245 w 506"/>
                      <a:gd name="T75" fmla="*/ 159 h 515"/>
                      <a:gd name="T76" fmla="*/ 245 w 506"/>
                      <a:gd name="T77" fmla="*/ 156 h 515"/>
                      <a:gd name="T78" fmla="*/ 245 w 506"/>
                      <a:gd name="T79" fmla="*/ 149 h 515"/>
                      <a:gd name="T80" fmla="*/ 244 w 506"/>
                      <a:gd name="T81" fmla="*/ 137 h 515"/>
                      <a:gd name="T82" fmla="*/ 242 w 506"/>
                      <a:gd name="T83" fmla="*/ 129 h 515"/>
                      <a:gd name="T84" fmla="*/ 241 w 506"/>
                      <a:gd name="T85" fmla="*/ 125 h 515"/>
                      <a:gd name="T86" fmla="*/ 241 w 506"/>
                      <a:gd name="T87" fmla="*/ 122 h 515"/>
                      <a:gd name="T88" fmla="*/ 237 w 506"/>
                      <a:gd name="T89" fmla="*/ 106 h 515"/>
                      <a:gd name="T90" fmla="*/ 232 w 506"/>
                      <a:gd name="T91" fmla="*/ 90 h 515"/>
                      <a:gd name="T92" fmla="*/ 229 w 506"/>
                      <a:gd name="T93" fmla="*/ 81 h 515"/>
                      <a:gd name="T94" fmla="*/ 226 w 506"/>
                      <a:gd name="T95" fmla="*/ 74 h 515"/>
                      <a:gd name="T96" fmla="*/ 219 w 506"/>
                      <a:gd name="T97" fmla="*/ 55 h 515"/>
                      <a:gd name="T98" fmla="*/ 215 w 506"/>
                      <a:gd name="T99" fmla="*/ 46 h 515"/>
                      <a:gd name="T100" fmla="*/ 212 w 506"/>
                      <a:gd name="T101" fmla="*/ 38 h 515"/>
                      <a:gd name="T102" fmla="*/ 207 w 506"/>
                      <a:gd name="T103" fmla="*/ 27 h 515"/>
                      <a:gd name="T104" fmla="*/ 203 w 506"/>
                      <a:gd name="T105" fmla="*/ 18 h 515"/>
                      <a:gd name="T106" fmla="*/ 193 w 506"/>
                      <a:gd name="T107" fmla="*/ 0 h 515"/>
                      <a:gd name="T108" fmla="*/ 506 w 506"/>
                      <a:gd name="T109" fmla="*/ 100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06" h="515">
                        <a:moveTo>
                          <a:pt x="210" y="515"/>
                        </a:moveTo>
                        <a:lnTo>
                          <a:pt x="0" y="270"/>
                        </a:lnTo>
                        <a:lnTo>
                          <a:pt x="21" y="273"/>
                        </a:lnTo>
                        <a:lnTo>
                          <a:pt x="41" y="275"/>
                        </a:lnTo>
                        <a:lnTo>
                          <a:pt x="51" y="275"/>
                        </a:lnTo>
                        <a:lnTo>
                          <a:pt x="61" y="276"/>
                        </a:lnTo>
                        <a:lnTo>
                          <a:pt x="70" y="276"/>
                        </a:lnTo>
                        <a:lnTo>
                          <a:pt x="81" y="277"/>
                        </a:lnTo>
                        <a:lnTo>
                          <a:pt x="89" y="276"/>
                        </a:lnTo>
                        <a:lnTo>
                          <a:pt x="98" y="276"/>
                        </a:lnTo>
                        <a:lnTo>
                          <a:pt x="116" y="276"/>
                        </a:lnTo>
                        <a:lnTo>
                          <a:pt x="131" y="274"/>
                        </a:lnTo>
                        <a:lnTo>
                          <a:pt x="134" y="273"/>
                        </a:lnTo>
                        <a:lnTo>
                          <a:pt x="139" y="273"/>
                        </a:lnTo>
                        <a:lnTo>
                          <a:pt x="147" y="273"/>
                        </a:lnTo>
                        <a:lnTo>
                          <a:pt x="160" y="268"/>
                        </a:lnTo>
                        <a:lnTo>
                          <a:pt x="167" y="266"/>
                        </a:lnTo>
                        <a:lnTo>
                          <a:pt x="170" y="265"/>
                        </a:lnTo>
                        <a:lnTo>
                          <a:pt x="174" y="265"/>
                        </a:lnTo>
                        <a:lnTo>
                          <a:pt x="176" y="263"/>
                        </a:lnTo>
                        <a:lnTo>
                          <a:pt x="179" y="262"/>
                        </a:lnTo>
                        <a:lnTo>
                          <a:pt x="185" y="260"/>
                        </a:lnTo>
                        <a:lnTo>
                          <a:pt x="196" y="256"/>
                        </a:lnTo>
                        <a:lnTo>
                          <a:pt x="201" y="252"/>
                        </a:lnTo>
                        <a:lnTo>
                          <a:pt x="203" y="250"/>
                        </a:lnTo>
                        <a:lnTo>
                          <a:pt x="206" y="249"/>
                        </a:lnTo>
                        <a:lnTo>
                          <a:pt x="215" y="243"/>
                        </a:lnTo>
                        <a:lnTo>
                          <a:pt x="218" y="238"/>
                        </a:lnTo>
                        <a:lnTo>
                          <a:pt x="222" y="235"/>
                        </a:lnTo>
                        <a:lnTo>
                          <a:pt x="225" y="231"/>
                        </a:lnTo>
                        <a:lnTo>
                          <a:pt x="230" y="228"/>
                        </a:lnTo>
                        <a:lnTo>
                          <a:pt x="234" y="218"/>
                        </a:lnTo>
                        <a:lnTo>
                          <a:pt x="238" y="208"/>
                        </a:lnTo>
                        <a:lnTo>
                          <a:pt x="241" y="198"/>
                        </a:lnTo>
                        <a:lnTo>
                          <a:pt x="244" y="188"/>
                        </a:lnTo>
                        <a:lnTo>
                          <a:pt x="245" y="175"/>
                        </a:lnTo>
                        <a:lnTo>
                          <a:pt x="246" y="163"/>
                        </a:lnTo>
                        <a:lnTo>
                          <a:pt x="245" y="159"/>
                        </a:lnTo>
                        <a:lnTo>
                          <a:pt x="245" y="156"/>
                        </a:lnTo>
                        <a:lnTo>
                          <a:pt x="245" y="149"/>
                        </a:lnTo>
                        <a:lnTo>
                          <a:pt x="244" y="137"/>
                        </a:lnTo>
                        <a:lnTo>
                          <a:pt x="242" y="129"/>
                        </a:lnTo>
                        <a:lnTo>
                          <a:pt x="241" y="125"/>
                        </a:lnTo>
                        <a:lnTo>
                          <a:pt x="241" y="122"/>
                        </a:lnTo>
                        <a:lnTo>
                          <a:pt x="237" y="106"/>
                        </a:lnTo>
                        <a:lnTo>
                          <a:pt x="232" y="90"/>
                        </a:lnTo>
                        <a:lnTo>
                          <a:pt x="229" y="81"/>
                        </a:lnTo>
                        <a:lnTo>
                          <a:pt x="226" y="74"/>
                        </a:lnTo>
                        <a:lnTo>
                          <a:pt x="219" y="55"/>
                        </a:lnTo>
                        <a:lnTo>
                          <a:pt x="215" y="46"/>
                        </a:lnTo>
                        <a:lnTo>
                          <a:pt x="212" y="38"/>
                        </a:lnTo>
                        <a:lnTo>
                          <a:pt x="207" y="27"/>
                        </a:lnTo>
                        <a:lnTo>
                          <a:pt x="203" y="18"/>
                        </a:lnTo>
                        <a:lnTo>
                          <a:pt x="193" y="0"/>
                        </a:lnTo>
                        <a:lnTo>
                          <a:pt x="506" y="10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8" name="Freeform 874"/>
                  <p:cNvSpPr>
                    <a:spLocks/>
                  </p:cNvSpPr>
                  <p:nvPr/>
                </p:nvSpPr>
                <p:spPr bwMode="auto">
                  <a:xfrm>
                    <a:off x="464" y="4336"/>
                    <a:ext cx="280" cy="242"/>
                  </a:xfrm>
                  <a:custGeom>
                    <a:avLst/>
                    <a:gdLst>
                      <a:gd name="T0" fmla="*/ 0 w 502"/>
                      <a:gd name="T1" fmla="*/ 200 h 489"/>
                      <a:gd name="T2" fmla="*/ 231 w 502"/>
                      <a:gd name="T3" fmla="*/ 0 h 489"/>
                      <a:gd name="T4" fmla="*/ 226 w 502"/>
                      <a:gd name="T5" fmla="*/ 41 h 489"/>
                      <a:gd name="T6" fmla="*/ 224 w 502"/>
                      <a:gd name="T7" fmla="*/ 61 h 489"/>
                      <a:gd name="T8" fmla="*/ 224 w 502"/>
                      <a:gd name="T9" fmla="*/ 81 h 489"/>
                      <a:gd name="T10" fmla="*/ 224 w 502"/>
                      <a:gd name="T11" fmla="*/ 98 h 489"/>
                      <a:gd name="T12" fmla="*/ 225 w 502"/>
                      <a:gd name="T13" fmla="*/ 115 h 489"/>
                      <a:gd name="T14" fmla="*/ 226 w 502"/>
                      <a:gd name="T15" fmla="*/ 130 h 489"/>
                      <a:gd name="T16" fmla="*/ 229 w 502"/>
                      <a:gd name="T17" fmla="*/ 146 h 489"/>
                      <a:gd name="T18" fmla="*/ 231 w 502"/>
                      <a:gd name="T19" fmla="*/ 158 h 489"/>
                      <a:gd name="T20" fmla="*/ 235 w 502"/>
                      <a:gd name="T21" fmla="*/ 171 h 489"/>
                      <a:gd name="T22" fmla="*/ 245 w 502"/>
                      <a:gd name="T23" fmla="*/ 193 h 489"/>
                      <a:gd name="T24" fmla="*/ 250 w 502"/>
                      <a:gd name="T25" fmla="*/ 203 h 489"/>
                      <a:gd name="T26" fmla="*/ 257 w 502"/>
                      <a:gd name="T27" fmla="*/ 212 h 489"/>
                      <a:gd name="T28" fmla="*/ 264 w 502"/>
                      <a:gd name="T29" fmla="*/ 219 h 489"/>
                      <a:gd name="T30" fmla="*/ 273 w 502"/>
                      <a:gd name="T31" fmla="*/ 226 h 489"/>
                      <a:gd name="T32" fmla="*/ 291 w 502"/>
                      <a:gd name="T33" fmla="*/ 235 h 489"/>
                      <a:gd name="T34" fmla="*/ 313 w 502"/>
                      <a:gd name="T35" fmla="*/ 241 h 489"/>
                      <a:gd name="T36" fmla="*/ 324 w 502"/>
                      <a:gd name="T37" fmla="*/ 242 h 489"/>
                      <a:gd name="T38" fmla="*/ 337 w 502"/>
                      <a:gd name="T39" fmla="*/ 242 h 489"/>
                      <a:gd name="T40" fmla="*/ 364 w 502"/>
                      <a:gd name="T41" fmla="*/ 240 h 489"/>
                      <a:gd name="T42" fmla="*/ 378 w 502"/>
                      <a:gd name="T43" fmla="*/ 236 h 489"/>
                      <a:gd name="T44" fmla="*/ 393 w 502"/>
                      <a:gd name="T45" fmla="*/ 232 h 489"/>
                      <a:gd name="T46" fmla="*/ 409 w 502"/>
                      <a:gd name="T47" fmla="*/ 226 h 489"/>
                      <a:gd name="T48" fmla="*/ 426 w 502"/>
                      <a:gd name="T49" fmla="*/ 221 h 489"/>
                      <a:gd name="T50" fmla="*/ 463 w 502"/>
                      <a:gd name="T51" fmla="*/ 207 h 489"/>
                      <a:gd name="T52" fmla="*/ 481 w 502"/>
                      <a:gd name="T53" fmla="*/ 197 h 489"/>
                      <a:gd name="T54" fmla="*/ 502 w 502"/>
                      <a:gd name="T55" fmla="*/ 188 h 489"/>
                      <a:gd name="T56" fmla="*/ 408 w 502"/>
                      <a:gd name="T57" fmla="*/ 489 h 4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02" h="489">
                        <a:moveTo>
                          <a:pt x="0" y="200"/>
                        </a:moveTo>
                        <a:lnTo>
                          <a:pt x="231" y="0"/>
                        </a:lnTo>
                        <a:lnTo>
                          <a:pt x="226" y="41"/>
                        </a:lnTo>
                        <a:lnTo>
                          <a:pt x="224" y="61"/>
                        </a:lnTo>
                        <a:lnTo>
                          <a:pt x="224" y="81"/>
                        </a:lnTo>
                        <a:lnTo>
                          <a:pt x="224" y="98"/>
                        </a:lnTo>
                        <a:lnTo>
                          <a:pt x="225" y="115"/>
                        </a:lnTo>
                        <a:lnTo>
                          <a:pt x="226" y="130"/>
                        </a:lnTo>
                        <a:lnTo>
                          <a:pt x="229" y="146"/>
                        </a:lnTo>
                        <a:lnTo>
                          <a:pt x="231" y="158"/>
                        </a:lnTo>
                        <a:lnTo>
                          <a:pt x="235" y="171"/>
                        </a:lnTo>
                        <a:lnTo>
                          <a:pt x="245" y="193"/>
                        </a:lnTo>
                        <a:lnTo>
                          <a:pt x="250" y="203"/>
                        </a:lnTo>
                        <a:lnTo>
                          <a:pt x="257" y="212"/>
                        </a:lnTo>
                        <a:lnTo>
                          <a:pt x="264" y="219"/>
                        </a:lnTo>
                        <a:lnTo>
                          <a:pt x="273" y="226"/>
                        </a:lnTo>
                        <a:lnTo>
                          <a:pt x="291" y="235"/>
                        </a:lnTo>
                        <a:lnTo>
                          <a:pt x="313" y="241"/>
                        </a:lnTo>
                        <a:lnTo>
                          <a:pt x="324" y="242"/>
                        </a:lnTo>
                        <a:lnTo>
                          <a:pt x="337" y="242"/>
                        </a:lnTo>
                        <a:lnTo>
                          <a:pt x="364" y="240"/>
                        </a:lnTo>
                        <a:lnTo>
                          <a:pt x="378" y="236"/>
                        </a:lnTo>
                        <a:lnTo>
                          <a:pt x="393" y="232"/>
                        </a:lnTo>
                        <a:lnTo>
                          <a:pt x="409" y="226"/>
                        </a:lnTo>
                        <a:lnTo>
                          <a:pt x="426" y="221"/>
                        </a:lnTo>
                        <a:lnTo>
                          <a:pt x="463" y="207"/>
                        </a:lnTo>
                        <a:lnTo>
                          <a:pt x="481" y="197"/>
                        </a:lnTo>
                        <a:lnTo>
                          <a:pt x="502" y="188"/>
                        </a:lnTo>
                        <a:lnTo>
                          <a:pt x="408" y="489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59" name="Freeform 875"/>
                  <p:cNvSpPr>
                    <a:spLocks/>
                  </p:cNvSpPr>
                  <p:nvPr/>
                </p:nvSpPr>
                <p:spPr bwMode="auto">
                  <a:xfrm>
                    <a:off x="207" y="4231"/>
                    <a:ext cx="257" cy="204"/>
                  </a:xfrm>
                  <a:custGeom>
                    <a:avLst/>
                    <a:gdLst>
                      <a:gd name="T0" fmla="*/ 0 w 461"/>
                      <a:gd name="T1" fmla="*/ 0 h 411"/>
                      <a:gd name="T2" fmla="*/ 53 w 461"/>
                      <a:gd name="T3" fmla="*/ 53 h 411"/>
                      <a:gd name="T4" fmla="*/ 108 w 461"/>
                      <a:gd name="T5" fmla="*/ 106 h 411"/>
                      <a:gd name="T6" fmla="*/ 164 w 461"/>
                      <a:gd name="T7" fmla="*/ 158 h 411"/>
                      <a:gd name="T8" fmla="*/ 222 w 461"/>
                      <a:gd name="T9" fmla="*/ 211 h 411"/>
                      <a:gd name="T10" fmla="*/ 279 w 461"/>
                      <a:gd name="T11" fmla="*/ 262 h 411"/>
                      <a:gd name="T12" fmla="*/ 339 w 461"/>
                      <a:gd name="T13" fmla="*/ 312 h 411"/>
                      <a:gd name="T14" fmla="*/ 399 w 461"/>
                      <a:gd name="T15" fmla="*/ 362 h 411"/>
                      <a:gd name="T16" fmla="*/ 461 w 461"/>
                      <a:gd name="T17" fmla="*/ 411 h 4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1" h="411">
                        <a:moveTo>
                          <a:pt x="0" y="0"/>
                        </a:moveTo>
                        <a:lnTo>
                          <a:pt x="53" y="53"/>
                        </a:lnTo>
                        <a:lnTo>
                          <a:pt x="108" y="106"/>
                        </a:lnTo>
                        <a:lnTo>
                          <a:pt x="164" y="158"/>
                        </a:lnTo>
                        <a:lnTo>
                          <a:pt x="222" y="211"/>
                        </a:lnTo>
                        <a:lnTo>
                          <a:pt x="279" y="262"/>
                        </a:lnTo>
                        <a:lnTo>
                          <a:pt x="339" y="312"/>
                        </a:lnTo>
                        <a:lnTo>
                          <a:pt x="399" y="362"/>
                        </a:lnTo>
                        <a:lnTo>
                          <a:pt x="461" y="411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0" name="Line 8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" y="4231"/>
                    <a:ext cx="96" cy="69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1" name="Freeform 877"/>
                  <p:cNvSpPr>
                    <a:spLocks/>
                  </p:cNvSpPr>
                  <p:nvPr/>
                </p:nvSpPr>
                <p:spPr bwMode="auto">
                  <a:xfrm>
                    <a:off x="-508" y="2572"/>
                    <a:ext cx="25" cy="463"/>
                  </a:xfrm>
                  <a:custGeom>
                    <a:avLst/>
                    <a:gdLst>
                      <a:gd name="T0" fmla="*/ 21 w 46"/>
                      <a:gd name="T1" fmla="*/ 0 h 939"/>
                      <a:gd name="T2" fmla="*/ 9 w 46"/>
                      <a:gd name="T3" fmla="*/ 116 h 939"/>
                      <a:gd name="T4" fmla="*/ 3 w 46"/>
                      <a:gd name="T5" fmla="*/ 233 h 939"/>
                      <a:gd name="T6" fmla="*/ 0 w 46"/>
                      <a:gd name="T7" fmla="*/ 350 h 939"/>
                      <a:gd name="T8" fmla="*/ 2 w 46"/>
                      <a:gd name="T9" fmla="*/ 467 h 939"/>
                      <a:gd name="T10" fmla="*/ 6 w 46"/>
                      <a:gd name="T11" fmla="*/ 584 h 939"/>
                      <a:gd name="T12" fmla="*/ 15 w 46"/>
                      <a:gd name="T13" fmla="*/ 702 h 939"/>
                      <a:gd name="T14" fmla="*/ 28 w 46"/>
                      <a:gd name="T15" fmla="*/ 820 h 939"/>
                      <a:gd name="T16" fmla="*/ 46 w 46"/>
                      <a:gd name="T17" fmla="*/ 939 h 9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939">
                        <a:moveTo>
                          <a:pt x="21" y="0"/>
                        </a:moveTo>
                        <a:lnTo>
                          <a:pt x="9" y="116"/>
                        </a:lnTo>
                        <a:lnTo>
                          <a:pt x="3" y="233"/>
                        </a:lnTo>
                        <a:lnTo>
                          <a:pt x="0" y="350"/>
                        </a:lnTo>
                        <a:lnTo>
                          <a:pt x="2" y="467"/>
                        </a:lnTo>
                        <a:lnTo>
                          <a:pt x="6" y="584"/>
                        </a:lnTo>
                        <a:lnTo>
                          <a:pt x="15" y="702"/>
                        </a:lnTo>
                        <a:lnTo>
                          <a:pt x="28" y="820"/>
                        </a:lnTo>
                        <a:lnTo>
                          <a:pt x="46" y="939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2" name="Line 8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48" y="3425"/>
                    <a:ext cx="2" cy="4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3" name="Line 8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47" y="4057"/>
                    <a:ext cx="70" cy="71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4" name="Freeform 880"/>
                  <p:cNvSpPr>
                    <a:spLocks/>
                  </p:cNvSpPr>
                  <p:nvPr/>
                </p:nvSpPr>
                <p:spPr bwMode="auto">
                  <a:xfrm>
                    <a:off x="693" y="4578"/>
                    <a:ext cx="262" cy="128"/>
                  </a:xfrm>
                  <a:custGeom>
                    <a:avLst/>
                    <a:gdLst>
                      <a:gd name="T0" fmla="*/ 0 w 466"/>
                      <a:gd name="T1" fmla="*/ 0 h 260"/>
                      <a:gd name="T2" fmla="*/ 100 w 466"/>
                      <a:gd name="T3" fmla="*/ 60 h 260"/>
                      <a:gd name="T4" fmla="*/ 151 w 466"/>
                      <a:gd name="T5" fmla="*/ 90 h 260"/>
                      <a:gd name="T6" fmla="*/ 204 w 466"/>
                      <a:gd name="T7" fmla="*/ 121 h 260"/>
                      <a:gd name="T8" fmla="*/ 269 w 466"/>
                      <a:gd name="T9" fmla="*/ 156 h 260"/>
                      <a:gd name="T10" fmla="*/ 335 w 466"/>
                      <a:gd name="T11" fmla="*/ 192 h 260"/>
                      <a:gd name="T12" fmla="*/ 367 w 466"/>
                      <a:gd name="T13" fmla="*/ 209 h 260"/>
                      <a:gd name="T14" fmla="*/ 400 w 466"/>
                      <a:gd name="T15" fmla="*/ 226 h 260"/>
                      <a:gd name="T16" fmla="*/ 466 w 466"/>
                      <a:gd name="T17" fmla="*/ 260 h 2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6" h="260">
                        <a:moveTo>
                          <a:pt x="0" y="0"/>
                        </a:moveTo>
                        <a:lnTo>
                          <a:pt x="100" y="60"/>
                        </a:lnTo>
                        <a:lnTo>
                          <a:pt x="151" y="90"/>
                        </a:lnTo>
                        <a:lnTo>
                          <a:pt x="204" y="121"/>
                        </a:lnTo>
                        <a:lnTo>
                          <a:pt x="269" y="156"/>
                        </a:lnTo>
                        <a:lnTo>
                          <a:pt x="335" y="192"/>
                        </a:lnTo>
                        <a:lnTo>
                          <a:pt x="367" y="209"/>
                        </a:lnTo>
                        <a:lnTo>
                          <a:pt x="400" y="226"/>
                        </a:lnTo>
                        <a:lnTo>
                          <a:pt x="466" y="26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5" name="Freeform 881"/>
                  <p:cNvSpPr>
                    <a:spLocks/>
                  </p:cNvSpPr>
                  <p:nvPr/>
                </p:nvSpPr>
                <p:spPr bwMode="auto">
                  <a:xfrm>
                    <a:off x="955" y="4633"/>
                    <a:ext cx="235" cy="160"/>
                  </a:xfrm>
                  <a:custGeom>
                    <a:avLst/>
                    <a:gdLst>
                      <a:gd name="T0" fmla="*/ 0 w 423"/>
                      <a:gd name="T1" fmla="*/ 148 h 324"/>
                      <a:gd name="T2" fmla="*/ 21 w 423"/>
                      <a:gd name="T3" fmla="*/ 103 h 324"/>
                      <a:gd name="T4" fmla="*/ 28 w 423"/>
                      <a:gd name="T5" fmla="*/ 94 h 324"/>
                      <a:gd name="T6" fmla="*/ 48 w 423"/>
                      <a:gd name="T7" fmla="*/ 67 h 324"/>
                      <a:gd name="T8" fmla="*/ 59 w 423"/>
                      <a:gd name="T9" fmla="*/ 55 h 324"/>
                      <a:gd name="T10" fmla="*/ 72 w 423"/>
                      <a:gd name="T11" fmla="*/ 46 h 324"/>
                      <a:gd name="T12" fmla="*/ 99 w 423"/>
                      <a:gd name="T13" fmla="*/ 29 h 324"/>
                      <a:gd name="T14" fmla="*/ 131 w 423"/>
                      <a:gd name="T15" fmla="*/ 16 h 324"/>
                      <a:gd name="T16" fmla="*/ 152 w 423"/>
                      <a:gd name="T17" fmla="*/ 9 h 324"/>
                      <a:gd name="T18" fmla="*/ 173 w 423"/>
                      <a:gd name="T19" fmla="*/ 4 h 324"/>
                      <a:gd name="T20" fmla="*/ 193 w 423"/>
                      <a:gd name="T21" fmla="*/ 1 h 324"/>
                      <a:gd name="T22" fmla="*/ 204 w 423"/>
                      <a:gd name="T23" fmla="*/ 0 h 324"/>
                      <a:gd name="T24" fmla="*/ 215 w 423"/>
                      <a:gd name="T25" fmla="*/ 1 h 324"/>
                      <a:gd name="T26" fmla="*/ 236 w 423"/>
                      <a:gd name="T27" fmla="*/ 2 h 324"/>
                      <a:gd name="T28" fmla="*/ 257 w 423"/>
                      <a:gd name="T29" fmla="*/ 7 h 324"/>
                      <a:gd name="T30" fmla="*/ 277 w 423"/>
                      <a:gd name="T31" fmla="*/ 13 h 324"/>
                      <a:gd name="T32" fmla="*/ 298 w 423"/>
                      <a:gd name="T33" fmla="*/ 22 h 324"/>
                      <a:gd name="T34" fmla="*/ 316 w 423"/>
                      <a:gd name="T35" fmla="*/ 32 h 324"/>
                      <a:gd name="T36" fmla="*/ 334 w 423"/>
                      <a:gd name="T37" fmla="*/ 43 h 324"/>
                      <a:gd name="T38" fmla="*/ 351 w 423"/>
                      <a:gd name="T39" fmla="*/ 55 h 324"/>
                      <a:gd name="T40" fmla="*/ 366 w 423"/>
                      <a:gd name="T41" fmla="*/ 71 h 324"/>
                      <a:gd name="T42" fmla="*/ 378 w 423"/>
                      <a:gd name="T43" fmla="*/ 86 h 324"/>
                      <a:gd name="T44" fmla="*/ 390 w 423"/>
                      <a:gd name="T45" fmla="*/ 105 h 324"/>
                      <a:gd name="T46" fmla="*/ 400 w 423"/>
                      <a:gd name="T47" fmla="*/ 124 h 324"/>
                      <a:gd name="T48" fmla="*/ 410 w 423"/>
                      <a:gd name="T49" fmla="*/ 145 h 324"/>
                      <a:gd name="T50" fmla="*/ 415 w 423"/>
                      <a:gd name="T51" fmla="*/ 166 h 324"/>
                      <a:gd name="T52" fmla="*/ 420 w 423"/>
                      <a:gd name="T53" fmla="*/ 187 h 324"/>
                      <a:gd name="T54" fmla="*/ 422 w 423"/>
                      <a:gd name="T55" fmla="*/ 207 h 324"/>
                      <a:gd name="T56" fmla="*/ 423 w 423"/>
                      <a:gd name="T57" fmla="*/ 228 h 324"/>
                      <a:gd name="T58" fmla="*/ 420 w 423"/>
                      <a:gd name="T59" fmla="*/ 249 h 324"/>
                      <a:gd name="T60" fmla="*/ 417 w 423"/>
                      <a:gd name="T61" fmla="*/ 269 h 324"/>
                      <a:gd name="T62" fmla="*/ 411 w 423"/>
                      <a:gd name="T63" fmla="*/ 290 h 324"/>
                      <a:gd name="T64" fmla="*/ 403 w 423"/>
                      <a:gd name="T65" fmla="*/ 313 h 324"/>
                      <a:gd name="T66" fmla="*/ 400 w 423"/>
                      <a:gd name="T67" fmla="*/ 324 h 3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23" h="324">
                        <a:moveTo>
                          <a:pt x="0" y="148"/>
                        </a:moveTo>
                        <a:lnTo>
                          <a:pt x="21" y="103"/>
                        </a:lnTo>
                        <a:lnTo>
                          <a:pt x="28" y="94"/>
                        </a:lnTo>
                        <a:lnTo>
                          <a:pt x="48" y="67"/>
                        </a:lnTo>
                        <a:lnTo>
                          <a:pt x="59" y="55"/>
                        </a:lnTo>
                        <a:lnTo>
                          <a:pt x="72" y="46"/>
                        </a:lnTo>
                        <a:lnTo>
                          <a:pt x="99" y="29"/>
                        </a:lnTo>
                        <a:lnTo>
                          <a:pt x="131" y="16"/>
                        </a:lnTo>
                        <a:lnTo>
                          <a:pt x="152" y="9"/>
                        </a:lnTo>
                        <a:lnTo>
                          <a:pt x="173" y="4"/>
                        </a:lnTo>
                        <a:lnTo>
                          <a:pt x="193" y="1"/>
                        </a:lnTo>
                        <a:lnTo>
                          <a:pt x="204" y="0"/>
                        </a:lnTo>
                        <a:lnTo>
                          <a:pt x="215" y="1"/>
                        </a:lnTo>
                        <a:lnTo>
                          <a:pt x="236" y="2"/>
                        </a:lnTo>
                        <a:lnTo>
                          <a:pt x="257" y="7"/>
                        </a:lnTo>
                        <a:lnTo>
                          <a:pt x="277" y="13"/>
                        </a:lnTo>
                        <a:lnTo>
                          <a:pt x="298" y="22"/>
                        </a:lnTo>
                        <a:lnTo>
                          <a:pt x="316" y="32"/>
                        </a:lnTo>
                        <a:lnTo>
                          <a:pt x="334" y="43"/>
                        </a:lnTo>
                        <a:lnTo>
                          <a:pt x="351" y="55"/>
                        </a:lnTo>
                        <a:lnTo>
                          <a:pt x="366" y="71"/>
                        </a:lnTo>
                        <a:lnTo>
                          <a:pt x="378" y="86"/>
                        </a:lnTo>
                        <a:lnTo>
                          <a:pt x="390" y="105"/>
                        </a:lnTo>
                        <a:lnTo>
                          <a:pt x="400" y="124"/>
                        </a:lnTo>
                        <a:lnTo>
                          <a:pt x="410" y="145"/>
                        </a:lnTo>
                        <a:lnTo>
                          <a:pt x="415" y="166"/>
                        </a:lnTo>
                        <a:lnTo>
                          <a:pt x="420" y="187"/>
                        </a:lnTo>
                        <a:lnTo>
                          <a:pt x="422" y="207"/>
                        </a:lnTo>
                        <a:lnTo>
                          <a:pt x="423" y="228"/>
                        </a:lnTo>
                        <a:lnTo>
                          <a:pt x="420" y="249"/>
                        </a:lnTo>
                        <a:lnTo>
                          <a:pt x="417" y="269"/>
                        </a:lnTo>
                        <a:lnTo>
                          <a:pt x="411" y="290"/>
                        </a:lnTo>
                        <a:lnTo>
                          <a:pt x="403" y="313"/>
                        </a:lnTo>
                        <a:lnTo>
                          <a:pt x="400" y="324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6" name="Line 8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23" y="4793"/>
                    <a:ext cx="56" cy="103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7" name="Line 883"/>
                  <p:cNvSpPr>
                    <a:spLocks noChangeShapeType="1"/>
                  </p:cNvSpPr>
                  <p:nvPr/>
                </p:nvSpPr>
                <p:spPr bwMode="auto">
                  <a:xfrm>
                    <a:off x="4113" y="3851"/>
                    <a:ext cx="96" cy="28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8" name="Line 884"/>
                  <p:cNvSpPr>
                    <a:spLocks noChangeShapeType="1"/>
                  </p:cNvSpPr>
                  <p:nvPr/>
                </p:nvSpPr>
                <p:spPr bwMode="auto">
                  <a:xfrm>
                    <a:off x="3309" y="4568"/>
                    <a:ext cx="69" cy="101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69" name="Freeform 885"/>
                  <p:cNvSpPr>
                    <a:spLocks/>
                  </p:cNvSpPr>
                  <p:nvPr/>
                </p:nvSpPr>
                <p:spPr bwMode="auto">
                  <a:xfrm>
                    <a:off x="4113" y="3429"/>
                    <a:ext cx="235" cy="422"/>
                  </a:xfrm>
                  <a:custGeom>
                    <a:avLst/>
                    <a:gdLst>
                      <a:gd name="T0" fmla="*/ 0 w 419"/>
                      <a:gd name="T1" fmla="*/ 852 h 852"/>
                      <a:gd name="T2" fmla="*/ 32 w 419"/>
                      <a:gd name="T3" fmla="*/ 798 h 852"/>
                      <a:gd name="T4" fmla="*/ 47 w 419"/>
                      <a:gd name="T5" fmla="*/ 771 h 852"/>
                      <a:gd name="T6" fmla="*/ 64 w 419"/>
                      <a:gd name="T7" fmla="*/ 745 h 852"/>
                      <a:gd name="T8" fmla="*/ 126 w 419"/>
                      <a:gd name="T9" fmla="*/ 640 h 852"/>
                      <a:gd name="T10" fmla="*/ 155 w 419"/>
                      <a:gd name="T11" fmla="*/ 586 h 852"/>
                      <a:gd name="T12" fmla="*/ 184 w 419"/>
                      <a:gd name="T13" fmla="*/ 533 h 852"/>
                      <a:gd name="T14" fmla="*/ 238 w 419"/>
                      <a:gd name="T15" fmla="*/ 428 h 852"/>
                      <a:gd name="T16" fmla="*/ 288 w 419"/>
                      <a:gd name="T17" fmla="*/ 320 h 852"/>
                      <a:gd name="T18" fmla="*/ 312 w 419"/>
                      <a:gd name="T19" fmla="*/ 267 h 852"/>
                      <a:gd name="T20" fmla="*/ 323 w 419"/>
                      <a:gd name="T21" fmla="*/ 240 h 852"/>
                      <a:gd name="T22" fmla="*/ 336 w 419"/>
                      <a:gd name="T23" fmla="*/ 214 h 852"/>
                      <a:gd name="T24" fmla="*/ 379 w 419"/>
                      <a:gd name="T25" fmla="*/ 106 h 852"/>
                      <a:gd name="T26" fmla="*/ 399 w 419"/>
                      <a:gd name="T27" fmla="*/ 53 h 852"/>
                      <a:gd name="T28" fmla="*/ 419 w 419"/>
                      <a:gd name="T29" fmla="*/ 0 h 8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19" h="852">
                        <a:moveTo>
                          <a:pt x="0" y="852"/>
                        </a:moveTo>
                        <a:lnTo>
                          <a:pt x="32" y="798"/>
                        </a:lnTo>
                        <a:lnTo>
                          <a:pt x="47" y="771"/>
                        </a:lnTo>
                        <a:lnTo>
                          <a:pt x="64" y="745"/>
                        </a:lnTo>
                        <a:lnTo>
                          <a:pt x="126" y="640"/>
                        </a:lnTo>
                        <a:lnTo>
                          <a:pt x="155" y="586"/>
                        </a:lnTo>
                        <a:lnTo>
                          <a:pt x="184" y="533"/>
                        </a:lnTo>
                        <a:lnTo>
                          <a:pt x="238" y="428"/>
                        </a:lnTo>
                        <a:lnTo>
                          <a:pt x="288" y="320"/>
                        </a:lnTo>
                        <a:lnTo>
                          <a:pt x="312" y="267"/>
                        </a:lnTo>
                        <a:lnTo>
                          <a:pt x="323" y="240"/>
                        </a:lnTo>
                        <a:lnTo>
                          <a:pt x="336" y="214"/>
                        </a:lnTo>
                        <a:lnTo>
                          <a:pt x="379" y="106"/>
                        </a:lnTo>
                        <a:lnTo>
                          <a:pt x="399" y="53"/>
                        </a:lnTo>
                        <a:lnTo>
                          <a:pt x="419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0" name="Freeform 886"/>
                  <p:cNvSpPr>
                    <a:spLocks/>
                  </p:cNvSpPr>
                  <p:nvPr/>
                </p:nvSpPr>
                <p:spPr bwMode="auto">
                  <a:xfrm>
                    <a:off x="3078" y="4512"/>
                    <a:ext cx="231" cy="163"/>
                  </a:xfrm>
                  <a:custGeom>
                    <a:avLst/>
                    <a:gdLst>
                      <a:gd name="T0" fmla="*/ 33 w 413"/>
                      <a:gd name="T1" fmla="*/ 328 h 328"/>
                      <a:gd name="T2" fmla="*/ 20 w 413"/>
                      <a:gd name="T3" fmla="*/ 306 h 328"/>
                      <a:gd name="T4" fmla="*/ 15 w 413"/>
                      <a:gd name="T5" fmla="*/ 293 h 328"/>
                      <a:gd name="T6" fmla="*/ 8 w 413"/>
                      <a:gd name="T7" fmla="*/ 277 h 328"/>
                      <a:gd name="T8" fmla="*/ 4 w 413"/>
                      <a:gd name="T9" fmla="*/ 261 h 328"/>
                      <a:gd name="T10" fmla="*/ 1 w 413"/>
                      <a:gd name="T11" fmla="*/ 245 h 328"/>
                      <a:gd name="T12" fmla="*/ 0 w 413"/>
                      <a:gd name="T13" fmla="*/ 229 h 328"/>
                      <a:gd name="T14" fmla="*/ 1 w 413"/>
                      <a:gd name="T15" fmla="*/ 196 h 328"/>
                      <a:gd name="T16" fmla="*/ 3 w 413"/>
                      <a:gd name="T17" fmla="*/ 179 h 328"/>
                      <a:gd name="T18" fmla="*/ 8 w 413"/>
                      <a:gd name="T19" fmla="*/ 164 h 328"/>
                      <a:gd name="T20" fmla="*/ 14 w 413"/>
                      <a:gd name="T21" fmla="*/ 141 h 328"/>
                      <a:gd name="T22" fmla="*/ 23 w 413"/>
                      <a:gd name="T23" fmla="*/ 122 h 328"/>
                      <a:gd name="T24" fmla="*/ 32 w 413"/>
                      <a:gd name="T25" fmla="*/ 102 h 328"/>
                      <a:gd name="T26" fmla="*/ 45 w 413"/>
                      <a:gd name="T27" fmla="*/ 85 h 328"/>
                      <a:gd name="T28" fmla="*/ 57 w 413"/>
                      <a:gd name="T29" fmla="*/ 69 h 328"/>
                      <a:gd name="T30" fmla="*/ 73 w 413"/>
                      <a:gd name="T31" fmla="*/ 54 h 328"/>
                      <a:gd name="T32" fmla="*/ 88 w 413"/>
                      <a:gd name="T33" fmla="*/ 41 h 328"/>
                      <a:gd name="T34" fmla="*/ 108 w 413"/>
                      <a:gd name="T35" fmla="*/ 31 h 328"/>
                      <a:gd name="T36" fmla="*/ 126 w 413"/>
                      <a:gd name="T37" fmla="*/ 19 h 328"/>
                      <a:gd name="T38" fmla="*/ 147 w 413"/>
                      <a:gd name="T39" fmla="*/ 11 h 328"/>
                      <a:gd name="T40" fmla="*/ 168 w 413"/>
                      <a:gd name="T41" fmla="*/ 5 h 328"/>
                      <a:gd name="T42" fmla="*/ 188 w 413"/>
                      <a:gd name="T43" fmla="*/ 2 h 328"/>
                      <a:gd name="T44" fmla="*/ 209 w 413"/>
                      <a:gd name="T45" fmla="*/ 0 h 328"/>
                      <a:gd name="T46" fmla="*/ 231 w 413"/>
                      <a:gd name="T47" fmla="*/ 1 h 328"/>
                      <a:gd name="T48" fmla="*/ 252 w 413"/>
                      <a:gd name="T49" fmla="*/ 4 h 328"/>
                      <a:gd name="T50" fmla="*/ 275 w 413"/>
                      <a:gd name="T51" fmla="*/ 9 h 328"/>
                      <a:gd name="T52" fmla="*/ 296 w 413"/>
                      <a:gd name="T53" fmla="*/ 14 h 328"/>
                      <a:gd name="T54" fmla="*/ 315 w 413"/>
                      <a:gd name="T55" fmla="*/ 22 h 328"/>
                      <a:gd name="T56" fmla="*/ 334 w 413"/>
                      <a:gd name="T57" fmla="*/ 32 h 328"/>
                      <a:gd name="T58" fmla="*/ 353 w 413"/>
                      <a:gd name="T59" fmla="*/ 44 h 328"/>
                      <a:gd name="T60" fmla="*/ 368 w 413"/>
                      <a:gd name="T61" fmla="*/ 56 h 328"/>
                      <a:gd name="T62" fmla="*/ 384 w 413"/>
                      <a:gd name="T63" fmla="*/ 72 h 328"/>
                      <a:gd name="T64" fmla="*/ 398 w 413"/>
                      <a:gd name="T65" fmla="*/ 88 h 328"/>
                      <a:gd name="T66" fmla="*/ 412 w 413"/>
                      <a:gd name="T67" fmla="*/ 108 h 328"/>
                      <a:gd name="T68" fmla="*/ 413 w 413"/>
                      <a:gd name="T69" fmla="*/ 113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13" h="328">
                        <a:moveTo>
                          <a:pt x="33" y="328"/>
                        </a:moveTo>
                        <a:lnTo>
                          <a:pt x="20" y="306"/>
                        </a:lnTo>
                        <a:lnTo>
                          <a:pt x="15" y="293"/>
                        </a:lnTo>
                        <a:lnTo>
                          <a:pt x="8" y="277"/>
                        </a:lnTo>
                        <a:lnTo>
                          <a:pt x="4" y="261"/>
                        </a:lnTo>
                        <a:lnTo>
                          <a:pt x="1" y="245"/>
                        </a:lnTo>
                        <a:lnTo>
                          <a:pt x="0" y="229"/>
                        </a:lnTo>
                        <a:lnTo>
                          <a:pt x="1" y="196"/>
                        </a:lnTo>
                        <a:lnTo>
                          <a:pt x="3" y="179"/>
                        </a:lnTo>
                        <a:lnTo>
                          <a:pt x="8" y="164"/>
                        </a:lnTo>
                        <a:lnTo>
                          <a:pt x="14" y="141"/>
                        </a:lnTo>
                        <a:lnTo>
                          <a:pt x="23" y="122"/>
                        </a:lnTo>
                        <a:lnTo>
                          <a:pt x="32" y="102"/>
                        </a:lnTo>
                        <a:lnTo>
                          <a:pt x="45" y="85"/>
                        </a:lnTo>
                        <a:lnTo>
                          <a:pt x="57" y="69"/>
                        </a:lnTo>
                        <a:lnTo>
                          <a:pt x="73" y="54"/>
                        </a:lnTo>
                        <a:lnTo>
                          <a:pt x="88" y="41"/>
                        </a:lnTo>
                        <a:lnTo>
                          <a:pt x="108" y="31"/>
                        </a:lnTo>
                        <a:lnTo>
                          <a:pt x="126" y="19"/>
                        </a:lnTo>
                        <a:lnTo>
                          <a:pt x="147" y="11"/>
                        </a:lnTo>
                        <a:lnTo>
                          <a:pt x="168" y="5"/>
                        </a:lnTo>
                        <a:lnTo>
                          <a:pt x="188" y="2"/>
                        </a:lnTo>
                        <a:lnTo>
                          <a:pt x="209" y="0"/>
                        </a:lnTo>
                        <a:lnTo>
                          <a:pt x="231" y="1"/>
                        </a:lnTo>
                        <a:lnTo>
                          <a:pt x="252" y="4"/>
                        </a:lnTo>
                        <a:lnTo>
                          <a:pt x="275" y="9"/>
                        </a:lnTo>
                        <a:lnTo>
                          <a:pt x="296" y="14"/>
                        </a:lnTo>
                        <a:lnTo>
                          <a:pt x="315" y="22"/>
                        </a:lnTo>
                        <a:lnTo>
                          <a:pt x="334" y="32"/>
                        </a:lnTo>
                        <a:lnTo>
                          <a:pt x="353" y="44"/>
                        </a:lnTo>
                        <a:lnTo>
                          <a:pt x="368" y="56"/>
                        </a:lnTo>
                        <a:lnTo>
                          <a:pt x="384" y="72"/>
                        </a:lnTo>
                        <a:lnTo>
                          <a:pt x="398" y="88"/>
                        </a:lnTo>
                        <a:lnTo>
                          <a:pt x="412" y="108"/>
                        </a:lnTo>
                        <a:lnTo>
                          <a:pt x="413" y="113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1" name="Freeform 887"/>
                  <p:cNvSpPr>
                    <a:spLocks/>
                  </p:cNvSpPr>
                  <p:nvPr/>
                </p:nvSpPr>
                <p:spPr bwMode="auto">
                  <a:xfrm>
                    <a:off x="1564" y="2624"/>
                    <a:ext cx="1989" cy="1310"/>
                  </a:xfrm>
                  <a:custGeom>
                    <a:avLst/>
                    <a:gdLst>
                      <a:gd name="T0" fmla="*/ 3283 w 3554"/>
                      <a:gd name="T1" fmla="*/ 1783 h 2648"/>
                      <a:gd name="T2" fmla="*/ 3394 w 3554"/>
                      <a:gd name="T3" fmla="*/ 1615 h 2648"/>
                      <a:gd name="T4" fmla="*/ 3476 w 3554"/>
                      <a:gd name="T5" fmla="*/ 1448 h 2648"/>
                      <a:gd name="T6" fmla="*/ 3529 w 3554"/>
                      <a:gd name="T7" fmla="*/ 1278 h 2648"/>
                      <a:gd name="T8" fmla="*/ 3551 w 3554"/>
                      <a:gd name="T9" fmla="*/ 1151 h 2648"/>
                      <a:gd name="T10" fmla="*/ 3551 w 3554"/>
                      <a:gd name="T11" fmla="*/ 979 h 2648"/>
                      <a:gd name="T12" fmla="*/ 3529 w 3554"/>
                      <a:gd name="T13" fmla="*/ 837 h 2648"/>
                      <a:gd name="T14" fmla="*/ 3497 w 3554"/>
                      <a:gd name="T15" fmla="*/ 718 h 2648"/>
                      <a:gd name="T16" fmla="*/ 3425 w 3554"/>
                      <a:gd name="T17" fmla="*/ 542 h 2648"/>
                      <a:gd name="T18" fmla="*/ 3342 w 3554"/>
                      <a:gd name="T19" fmla="*/ 395 h 2648"/>
                      <a:gd name="T20" fmla="*/ 3248 w 3554"/>
                      <a:gd name="T21" fmla="*/ 267 h 2648"/>
                      <a:gd name="T22" fmla="*/ 3149 w 3554"/>
                      <a:gd name="T23" fmla="*/ 164 h 2648"/>
                      <a:gd name="T24" fmla="*/ 3064 w 3554"/>
                      <a:gd name="T25" fmla="*/ 100 h 2648"/>
                      <a:gd name="T26" fmla="*/ 2950 w 3554"/>
                      <a:gd name="T27" fmla="*/ 40 h 2648"/>
                      <a:gd name="T28" fmla="*/ 2832 w 3554"/>
                      <a:gd name="T29" fmla="*/ 8 h 2648"/>
                      <a:gd name="T30" fmla="*/ 2681 w 3554"/>
                      <a:gd name="T31" fmla="*/ 3 h 2648"/>
                      <a:gd name="T32" fmla="*/ 2479 w 3554"/>
                      <a:gd name="T33" fmla="*/ 43 h 2648"/>
                      <a:gd name="T34" fmla="*/ 2261 w 3554"/>
                      <a:gd name="T35" fmla="*/ 140 h 2648"/>
                      <a:gd name="T36" fmla="*/ 1930 w 3554"/>
                      <a:gd name="T37" fmla="*/ 343 h 2648"/>
                      <a:gd name="T38" fmla="*/ 1647 w 3554"/>
                      <a:gd name="T39" fmla="*/ 559 h 2648"/>
                      <a:gd name="T40" fmla="*/ 1409 w 3554"/>
                      <a:gd name="T41" fmla="*/ 785 h 2648"/>
                      <a:gd name="T42" fmla="*/ 1219 w 3554"/>
                      <a:gd name="T43" fmla="*/ 1025 h 2648"/>
                      <a:gd name="T44" fmla="*/ 1087 w 3554"/>
                      <a:gd name="T45" fmla="*/ 1193 h 2648"/>
                      <a:gd name="T46" fmla="*/ 1024 w 3554"/>
                      <a:gd name="T47" fmla="*/ 1258 h 2648"/>
                      <a:gd name="T48" fmla="*/ 903 w 3554"/>
                      <a:gd name="T49" fmla="*/ 1366 h 2648"/>
                      <a:gd name="T50" fmla="*/ 749 w 3554"/>
                      <a:gd name="T51" fmla="*/ 1461 h 2648"/>
                      <a:gd name="T52" fmla="*/ 680 w 3554"/>
                      <a:gd name="T53" fmla="*/ 1493 h 2648"/>
                      <a:gd name="T54" fmla="*/ 576 w 3554"/>
                      <a:gd name="T55" fmla="*/ 1527 h 2648"/>
                      <a:gd name="T56" fmla="*/ 496 w 3554"/>
                      <a:gd name="T57" fmla="*/ 1543 h 2648"/>
                      <a:gd name="T58" fmla="*/ 338 w 3554"/>
                      <a:gd name="T59" fmla="*/ 1562 h 2648"/>
                      <a:gd name="T60" fmla="*/ 172 w 3554"/>
                      <a:gd name="T61" fmla="*/ 1623 h 2648"/>
                      <a:gd name="T62" fmla="*/ 84 w 3554"/>
                      <a:gd name="T63" fmla="*/ 1697 h 2648"/>
                      <a:gd name="T64" fmla="*/ 34 w 3554"/>
                      <a:gd name="T65" fmla="*/ 1779 h 2648"/>
                      <a:gd name="T66" fmla="*/ 2 w 3554"/>
                      <a:gd name="T67" fmla="*/ 1924 h 2648"/>
                      <a:gd name="T68" fmla="*/ 4 w 3554"/>
                      <a:gd name="T69" fmla="*/ 2064 h 2648"/>
                      <a:gd name="T70" fmla="*/ 31 w 3554"/>
                      <a:gd name="T71" fmla="*/ 2206 h 2648"/>
                      <a:gd name="T72" fmla="*/ 70 w 3554"/>
                      <a:gd name="T73" fmla="*/ 2292 h 2648"/>
                      <a:gd name="T74" fmla="*/ 134 w 3554"/>
                      <a:gd name="T75" fmla="*/ 2373 h 2648"/>
                      <a:gd name="T76" fmla="*/ 219 w 3554"/>
                      <a:gd name="T77" fmla="*/ 2436 h 2648"/>
                      <a:gd name="T78" fmla="*/ 314 w 3554"/>
                      <a:gd name="T79" fmla="*/ 2504 h 2648"/>
                      <a:gd name="T80" fmla="*/ 376 w 3554"/>
                      <a:gd name="T81" fmla="*/ 2560 h 2648"/>
                      <a:gd name="T82" fmla="*/ 454 w 3554"/>
                      <a:gd name="T83" fmla="*/ 2607 h 2648"/>
                      <a:gd name="T84" fmla="*/ 542 w 3554"/>
                      <a:gd name="T85" fmla="*/ 2643 h 2648"/>
                      <a:gd name="T86" fmla="*/ 653 w 3554"/>
                      <a:gd name="T87" fmla="*/ 2644 h 2648"/>
                      <a:gd name="T88" fmla="*/ 756 w 3554"/>
                      <a:gd name="T89" fmla="*/ 2608 h 2648"/>
                      <a:gd name="T90" fmla="*/ 866 w 3554"/>
                      <a:gd name="T91" fmla="*/ 2548 h 2648"/>
                      <a:gd name="T92" fmla="*/ 1017 w 3554"/>
                      <a:gd name="T93" fmla="*/ 2452 h 2648"/>
                      <a:gd name="T94" fmla="*/ 1149 w 3554"/>
                      <a:gd name="T95" fmla="*/ 2393 h 2648"/>
                      <a:gd name="T96" fmla="*/ 1406 w 3554"/>
                      <a:gd name="T97" fmla="*/ 2330 h 2648"/>
                      <a:gd name="T98" fmla="*/ 1586 w 3554"/>
                      <a:gd name="T99" fmla="*/ 2317 h 2648"/>
                      <a:gd name="T100" fmla="*/ 1739 w 3554"/>
                      <a:gd name="T101" fmla="*/ 2322 h 2648"/>
                      <a:gd name="T102" fmla="*/ 2071 w 3554"/>
                      <a:gd name="T103" fmla="*/ 2358 h 2648"/>
                      <a:gd name="T104" fmla="*/ 2353 w 3554"/>
                      <a:gd name="T105" fmla="*/ 2402 h 2648"/>
                      <a:gd name="T106" fmla="*/ 2516 w 3554"/>
                      <a:gd name="T107" fmla="*/ 2383 h 2648"/>
                      <a:gd name="T108" fmla="*/ 2705 w 3554"/>
                      <a:gd name="T109" fmla="*/ 2308 h 2648"/>
                      <a:gd name="T110" fmla="*/ 2898 w 3554"/>
                      <a:gd name="T111" fmla="*/ 2180 h 2648"/>
                      <a:gd name="T112" fmla="*/ 3098 w 3554"/>
                      <a:gd name="T113" fmla="*/ 1997 h 2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554" h="2648">
                        <a:moveTo>
                          <a:pt x="3251" y="1825"/>
                        </a:moveTo>
                        <a:lnTo>
                          <a:pt x="3258" y="1814"/>
                        </a:lnTo>
                        <a:lnTo>
                          <a:pt x="3266" y="1804"/>
                        </a:lnTo>
                        <a:lnTo>
                          <a:pt x="3283" y="1783"/>
                        </a:lnTo>
                        <a:lnTo>
                          <a:pt x="3313" y="1742"/>
                        </a:lnTo>
                        <a:lnTo>
                          <a:pt x="3341" y="1700"/>
                        </a:lnTo>
                        <a:lnTo>
                          <a:pt x="3369" y="1659"/>
                        </a:lnTo>
                        <a:lnTo>
                          <a:pt x="3394" y="1615"/>
                        </a:lnTo>
                        <a:lnTo>
                          <a:pt x="3417" y="1574"/>
                        </a:lnTo>
                        <a:lnTo>
                          <a:pt x="3439" y="1533"/>
                        </a:lnTo>
                        <a:lnTo>
                          <a:pt x="3459" y="1491"/>
                        </a:lnTo>
                        <a:lnTo>
                          <a:pt x="3476" y="1448"/>
                        </a:lnTo>
                        <a:lnTo>
                          <a:pt x="3492" y="1407"/>
                        </a:lnTo>
                        <a:lnTo>
                          <a:pt x="3505" y="1363"/>
                        </a:lnTo>
                        <a:lnTo>
                          <a:pt x="3519" y="1322"/>
                        </a:lnTo>
                        <a:lnTo>
                          <a:pt x="3529" y="1278"/>
                        </a:lnTo>
                        <a:lnTo>
                          <a:pt x="3533" y="1257"/>
                        </a:lnTo>
                        <a:lnTo>
                          <a:pt x="3538" y="1236"/>
                        </a:lnTo>
                        <a:lnTo>
                          <a:pt x="3546" y="1193"/>
                        </a:lnTo>
                        <a:lnTo>
                          <a:pt x="3551" y="1151"/>
                        </a:lnTo>
                        <a:lnTo>
                          <a:pt x="3553" y="1108"/>
                        </a:lnTo>
                        <a:lnTo>
                          <a:pt x="3554" y="1064"/>
                        </a:lnTo>
                        <a:lnTo>
                          <a:pt x="3553" y="1021"/>
                        </a:lnTo>
                        <a:lnTo>
                          <a:pt x="3551" y="979"/>
                        </a:lnTo>
                        <a:lnTo>
                          <a:pt x="3546" y="935"/>
                        </a:lnTo>
                        <a:lnTo>
                          <a:pt x="3540" y="892"/>
                        </a:lnTo>
                        <a:lnTo>
                          <a:pt x="3532" y="848"/>
                        </a:lnTo>
                        <a:lnTo>
                          <a:pt x="3529" y="837"/>
                        </a:lnTo>
                        <a:lnTo>
                          <a:pt x="3527" y="827"/>
                        </a:lnTo>
                        <a:lnTo>
                          <a:pt x="3523" y="806"/>
                        </a:lnTo>
                        <a:lnTo>
                          <a:pt x="3510" y="761"/>
                        </a:lnTo>
                        <a:lnTo>
                          <a:pt x="3497" y="718"/>
                        </a:lnTo>
                        <a:lnTo>
                          <a:pt x="3482" y="675"/>
                        </a:lnTo>
                        <a:lnTo>
                          <a:pt x="3465" y="631"/>
                        </a:lnTo>
                        <a:lnTo>
                          <a:pt x="3445" y="586"/>
                        </a:lnTo>
                        <a:lnTo>
                          <a:pt x="3425" y="542"/>
                        </a:lnTo>
                        <a:lnTo>
                          <a:pt x="3402" y="499"/>
                        </a:lnTo>
                        <a:lnTo>
                          <a:pt x="3378" y="455"/>
                        </a:lnTo>
                        <a:lnTo>
                          <a:pt x="3360" y="424"/>
                        </a:lnTo>
                        <a:lnTo>
                          <a:pt x="3342" y="395"/>
                        </a:lnTo>
                        <a:lnTo>
                          <a:pt x="3323" y="368"/>
                        </a:lnTo>
                        <a:lnTo>
                          <a:pt x="3306" y="342"/>
                        </a:lnTo>
                        <a:lnTo>
                          <a:pt x="3268" y="291"/>
                        </a:lnTo>
                        <a:lnTo>
                          <a:pt x="3248" y="267"/>
                        </a:lnTo>
                        <a:lnTo>
                          <a:pt x="3229" y="246"/>
                        </a:lnTo>
                        <a:lnTo>
                          <a:pt x="3209" y="223"/>
                        </a:lnTo>
                        <a:lnTo>
                          <a:pt x="3189" y="202"/>
                        </a:lnTo>
                        <a:lnTo>
                          <a:pt x="3149" y="164"/>
                        </a:lnTo>
                        <a:lnTo>
                          <a:pt x="3127" y="145"/>
                        </a:lnTo>
                        <a:lnTo>
                          <a:pt x="3106" y="129"/>
                        </a:lnTo>
                        <a:lnTo>
                          <a:pt x="3085" y="113"/>
                        </a:lnTo>
                        <a:lnTo>
                          <a:pt x="3064" y="100"/>
                        </a:lnTo>
                        <a:lnTo>
                          <a:pt x="3041" y="85"/>
                        </a:lnTo>
                        <a:lnTo>
                          <a:pt x="3019" y="73"/>
                        </a:lnTo>
                        <a:lnTo>
                          <a:pt x="2974" y="50"/>
                        </a:lnTo>
                        <a:lnTo>
                          <a:pt x="2950" y="40"/>
                        </a:lnTo>
                        <a:lnTo>
                          <a:pt x="2927" y="32"/>
                        </a:lnTo>
                        <a:lnTo>
                          <a:pt x="2881" y="18"/>
                        </a:lnTo>
                        <a:lnTo>
                          <a:pt x="2856" y="12"/>
                        </a:lnTo>
                        <a:lnTo>
                          <a:pt x="2832" y="8"/>
                        </a:lnTo>
                        <a:lnTo>
                          <a:pt x="2783" y="2"/>
                        </a:lnTo>
                        <a:lnTo>
                          <a:pt x="2757" y="0"/>
                        </a:lnTo>
                        <a:lnTo>
                          <a:pt x="2732" y="0"/>
                        </a:lnTo>
                        <a:lnTo>
                          <a:pt x="2681" y="3"/>
                        </a:lnTo>
                        <a:lnTo>
                          <a:pt x="2632" y="7"/>
                        </a:lnTo>
                        <a:lnTo>
                          <a:pt x="2582" y="15"/>
                        </a:lnTo>
                        <a:lnTo>
                          <a:pt x="2530" y="26"/>
                        </a:lnTo>
                        <a:lnTo>
                          <a:pt x="2479" y="43"/>
                        </a:lnTo>
                        <a:lnTo>
                          <a:pt x="2425" y="60"/>
                        </a:lnTo>
                        <a:lnTo>
                          <a:pt x="2371" y="83"/>
                        </a:lnTo>
                        <a:lnTo>
                          <a:pt x="2316" y="109"/>
                        </a:lnTo>
                        <a:lnTo>
                          <a:pt x="2261" y="140"/>
                        </a:lnTo>
                        <a:lnTo>
                          <a:pt x="2173" y="189"/>
                        </a:lnTo>
                        <a:lnTo>
                          <a:pt x="2089" y="239"/>
                        </a:lnTo>
                        <a:lnTo>
                          <a:pt x="2007" y="290"/>
                        </a:lnTo>
                        <a:lnTo>
                          <a:pt x="1930" y="343"/>
                        </a:lnTo>
                        <a:lnTo>
                          <a:pt x="1854" y="395"/>
                        </a:lnTo>
                        <a:lnTo>
                          <a:pt x="1782" y="449"/>
                        </a:lnTo>
                        <a:lnTo>
                          <a:pt x="1713" y="503"/>
                        </a:lnTo>
                        <a:lnTo>
                          <a:pt x="1647" y="559"/>
                        </a:lnTo>
                        <a:lnTo>
                          <a:pt x="1582" y="614"/>
                        </a:lnTo>
                        <a:lnTo>
                          <a:pt x="1521" y="670"/>
                        </a:lnTo>
                        <a:lnTo>
                          <a:pt x="1464" y="727"/>
                        </a:lnTo>
                        <a:lnTo>
                          <a:pt x="1409" y="785"/>
                        </a:lnTo>
                        <a:lnTo>
                          <a:pt x="1356" y="843"/>
                        </a:lnTo>
                        <a:lnTo>
                          <a:pt x="1307" y="903"/>
                        </a:lnTo>
                        <a:lnTo>
                          <a:pt x="1261" y="963"/>
                        </a:lnTo>
                        <a:lnTo>
                          <a:pt x="1219" y="1025"/>
                        </a:lnTo>
                        <a:lnTo>
                          <a:pt x="1175" y="1084"/>
                        </a:lnTo>
                        <a:lnTo>
                          <a:pt x="1132" y="1140"/>
                        </a:lnTo>
                        <a:lnTo>
                          <a:pt x="1109" y="1166"/>
                        </a:lnTo>
                        <a:lnTo>
                          <a:pt x="1087" y="1193"/>
                        </a:lnTo>
                        <a:lnTo>
                          <a:pt x="1065" y="1217"/>
                        </a:lnTo>
                        <a:lnTo>
                          <a:pt x="1043" y="1242"/>
                        </a:lnTo>
                        <a:lnTo>
                          <a:pt x="1030" y="1253"/>
                        </a:lnTo>
                        <a:lnTo>
                          <a:pt x="1024" y="1258"/>
                        </a:lnTo>
                        <a:lnTo>
                          <a:pt x="1019" y="1264"/>
                        </a:lnTo>
                        <a:lnTo>
                          <a:pt x="996" y="1287"/>
                        </a:lnTo>
                        <a:lnTo>
                          <a:pt x="951" y="1328"/>
                        </a:lnTo>
                        <a:lnTo>
                          <a:pt x="903" y="1366"/>
                        </a:lnTo>
                        <a:lnTo>
                          <a:pt x="856" y="1401"/>
                        </a:lnTo>
                        <a:lnTo>
                          <a:pt x="806" y="1431"/>
                        </a:lnTo>
                        <a:lnTo>
                          <a:pt x="756" y="1459"/>
                        </a:lnTo>
                        <a:lnTo>
                          <a:pt x="749" y="1461"/>
                        </a:lnTo>
                        <a:lnTo>
                          <a:pt x="743" y="1465"/>
                        </a:lnTo>
                        <a:lnTo>
                          <a:pt x="731" y="1471"/>
                        </a:lnTo>
                        <a:lnTo>
                          <a:pt x="706" y="1483"/>
                        </a:lnTo>
                        <a:lnTo>
                          <a:pt x="680" y="1493"/>
                        </a:lnTo>
                        <a:lnTo>
                          <a:pt x="655" y="1504"/>
                        </a:lnTo>
                        <a:lnTo>
                          <a:pt x="628" y="1512"/>
                        </a:lnTo>
                        <a:lnTo>
                          <a:pt x="602" y="1520"/>
                        </a:lnTo>
                        <a:lnTo>
                          <a:pt x="576" y="1527"/>
                        </a:lnTo>
                        <a:lnTo>
                          <a:pt x="568" y="1528"/>
                        </a:lnTo>
                        <a:lnTo>
                          <a:pt x="562" y="1530"/>
                        </a:lnTo>
                        <a:lnTo>
                          <a:pt x="550" y="1534"/>
                        </a:lnTo>
                        <a:lnTo>
                          <a:pt x="496" y="1543"/>
                        </a:lnTo>
                        <a:lnTo>
                          <a:pt x="442" y="1549"/>
                        </a:lnTo>
                        <a:lnTo>
                          <a:pt x="387" y="1553"/>
                        </a:lnTo>
                        <a:lnTo>
                          <a:pt x="362" y="1557"/>
                        </a:lnTo>
                        <a:lnTo>
                          <a:pt x="338" y="1562"/>
                        </a:lnTo>
                        <a:lnTo>
                          <a:pt x="291" y="1572"/>
                        </a:lnTo>
                        <a:lnTo>
                          <a:pt x="249" y="1587"/>
                        </a:lnTo>
                        <a:lnTo>
                          <a:pt x="209" y="1603"/>
                        </a:lnTo>
                        <a:lnTo>
                          <a:pt x="172" y="1623"/>
                        </a:lnTo>
                        <a:lnTo>
                          <a:pt x="139" y="1644"/>
                        </a:lnTo>
                        <a:lnTo>
                          <a:pt x="111" y="1670"/>
                        </a:lnTo>
                        <a:lnTo>
                          <a:pt x="97" y="1683"/>
                        </a:lnTo>
                        <a:lnTo>
                          <a:pt x="84" y="1697"/>
                        </a:lnTo>
                        <a:lnTo>
                          <a:pt x="72" y="1712"/>
                        </a:lnTo>
                        <a:lnTo>
                          <a:pt x="62" y="1728"/>
                        </a:lnTo>
                        <a:lnTo>
                          <a:pt x="42" y="1761"/>
                        </a:lnTo>
                        <a:lnTo>
                          <a:pt x="34" y="1779"/>
                        </a:lnTo>
                        <a:lnTo>
                          <a:pt x="28" y="1798"/>
                        </a:lnTo>
                        <a:lnTo>
                          <a:pt x="15" y="1837"/>
                        </a:lnTo>
                        <a:lnTo>
                          <a:pt x="7" y="1879"/>
                        </a:lnTo>
                        <a:lnTo>
                          <a:pt x="2" y="1924"/>
                        </a:lnTo>
                        <a:lnTo>
                          <a:pt x="1" y="1972"/>
                        </a:lnTo>
                        <a:lnTo>
                          <a:pt x="0" y="1995"/>
                        </a:lnTo>
                        <a:lnTo>
                          <a:pt x="1" y="2019"/>
                        </a:lnTo>
                        <a:lnTo>
                          <a:pt x="4" y="2064"/>
                        </a:lnTo>
                        <a:lnTo>
                          <a:pt x="9" y="2107"/>
                        </a:lnTo>
                        <a:lnTo>
                          <a:pt x="16" y="2149"/>
                        </a:lnTo>
                        <a:lnTo>
                          <a:pt x="26" y="2187"/>
                        </a:lnTo>
                        <a:lnTo>
                          <a:pt x="31" y="2206"/>
                        </a:lnTo>
                        <a:lnTo>
                          <a:pt x="38" y="2224"/>
                        </a:lnTo>
                        <a:lnTo>
                          <a:pt x="44" y="2241"/>
                        </a:lnTo>
                        <a:lnTo>
                          <a:pt x="52" y="2259"/>
                        </a:lnTo>
                        <a:lnTo>
                          <a:pt x="70" y="2292"/>
                        </a:lnTo>
                        <a:lnTo>
                          <a:pt x="78" y="2306"/>
                        </a:lnTo>
                        <a:lnTo>
                          <a:pt x="89" y="2321"/>
                        </a:lnTo>
                        <a:lnTo>
                          <a:pt x="110" y="2349"/>
                        </a:lnTo>
                        <a:lnTo>
                          <a:pt x="134" y="2373"/>
                        </a:lnTo>
                        <a:lnTo>
                          <a:pt x="160" y="2397"/>
                        </a:lnTo>
                        <a:lnTo>
                          <a:pt x="188" y="2417"/>
                        </a:lnTo>
                        <a:lnTo>
                          <a:pt x="202" y="2426"/>
                        </a:lnTo>
                        <a:lnTo>
                          <a:pt x="219" y="2436"/>
                        </a:lnTo>
                        <a:lnTo>
                          <a:pt x="251" y="2453"/>
                        </a:lnTo>
                        <a:lnTo>
                          <a:pt x="287" y="2468"/>
                        </a:lnTo>
                        <a:lnTo>
                          <a:pt x="305" y="2492"/>
                        </a:lnTo>
                        <a:lnTo>
                          <a:pt x="314" y="2504"/>
                        </a:lnTo>
                        <a:lnTo>
                          <a:pt x="325" y="2516"/>
                        </a:lnTo>
                        <a:lnTo>
                          <a:pt x="349" y="2539"/>
                        </a:lnTo>
                        <a:lnTo>
                          <a:pt x="362" y="2549"/>
                        </a:lnTo>
                        <a:lnTo>
                          <a:pt x="376" y="2560"/>
                        </a:lnTo>
                        <a:lnTo>
                          <a:pt x="389" y="2570"/>
                        </a:lnTo>
                        <a:lnTo>
                          <a:pt x="405" y="2580"/>
                        </a:lnTo>
                        <a:lnTo>
                          <a:pt x="437" y="2599"/>
                        </a:lnTo>
                        <a:lnTo>
                          <a:pt x="454" y="2607"/>
                        </a:lnTo>
                        <a:lnTo>
                          <a:pt x="472" y="2616"/>
                        </a:lnTo>
                        <a:lnTo>
                          <a:pt x="510" y="2634"/>
                        </a:lnTo>
                        <a:lnTo>
                          <a:pt x="526" y="2639"/>
                        </a:lnTo>
                        <a:lnTo>
                          <a:pt x="542" y="2643"/>
                        </a:lnTo>
                        <a:lnTo>
                          <a:pt x="559" y="2646"/>
                        </a:lnTo>
                        <a:lnTo>
                          <a:pt x="578" y="2648"/>
                        </a:lnTo>
                        <a:lnTo>
                          <a:pt x="614" y="2648"/>
                        </a:lnTo>
                        <a:lnTo>
                          <a:pt x="653" y="2644"/>
                        </a:lnTo>
                        <a:lnTo>
                          <a:pt x="681" y="2637"/>
                        </a:lnTo>
                        <a:lnTo>
                          <a:pt x="705" y="2629"/>
                        </a:lnTo>
                        <a:lnTo>
                          <a:pt x="731" y="2619"/>
                        </a:lnTo>
                        <a:lnTo>
                          <a:pt x="756" y="2608"/>
                        </a:lnTo>
                        <a:lnTo>
                          <a:pt x="783" y="2597"/>
                        </a:lnTo>
                        <a:lnTo>
                          <a:pt x="810" y="2581"/>
                        </a:lnTo>
                        <a:lnTo>
                          <a:pt x="838" y="2566"/>
                        </a:lnTo>
                        <a:lnTo>
                          <a:pt x="866" y="2548"/>
                        </a:lnTo>
                        <a:lnTo>
                          <a:pt x="896" y="2528"/>
                        </a:lnTo>
                        <a:lnTo>
                          <a:pt x="955" y="2487"/>
                        </a:lnTo>
                        <a:lnTo>
                          <a:pt x="985" y="2468"/>
                        </a:lnTo>
                        <a:lnTo>
                          <a:pt x="1017" y="2452"/>
                        </a:lnTo>
                        <a:lnTo>
                          <a:pt x="1048" y="2434"/>
                        </a:lnTo>
                        <a:lnTo>
                          <a:pt x="1081" y="2420"/>
                        </a:lnTo>
                        <a:lnTo>
                          <a:pt x="1114" y="2405"/>
                        </a:lnTo>
                        <a:lnTo>
                          <a:pt x="1149" y="2393"/>
                        </a:lnTo>
                        <a:lnTo>
                          <a:pt x="1219" y="2369"/>
                        </a:lnTo>
                        <a:lnTo>
                          <a:pt x="1292" y="2351"/>
                        </a:lnTo>
                        <a:lnTo>
                          <a:pt x="1367" y="2336"/>
                        </a:lnTo>
                        <a:lnTo>
                          <a:pt x="1406" y="2330"/>
                        </a:lnTo>
                        <a:lnTo>
                          <a:pt x="1446" y="2326"/>
                        </a:lnTo>
                        <a:lnTo>
                          <a:pt x="1513" y="2320"/>
                        </a:lnTo>
                        <a:lnTo>
                          <a:pt x="1548" y="2317"/>
                        </a:lnTo>
                        <a:lnTo>
                          <a:pt x="1586" y="2317"/>
                        </a:lnTo>
                        <a:lnTo>
                          <a:pt x="1622" y="2316"/>
                        </a:lnTo>
                        <a:lnTo>
                          <a:pt x="1660" y="2317"/>
                        </a:lnTo>
                        <a:lnTo>
                          <a:pt x="1698" y="2319"/>
                        </a:lnTo>
                        <a:lnTo>
                          <a:pt x="1739" y="2322"/>
                        </a:lnTo>
                        <a:lnTo>
                          <a:pt x="1825" y="2327"/>
                        </a:lnTo>
                        <a:lnTo>
                          <a:pt x="1915" y="2337"/>
                        </a:lnTo>
                        <a:lnTo>
                          <a:pt x="1992" y="2346"/>
                        </a:lnTo>
                        <a:lnTo>
                          <a:pt x="2071" y="2358"/>
                        </a:lnTo>
                        <a:lnTo>
                          <a:pt x="2153" y="2372"/>
                        </a:lnTo>
                        <a:lnTo>
                          <a:pt x="2238" y="2390"/>
                        </a:lnTo>
                        <a:lnTo>
                          <a:pt x="2295" y="2398"/>
                        </a:lnTo>
                        <a:lnTo>
                          <a:pt x="2353" y="2402"/>
                        </a:lnTo>
                        <a:lnTo>
                          <a:pt x="2411" y="2400"/>
                        </a:lnTo>
                        <a:lnTo>
                          <a:pt x="2439" y="2397"/>
                        </a:lnTo>
                        <a:lnTo>
                          <a:pt x="2470" y="2393"/>
                        </a:lnTo>
                        <a:lnTo>
                          <a:pt x="2516" y="2383"/>
                        </a:lnTo>
                        <a:lnTo>
                          <a:pt x="2562" y="2369"/>
                        </a:lnTo>
                        <a:lnTo>
                          <a:pt x="2610" y="2352"/>
                        </a:lnTo>
                        <a:lnTo>
                          <a:pt x="2658" y="2332"/>
                        </a:lnTo>
                        <a:lnTo>
                          <a:pt x="2705" y="2308"/>
                        </a:lnTo>
                        <a:lnTo>
                          <a:pt x="2753" y="2281"/>
                        </a:lnTo>
                        <a:lnTo>
                          <a:pt x="2801" y="2251"/>
                        </a:lnTo>
                        <a:lnTo>
                          <a:pt x="2851" y="2218"/>
                        </a:lnTo>
                        <a:lnTo>
                          <a:pt x="2898" y="2180"/>
                        </a:lnTo>
                        <a:lnTo>
                          <a:pt x="2948" y="2140"/>
                        </a:lnTo>
                        <a:lnTo>
                          <a:pt x="2998" y="2095"/>
                        </a:lnTo>
                        <a:lnTo>
                          <a:pt x="3048" y="2049"/>
                        </a:lnTo>
                        <a:lnTo>
                          <a:pt x="3098" y="1997"/>
                        </a:lnTo>
                        <a:lnTo>
                          <a:pt x="3149" y="1943"/>
                        </a:lnTo>
                        <a:lnTo>
                          <a:pt x="3199" y="1885"/>
                        </a:lnTo>
                        <a:lnTo>
                          <a:pt x="3251" y="1825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2" name="Line 88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88" y="4918"/>
                    <a:ext cx="2" cy="113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3" name="Freeform 889"/>
                  <p:cNvSpPr>
                    <a:spLocks/>
                  </p:cNvSpPr>
                  <p:nvPr/>
                </p:nvSpPr>
                <p:spPr bwMode="auto">
                  <a:xfrm>
                    <a:off x="3309" y="4057"/>
                    <a:ext cx="638" cy="511"/>
                  </a:xfrm>
                  <a:custGeom>
                    <a:avLst/>
                    <a:gdLst>
                      <a:gd name="T0" fmla="*/ 0 w 1141"/>
                      <a:gd name="T1" fmla="*/ 1032 h 1032"/>
                      <a:gd name="T2" fmla="*/ 39 w 1141"/>
                      <a:gd name="T3" fmla="*/ 1005 h 1032"/>
                      <a:gd name="T4" fmla="*/ 48 w 1141"/>
                      <a:gd name="T5" fmla="*/ 998 h 1032"/>
                      <a:gd name="T6" fmla="*/ 59 w 1141"/>
                      <a:gd name="T7" fmla="*/ 992 h 1032"/>
                      <a:gd name="T8" fmla="*/ 79 w 1141"/>
                      <a:gd name="T9" fmla="*/ 980 h 1032"/>
                      <a:gd name="T10" fmla="*/ 158 w 1141"/>
                      <a:gd name="T11" fmla="*/ 925 h 1032"/>
                      <a:gd name="T12" fmla="*/ 235 w 1141"/>
                      <a:gd name="T13" fmla="*/ 869 h 1032"/>
                      <a:gd name="T14" fmla="*/ 274 w 1141"/>
                      <a:gd name="T15" fmla="*/ 840 h 1032"/>
                      <a:gd name="T16" fmla="*/ 313 w 1141"/>
                      <a:gd name="T17" fmla="*/ 812 h 1032"/>
                      <a:gd name="T18" fmla="*/ 350 w 1141"/>
                      <a:gd name="T19" fmla="*/ 782 h 1032"/>
                      <a:gd name="T20" fmla="*/ 388 w 1141"/>
                      <a:gd name="T21" fmla="*/ 753 h 1032"/>
                      <a:gd name="T22" fmla="*/ 463 w 1141"/>
                      <a:gd name="T23" fmla="*/ 692 h 1032"/>
                      <a:gd name="T24" fmla="*/ 536 w 1141"/>
                      <a:gd name="T25" fmla="*/ 630 h 1032"/>
                      <a:gd name="T26" fmla="*/ 609 w 1141"/>
                      <a:gd name="T27" fmla="*/ 567 h 1032"/>
                      <a:gd name="T28" fmla="*/ 679 w 1141"/>
                      <a:gd name="T29" fmla="*/ 501 h 1032"/>
                      <a:gd name="T30" fmla="*/ 695 w 1141"/>
                      <a:gd name="T31" fmla="*/ 483 h 1032"/>
                      <a:gd name="T32" fmla="*/ 713 w 1141"/>
                      <a:gd name="T33" fmla="*/ 467 h 1032"/>
                      <a:gd name="T34" fmla="*/ 748 w 1141"/>
                      <a:gd name="T35" fmla="*/ 434 h 1032"/>
                      <a:gd name="T36" fmla="*/ 816 w 1141"/>
                      <a:gd name="T37" fmla="*/ 365 h 1032"/>
                      <a:gd name="T38" fmla="*/ 849 w 1141"/>
                      <a:gd name="T39" fmla="*/ 330 h 1032"/>
                      <a:gd name="T40" fmla="*/ 866 w 1141"/>
                      <a:gd name="T41" fmla="*/ 313 h 1032"/>
                      <a:gd name="T42" fmla="*/ 884 w 1141"/>
                      <a:gd name="T43" fmla="*/ 296 h 1032"/>
                      <a:gd name="T44" fmla="*/ 949 w 1141"/>
                      <a:gd name="T45" fmla="*/ 224 h 1032"/>
                      <a:gd name="T46" fmla="*/ 981 w 1141"/>
                      <a:gd name="T47" fmla="*/ 187 h 1032"/>
                      <a:gd name="T48" fmla="*/ 1014 w 1141"/>
                      <a:gd name="T49" fmla="*/ 150 h 1032"/>
                      <a:gd name="T50" fmla="*/ 1078 w 1141"/>
                      <a:gd name="T51" fmla="*/ 76 h 1032"/>
                      <a:gd name="T52" fmla="*/ 1109 w 1141"/>
                      <a:gd name="T53" fmla="*/ 38 h 1032"/>
                      <a:gd name="T54" fmla="*/ 1141 w 1141"/>
                      <a:gd name="T55" fmla="*/ 0 h 10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141" h="1032">
                        <a:moveTo>
                          <a:pt x="0" y="1032"/>
                        </a:moveTo>
                        <a:lnTo>
                          <a:pt x="39" y="1005"/>
                        </a:lnTo>
                        <a:lnTo>
                          <a:pt x="48" y="998"/>
                        </a:lnTo>
                        <a:lnTo>
                          <a:pt x="59" y="992"/>
                        </a:lnTo>
                        <a:lnTo>
                          <a:pt x="79" y="980"/>
                        </a:lnTo>
                        <a:lnTo>
                          <a:pt x="158" y="925"/>
                        </a:lnTo>
                        <a:lnTo>
                          <a:pt x="235" y="869"/>
                        </a:lnTo>
                        <a:lnTo>
                          <a:pt x="274" y="840"/>
                        </a:lnTo>
                        <a:lnTo>
                          <a:pt x="313" y="812"/>
                        </a:lnTo>
                        <a:lnTo>
                          <a:pt x="350" y="782"/>
                        </a:lnTo>
                        <a:lnTo>
                          <a:pt x="388" y="753"/>
                        </a:lnTo>
                        <a:lnTo>
                          <a:pt x="463" y="692"/>
                        </a:lnTo>
                        <a:lnTo>
                          <a:pt x="536" y="630"/>
                        </a:lnTo>
                        <a:lnTo>
                          <a:pt x="609" y="567"/>
                        </a:lnTo>
                        <a:lnTo>
                          <a:pt x="679" y="501"/>
                        </a:lnTo>
                        <a:lnTo>
                          <a:pt x="695" y="483"/>
                        </a:lnTo>
                        <a:lnTo>
                          <a:pt x="713" y="467"/>
                        </a:lnTo>
                        <a:lnTo>
                          <a:pt x="748" y="434"/>
                        </a:lnTo>
                        <a:lnTo>
                          <a:pt x="816" y="365"/>
                        </a:lnTo>
                        <a:lnTo>
                          <a:pt x="849" y="330"/>
                        </a:lnTo>
                        <a:lnTo>
                          <a:pt x="866" y="313"/>
                        </a:lnTo>
                        <a:lnTo>
                          <a:pt x="884" y="296"/>
                        </a:lnTo>
                        <a:lnTo>
                          <a:pt x="949" y="224"/>
                        </a:lnTo>
                        <a:lnTo>
                          <a:pt x="981" y="187"/>
                        </a:lnTo>
                        <a:lnTo>
                          <a:pt x="1014" y="150"/>
                        </a:lnTo>
                        <a:lnTo>
                          <a:pt x="1078" y="76"/>
                        </a:lnTo>
                        <a:lnTo>
                          <a:pt x="1109" y="38"/>
                        </a:lnTo>
                        <a:lnTo>
                          <a:pt x="1141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4" name="Freeform 890"/>
                  <p:cNvSpPr>
                    <a:spLocks/>
                  </p:cNvSpPr>
                  <p:nvPr/>
                </p:nvSpPr>
                <p:spPr bwMode="auto">
                  <a:xfrm>
                    <a:off x="2043" y="2515"/>
                    <a:ext cx="25" cy="117"/>
                  </a:xfrm>
                  <a:custGeom>
                    <a:avLst/>
                    <a:gdLst>
                      <a:gd name="T0" fmla="*/ 32 w 41"/>
                      <a:gd name="T1" fmla="*/ 237 h 237"/>
                      <a:gd name="T2" fmla="*/ 36 w 41"/>
                      <a:gd name="T3" fmla="*/ 216 h 237"/>
                      <a:gd name="T4" fmla="*/ 39 w 41"/>
                      <a:gd name="T5" fmla="*/ 196 h 237"/>
                      <a:gd name="T6" fmla="*/ 40 w 41"/>
                      <a:gd name="T7" fmla="*/ 175 h 237"/>
                      <a:gd name="T8" fmla="*/ 40 w 41"/>
                      <a:gd name="T9" fmla="*/ 165 h 237"/>
                      <a:gd name="T10" fmla="*/ 40 w 41"/>
                      <a:gd name="T11" fmla="*/ 160 h 237"/>
                      <a:gd name="T12" fmla="*/ 41 w 41"/>
                      <a:gd name="T13" fmla="*/ 155 h 237"/>
                      <a:gd name="T14" fmla="*/ 40 w 41"/>
                      <a:gd name="T15" fmla="*/ 149 h 237"/>
                      <a:gd name="T16" fmla="*/ 40 w 41"/>
                      <a:gd name="T17" fmla="*/ 144 h 237"/>
                      <a:gd name="T18" fmla="*/ 40 w 41"/>
                      <a:gd name="T19" fmla="*/ 134 h 237"/>
                      <a:gd name="T20" fmla="*/ 38 w 41"/>
                      <a:gd name="T21" fmla="*/ 113 h 237"/>
                      <a:gd name="T22" fmla="*/ 34 w 41"/>
                      <a:gd name="T23" fmla="*/ 91 h 237"/>
                      <a:gd name="T24" fmla="*/ 30 w 41"/>
                      <a:gd name="T25" fmla="*/ 71 h 237"/>
                      <a:gd name="T26" fmla="*/ 22 w 41"/>
                      <a:gd name="T27" fmla="*/ 50 h 237"/>
                      <a:gd name="T28" fmla="*/ 15 w 41"/>
                      <a:gd name="T29" fmla="*/ 32 h 237"/>
                      <a:gd name="T30" fmla="*/ 7 w 41"/>
                      <a:gd name="T31" fmla="*/ 15 h 237"/>
                      <a:gd name="T32" fmla="*/ 0 w 41"/>
                      <a:gd name="T33" fmla="*/ 0 h 2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1" h="237">
                        <a:moveTo>
                          <a:pt x="32" y="237"/>
                        </a:moveTo>
                        <a:lnTo>
                          <a:pt x="36" y="216"/>
                        </a:lnTo>
                        <a:lnTo>
                          <a:pt x="39" y="196"/>
                        </a:lnTo>
                        <a:lnTo>
                          <a:pt x="40" y="175"/>
                        </a:lnTo>
                        <a:lnTo>
                          <a:pt x="40" y="165"/>
                        </a:lnTo>
                        <a:lnTo>
                          <a:pt x="40" y="160"/>
                        </a:lnTo>
                        <a:lnTo>
                          <a:pt x="41" y="155"/>
                        </a:lnTo>
                        <a:lnTo>
                          <a:pt x="40" y="149"/>
                        </a:lnTo>
                        <a:lnTo>
                          <a:pt x="40" y="144"/>
                        </a:lnTo>
                        <a:lnTo>
                          <a:pt x="40" y="134"/>
                        </a:lnTo>
                        <a:lnTo>
                          <a:pt x="38" y="113"/>
                        </a:lnTo>
                        <a:lnTo>
                          <a:pt x="34" y="91"/>
                        </a:lnTo>
                        <a:lnTo>
                          <a:pt x="30" y="71"/>
                        </a:lnTo>
                        <a:lnTo>
                          <a:pt x="22" y="50"/>
                        </a:lnTo>
                        <a:lnTo>
                          <a:pt x="15" y="32"/>
                        </a:lnTo>
                        <a:lnTo>
                          <a:pt x="7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5" name="Freeform 891"/>
                  <p:cNvSpPr>
                    <a:spLocks/>
                  </p:cNvSpPr>
                  <p:nvPr/>
                </p:nvSpPr>
                <p:spPr bwMode="auto">
                  <a:xfrm>
                    <a:off x="1788" y="4823"/>
                    <a:ext cx="211" cy="101"/>
                  </a:xfrm>
                  <a:custGeom>
                    <a:avLst/>
                    <a:gdLst>
                      <a:gd name="T0" fmla="*/ 1 w 376"/>
                      <a:gd name="T1" fmla="*/ 192 h 206"/>
                      <a:gd name="T2" fmla="*/ 0 w 376"/>
                      <a:gd name="T3" fmla="*/ 0 h 206"/>
                      <a:gd name="T4" fmla="*/ 374 w 376"/>
                      <a:gd name="T5" fmla="*/ 0 h 206"/>
                      <a:gd name="T6" fmla="*/ 376 w 376"/>
                      <a:gd name="T7" fmla="*/ 206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76" h="206">
                        <a:moveTo>
                          <a:pt x="1" y="192"/>
                        </a:moveTo>
                        <a:lnTo>
                          <a:pt x="0" y="0"/>
                        </a:lnTo>
                        <a:lnTo>
                          <a:pt x="374" y="0"/>
                        </a:lnTo>
                        <a:lnTo>
                          <a:pt x="376" y="206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6" name="Line 8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9" y="4924"/>
                    <a:ext cx="2" cy="107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7" name="Line 8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41" y="531"/>
                    <a:ext cx="2" cy="8"/>
                  </a:xfrm>
                  <a:prstGeom prst="line">
                    <a:avLst/>
                  </a:prstGeom>
                  <a:noFill/>
                  <a:ln w="14288">
                    <a:solidFill>
                      <a:srgbClr val="F5D694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78" name="Line 8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0" y="3928"/>
                    <a:ext cx="7" cy="6"/>
                  </a:xfrm>
                  <a:prstGeom prst="line">
                    <a:avLst/>
                  </a:prstGeom>
                  <a:noFill/>
                  <a:ln w="14288">
                    <a:solidFill>
                      <a:srgbClr val="F5D694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grpSp>
                <p:nvGrpSpPr>
                  <p:cNvPr id="94079" name="Group 895"/>
                  <p:cNvGrpSpPr>
                    <a:grpSpLocks/>
                  </p:cNvGrpSpPr>
                  <p:nvPr/>
                </p:nvGrpSpPr>
                <p:grpSpPr bwMode="auto">
                  <a:xfrm rot="5040616">
                    <a:off x="3164" y="100"/>
                    <a:ext cx="1045" cy="1326"/>
                    <a:chOff x="3072" y="1200"/>
                    <a:chExt cx="528" cy="592"/>
                  </a:xfrm>
                </p:grpSpPr>
                <p:sp>
                  <p:nvSpPr>
                    <p:cNvPr id="94080" name="Freeform 896"/>
                    <p:cNvSpPr>
                      <a:spLocks/>
                    </p:cNvSpPr>
                    <p:nvPr/>
                  </p:nvSpPr>
                  <p:spPr bwMode="auto">
                    <a:xfrm>
                      <a:off x="3422" y="1363"/>
                      <a:ext cx="121" cy="127"/>
                    </a:xfrm>
                    <a:custGeom>
                      <a:avLst/>
                      <a:gdLst>
                        <a:gd name="T0" fmla="*/ 281 w 484"/>
                        <a:gd name="T1" fmla="*/ 0 h 510"/>
                        <a:gd name="T2" fmla="*/ 247 w 484"/>
                        <a:gd name="T3" fmla="*/ 0 h 510"/>
                        <a:gd name="T4" fmla="*/ 216 w 484"/>
                        <a:gd name="T5" fmla="*/ 4 h 510"/>
                        <a:gd name="T6" fmla="*/ 185 w 484"/>
                        <a:gd name="T7" fmla="*/ 13 h 510"/>
                        <a:gd name="T8" fmla="*/ 157 w 484"/>
                        <a:gd name="T9" fmla="*/ 28 h 510"/>
                        <a:gd name="T10" fmla="*/ 146 w 484"/>
                        <a:gd name="T11" fmla="*/ 34 h 510"/>
                        <a:gd name="T12" fmla="*/ 27 w 484"/>
                        <a:gd name="T13" fmla="*/ 137 h 510"/>
                        <a:gd name="T14" fmla="*/ 0 w 484"/>
                        <a:gd name="T15" fmla="*/ 161 h 510"/>
                        <a:gd name="T16" fmla="*/ 11 w 484"/>
                        <a:gd name="T17" fmla="*/ 178 h 510"/>
                        <a:gd name="T18" fmla="*/ 30 w 484"/>
                        <a:gd name="T19" fmla="*/ 199 h 510"/>
                        <a:gd name="T20" fmla="*/ 50 w 484"/>
                        <a:gd name="T21" fmla="*/ 222 h 510"/>
                        <a:gd name="T22" fmla="*/ 86 w 484"/>
                        <a:gd name="T23" fmla="*/ 268 h 510"/>
                        <a:gd name="T24" fmla="*/ 121 w 484"/>
                        <a:gd name="T25" fmla="*/ 311 h 510"/>
                        <a:gd name="T26" fmla="*/ 155 w 484"/>
                        <a:gd name="T27" fmla="*/ 357 h 510"/>
                        <a:gd name="T28" fmla="*/ 184 w 484"/>
                        <a:gd name="T29" fmla="*/ 395 h 510"/>
                        <a:gd name="T30" fmla="*/ 212 w 484"/>
                        <a:gd name="T31" fmla="*/ 434 h 510"/>
                        <a:gd name="T32" fmla="*/ 239 w 484"/>
                        <a:gd name="T33" fmla="*/ 471 h 510"/>
                        <a:gd name="T34" fmla="*/ 251 w 484"/>
                        <a:gd name="T35" fmla="*/ 490 h 510"/>
                        <a:gd name="T36" fmla="*/ 257 w 484"/>
                        <a:gd name="T37" fmla="*/ 499 h 510"/>
                        <a:gd name="T38" fmla="*/ 265 w 484"/>
                        <a:gd name="T39" fmla="*/ 510 h 510"/>
                        <a:gd name="T40" fmla="*/ 292 w 484"/>
                        <a:gd name="T41" fmla="*/ 487 h 510"/>
                        <a:gd name="T42" fmla="*/ 408 w 484"/>
                        <a:gd name="T43" fmla="*/ 384 h 510"/>
                        <a:gd name="T44" fmla="*/ 421 w 484"/>
                        <a:gd name="T45" fmla="*/ 372 h 510"/>
                        <a:gd name="T46" fmla="*/ 432 w 484"/>
                        <a:gd name="T47" fmla="*/ 360 h 510"/>
                        <a:gd name="T48" fmla="*/ 451 w 484"/>
                        <a:gd name="T49" fmla="*/ 335 h 510"/>
                        <a:gd name="T50" fmla="*/ 462 w 484"/>
                        <a:gd name="T51" fmla="*/ 310 h 510"/>
                        <a:gd name="T52" fmla="*/ 472 w 484"/>
                        <a:gd name="T53" fmla="*/ 285 h 510"/>
                        <a:gd name="T54" fmla="*/ 479 w 484"/>
                        <a:gd name="T55" fmla="*/ 258 h 510"/>
                        <a:gd name="T56" fmla="*/ 484 w 484"/>
                        <a:gd name="T57" fmla="*/ 231 h 510"/>
                        <a:gd name="T58" fmla="*/ 483 w 484"/>
                        <a:gd name="T59" fmla="*/ 209 h 510"/>
                        <a:gd name="T60" fmla="*/ 482 w 484"/>
                        <a:gd name="T61" fmla="*/ 187 h 510"/>
                        <a:gd name="T62" fmla="*/ 479 w 484"/>
                        <a:gd name="T63" fmla="*/ 165 h 510"/>
                        <a:gd name="T64" fmla="*/ 473 w 484"/>
                        <a:gd name="T65" fmla="*/ 146 h 510"/>
                        <a:gd name="T66" fmla="*/ 466 w 484"/>
                        <a:gd name="T67" fmla="*/ 126 h 510"/>
                        <a:gd name="T68" fmla="*/ 457 w 484"/>
                        <a:gd name="T69" fmla="*/ 107 h 510"/>
                        <a:gd name="T70" fmla="*/ 446 w 484"/>
                        <a:gd name="T71" fmla="*/ 90 h 510"/>
                        <a:gd name="T72" fmla="*/ 432 w 484"/>
                        <a:gd name="T73" fmla="*/ 73 h 510"/>
                        <a:gd name="T74" fmla="*/ 416 w 484"/>
                        <a:gd name="T75" fmla="*/ 56 h 510"/>
                        <a:gd name="T76" fmla="*/ 399 w 484"/>
                        <a:gd name="T77" fmla="*/ 42 h 510"/>
                        <a:gd name="T78" fmla="*/ 381 w 484"/>
                        <a:gd name="T79" fmla="*/ 30 h 510"/>
                        <a:gd name="T80" fmla="*/ 364 w 484"/>
                        <a:gd name="T81" fmla="*/ 21 h 510"/>
                        <a:gd name="T82" fmla="*/ 344 w 484"/>
                        <a:gd name="T83" fmla="*/ 11 h 510"/>
                        <a:gd name="T84" fmla="*/ 325 w 484"/>
                        <a:gd name="T85" fmla="*/ 6 h 510"/>
                        <a:gd name="T86" fmla="*/ 303 w 484"/>
                        <a:gd name="T87" fmla="*/ 1 h 510"/>
                        <a:gd name="T88" fmla="*/ 281 w 484"/>
                        <a:gd name="T89" fmla="*/ 0 h 5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484" h="510">
                          <a:moveTo>
                            <a:pt x="281" y="0"/>
                          </a:moveTo>
                          <a:lnTo>
                            <a:pt x="247" y="0"/>
                          </a:lnTo>
                          <a:lnTo>
                            <a:pt x="216" y="4"/>
                          </a:lnTo>
                          <a:lnTo>
                            <a:pt x="185" y="13"/>
                          </a:lnTo>
                          <a:lnTo>
                            <a:pt x="157" y="28"/>
                          </a:lnTo>
                          <a:lnTo>
                            <a:pt x="146" y="34"/>
                          </a:lnTo>
                          <a:lnTo>
                            <a:pt x="27" y="137"/>
                          </a:lnTo>
                          <a:lnTo>
                            <a:pt x="0" y="161"/>
                          </a:lnTo>
                          <a:lnTo>
                            <a:pt x="11" y="178"/>
                          </a:lnTo>
                          <a:lnTo>
                            <a:pt x="30" y="199"/>
                          </a:lnTo>
                          <a:lnTo>
                            <a:pt x="50" y="222"/>
                          </a:lnTo>
                          <a:lnTo>
                            <a:pt x="86" y="268"/>
                          </a:lnTo>
                          <a:lnTo>
                            <a:pt x="121" y="311"/>
                          </a:lnTo>
                          <a:lnTo>
                            <a:pt x="155" y="357"/>
                          </a:lnTo>
                          <a:lnTo>
                            <a:pt x="184" y="395"/>
                          </a:lnTo>
                          <a:lnTo>
                            <a:pt x="212" y="434"/>
                          </a:lnTo>
                          <a:lnTo>
                            <a:pt x="239" y="471"/>
                          </a:lnTo>
                          <a:lnTo>
                            <a:pt x="251" y="490"/>
                          </a:lnTo>
                          <a:lnTo>
                            <a:pt x="257" y="499"/>
                          </a:lnTo>
                          <a:lnTo>
                            <a:pt x="265" y="510"/>
                          </a:lnTo>
                          <a:lnTo>
                            <a:pt x="292" y="487"/>
                          </a:lnTo>
                          <a:lnTo>
                            <a:pt x="408" y="384"/>
                          </a:lnTo>
                          <a:lnTo>
                            <a:pt x="421" y="372"/>
                          </a:lnTo>
                          <a:lnTo>
                            <a:pt x="432" y="360"/>
                          </a:lnTo>
                          <a:lnTo>
                            <a:pt x="451" y="335"/>
                          </a:lnTo>
                          <a:lnTo>
                            <a:pt x="462" y="310"/>
                          </a:lnTo>
                          <a:lnTo>
                            <a:pt x="472" y="285"/>
                          </a:lnTo>
                          <a:lnTo>
                            <a:pt x="479" y="258"/>
                          </a:lnTo>
                          <a:lnTo>
                            <a:pt x="484" y="231"/>
                          </a:lnTo>
                          <a:lnTo>
                            <a:pt x="483" y="209"/>
                          </a:lnTo>
                          <a:lnTo>
                            <a:pt x="482" y="187"/>
                          </a:lnTo>
                          <a:lnTo>
                            <a:pt x="479" y="165"/>
                          </a:lnTo>
                          <a:lnTo>
                            <a:pt x="473" y="146"/>
                          </a:lnTo>
                          <a:lnTo>
                            <a:pt x="466" y="126"/>
                          </a:lnTo>
                          <a:lnTo>
                            <a:pt x="457" y="107"/>
                          </a:lnTo>
                          <a:lnTo>
                            <a:pt x="446" y="90"/>
                          </a:lnTo>
                          <a:lnTo>
                            <a:pt x="432" y="73"/>
                          </a:lnTo>
                          <a:lnTo>
                            <a:pt x="416" y="56"/>
                          </a:lnTo>
                          <a:lnTo>
                            <a:pt x="399" y="42"/>
                          </a:lnTo>
                          <a:lnTo>
                            <a:pt x="381" y="30"/>
                          </a:lnTo>
                          <a:lnTo>
                            <a:pt x="364" y="21"/>
                          </a:lnTo>
                          <a:lnTo>
                            <a:pt x="344" y="11"/>
                          </a:lnTo>
                          <a:lnTo>
                            <a:pt x="325" y="6"/>
                          </a:lnTo>
                          <a:lnTo>
                            <a:pt x="303" y="1"/>
                          </a:lnTo>
                          <a:lnTo>
                            <a:pt x="281" y="0"/>
                          </a:lnTo>
                          <a:close/>
                        </a:path>
                      </a:pathLst>
                    </a:custGeom>
                    <a:solidFill>
                      <a:srgbClr val="CC00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 sz="1688"/>
                    </a:p>
                  </p:txBody>
                </p:sp>
                <p:grpSp>
                  <p:nvGrpSpPr>
                    <p:cNvPr id="94081" name="Group 8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2" y="1200"/>
                      <a:ext cx="528" cy="592"/>
                      <a:chOff x="3072" y="1200"/>
                      <a:chExt cx="528" cy="592"/>
                    </a:xfrm>
                  </p:grpSpPr>
                  <p:grpSp>
                    <p:nvGrpSpPr>
                      <p:cNvPr id="94082" name="Group 8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9" y="1248"/>
                        <a:ext cx="491" cy="544"/>
                        <a:chOff x="3120" y="1248"/>
                        <a:chExt cx="491" cy="544"/>
                      </a:xfrm>
                    </p:grpSpPr>
                    <p:sp>
                      <p:nvSpPr>
                        <p:cNvPr id="94083" name="Freeform 89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20" y="1248"/>
                          <a:ext cx="438" cy="475"/>
                        </a:xfrm>
                        <a:custGeom>
                          <a:avLst/>
                          <a:gdLst>
                            <a:gd name="T0" fmla="*/ 982 w 1749"/>
                            <a:gd name="T1" fmla="*/ 301 h 1903"/>
                            <a:gd name="T2" fmla="*/ 753 w 1749"/>
                            <a:gd name="T3" fmla="*/ 123 h 1903"/>
                            <a:gd name="T4" fmla="*/ 551 w 1749"/>
                            <a:gd name="T5" fmla="*/ 30 h 1903"/>
                            <a:gd name="T6" fmla="*/ 418 w 1749"/>
                            <a:gd name="T7" fmla="*/ 0 h 1903"/>
                            <a:gd name="T8" fmla="*/ 369 w 1749"/>
                            <a:gd name="T9" fmla="*/ 23 h 1903"/>
                            <a:gd name="T10" fmla="*/ 228 w 1749"/>
                            <a:gd name="T11" fmla="*/ 53 h 1903"/>
                            <a:gd name="T12" fmla="*/ 139 w 1749"/>
                            <a:gd name="T13" fmla="*/ 118 h 1903"/>
                            <a:gd name="T14" fmla="*/ 70 w 1749"/>
                            <a:gd name="T15" fmla="*/ 225 h 1903"/>
                            <a:gd name="T16" fmla="*/ 42 w 1749"/>
                            <a:gd name="T17" fmla="*/ 317 h 1903"/>
                            <a:gd name="T18" fmla="*/ 2 w 1749"/>
                            <a:gd name="T19" fmla="*/ 398 h 1903"/>
                            <a:gd name="T20" fmla="*/ 3 w 1749"/>
                            <a:gd name="T21" fmla="*/ 545 h 1903"/>
                            <a:gd name="T22" fmla="*/ 45 w 1749"/>
                            <a:gd name="T23" fmla="*/ 716 h 1903"/>
                            <a:gd name="T24" fmla="*/ 137 w 1749"/>
                            <a:gd name="T25" fmla="*/ 904 h 1903"/>
                            <a:gd name="T26" fmla="*/ 278 w 1749"/>
                            <a:gd name="T27" fmla="*/ 1110 h 1903"/>
                            <a:gd name="T28" fmla="*/ 471 w 1749"/>
                            <a:gd name="T29" fmla="*/ 1333 h 1903"/>
                            <a:gd name="T30" fmla="*/ 566 w 1749"/>
                            <a:gd name="T31" fmla="*/ 1432 h 1903"/>
                            <a:gd name="T32" fmla="*/ 598 w 1749"/>
                            <a:gd name="T33" fmla="*/ 1464 h 1903"/>
                            <a:gd name="T34" fmla="*/ 619 w 1749"/>
                            <a:gd name="T35" fmla="*/ 1486 h 1903"/>
                            <a:gd name="T36" fmla="*/ 653 w 1749"/>
                            <a:gd name="T37" fmla="*/ 1466 h 1903"/>
                            <a:gd name="T38" fmla="*/ 798 w 1749"/>
                            <a:gd name="T39" fmla="*/ 1599 h 1903"/>
                            <a:gd name="T40" fmla="*/ 851 w 1749"/>
                            <a:gd name="T41" fmla="*/ 1641 h 1903"/>
                            <a:gd name="T42" fmla="*/ 917 w 1749"/>
                            <a:gd name="T43" fmla="*/ 1735 h 1903"/>
                            <a:gd name="T44" fmla="*/ 1005 w 1749"/>
                            <a:gd name="T45" fmla="*/ 1789 h 1903"/>
                            <a:gd name="T46" fmla="*/ 1057 w 1749"/>
                            <a:gd name="T47" fmla="*/ 1817 h 1903"/>
                            <a:gd name="T48" fmla="*/ 1167 w 1749"/>
                            <a:gd name="T49" fmla="*/ 1866 h 1903"/>
                            <a:gd name="T50" fmla="*/ 1204 w 1749"/>
                            <a:gd name="T51" fmla="*/ 1877 h 1903"/>
                            <a:gd name="T52" fmla="*/ 1238 w 1749"/>
                            <a:gd name="T53" fmla="*/ 1886 h 1903"/>
                            <a:gd name="T54" fmla="*/ 1338 w 1749"/>
                            <a:gd name="T55" fmla="*/ 1902 h 1903"/>
                            <a:gd name="T56" fmla="*/ 1384 w 1749"/>
                            <a:gd name="T57" fmla="*/ 1902 h 1903"/>
                            <a:gd name="T58" fmla="*/ 1472 w 1749"/>
                            <a:gd name="T59" fmla="*/ 1888 h 1903"/>
                            <a:gd name="T60" fmla="*/ 1515 w 1749"/>
                            <a:gd name="T61" fmla="*/ 1876 h 1903"/>
                            <a:gd name="T62" fmla="*/ 1566 w 1749"/>
                            <a:gd name="T63" fmla="*/ 1850 h 1903"/>
                            <a:gd name="T64" fmla="*/ 1634 w 1749"/>
                            <a:gd name="T65" fmla="*/ 1804 h 1903"/>
                            <a:gd name="T66" fmla="*/ 1653 w 1749"/>
                            <a:gd name="T67" fmla="*/ 1782 h 1903"/>
                            <a:gd name="T68" fmla="*/ 1673 w 1749"/>
                            <a:gd name="T69" fmla="*/ 1760 h 1903"/>
                            <a:gd name="T70" fmla="*/ 1704 w 1749"/>
                            <a:gd name="T71" fmla="*/ 1713 h 1903"/>
                            <a:gd name="T72" fmla="*/ 1717 w 1749"/>
                            <a:gd name="T73" fmla="*/ 1679 h 1903"/>
                            <a:gd name="T74" fmla="*/ 1733 w 1749"/>
                            <a:gd name="T75" fmla="*/ 1639 h 1903"/>
                            <a:gd name="T76" fmla="*/ 1743 w 1749"/>
                            <a:gd name="T77" fmla="*/ 1597 h 1903"/>
                            <a:gd name="T78" fmla="*/ 1746 w 1749"/>
                            <a:gd name="T79" fmla="*/ 1567 h 1903"/>
                            <a:gd name="T80" fmla="*/ 1748 w 1749"/>
                            <a:gd name="T81" fmla="*/ 1529 h 1903"/>
                            <a:gd name="T82" fmla="*/ 1745 w 1749"/>
                            <a:gd name="T83" fmla="*/ 1472 h 1903"/>
                            <a:gd name="T84" fmla="*/ 1739 w 1749"/>
                            <a:gd name="T85" fmla="*/ 1429 h 1903"/>
                            <a:gd name="T86" fmla="*/ 1730 w 1749"/>
                            <a:gd name="T87" fmla="*/ 1377 h 1903"/>
                            <a:gd name="T88" fmla="*/ 1685 w 1749"/>
                            <a:gd name="T89" fmla="*/ 1245 h 1903"/>
                            <a:gd name="T90" fmla="*/ 1625 w 1749"/>
                            <a:gd name="T91" fmla="*/ 1118 h 1903"/>
                            <a:gd name="T92" fmla="*/ 1510 w 1749"/>
                            <a:gd name="T93" fmla="*/ 927 h 1903"/>
                            <a:gd name="T94" fmla="*/ 1457 w 1749"/>
                            <a:gd name="T95" fmla="*/ 911 h 1903"/>
                            <a:gd name="T96" fmla="*/ 1339 w 1749"/>
                            <a:gd name="T97" fmla="*/ 751 h 1903"/>
                            <a:gd name="T98" fmla="*/ 1229 w 1749"/>
                            <a:gd name="T99" fmla="*/ 618 h 1903"/>
                            <a:gd name="T100" fmla="*/ 1143 w 1749"/>
                            <a:gd name="T101" fmla="*/ 461 h 190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1749" h="1903">
                              <a:moveTo>
                                <a:pt x="1044" y="359"/>
                              </a:moveTo>
                              <a:lnTo>
                                <a:pt x="1013" y="385"/>
                              </a:lnTo>
                              <a:lnTo>
                                <a:pt x="1044" y="359"/>
                              </a:lnTo>
                              <a:lnTo>
                                <a:pt x="982" y="301"/>
                              </a:lnTo>
                              <a:lnTo>
                                <a:pt x="923" y="250"/>
                              </a:lnTo>
                              <a:lnTo>
                                <a:pt x="864" y="202"/>
                              </a:lnTo>
                              <a:lnTo>
                                <a:pt x="809" y="161"/>
                              </a:lnTo>
                              <a:lnTo>
                                <a:pt x="753" y="123"/>
                              </a:lnTo>
                              <a:lnTo>
                                <a:pt x="699" y="92"/>
                              </a:lnTo>
                              <a:lnTo>
                                <a:pt x="646" y="67"/>
                              </a:lnTo>
                              <a:lnTo>
                                <a:pt x="596" y="46"/>
                              </a:lnTo>
                              <a:lnTo>
                                <a:pt x="551" y="30"/>
                              </a:lnTo>
                              <a:lnTo>
                                <a:pt x="509" y="18"/>
                              </a:lnTo>
                              <a:lnTo>
                                <a:pt x="468" y="9"/>
                              </a:lnTo>
                              <a:lnTo>
                                <a:pt x="430" y="2"/>
                              </a:lnTo>
                              <a:lnTo>
                                <a:pt x="418" y="0"/>
                              </a:lnTo>
                              <a:lnTo>
                                <a:pt x="406" y="0"/>
                              </a:lnTo>
                              <a:lnTo>
                                <a:pt x="454" y="30"/>
                              </a:lnTo>
                              <a:lnTo>
                                <a:pt x="410" y="24"/>
                              </a:lnTo>
                              <a:lnTo>
                                <a:pt x="369" y="23"/>
                              </a:lnTo>
                              <a:lnTo>
                                <a:pt x="331" y="25"/>
                              </a:lnTo>
                              <a:lnTo>
                                <a:pt x="295" y="31"/>
                              </a:lnTo>
                              <a:lnTo>
                                <a:pt x="260" y="40"/>
                              </a:lnTo>
                              <a:lnTo>
                                <a:pt x="228" y="53"/>
                              </a:lnTo>
                              <a:lnTo>
                                <a:pt x="198" y="70"/>
                              </a:lnTo>
                              <a:lnTo>
                                <a:pt x="170" y="91"/>
                              </a:lnTo>
                              <a:lnTo>
                                <a:pt x="153" y="104"/>
                              </a:lnTo>
                              <a:lnTo>
                                <a:pt x="139" y="118"/>
                              </a:lnTo>
                              <a:lnTo>
                                <a:pt x="113" y="149"/>
                              </a:lnTo>
                              <a:lnTo>
                                <a:pt x="89" y="184"/>
                              </a:lnTo>
                              <a:lnTo>
                                <a:pt x="79" y="203"/>
                              </a:lnTo>
                              <a:lnTo>
                                <a:pt x="70" y="225"/>
                              </a:lnTo>
                              <a:lnTo>
                                <a:pt x="61" y="245"/>
                              </a:lnTo>
                              <a:lnTo>
                                <a:pt x="54" y="268"/>
                              </a:lnTo>
                              <a:lnTo>
                                <a:pt x="47" y="291"/>
                              </a:lnTo>
                              <a:lnTo>
                                <a:pt x="42" y="317"/>
                              </a:lnTo>
                              <a:lnTo>
                                <a:pt x="32" y="368"/>
                              </a:lnTo>
                              <a:lnTo>
                                <a:pt x="27" y="426"/>
                              </a:lnTo>
                              <a:lnTo>
                                <a:pt x="4" y="381"/>
                              </a:lnTo>
                              <a:lnTo>
                                <a:pt x="2" y="398"/>
                              </a:lnTo>
                              <a:lnTo>
                                <a:pt x="1" y="426"/>
                              </a:lnTo>
                              <a:lnTo>
                                <a:pt x="0" y="465"/>
                              </a:lnTo>
                              <a:lnTo>
                                <a:pt x="2" y="506"/>
                              </a:lnTo>
                              <a:lnTo>
                                <a:pt x="3" y="545"/>
                              </a:lnTo>
                              <a:lnTo>
                                <a:pt x="9" y="587"/>
                              </a:lnTo>
                              <a:lnTo>
                                <a:pt x="18" y="628"/>
                              </a:lnTo>
                              <a:lnTo>
                                <a:pt x="30" y="672"/>
                              </a:lnTo>
                              <a:lnTo>
                                <a:pt x="45" y="716"/>
                              </a:lnTo>
                              <a:lnTo>
                                <a:pt x="63" y="761"/>
                              </a:lnTo>
                              <a:lnTo>
                                <a:pt x="84" y="808"/>
                              </a:lnTo>
                              <a:lnTo>
                                <a:pt x="110" y="856"/>
                              </a:lnTo>
                              <a:lnTo>
                                <a:pt x="137" y="904"/>
                              </a:lnTo>
                              <a:lnTo>
                                <a:pt x="168" y="954"/>
                              </a:lnTo>
                              <a:lnTo>
                                <a:pt x="201" y="1004"/>
                              </a:lnTo>
                              <a:lnTo>
                                <a:pt x="239" y="1057"/>
                              </a:lnTo>
                              <a:lnTo>
                                <a:pt x="278" y="1110"/>
                              </a:lnTo>
                              <a:lnTo>
                                <a:pt x="322" y="1165"/>
                              </a:lnTo>
                              <a:lnTo>
                                <a:pt x="368" y="1219"/>
                              </a:lnTo>
                              <a:lnTo>
                                <a:pt x="419" y="1276"/>
                              </a:lnTo>
                              <a:lnTo>
                                <a:pt x="471" y="1333"/>
                              </a:lnTo>
                              <a:lnTo>
                                <a:pt x="522" y="1388"/>
                              </a:lnTo>
                              <a:lnTo>
                                <a:pt x="547" y="1414"/>
                              </a:lnTo>
                              <a:lnTo>
                                <a:pt x="559" y="1426"/>
                              </a:lnTo>
                              <a:lnTo>
                                <a:pt x="566" y="1432"/>
                              </a:lnTo>
                              <a:lnTo>
                                <a:pt x="567" y="1433"/>
                              </a:lnTo>
                              <a:lnTo>
                                <a:pt x="569" y="1435"/>
                              </a:lnTo>
                              <a:lnTo>
                                <a:pt x="573" y="1440"/>
                              </a:lnTo>
                              <a:lnTo>
                                <a:pt x="598" y="1464"/>
                              </a:lnTo>
                              <a:lnTo>
                                <a:pt x="610" y="1477"/>
                              </a:lnTo>
                              <a:lnTo>
                                <a:pt x="616" y="1483"/>
                              </a:lnTo>
                              <a:lnTo>
                                <a:pt x="617" y="1484"/>
                              </a:lnTo>
                              <a:lnTo>
                                <a:pt x="619" y="1486"/>
                              </a:lnTo>
                              <a:lnTo>
                                <a:pt x="624" y="1490"/>
                              </a:lnTo>
                              <a:lnTo>
                                <a:pt x="629" y="1494"/>
                              </a:lnTo>
                              <a:lnTo>
                                <a:pt x="650" y="1465"/>
                              </a:lnTo>
                              <a:lnTo>
                                <a:pt x="653" y="1466"/>
                              </a:lnTo>
                              <a:lnTo>
                                <a:pt x="689" y="1502"/>
                              </a:lnTo>
                              <a:lnTo>
                                <a:pt x="726" y="1536"/>
                              </a:lnTo>
                              <a:lnTo>
                                <a:pt x="761" y="1568"/>
                              </a:lnTo>
                              <a:lnTo>
                                <a:pt x="798" y="1599"/>
                              </a:lnTo>
                              <a:lnTo>
                                <a:pt x="833" y="1628"/>
                              </a:lnTo>
                              <a:lnTo>
                                <a:pt x="842" y="1634"/>
                              </a:lnTo>
                              <a:lnTo>
                                <a:pt x="846" y="1637"/>
                              </a:lnTo>
                              <a:lnTo>
                                <a:pt x="851" y="1641"/>
                              </a:lnTo>
                              <a:lnTo>
                                <a:pt x="870" y="1656"/>
                              </a:lnTo>
                              <a:lnTo>
                                <a:pt x="905" y="1682"/>
                              </a:lnTo>
                              <a:lnTo>
                                <a:pt x="940" y="1706"/>
                              </a:lnTo>
                              <a:lnTo>
                                <a:pt x="917" y="1735"/>
                              </a:lnTo>
                              <a:lnTo>
                                <a:pt x="919" y="1736"/>
                              </a:lnTo>
                              <a:lnTo>
                                <a:pt x="922" y="1738"/>
                              </a:lnTo>
                              <a:lnTo>
                                <a:pt x="978" y="1774"/>
                              </a:lnTo>
                              <a:lnTo>
                                <a:pt x="1005" y="1789"/>
                              </a:lnTo>
                              <a:lnTo>
                                <a:pt x="1033" y="1806"/>
                              </a:lnTo>
                              <a:lnTo>
                                <a:pt x="1038" y="1808"/>
                              </a:lnTo>
                              <a:lnTo>
                                <a:pt x="1044" y="1811"/>
                              </a:lnTo>
                              <a:lnTo>
                                <a:pt x="1057" y="1817"/>
                              </a:lnTo>
                              <a:lnTo>
                                <a:pt x="1082" y="1829"/>
                              </a:lnTo>
                              <a:lnTo>
                                <a:pt x="1131" y="1852"/>
                              </a:lnTo>
                              <a:lnTo>
                                <a:pt x="1149" y="1858"/>
                              </a:lnTo>
                              <a:lnTo>
                                <a:pt x="1167" y="1866"/>
                              </a:lnTo>
                              <a:lnTo>
                                <a:pt x="1176" y="1868"/>
                              </a:lnTo>
                              <a:lnTo>
                                <a:pt x="1180" y="1869"/>
                              </a:lnTo>
                              <a:lnTo>
                                <a:pt x="1185" y="1871"/>
                              </a:lnTo>
                              <a:lnTo>
                                <a:pt x="1204" y="1877"/>
                              </a:lnTo>
                              <a:lnTo>
                                <a:pt x="1220" y="1881"/>
                              </a:lnTo>
                              <a:lnTo>
                                <a:pt x="1228" y="1883"/>
                              </a:lnTo>
                              <a:lnTo>
                                <a:pt x="1232" y="1884"/>
                              </a:lnTo>
                              <a:lnTo>
                                <a:pt x="1238" y="1886"/>
                              </a:lnTo>
                              <a:lnTo>
                                <a:pt x="1273" y="1893"/>
                              </a:lnTo>
                              <a:lnTo>
                                <a:pt x="1288" y="1896"/>
                              </a:lnTo>
                              <a:lnTo>
                                <a:pt x="1305" y="1899"/>
                              </a:lnTo>
                              <a:lnTo>
                                <a:pt x="1338" y="1902"/>
                              </a:lnTo>
                              <a:lnTo>
                                <a:pt x="1369" y="1903"/>
                              </a:lnTo>
                              <a:lnTo>
                                <a:pt x="1372" y="1902"/>
                              </a:lnTo>
                              <a:lnTo>
                                <a:pt x="1376" y="1902"/>
                              </a:lnTo>
                              <a:lnTo>
                                <a:pt x="1384" y="1902"/>
                              </a:lnTo>
                              <a:lnTo>
                                <a:pt x="1401" y="1902"/>
                              </a:lnTo>
                              <a:lnTo>
                                <a:pt x="1430" y="1898"/>
                              </a:lnTo>
                              <a:lnTo>
                                <a:pt x="1459" y="1892"/>
                              </a:lnTo>
                              <a:lnTo>
                                <a:pt x="1472" y="1888"/>
                              </a:lnTo>
                              <a:lnTo>
                                <a:pt x="1487" y="1885"/>
                              </a:lnTo>
                              <a:lnTo>
                                <a:pt x="1493" y="1882"/>
                              </a:lnTo>
                              <a:lnTo>
                                <a:pt x="1500" y="1880"/>
                              </a:lnTo>
                              <a:lnTo>
                                <a:pt x="1515" y="1876"/>
                              </a:lnTo>
                              <a:lnTo>
                                <a:pt x="1527" y="1870"/>
                              </a:lnTo>
                              <a:lnTo>
                                <a:pt x="1541" y="1864"/>
                              </a:lnTo>
                              <a:lnTo>
                                <a:pt x="1553" y="1856"/>
                              </a:lnTo>
                              <a:lnTo>
                                <a:pt x="1566" y="1850"/>
                              </a:lnTo>
                              <a:lnTo>
                                <a:pt x="1578" y="1842"/>
                              </a:lnTo>
                              <a:lnTo>
                                <a:pt x="1590" y="1835"/>
                              </a:lnTo>
                              <a:lnTo>
                                <a:pt x="1615" y="1817"/>
                              </a:lnTo>
                              <a:lnTo>
                                <a:pt x="1634" y="1804"/>
                              </a:lnTo>
                              <a:lnTo>
                                <a:pt x="1638" y="1797"/>
                              </a:lnTo>
                              <a:lnTo>
                                <a:pt x="1640" y="1794"/>
                              </a:lnTo>
                              <a:lnTo>
                                <a:pt x="1643" y="1792"/>
                              </a:lnTo>
                              <a:lnTo>
                                <a:pt x="1653" y="1782"/>
                              </a:lnTo>
                              <a:lnTo>
                                <a:pt x="1657" y="1776"/>
                              </a:lnTo>
                              <a:lnTo>
                                <a:pt x="1659" y="1773"/>
                              </a:lnTo>
                              <a:lnTo>
                                <a:pt x="1663" y="1770"/>
                              </a:lnTo>
                              <a:lnTo>
                                <a:pt x="1673" y="1760"/>
                              </a:lnTo>
                              <a:lnTo>
                                <a:pt x="1680" y="1748"/>
                              </a:lnTo>
                              <a:lnTo>
                                <a:pt x="1688" y="1736"/>
                              </a:lnTo>
                              <a:lnTo>
                                <a:pt x="1696" y="1724"/>
                              </a:lnTo>
                              <a:lnTo>
                                <a:pt x="1704" y="1713"/>
                              </a:lnTo>
                              <a:lnTo>
                                <a:pt x="1706" y="1705"/>
                              </a:lnTo>
                              <a:lnTo>
                                <a:pt x="1709" y="1699"/>
                              </a:lnTo>
                              <a:lnTo>
                                <a:pt x="1715" y="1687"/>
                              </a:lnTo>
                              <a:lnTo>
                                <a:pt x="1717" y="1679"/>
                              </a:lnTo>
                              <a:lnTo>
                                <a:pt x="1720" y="1673"/>
                              </a:lnTo>
                              <a:lnTo>
                                <a:pt x="1727" y="1661"/>
                              </a:lnTo>
                              <a:lnTo>
                                <a:pt x="1731" y="1646"/>
                              </a:lnTo>
                              <a:lnTo>
                                <a:pt x="1733" y="1639"/>
                              </a:lnTo>
                              <a:lnTo>
                                <a:pt x="1736" y="1633"/>
                              </a:lnTo>
                              <a:lnTo>
                                <a:pt x="1739" y="1618"/>
                              </a:lnTo>
                              <a:lnTo>
                                <a:pt x="1743" y="1605"/>
                              </a:lnTo>
                              <a:lnTo>
                                <a:pt x="1743" y="1597"/>
                              </a:lnTo>
                              <a:lnTo>
                                <a:pt x="1743" y="1593"/>
                              </a:lnTo>
                              <a:lnTo>
                                <a:pt x="1744" y="1590"/>
                              </a:lnTo>
                              <a:lnTo>
                                <a:pt x="1746" y="1575"/>
                              </a:lnTo>
                              <a:lnTo>
                                <a:pt x="1746" y="1567"/>
                              </a:lnTo>
                              <a:lnTo>
                                <a:pt x="1746" y="1563"/>
                              </a:lnTo>
                              <a:lnTo>
                                <a:pt x="1747" y="1560"/>
                              </a:lnTo>
                              <a:lnTo>
                                <a:pt x="1749" y="1545"/>
                              </a:lnTo>
                              <a:lnTo>
                                <a:pt x="1748" y="1529"/>
                              </a:lnTo>
                              <a:lnTo>
                                <a:pt x="1748" y="1513"/>
                              </a:lnTo>
                              <a:lnTo>
                                <a:pt x="1747" y="1496"/>
                              </a:lnTo>
                              <a:lnTo>
                                <a:pt x="1747" y="1481"/>
                              </a:lnTo>
                              <a:lnTo>
                                <a:pt x="1745" y="1472"/>
                              </a:lnTo>
                              <a:lnTo>
                                <a:pt x="1744" y="1463"/>
                              </a:lnTo>
                              <a:lnTo>
                                <a:pt x="1742" y="1447"/>
                              </a:lnTo>
                              <a:lnTo>
                                <a:pt x="1740" y="1438"/>
                              </a:lnTo>
                              <a:lnTo>
                                <a:pt x="1739" y="1429"/>
                              </a:lnTo>
                              <a:lnTo>
                                <a:pt x="1737" y="1413"/>
                              </a:lnTo>
                              <a:lnTo>
                                <a:pt x="1733" y="1394"/>
                              </a:lnTo>
                              <a:lnTo>
                                <a:pt x="1731" y="1385"/>
                              </a:lnTo>
                              <a:lnTo>
                                <a:pt x="1730" y="1377"/>
                              </a:lnTo>
                              <a:lnTo>
                                <a:pt x="1725" y="1358"/>
                              </a:lnTo>
                              <a:lnTo>
                                <a:pt x="1720" y="1340"/>
                              </a:lnTo>
                              <a:lnTo>
                                <a:pt x="1704" y="1293"/>
                              </a:lnTo>
                              <a:lnTo>
                                <a:pt x="1685" y="1245"/>
                              </a:lnTo>
                              <a:lnTo>
                                <a:pt x="1664" y="1196"/>
                              </a:lnTo>
                              <a:lnTo>
                                <a:pt x="1651" y="1170"/>
                              </a:lnTo>
                              <a:lnTo>
                                <a:pt x="1640" y="1145"/>
                              </a:lnTo>
                              <a:lnTo>
                                <a:pt x="1625" y="1118"/>
                              </a:lnTo>
                              <a:lnTo>
                                <a:pt x="1611" y="1092"/>
                              </a:lnTo>
                              <a:lnTo>
                                <a:pt x="1580" y="1038"/>
                              </a:lnTo>
                              <a:lnTo>
                                <a:pt x="1546" y="983"/>
                              </a:lnTo>
                              <a:lnTo>
                                <a:pt x="1510" y="927"/>
                              </a:lnTo>
                              <a:lnTo>
                                <a:pt x="1483" y="950"/>
                              </a:lnTo>
                              <a:lnTo>
                                <a:pt x="1475" y="939"/>
                              </a:lnTo>
                              <a:lnTo>
                                <a:pt x="1469" y="930"/>
                              </a:lnTo>
                              <a:lnTo>
                                <a:pt x="1457" y="911"/>
                              </a:lnTo>
                              <a:lnTo>
                                <a:pt x="1430" y="874"/>
                              </a:lnTo>
                              <a:lnTo>
                                <a:pt x="1402" y="835"/>
                              </a:lnTo>
                              <a:lnTo>
                                <a:pt x="1373" y="797"/>
                              </a:lnTo>
                              <a:lnTo>
                                <a:pt x="1339" y="751"/>
                              </a:lnTo>
                              <a:lnTo>
                                <a:pt x="1304" y="708"/>
                              </a:lnTo>
                              <a:lnTo>
                                <a:pt x="1268" y="662"/>
                              </a:lnTo>
                              <a:lnTo>
                                <a:pt x="1248" y="639"/>
                              </a:lnTo>
                              <a:lnTo>
                                <a:pt x="1229" y="618"/>
                              </a:lnTo>
                              <a:lnTo>
                                <a:pt x="1218" y="601"/>
                              </a:lnTo>
                              <a:lnTo>
                                <a:pt x="1245" y="577"/>
                              </a:lnTo>
                              <a:lnTo>
                                <a:pt x="1193" y="516"/>
                              </a:lnTo>
                              <a:lnTo>
                                <a:pt x="1143" y="461"/>
                              </a:lnTo>
                              <a:lnTo>
                                <a:pt x="1093" y="408"/>
                              </a:lnTo>
                              <a:lnTo>
                                <a:pt x="1044" y="35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96666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 sz="1688"/>
                        </a:p>
                      </p:txBody>
                    </p:sp>
                    <p:sp>
                      <p:nvSpPr>
                        <p:cNvPr id="94084" name="Freeform 900"/>
                        <p:cNvSpPr>
                          <a:spLocks/>
                        </p:cNvSpPr>
                        <p:nvPr/>
                      </p:nvSpPr>
                      <p:spPr bwMode="auto">
                        <a:xfrm rot="599483">
                          <a:off x="3476" y="1652"/>
                          <a:ext cx="135" cy="140"/>
                        </a:xfrm>
                        <a:custGeom>
                          <a:avLst/>
                          <a:gdLst>
                            <a:gd name="T0" fmla="*/ 255 w 542"/>
                            <a:gd name="T1" fmla="*/ 1 h 560"/>
                            <a:gd name="T2" fmla="*/ 252 w 542"/>
                            <a:gd name="T3" fmla="*/ 0 h 560"/>
                            <a:gd name="T4" fmla="*/ 231 w 542"/>
                            <a:gd name="T5" fmla="*/ 29 h 560"/>
                            <a:gd name="T6" fmla="*/ 201 w 542"/>
                            <a:gd name="T7" fmla="*/ 68 h 560"/>
                            <a:gd name="T8" fmla="*/ 0 w 542"/>
                            <a:gd name="T9" fmla="*/ 335 h 560"/>
                            <a:gd name="T10" fmla="*/ 300 w 542"/>
                            <a:gd name="T11" fmla="*/ 560 h 560"/>
                            <a:gd name="T12" fmla="*/ 417 w 542"/>
                            <a:gd name="T13" fmla="*/ 407 h 560"/>
                            <a:gd name="T14" fmla="*/ 519 w 542"/>
                            <a:gd name="T15" fmla="*/ 270 h 560"/>
                            <a:gd name="T16" fmla="*/ 542 w 542"/>
                            <a:gd name="T17" fmla="*/ 241 h 560"/>
                            <a:gd name="T18" fmla="*/ 507 w 542"/>
                            <a:gd name="T19" fmla="*/ 217 h 560"/>
                            <a:gd name="T20" fmla="*/ 472 w 542"/>
                            <a:gd name="T21" fmla="*/ 191 h 560"/>
                            <a:gd name="T22" fmla="*/ 453 w 542"/>
                            <a:gd name="T23" fmla="*/ 176 h 560"/>
                            <a:gd name="T24" fmla="*/ 448 w 542"/>
                            <a:gd name="T25" fmla="*/ 172 h 560"/>
                            <a:gd name="T26" fmla="*/ 444 w 542"/>
                            <a:gd name="T27" fmla="*/ 169 h 560"/>
                            <a:gd name="T28" fmla="*/ 435 w 542"/>
                            <a:gd name="T29" fmla="*/ 163 h 560"/>
                            <a:gd name="T30" fmla="*/ 400 w 542"/>
                            <a:gd name="T31" fmla="*/ 134 h 560"/>
                            <a:gd name="T32" fmla="*/ 363 w 542"/>
                            <a:gd name="T33" fmla="*/ 103 h 560"/>
                            <a:gd name="T34" fmla="*/ 328 w 542"/>
                            <a:gd name="T35" fmla="*/ 71 h 560"/>
                            <a:gd name="T36" fmla="*/ 291 w 542"/>
                            <a:gd name="T37" fmla="*/ 37 h 560"/>
                            <a:gd name="T38" fmla="*/ 255 w 542"/>
                            <a:gd name="T39" fmla="*/ 1 h 5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</a:cxnLst>
                          <a:rect l="0" t="0" r="r" b="b"/>
                          <a:pathLst>
                            <a:path w="542" h="560">
                              <a:moveTo>
                                <a:pt x="255" y="1"/>
                              </a:moveTo>
                              <a:lnTo>
                                <a:pt x="252" y="0"/>
                              </a:lnTo>
                              <a:lnTo>
                                <a:pt x="231" y="29"/>
                              </a:lnTo>
                              <a:lnTo>
                                <a:pt x="201" y="68"/>
                              </a:lnTo>
                              <a:lnTo>
                                <a:pt x="0" y="335"/>
                              </a:lnTo>
                              <a:lnTo>
                                <a:pt x="300" y="560"/>
                              </a:lnTo>
                              <a:lnTo>
                                <a:pt x="417" y="407"/>
                              </a:lnTo>
                              <a:lnTo>
                                <a:pt x="519" y="270"/>
                              </a:lnTo>
                              <a:lnTo>
                                <a:pt x="542" y="241"/>
                              </a:lnTo>
                              <a:lnTo>
                                <a:pt x="507" y="217"/>
                              </a:lnTo>
                              <a:lnTo>
                                <a:pt x="472" y="191"/>
                              </a:lnTo>
                              <a:lnTo>
                                <a:pt x="453" y="176"/>
                              </a:lnTo>
                              <a:lnTo>
                                <a:pt x="448" y="172"/>
                              </a:lnTo>
                              <a:lnTo>
                                <a:pt x="444" y="169"/>
                              </a:lnTo>
                              <a:lnTo>
                                <a:pt x="435" y="163"/>
                              </a:lnTo>
                              <a:lnTo>
                                <a:pt x="400" y="134"/>
                              </a:lnTo>
                              <a:lnTo>
                                <a:pt x="363" y="103"/>
                              </a:lnTo>
                              <a:lnTo>
                                <a:pt x="328" y="71"/>
                              </a:lnTo>
                              <a:lnTo>
                                <a:pt x="291" y="37"/>
                              </a:lnTo>
                              <a:lnTo>
                                <a:pt x="255" y="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666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 sz="1688"/>
                        </a:p>
                      </p:txBody>
                    </p:sp>
                  </p:grpSp>
                  <p:sp>
                    <p:nvSpPr>
                      <p:cNvPr id="94085" name="Freeform 9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2" y="1200"/>
                        <a:ext cx="159" cy="159"/>
                      </a:xfrm>
                      <a:custGeom>
                        <a:avLst/>
                        <a:gdLst>
                          <a:gd name="T0" fmla="*/ 381 w 637"/>
                          <a:gd name="T1" fmla="*/ 283 h 639"/>
                          <a:gd name="T2" fmla="*/ 443 w 637"/>
                          <a:gd name="T3" fmla="*/ 253 h 639"/>
                          <a:gd name="T4" fmla="*/ 514 w 637"/>
                          <a:gd name="T5" fmla="*/ 238 h 639"/>
                          <a:gd name="T6" fmla="*/ 593 w 637"/>
                          <a:gd name="T7" fmla="*/ 237 h 639"/>
                          <a:gd name="T8" fmla="*/ 589 w 637"/>
                          <a:gd name="T9" fmla="*/ 213 h 639"/>
                          <a:gd name="T10" fmla="*/ 258 w 637"/>
                          <a:gd name="T11" fmla="*/ 21 h 639"/>
                          <a:gd name="T12" fmla="*/ 264 w 637"/>
                          <a:gd name="T13" fmla="*/ 60 h 639"/>
                          <a:gd name="T14" fmla="*/ 265 w 637"/>
                          <a:gd name="T15" fmla="*/ 70 h 639"/>
                          <a:gd name="T16" fmla="*/ 268 w 637"/>
                          <a:gd name="T17" fmla="*/ 97 h 639"/>
                          <a:gd name="T18" fmla="*/ 268 w 637"/>
                          <a:gd name="T19" fmla="*/ 109 h 639"/>
                          <a:gd name="T20" fmla="*/ 268 w 637"/>
                          <a:gd name="T21" fmla="*/ 117 h 639"/>
                          <a:gd name="T22" fmla="*/ 268 w 637"/>
                          <a:gd name="T23" fmla="*/ 130 h 639"/>
                          <a:gd name="T24" fmla="*/ 266 w 637"/>
                          <a:gd name="T25" fmla="*/ 151 h 639"/>
                          <a:gd name="T26" fmla="*/ 265 w 637"/>
                          <a:gd name="T27" fmla="*/ 159 h 639"/>
                          <a:gd name="T28" fmla="*/ 259 w 637"/>
                          <a:gd name="T29" fmla="*/ 183 h 639"/>
                          <a:gd name="T30" fmla="*/ 256 w 637"/>
                          <a:gd name="T31" fmla="*/ 195 h 639"/>
                          <a:gd name="T32" fmla="*/ 246 w 637"/>
                          <a:gd name="T33" fmla="*/ 208 h 639"/>
                          <a:gd name="T34" fmla="*/ 237 w 637"/>
                          <a:gd name="T35" fmla="*/ 222 h 639"/>
                          <a:gd name="T36" fmla="*/ 226 w 637"/>
                          <a:gd name="T37" fmla="*/ 232 h 639"/>
                          <a:gd name="T38" fmla="*/ 216 w 637"/>
                          <a:gd name="T39" fmla="*/ 237 h 639"/>
                          <a:gd name="T40" fmla="*/ 202 w 637"/>
                          <a:gd name="T41" fmla="*/ 244 h 639"/>
                          <a:gd name="T42" fmla="*/ 179 w 637"/>
                          <a:gd name="T43" fmla="*/ 251 h 639"/>
                          <a:gd name="T44" fmla="*/ 154 w 637"/>
                          <a:gd name="T45" fmla="*/ 253 h 639"/>
                          <a:gd name="T46" fmla="*/ 125 w 637"/>
                          <a:gd name="T47" fmla="*/ 251 h 639"/>
                          <a:gd name="T48" fmla="*/ 93 w 637"/>
                          <a:gd name="T49" fmla="*/ 244 h 639"/>
                          <a:gd name="T50" fmla="*/ 58 w 637"/>
                          <a:gd name="T51" fmla="*/ 234 h 639"/>
                          <a:gd name="T52" fmla="*/ 29 w 637"/>
                          <a:gd name="T53" fmla="*/ 225 h 639"/>
                          <a:gd name="T54" fmla="*/ 20 w 637"/>
                          <a:gd name="T55" fmla="*/ 222 h 639"/>
                          <a:gd name="T56" fmla="*/ 4 w 637"/>
                          <a:gd name="T57" fmla="*/ 215 h 639"/>
                          <a:gd name="T58" fmla="*/ 187 w 637"/>
                          <a:gd name="T59" fmla="*/ 594 h 639"/>
                          <a:gd name="T60" fmla="*/ 215 w 637"/>
                          <a:gd name="T61" fmla="*/ 581 h 639"/>
                          <a:gd name="T62" fmla="*/ 230 w 637"/>
                          <a:gd name="T63" fmla="*/ 504 h 639"/>
                          <a:gd name="T64" fmla="*/ 244 w 637"/>
                          <a:gd name="T65" fmla="*/ 458 h 639"/>
                          <a:gd name="T66" fmla="*/ 262 w 637"/>
                          <a:gd name="T67" fmla="*/ 416 h 639"/>
                          <a:gd name="T68" fmla="*/ 296 w 637"/>
                          <a:gd name="T69" fmla="*/ 362 h 639"/>
                          <a:gd name="T70" fmla="*/ 336 w 637"/>
                          <a:gd name="T71" fmla="*/ 317 h 6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</a:cxnLst>
                        <a:rect l="0" t="0" r="r" b="b"/>
                        <a:pathLst>
                          <a:path w="637" h="639">
                            <a:moveTo>
                              <a:pt x="353" y="304"/>
                            </a:moveTo>
                            <a:lnTo>
                              <a:pt x="381" y="283"/>
                            </a:lnTo>
                            <a:lnTo>
                              <a:pt x="411" y="266"/>
                            </a:lnTo>
                            <a:lnTo>
                              <a:pt x="443" y="253"/>
                            </a:lnTo>
                            <a:lnTo>
                              <a:pt x="478" y="244"/>
                            </a:lnTo>
                            <a:lnTo>
                              <a:pt x="514" y="238"/>
                            </a:lnTo>
                            <a:lnTo>
                              <a:pt x="552" y="236"/>
                            </a:lnTo>
                            <a:lnTo>
                              <a:pt x="593" y="237"/>
                            </a:lnTo>
                            <a:lnTo>
                              <a:pt x="637" y="243"/>
                            </a:lnTo>
                            <a:lnTo>
                              <a:pt x="589" y="213"/>
                            </a:lnTo>
                            <a:lnTo>
                              <a:pt x="253" y="0"/>
                            </a:lnTo>
                            <a:lnTo>
                              <a:pt x="258" y="21"/>
                            </a:lnTo>
                            <a:lnTo>
                              <a:pt x="262" y="42"/>
                            </a:lnTo>
                            <a:lnTo>
                              <a:pt x="264" y="60"/>
                            </a:lnTo>
                            <a:lnTo>
                              <a:pt x="264" y="65"/>
                            </a:lnTo>
                            <a:lnTo>
                              <a:pt x="265" y="70"/>
                            </a:lnTo>
                            <a:lnTo>
                              <a:pt x="267" y="80"/>
                            </a:lnTo>
                            <a:lnTo>
                              <a:pt x="268" y="97"/>
                            </a:lnTo>
                            <a:lnTo>
                              <a:pt x="268" y="105"/>
                            </a:lnTo>
                            <a:lnTo>
                              <a:pt x="268" y="109"/>
                            </a:lnTo>
                            <a:lnTo>
                              <a:pt x="269" y="114"/>
                            </a:lnTo>
                            <a:lnTo>
                              <a:pt x="268" y="117"/>
                            </a:lnTo>
                            <a:lnTo>
                              <a:pt x="268" y="121"/>
                            </a:lnTo>
                            <a:lnTo>
                              <a:pt x="268" y="130"/>
                            </a:lnTo>
                            <a:lnTo>
                              <a:pt x="268" y="145"/>
                            </a:lnTo>
                            <a:lnTo>
                              <a:pt x="266" y="151"/>
                            </a:lnTo>
                            <a:lnTo>
                              <a:pt x="265" y="154"/>
                            </a:lnTo>
                            <a:lnTo>
                              <a:pt x="265" y="159"/>
                            </a:lnTo>
                            <a:lnTo>
                              <a:pt x="263" y="172"/>
                            </a:lnTo>
                            <a:lnTo>
                              <a:pt x="259" y="183"/>
                            </a:lnTo>
                            <a:lnTo>
                              <a:pt x="257" y="189"/>
                            </a:lnTo>
                            <a:lnTo>
                              <a:pt x="256" y="195"/>
                            </a:lnTo>
                            <a:lnTo>
                              <a:pt x="249" y="204"/>
                            </a:lnTo>
                            <a:lnTo>
                              <a:pt x="246" y="208"/>
                            </a:lnTo>
                            <a:lnTo>
                              <a:pt x="244" y="213"/>
                            </a:lnTo>
                            <a:lnTo>
                              <a:pt x="237" y="222"/>
                            </a:lnTo>
                            <a:lnTo>
                              <a:pt x="231" y="230"/>
                            </a:lnTo>
                            <a:lnTo>
                              <a:pt x="226" y="232"/>
                            </a:lnTo>
                            <a:lnTo>
                              <a:pt x="221" y="235"/>
                            </a:lnTo>
                            <a:lnTo>
                              <a:pt x="216" y="237"/>
                            </a:lnTo>
                            <a:lnTo>
                              <a:pt x="212" y="240"/>
                            </a:lnTo>
                            <a:lnTo>
                              <a:pt x="202" y="244"/>
                            </a:lnTo>
                            <a:lnTo>
                              <a:pt x="191" y="249"/>
                            </a:lnTo>
                            <a:lnTo>
                              <a:pt x="179" y="251"/>
                            </a:lnTo>
                            <a:lnTo>
                              <a:pt x="168" y="253"/>
                            </a:lnTo>
                            <a:lnTo>
                              <a:pt x="154" y="253"/>
                            </a:lnTo>
                            <a:lnTo>
                              <a:pt x="141" y="253"/>
                            </a:lnTo>
                            <a:lnTo>
                              <a:pt x="125" y="251"/>
                            </a:lnTo>
                            <a:lnTo>
                              <a:pt x="110" y="249"/>
                            </a:lnTo>
                            <a:lnTo>
                              <a:pt x="93" y="244"/>
                            </a:lnTo>
                            <a:lnTo>
                              <a:pt x="77" y="240"/>
                            </a:lnTo>
                            <a:lnTo>
                              <a:pt x="58" y="234"/>
                            </a:lnTo>
                            <a:lnTo>
                              <a:pt x="39" y="229"/>
                            </a:lnTo>
                            <a:lnTo>
                              <a:pt x="29" y="225"/>
                            </a:lnTo>
                            <a:lnTo>
                              <a:pt x="24" y="223"/>
                            </a:lnTo>
                            <a:lnTo>
                              <a:pt x="20" y="222"/>
                            </a:lnTo>
                            <a:lnTo>
                              <a:pt x="10" y="218"/>
                            </a:lnTo>
                            <a:lnTo>
                              <a:pt x="4" y="215"/>
                            </a:lnTo>
                            <a:lnTo>
                              <a:pt x="0" y="214"/>
                            </a:lnTo>
                            <a:lnTo>
                              <a:pt x="187" y="594"/>
                            </a:lnTo>
                            <a:lnTo>
                              <a:pt x="210" y="639"/>
                            </a:lnTo>
                            <a:lnTo>
                              <a:pt x="215" y="581"/>
                            </a:lnTo>
                            <a:lnTo>
                              <a:pt x="225" y="530"/>
                            </a:lnTo>
                            <a:lnTo>
                              <a:pt x="230" y="504"/>
                            </a:lnTo>
                            <a:lnTo>
                              <a:pt x="237" y="481"/>
                            </a:lnTo>
                            <a:lnTo>
                              <a:pt x="244" y="458"/>
                            </a:lnTo>
                            <a:lnTo>
                              <a:pt x="253" y="438"/>
                            </a:lnTo>
                            <a:lnTo>
                              <a:pt x="262" y="416"/>
                            </a:lnTo>
                            <a:lnTo>
                              <a:pt x="272" y="397"/>
                            </a:lnTo>
                            <a:lnTo>
                              <a:pt x="296" y="362"/>
                            </a:lnTo>
                            <a:lnTo>
                              <a:pt x="322" y="331"/>
                            </a:lnTo>
                            <a:lnTo>
                              <a:pt x="336" y="317"/>
                            </a:lnTo>
                            <a:lnTo>
                              <a:pt x="353" y="304"/>
                            </a:lnTo>
                            <a:close/>
                          </a:path>
                        </a:pathLst>
                      </a:custGeom>
                      <a:solidFill>
                        <a:srgbClr val="00CC66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ru-RU" sz="1688"/>
                      </a:p>
                    </p:txBody>
                  </p:sp>
                  <p:sp>
                    <p:nvSpPr>
                      <p:cNvPr id="94086" name="Freeform 9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17" y="1359"/>
                        <a:ext cx="157" cy="267"/>
                      </a:xfrm>
                      <a:custGeom>
                        <a:avLst/>
                        <a:gdLst>
                          <a:gd name="T0" fmla="*/ 1 w 629"/>
                          <a:gd name="T1" fmla="*/ 0 h 1068"/>
                          <a:gd name="T2" fmla="*/ 0 w 629"/>
                          <a:gd name="T3" fmla="*/ 39 h 1068"/>
                          <a:gd name="T4" fmla="*/ 2 w 629"/>
                          <a:gd name="T5" fmla="*/ 80 h 1068"/>
                          <a:gd name="T6" fmla="*/ 3 w 629"/>
                          <a:gd name="T7" fmla="*/ 119 h 1068"/>
                          <a:gd name="T8" fmla="*/ 9 w 629"/>
                          <a:gd name="T9" fmla="*/ 161 h 1068"/>
                          <a:gd name="T10" fmla="*/ 18 w 629"/>
                          <a:gd name="T11" fmla="*/ 202 h 1068"/>
                          <a:gd name="T12" fmla="*/ 30 w 629"/>
                          <a:gd name="T13" fmla="*/ 246 h 1068"/>
                          <a:gd name="T14" fmla="*/ 45 w 629"/>
                          <a:gd name="T15" fmla="*/ 290 h 1068"/>
                          <a:gd name="T16" fmla="*/ 63 w 629"/>
                          <a:gd name="T17" fmla="*/ 335 h 1068"/>
                          <a:gd name="T18" fmla="*/ 84 w 629"/>
                          <a:gd name="T19" fmla="*/ 382 h 1068"/>
                          <a:gd name="T20" fmla="*/ 110 w 629"/>
                          <a:gd name="T21" fmla="*/ 430 h 1068"/>
                          <a:gd name="T22" fmla="*/ 137 w 629"/>
                          <a:gd name="T23" fmla="*/ 478 h 1068"/>
                          <a:gd name="T24" fmla="*/ 168 w 629"/>
                          <a:gd name="T25" fmla="*/ 528 h 1068"/>
                          <a:gd name="T26" fmla="*/ 201 w 629"/>
                          <a:gd name="T27" fmla="*/ 578 h 1068"/>
                          <a:gd name="T28" fmla="*/ 239 w 629"/>
                          <a:gd name="T29" fmla="*/ 631 h 1068"/>
                          <a:gd name="T30" fmla="*/ 278 w 629"/>
                          <a:gd name="T31" fmla="*/ 684 h 1068"/>
                          <a:gd name="T32" fmla="*/ 322 w 629"/>
                          <a:gd name="T33" fmla="*/ 739 h 1068"/>
                          <a:gd name="T34" fmla="*/ 368 w 629"/>
                          <a:gd name="T35" fmla="*/ 793 h 1068"/>
                          <a:gd name="T36" fmla="*/ 419 w 629"/>
                          <a:gd name="T37" fmla="*/ 850 h 1068"/>
                          <a:gd name="T38" fmla="*/ 471 w 629"/>
                          <a:gd name="T39" fmla="*/ 907 h 1068"/>
                          <a:gd name="T40" fmla="*/ 522 w 629"/>
                          <a:gd name="T41" fmla="*/ 962 h 1068"/>
                          <a:gd name="T42" fmla="*/ 547 w 629"/>
                          <a:gd name="T43" fmla="*/ 988 h 1068"/>
                          <a:gd name="T44" fmla="*/ 559 w 629"/>
                          <a:gd name="T45" fmla="*/ 1000 h 1068"/>
                          <a:gd name="T46" fmla="*/ 566 w 629"/>
                          <a:gd name="T47" fmla="*/ 1006 h 1068"/>
                          <a:gd name="T48" fmla="*/ 567 w 629"/>
                          <a:gd name="T49" fmla="*/ 1007 h 1068"/>
                          <a:gd name="T50" fmla="*/ 569 w 629"/>
                          <a:gd name="T51" fmla="*/ 1009 h 1068"/>
                          <a:gd name="T52" fmla="*/ 573 w 629"/>
                          <a:gd name="T53" fmla="*/ 1014 h 1068"/>
                          <a:gd name="T54" fmla="*/ 598 w 629"/>
                          <a:gd name="T55" fmla="*/ 1038 h 1068"/>
                          <a:gd name="T56" fmla="*/ 610 w 629"/>
                          <a:gd name="T57" fmla="*/ 1051 h 1068"/>
                          <a:gd name="T58" fmla="*/ 616 w 629"/>
                          <a:gd name="T59" fmla="*/ 1057 h 1068"/>
                          <a:gd name="T60" fmla="*/ 617 w 629"/>
                          <a:gd name="T61" fmla="*/ 1058 h 1068"/>
                          <a:gd name="T62" fmla="*/ 619 w 629"/>
                          <a:gd name="T63" fmla="*/ 1060 h 1068"/>
                          <a:gd name="T64" fmla="*/ 624 w 629"/>
                          <a:gd name="T65" fmla="*/ 1064 h 1068"/>
                          <a:gd name="T66" fmla="*/ 629 w 629"/>
                          <a:gd name="T67" fmla="*/ 1068 h 106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629" h="1068">
                            <a:moveTo>
                              <a:pt x="1" y="0"/>
                            </a:moveTo>
                            <a:lnTo>
                              <a:pt x="0" y="39"/>
                            </a:lnTo>
                            <a:lnTo>
                              <a:pt x="2" y="80"/>
                            </a:lnTo>
                            <a:lnTo>
                              <a:pt x="3" y="119"/>
                            </a:lnTo>
                            <a:lnTo>
                              <a:pt x="9" y="161"/>
                            </a:lnTo>
                            <a:lnTo>
                              <a:pt x="18" y="202"/>
                            </a:lnTo>
                            <a:lnTo>
                              <a:pt x="30" y="246"/>
                            </a:lnTo>
                            <a:lnTo>
                              <a:pt x="45" y="290"/>
                            </a:lnTo>
                            <a:lnTo>
                              <a:pt x="63" y="335"/>
                            </a:lnTo>
                            <a:lnTo>
                              <a:pt x="84" y="382"/>
                            </a:lnTo>
                            <a:lnTo>
                              <a:pt x="110" y="430"/>
                            </a:lnTo>
                            <a:lnTo>
                              <a:pt x="137" y="478"/>
                            </a:lnTo>
                            <a:lnTo>
                              <a:pt x="168" y="528"/>
                            </a:lnTo>
                            <a:lnTo>
                              <a:pt x="201" y="578"/>
                            </a:lnTo>
                            <a:lnTo>
                              <a:pt x="239" y="631"/>
                            </a:lnTo>
                            <a:lnTo>
                              <a:pt x="278" y="684"/>
                            </a:lnTo>
                            <a:lnTo>
                              <a:pt x="322" y="739"/>
                            </a:lnTo>
                            <a:lnTo>
                              <a:pt x="368" y="793"/>
                            </a:lnTo>
                            <a:lnTo>
                              <a:pt x="419" y="850"/>
                            </a:lnTo>
                            <a:lnTo>
                              <a:pt x="471" y="907"/>
                            </a:lnTo>
                            <a:lnTo>
                              <a:pt x="522" y="962"/>
                            </a:lnTo>
                            <a:lnTo>
                              <a:pt x="547" y="988"/>
                            </a:lnTo>
                            <a:lnTo>
                              <a:pt x="559" y="1000"/>
                            </a:lnTo>
                            <a:lnTo>
                              <a:pt x="566" y="1006"/>
                            </a:lnTo>
                            <a:lnTo>
                              <a:pt x="567" y="1007"/>
                            </a:lnTo>
                            <a:lnTo>
                              <a:pt x="569" y="1009"/>
                            </a:lnTo>
                            <a:lnTo>
                              <a:pt x="573" y="1014"/>
                            </a:lnTo>
                            <a:lnTo>
                              <a:pt x="598" y="1038"/>
                            </a:lnTo>
                            <a:lnTo>
                              <a:pt x="610" y="1051"/>
                            </a:lnTo>
                            <a:lnTo>
                              <a:pt x="616" y="1057"/>
                            </a:lnTo>
                            <a:lnTo>
                              <a:pt x="617" y="1058"/>
                            </a:lnTo>
                            <a:lnTo>
                              <a:pt x="619" y="1060"/>
                            </a:lnTo>
                            <a:lnTo>
                              <a:pt x="624" y="1064"/>
                            </a:lnTo>
                            <a:lnTo>
                              <a:pt x="629" y="1068"/>
                            </a:lnTo>
                          </a:path>
                        </a:pathLst>
                      </a:custGeom>
                      <a:noFill/>
                      <a:ln w="14288">
                        <a:solidFill>
                          <a:srgbClr val="F5D694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ru-RU" sz="1688"/>
                      </a:p>
                    </p:txBody>
                  </p:sp>
                </p:grpSp>
              </p:grpSp>
              <p:sp>
                <p:nvSpPr>
                  <p:cNvPr id="94087" name="Line 903"/>
                  <p:cNvSpPr>
                    <a:spLocks noChangeShapeType="1"/>
                  </p:cNvSpPr>
                  <p:nvPr/>
                </p:nvSpPr>
                <p:spPr bwMode="auto">
                  <a:xfrm>
                    <a:off x="4341" y="2374"/>
                    <a:ext cx="9" cy="6"/>
                  </a:xfrm>
                  <a:prstGeom prst="line">
                    <a:avLst/>
                  </a:prstGeom>
                  <a:noFill/>
                  <a:ln w="14288">
                    <a:solidFill>
                      <a:srgbClr val="F5D694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88" name="Freeform 904"/>
                  <p:cNvSpPr>
                    <a:spLocks/>
                  </p:cNvSpPr>
                  <p:nvPr/>
                </p:nvSpPr>
                <p:spPr bwMode="auto">
                  <a:xfrm>
                    <a:off x="4359" y="3414"/>
                    <a:ext cx="92" cy="498"/>
                  </a:xfrm>
                  <a:custGeom>
                    <a:avLst/>
                    <a:gdLst>
                      <a:gd name="T0" fmla="*/ 164 w 164"/>
                      <a:gd name="T1" fmla="*/ 1009 h 1009"/>
                      <a:gd name="T2" fmla="*/ 151 w 164"/>
                      <a:gd name="T3" fmla="*/ 989 h 1009"/>
                      <a:gd name="T4" fmla="*/ 129 w 164"/>
                      <a:gd name="T5" fmla="*/ 954 h 1009"/>
                      <a:gd name="T6" fmla="*/ 109 w 164"/>
                      <a:gd name="T7" fmla="*/ 918 h 1009"/>
                      <a:gd name="T8" fmla="*/ 90 w 164"/>
                      <a:gd name="T9" fmla="*/ 878 h 1009"/>
                      <a:gd name="T10" fmla="*/ 72 w 164"/>
                      <a:gd name="T11" fmla="*/ 837 h 1009"/>
                      <a:gd name="T12" fmla="*/ 53 w 164"/>
                      <a:gd name="T13" fmla="*/ 783 h 1009"/>
                      <a:gd name="T14" fmla="*/ 43 w 164"/>
                      <a:gd name="T15" fmla="*/ 756 h 1009"/>
                      <a:gd name="T16" fmla="*/ 36 w 164"/>
                      <a:gd name="T17" fmla="*/ 727 h 1009"/>
                      <a:gd name="T18" fmla="*/ 23 w 164"/>
                      <a:gd name="T19" fmla="*/ 665 h 1009"/>
                      <a:gd name="T20" fmla="*/ 17 w 164"/>
                      <a:gd name="T21" fmla="*/ 633 h 1009"/>
                      <a:gd name="T22" fmla="*/ 13 w 164"/>
                      <a:gd name="T23" fmla="*/ 599 h 1009"/>
                      <a:gd name="T24" fmla="*/ 8 w 164"/>
                      <a:gd name="T25" fmla="*/ 564 h 1009"/>
                      <a:gd name="T26" fmla="*/ 5 w 164"/>
                      <a:gd name="T27" fmla="*/ 529 h 1009"/>
                      <a:gd name="T28" fmla="*/ 2 w 164"/>
                      <a:gd name="T29" fmla="*/ 492 h 1009"/>
                      <a:gd name="T30" fmla="*/ 1 w 164"/>
                      <a:gd name="T31" fmla="*/ 455 h 1009"/>
                      <a:gd name="T32" fmla="*/ 0 w 164"/>
                      <a:gd name="T33" fmla="*/ 376 h 1009"/>
                      <a:gd name="T34" fmla="*/ 1 w 164"/>
                      <a:gd name="T35" fmla="*/ 336 h 1009"/>
                      <a:gd name="T36" fmla="*/ 3 w 164"/>
                      <a:gd name="T37" fmla="*/ 294 h 1009"/>
                      <a:gd name="T38" fmla="*/ 6 w 164"/>
                      <a:gd name="T39" fmla="*/ 225 h 1009"/>
                      <a:gd name="T40" fmla="*/ 12 w 164"/>
                      <a:gd name="T41" fmla="*/ 156 h 1009"/>
                      <a:gd name="T42" fmla="*/ 20 w 164"/>
                      <a:gd name="T43" fmla="*/ 84 h 1009"/>
                      <a:gd name="T44" fmla="*/ 31 w 164"/>
                      <a:gd name="T45" fmla="*/ 10 h 1009"/>
                      <a:gd name="T46" fmla="*/ 30 w 164"/>
                      <a:gd name="T47" fmla="*/ 3 h 1009"/>
                      <a:gd name="T48" fmla="*/ 32 w 164"/>
                      <a:gd name="T49" fmla="*/ 0 h 10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64" h="1009">
                        <a:moveTo>
                          <a:pt x="164" y="1009"/>
                        </a:moveTo>
                        <a:lnTo>
                          <a:pt x="151" y="989"/>
                        </a:lnTo>
                        <a:lnTo>
                          <a:pt x="129" y="954"/>
                        </a:lnTo>
                        <a:lnTo>
                          <a:pt x="109" y="918"/>
                        </a:lnTo>
                        <a:lnTo>
                          <a:pt x="90" y="878"/>
                        </a:lnTo>
                        <a:lnTo>
                          <a:pt x="72" y="837"/>
                        </a:lnTo>
                        <a:lnTo>
                          <a:pt x="53" y="783"/>
                        </a:lnTo>
                        <a:lnTo>
                          <a:pt x="43" y="756"/>
                        </a:lnTo>
                        <a:lnTo>
                          <a:pt x="36" y="727"/>
                        </a:lnTo>
                        <a:lnTo>
                          <a:pt x="23" y="665"/>
                        </a:lnTo>
                        <a:lnTo>
                          <a:pt x="17" y="633"/>
                        </a:lnTo>
                        <a:lnTo>
                          <a:pt x="13" y="599"/>
                        </a:lnTo>
                        <a:lnTo>
                          <a:pt x="8" y="564"/>
                        </a:lnTo>
                        <a:lnTo>
                          <a:pt x="5" y="529"/>
                        </a:lnTo>
                        <a:lnTo>
                          <a:pt x="2" y="492"/>
                        </a:lnTo>
                        <a:lnTo>
                          <a:pt x="1" y="455"/>
                        </a:lnTo>
                        <a:lnTo>
                          <a:pt x="0" y="376"/>
                        </a:lnTo>
                        <a:lnTo>
                          <a:pt x="1" y="336"/>
                        </a:lnTo>
                        <a:lnTo>
                          <a:pt x="3" y="294"/>
                        </a:lnTo>
                        <a:lnTo>
                          <a:pt x="6" y="225"/>
                        </a:lnTo>
                        <a:lnTo>
                          <a:pt x="12" y="156"/>
                        </a:lnTo>
                        <a:lnTo>
                          <a:pt x="20" y="84"/>
                        </a:lnTo>
                        <a:lnTo>
                          <a:pt x="31" y="10"/>
                        </a:lnTo>
                        <a:lnTo>
                          <a:pt x="30" y="3"/>
                        </a:lnTo>
                        <a:lnTo>
                          <a:pt x="32" y="0"/>
                        </a:lnTo>
                      </a:path>
                    </a:pathLst>
                  </a:custGeom>
                  <a:noFill/>
                  <a:ln w="14288">
                    <a:solidFill>
                      <a:srgbClr val="F5D69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89" name="Freeform 905"/>
                  <p:cNvSpPr>
                    <a:spLocks/>
                  </p:cNvSpPr>
                  <p:nvPr/>
                </p:nvSpPr>
                <p:spPr bwMode="auto">
                  <a:xfrm>
                    <a:off x="4753" y="2865"/>
                    <a:ext cx="227" cy="285"/>
                  </a:xfrm>
                  <a:custGeom>
                    <a:avLst/>
                    <a:gdLst>
                      <a:gd name="T0" fmla="*/ 0 w 403"/>
                      <a:gd name="T1" fmla="*/ 0 h 572"/>
                      <a:gd name="T2" fmla="*/ 28 w 403"/>
                      <a:gd name="T3" fmla="*/ 5 h 572"/>
                      <a:gd name="T4" fmla="*/ 57 w 403"/>
                      <a:gd name="T5" fmla="*/ 12 h 572"/>
                      <a:gd name="T6" fmla="*/ 84 w 403"/>
                      <a:gd name="T7" fmla="*/ 21 h 572"/>
                      <a:gd name="T8" fmla="*/ 111 w 403"/>
                      <a:gd name="T9" fmla="*/ 33 h 572"/>
                      <a:gd name="T10" fmla="*/ 135 w 403"/>
                      <a:gd name="T11" fmla="*/ 46 h 572"/>
                      <a:gd name="T12" fmla="*/ 160 w 403"/>
                      <a:gd name="T13" fmla="*/ 62 h 572"/>
                      <a:gd name="T14" fmla="*/ 183 w 403"/>
                      <a:gd name="T15" fmla="*/ 79 h 572"/>
                      <a:gd name="T16" fmla="*/ 206 w 403"/>
                      <a:gd name="T17" fmla="*/ 100 h 572"/>
                      <a:gd name="T18" fmla="*/ 226 w 403"/>
                      <a:gd name="T19" fmla="*/ 122 h 572"/>
                      <a:gd name="T20" fmla="*/ 247 w 403"/>
                      <a:gd name="T21" fmla="*/ 145 h 572"/>
                      <a:gd name="T22" fmla="*/ 266 w 403"/>
                      <a:gd name="T23" fmla="*/ 171 h 572"/>
                      <a:gd name="T24" fmla="*/ 285 w 403"/>
                      <a:gd name="T25" fmla="*/ 201 h 572"/>
                      <a:gd name="T26" fmla="*/ 302 w 403"/>
                      <a:gd name="T27" fmla="*/ 231 h 572"/>
                      <a:gd name="T28" fmla="*/ 318 w 403"/>
                      <a:gd name="T29" fmla="*/ 263 h 572"/>
                      <a:gd name="T30" fmla="*/ 334 w 403"/>
                      <a:gd name="T31" fmla="*/ 297 h 572"/>
                      <a:gd name="T32" fmla="*/ 349 w 403"/>
                      <a:gd name="T33" fmla="*/ 336 h 572"/>
                      <a:gd name="T34" fmla="*/ 358 w 403"/>
                      <a:gd name="T35" fmla="*/ 360 h 572"/>
                      <a:gd name="T36" fmla="*/ 366 w 403"/>
                      <a:gd name="T37" fmla="*/ 387 h 572"/>
                      <a:gd name="T38" fmla="*/ 373 w 403"/>
                      <a:gd name="T39" fmla="*/ 415 h 572"/>
                      <a:gd name="T40" fmla="*/ 381 w 403"/>
                      <a:gd name="T41" fmla="*/ 445 h 572"/>
                      <a:gd name="T42" fmla="*/ 393 w 403"/>
                      <a:gd name="T43" fmla="*/ 506 h 572"/>
                      <a:gd name="T44" fmla="*/ 398 w 403"/>
                      <a:gd name="T45" fmla="*/ 538 h 572"/>
                      <a:gd name="T46" fmla="*/ 403 w 403"/>
                      <a:gd name="T47" fmla="*/ 572 h 5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3" h="572">
                        <a:moveTo>
                          <a:pt x="0" y="0"/>
                        </a:moveTo>
                        <a:lnTo>
                          <a:pt x="28" y="5"/>
                        </a:lnTo>
                        <a:lnTo>
                          <a:pt x="57" y="12"/>
                        </a:lnTo>
                        <a:lnTo>
                          <a:pt x="84" y="21"/>
                        </a:lnTo>
                        <a:lnTo>
                          <a:pt x="111" y="33"/>
                        </a:lnTo>
                        <a:lnTo>
                          <a:pt x="135" y="46"/>
                        </a:lnTo>
                        <a:lnTo>
                          <a:pt x="160" y="62"/>
                        </a:lnTo>
                        <a:lnTo>
                          <a:pt x="183" y="79"/>
                        </a:lnTo>
                        <a:lnTo>
                          <a:pt x="206" y="100"/>
                        </a:lnTo>
                        <a:lnTo>
                          <a:pt x="226" y="122"/>
                        </a:lnTo>
                        <a:lnTo>
                          <a:pt x="247" y="145"/>
                        </a:lnTo>
                        <a:lnTo>
                          <a:pt x="266" y="171"/>
                        </a:lnTo>
                        <a:lnTo>
                          <a:pt x="285" y="201"/>
                        </a:lnTo>
                        <a:lnTo>
                          <a:pt x="302" y="231"/>
                        </a:lnTo>
                        <a:lnTo>
                          <a:pt x="318" y="263"/>
                        </a:lnTo>
                        <a:lnTo>
                          <a:pt x="334" y="297"/>
                        </a:lnTo>
                        <a:lnTo>
                          <a:pt x="349" y="336"/>
                        </a:lnTo>
                        <a:lnTo>
                          <a:pt x="358" y="360"/>
                        </a:lnTo>
                        <a:lnTo>
                          <a:pt x="366" y="387"/>
                        </a:lnTo>
                        <a:lnTo>
                          <a:pt x="373" y="415"/>
                        </a:lnTo>
                        <a:lnTo>
                          <a:pt x="381" y="445"/>
                        </a:lnTo>
                        <a:lnTo>
                          <a:pt x="393" y="506"/>
                        </a:lnTo>
                        <a:lnTo>
                          <a:pt x="398" y="538"/>
                        </a:lnTo>
                        <a:lnTo>
                          <a:pt x="403" y="572"/>
                        </a:lnTo>
                      </a:path>
                    </a:pathLst>
                  </a:custGeom>
                  <a:noFill/>
                  <a:ln w="14288">
                    <a:solidFill>
                      <a:srgbClr val="F5D69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90" name="Freeform 906"/>
                  <p:cNvSpPr>
                    <a:spLocks/>
                  </p:cNvSpPr>
                  <p:nvPr/>
                </p:nvSpPr>
                <p:spPr bwMode="auto">
                  <a:xfrm>
                    <a:off x="4422" y="2863"/>
                    <a:ext cx="318" cy="337"/>
                  </a:xfrm>
                  <a:custGeom>
                    <a:avLst/>
                    <a:gdLst>
                      <a:gd name="T0" fmla="*/ 0 w 566"/>
                      <a:gd name="T1" fmla="*/ 682 h 682"/>
                      <a:gd name="T2" fmla="*/ 16 w 566"/>
                      <a:gd name="T3" fmla="*/ 614 h 682"/>
                      <a:gd name="T4" fmla="*/ 35 w 566"/>
                      <a:gd name="T5" fmla="*/ 552 h 682"/>
                      <a:gd name="T6" fmla="*/ 53 w 566"/>
                      <a:gd name="T7" fmla="*/ 492 h 682"/>
                      <a:gd name="T8" fmla="*/ 74 w 566"/>
                      <a:gd name="T9" fmla="*/ 438 h 682"/>
                      <a:gd name="T10" fmla="*/ 95 w 566"/>
                      <a:gd name="T11" fmla="*/ 384 h 682"/>
                      <a:gd name="T12" fmla="*/ 117 w 566"/>
                      <a:gd name="T13" fmla="*/ 335 h 682"/>
                      <a:gd name="T14" fmla="*/ 141 w 566"/>
                      <a:gd name="T15" fmla="*/ 289 h 682"/>
                      <a:gd name="T16" fmla="*/ 166 w 566"/>
                      <a:gd name="T17" fmla="*/ 247 h 682"/>
                      <a:gd name="T18" fmla="*/ 186 w 566"/>
                      <a:gd name="T19" fmla="*/ 214 h 682"/>
                      <a:gd name="T20" fmla="*/ 206 w 566"/>
                      <a:gd name="T21" fmla="*/ 184 h 682"/>
                      <a:gd name="T22" fmla="*/ 227 w 566"/>
                      <a:gd name="T23" fmla="*/ 156 h 682"/>
                      <a:gd name="T24" fmla="*/ 250 w 566"/>
                      <a:gd name="T25" fmla="*/ 131 h 682"/>
                      <a:gd name="T26" fmla="*/ 273 w 566"/>
                      <a:gd name="T27" fmla="*/ 107 h 682"/>
                      <a:gd name="T28" fmla="*/ 296 w 566"/>
                      <a:gd name="T29" fmla="*/ 86 h 682"/>
                      <a:gd name="T30" fmla="*/ 320 w 566"/>
                      <a:gd name="T31" fmla="*/ 68 h 682"/>
                      <a:gd name="T32" fmla="*/ 346 w 566"/>
                      <a:gd name="T33" fmla="*/ 52 h 682"/>
                      <a:gd name="T34" fmla="*/ 371 w 566"/>
                      <a:gd name="T35" fmla="*/ 37 h 682"/>
                      <a:gd name="T36" fmla="*/ 397 w 566"/>
                      <a:gd name="T37" fmla="*/ 25 h 682"/>
                      <a:gd name="T38" fmla="*/ 422 w 566"/>
                      <a:gd name="T39" fmla="*/ 16 h 682"/>
                      <a:gd name="T40" fmla="*/ 450 w 566"/>
                      <a:gd name="T41" fmla="*/ 9 h 682"/>
                      <a:gd name="T42" fmla="*/ 478 w 566"/>
                      <a:gd name="T43" fmla="*/ 3 h 682"/>
                      <a:gd name="T44" fmla="*/ 507 w 566"/>
                      <a:gd name="T45" fmla="*/ 1 h 682"/>
                      <a:gd name="T46" fmla="*/ 536 w 566"/>
                      <a:gd name="T47" fmla="*/ 0 h 682"/>
                      <a:gd name="T48" fmla="*/ 566 w 566"/>
                      <a:gd name="T49" fmla="*/ 3 h 6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66" h="682">
                        <a:moveTo>
                          <a:pt x="0" y="682"/>
                        </a:moveTo>
                        <a:lnTo>
                          <a:pt x="16" y="614"/>
                        </a:lnTo>
                        <a:lnTo>
                          <a:pt x="35" y="552"/>
                        </a:lnTo>
                        <a:lnTo>
                          <a:pt x="53" y="492"/>
                        </a:lnTo>
                        <a:lnTo>
                          <a:pt x="74" y="438"/>
                        </a:lnTo>
                        <a:lnTo>
                          <a:pt x="95" y="384"/>
                        </a:lnTo>
                        <a:lnTo>
                          <a:pt x="117" y="335"/>
                        </a:lnTo>
                        <a:lnTo>
                          <a:pt x="141" y="289"/>
                        </a:lnTo>
                        <a:lnTo>
                          <a:pt x="166" y="247"/>
                        </a:lnTo>
                        <a:lnTo>
                          <a:pt x="186" y="214"/>
                        </a:lnTo>
                        <a:lnTo>
                          <a:pt x="206" y="184"/>
                        </a:lnTo>
                        <a:lnTo>
                          <a:pt x="227" y="156"/>
                        </a:lnTo>
                        <a:lnTo>
                          <a:pt x="250" y="131"/>
                        </a:lnTo>
                        <a:lnTo>
                          <a:pt x="273" y="107"/>
                        </a:lnTo>
                        <a:lnTo>
                          <a:pt x="296" y="86"/>
                        </a:lnTo>
                        <a:lnTo>
                          <a:pt x="320" y="68"/>
                        </a:lnTo>
                        <a:lnTo>
                          <a:pt x="346" y="52"/>
                        </a:lnTo>
                        <a:lnTo>
                          <a:pt x="371" y="37"/>
                        </a:lnTo>
                        <a:lnTo>
                          <a:pt x="397" y="25"/>
                        </a:lnTo>
                        <a:lnTo>
                          <a:pt x="422" y="16"/>
                        </a:lnTo>
                        <a:lnTo>
                          <a:pt x="450" y="9"/>
                        </a:lnTo>
                        <a:lnTo>
                          <a:pt x="478" y="3"/>
                        </a:lnTo>
                        <a:lnTo>
                          <a:pt x="507" y="1"/>
                        </a:lnTo>
                        <a:lnTo>
                          <a:pt x="536" y="0"/>
                        </a:lnTo>
                        <a:lnTo>
                          <a:pt x="566" y="3"/>
                        </a:lnTo>
                      </a:path>
                    </a:pathLst>
                  </a:custGeom>
                  <a:noFill/>
                  <a:ln w="14288">
                    <a:solidFill>
                      <a:srgbClr val="F5D69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091" name="Freeform 907"/>
                  <p:cNvSpPr>
                    <a:spLocks/>
                  </p:cNvSpPr>
                  <p:nvPr/>
                </p:nvSpPr>
                <p:spPr bwMode="auto">
                  <a:xfrm>
                    <a:off x="4780" y="3334"/>
                    <a:ext cx="209" cy="584"/>
                  </a:xfrm>
                  <a:custGeom>
                    <a:avLst/>
                    <a:gdLst>
                      <a:gd name="T0" fmla="*/ 0 w 375"/>
                      <a:gd name="T1" fmla="*/ 1179 h 1179"/>
                      <a:gd name="T2" fmla="*/ 59 w 375"/>
                      <a:gd name="T3" fmla="*/ 1127 h 1179"/>
                      <a:gd name="T4" fmla="*/ 66 w 375"/>
                      <a:gd name="T5" fmla="*/ 1118 h 1179"/>
                      <a:gd name="T6" fmla="*/ 69 w 375"/>
                      <a:gd name="T7" fmla="*/ 1114 h 1179"/>
                      <a:gd name="T8" fmla="*/ 73 w 375"/>
                      <a:gd name="T9" fmla="*/ 1111 h 1179"/>
                      <a:gd name="T10" fmla="*/ 87 w 375"/>
                      <a:gd name="T11" fmla="*/ 1097 h 1179"/>
                      <a:gd name="T12" fmla="*/ 114 w 375"/>
                      <a:gd name="T13" fmla="*/ 1065 h 1179"/>
                      <a:gd name="T14" fmla="*/ 139 w 375"/>
                      <a:gd name="T15" fmla="*/ 1028 h 1179"/>
                      <a:gd name="T16" fmla="*/ 164 w 375"/>
                      <a:gd name="T17" fmla="*/ 991 h 1179"/>
                      <a:gd name="T18" fmla="*/ 187 w 375"/>
                      <a:gd name="T19" fmla="*/ 950 h 1179"/>
                      <a:gd name="T20" fmla="*/ 197 w 375"/>
                      <a:gd name="T21" fmla="*/ 928 h 1179"/>
                      <a:gd name="T22" fmla="*/ 199 w 375"/>
                      <a:gd name="T23" fmla="*/ 922 h 1179"/>
                      <a:gd name="T24" fmla="*/ 202 w 375"/>
                      <a:gd name="T25" fmla="*/ 917 h 1179"/>
                      <a:gd name="T26" fmla="*/ 208 w 375"/>
                      <a:gd name="T27" fmla="*/ 906 h 1179"/>
                      <a:gd name="T28" fmla="*/ 229 w 375"/>
                      <a:gd name="T29" fmla="*/ 859 h 1179"/>
                      <a:gd name="T30" fmla="*/ 238 w 375"/>
                      <a:gd name="T31" fmla="*/ 834 h 1179"/>
                      <a:gd name="T32" fmla="*/ 249 w 375"/>
                      <a:gd name="T33" fmla="*/ 809 h 1179"/>
                      <a:gd name="T34" fmla="*/ 265 w 375"/>
                      <a:gd name="T35" fmla="*/ 755 h 1179"/>
                      <a:gd name="T36" fmla="*/ 282 w 375"/>
                      <a:gd name="T37" fmla="*/ 700 h 1179"/>
                      <a:gd name="T38" fmla="*/ 296 w 375"/>
                      <a:gd name="T39" fmla="*/ 640 h 1179"/>
                      <a:gd name="T40" fmla="*/ 311 w 375"/>
                      <a:gd name="T41" fmla="*/ 579 h 1179"/>
                      <a:gd name="T42" fmla="*/ 323 w 375"/>
                      <a:gd name="T43" fmla="*/ 513 h 1179"/>
                      <a:gd name="T44" fmla="*/ 325 w 375"/>
                      <a:gd name="T45" fmla="*/ 496 h 1179"/>
                      <a:gd name="T46" fmla="*/ 328 w 375"/>
                      <a:gd name="T47" fmla="*/ 479 h 1179"/>
                      <a:gd name="T48" fmla="*/ 334 w 375"/>
                      <a:gd name="T49" fmla="*/ 446 h 1179"/>
                      <a:gd name="T50" fmla="*/ 345 w 375"/>
                      <a:gd name="T51" fmla="*/ 375 h 1179"/>
                      <a:gd name="T52" fmla="*/ 349 w 375"/>
                      <a:gd name="T53" fmla="*/ 338 h 1179"/>
                      <a:gd name="T54" fmla="*/ 351 w 375"/>
                      <a:gd name="T55" fmla="*/ 319 h 1179"/>
                      <a:gd name="T56" fmla="*/ 352 w 375"/>
                      <a:gd name="T57" fmla="*/ 310 h 1179"/>
                      <a:gd name="T58" fmla="*/ 354 w 375"/>
                      <a:gd name="T59" fmla="*/ 302 h 1179"/>
                      <a:gd name="T60" fmla="*/ 360 w 375"/>
                      <a:gd name="T61" fmla="*/ 223 h 1179"/>
                      <a:gd name="T62" fmla="*/ 366 w 375"/>
                      <a:gd name="T63" fmla="*/ 149 h 1179"/>
                      <a:gd name="T64" fmla="*/ 371 w 375"/>
                      <a:gd name="T65" fmla="*/ 77 h 1179"/>
                      <a:gd name="T66" fmla="*/ 372 w 375"/>
                      <a:gd name="T67" fmla="*/ 42 h 1179"/>
                      <a:gd name="T68" fmla="*/ 374 w 375"/>
                      <a:gd name="T69" fmla="*/ 9 h 1179"/>
                      <a:gd name="T70" fmla="*/ 375 w 375"/>
                      <a:gd name="T71" fmla="*/ 0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75" h="1179">
                        <a:moveTo>
                          <a:pt x="0" y="1179"/>
                        </a:moveTo>
                        <a:lnTo>
                          <a:pt x="59" y="1127"/>
                        </a:lnTo>
                        <a:lnTo>
                          <a:pt x="66" y="1118"/>
                        </a:lnTo>
                        <a:lnTo>
                          <a:pt x="69" y="1114"/>
                        </a:lnTo>
                        <a:lnTo>
                          <a:pt x="73" y="1111"/>
                        </a:lnTo>
                        <a:lnTo>
                          <a:pt x="87" y="1097"/>
                        </a:lnTo>
                        <a:lnTo>
                          <a:pt x="114" y="1065"/>
                        </a:lnTo>
                        <a:lnTo>
                          <a:pt x="139" y="1028"/>
                        </a:lnTo>
                        <a:lnTo>
                          <a:pt x="164" y="991"/>
                        </a:lnTo>
                        <a:lnTo>
                          <a:pt x="187" y="950"/>
                        </a:lnTo>
                        <a:lnTo>
                          <a:pt x="197" y="928"/>
                        </a:lnTo>
                        <a:lnTo>
                          <a:pt x="199" y="922"/>
                        </a:lnTo>
                        <a:lnTo>
                          <a:pt x="202" y="917"/>
                        </a:lnTo>
                        <a:lnTo>
                          <a:pt x="208" y="906"/>
                        </a:lnTo>
                        <a:lnTo>
                          <a:pt x="229" y="859"/>
                        </a:lnTo>
                        <a:lnTo>
                          <a:pt x="238" y="834"/>
                        </a:lnTo>
                        <a:lnTo>
                          <a:pt x="249" y="809"/>
                        </a:lnTo>
                        <a:lnTo>
                          <a:pt x="265" y="755"/>
                        </a:lnTo>
                        <a:lnTo>
                          <a:pt x="282" y="700"/>
                        </a:lnTo>
                        <a:lnTo>
                          <a:pt x="296" y="640"/>
                        </a:lnTo>
                        <a:lnTo>
                          <a:pt x="311" y="579"/>
                        </a:lnTo>
                        <a:lnTo>
                          <a:pt x="323" y="513"/>
                        </a:lnTo>
                        <a:lnTo>
                          <a:pt x="325" y="496"/>
                        </a:lnTo>
                        <a:lnTo>
                          <a:pt x="328" y="479"/>
                        </a:lnTo>
                        <a:lnTo>
                          <a:pt x="334" y="446"/>
                        </a:lnTo>
                        <a:lnTo>
                          <a:pt x="345" y="375"/>
                        </a:lnTo>
                        <a:lnTo>
                          <a:pt x="349" y="338"/>
                        </a:lnTo>
                        <a:lnTo>
                          <a:pt x="351" y="319"/>
                        </a:lnTo>
                        <a:lnTo>
                          <a:pt x="352" y="310"/>
                        </a:lnTo>
                        <a:lnTo>
                          <a:pt x="354" y="302"/>
                        </a:lnTo>
                        <a:lnTo>
                          <a:pt x="360" y="223"/>
                        </a:lnTo>
                        <a:lnTo>
                          <a:pt x="366" y="149"/>
                        </a:lnTo>
                        <a:lnTo>
                          <a:pt x="371" y="77"/>
                        </a:lnTo>
                        <a:lnTo>
                          <a:pt x="372" y="42"/>
                        </a:lnTo>
                        <a:lnTo>
                          <a:pt x="374" y="9"/>
                        </a:lnTo>
                        <a:lnTo>
                          <a:pt x="375" y="0"/>
                        </a:lnTo>
                      </a:path>
                    </a:pathLst>
                  </a:custGeom>
                  <a:noFill/>
                  <a:ln w="14288">
                    <a:solidFill>
                      <a:srgbClr val="F5D694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</p:grpSp>
            <p:sp>
              <p:nvSpPr>
                <p:cNvPr id="94092" name="Freeform 908"/>
                <p:cNvSpPr>
                  <a:spLocks noChangeAspect="1"/>
                </p:cNvSpPr>
                <p:nvPr/>
              </p:nvSpPr>
              <p:spPr bwMode="auto">
                <a:xfrm rot="513838">
                  <a:off x="1987" y="590"/>
                  <a:ext cx="461" cy="181"/>
                </a:xfrm>
                <a:custGeom>
                  <a:avLst/>
                  <a:gdLst>
                    <a:gd name="T0" fmla="*/ 0 w 360"/>
                    <a:gd name="T1" fmla="*/ 0 h 224"/>
                    <a:gd name="T2" fmla="*/ 96 w 360"/>
                    <a:gd name="T3" fmla="*/ 192 h 224"/>
                    <a:gd name="T4" fmla="*/ 192 w 360"/>
                    <a:gd name="T5" fmla="*/ 0 h 224"/>
                    <a:gd name="T6" fmla="*/ 192 w 360"/>
                    <a:gd name="T7" fmla="*/ 192 h 224"/>
                    <a:gd name="T8" fmla="*/ 336 w 360"/>
                    <a:gd name="T9" fmla="*/ 192 h 224"/>
                    <a:gd name="T10" fmla="*/ 336 w 36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0" h="224">
                      <a:moveTo>
                        <a:pt x="0" y="0"/>
                      </a:moveTo>
                      <a:cubicBezTo>
                        <a:pt x="32" y="96"/>
                        <a:pt x="64" y="192"/>
                        <a:pt x="96" y="192"/>
                      </a:cubicBezTo>
                      <a:cubicBezTo>
                        <a:pt x="128" y="192"/>
                        <a:pt x="176" y="0"/>
                        <a:pt x="192" y="0"/>
                      </a:cubicBezTo>
                      <a:cubicBezTo>
                        <a:pt x="208" y="0"/>
                        <a:pt x="168" y="160"/>
                        <a:pt x="192" y="192"/>
                      </a:cubicBezTo>
                      <a:cubicBezTo>
                        <a:pt x="216" y="224"/>
                        <a:pt x="312" y="224"/>
                        <a:pt x="336" y="192"/>
                      </a:cubicBezTo>
                      <a:cubicBezTo>
                        <a:pt x="360" y="160"/>
                        <a:pt x="336" y="32"/>
                        <a:pt x="336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2870" tIns="51435" rIns="102870" bIns="51435" anchor="ctr" anchorCtr="1"/>
                <a:lstStyle/>
                <a:p>
                  <a:endParaRPr lang="ru-RU" sz="1688"/>
                </a:p>
              </p:txBody>
            </p:sp>
            <p:sp>
              <p:nvSpPr>
                <p:cNvPr id="94093" name="Freeform 909"/>
                <p:cNvSpPr>
                  <a:spLocks noChangeAspect="1"/>
                </p:cNvSpPr>
                <p:nvPr/>
              </p:nvSpPr>
              <p:spPr bwMode="auto">
                <a:xfrm rot="-1230228">
                  <a:off x="951" y="573"/>
                  <a:ext cx="461" cy="181"/>
                </a:xfrm>
                <a:custGeom>
                  <a:avLst/>
                  <a:gdLst>
                    <a:gd name="T0" fmla="*/ 0 w 360"/>
                    <a:gd name="T1" fmla="*/ 0 h 224"/>
                    <a:gd name="T2" fmla="*/ 96 w 360"/>
                    <a:gd name="T3" fmla="*/ 192 h 224"/>
                    <a:gd name="T4" fmla="*/ 192 w 360"/>
                    <a:gd name="T5" fmla="*/ 0 h 224"/>
                    <a:gd name="T6" fmla="*/ 192 w 360"/>
                    <a:gd name="T7" fmla="*/ 192 h 224"/>
                    <a:gd name="T8" fmla="*/ 336 w 360"/>
                    <a:gd name="T9" fmla="*/ 192 h 224"/>
                    <a:gd name="T10" fmla="*/ 336 w 36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0" h="224">
                      <a:moveTo>
                        <a:pt x="0" y="0"/>
                      </a:moveTo>
                      <a:cubicBezTo>
                        <a:pt x="32" y="96"/>
                        <a:pt x="64" y="192"/>
                        <a:pt x="96" y="192"/>
                      </a:cubicBezTo>
                      <a:cubicBezTo>
                        <a:pt x="128" y="192"/>
                        <a:pt x="176" y="0"/>
                        <a:pt x="192" y="0"/>
                      </a:cubicBezTo>
                      <a:cubicBezTo>
                        <a:pt x="208" y="0"/>
                        <a:pt x="168" y="160"/>
                        <a:pt x="192" y="192"/>
                      </a:cubicBezTo>
                      <a:cubicBezTo>
                        <a:pt x="216" y="224"/>
                        <a:pt x="312" y="224"/>
                        <a:pt x="336" y="192"/>
                      </a:cubicBezTo>
                      <a:cubicBezTo>
                        <a:pt x="360" y="160"/>
                        <a:pt x="336" y="32"/>
                        <a:pt x="336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2870" tIns="51435" rIns="102870" bIns="51435" anchor="ctr" anchorCtr="1"/>
                <a:lstStyle/>
                <a:p>
                  <a:endParaRPr lang="ru-RU" sz="1688"/>
                </a:p>
              </p:txBody>
            </p:sp>
            <p:sp>
              <p:nvSpPr>
                <p:cNvPr id="94094" name="Freeform 910"/>
                <p:cNvSpPr>
                  <a:spLocks noChangeAspect="1"/>
                </p:cNvSpPr>
                <p:nvPr/>
              </p:nvSpPr>
              <p:spPr bwMode="auto">
                <a:xfrm rot="61388610">
                  <a:off x="-253" y="1359"/>
                  <a:ext cx="461" cy="181"/>
                </a:xfrm>
                <a:custGeom>
                  <a:avLst/>
                  <a:gdLst>
                    <a:gd name="T0" fmla="*/ 0 w 360"/>
                    <a:gd name="T1" fmla="*/ 0 h 224"/>
                    <a:gd name="T2" fmla="*/ 96 w 360"/>
                    <a:gd name="T3" fmla="*/ 192 h 224"/>
                    <a:gd name="T4" fmla="*/ 192 w 360"/>
                    <a:gd name="T5" fmla="*/ 0 h 224"/>
                    <a:gd name="T6" fmla="*/ 192 w 360"/>
                    <a:gd name="T7" fmla="*/ 192 h 224"/>
                    <a:gd name="T8" fmla="*/ 336 w 360"/>
                    <a:gd name="T9" fmla="*/ 192 h 224"/>
                    <a:gd name="T10" fmla="*/ 336 w 36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0" h="224">
                      <a:moveTo>
                        <a:pt x="0" y="0"/>
                      </a:moveTo>
                      <a:cubicBezTo>
                        <a:pt x="32" y="96"/>
                        <a:pt x="64" y="192"/>
                        <a:pt x="96" y="192"/>
                      </a:cubicBezTo>
                      <a:cubicBezTo>
                        <a:pt x="128" y="192"/>
                        <a:pt x="176" y="0"/>
                        <a:pt x="192" y="0"/>
                      </a:cubicBezTo>
                      <a:cubicBezTo>
                        <a:pt x="208" y="0"/>
                        <a:pt x="168" y="160"/>
                        <a:pt x="192" y="192"/>
                      </a:cubicBezTo>
                      <a:cubicBezTo>
                        <a:pt x="216" y="224"/>
                        <a:pt x="312" y="224"/>
                        <a:pt x="336" y="192"/>
                      </a:cubicBezTo>
                      <a:cubicBezTo>
                        <a:pt x="360" y="160"/>
                        <a:pt x="336" y="32"/>
                        <a:pt x="336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2870" tIns="51435" rIns="102870" bIns="51435" anchor="ctr" anchorCtr="1"/>
                <a:lstStyle/>
                <a:p>
                  <a:endParaRPr lang="ru-RU" sz="1688"/>
                </a:p>
              </p:txBody>
            </p:sp>
            <p:sp>
              <p:nvSpPr>
                <p:cNvPr id="94095" name="Freeform 911"/>
                <p:cNvSpPr>
                  <a:spLocks noChangeAspect="1"/>
                </p:cNvSpPr>
                <p:nvPr/>
              </p:nvSpPr>
              <p:spPr bwMode="auto">
                <a:xfrm rot="-4264772">
                  <a:off x="-691" y="2031"/>
                  <a:ext cx="461" cy="181"/>
                </a:xfrm>
                <a:custGeom>
                  <a:avLst/>
                  <a:gdLst>
                    <a:gd name="T0" fmla="*/ 0 w 360"/>
                    <a:gd name="T1" fmla="*/ 0 h 224"/>
                    <a:gd name="T2" fmla="*/ 96 w 360"/>
                    <a:gd name="T3" fmla="*/ 192 h 224"/>
                    <a:gd name="T4" fmla="*/ 192 w 360"/>
                    <a:gd name="T5" fmla="*/ 0 h 224"/>
                    <a:gd name="T6" fmla="*/ 192 w 360"/>
                    <a:gd name="T7" fmla="*/ 192 h 224"/>
                    <a:gd name="T8" fmla="*/ 336 w 360"/>
                    <a:gd name="T9" fmla="*/ 192 h 224"/>
                    <a:gd name="T10" fmla="*/ 336 w 36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0" h="224">
                      <a:moveTo>
                        <a:pt x="0" y="0"/>
                      </a:moveTo>
                      <a:cubicBezTo>
                        <a:pt x="32" y="96"/>
                        <a:pt x="64" y="192"/>
                        <a:pt x="96" y="192"/>
                      </a:cubicBezTo>
                      <a:cubicBezTo>
                        <a:pt x="128" y="192"/>
                        <a:pt x="176" y="0"/>
                        <a:pt x="192" y="0"/>
                      </a:cubicBezTo>
                      <a:cubicBezTo>
                        <a:pt x="208" y="0"/>
                        <a:pt x="168" y="160"/>
                        <a:pt x="192" y="192"/>
                      </a:cubicBezTo>
                      <a:cubicBezTo>
                        <a:pt x="216" y="224"/>
                        <a:pt x="312" y="224"/>
                        <a:pt x="336" y="192"/>
                      </a:cubicBezTo>
                      <a:cubicBezTo>
                        <a:pt x="360" y="160"/>
                        <a:pt x="336" y="32"/>
                        <a:pt x="336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2870" tIns="51435" rIns="102870" bIns="51435" anchor="ctr" anchorCtr="1"/>
                <a:lstStyle/>
                <a:p>
                  <a:endParaRPr lang="ru-RU" sz="1688"/>
                </a:p>
              </p:txBody>
            </p:sp>
            <p:sp>
              <p:nvSpPr>
                <p:cNvPr id="94096" name="Freeform 912"/>
                <p:cNvSpPr>
                  <a:spLocks noChangeAspect="1"/>
                </p:cNvSpPr>
                <p:nvPr/>
              </p:nvSpPr>
              <p:spPr bwMode="auto">
                <a:xfrm rot="35181357">
                  <a:off x="-388" y="3828"/>
                  <a:ext cx="461" cy="181"/>
                </a:xfrm>
                <a:custGeom>
                  <a:avLst/>
                  <a:gdLst>
                    <a:gd name="T0" fmla="*/ 0 w 360"/>
                    <a:gd name="T1" fmla="*/ 0 h 224"/>
                    <a:gd name="T2" fmla="*/ 96 w 360"/>
                    <a:gd name="T3" fmla="*/ 192 h 224"/>
                    <a:gd name="T4" fmla="*/ 192 w 360"/>
                    <a:gd name="T5" fmla="*/ 0 h 224"/>
                    <a:gd name="T6" fmla="*/ 192 w 360"/>
                    <a:gd name="T7" fmla="*/ 192 h 224"/>
                    <a:gd name="T8" fmla="*/ 336 w 360"/>
                    <a:gd name="T9" fmla="*/ 192 h 224"/>
                    <a:gd name="T10" fmla="*/ 336 w 36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0" h="224">
                      <a:moveTo>
                        <a:pt x="0" y="0"/>
                      </a:moveTo>
                      <a:cubicBezTo>
                        <a:pt x="32" y="96"/>
                        <a:pt x="64" y="192"/>
                        <a:pt x="96" y="192"/>
                      </a:cubicBezTo>
                      <a:cubicBezTo>
                        <a:pt x="128" y="192"/>
                        <a:pt x="176" y="0"/>
                        <a:pt x="192" y="0"/>
                      </a:cubicBezTo>
                      <a:cubicBezTo>
                        <a:pt x="208" y="0"/>
                        <a:pt x="168" y="160"/>
                        <a:pt x="192" y="192"/>
                      </a:cubicBezTo>
                      <a:cubicBezTo>
                        <a:pt x="216" y="224"/>
                        <a:pt x="312" y="224"/>
                        <a:pt x="336" y="192"/>
                      </a:cubicBezTo>
                      <a:cubicBezTo>
                        <a:pt x="360" y="160"/>
                        <a:pt x="336" y="32"/>
                        <a:pt x="336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2870" tIns="51435" rIns="102870" bIns="51435" anchor="ctr" anchorCtr="1"/>
                <a:lstStyle/>
                <a:p>
                  <a:endParaRPr lang="ru-RU" sz="1688"/>
                </a:p>
              </p:txBody>
            </p:sp>
            <p:sp>
              <p:nvSpPr>
                <p:cNvPr id="94097" name="Freeform 913"/>
                <p:cNvSpPr>
                  <a:spLocks noChangeAspect="1"/>
                </p:cNvSpPr>
                <p:nvPr/>
              </p:nvSpPr>
              <p:spPr bwMode="auto">
                <a:xfrm rot="11507216">
                  <a:off x="1227" y="4862"/>
                  <a:ext cx="461" cy="181"/>
                </a:xfrm>
                <a:custGeom>
                  <a:avLst/>
                  <a:gdLst>
                    <a:gd name="T0" fmla="*/ 0 w 360"/>
                    <a:gd name="T1" fmla="*/ 0 h 224"/>
                    <a:gd name="T2" fmla="*/ 96 w 360"/>
                    <a:gd name="T3" fmla="*/ 192 h 224"/>
                    <a:gd name="T4" fmla="*/ 192 w 360"/>
                    <a:gd name="T5" fmla="*/ 0 h 224"/>
                    <a:gd name="T6" fmla="*/ 192 w 360"/>
                    <a:gd name="T7" fmla="*/ 192 h 224"/>
                    <a:gd name="T8" fmla="*/ 336 w 360"/>
                    <a:gd name="T9" fmla="*/ 192 h 224"/>
                    <a:gd name="T10" fmla="*/ 336 w 36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0" h="224">
                      <a:moveTo>
                        <a:pt x="0" y="0"/>
                      </a:moveTo>
                      <a:cubicBezTo>
                        <a:pt x="32" y="96"/>
                        <a:pt x="64" y="192"/>
                        <a:pt x="96" y="192"/>
                      </a:cubicBezTo>
                      <a:cubicBezTo>
                        <a:pt x="128" y="192"/>
                        <a:pt x="176" y="0"/>
                        <a:pt x="192" y="0"/>
                      </a:cubicBezTo>
                      <a:cubicBezTo>
                        <a:pt x="208" y="0"/>
                        <a:pt x="168" y="160"/>
                        <a:pt x="192" y="192"/>
                      </a:cubicBezTo>
                      <a:cubicBezTo>
                        <a:pt x="216" y="224"/>
                        <a:pt x="312" y="224"/>
                        <a:pt x="336" y="192"/>
                      </a:cubicBezTo>
                      <a:cubicBezTo>
                        <a:pt x="360" y="160"/>
                        <a:pt x="336" y="32"/>
                        <a:pt x="336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2870" tIns="51435" rIns="102870" bIns="51435" anchor="ctr" anchorCtr="1"/>
                <a:lstStyle/>
                <a:p>
                  <a:endParaRPr lang="ru-RU" sz="1688"/>
                </a:p>
              </p:txBody>
            </p:sp>
            <p:sp>
              <p:nvSpPr>
                <p:cNvPr id="94098" name="Freeform 914"/>
                <p:cNvSpPr>
                  <a:spLocks noChangeAspect="1"/>
                </p:cNvSpPr>
                <p:nvPr/>
              </p:nvSpPr>
              <p:spPr bwMode="auto">
                <a:xfrm rot="8296694">
                  <a:off x="3552" y="4272"/>
                  <a:ext cx="461" cy="181"/>
                </a:xfrm>
                <a:custGeom>
                  <a:avLst/>
                  <a:gdLst>
                    <a:gd name="T0" fmla="*/ 0 w 360"/>
                    <a:gd name="T1" fmla="*/ 0 h 224"/>
                    <a:gd name="T2" fmla="*/ 96 w 360"/>
                    <a:gd name="T3" fmla="*/ 192 h 224"/>
                    <a:gd name="T4" fmla="*/ 192 w 360"/>
                    <a:gd name="T5" fmla="*/ 0 h 224"/>
                    <a:gd name="T6" fmla="*/ 192 w 360"/>
                    <a:gd name="T7" fmla="*/ 192 h 224"/>
                    <a:gd name="T8" fmla="*/ 336 w 360"/>
                    <a:gd name="T9" fmla="*/ 192 h 224"/>
                    <a:gd name="T10" fmla="*/ 336 w 360"/>
                    <a:gd name="T11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0" h="224">
                      <a:moveTo>
                        <a:pt x="0" y="0"/>
                      </a:moveTo>
                      <a:cubicBezTo>
                        <a:pt x="32" y="96"/>
                        <a:pt x="64" y="192"/>
                        <a:pt x="96" y="192"/>
                      </a:cubicBezTo>
                      <a:cubicBezTo>
                        <a:pt x="128" y="192"/>
                        <a:pt x="176" y="0"/>
                        <a:pt x="192" y="0"/>
                      </a:cubicBezTo>
                      <a:cubicBezTo>
                        <a:pt x="208" y="0"/>
                        <a:pt x="168" y="160"/>
                        <a:pt x="192" y="192"/>
                      </a:cubicBezTo>
                      <a:cubicBezTo>
                        <a:pt x="216" y="224"/>
                        <a:pt x="312" y="224"/>
                        <a:pt x="336" y="192"/>
                      </a:cubicBezTo>
                      <a:cubicBezTo>
                        <a:pt x="360" y="160"/>
                        <a:pt x="336" y="32"/>
                        <a:pt x="336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2870" tIns="51435" rIns="102870" bIns="51435" anchor="ctr" anchorCtr="1"/>
                <a:lstStyle/>
                <a:p>
                  <a:endParaRPr lang="ru-RU" sz="1688"/>
                </a:p>
              </p:txBody>
            </p:sp>
          </p:grpSp>
          <p:grpSp>
            <p:nvGrpSpPr>
              <p:cNvPr id="94099" name="Group 915"/>
              <p:cNvGrpSpPr>
                <a:grpSpLocks/>
              </p:cNvGrpSpPr>
              <p:nvPr/>
            </p:nvGrpSpPr>
            <p:grpSpPr bwMode="auto">
              <a:xfrm rot="20190895">
                <a:off x="350" y="-93"/>
                <a:ext cx="1638" cy="799"/>
                <a:chOff x="2006" y="-960"/>
                <a:chExt cx="1638" cy="799"/>
              </a:xfrm>
            </p:grpSpPr>
            <p:sp>
              <p:nvSpPr>
                <p:cNvPr id="94100" name="Freeform 916"/>
                <p:cNvSpPr>
                  <a:spLocks/>
                </p:cNvSpPr>
                <p:nvPr/>
              </p:nvSpPr>
              <p:spPr bwMode="auto">
                <a:xfrm rot="-4362257">
                  <a:off x="3379" y="-691"/>
                  <a:ext cx="245" cy="284"/>
                </a:xfrm>
                <a:custGeom>
                  <a:avLst/>
                  <a:gdLst>
                    <a:gd name="T0" fmla="*/ 0 w 496"/>
                    <a:gd name="T1" fmla="*/ 113 h 505"/>
                    <a:gd name="T2" fmla="*/ 13 w 496"/>
                    <a:gd name="T3" fmla="*/ 147 h 505"/>
                    <a:gd name="T4" fmla="*/ 145 w 496"/>
                    <a:gd name="T5" fmla="*/ 505 h 505"/>
                    <a:gd name="T6" fmla="*/ 496 w 496"/>
                    <a:gd name="T7" fmla="*/ 377 h 505"/>
                    <a:gd name="T8" fmla="*/ 371 w 496"/>
                    <a:gd name="T9" fmla="*/ 33 h 505"/>
                    <a:gd name="T10" fmla="*/ 359 w 496"/>
                    <a:gd name="T11" fmla="*/ 0 h 505"/>
                    <a:gd name="T12" fmla="*/ 319 w 496"/>
                    <a:gd name="T13" fmla="*/ 14 h 505"/>
                    <a:gd name="T14" fmla="*/ 298 w 496"/>
                    <a:gd name="T15" fmla="*/ 22 h 505"/>
                    <a:gd name="T16" fmla="*/ 278 w 496"/>
                    <a:gd name="T17" fmla="*/ 30 h 505"/>
                    <a:gd name="T18" fmla="*/ 236 w 496"/>
                    <a:gd name="T19" fmla="*/ 44 h 505"/>
                    <a:gd name="T20" fmla="*/ 192 w 496"/>
                    <a:gd name="T21" fmla="*/ 60 h 505"/>
                    <a:gd name="T22" fmla="*/ 169 w 496"/>
                    <a:gd name="T23" fmla="*/ 66 h 505"/>
                    <a:gd name="T24" fmla="*/ 146 w 496"/>
                    <a:gd name="T25" fmla="*/ 73 h 505"/>
                    <a:gd name="T26" fmla="*/ 98 w 496"/>
                    <a:gd name="T27" fmla="*/ 87 h 505"/>
                    <a:gd name="T28" fmla="*/ 50 w 496"/>
                    <a:gd name="T29" fmla="*/ 99 h 505"/>
                    <a:gd name="T30" fmla="*/ 0 w 496"/>
                    <a:gd name="T31" fmla="*/ 113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6" h="505">
                      <a:moveTo>
                        <a:pt x="0" y="113"/>
                      </a:moveTo>
                      <a:lnTo>
                        <a:pt x="13" y="147"/>
                      </a:lnTo>
                      <a:lnTo>
                        <a:pt x="145" y="505"/>
                      </a:lnTo>
                      <a:lnTo>
                        <a:pt x="496" y="377"/>
                      </a:lnTo>
                      <a:lnTo>
                        <a:pt x="371" y="33"/>
                      </a:lnTo>
                      <a:lnTo>
                        <a:pt x="359" y="0"/>
                      </a:lnTo>
                      <a:lnTo>
                        <a:pt x="319" y="14"/>
                      </a:lnTo>
                      <a:lnTo>
                        <a:pt x="298" y="22"/>
                      </a:lnTo>
                      <a:lnTo>
                        <a:pt x="278" y="30"/>
                      </a:lnTo>
                      <a:lnTo>
                        <a:pt x="236" y="44"/>
                      </a:lnTo>
                      <a:lnTo>
                        <a:pt x="192" y="60"/>
                      </a:lnTo>
                      <a:lnTo>
                        <a:pt x="169" y="66"/>
                      </a:lnTo>
                      <a:lnTo>
                        <a:pt x="146" y="73"/>
                      </a:lnTo>
                      <a:lnTo>
                        <a:pt x="98" y="87"/>
                      </a:lnTo>
                      <a:lnTo>
                        <a:pt x="50" y="99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 sz="1688"/>
                </a:p>
              </p:txBody>
            </p:sp>
            <p:grpSp>
              <p:nvGrpSpPr>
                <p:cNvPr id="94101" name="Group 917"/>
                <p:cNvGrpSpPr>
                  <a:grpSpLocks/>
                </p:cNvGrpSpPr>
                <p:nvPr/>
              </p:nvGrpSpPr>
              <p:grpSpPr bwMode="auto">
                <a:xfrm rot="-756449">
                  <a:off x="2006" y="-960"/>
                  <a:ext cx="1402" cy="799"/>
                  <a:chOff x="2086" y="-1073"/>
                  <a:chExt cx="1402" cy="799"/>
                </a:xfrm>
              </p:grpSpPr>
              <p:sp>
                <p:nvSpPr>
                  <p:cNvPr id="94102" name="Freeform 918"/>
                  <p:cNvSpPr>
                    <a:spLocks/>
                  </p:cNvSpPr>
                  <p:nvPr/>
                </p:nvSpPr>
                <p:spPr bwMode="auto">
                  <a:xfrm rot="1257557">
                    <a:off x="2901" y="-1073"/>
                    <a:ext cx="260" cy="204"/>
                  </a:xfrm>
                  <a:custGeom>
                    <a:avLst/>
                    <a:gdLst>
                      <a:gd name="T0" fmla="*/ 464 w 464"/>
                      <a:gd name="T1" fmla="*/ 381 h 415"/>
                      <a:gd name="T2" fmla="*/ 459 w 464"/>
                      <a:gd name="T3" fmla="*/ 345 h 415"/>
                      <a:gd name="T4" fmla="*/ 436 w 464"/>
                      <a:gd name="T5" fmla="*/ 188 h 415"/>
                      <a:gd name="T6" fmla="*/ 428 w 464"/>
                      <a:gd name="T7" fmla="*/ 156 h 415"/>
                      <a:gd name="T8" fmla="*/ 417 w 464"/>
                      <a:gd name="T9" fmla="*/ 128 h 415"/>
                      <a:gd name="T10" fmla="*/ 410 w 464"/>
                      <a:gd name="T11" fmla="*/ 115 h 415"/>
                      <a:gd name="T12" fmla="*/ 404 w 464"/>
                      <a:gd name="T13" fmla="*/ 103 h 415"/>
                      <a:gd name="T14" fmla="*/ 388 w 464"/>
                      <a:gd name="T15" fmla="*/ 82 h 415"/>
                      <a:gd name="T16" fmla="*/ 370 w 464"/>
                      <a:gd name="T17" fmla="*/ 62 h 415"/>
                      <a:gd name="T18" fmla="*/ 349 w 464"/>
                      <a:gd name="T19" fmla="*/ 44 h 415"/>
                      <a:gd name="T20" fmla="*/ 329 w 464"/>
                      <a:gd name="T21" fmla="*/ 31 h 415"/>
                      <a:gd name="T22" fmla="*/ 311 w 464"/>
                      <a:gd name="T23" fmla="*/ 21 h 415"/>
                      <a:gd name="T24" fmla="*/ 291 w 464"/>
                      <a:gd name="T25" fmla="*/ 11 h 415"/>
                      <a:gd name="T26" fmla="*/ 272 w 464"/>
                      <a:gd name="T27" fmla="*/ 6 h 415"/>
                      <a:gd name="T28" fmla="*/ 252 w 464"/>
                      <a:gd name="T29" fmla="*/ 1 h 415"/>
                      <a:gd name="T30" fmla="*/ 231 w 464"/>
                      <a:gd name="T31" fmla="*/ 0 h 415"/>
                      <a:gd name="T32" fmla="*/ 209 w 464"/>
                      <a:gd name="T33" fmla="*/ 1 h 415"/>
                      <a:gd name="T34" fmla="*/ 189 w 464"/>
                      <a:gd name="T35" fmla="*/ 4 h 415"/>
                      <a:gd name="T36" fmla="*/ 166 w 464"/>
                      <a:gd name="T37" fmla="*/ 7 h 415"/>
                      <a:gd name="T38" fmla="*/ 145 w 464"/>
                      <a:gd name="T39" fmla="*/ 12 h 415"/>
                      <a:gd name="T40" fmla="*/ 125 w 464"/>
                      <a:gd name="T41" fmla="*/ 20 h 415"/>
                      <a:gd name="T42" fmla="*/ 107 w 464"/>
                      <a:gd name="T43" fmla="*/ 29 h 415"/>
                      <a:gd name="T44" fmla="*/ 88 w 464"/>
                      <a:gd name="T45" fmla="*/ 40 h 415"/>
                      <a:gd name="T46" fmla="*/ 73 w 464"/>
                      <a:gd name="T47" fmla="*/ 54 h 415"/>
                      <a:gd name="T48" fmla="*/ 57 w 464"/>
                      <a:gd name="T49" fmla="*/ 69 h 415"/>
                      <a:gd name="T50" fmla="*/ 44 w 464"/>
                      <a:gd name="T51" fmla="*/ 87 h 415"/>
                      <a:gd name="T52" fmla="*/ 25 w 464"/>
                      <a:gd name="T53" fmla="*/ 115 h 415"/>
                      <a:gd name="T54" fmla="*/ 12 w 464"/>
                      <a:gd name="T55" fmla="*/ 146 h 415"/>
                      <a:gd name="T56" fmla="*/ 4 w 464"/>
                      <a:gd name="T57" fmla="*/ 177 h 415"/>
                      <a:gd name="T58" fmla="*/ 1 w 464"/>
                      <a:gd name="T59" fmla="*/ 210 h 415"/>
                      <a:gd name="T60" fmla="*/ 0 w 464"/>
                      <a:gd name="T61" fmla="*/ 215 h 415"/>
                      <a:gd name="T62" fmla="*/ 0 w 464"/>
                      <a:gd name="T63" fmla="*/ 223 h 415"/>
                      <a:gd name="T64" fmla="*/ 21 w 464"/>
                      <a:gd name="T65" fmla="*/ 379 h 415"/>
                      <a:gd name="T66" fmla="*/ 25 w 464"/>
                      <a:gd name="T67" fmla="*/ 415 h 415"/>
                      <a:gd name="T68" fmla="*/ 36 w 464"/>
                      <a:gd name="T69" fmla="*/ 411 h 415"/>
                      <a:gd name="T70" fmla="*/ 46 w 464"/>
                      <a:gd name="T71" fmla="*/ 412 h 415"/>
                      <a:gd name="T72" fmla="*/ 105 w 464"/>
                      <a:gd name="T73" fmla="*/ 405 h 415"/>
                      <a:gd name="T74" fmla="*/ 163 w 464"/>
                      <a:gd name="T75" fmla="*/ 399 h 415"/>
                      <a:gd name="T76" fmla="*/ 220 w 464"/>
                      <a:gd name="T77" fmla="*/ 394 h 415"/>
                      <a:gd name="T78" fmla="*/ 276 w 464"/>
                      <a:gd name="T79" fmla="*/ 390 h 415"/>
                      <a:gd name="T80" fmla="*/ 323 w 464"/>
                      <a:gd name="T81" fmla="*/ 386 h 415"/>
                      <a:gd name="T82" fmla="*/ 371 w 464"/>
                      <a:gd name="T83" fmla="*/ 384 h 415"/>
                      <a:gd name="T84" fmla="*/ 417 w 464"/>
                      <a:gd name="T85" fmla="*/ 381 h 415"/>
                      <a:gd name="T86" fmla="*/ 464 w 464"/>
                      <a:gd name="T87" fmla="*/ 381 h 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64" h="415">
                        <a:moveTo>
                          <a:pt x="464" y="381"/>
                        </a:moveTo>
                        <a:lnTo>
                          <a:pt x="459" y="345"/>
                        </a:lnTo>
                        <a:lnTo>
                          <a:pt x="436" y="188"/>
                        </a:lnTo>
                        <a:lnTo>
                          <a:pt x="428" y="156"/>
                        </a:lnTo>
                        <a:lnTo>
                          <a:pt x="417" y="128"/>
                        </a:lnTo>
                        <a:lnTo>
                          <a:pt x="410" y="115"/>
                        </a:lnTo>
                        <a:lnTo>
                          <a:pt x="404" y="103"/>
                        </a:lnTo>
                        <a:lnTo>
                          <a:pt x="388" y="82"/>
                        </a:lnTo>
                        <a:lnTo>
                          <a:pt x="370" y="62"/>
                        </a:lnTo>
                        <a:lnTo>
                          <a:pt x="349" y="44"/>
                        </a:lnTo>
                        <a:lnTo>
                          <a:pt x="329" y="31"/>
                        </a:lnTo>
                        <a:lnTo>
                          <a:pt x="311" y="21"/>
                        </a:lnTo>
                        <a:lnTo>
                          <a:pt x="291" y="11"/>
                        </a:lnTo>
                        <a:lnTo>
                          <a:pt x="272" y="6"/>
                        </a:lnTo>
                        <a:lnTo>
                          <a:pt x="252" y="1"/>
                        </a:lnTo>
                        <a:lnTo>
                          <a:pt x="231" y="0"/>
                        </a:lnTo>
                        <a:lnTo>
                          <a:pt x="209" y="1"/>
                        </a:lnTo>
                        <a:lnTo>
                          <a:pt x="189" y="4"/>
                        </a:lnTo>
                        <a:lnTo>
                          <a:pt x="166" y="7"/>
                        </a:lnTo>
                        <a:lnTo>
                          <a:pt x="145" y="12"/>
                        </a:lnTo>
                        <a:lnTo>
                          <a:pt x="125" y="20"/>
                        </a:lnTo>
                        <a:lnTo>
                          <a:pt x="107" y="29"/>
                        </a:lnTo>
                        <a:lnTo>
                          <a:pt x="88" y="40"/>
                        </a:lnTo>
                        <a:lnTo>
                          <a:pt x="73" y="54"/>
                        </a:lnTo>
                        <a:lnTo>
                          <a:pt x="57" y="69"/>
                        </a:lnTo>
                        <a:lnTo>
                          <a:pt x="44" y="87"/>
                        </a:lnTo>
                        <a:lnTo>
                          <a:pt x="25" y="115"/>
                        </a:lnTo>
                        <a:lnTo>
                          <a:pt x="12" y="146"/>
                        </a:lnTo>
                        <a:lnTo>
                          <a:pt x="4" y="177"/>
                        </a:lnTo>
                        <a:lnTo>
                          <a:pt x="1" y="210"/>
                        </a:lnTo>
                        <a:lnTo>
                          <a:pt x="0" y="215"/>
                        </a:lnTo>
                        <a:lnTo>
                          <a:pt x="0" y="223"/>
                        </a:lnTo>
                        <a:lnTo>
                          <a:pt x="21" y="379"/>
                        </a:lnTo>
                        <a:lnTo>
                          <a:pt x="25" y="415"/>
                        </a:lnTo>
                        <a:lnTo>
                          <a:pt x="36" y="411"/>
                        </a:lnTo>
                        <a:lnTo>
                          <a:pt x="46" y="412"/>
                        </a:lnTo>
                        <a:lnTo>
                          <a:pt x="105" y="405"/>
                        </a:lnTo>
                        <a:lnTo>
                          <a:pt x="163" y="399"/>
                        </a:lnTo>
                        <a:lnTo>
                          <a:pt x="220" y="394"/>
                        </a:lnTo>
                        <a:lnTo>
                          <a:pt x="276" y="390"/>
                        </a:lnTo>
                        <a:lnTo>
                          <a:pt x="323" y="386"/>
                        </a:lnTo>
                        <a:lnTo>
                          <a:pt x="371" y="384"/>
                        </a:lnTo>
                        <a:lnTo>
                          <a:pt x="417" y="381"/>
                        </a:lnTo>
                        <a:lnTo>
                          <a:pt x="464" y="381"/>
                        </a:lnTo>
                        <a:close/>
                      </a:path>
                    </a:pathLst>
                  </a:custGeom>
                  <a:solidFill>
                    <a:srgbClr val="CC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103" name="Freeform 919"/>
                  <p:cNvSpPr>
                    <a:spLocks/>
                  </p:cNvSpPr>
                  <p:nvPr/>
                </p:nvSpPr>
                <p:spPr bwMode="auto">
                  <a:xfrm rot="1257557">
                    <a:off x="2086" y="-983"/>
                    <a:ext cx="285" cy="285"/>
                  </a:xfrm>
                  <a:custGeom>
                    <a:avLst/>
                    <a:gdLst>
                      <a:gd name="T0" fmla="*/ 410 w 509"/>
                      <a:gd name="T1" fmla="*/ 0 h 574"/>
                      <a:gd name="T2" fmla="*/ 359 w 509"/>
                      <a:gd name="T3" fmla="*/ 25 h 574"/>
                      <a:gd name="T4" fmla="*/ 3 w 509"/>
                      <a:gd name="T5" fmla="*/ 190 h 574"/>
                      <a:gd name="T6" fmla="*/ 0 w 509"/>
                      <a:gd name="T7" fmla="*/ 192 h 574"/>
                      <a:gd name="T8" fmla="*/ 0 w 509"/>
                      <a:gd name="T9" fmla="*/ 195 h 574"/>
                      <a:gd name="T10" fmla="*/ 32 w 509"/>
                      <a:gd name="T11" fmla="*/ 205 h 574"/>
                      <a:gd name="T12" fmla="*/ 61 w 509"/>
                      <a:gd name="T13" fmla="*/ 218 h 574"/>
                      <a:gd name="T14" fmla="*/ 78 w 509"/>
                      <a:gd name="T15" fmla="*/ 226 h 574"/>
                      <a:gd name="T16" fmla="*/ 94 w 509"/>
                      <a:gd name="T17" fmla="*/ 236 h 574"/>
                      <a:gd name="T18" fmla="*/ 105 w 509"/>
                      <a:gd name="T19" fmla="*/ 241 h 574"/>
                      <a:gd name="T20" fmla="*/ 117 w 509"/>
                      <a:gd name="T21" fmla="*/ 249 h 574"/>
                      <a:gd name="T22" fmla="*/ 133 w 509"/>
                      <a:gd name="T23" fmla="*/ 261 h 574"/>
                      <a:gd name="T24" fmla="*/ 148 w 509"/>
                      <a:gd name="T25" fmla="*/ 274 h 574"/>
                      <a:gd name="T26" fmla="*/ 159 w 509"/>
                      <a:gd name="T27" fmla="*/ 289 h 574"/>
                      <a:gd name="T28" fmla="*/ 168 w 509"/>
                      <a:gd name="T29" fmla="*/ 303 h 574"/>
                      <a:gd name="T30" fmla="*/ 174 w 509"/>
                      <a:gd name="T31" fmla="*/ 318 h 574"/>
                      <a:gd name="T32" fmla="*/ 178 w 509"/>
                      <a:gd name="T33" fmla="*/ 333 h 574"/>
                      <a:gd name="T34" fmla="*/ 178 w 509"/>
                      <a:gd name="T35" fmla="*/ 349 h 574"/>
                      <a:gd name="T36" fmla="*/ 177 w 509"/>
                      <a:gd name="T37" fmla="*/ 365 h 574"/>
                      <a:gd name="T38" fmla="*/ 170 w 509"/>
                      <a:gd name="T39" fmla="*/ 381 h 574"/>
                      <a:gd name="T40" fmla="*/ 163 w 509"/>
                      <a:gd name="T41" fmla="*/ 397 h 574"/>
                      <a:gd name="T42" fmla="*/ 152 w 509"/>
                      <a:gd name="T43" fmla="*/ 414 h 574"/>
                      <a:gd name="T44" fmla="*/ 139 w 509"/>
                      <a:gd name="T45" fmla="*/ 433 h 574"/>
                      <a:gd name="T46" fmla="*/ 122 w 509"/>
                      <a:gd name="T47" fmla="*/ 450 h 574"/>
                      <a:gd name="T48" fmla="*/ 103 w 509"/>
                      <a:gd name="T49" fmla="*/ 469 h 574"/>
                      <a:gd name="T50" fmla="*/ 82 w 509"/>
                      <a:gd name="T51" fmla="*/ 487 h 574"/>
                      <a:gd name="T52" fmla="*/ 58 w 509"/>
                      <a:gd name="T53" fmla="*/ 507 h 574"/>
                      <a:gd name="T54" fmla="*/ 46 w 509"/>
                      <a:gd name="T55" fmla="*/ 516 h 574"/>
                      <a:gd name="T56" fmla="*/ 46 w 509"/>
                      <a:gd name="T57" fmla="*/ 520 h 574"/>
                      <a:gd name="T58" fmla="*/ 165 w 509"/>
                      <a:gd name="T59" fmla="*/ 535 h 574"/>
                      <a:gd name="T60" fmla="*/ 195 w 509"/>
                      <a:gd name="T61" fmla="*/ 539 h 574"/>
                      <a:gd name="T62" fmla="*/ 451 w 509"/>
                      <a:gd name="T63" fmla="*/ 566 h 574"/>
                      <a:gd name="T64" fmla="*/ 461 w 509"/>
                      <a:gd name="T65" fmla="*/ 568 h 574"/>
                      <a:gd name="T66" fmla="*/ 509 w 509"/>
                      <a:gd name="T67" fmla="*/ 574 h 574"/>
                      <a:gd name="T68" fmla="*/ 461 w 509"/>
                      <a:gd name="T69" fmla="*/ 535 h 574"/>
                      <a:gd name="T70" fmla="*/ 427 w 509"/>
                      <a:gd name="T71" fmla="*/ 502 h 574"/>
                      <a:gd name="T72" fmla="*/ 398 w 509"/>
                      <a:gd name="T73" fmla="*/ 471 h 574"/>
                      <a:gd name="T74" fmla="*/ 373 w 509"/>
                      <a:gd name="T75" fmla="*/ 438 h 574"/>
                      <a:gd name="T76" fmla="*/ 362 w 509"/>
                      <a:gd name="T77" fmla="*/ 421 h 574"/>
                      <a:gd name="T78" fmla="*/ 352 w 509"/>
                      <a:gd name="T79" fmla="*/ 406 h 574"/>
                      <a:gd name="T80" fmla="*/ 342 w 509"/>
                      <a:gd name="T81" fmla="*/ 388 h 574"/>
                      <a:gd name="T82" fmla="*/ 334 w 509"/>
                      <a:gd name="T83" fmla="*/ 372 h 574"/>
                      <a:gd name="T84" fmla="*/ 321 w 509"/>
                      <a:gd name="T85" fmla="*/ 338 h 574"/>
                      <a:gd name="T86" fmla="*/ 312 w 509"/>
                      <a:gd name="T87" fmla="*/ 304 h 574"/>
                      <a:gd name="T88" fmla="*/ 308 w 509"/>
                      <a:gd name="T89" fmla="*/ 271 h 574"/>
                      <a:gd name="T90" fmla="*/ 306 w 509"/>
                      <a:gd name="T91" fmla="*/ 236 h 574"/>
                      <a:gd name="T92" fmla="*/ 308 w 509"/>
                      <a:gd name="T93" fmla="*/ 202 h 574"/>
                      <a:gd name="T94" fmla="*/ 314 w 509"/>
                      <a:gd name="T95" fmla="*/ 167 h 574"/>
                      <a:gd name="T96" fmla="*/ 325 w 509"/>
                      <a:gd name="T97" fmla="*/ 134 h 574"/>
                      <a:gd name="T98" fmla="*/ 340 w 509"/>
                      <a:gd name="T99" fmla="*/ 100 h 574"/>
                      <a:gd name="T100" fmla="*/ 359 w 509"/>
                      <a:gd name="T101" fmla="*/ 67 h 574"/>
                      <a:gd name="T102" fmla="*/ 381 w 509"/>
                      <a:gd name="T103" fmla="*/ 33 h 574"/>
                      <a:gd name="T104" fmla="*/ 410 w 509"/>
                      <a:gd name="T105" fmla="*/ 0 h 5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509" h="574">
                        <a:moveTo>
                          <a:pt x="410" y="0"/>
                        </a:moveTo>
                        <a:lnTo>
                          <a:pt x="359" y="25"/>
                        </a:lnTo>
                        <a:lnTo>
                          <a:pt x="3" y="190"/>
                        </a:lnTo>
                        <a:lnTo>
                          <a:pt x="0" y="192"/>
                        </a:lnTo>
                        <a:lnTo>
                          <a:pt x="0" y="195"/>
                        </a:lnTo>
                        <a:lnTo>
                          <a:pt x="32" y="205"/>
                        </a:lnTo>
                        <a:lnTo>
                          <a:pt x="61" y="218"/>
                        </a:lnTo>
                        <a:lnTo>
                          <a:pt x="78" y="226"/>
                        </a:lnTo>
                        <a:lnTo>
                          <a:pt x="94" y="236"/>
                        </a:lnTo>
                        <a:lnTo>
                          <a:pt x="105" y="241"/>
                        </a:lnTo>
                        <a:lnTo>
                          <a:pt x="117" y="249"/>
                        </a:lnTo>
                        <a:lnTo>
                          <a:pt x="133" y="261"/>
                        </a:lnTo>
                        <a:lnTo>
                          <a:pt x="148" y="274"/>
                        </a:lnTo>
                        <a:lnTo>
                          <a:pt x="159" y="289"/>
                        </a:lnTo>
                        <a:lnTo>
                          <a:pt x="168" y="303"/>
                        </a:lnTo>
                        <a:lnTo>
                          <a:pt x="174" y="318"/>
                        </a:lnTo>
                        <a:lnTo>
                          <a:pt x="178" y="333"/>
                        </a:lnTo>
                        <a:lnTo>
                          <a:pt x="178" y="349"/>
                        </a:lnTo>
                        <a:lnTo>
                          <a:pt x="177" y="365"/>
                        </a:lnTo>
                        <a:lnTo>
                          <a:pt x="170" y="381"/>
                        </a:lnTo>
                        <a:lnTo>
                          <a:pt x="163" y="397"/>
                        </a:lnTo>
                        <a:lnTo>
                          <a:pt x="152" y="414"/>
                        </a:lnTo>
                        <a:lnTo>
                          <a:pt x="139" y="433"/>
                        </a:lnTo>
                        <a:lnTo>
                          <a:pt x="122" y="450"/>
                        </a:lnTo>
                        <a:lnTo>
                          <a:pt x="103" y="469"/>
                        </a:lnTo>
                        <a:lnTo>
                          <a:pt x="82" y="487"/>
                        </a:lnTo>
                        <a:lnTo>
                          <a:pt x="58" y="507"/>
                        </a:lnTo>
                        <a:lnTo>
                          <a:pt x="46" y="516"/>
                        </a:lnTo>
                        <a:lnTo>
                          <a:pt x="46" y="520"/>
                        </a:lnTo>
                        <a:lnTo>
                          <a:pt x="165" y="535"/>
                        </a:lnTo>
                        <a:lnTo>
                          <a:pt x="195" y="539"/>
                        </a:lnTo>
                        <a:lnTo>
                          <a:pt x="451" y="566"/>
                        </a:lnTo>
                        <a:lnTo>
                          <a:pt x="461" y="568"/>
                        </a:lnTo>
                        <a:lnTo>
                          <a:pt x="509" y="574"/>
                        </a:lnTo>
                        <a:lnTo>
                          <a:pt x="461" y="535"/>
                        </a:lnTo>
                        <a:lnTo>
                          <a:pt x="427" y="502"/>
                        </a:lnTo>
                        <a:lnTo>
                          <a:pt x="398" y="471"/>
                        </a:lnTo>
                        <a:lnTo>
                          <a:pt x="373" y="438"/>
                        </a:lnTo>
                        <a:lnTo>
                          <a:pt x="362" y="421"/>
                        </a:lnTo>
                        <a:lnTo>
                          <a:pt x="352" y="406"/>
                        </a:lnTo>
                        <a:lnTo>
                          <a:pt x="342" y="388"/>
                        </a:lnTo>
                        <a:lnTo>
                          <a:pt x="334" y="372"/>
                        </a:lnTo>
                        <a:lnTo>
                          <a:pt x="321" y="338"/>
                        </a:lnTo>
                        <a:lnTo>
                          <a:pt x="312" y="304"/>
                        </a:lnTo>
                        <a:lnTo>
                          <a:pt x="308" y="271"/>
                        </a:lnTo>
                        <a:lnTo>
                          <a:pt x="306" y="236"/>
                        </a:lnTo>
                        <a:lnTo>
                          <a:pt x="308" y="202"/>
                        </a:lnTo>
                        <a:lnTo>
                          <a:pt x="314" y="167"/>
                        </a:lnTo>
                        <a:lnTo>
                          <a:pt x="325" y="134"/>
                        </a:lnTo>
                        <a:lnTo>
                          <a:pt x="340" y="100"/>
                        </a:lnTo>
                        <a:lnTo>
                          <a:pt x="359" y="67"/>
                        </a:lnTo>
                        <a:lnTo>
                          <a:pt x="381" y="33"/>
                        </a:lnTo>
                        <a:lnTo>
                          <a:pt x="410" y="0"/>
                        </a:lnTo>
                        <a:close/>
                      </a:path>
                    </a:pathLst>
                  </a:custGeom>
                  <a:solidFill>
                    <a:srgbClr val="00CC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104" name="Freeform 920"/>
                  <p:cNvSpPr>
                    <a:spLocks/>
                  </p:cNvSpPr>
                  <p:nvPr/>
                </p:nvSpPr>
                <p:spPr bwMode="auto">
                  <a:xfrm rot="1257557">
                    <a:off x="2233" y="-943"/>
                    <a:ext cx="1255" cy="567"/>
                  </a:xfrm>
                  <a:custGeom>
                    <a:avLst/>
                    <a:gdLst>
                      <a:gd name="T0" fmla="*/ 2226 w 2237"/>
                      <a:gd name="T1" fmla="*/ 341 h 1144"/>
                      <a:gd name="T2" fmla="*/ 2196 w 2237"/>
                      <a:gd name="T3" fmla="*/ 261 h 1144"/>
                      <a:gd name="T4" fmla="*/ 2146 w 2237"/>
                      <a:gd name="T5" fmla="*/ 189 h 1144"/>
                      <a:gd name="T6" fmla="*/ 2079 w 2237"/>
                      <a:gd name="T7" fmla="*/ 132 h 1144"/>
                      <a:gd name="T8" fmla="*/ 1994 w 2237"/>
                      <a:gd name="T9" fmla="*/ 83 h 1144"/>
                      <a:gd name="T10" fmla="*/ 1892 w 2237"/>
                      <a:gd name="T11" fmla="*/ 48 h 1144"/>
                      <a:gd name="T12" fmla="*/ 1740 w 2237"/>
                      <a:gd name="T13" fmla="*/ 16 h 1144"/>
                      <a:gd name="T14" fmla="*/ 1562 w 2237"/>
                      <a:gd name="T15" fmla="*/ 1 h 1144"/>
                      <a:gd name="T16" fmla="*/ 1435 w 2237"/>
                      <a:gd name="T17" fmla="*/ 37 h 1144"/>
                      <a:gd name="T18" fmla="*/ 1294 w 2237"/>
                      <a:gd name="T19" fmla="*/ 42 h 1144"/>
                      <a:gd name="T20" fmla="*/ 1134 w 2237"/>
                      <a:gd name="T21" fmla="*/ 55 h 1144"/>
                      <a:gd name="T22" fmla="*/ 1007 w 2237"/>
                      <a:gd name="T23" fmla="*/ 67 h 1144"/>
                      <a:gd name="T24" fmla="*/ 914 w 2237"/>
                      <a:gd name="T25" fmla="*/ 45 h 1144"/>
                      <a:gd name="T26" fmla="*/ 700 w 2237"/>
                      <a:gd name="T27" fmla="*/ 85 h 1144"/>
                      <a:gd name="T28" fmla="*/ 619 w 2237"/>
                      <a:gd name="T29" fmla="*/ 104 h 1144"/>
                      <a:gd name="T30" fmla="*/ 407 w 2237"/>
                      <a:gd name="T31" fmla="*/ 174 h 1144"/>
                      <a:gd name="T32" fmla="*/ 240 w 2237"/>
                      <a:gd name="T33" fmla="*/ 260 h 1144"/>
                      <a:gd name="T34" fmla="*/ 157 w 2237"/>
                      <a:gd name="T35" fmla="*/ 321 h 1144"/>
                      <a:gd name="T36" fmla="*/ 68 w 2237"/>
                      <a:gd name="T37" fmla="*/ 408 h 1144"/>
                      <a:gd name="T38" fmla="*/ 104 w 2237"/>
                      <a:gd name="T39" fmla="*/ 401 h 1144"/>
                      <a:gd name="T40" fmla="*/ 34 w 2237"/>
                      <a:gd name="T41" fmla="*/ 501 h 1144"/>
                      <a:gd name="T42" fmla="*/ 2 w 2237"/>
                      <a:gd name="T43" fmla="*/ 603 h 1144"/>
                      <a:gd name="T44" fmla="*/ 6 w 2237"/>
                      <a:gd name="T45" fmla="*/ 705 h 1144"/>
                      <a:gd name="T46" fmla="*/ 36 w 2237"/>
                      <a:gd name="T47" fmla="*/ 789 h 1144"/>
                      <a:gd name="T48" fmla="*/ 67 w 2237"/>
                      <a:gd name="T49" fmla="*/ 839 h 1144"/>
                      <a:gd name="T50" fmla="*/ 155 w 2237"/>
                      <a:gd name="T51" fmla="*/ 936 h 1144"/>
                      <a:gd name="T52" fmla="*/ 168 w 2237"/>
                      <a:gd name="T53" fmla="*/ 980 h 1144"/>
                      <a:gd name="T54" fmla="*/ 241 w 2237"/>
                      <a:gd name="T55" fmla="*/ 1029 h 1144"/>
                      <a:gd name="T56" fmla="*/ 291 w 2237"/>
                      <a:gd name="T57" fmla="*/ 1060 h 1144"/>
                      <a:gd name="T58" fmla="*/ 391 w 2237"/>
                      <a:gd name="T59" fmla="*/ 1099 h 1144"/>
                      <a:gd name="T60" fmla="*/ 459 w 2237"/>
                      <a:gd name="T61" fmla="*/ 1118 h 1144"/>
                      <a:gd name="T62" fmla="*/ 584 w 2237"/>
                      <a:gd name="T63" fmla="*/ 1136 h 1144"/>
                      <a:gd name="T64" fmla="*/ 726 w 2237"/>
                      <a:gd name="T65" fmla="*/ 1144 h 1144"/>
                      <a:gd name="T66" fmla="*/ 851 w 2237"/>
                      <a:gd name="T67" fmla="*/ 1140 h 1144"/>
                      <a:gd name="T68" fmla="*/ 986 w 2237"/>
                      <a:gd name="T69" fmla="*/ 1127 h 1144"/>
                      <a:gd name="T70" fmla="*/ 1132 w 2237"/>
                      <a:gd name="T71" fmla="*/ 1109 h 1144"/>
                      <a:gd name="T72" fmla="*/ 1282 w 2237"/>
                      <a:gd name="T73" fmla="*/ 1081 h 1144"/>
                      <a:gd name="T74" fmla="*/ 1430 w 2237"/>
                      <a:gd name="T75" fmla="*/ 1050 h 1144"/>
                      <a:gd name="T76" fmla="*/ 1515 w 2237"/>
                      <a:gd name="T77" fmla="*/ 990 h 1144"/>
                      <a:gd name="T78" fmla="*/ 1609 w 2237"/>
                      <a:gd name="T79" fmla="*/ 963 h 1144"/>
                      <a:gd name="T80" fmla="*/ 1715 w 2237"/>
                      <a:gd name="T81" fmla="*/ 925 h 1144"/>
                      <a:gd name="T82" fmla="*/ 1788 w 2237"/>
                      <a:gd name="T83" fmla="*/ 936 h 1144"/>
                      <a:gd name="T84" fmla="*/ 1875 w 2237"/>
                      <a:gd name="T85" fmla="*/ 894 h 1144"/>
                      <a:gd name="T86" fmla="*/ 1889 w 2237"/>
                      <a:gd name="T87" fmla="*/ 886 h 1144"/>
                      <a:gd name="T88" fmla="*/ 1922 w 2237"/>
                      <a:gd name="T89" fmla="*/ 868 h 1144"/>
                      <a:gd name="T90" fmla="*/ 1955 w 2237"/>
                      <a:gd name="T91" fmla="*/ 850 h 1144"/>
                      <a:gd name="T92" fmla="*/ 2047 w 2237"/>
                      <a:gd name="T93" fmla="*/ 782 h 1144"/>
                      <a:gd name="T94" fmla="*/ 2088 w 2237"/>
                      <a:gd name="T95" fmla="*/ 746 h 1144"/>
                      <a:gd name="T96" fmla="*/ 2110 w 2237"/>
                      <a:gd name="T97" fmla="*/ 724 h 1144"/>
                      <a:gd name="T98" fmla="*/ 2136 w 2237"/>
                      <a:gd name="T99" fmla="*/ 696 h 1144"/>
                      <a:gd name="T100" fmla="*/ 2190 w 2237"/>
                      <a:gd name="T101" fmla="*/ 620 h 1144"/>
                      <a:gd name="T102" fmla="*/ 2214 w 2237"/>
                      <a:gd name="T103" fmla="*/ 565 h 1144"/>
                      <a:gd name="T104" fmla="*/ 2224 w 2237"/>
                      <a:gd name="T105" fmla="*/ 537 h 1144"/>
                      <a:gd name="T106" fmla="*/ 2235 w 2237"/>
                      <a:gd name="T107" fmla="*/ 467 h 1144"/>
                      <a:gd name="T108" fmla="*/ 2237 w 2237"/>
                      <a:gd name="T109" fmla="*/ 423 h 1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237" h="1144">
                        <a:moveTo>
                          <a:pt x="2236" y="394"/>
                        </a:moveTo>
                        <a:lnTo>
                          <a:pt x="2233" y="371"/>
                        </a:lnTo>
                        <a:lnTo>
                          <a:pt x="2226" y="341"/>
                        </a:lnTo>
                        <a:lnTo>
                          <a:pt x="2218" y="314"/>
                        </a:lnTo>
                        <a:lnTo>
                          <a:pt x="2207" y="286"/>
                        </a:lnTo>
                        <a:lnTo>
                          <a:pt x="2196" y="261"/>
                        </a:lnTo>
                        <a:lnTo>
                          <a:pt x="2180" y="235"/>
                        </a:lnTo>
                        <a:lnTo>
                          <a:pt x="2165" y="212"/>
                        </a:lnTo>
                        <a:lnTo>
                          <a:pt x="2146" y="189"/>
                        </a:lnTo>
                        <a:lnTo>
                          <a:pt x="2126" y="170"/>
                        </a:lnTo>
                        <a:lnTo>
                          <a:pt x="2103" y="149"/>
                        </a:lnTo>
                        <a:lnTo>
                          <a:pt x="2079" y="132"/>
                        </a:lnTo>
                        <a:lnTo>
                          <a:pt x="2053" y="114"/>
                        </a:lnTo>
                        <a:lnTo>
                          <a:pt x="2025" y="98"/>
                        </a:lnTo>
                        <a:lnTo>
                          <a:pt x="1994" y="83"/>
                        </a:lnTo>
                        <a:lnTo>
                          <a:pt x="1962" y="71"/>
                        </a:lnTo>
                        <a:lnTo>
                          <a:pt x="1928" y="58"/>
                        </a:lnTo>
                        <a:lnTo>
                          <a:pt x="1892" y="48"/>
                        </a:lnTo>
                        <a:lnTo>
                          <a:pt x="1843" y="34"/>
                        </a:lnTo>
                        <a:lnTo>
                          <a:pt x="1793" y="25"/>
                        </a:lnTo>
                        <a:lnTo>
                          <a:pt x="1740" y="16"/>
                        </a:lnTo>
                        <a:lnTo>
                          <a:pt x="1684" y="10"/>
                        </a:lnTo>
                        <a:lnTo>
                          <a:pt x="1624" y="4"/>
                        </a:lnTo>
                        <a:lnTo>
                          <a:pt x="1562" y="1"/>
                        </a:lnTo>
                        <a:lnTo>
                          <a:pt x="1497" y="0"/>
                        </a:lnTo>
                        <a:lnTo>
                          <a:pt x="1430" y="1"/>
                        </a:lnTo>
                        <a:lnTo>
                          <a:pt x="1435" y="37"/>
                        </a:lnTo>
                        <a:lnTo>
                          <a:pt x="1388" y="37"/>
                        </a:lnTo>
                        <a:lnTo>
                          <a:pt x="1342" y="40"/>
                        </a:lnTo>
                        <a:lnTo>
                          <a:pt x="1294" y="42"/>
                        </a:lnTo>
                        <a:lnTo>
                          <a:pt x="1247" y="46"/>
                        </a:lnTo>
                        <a:lnTo>
                          <a:pt x="1191" y="50"/>
                        </a:lnTo>
                        <a:lnTo>
                          <a:pt x="1134" y="55"/>
                        </a:lnTo>
                        <a:lnTo>
                          <a:pt x="1076" y="61"/>
                        </a:lnTo>
                        <a:lnTo>
                          <a:pt x="1017" y="68"/>
                        </a:lnTo>
                        <a:lnTo>
                          <a:pt x="1007" y="67"/>
                        </a:lnTo>
                        <a:lnTo>
                          <a:pt x="996" y="71"/>
                        </a:lnTo>
                        <a:lnTo>
                          <a:pt x="992" y="35"/>
                        </a:lnTo>
                        <a:lnTo>
                          <a:pt x="914" y="45"/>
                        </a:lnTo>
                        <a:lnTo>
                          <a:pt x="839" y="57"/>
                        </a:lnTo>
                        <a:lnTo>
                          <a:pt x="768" y="70"/>
                        </a:lnTo>
                        <a:lnTo>
                          <a:pt x="700" y="85"/>
                        </a:lnTo>
                        <a:lnTo>
                          <a:pt x="706" y="125"/>
                        </a:lnTo>
                        <a:lnTo>
                          <a:pt x="700" y="85"/>
                        </a:lnTo>
                        <a:lnTo>
                          <a:pt x="619" y="104"/>
                        </a:lnTo>
                        <a:lnTo>
                          <a:pt x="544" y="125"/>
                        </a:lnTo>
                        <a:lnTo>
                          <a:pt x="472" y="148"/>
                        </a:lnTo>
                        <a:lnTo>
                          <a:pt x="407" y="174"/>
                        </a:lnTo>
                        <a:lnTo>
                          <a:pt x="346" y="200"/>
                        </a:lnTo>
                        <a:lnTo>
                          <a:pt x="290" y="230"/>
                        </a:lnTo>
                        <a:lnTo>
                          <a:pt x="240" y="260"/>
                        </a:lnTo>
                        <a:lnTo>
                          <a:pt x="194" y="293"/>
                        </a:lnTo>
                        <a:lnTo>
                          <a:pt x="175" y="306"/>
                        </a:lnTo>
                        <a:lnTo>
                          <a:pt x="157" y="321"/>
                        </a:lnTo>
                        <a:lnTo>
                          <a:pt x="124" y="350"/>
                        </a:lnTo>
                        <a:lnTo>
                          <a:pt x="94" y="379"/>
                        </a:lnTo>
                        <a:lnTo>
                          <a:pt x="68" y="408"/>
                        </a:lnTo>
                        <a:lnTo>
                          <a:pt x="60" y="416"/>
                        </a:lnTo>
                        <a:lnTo>
                          <a:pt x="53" y="426"/>
                        </a:lnTo>
                        <a:lnTo>
                          <a:pt x="104" y="401"/>
                        </a:lnTo>
                        <a:lnTo>
                          <a:pt x="75" y="434"/>
                        </a:lnTo>
                        <a:lnTo>
                          <a:pt x="53" y="468"/>
                        </a:lnTo>
                        <a:lnTo>
                          <a:pt x="34" y="501"/>
                        </a:lnTo>
                        <a:lnTo>
                          <a:pt x="19" y="535"/>
                        </a:lnTo>
                        <a:lnTo>
                          <a:pt x="8" y="568"/>
                        </a:lnTo>
                        <a:lnTo>
                          <a:pt x="2" y="603"/>
                        </a:lnTo>
                        <a:lnTo>
                          <a:pt x="0" y="637"/>
                        </a:lnTo>
                        <a:lnTo>
                          <a:pt x="2" y="672"/>
                        </a:lnTo>
                        <a:lnTo>
                          <a:pt x="6" y="705"/>
                        </a:lnTo>
                        <a:lnTo>
                          <a:pt x="15" y="739"/>
                        </a:lnTo>
                        <a:lnTo>
                          <a:pt x="28" y="773"/>
                        </a:lnTo>
                        <a:lnTo>
                          <a:pt x="36" y="789"/>
                        </a:lnTo>
                        <a:lnTo>
                          <a:pt x="46" y="807"/>
                        </a:lnTo>
                        <a:lnTo>
                          <a:pt x="56" y="822"/>
                        </a:lnTo>
                        <a:lnTo>
                          <a:pt x="67" y="839"/>
                        </a:lnTo>
                        <a:lnTo>
                          <a:pt x="92" y="872"/>
                        </a:lnTo>
                        <a:lnTo>
                          <a:pt x="121" y="903"/>
                        </a:lnTo>
                        <a:lnTo>
                          <a:pt x="155" y="936"/>
                        </a:lnTo>
                        <a:lnTo>
                          <a:pt x="203" y="975"/>
                        </a:lnTo>
                        <a:lnTo>
                          <a:pt x="155" y="969"/>
                        </a:lnTo>
                        <a:lnTo>
                          <a:pt x="168" y="980"/>
                        </a:lnTo>
                        <a:lnTo>
                          <a:pt x="191" y="998"/>
                        </a:lnTo>
                        <a:lnTo>
                          <a:pt x="215" y="1012"/>
                        </a:lnTo>
                        <a:lnTo>
                          <a:pt x="241" y="1029"/>
                        </a:lnTo>
                        <a:lnTo>
                          <a:pt x="248" y="1034"/>
                        </a:lnTo>
                        <a:lnTo>
                          <a:pt x="257" y="1041"/>
                        </a:lnTo>
                        <a:lnTo>
                          <a:pt x="291" y="1060"/>
                        </a:lnTo>
                        <a:lnTo>
                          <a:pt x="330" y="1078"/>
                        </a:lnTo>
                        <a:lnTo>
                          <a:pt x="370" y="1093"/>
                        </a:lnTo>
                        <a:lnTo>
                          <a:pt x="391" y="1099"/>
                        </a:lnTo>
                        <a:lnTo>
                          <a:pt x="413" y="1107"/>
                        </a:lnTo>
                        <a:lnTo>
                          <a:pt x="435" y="1112"/>
                        </a:lnTo>
                        <a:lnTo>
                          <a:pt x="459" y="1118"/>
                        </a:lnTo>
                        <a:lnTo>
                          <a:pt x="507" y="1127"/>
                        </a:lnTo>
                        <a:lnTo>
                          <a:pt x="558" y="1134"/>
                        </a:lnTo>
                        <a:lnTo>
                          <a:pt x="584" y="1136"/>
                        </a:lnTo>
                        <a:lnTo>
                          <a:pt x="612" y="1140"/>
                        </a:lnTo>
                        <a:lnTo>
                          <a:pt x="667" y="1143"/>
                        </a:lnTo>
                        <a:lnTo>
                          <a:pt x="726" y="1144"/>
                        </a:lnTo>
                        <a:lnTo>
                          <a:pt x="787" y="1143"/>
                        </a:lnTo>
                        <a:lnTo>
                          <a:pt x="818" y="1141"/>
                        </a:lnTo>
                        <a:lnTo>
                          <a:pt x="851" y="1140"/>
                        </a:lnTo>
                        <a:lnTo>
                          <a:pt x="883" y="1136"/>
                        </a:lnTo>
                        <a:lnTo>
                          <a:pt x="917" y="1134"/>
                        </a:lnTo>
                        <a:lnTo>
                          <a:pt x="986" y="1127"/>
                        </a:lnTo>
                        <a:lnTo>
                          <a:pt x="1057" y="1118"/>
                        </a:lnTo>
                        <a:lnTo>
                          <a:pt x="1094" y="1113"/>
                        </a:lnTo>
                        <a:lnTo>
                          <a:pt x="1132" y="1109"/>
                        </a:lnTo>
                        <a:lnTo>
                          <a:pt x="1207" y="1094"/>
                        </a:lnTo>
                        <a:lnTo>
                          <a:pt x="1245" y="1087"/>
                        </a:lnTo>
                        <a:lnTo>
                          <a:pt x="1282" y="1081"/>
                        </a:lnTo>
                        <a:lnTo>
                          <a:pt x="1353" y="1066"/>
                        </a:lnTo>
                        <a:lnTo>
                          <a:pt x="1422" y="1052"/>
                        </a:lnTo>
                        <a:lnTo>
                          <a:pt x="1430" y="1050"/>
                        </a:lnTo>
                        <a:lnTo>
                          <a:pt x="1417" y="1016"/>
                        </a:lnTo>
                        <a:lnTo>
                          <a:pt x="1467" y="1002"/>
                        </a:lnTo>
                        <a:lnTo>
                          <a:pt x="1515" y="990"/>
                        </a:lnTo>
                        <a:lnTo>
                          <a:pt x="1563" y="976"/>
                        </a:lnTo>
                        <a:lnTo>
                          <a:pt x="1586" y="969"/>
                        </a:lnTo>
                        <a:lnTo>
                          <a:pt x="1609" y="963"/>
                        </a:lnTo>
                        <a:lnTo>
                          <a:pt x="1653" y="947"/>
                        </a:lnTo>
                        <a:lnTo>
                          <a:pt x="1695" y="933"/>
                        </a:lnTo>
                        <a:lnTo>
                          <a:pt x="1715" y="925"/>
                        </a:lnTo>
                        <a:lnTo>
                          <a:pt x="1736" y="917"/>
                        </a:lnTo>
                        <a:lnTo>
                          <a:pt x="1776" y="903"/>
                        </a:lnTo>
                        <a:lnTo>
                          <a:pt x="1788" y="936"/>
                        </a:lnTo>
                        <a:lnTo>
                          <a:pt x="1818" y="921"/>
                        </a:lnTo>
                        <a:lnTo>
                          <a:pt x="1847" y="908"/>
                        </a:lnTo>
                        <a:lnTo>
                          <a:pt x="1875" y="894"/>
                        </a:lnTo>
                        <a:lnTo>
                          <a:pt x="1881" y="889"/>
                        </a:lnTo>
                        <a:lnTo>
                          <a:pt x="1884" y="887"/>
                        </a:lnTo>
                        <a:lnTo>
                          <a:pt x="1889" y="886"/>
                        </a:lnTo>
                        <a:lnTo>
                          <a:pt x="1903" y="880"/>
                        </a:lnTo>
                        <a:lnTo>
                          <a:pt x="1915" y="872"/>
                        </a:lnTo>
                        <a:lnTo>
                          <a:pt x="1922" y="868"/>
                        </a:lnTo>
                        <a:lnTo>
                          <a:pt x="1925" y="866"/>
                        </a:lnTo>
                        <a:lnTo>
                          <a:pt x="1929" y="865"/>
                        </a:lnTo>
                        <a:lnTo>
                          <a:pt x="1955" y="850"/>
                        </a:lnTo>
                        <a:lnTo>
                          <a:pt x="2002" y="819"/>
                        </a:lnTo>
                        <a:lnTo>
                          <a:pt x="2032" y="794"/>
                        </a:lnTo>
                        <a:lnTo>
                          <a:pt x="2047" y="782"/>
                        </a:lnTo>
                        <a:lnTo>
                          <a:pt x="2054" y="776"/>
                        </a:lnTo>
                        <a:lnTo>
                          <a:pt x="2062" y="770"/>
                        </a:lnTo>
                        <a:lnTo>
                          <a:pt x="2088" y="746"/>
                        </a:lnTo>
                        <a:lnTo>
                          <a:pt x="2100" y="733"/>
                        </a:lnTo>
                        <a:lnTo>
                          <a:pt x="2107" y="727"/>
                        </a:lnTo>
                        <a:lnTo>
                          <a:pt x="2110" y="724"/>
                        </a:lnTo>
                        <a:lnTo>
                          <a:pt x="2114" y="722"/>
                        </a:lnTo>
                        <a:lnTo>
                          <a:pt x="2124" y="708"/>
                        </a:lnTo>
                        <a:lnTo>
                          <a:pt x="2136" y="696"/>
                        </a:lnTo>
                        <a:lnTo>
                          <a:pt x="2156" y="671"/>
                        </a:lnTo>
                        <a:lnTo>
                          <a:pt x="2174" y="644"/>
                        </a:lnTo>
                        <a:lnTo>
                          <a:pt x="2190" y="620"/>
                        </a:lnTo>
                        <a:lnTo>
                          <a:pt x="2197" y="605"/>
                        </a:lnTo>
                        <a:lnTo>
                          <a:pt x="2203" y="592"/>
                        </a:lnTo>
                        <a:lnTo>
                          <a:pt x="2214" y="565"/>
                        </a:lnTo>
                        <a:lnTo>
                          <a:pt x="2218" y="550"/>
                        </a:lnTo>
                        <a:lnTo>
                          <a:pt x="2220" y="543"/>
                        </a:lnTo>
                        <a:lnTo>
                          <a:pt x="2224" y="537"/>
                        </a:lnTo>
                        <a:lnTo>
                          <a:pt x="2231" y="510"/>
                        </a:lnTo>
                        <a:lnTo>
                          <a:pt x="2234" y="481"/>
                        </a:lnTo>
                        <a:lnTo>
                          <a:pt x="2235" y="467"/>
                        </a:lnTo>
                        <a:lnTo>
                          <a:pt x="2237" y="453"/>
                        </a:lnTo>
                        <a:lnTo>
                          <a:pt x="2237" y="438"/>
                        </a:lnTo>
                        <a:lnTo>
                          <a:pt x="2237" y="423"/>
                        </a:lnTo>
                        <a:lnTo>
                          <a:pt x="2236" y="394"/>
                        </a:lnTo>
                        <a:close/>
                      </a:path>
                    </a:pathLst>
                  </a:custGeom>
                  <a:solidFill>
                    <a:srgbClr val="99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 sz="1688"/>
                  </a:p>
                </p:txBody>
              </p:sp>
              <p:sp>
                <p:nvSpPr>
                  <p:cNvPr id="94105" name="Freeform 921"/>
                  <p:cNvSpPr>
                    <a:spLocks noChangeAspect="1"/>
                  </p:cNvSpPr>
                  <p:nvPr/>
                </p:nvSpPr>
                <p:spPr bwMode="auto">
                  <a:xfrm rot="917973">
                    <a:off x="2505" y="-432"/>
                    <a:ext cx="403" cy="158"/>
                  </a:xfrm>
                  <a:custGeom>
                    <a:avLst/>
                    <a:gdLst>
                      <a:gd name="T0" fmla="*/ 0 w 360"/>
                      <a:gd name="T1" fmla="*/ 0 h 224"/>
                      <a:gd name="T2" fmla="*/ 96 w 360"/>
                      <a:gd name="T3" fmla="*/ 192 h 224"/>
                      <a:gd name="T4" fmla="*/ 192 w 360"/>
                      <a:gd name="T5" fmla="*/ 0 h 224"/>
                      <a:gd name="T6" fmla="*/ 192 w 360"/>
                      <a:gd name="T7" fmla="*/ 192 h 224"/>
                      <a:gd name="T8" fmla="*/ 336 w 360"/>
                      <a:gd name="T9" fmla="*/ 192 h 224"/>
                      <a:gd name="T10" fmla="*/ 336 w 360"/>
                      <a:gd name="T11" fmla="*/ 0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60" h="224">
                        <a:moveTo>
                          <a:pt x="0" y="0"/>
                        </a:moveTo>
                        <a:cubicBezTo>
                          <a:pt x="32" y="96"/>
                          <a:pt x="64" y="192"/>
                          <a:pt x="96" y="192"/>
                        </a:cubicBezTo>
                        <a:cubicBezTo>
                          <a:pt x="128" y="192"/>
                          <a:pt x="176" y="0"/>
                          <a:pt x="192" y="0"/>
                        </a:cubicBezTo>
                        <a:cubicBezTo>
                          <a:pt x="208" y="0"/>
                          <a:pt x="168" y="160"/>
                          <a:pt x="192" y="192"/>
                        </a:cubicBezTo>
                        <a:cubicBezTo>
                          <a:pt x="216" y="224"/>
                          <a:pt x="312" y="224"/>
                          <a:pt x="336" y="192"/>
                        </a:cubicBezTo>
                        <a:cubicBezTo>
                          <a:pt x="360" y="160"/>
                          <a:pt x="336" y="32"/>
                          <a:pt x="336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02870" tIns="51435" rIns="102870" bIns="51435" anchor="ctr" anchorCtr="1"/>
                  <a:lstStyle/>
                  <a:p>
                    <a:endParaRPr lang="ru-RU" sz="1688"/>
                  </a:p>
                </p:txBody>
              </p:sp>
            </p:grpSp>
          </p:grpSp>
        </p:grpSp>
      </p:grpSp>
      <p:sp>
        <p:nvSpPr>
          <p:cNvPr id="2" name="Прямоугольник 1"/>
          <p:cNvSpPr/>
          <p:nvPr/>
        </p:nvSpPr>
        <p:spPr>
          <a:xfrm>
            <a:off x="4680772" y="1209526"/>
            <a:ext cx="7511228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800" dirty="0" smtClean="0"/>
              <a:t>Що надходить у клітину О2 не використовується для </a:t>
            </a:r>
            <a:r>
              <a:rPr lang="uk-UA" sz="2800" dirty="0" smtClean="0"/>
              <a:t>енергії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uk-UA" sz="2800" dirty="0" smtClean="0"/>
              <a:t>витрачається на утворення бактерицидних метаболітів</a:t>
            </a:r>
            <a:endParaRPr lang="ru-RU" sz="2800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uk-UA" sz="2800" dirty="0" smtClean="0"/>
              <a:t>швидкість споживання О2 настільки висока, що процес активації називають "респіраторним </a:t>
            </a:r>
            <a:r>
              <a:rPr lang="uk-UA" sz="2800" dirty="0" err="1" smtClean="0"/>
              <a:t>вибухом“</a:t>
            </a:r>
            <a:endParaRPr lang="en-US" sz="2800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uk-UA" sz="2800" dirty="0" smtClean="0"/>
              <a:t>перетворення О2 починається з активації НАДФ-Н (NADPH) </a:t>
            </a:r>
            <a:r>
              <a:rPr lang="uk-UA" sz="2800" dirty="0" err="1" smtClean="0"/>
              <a:t>-джерело</a:t>
            </a:r>
            <a:r>
              <a:rPr lang="uk-UA" sz="2800" dirty="0" smtClean="0"/>
              <a:t> цього </a:t>
            </a:r>
            <a:r>
              <a:rPr lang="uk-UA" sz="2800" dirty="0" err="1" smtClean="0"/>
              <a:t>комплексу-пентозний</a:t>
            </a:r>
            <a:r>
              <a:rPr lang="uk-UA" sz="2800" dirty="0" smtClean="0"/>
              <a:t> цикл вуглеводного обміну</a:t>
            </a:r>
            <a:endParaRPr lang="ru-RU" sz="2800" b="1" dirty="0" smtClean="0"/>
          </a:p>
          <a:p>
            <a:pPr marL="342900" indent="-342900">
              <a:lnSpc>
                <a:spcPct val="80000"/>
              </a:lnSpc>
            </a:pPr>
            <a:r>
              <a:rPr lang="ru-RU" sz="2800" b="1" dirty="0" smtClean="0"/>
              <a:t> </a:t>
            </a:r>
            <a:r>
              <a:rPr lang="uk-UA" sz="2800" dirty="0" smtClean="0"/>
              <a:t>характеризується 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  <a:endParaRPr lang="ru-RU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sz="2800" dirty="0" smtClean="0"/>
              <a:t>збільшенням продукції перекису водню, </a:t>
            </a:r>
            <a:r>
              <a:rPr lang="uk-UA" sz="2800" dirty="0" err="1" smtClean="0"/>
              <a:t>супероксидного</a:t>
            </a:r>
            <a:r>
              <a:rPr lang="uk-UA" sz="2800" dirty="0" smtClean="0"/>
              <a:t> аніону та синглетного кисню.</a:t>
            </a:r>
            <a:endParaRPr lang="ru-RU" sz="2800" dirty="0"/>
          </a:p>
        </p:txBody>
      </p:sp>
      <p:sp>
        <p:nvSpPr>
          <p:cNvPr id="464" name="Прямоугольник 463"/>
          <p:cNvSpPr/>
          <p:nvPr/>
        </p:nvSpPr>
        <p:spPr>
          <a:xfrm>
            <a:off x="136479" y="210848"/>
            <a:ext cx="12055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КИСНЕРОДЗАЛЕЖНІ ФАКТОРИ ЗАХИСТУ-ефективніші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4248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86" name="Rectangle 54"/>
          <p:cNvSpPr>
            <a:spLocks noGrp="1" noChangeArrowheads="1"/>
          </p:cNvSpPr>
          <p:nvPr>
            <p:ph type="title"/>
          </p:nvPr>
        </p:nvSpPr>
        <p:spPr>
          <a:xfrm>
            <a:off x="3381375" y="342305"/>
            <a:ext cx="5643563" cy="110579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Респіраторний вибух</a:t>
            </a:r>
            <a:endParaRPr lang="en-US" altLang="ru-RU" dirty="0">
              <a:latin typeface="Arial" panose="020B0604020202020204" pitchFamily="34" charset="0"/>
            </a:endParaRP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650693" y="1343044"/>
            <a:ext cx="10581414" cy="5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870" tIns="51435" rIns="102870" bIns="51435" anchor="ctr" anchorCtr="1">
            <a:spAutoFit/>
          </a:bodyPr>
          <a:lstStyle/>
          <a:p>
            <a:pPr algn="ctr"/>
            <a:r>
              <a:rPr lang="uk-UA" sz="3200" dirty="0" smtClean="0"/>
              <a:t>Кисень-залежна </a:t>
            </a:r>
            <a:r>
              <a:rPr lang="uk-UA" sz="3200" dirty="0" err="1" smtClean="0"/>
              <a:t>реакція-мієлопероксидаза</a:t>
            </a:r>
            <a:r>
              <a:rPr lang="uk-UA" sz="3200" dirty="0" smtClean="0"/>
              <a:t> незалежна</a:t>
            </a:r>
            <a:endParaRPr lang="en-US" altLang="ru-RU" sz="3200" b="1" dirty="0"/>
          </a:p>
        </p:txBody>
      </p:sp>
      <p:sp>
        <p:nvSpPr>
          <p:cNvPr id="95320" name="Rectangle 88"/>
          <p:cNvSpPr>
            <a:spLocks noChangeArrowheads="1"/>
          </p:cNvSpPr>
          <p:nvPr/>
        </p:nvSpPr>
        <p:spPr bwMode="auto">
          <a:xfrm>
            <a:off x="2598822" y="2202617"/>
            <a:ext cx="9320462" cy="42944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algn="ctr"/>
            <a:endParaRPr lang="en-GB" altLang="ru-RU" sz="2250"/>
          </a:p>
        </p:txBody>
      </p:sp>
      <p:grpSp>
        <p:nvGrpSpPr>
          <p:cNvPr id="95357" name="Group 125"/>
          <p:cNvGrpSpPr>
            <a:grpSpLocks/>
          </p:cNvGrpSpPr>
          <p:nvPr/>
        </p:nvGrpSpPr>
        <p:grpSpPr bwMode="auto">
          <a:xfrm>
            <a:off x="2898874" y="5694341"/>
            <a:ext cx="4896445" cy="750093"/>
            <a:chOff x="2841" y="3651"/>
            <a:chExt cx="3290" cy="504"/>
          </a:xfrm>
        </p:grpSpPr>
        <p:sp>
          <p:nvSpPr>
            <p:cNvPr id="95334" name="Rectangle 102"/>
            <p:cNvSpPr>
              <a:spLocks noChangeArrowheads="1"/>
            </p:cNvSpPr>
            <p:nvPr/>
          </p:nvSpPr>
          <p:spPr bwMode="auto">
            <a:xfrm>
              <a:off x="2841" y="3651"/>
              <a:ext cx="1258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ru-RU" sz="2800" dirty="0"/>
                <a:t>2O</a:t>
              </a:r>
              <a:r>
                <a:rPr lang="en-US" altLang="ru-RU" sz="2800" baseline="-25000" dirty="0"/>
                <a:t>2</a:t>
              </a:r>
              <a:r>
                <a:rPr lang="en-US" altLang="ru-RU" sz="2800" baseline="60000" dirty="0"/>
                <a:t>-</a:t>
              </a:r>
              <a:r>
                <a:rPr lang="en-US" altLang="ru-RU" sz="2800" dirty="0"/>
                <a:t> + H</a:t>
              </a:r>
              <a:r>
                <a:rPr lang="en-US" altLang="ru-RU" sz="2800" baseline="-25000" dirty="0"/>
                <a:t>2</a:t>
              </a:r>
              <a:r>
                <a:rPr lang="en-US" altLang="ru-RU" sz="2800" dirty="0"/>
                <a:t>O</a:t>
              </a:r>
              <a:r>
                <a:rPr lang="en-US" altLang="ru-RU" sz="2800" baseline="-25000" dirty="0"/>
                <a:t>2</a:t>
              </a:r>
            </a:p>
          </p:txBody>
        </p:sp>
        <p:sp>
          <p:nvSpPr>
            <p:cNvPr id="95335" name="Text Box 103"/>
            <p:cNvSpPr txBox="1">
              <a:spLocks noChangeArrowheads="1"/>
            </p:cNvSpPr>
            <p:nvPr/>
          </p:nvSpPr>
          <p:spPr bwMode="auto">
            <a:xfrm>
              <a:off x="4489" y="3714"/>
              <a:ext cx="1642" cy="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2250" dirty="0">
                  <a:solidFill>
                    <a:srgbClr val="FF0000"/>
                  </a:solidFill>
                </a:rPr>
                <a:t>.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OH</a:t>
              </a:r>
              <a:r>
                <a:rPr lang="en-US" altLang="ru-RU" sz="2800" b="1" dirty="0"/>
                <a:t> + OH</a:t>
              </a:r>
              <a:r>
                <a:rPr lang="en-US" altLang="ru-RU" sz="2800" b="1" baseline="50000" dirty="0"/>
                <a:t>-</a:t>
              </a:r>
              <a:r>
                <a:rPr lang="en-US" altLang="ru-RU" sz="2800" b="1" dirty="0"/>
                <a:t> + </a:t>
              </a:r>
              <a:r>
                <a:rPr lang="en-US" altLang="ru-RU" sz="2800" b="1" baseline="30000" dirty="0">
                  <a:solidFill>
                    <a:srgbClr val="FF0000"/>
                  </a:solidFill>
                </a:rPr>
                <a:t>1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O</a:t>
              </a:r>
              <a:r>
                <a:rPr lang="en-US" altLang="ru-RU" sz="2800" b="1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95336" name="Group 104"/>
          <p:cNvGrpSpPr>
            <a:grpSpLocks/>
          </p:cNvGrpSpPr>
          <p:nvPr/>
        </p:nvGrpSpPr>
        <p:grpSpPr bwMode="auto">
          <a:xfrm>
            <a:off x="2895358" y="2415481"/>
            <a:ext cx="4685011" cy="1120676"/>
            <a:chOff x="1559" y="1729"/>
            <a:chExt cx="2674" cy="753"/>
          </a:xfrm>
        </p:grpSpPr>
        <p:sp>
          <p:nvSpPr>
            <p:cNvPr id="95337" name="Text Box 105"/>
            <p:cNvSpPr txBox="1">
              <a:spLocks noChangeArrowheads="1"/>
            </p:cNvSpPr>
            <p:nvPr/>
          </p:nvSpPr>
          <p:spPr bwMode="auto">
            <a:xfrm>
              <a:off x="1559" y="1729"/>
              <a:ext cx="1575" cy="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ru-RU" sz="2400" dirty="0" smtClean="0"/>
                <a:t>Глюкоза</a:t>
              </a:r>
              <a:r>
                <a:rPr lang="en-US" altLang="ru-RU" sz="2400" dirty="0" smtClean="0"/>
                <a:t> </a:t>
              </a:r>
              <a:r>
                <a:rPr lang="en-US" altLang="ru-RU" sz="2400" dirty="0"/>
                <a:t>+NADP</a:t>
              </a:r>
              <a:r>
                <a:rPr lang="en-US" altLang="ru-RU" sz="2400" baseline="40000" dirty="0"/>
                <a:t>+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ru-RU" sz="2400" dirty="0" smtClean="0"/>
                <a:t>G-6-P-</a:t>
              </a:r>
              <a:r>
                <a:rPr lang="uk-UA" sz="2400" dirty="0" err="1" smtClean="0"/>
                <a:t>дегідрогіназа</a:t>
              </a:r>
              <a:endParaRPr lang="en-US" altLang="ru-RU" sz="2400" dirty="0"/>
            </a:p>
          </p:txBody>
        </p:sp>
        <p:sp>
          <p:nvSpPr>
            <p:cNvPr id="95338" name="Text Box 106"/>
            <p:cNvSpPr txBox="1">
              <a:spLocks noChangeArrowheads="1"/>
            </p:cNvSpPr>
            <p:nvPr/>
          </p:nvSpPr>
          <p:spPr bwMode="auto">
            <a:xfrm>
              <a:off x="3409" y="1835"/>
              <a:ext cx="824" cy="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ru-RU" sz="2250" dirty="0" smtClean="0"/>
                <a:t>Пентоза</a:t>
              </a:r>
              <a:r>
                <a:rPr lang="en-US" altLang="ru-RU" sz="2250" dirty="0" smtClean="0"/>
                <a:t>-P</a:t>
              </a:r>
              <a:endParaRPr lang="en-US" altLang="ru-RU" sz="2250" dirty="0"/>
            </a:p>
            <a:p>
              <a:pPr algn="ctr">
                <a:lnSpc>
                  <a:spcPct val="120000"/>
                </a:lnSpc>
              </a:pPr>
              <a:r>
                <a:rPr lang="en-US" altLang="ru-RU" sz="2250" dirty="0"/>
                <a:t> + </a:t>
              </a:r>
              <a:r>
                <a:rPr lang="en-US" altLang="ru-RU" sz="2400" dirty="0"/>
                <a:t>NADPH</a:t>
              </a:r>
            </a:p>
          </p:txBody>
        </p:sp>
        <p:sp>
          <p:nvSpPr>
            <p:cNvPr id="95339" name="Line 107"/>
            <p:cNvSpPr>
              <a:spLocks noChangeShapeType="1"/>
            </p:cNvSpPr>
            <p:nvPr/>
          </p:nvSpPr>
          <p:spPr bwMode="auto">
            <a:xfrm>
              <a:off x="1745" y="2052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</p:grpSp>
      <p:grpSp>
        <p:nvGrpSpPr>
          <p:cNvPr id="95355" name="Group 123"/>
          <p:cNvGrpSpPr>
            <a:grpSpLocks/>
          </p:cNvGrpSpPr>
          <p:nvPr/>
        </p:nvGrpSpPr>
        <p:grpSpPr bwMode="auto">
          <a:xfrm>
            <a:off x="2847252" y="3494860"/>
            <a:ext cx="4903887" cy="915292"/>
            <a:chOff x="2592" y="2282"/>
            <a:chExt cx="3295" cy="615"/>
          </a:xfrm>
        </p:grpSpPr>
        <p:grpSp>
          <p:nvGrpSpPr>
            <p:cNvPr id="95341" name="Group 109"/>
            <p:cNvGrpSpPr>
              <a:grpSpLocks/>
            </p:cNvGrpSpPr>
            <p:nvPr/>
          </p:nvGrpSpPr>
          <p:grpSpPr bwMode="auto">
            <a:xfrm>
              <a:off x="2592" y="2282"/>
              <a:ext cx="1968" cy="615"/>
              <a:chOff x="3072" y="2295"/>
              <a:chExt cx="1488" cy="699"/>
            </a:xfrm>
          </p:grpSpPr>
          <p:sp>
            <p:nvSpPr>
              <p:cNvPr id="95342" name="Rectangle 110"/>
              <p:cNvSpPr>
                <a:spLocks noChangeArrowheads="1"/>
              </p:cNvSpPr>
              <p:nvPr/>
            </p:nvSpPr>
            <p:spPr bwMode="auto">
              <a:xfrm>
                <a:off x="3089" y="2295"/>
                <a:ext cx="1016" cy="6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2870" tIns="51435" rIns="102870" bIns="51435" anchorCtr="1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ru-RU" sz="2400" dirty="0"/>
                  <a:t>NADPH + O</a:t>
                </a:r>
                <a:r>
                  <a:rPr lang="en-US" altLang="ru-RU" sz="2400" baseline="-25000" dirty="0"/>
                  <a:t>2</a:t>
                </a:r>
                <a:endParaRPr lang="en-US" altLang="ru-RU" sz="2400" dirty="0"/>
              </a:p>
              <a:p>
                <a:pPr>
                  <a:lnSpc>
                    <a:spcPct val="110000"/>
                  </a:lnSpc>
                </a:pPr>
                <a:r>
                  <a:rPr lang="ru-RU" altLang="ru-RU" sz="2400" dirty="0" err="1" smtClean="0"/>
                  <a:t>Цитохром</a:t>
                </a:r>
                <a:r>
                  <a:rPr lang="en-US" altLang="ru-RU" sz="2400" dirty="0" smtClean="0"/>
                  <a:t> </a:t>
                </a:r>
                <a:r>
                  <a:rPr lang="en-US" altLang="ru-RU" sz="2400" baseline="-25000" dirty="0"/>
                  <a:t>b558</a:t>
                </a:r>
              </a:p>
            </p:txBody>
          </p:sp>
          <p:sp>
            <p:nvSpPr>
              <p:cNvPr id="95343" name="Line 111"/>
              <p:cNvSpPr>
                <a:spLocks noChangeShapeType="1"/>
              </p:cNvSpPr>
              <p:nvPr/>
            </p:nvSpPr>
            <p:spPr bwMode="auto">
              <a:xfrm>
                <a:off x="3072" y="2640"/>
                <a:ext cx="1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2870" tIns="51435" rIns="102870" bIns="51435" anchor="ctr" anchorCtr="1"/>
              <a:lstStyle/>
              <a:p>
                <a:endParaRPr lang="ru-RU" sz="2400"/>
              </a:p>
            </p:txBody>
          </p:sp>
        </p:grpSp>
        <p:sp>
          <p:nvSpPr>
            <p:cNvPr id="95344" name="Rectangle 112"/>
            <p:cNvSpPr>
              <a:spLocks noChangeArrowheads="1"/>
            </p:cNvSpPr>
            <p:nvPr/>
          </p:nvSpPr>
          <p:spPr bwMode="auto">
            <a:xfrm>
              <a:off x="4560" y="2400"/>
              <a:ext cx="1327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Ctr="1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ru-RU" sz="2400" dirty="0"/>
                <a:t>NADP</a:t>
              </a:r>
              <a:r>
                <a:rPr lang="en-US" altLang="ru-RU" sz="2400" baseline="40000" dirty="0"/>
                <a:t>+</a:t>
              </a:r>
              <a:r>
                <a:rPr lang="en-US" altLang="ru-RU" sz="2400" dirty="0"/>
                <a:t>+  </a:t>
              </a:r>
              <a:r>
                <a:rPr lang="en-US" altLang="ru-RU" sz="3200" b="1" dirty="0">
                  <a:solidFill>
                    <a:srgbClr val="FF0000"/>
                  </a:solidFill>
                </a:rPr>
                <a:t>O</a:t>
              </a:r>
              <a:r>
                <a:rPr lang="en-US" altLang="ru-RU" sz="32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ru-RU" sz="3200" b="1" baseline="60000" dirty="0">
                  <a:solidFill>
                    <a:srgbClr val="FF0000"/>
                  </a:solidFill>
                </a:rPr>
                <a:t>-</a:t>
              </a:r>
              <a:endParaRPr lang="en-US" altLang="ru-RU" sz="3200" b="1" baseline="4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244" name="Group 12"/>
          <p:cNvGrpSpPr>
            <a:grpSpLocks/>
          </p:cNvGrpSpPr>
          <p:nvPr/>
        </p:nvGrpSpPr>
        <p:grpSpPr bwMode="auto">
          <a:xfrm>
            <a:off x="278961" y="2357437"/>
            <a:ext cx="2071688" cy="1637109"/>
            <a:chOff x="528" y="2064"/>
            <a:chExt cx="2439" cy="2017"/>
          </a:xfrm>
        </p:grpSpPr>
        <p:graphicFrame>
          <p:nvGraphicFramePr>
            <p:cNvPr id="95239" name="Object 7"/>
            <p:cNvGraphicFramePr>
              <a:graphicFrameLocks noChangeAspect="1"/>
            </p:cNvGraphicFramePr>
            <p:nvPr/>
          </p:nvGraphicFramePr>
          <p:xfrm>
            <a:off x="528" y="2064"/>
            <a:ext cx="2439" cy="2017"/>
          </p:xfrm>
          <a:graphic>
            <a:graphicData uri="http://schemas.openxmlformats.org/presentationml/2006/ole">
              <p:oleObj spid="_x0000_s17602" name="Flash Movie" r:id="rId4" imgW="3871440" imgH="3201840" progId="">
                <p:embed/>
              </p:oleObj>
            </a:graphicData>
          </a:graphic>
        </p:graphicFrame>
        <p:sp>
          <p:nvSpPr>
            <p:cNvPr id="95240" name="Line 8"/>
            <p:cNvSpPr>
              <a:spLocks noChangeShapeType="1"/>
            </p:cNvSpPr>
            <p:nvPr/>
          </p:nvSpPr>
          <p:spPr bwMode="auto">
            <a:xfrm flipH="1">
              <a:off x="1968" y="2352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  <p:sp>
          <p:nvSpPr>
            <p:cNvPr id="95241" name="Line 9"/>
            <p:cNvSpPr>
              <a:spLocks noChangeShapeType="1"/>
            </p:cNvSpPr>
            <p:nvPr/>
          </p:nvSpPr>
          <p:spPr bwMode="auto">
            <a:xfrm flipH="1">
              <a:off x="2064" y="2352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 flipH="1" flipV="1">
              <a:off x="1968" y="2400"/>
              <a:ext cx="9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</p:grpSp>
      <p:graphicFrame>
        <p:nvGraphicFramePr>
          <p:cNvPr id="95346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06930576"/>
              </p:ext>
            </p:extLst>
          </p:nvPr>
        </p:nvGraphicFramePr>
        <p:xfrm>
          <a:off x="302122" y="4414242"/>
          <a:ext cx="2071688" cy="1909464"/>
        </p:xfrm>
        <a:graphic>
          <a:graphicData uri="http://schemas.openxmlformats.org/presentationml/2006/ole">
            <p:oleObj spid="_x0000_s17603" name="Flash Movie" r:id="rId5" imgW="2358360" imgH="2330280" progId="">
              <p:embed/>
            </p:oleObj>
          </a:graphicData>
        </a:graphic>
      </p:graphicFrame>
      <p:grpSp>
        <p:nvGrpSpPr>
          <p:cNvPr id="95354" name="Group 122"/>
          <p:cNvGrpSpPr>
            <a:grpSpLocks/>
          </p:cNvGrpSpPr>
          <p:nvPr/>
        </p:nvGrpSpPr>
        <p:grpSpPr bwMode="auto">
          <a:xfrm>
            <a:off x="3091863" y="4461564"/>
            <a:ext cx="5143500" cy="1211988"/>
            <a:chOff x="2640" y="2784"/>
            <a:chExt cx="3360" cy="869"/>
          </a:xfrm>
        </p:grpSpPr>
        <p:sp>
          <p:nvSpPr>
            <p:cNvPr id="95351" name="Rectangle 119"/>
            <p:cNvSpPr>
              <a:spLocks noChangeArrowheads="1"/>
            </p:cNvSpPr>
            <p:nvPr/>
          </p:nvSpPr>
          <p:spPr bwMode="auto">
            <a:xfrm>
              <a:off x="2640" y="2784"/>
              <a:ext cx="2112" cy="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Ctr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ru-RU" sz="2400" dirty="0"/>
                <a:t>2O</a:t>
              </a:r>
              <a:r>
                <a:rPr lang="en-US" altLang="ru-RU" sz="2400" baseline="-25000" dirty="0"/>
                <a:t>2</a:t>
              </a:r>
              <a:r>
                <a:rPr lang="en-US" altLang="ru-RU" sz="2400" baseline="60000" dirty="0"/>
                <a:t>-</a:t>
              </a:r>
              <a:r>
                <a:rPr lang="en-US" altLang="ru-RU" sz="2400" dirty="0"/>
                <a:t> + 2H</a:t>
              </a:r>
              <a:r>
                <a:rPr lang="en-US" altLang="ru-RU" sz="2400" baseline="30000" dirty="0"/>
                <a:t>+</a:t>
              </a:r>
            </a:p>
            <a:p>
              <a:pPr algn="ctr">
                <a:lnSpc>
                  <a:spcPct val="150000"/>
                </a:lnSpc>
              </a:pPr>
              <a:r>
                <a:rPr lang="uk-UA" sz="2400" dirty="0" err="1" smtClean="0"/>
                <a:t>Супероксид</a:t>
              </a:r>
              <a:r>
                <a:rPr lang="uk-UA" sz="2400" dirty="0" smtClean="0"/>
                <a:t> </a:t>
              </a:r>
              <a:r>
                <a:rPr lang="uk-UA" sz="2400" dirty="0" err="1" smtClean="0"/>
                <a:t>дисмутазу</a:t>
              </a:r>
              <a:endParaRPr lang="en-US" altLang="ru-RU" sz="2400" dirty="0"/>
            </a:p>
          </p:txBody>
        </p:sp>
        <p:sp>
          <p:nvSpPr>
            <p:cNvPr id="95352" name="Text Box 120"/>
            <p:cNvSpPr txBox="1">
              <a:spLocks noChangeArrowheads="1"/>
            </p:cNvSpPr>
            <p:nvPr/>
          </p:nvSpPr>
          <p:spPr bwMode="auto">
            <a:xfrm>
              <a:off x="4848" y="3024"/>
              <a:ext cx="1152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Ctr="1">
              <a:spAutoFit/>
            </a:bodyPr>
            <a:lstStyle/>
            <a:p>
              <a:r>
                <a:rPr lang="en-US" altLang="ru-RU" sz="2800" b="1" dirty="0">
                  <a:solidFill>
                    <a:srgbClr val="FF0000"/>
                  </a:solidFill>
                </a:rPr>
                <a:t>H</a:t>
              </a:r>
              <a:r>
                <a:rPr lang="en-US" altLang="ru-RU" sz="28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O</a:t>
              </a:r>
              <a:r>
                <a:rPr lang="en-US" altLang="ru-RU" sz="28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 + </a:t>
              </a:r>
              <a:r>
                <a:rPr lang="en-US" altLang="ru-RU" sz="2800" b="1" baseline="30000" dirty="0">
                  <a:solidFill>
                    <a:srgbClr val="FF0000"/>
                  </a:solidFill>
                </a:rPr>
                <a:t>1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O</a:t>
              </a:r>
              <a:r>
                <a:rPr lang="en-US" altLang="ru-RU" sz="2800" b="1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95353" name="Line 121"/>
            <p:cNvSpPr>
              <a:spLocks noChangeShapeType="1"/>
            </p:cNvSpPr>
            <p:nvPr/>
          </p:nvSpPr>
          <p:spPr bwMode="auto">
            <a:xfrm>
              <a:off x="2784" y="3216"/>
              <a:ext cx="18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</p:grpSp>
    </p:spTree>
    <p:extLst>
      <p:ext uri="{BB962C8B-B14F-4D97-AF65-F5344CB8AC3E}">
        <p14:creationId xmlns:p14="http://schemas.microsoft.com/office/powerpoint/2010/main" xmlns="" val="40709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3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3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3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7"/>
          <p:cNvSpPr>
            <a:spLocks noGrp="1" noChangeArrowheads="1"/>
          </p:cNvSpPr>
          <p:nvPr>
            <p:ph type="title"/>
          </p:nvPr>
        </p:nvSpPr>
        <p:spPr>
          <a:xfrm>
            <a:off x="3172492" y="72356"/>
            <a:ext cx="5786438" cy="591260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rmAutofit fontScale="90000"/>
          </a:bodyPr>
          <a:lstStyle/>
          <a:p>
            <a:pPr algn="ctr"/>
            <a:r>
              <a:rPr lang="uk-UA" sz="3600" dirty="0" smtClean="0"/>
              <a:t>Респіраторний вибух</a:t>
            </a:r>
            <a:endParaRPr lang="en-US" altLang="ru-RU" sz="4125" dirty="0">
              <a:latin typeface="Arial" panose="020B0604020202020204" pitchFamily="34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53666" y="612829"/>
            <a:ext cx="11941791" cy="158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870" tIns="51435" rIns="102870" bIns="51435" anchor="ctr" anchorCtr="1">
            <a:spAutoFit/>
          </a:bodyPr>
          <a:lstStyle/>
          <a:p>
            <a:r>
              <a:rPr lang="uk-UA" sz="3200" dirty="0" smtClean="0"/>
              <a:t>Кисень-залежна реакція за участю </a:t>
            </a:r>
            <a:r>
              <a:rPr lang="uk-UA" sz="3200" dirty="0" err="1" smtClean="0"/>
              <a:t>Мієлопероксидази</a:t>
            </a:r>
            <a:r>
              <a:rPr lang="uk-UA" sz="3200" dirty="0" smtClean="0"/>
              <a:t> (МП)</a:t>
            </a:r>
            <a:r>
              <a:rPr lang="uk-UA" sz="3200" dirty="0" err="1" smtClean="0"/>
              <a:t>-фермент</a:t>
            </a:r>
            <a:r>
              <a:rPr lang="uk-UA" sz="3200" dirty="0" smtClean="0"/>
              <a:t> </a:t>
            </a:r>
            <a:r>
              <a:rPr lang="uk-UA" sz="3200" dirty="0" err="1" smtClean="0"/>
              <a:t>азурофільних</a:t>
            </a:r>
            <a:r>
              <a:rPr lang="uk-UA" sz="3200" dirty="0" smtClean="0"/>
              <a:t> гранул, основна функція синтез високо бактерицидних </a:t>
            </a:r>
            <a:r>
              <a:rPr lang="uk-UA" sz="3200" dirty="0" err="1" smtClean="0"/>
              <a:t>кисень-галогенових</a:t>
            </a:r>
            <a:r>
              <a:rPr lang="uk-UA" sz="3200" dirty="0" smtClean="0"/>
              <a:t> похідних</a:t>
            </a:r>
            <a:endParaRPr lang="en-US" altLang="ru-RU" sz="2800" dirty="0"/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400972" y="2410012"/>
            <a:ext cx="2634538" cy="3806542"/>
            <a:chOff x="864" y="1728"/>
            <a:chExt cx="1200" cy="2400"/>
          </a:xfrm>
        </p:grpSpPr>
        <p:graphicFrame>
          <p:nvGraphicFramePr>
            <p:cNvPr id="41996" name="Object 12"/>
            <p:cNvGraphicFramePr>
              <a:graphicFrameLocks noChangeAspect="1"/>
            </p:cNvGraphicFramePr>
            <p:nvPr/>
          </p:nvGraphicFramePr>
          <p:xfrm>
            <a:off x="864" y="1728"/>
            <a:ext cx="1200" cy="1193"/>
          </p:xfrm>
          <a:graphic>
            <a:graphicData uri="http://schemas.openxmlformats.org/presentationml/2006/ole">
              <p:oleObj spid="_x0000_s18632" name="Flash Movie" r:id="rId4" imgW="2358360" imgH="2344320" progId="">
                <p:embed/>
              </p:oleObj>
            </a:graphicData>
          </a:graphic>
        </p:graphicFrame>
        <p:graphicFrame>
          <p:nvGraphicFramePr>
            <p:cNvPr id="41997" name="Object 13"/>
            <p:cNvGraphicFramePr>
              <a:graphicFrameLocks noChangeAspect="1"/>
            </p:cNvGraphicFramePr>
            <p:nvPr/>
          </p:nvGraphicFramePr>
          <p:xfrm>
            <a:off x="864" y="2988"/>
            <a:ext cx="1200" cy="1140"/>
          </p:xfrm>
          <a:graphic>
            <a:graphicData uri="http://schemas.openxmlformats.org/presentationml/2006/ole">
              <p:oleObj spid="_x0000_s18633" name="Flash Movie" r:id="rId5" imgW="2358360" imgH="2288520" progId="">
                <p:embed/>
              </p:oleObj>
            </a:graphicData>
          </a:graphic>
        </p:graphicFrame>
      </p:grpSp>
      <p:sp>
        <p:nvSpPr>
          <p:cNvPr id="42019" name="Line 35"/>
          <p:cNvSpPr>
            <a:spLocks noChangeShapeType="1"/>
          </p:cNvSpPr>
          <p:nvPr/>
        </p:nvSpPr>
        <p:spPr bwMode="auto">
          <a:xfrm flipV="1">
            <a:off x="6024562" y="4572000"/>
            <a:ext cx="2214563" cy="1190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round/>
                <a:headEnd type="none" w="sm" len="sm"/>
                <a:tailEnd type="triangl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endParaRPr lang="ru-RU" sz="1688"/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3172492" y="2311890"/>
            <a:ext cx="5636565" cy="429930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algn="ctr"/>
            <a:endParaRPr lang="en-US" altLang="ru-RU" sz="1688">
              <a:latin typeface="Times New Roman" panose="02020603050405020304" pitchFamily="18" charset="0"/>
            </a:endParaRPr>
          </a:p>
          <a:p>
            <a:pPr algn="ctr"/>
            <a:endParaRPr lang="en-US" altLang="ru-RU" sz="1688"/>
          </a:p>
        </p:txBody>
      </p:sp>
      <p:grpSp>
        <p:nvGrpSpPr>
          <p:cNvPr id="42089" name="Group 105"/>
          <p:cNvGrpSpPr>
            <a:grpSpLocks/>
          </p:cNvGrpSpPr>
          <p:nvPr/>
        </p:nvGrpSpPr>
        <p:grpSpPr bwMode="auto">
          <a:xfrm>
            <a:off x="3471415" y="4356069"/>
            <a:ext cx="5106293" cy="1211461"/>
            <a:chOff x="2592" y="2832"/>
            <a:chExt cx="3431" cy="814"/>
          </a:xfrm>
        </p:grpSpPr>
        <p:sp>
          <p:nvSpPr>
            <p:cNvPr id="42043" name="Text Box 59"/>
            <p:cNvSpPr txBox="1">
              <a:spLocks noChangeArrowheads="1"/>
            </p:cNvSpPr>
            <p:nvPr/>
          </p:nvSpPr>
          <p:spPr bwMode="auto">
            <a:xfrm>
              <a:off x="4745" y="3024"/>
              <a:ext cx="1278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3200" b="1" dirty="0">
                  <a:solidFill>
                    <a:srgbClr val="FF0000"/>
                  </a:solidFill>
                </a:rPr>
                <a:t>H</a:t>
              </a:r>
              <a:r>
                <a:rPr lang="en-US" altLang="ru-RU" sz="32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ru-RU" sz="3200" b="1" dirty="0">
                  <a:solidFill>
                    <a:srgbClr val="FF0000"/>
                  </a:solidFill>
                </a:rPr>
                <a:t>O</a:t>
              </a:r>
              <a:r>
                <a:rPr lang="en-US" altLang="ru-RU" sz="32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ru-RU" sz="3200" dirty="0">
                  <a:solidFill>
                    <a:srgbClr val="FF0000"/>
                  </a:solidFill>
                </a:rPr>
                <a:t> + </a:t>
              </a:r>
              <a:r>
                <a:rPr lang="en-US" altLang="ru-RU" sz="3200" dirty="0"/>
                <a:t>O</a:t>
              </a:r>
              <a:r>
                <a:rPr lang="en-US" altLang="ru-RU" sz="3200" baseline="-25000" dirty="0"/>
                <a:t>2</a:t>
              </a:r>
              <a:r>
                <a:rPr lang="en-US" altLang="ru-RU" sz="3200" baseline="50000" dirty="0"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42042" name="Rectangle 58"/>
            <p:cNvSpPr>
              <a:spLocks noChangeArrowheads="1"/>
            </p:cNvSpPr>
            <p:nvPr/>
          </p:nvSpPr>
          <p:spPr bwMode="auto">
            <a:xfrm>
              <a:off x="2592" y="2832"/>
              <a:ext cx="2112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Ctr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ru-RU" sz="2400" dirty="0"/>
                <a:t>2O</a:t>
              </a:r>
              <a:r>
                <a:rPr lang="en-US" altLang="ru-RU" sz="2400" baseline="-25000" dirty="0"/>
                <a:t>2</a:t>
              </a:r>
              <a:r>
                <a:rPr lang="en-US" altLang="ru-RU" sz="2400" baseline="60000" dirty="0"/>
                <a:t>-</a:t>
              </a:r>
              <a:r>
                <a:rPr lang="en-US" altLang="ru-RU" sz="2400" dirty="0"/>
                <a:t> + 2H</a:t>
              </a:r>
              <a:r>
                <a:rPr lang="en-US" altLang="ru-RU" sz="2400" baseline="30000" dirty="0"/>
                <a:t>+</a:t>
              </a:r>
            </a:p>
            <a:p>
              <a:pPr algn="ctr">
                <a:lnSpc>
                  <a:spcPct val="150000"/>
                </a:lnSpc>
              </a:pPr>
              <a:r>
                <a:rPr lang="ru-RU" altLang="ru-RU" sz="2400" dirty="0" smtClean="0"/>
                <a:t>Супероксид </a:t>
              </a:r>
              <a:r>
                <a:rPr lang="ru-RU" altLang="ru-RU" sz="2400" dirty="0" err="1" smtClean="0"/>
                <a:t>дисмутаз</a:t>
              </a:r>
              <a:r>
                <a:rPr lang="ru-RU" altLang="ru-RU" sz="2250" dirty="0" err="1" smtClean="0"/>
                <a:t>а</a:t>
              </a:r>
              <a:endParaRPr lang="en-US" altLang="ru-RU" sz="2250" dirty="0"/>
            </a:p>
          </p:txBody>
        </p:sp>
        <p:sp>
          <p:nvSpPr>
            <p:cNvPr id="42044" name="Line 60"/>
            <p:cNvSpPr>
              <a:spLocks noChangeShapeType="1"/>
            </p:cNvSpPr>
            <p:nvPr/>
          </p:nvSpPr>
          <p:spPr bwMode="auto">
            <a:xfrm>
              <a:off x="2760" y="3216"/>
              <a:ext cx="17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</p:grpSp>
      <p:grpSp>
        <p:nvGrpSpPr>
          <p:cNvPr id="42060" name="Group 76"/>
          <p:cNvGrpSpPr>
            <a:grpSpLocks/>
          </p:cNvGrpSpPr>
          <p:nvPr/>
        </p:nvGrpSpPr>
        <p:grpSpPr bwMode="auto">
          <a:xfrm>
            <a:off x="3433464" y="2535881"/>
            <a:ext cx="4948536" cy="1181695"/>
            <a:chOff x="2493" y="1883"/>
            <a:chExt cx="3325" cy="794"/>
          </a:xfrm>
        </p:grpSpPr>
        <p:grpSp>
          <p:nvGrpSpPr>
            <p:cNvPr id="42059" name="Group 75"/>
            <p:cNvGrpSpPr>
              <a:grpSpLocks/>
            </p:cNvGrpSpPr>
            <p:nvPr/>
          </p:nvGrpSpPr>
          <p:grpSpPr bwMode="auto">
            <a:xfrm>
              <a:off x="2493" y="1883"/>
              <a:ext cx="2023" cy="794"/>
              <a:chOff x="2493" y="1883"/>
              <a:chExt cx="2023" cy="794"/>
            </a:xfrm>
          </p:grpSpPr>
          <p:sp>
            <p:nvSpPr>
              <p:cNvPr id="42056" name="Rectangle 72"/>
              <p:cNvSpPr>
                <a:spLocks noChangeArrowheads="1"/>
              </p:cNvSpPr>
              <p:nvPr/>
            </p:nvSpPr>
            <p:spPr bwMode="auto">
              <a:xfrm>
                <a:off x="2493" y="1883"/>
                <a:ext cx="2023" cy="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2870" tIns="51435" rIns="102870" bIns="51435" anchorCtr="1">
                <a:spAutoFit/>
              </a:bodyPr>
              <a:lstStyle/>
              <a:p>
                <a:pPr algn="ctr"/>
                <a:r>
                  <a:rPr lang="en-US" altLang="ru-RU" sz="2800" b="1" dirty="0">
                    <a:cs typeface="Times New Roman" panose="02020603050405020304" pitchFamily="18" charset="0"/>
                  </a:rPr>
                  <a:t>H</a:t>
                </a:r>
                <a:r>
                  <a:rPr lang="en-US" altLang="ru-RU" sz="2800" b="1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en-US" altLang="ru-RU" sz="2800" b="1" baseline="-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ru-RU" sz="2800" b="1" dirty="0">
                    <a:cs typeface="Arial" panose="020B0604020202020204" pitchFamily="34" charset="0"/>
                  </a:rPr>
                  <a:t>Cl</a:t>
                </a:r>
                <a:r>
                  <a:rPr lang="en-US" altLang="ru-RU" sz="2800" b="1" baseline="50000" dirty="0">
                    <a:cs typeface="Arial" panose="020B0604020202020204" pitchFamily="34" charset="0"/>
                  </a:rPr>
                  <a:t>-</a:t>
                </a:r>
                <a:r>
                  <a:rPr lang="en-US" altLang="ru-RU" sz="2800" b="1" dirty="0">
                    <a:cs typeface="Arial" panose="020B0604020202020204" pitchFamily="34" charset="0"/>
                  </a:rPr>
                  <a:t> </a:t>
                </a:r>
                <a:endParaRPr lang="en-US" alt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uk-UA" sz="2800" dirty="0" err="1" smtClean="0"/>
                  <a:t>мієлопероксидаза</a:t>
                </a:r>
                <a:endParaRPr lang="en-US" altLang="ru-RU" sz="2800" b="1" dirty="0"/>
              </a:p>
            </p:txBody>
          </p:sp>
          <p:sp>
            <p:nvSpPr>
              <p:cNvPr id="42057" name="Line 73"/>
              <p:cNvSpPr>
                <a:spLocks noChangeShapeType="1"/>
              </p:cNvSpPr>
              <p:nvPr/>
            </p:nvSpPr>
            <p:spPr bwMode="auto">
              <a:xfrm>
                <a:off x="2916" y="2208"/>
                <a:ext cx="1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2870" tIns="51435" rIns="102870" bIns="51435" anchor="ctr" anchorCtr="1"/>
              <a:lstStyle/>
              <a:p>
                <a:endParaRPr lang="ru-RU" sz="1688"/>
              </a:p>
            </p:txBody>
          </p:sp>
        </p:grpSp>
        <p:sp>
          <p:nvSpPr>
            <p:cNvPr id="42058" name="Rectangle 74"/>
            <p:cNvSpPr>
              <a:spLocks noChangeArrowheads="1"/>
            </p:cNvSpPr>
            <p:nvPr/>
          </p:nvSpPr>
          <p:spPr bwMode="auto">
            <a:xfrm>
              <a:off x="4544" y="2056"/>
              <a:ext cx="1274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pPr algn="ctr"/>
              <a:r>
                <a:rPr lang="en-US" altLang="ru-RU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OCl</a:t>
              </a:r>
              <a:r>
                <a:rPr lang="en-US" altLang="ru-RU" sz="3200" b="1" baseline="50000" dirty="0">
                  <a:solidFill>
                    <a:srgbClr val="FF0000"/>
                  </a:solidFill>
                  <a:cs typeface="Arial" panose="020B0604020202020204" pitchFamily="34" charset="0"/>
                </a:rPr>
                <a:t>-</a:t>
              </a:r>
              <a:r>
                <a:rPr lang="en-US" altLang="ru-RU" sz="2800" dirty="0">
                  <a:cs typeface="Arial" panose="020B0604020202020204" pitchFamily="34" charset="0"/>
                </a:rPr>
                <a:t>  + H</a:t>
              </a:r>
              <a:r>
                <a:rPr lang="en-US" altLang="ru-RU" sz="2800" baseline="-25000" dirty="0">
                  <a:cs typeface="Arial" panose="020B0604020202020204" pitchFamily="34" charset="0"/>
                </a:rPr>
                <a:t>2</a:t>
              </a:r>
              <a:r>
                <a:rPr lang="en-US" altLang="ru-RU" sz="2800" dirty="0"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2067" name="Group 83"/>
          <p:cNvGrpSpPr>
            <a:grpSpLocks/>
          </p:cNvGrpSpPr>
          <p:nvPr/>
        </p:nvGrpSpPr>
        <p:grpSpPr bwMode="auto">
          <a:xfrm>
            <a:off x="3533177" y="5547077"/>
            <a:ext cx="3900787" cy="1064122"/>
            <a:chOff x="2880" y="3360"/>
            <a:chExt cx="2621" cy="715"/>
          </a:xfrm>
        </p:grpSpPr>
        <p:sp>
          <p:nvSpPr>
            <p:cNvPr id="42064" name="Text Box 80"/>
            <p:cNvSpPr txBox="1">
              <a:spLocks noChangeArrowheads="1"/>
            </p:cNvSpPr>
            <p:nvPr/>
          </p:nvSpPr>
          <p:spPr bwMode="auto">
            <a:xfrm>
              <a:off x="4536" y="3544"/>
              <a:ext cx="9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2250" dirty="0">
                  <a:solidFill>
                    <a:schemeClr val="hlink"/>
                  </a:solidFill>
                  <a:cs typeface="Arial" panose="020B0604020202020204" pitchFamily="34" charset="0"/>
                </a:rPr>
                <a:t> </a:t>
              </a:r>
              <a:r>
                <a:rPr lang="en-US" altLang="ru-RU" sz="2400" dirty="0">
                  <a:solidFill>
                    <a:srgbClr val="0066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ru-RU" sz="2400" baseline="-30000" dirty="0">
                  <a:solidFill>
                    <a:srgbClr val="006600"/>
                  </a:solidFill>
                  <a:cs typeface="Arial" panose="020B0604020202020204" pitchFamily="34" charset="0"/>
                </a:rPr>
                <a:t>2</a:t>
              </a:r>
              <a:r>
                <a:rPr lang="en-US" altLang="ru-RU" sz="2400" dirty="0">
                  <a:solidFill>
                    <a:srgbClr val="006600"/>
                  </a:solidFill>
                  <a:cs typeface="Arial" panose="020B0604020202020204" pitchFamily="34" charset="0"/>
                </a:rPr>
                <a:t>O </a:t>
              </a:r>
              <a:r>
                <a:rPr lang="en-US" altLang="ru-RU" sz="2400" dirty="0">
                  <a:solidFill>
                    <a:srgbClr val="006600"/>
                  </a:solidFill>
                </a:rPr>
                <a:t>+ O</a:t>
              </a:r>
              <a:r>
                <a:rPr lang="en-US" altLang="ru-RU" sz="2400" baseline="-25000" dirty="0">
                  <a:solidFill>
                    <a:srgbClr val="006600"/>
                  </a:solidFill>
                </a:rPr>
                <a:t>2</a:t>
              </a:r>
              <a:r>
                <a:rPr lang="en-US" altLang="ru-RU" sz="2400" baseline="50000" dirty="0">
                  <a:solidFill>
                    <a:srgbClr val="006600"/>
                  </a:solidFill>
                  <a:cs typeface="Arial" panose="020B0604020202020204" pitchFamily="34" charset="0"/>
                </a:rPr>
                <a:t>-</a:t>
              </a:r>
            </a:p>
          </p:txBody>
        </p:sp>
        <p:grpSp>
          <p:nvGrpSpPr>
            <p:cNvPr id="42066" name="Group 82"/>
            <p:cNvGrpSpPr>
              <a:grpSpLocks/>
            </p:cNvGrpSpPr>
            <p:nvPr/>
          </p:nvGrpSpPr>
          <p:grpSpPr bwMode="auto">
            <a:xfrm>
              <a:off x="2880" y="3360"/>
              <a:ext cx="1392" cy="715"/>
              <a:chOff x="2880" y="3360"/>
              <a:chExt cx="1392" cy="715"/>
            </a:xfrm>
          </p:grpSpPr>
          <p:sp>
            <p:nvSpPr>
              <p:cNvPr id="42063" name="Rectangle 79"/>
              <p:cNvSpPr>
                <a:spLocks noChangeArrowheads="1"/>
              </p:cNvSpPr>
              <p:nvPr/>
            </p:nvSpPr>
            <p:spPr bwMode="auto">
              <a:xfrm>
                <a:off x="2899" y="3360"/>
                <a:ext cx="1133" cy="7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2870" tIns="51435" rIns="102870" bIns="51435" anchorCtr="1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ru-RU" sz="2400" dirty="0">
                    <a:solidFill>
                      <a:srgbClr val="006600"/>
                    </a:solidFill>
                    <a:cs typeface="Arial" panose="020B0604020202020204" pitchFamily="34" charset="0"/>
                  </a:rPr>
                  <a:t>2 H</a:t>
                </a:r>
                <a:r>
                  <a:rPr lang="en-US" altLang="ru-RU" sz="2400" baseline="-30000" dirty="0">
                    <a:solidFill>
                      <a:srgbClr val="006600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altLang="ru-RU" sz="2400" dirty="0">
                    <a:solidFill>
                      <a:srgbClr val="006600"/>
                    </a:solidFill>
                    <a:cs typeface="Arial" panose="020B0604020202020204" pitchFamily="34" charset="0"/>
                  </a:rPr>
                  <a:t> O</a:t>
                </a:r>
                <a:r>
                  <a:rPr lang="en-US" altLang="ru-RU" sz="2400" baseline="-30000" dirty="0">
                    <a:solidFill>
                      <a:srgbClr val="006600"/>
                    </a:solidFill>
                    <a:cs typeface="Arial" panose="020B0604020202020204" pitchFamily="34" charset="0"/>
                  </a:rPr>
                  <a:t>2</a:t>
                </a:r>
                <a:endParaRPr lang="en-US" altLang="ru-RU" sz="2400" dirty="0">
                  <a:solidFill>
                    <a:srgbClr val="006600"/>
                  </a:solidFill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ru-RU" altLang="ru-RU" sz="2400" dirty="0" smtClean="0">
                    <a:solidFill>
                      <a:srgbClr val="006600"/>
                    </a:solidFill>
                    <a:cs typeface="Arial" panose="020B0604020202020204" pitchFamily="34" charset="0"/>
                  </a:rPr>
                  <a:t>каталаза</a:t>
                </a:r>
                <a:endParaRPr lang="en-US" altLang="ru-RU" sz="2400" dirty="0">
                  <a:solidFill>
                    <a:srgbClr val="0066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65" name="Line 81"/>
              <p:cNvSpPr>
                <a:spLocks noChangeShapeType="1"/>
              </p:cNvSpPr>
              <p:nvPr/>
            </p:nvSpPr>
            <p:spPr bwMode="auto">
              <a:xfrm>
                <a:off x="2880" y="3744"/>
                <a:ext cx="13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2870" tIns="51435" rIns="102870" bIns="51435" anchor="ctr" anchorCtr="1"/>
              <a:lstStyle/>
              <a:p>
                <a:endParaRPr lang="ru-RU" sz="1688"/>
              </a:p>
            </p:txBody>
          </p:sp>
        </p:grpSp>
      </p:grpSp>
      <p:grpSp>
        <p:nvGrpSpPr>
          <p:cNvPr id="42090" name="Group 106"/>
          <p:cNvGrpSpPr>
            <a:grpSpLocks/>
          </p:cNvGrpSpPr>
          <p:nvPr/>
        </p:nvGrpSpPr>
        <p:grpSpPr bwMode="auto">
          <a:xfrm>
            <a:off x="3350080" y="3723912"/>
            <a:ext cx="4329411" cy="571501"/>
            <a:chOff x="2804" y="2418"/>
            <a:chExt cx="2909" cy="384"/>
          </a:xfrm>
        </p:grpSpPr>
        <p:sp>
          <p:nvSpPr>
            <p:cNvPr id="42086" name="Text Box 102"/>
            <p:cNvSpPr txBox="1">
              <a:spLocks noChangeArrowheads="1"/>
            </p:cNvSpPr>
            <p:nvPr/>
          </p:nvSpPr>
          <p:spPr bwMode="auto">
            <a:xfrm>
              <a:off x="2804" y="2443"/>
              <a:ext cx="1323" cy="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2800" dirty="0"/>
                <a:t>2OCL</a:t>
              </a:r>
              <a:r>
                <a:rPr lang="en-US" altLang="ru-RU" sz="2800" baseline="50000" dirty="0"/>
                <a:t>-</a:t>
              </a:r>
              <a:r>
                <a:rPr lang="en-US" altLang="ru-RU" sz="2800" dirty="0"/>
                <a:t> + H</a:t>
              </a:r>
              <a:r>
                <a:rPr lang="en-US" altLang="ru-RU" sz="2800" baseline="-25000" dirty="0"/>
                <a:t>2</a:t>
              </a:r>
              <a:r>
                <a:rPr lang="en-US" altLang="ru-RU" sz="2800" dirty="0"/>
                <a:t>O</a:t>
              </a:r>
            </a:p>
          </p:txBody>
        </p:sp>
        <p:sp>
          <p:nvSpPr>
            <p:cNvPr id="42087" name="Text Box 103"/>
            <p:cNvSpPr txBox="1">
              <a:spLocks noChangeArrowheads="1"/>
            </p:cNvSpPr>
            <p:nvPr/>
          </p:nvSpPr>
          <p:spPr bwMode="auto">
            <a:xfrm>
              <a:off x="4320" y="2418"/>
              <a:ext cx="1393" cy="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Ctr="1">
              <a:spAutoFit/>
            </a:bodyPr>
            <a:lstStyle/>
            <a:p>
              <a:r>
                <a:rPr lang="en-US" altLang="ru-RU" sz="2800" b="1" baseline="30000" dirty="0">
                  <a:solidFill>
                    <a:srgbClr val="FF0000"/>
                  </a:solidFill>
                </a:rPr>
                <a:t>1</a:t>
              </a:r>
              <a:r>
                <a:rPr lang="en-US" altLang="ru-RU" sz="2800" b="1" dirty="0">
                  <a:solidFill>
                    <a:srgbClr val="FF0000"/>
                  </a:solidFill>
                </a:rPr>
                <a:t>O</a:t>
              </a:r>
              <a:r>
                <a:rPr lang="en-US" altLang="ru-RU" sz="28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ru-RU" sz="2800" b="1" baseline="60000" dirty="0"/>
                <a:t>-</a:t>
              </a:r>
              <a:r>
                <a:rPr lang="en-US" altLang="ru-RU" sz="2400" dirty="0">
                  <a:cs typeface="Arial" panose="020B0604020202020204" pitchFamily="34" charset="0"/>
                </a:rPr>
                <a:t>+</a:t>
              </a:r>
              <a:r>
                <a:rPr lang="en-US" altLang="ru-RU" sz="2400" baseline="-25000" dirty="0">
                  <a:solidFill>
                    <a:srgbClr val="FF0000"/>
                  </a:solidFill>
                </a:rPr>
                <a:t> </a:t>
              </a:r>
              <a:r>
                <a:rPr lang="en-US" altLang="ru-RU" sz="2400" dirty="0"/>
                <a:t>Cl</a:t>
              </a:r>
              <a:r>
                <a:rPr lang="en-US" altLang="ru-RU" sz="2400" baseline="50000" dirty="0">
                  <a:cs typeface="Arial" panose="020B0604020202020204" pitchFamily="34" charset="0"/>
                </a:rPr>
                <a:t>-</a:t>
              </a:r>
              <a:r>
                <a:rPr lang="en-US" altLang="ru-RU" sz="2400" dirty="0"/>
                <a:t>+ H</a:t>
              </a:r>
              <a:r>
                <a:rPr lang="en-US" altLang="ru-RU" sz="2400" baseline="-25000" dirty="0"/>
                <a:t>2</a:t>
              </a:r>
              <a:r>
                <a:rPr lang="en-US" altLang="ru-RU" sz="2400" dirty="0"/>
                <a:t>O</a:t>
              </a:r>
              <a:endParaRPr lang="en-US" altLang="ru-RU" sz="24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946039" y="2535881"/>
            <a:ext cx="2954810" cy="358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HOCI-</a:t>
            </a:r>
            <a:r>
              <a:rPr lang="uk-UA" sz="3200" dirty="0" err="1" smtClean="0"/>
              <a:t>гіпохлориста</a:t>
            </a:r>
            <a:r>
              <a:rPr lang="uk-UA" sz="3200" dirty="0" smtClean="0"/>
              <a:t> кислота, </a:t>
            </a:r>
            <a:r>
              <a:rPr lang="uk-UA" sz="3200" dirty="0" err="1" smtClean="0"/>
              <a:t>ГіпобромистаГіпойодиста</a:t>
            </a:r>
            <a:r>
              <a:rPr lang="uk-UA" sz="3200" dirty="0" smtClean="0"/>
              <a:t> кислоти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27693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0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0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0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0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6305" y="277814"/>
            <a:ext cx="7473950" cy="11398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uk-UA" sz="2400" dirty="0" smtClean="0"/>
              <a:t>Цитохімічні методи діагностики внутрішньоклітинних ферментів клітин </a:t>
            </a:r>
            <a:r>
              <a:rPr lang="uk-UA" sz="2400" dirty="0" err="1" smtClean="0"/>
              <a:t>гранулоцитарного</a:t>
            </a:r>
            <a:r>
              <a:rPr lang="uk-UA" sz="2400" dirty="0" smtClean="0"/>
              <a:t> ряду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1986" name="Picture 3" descr="М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76" y="1844675"/>
            <a:ext cx="90011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1703389" y="4797426"/>
            <a:ext cx="2808287" cy="1368425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Позитивна реакція </a:t>
            </a:r>
            <a:r>
              <a:rPr lang="uk-UA" sz="1600" dirty="0" smtClean="0"/>
              <a:t>на</a:t>
            </a:r>
            <a:endParaRPr lang="en-US" sz="1600" dirty="0" smtClean="0"/>
          </a:p>
          <a:p>
            <a:pPr algn="ctr"/>
            <a:r>
              <a:rPr lang="uk-UA" sz="1600" dirty="0" smtClean="0"/>
              <a:t> </a:t>
            </a:r>
            <a:r>
              <a:rPr lang="uk-UA" sz="1600" dirty="0" err="1" smtClean="0"/>
              <a:t>мієлопероксидазу</a:t>
            </a:r>
            <a:r>
              <a:rPr lang="uk-UA" sz="1600" dirty="0" smtClean="0"/>
              <a:t> </a:t>
            </a:r>
            <a:endParaRPr lang="en-US" sz="1600" dirty="0" smtClean="0"/>
          </a:p>
          <a:p>
            <a:pPr algn="ctr"/>
            <a:r>
              <a:rPr lang="uk-UA" sz="1600" dirty="0" smtClean="0"/>
              <a:t>(</a:t>
            </a:r>
            <a:r>
              <a:rPr lang="uk-UA" sz="1600" dirty="0" smtClean="0"/>
              <a:t>мієлоцит)</a:t>
            </a:r>
            <a:endParaRPr lang="ru-RU" sz="16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4656139" y="4797426"/>
            <a:ext cx="2808287" cy="1368425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Позитивна реакція </a:t>
            </a:r>
            <a:r>
              <a:rPr lang="uk-UA" sz="1600" dirty="0" smtClean="0"/>
              <a:t>на</a:t>
            </a:r>
            <a:endParaRPr lang="en-US" sz="1600" dirty="0" smtClean="0"/>
          </a:p>
          <a:p>
            <a:pPr algn="ctr"/>
            <a:r>
              <a:rPr lang="uk-UA" sz="1600" dirty="0" smtClean="0"/>
              <a:t> </a:t>
            </a:r>
            <a:r>
              <a:rPr lang="uk-UA" sz="1600" dirty="0" err="1" smtClean="0"/>
              <a:t>мієлопероксидазу</a:t>
            </a:r>
            <a:r>
              <a:rPr lang="uk-UA" sz="1600" dirty="0" smtClean="0"/>
              <a:t> </a:t>
            </a:r>
            <a:endParaRPr lang="en-US" sz="1600" dirty="0" smtClean="0"/>
          </a:p>
          <a:p>
            <a:pPr algn="ctr"/>
            <a:r>
              <a:rPr lang="uk-UA" sz="1600" dirty="0" smtClean="0"/>
              <a:t>(</a:t>
            </a:r>
            <a:r>
              <a:rPr lang="uk-UA" sz="1600" dirty="0" err="1" smtClean="0"/>
              <a:t>нейтрофіл</a:t>
            </a:r>
            <a:r>
              <a:rPr lang="uk-UA" sz="1600" dirty="0" smtClean="0"/>
              <a:t>) Негативна </a:t>
            </a:r>
            <a:r>
              <a:rPr lang="uk-UA" sz="1600" dirty="0" smtClean="0"/>
              <a:t>– </a:t>
            </a:r>
            <a:endParaRPr lang="en-US" sz="1600" dirty="0" smtClean="0"/>
          </a:p>
          <a:p>
            <a:pPr algn="ctr"/>
            <a:r>
              <a:rPr lang="uk-UA" sz="1600" dirty="0" smtClean="0"/>
              <a:t>(</a:t>
            </a:r>
            <a:r>
              <a:rPr lang="uk-UA" sz="1600" dirty="0" smtClean="0"/>
              <a:t>лімфоцит)</a:t>
            </a:r>
            <a:endParaRPr lang="ru-RU" sz="16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7680325" y="4797426"/>
            <a:ext cx="2808288" cy="1368425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dirty="0" smtClean="0"/>
              <a:t>Позитивна реакція на </a:t>
            </a:r>
            <a:endParaRPr lang="en-US" sz="1600" dirty="0" smtClean="0"/>
          </a:p>
          <a:p>
            <a:pPr algn="ctr"/>
            <a:r>
              <a:rPr lang="uk-UA" sz="1600" dirty="0" err="1" smtClean="0"/>
              <a:t>мієлопероксидазу</a:t>
            </a:r>
            <a:r>
              <a:rPr lang="uk-UA" sz="1600" dirty="0" smtClean="0"/>
              <a:t> </a:t>
            </a:r>
            <a:r>
              <a:rPr lang="uk-UA" sz="1600" dirty="0" smtClean="0"/>
              <a:t>у </a:t>
            </a:r>
            <a:endParaRPr lang="en-US" sz="1600" dirty="0" smtClean="0"/>
          </a:p>
          <a:p>
            <a:pPr algn="ctr"/>
            <a:r>
              <a:rPr lang="uk-UA" sz="1600" dirty="0" err="1" smtClean="0"/>
              <a:t>нейтрофілі</a:t>
            </a:r>
            <a:r>
              <a:rPr lang="uk-UA" sz="1600" dirty="0" smtClean="0"/>
              <a:t> </a:t>
            </a:r>
            <a:r>
              <a:rPr lang="uk-UA" sz="1600" dirty="0" smtClean="0"/>
              <a:t>(1) </a:t>
            </a:r>
            <a:endParaRPr lang="en-US" sz="1600" dirty="0" smtClean="0"/>
          </a:p>
          <a:p>
            <a:pPr algn="ctr"/>
            <a:r>
              <a:rPr lang="uk-UA" sz="1600" dirty="0" err="1" smtClean="0"/>
              <a:t>Різко-позитивна-</a:t>
            </a:r>
            <a:r>
              <a:rPr lang="uk-UA" sz="1600" dirty="0" smtClean="0"/>
              <a:t> </a:t>
            </a:r>
            <a:endParaRPr lang="en-US" sz="1600" dirty="0" smtClean="0"/>
          </a:p>
          <a:p>
            <a:pPr algn="ctr"/>
            <a:r>
              <a:rPr lang="uk-UA" sz="1600" dirty="0" smtClean="0"/>
              <a:t>В </a:t>
            </a:r>
            <a:r>
              <a:rPr lang="uk-UA" sz="1600" dirty="0" smtClean="0"/>
              <a:t>еозинофілі (2)</a:t>
            </a:r>
            <a:endParaRPr lang="ru-RU" sz="16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9191626" y="692151"/>
            <a:ext cx="147637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Comic Sans MS" pitchFamily="66" charset="0"/>
              </a:rPr>
              <a:t>МПО</a:t>
            </a:r>
          </a:p>
        </p:txBody>
      </p:sp>
    </p:spTree>
    <p:extLst>
      <p:ext uri="{BB962C8B-B14F-4D97-AF65-F5344CB8AC3E}">
        <p14:creationId xmlns:p14="http://schemas.microsoft.com/office/powerpoint/2010/main" xmlns="" val="22112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G_NET_forming_cell_death_dependsROS2007"/>
          <p:cNvPicPr>
            <a:picLocks noChangeAspect="1" noChangeArrowheads="1"/>
          </p:cNvPicPr>
          <p:nvPr/>
        </p:nvPicPr>
        <p:blipFill rotWithShape="1">
          <a:blip r:embed="rId2" cstate="print"/>
          <a:srcRect l="457" t="68804" r="-457" b="-1531"/>
          <a:stretch/>
        </p:blipFill>
        <p:spPr bwMode="auto">
          <a:xfrm>
            <a:off x="277762" y="4913194"/>
            <a:ext cx="7337687" cy="187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1951257" y="99827"/>
            <a:ext cx="9791564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uk-UA" sz="3200" dirty="0" err="1" smtClean="0"/>
              <a:t>Екстрацелюлярні</a:t>
            </a:r>
            <a:r>
              <a:rPr lang="uk-UA" sz="3200" dirty="0" smtClean="0"/>
              <a:t> </a:t>
            </a:r>
            <a:r>
              <a:rPr lang="uk-UA" sz="3200" dirty="0" err="1" smtClean="0"/>
              <a:t>нейтрофільні</a:t>
            </a:r>
            <a:r>
              <a:rPr lang="uk-UA" sz="3200" dirty="0" smtClean="0"/>
              <a:t> мережі </a:t>
            </a:r>
            <a:endParaRPr lang="en-US" sz="3200" dirty="0" smtClean="0"/>
          </a:p>
          <a:p>
            <a:pPr algn="ctr">
              <a:defRPr/>
            </a:pPr>
            <a:r>
              <a:rPr lang="uk-UA" sz="3200" dirty="0" smtClean="0"/>
              <a:t>(</a:t>
            </a:r>
            <a:r>
              <a:rPr lang="uk-UA" sz="3200" dirty="0" err="1" smtClean="0"/>
              <a:t>Neutrophil</a:t>
            </a:r>
            <a:r>
              <a:rPr lang="uk-UA" sz="3200" dirty="0" smtClean="0"/>
              <a:t> </a:t>
            </a:r>
            <a:r>
              <a:rPr lang="uk-UA" sz="3200" dirty="0" err="1" smtClean="0"/>
              <a:t>extracellular</a:t>
            </a:r>
            <a:r>
              <a:rPr lang="uk-UA" sz="3200" dirty="0" smtClean="0"/>
              <a:t> </a:t>
            </a:r>
            <a:r>
              <a:rPr lang="uk-UA" sz="3200" dirty="0" err="1" smtClean="0"/>
              <a:t>traps</a:t>
            </a:r>
            <a:r>
              <a:rPr lang="uk-UA" sz="3200" dirty="0" smtClean="0"/>
              <a:t>)</a:t>
            </a:r>
            <a:endParaRPr lang="ru-RU" sz="3200" b="1" dirty="0">
              <a:solidFill>
                <a:schemeClr val="hlin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5450" y="1167857"/>
            <a:ext cx="4483807" cy="5590674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136477" y="1014227"/>
            <a:ext cx="7478972" cy="485476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uk-UA" sz="2800" dirty="0" smtClean="0"/>
              <a:t>Активовані НГ </a:t>
            </a:r>
            <a:r>
              <a:rPr lang="uk-UA" sz="2800" dirty="0" err="1" smtClean="0"/>
              <a:t>екстрацелюлярно</a:t>
            </a:r>
            <a:r>
              <a:rPr lang="uk-UA" sz="2800" dirty="0" smtClean="0"/>
              <a:t> виділяють білки гранул, ядерний (</a:t>
            </a:r>
            <a:r>
              <a:rPr lang="uk-UA" sz="2800" dirty="0" err="1" smtClean="0"/>
              <a:t>мітохондріальний</a:t>
            </a:r>
            <a:r>
              <a:rPr lang="uk-UA" sz="2800" dirty="0" smtClean="0"/>
              <a:t>) хроматин (ДНК) та формують </a:t>
            </a:r>
            <a:r>
              <a:rPr lang="uk-UA" sz="2800" dirty="0" err="1" smtClean="0"/>
              <a:t>екстрацелюлярні</a:t>
            </a:r>
            <a:r>
              <a:rPr lang="uk-UA" sz="2800" dirty="0" smtClean="0"/>
              <a:t> нитки (мережі) – пастки (NET), здатні пов'язувати та вбивати грам(+) та грам(–) бактерії, гриби, руйнувати фактори їхньої вірулентності. При цьому НГ гинуть не через некроз чи </a:t>
            </a:r>
            <a:r>
              <a:rPr lang="uk-UA" sz="2800" dirty="0" err="1" smtClean="0"/>
              <a:t>апоптоз</a:t>
            </a:r>
            <a:r>
              <a:rPr lang="uk-UA" sz="2800" dirty="0" smtClean="0"/>
              <a:t>, а “NETOSIS” (</a:t>
            </a:r>
            <a:r>
              <a:rPr lang="uk-UA" sz="2800" dirty="0" err="1" smtClean="0"/>
              <a:t>T.A.Fuchs</a:t>
            </a:r>
            <a:r>
              <a:rPr lang="uk-UA" sz="2800" dirty="0" smtClean="0"/>
              <a:t>, </a:t>
            </a:r>
            <a:r>
              <a:rPr lang="uk-UA" sz="2800" dirty="0" err="1" smtClean="0"/>
              <a:t>U.Abed</a:t>
            </a:r>
            <a:r>
              <a:rPr lang="uk-UA" sz="2800" dirty="0" smtClean="0"/>
              <a:t>, </a:t>
            </a:r>
            <a:r>
              <a:rPr lang="uk-UA" sz="2800" dirty="0" err="1" smtClean="0"/>
              <a:t>C.Goosman</a:t>
            </a:r>
            <a:r>
              <a:rPr lang="uk-UA" sz="2800" dirty="0" smtClean="0"/>
              <a:t> </a:t>
            </a:r>
            <a:r>
              <a:rPr lang="uk-UA" sz="2800" dirty="0" err="1" smtClean="0"/>
              <a:t>et</a:t>
            </a:r>
            <a:r>
              <a:rPr lang="uk-UA" sz="2800" dirty="0" smtClean="0"/>
              <a:t> </a:t>
            </a:r>
            <a:r>
              <a:rPr lang="uk-UA" sz="2800" dirty="0" err="1" smtClean="0"/>
              <a:t>al</a:t>
            </a:r>
            <a:r>
              <a:rPr lang="uk-UA" sz="2800" dirty="0" smtClean="0"/>
              <a:t>., 2007;</a:t>
            </a:r>
            <a:endParaRPr lang="ru-RU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056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829" y="248393"/>
            <a:ext cx="11081426" cy="607641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Вроджений імунітет-перша лінія захисту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800955" y="1498060"/>
            <a:ext cx="3528813" cy="1050483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Мієлоїдні клітини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877255" y="1498060"/>
            <a:ext cx="3374265" cy="1061616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>
                <a:solidFill>
                  <a:schemeClr val="tx1"/>
                </a:solidFill>
              </a:rPr>
              <a:t>Лімфоїдні</a:t>
            </a:r>
            <a:r>
              <a:rPr lang="uk-UA" sz="2400" dirty="0" smtClean="0">
                <a:solidFill>
                  <a:schemeClr val="tx1"/>
                </a:solidFill>
              </a:rPr>
              <a:t> клітини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8676064" y="1614792"/>
            <a:ext cx="3211136" cy="1061206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Епітеліальні клітини та інші клітини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0740" y="2518762"/>
            <a:ext cx="4257154" cy="12750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НГ, МОН/</a:t>
            </a:r>
            <a:r>
              <a:rPr lang="uk-UA" sz="2400" dirty="0" err="1" smtClean="0">
                <a:solidFill>
                  <a:schemeClr val="tx1"/>
                </a:solidFill>
              </a:rPr>
              <a:t>МФ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uk-UA" sz="2400" dirty="0" err="1" smtClean="0">
                <a:solidFill>
                  <a:schemeClr val="tx1"/>
                </a:solidFill>
              </a:rPr>
              <a:t>-фагоцитоз</a:t>
            </a:r>
            <a:r>
              <a:rPr lang="uk-UA" sz="2400" dirty="0" smtClean="0">
                <a:solidFill>
                  <a:schemeClr val="tx1"/>
                </a:solidFill>
              </a:rPr>
              <a:t> та внутрішньоклітинний </a:t>
            </a:r>
            <a:r>
              <a:rPr lang="uk-UA" sz="2400" dirty="0" err="1" smtClean="0">
                <a:solidFill>
                  <a:schemeClr val="tx1"/>
                </a:solidFill>
              </a:rPr>
              <a:t>кілінг</a:t>
            </a:r>
            <a:r>
              <a:rPr lang="uk-UA" sz="2400" dirty="0" smtClean="0">
                <a:solidFill>
                  <a:schemeClr val="tx1"/>
                </a:solidFill>
              </a:rPr>
              <a:t> ЕОЗ, </a:t>
            </a:r>
            <a:r>
              <a:rPr lang="uk-UA" sz="2400" dirty="0" err="1" smtClean="0">
                <a:solidFill>
                  <a:schemeClr val="tx1"/>
                </a:solidFill>
              </a:rPr>
              <a:t>НГ-позаклітинний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uk-UA" sz="2400" dirty="0" err="1" smtClean="0">
                <a:solidFill>
                  <a:schemeClr val="tx1"/>
                </a:solidFill>
              </a:rPr>
              <a:t>кілінг</a:t>
            </a:r>
            <a:endParaRPr lang="ru-RU" b="1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57800" y="2567999"/>
            <a:ext cx="3503054" cy="13425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NК- NКТ- Активність </a:t>
            </a:r>
            <a:r>
              <a:rPr lang="uk-UA" sz="2400" dirty="0" err="1" smtClean="0">
                <a:solidFill>
                  <a:schemeClr val="tx1"/>
                </a:solidFill>
              </a:rPr>
              <a:t>yδТ-клітин</a:t>
            </a:r>
            <a:r>
              <a:rPr lang="uk-UA" sz="2400" dirty="0" smtClean="0">
                <a:solidFill>
                  <a:schemeClr val="tx1"/>
                </a:solidFill>
              </a:rPr>
              <a:t> контактний </a:t>
            </a:r>
            <a:r>
              <a:rPr lang="uk-UA" sz="2400" dirty="0" err="1" smtClean="0">
                <a:solidFill>
                  <a:schemeClr val="tx1"/>
                </a:solidFill>
              </a:rPr>
              <a:t>клілінг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77072" y="2598177"/>
            <a:ext cx="3249039" cy="15551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Під впливом активації набувають багато захисних функцій мієлоїдних клітин включаючи фагоцитоз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7879" y="4340179"/>
            <a:ext cx="3895860" cy="21578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Протизапальні </a:t>
            </a:r>
            <a:r>
              <a:rPr lang="uk-UA" sz="2400" dirty="0" err="1" smtClean="0">
                <a:solidFill>
                  <a:schemeClr val="tx1"/>
                </a:solidFill>
              </a:rPr>
              <a:t>цитокіни</a:t>
            </a:r>
            <a:r>
              <a:rPr lang="uk-UA" sz="2400" dirty="0" smtClean="0">
                <a:solidFill>
                  <a:schemeClr val="tx1"/>
                </a:solidFill>
              </a:rPr>
              <a:t> (ІЛ-1, ІЛ-6, ФНПα, КСФ, </a:t>
            </a:r>
            <a:r>
              <a:rPr lang="uk-UA" sz="2400" dirty="0" err="1" smtClean="0">
                <a:solidFill>
                  <a:schemeClr val="tx1"/>
                </a:solidFill>
              </a:rPr>
              <a:t>ІФНα</a:t>
            </a:r>
            <a:r>
              <a:rPr lang="uk-UA" sz="2400" dirty="0" smtClean="0">
                <a:solidFill>
                  <a:schemeClr val="tx1"/>
                </a:solidFill>
              </a:rPr>
              <a:t>, ІЛ-12). </a:t>
            </a:r>
            <a:r>
              <a:rPr lang="uk-UA" sz="2400" dirty="0" err="1" smtClean="0">
                <a:solidFill>
                  <a:schemeClr val="tx1"/>
                </a:solidFill>
              </a:rPr>
              <a:t>Дефензини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07604" y="4385255"/>
            <a:ext cx="3503055" cy="21517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Природні антитіла (</a:t>
            </a:r>
            <a:r>
              <a:rPr lang="uk-UA" sz="2400" dirty="0" err="1" smtClean="0">
                <a:solidFill>
                  <a:schemeClr val="tx1"/>
                </a:solidFill>
              </a:rPr>
              <a:t>Ig</a:t>
            </a:r>
            <a:r>
              <a:rPr lang="uk-UA" sz="2400" dirty="0" smtClean="0">
                <a:solidFill>
                  <a:schemeClr val="tx1"/>
                </a:solidFill>
              </a:rPr>
              <a:t>)</a:t>
            </a:r>
            <a:r>
              <a:rPr lang="uk-UA" sz="2400" dirty="0" err="1" smtClean="0">
                <a:solidFill>
                  <a:schemeClr val="tx1"/>
                </a:solidFill>
              </a:rPr>
              <a:t>-продукти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uk-UA" sz="2400" dirty="0" err="1" smtClean="0">
                <a:solidFill>
                  <a:schemeClr val="tx1"/>
                </a:solidFill>
              </a:rPr>
              <a:t>В1-клітин</a:t>
            </a:r>
            <a:r>
              <a:rPr lang="uk-UA" sz="2400" dirty="0" smtClean="0">
                <a:solidFill>
                  <a:schemeClr val="tx1"/>
                </a:solidFill>
              </a:rPr>
              <a:t> Інтерферони 1 типу (</a:t>
            </a:r>
            <a:r>
              <a:rPr lang="uk-UA" sz="2400" dirty="0" err="1" smtClean="0">
                <a:solidFill>
                  <a:schemeClr val="tx1"/>
                </a:solidFill>
              </a:rPr>
              <a:t>плазмоцитотдні</a:t>
            </a:r>
            <a:r>
              <a:rPr lang="uk-UA" sz="2400" dirty="0" smtClean="0">
                <a:solidFill>
                  <a:schemeClr val="tx1"/>
                </a:solidFill>
              </a:rPr>
              <a:t> дендритні клітини)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347656" y="4418000"/>
            <a:ext cx="3844344" cy="20217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chemeClr val="tx1"/>
                </a:solidFill>
              </a:rPr>
              <a:t>Система комплементу (позаклітинний цитоліз, </a:t>
            </a:r>
            <a:r>
              <a:rPr lang="uk-UA" sz="2400" dirty="0" err="1" smtClean="0">
                <a:solidFill>
                  <a:schemeClr val="tx1"/>
                </a:solidFill>
              </a:rPr>
              <a:t>опсонізація</a:t>
            </a:r>
            <a:r>
              <a:rPr lang="uk-UA" sz="2400" dirty="0" smtClean="0">
                <a:solidFill>
                  <a:schemeClr val="tx1"/>
                </a:solidFill>
              </a:rPr>
              <a:t>, білки гострої фази (</a:t>
            </a:r>
            <a:r>
              <a:rPr lang="uk-UA" sz="2400" dirty="0" err="1" smtClean="0">
                <a:solidFill>
                  <a:schemeClr val="tx1"/>
                </a:solidFill>
              </a:rPr>
              <a:t>БОФ</a:t>
            </a:r>
            <a:r>
              <a:rPr lang="uk-UA" sz="2400" dirty="0" smtClean="0">
                <a:solidFill>
                  <a:schemeClr val="tx1"/>
                </a:solidFill>
              </a:rPr>
              <a:t>)</a:t>
            </a:r>
            <a:r>
              <a:rPr lang="uk-UA" sz="2400" dirty="0" err="1" smtClean="0">
                <a:solidFill>
                  <a:schemeClr val="tx1"/>
                </a:solidFill>
              </a:rPr>
              <a:t>-опсонізація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uk-UA" sz="2400" dirty="0" err="1" smtClean="0">
                <a:solidFill>
                  <a:schemeClr val="tx1"/>
                </a:solidFill>
              </a:rPr>
              <a:t>і.т.д</a:t>
            </a:r>
            <a:r>
              <a:rPr lang="uk-UA" sz="2400" dirty="0" smtClean="0">
                <a:solidFill>
                  <a:schemeClr val="tx1"/>
                </a:solidFill>
              </a:rPr>
              <a:t>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75881" y="933855"/>
            <a:ext cx="98833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uk-UA" sz="2800" dirty="0" smtClean="0"/>
              <a:t>основні </a:t>
            </a:r>
            <a:r>
              <a:rPr lang="uk-UA" sz="2800" dirty="0" err="1" smtClean="0"/>
              <a:t>ефекторні</a:t>
            </a:r>
            <a:r>
              <a:rPr lang="uk-UA" sz="2800" dirty="0" smtClean="0"/>
              <a:t> механізми захисту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934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8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287713" y="333376"/>
            <a:ext cx="5472112" cy="57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dirty="0" smtClean="0"/>
              <a:t>Дефекти у системі НГ</a:t>
            </a:r>
            <a:endParaRPr lang="ru-RU" sz="24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3935413" y="1557339"/>
            <a:ext cx="1655762" cy="358775"/>
          </a:xfrm>
          <a:prstGeom prst="rightArrow">
            <a:avLst>
              <a:gd name="adj1" fmla="val 50000"/>
              <a:gd name="adj2" fmla="val 1153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591175" y="908052"/>
            <a:ext cx="6377912" cy="21605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uk-UA" dirty="0" smtClean="0"/>
              <a:t>Алергічні захворювання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err="1" smtClean="0"/>
              <a:t>Персистуюча</a:t>
            </a:r>
            <a:r>
              <a:rPr lang="uk-UA" dirty="0" smtClean="0"/>
              <a:t> </a:t>
            </a:r>
            <a:r>
              <a:rPr lang="uk-UA" dirty="0" smtClean="0"/>
              <a:t>ВЛІ респіраторного тракту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err="1" smtClean="0"/>
              <a:t>Аутоімунні</a:t>
            </a:r>
            <a:r>
              <a:rPr lang="uk-UA" dirty="0" smtClean="0"/>
              <a:t> </a:t>
            </a:r>
            <a:r>
              <a:rPr lang="uk-UA" dirty="0" smtClean="0"/>
              <a:t>процеси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smtClean="0"/>
              <a:t>Гнійно-септичні </a:t>
            </a:r>
            <a:r>
              <a:rPr lang="uk-UA" dirty="0" smtClean="0"/>
              <a:t>захворювання</a:t>
            </a:r>
            <a:endParaRPr lang="ru-RU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64024" y="1125538"/>
            <a:ext cx="3760314" cy="1655762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dirty="0" smtClean="0"/>
              <a:t>Ізольовані і комбіновані </a:t>
            </a:r>
            <a:endParaRPr lang="en-US" dirty="0" smtClean="0"/>
          </a:p>
          <a:p>
            <a:pPr algn="ctr"/>
            <a:r>
              <a:rPr lang="uk-UA" dirty="0" smtClean="0"/>
              <a:t>ушкодження </a:t>
            </a:r>
            <a:r>
              <a:rPr lang="uk-UA" dirty="0" smtClean="0"/>
              <a:t>функцій НГ (60-80%)</a:t>
            </a:r>
            <a:endParaRPr lang="ru-RU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3000375" y="2781300"/>
            <a:ext cx="431800" cy="719138"/>
          </a:xfrm>
          <a:prstGeom prst="downArrow">
            <a:avLst>
              <a:gd name="adj1" fmla="val 50000"/>
              <a:gd name="adj2" fmla="val 41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919288" y="3500438"/>
            <a:ext cx="8166408" cy="28730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uk-UA" dirty="0" err="1" smtClean="0"/>
              <a:t>Нейтропенії</a:t>
            </a:r>
            <a:r>
              <a:rPr lang="uk-UA" dirty="0" smtClean="0"/>
              <a:t> Депресія фагоцитозу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smtClean="0"/>
              <a:t>Депресія </a:t>
            </a:r>
            <a:r>
              <a:rPr lang="uk-UA" dirty="0" err="1" smtClean="0"/>
              <a:t>мікробіцидності</a:t>
            </a:r>
            <a:r>
              <a:rPr lang="uk-UA" dirty="0" smtClean="0"/>
              <a:t>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smtClean="0"/>
              <a:t>Збоченість </a:t>
            </a:r>
            <a:r>
              <a:rPr lang="uk-UA" dirty="0" smtClean="0"/>
              <a:t>відповіді у тестах навантаження </a:t>
            </a:r>
            <a:r>
              <a:rPr lang="uk-UA" dirty="0" err="1" smtClean="0"/>
              <a:t>in</a:t>
            </a:r>
            <a:r>
              <a:rPr lang="uk-UA" dirty="0" smtClean="0"/>
              <a:t> </a:t>
            </a:r>
            <a:r>
              <a:rPr lang="uk-UA" dirty="0" err="1" smtClean="0"/>
              <a:t>vitro</a:t>
            </a:r>
            <a:r>
              <a:rPr lang="uk-UA" dirty="0" smtClean="0"/>
              <a:t>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smtClean="0"/>
              <a:t>Дефекти </a:t>
            </a:r>
            <a:r>
              <a:rPr lang="uk-UA" dirty="0" smtClean="0"/>
              <a:t>рецепторної функції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smtClean="0"/>
              <a:t>Дефекти </a:t>
            </a:r>
            <a:r>
              <a:rPr lang="uk-UA" dirty="0" smtClean="0"/>
              <a:t>хемотаксису </a:t>
            </a:r>
            <a:endParaRPr lang="en-US" dirty="0" smtClean="0"/>
          </a:p>
          <a:p>
            <a:pPr algn="ctr">
              <a:buFontTx/>
              <a:buChar char="•"/>
            </a:pPr>
            <a:r>
              <a:rPr lang="uk-UA" dirty="0" smtClean="0"/>
              <a:t>Поєднання </a:t>
            </a:r>
            <a:r>
              <a:rPr lang="uk-UA" dirty="0" err="1" smtClean="0"/>
              <a:t>нейтропенії</a:t>
            </a:r>
            <a:r>
              <a:rPr lang="uk-UA" dirty="0" smtClean="0"/>
              <a:t> та </a:t>
            </a:r>
            <a:r>
              <a:rPr lang="uk-UA" dirty="0" err="1" smtClean="0"/>
              <a:t>гранулоцитопатії</a:t>
            </a:r>
            <a:endParaRPr lang="ru-RU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6600825" y="6237288"/>
            <a:ext cx="3671888" cy="6207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dirty="0" smtClean="0"/>
              <a:t>Нестерова І.В., 1995</a:t>
            </a:r>
            <a:endParaRPr lang="ru-RU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7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6603" y="143542"/>
            <a:ext cx="11675661" cy="1019769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rmAutofit/>
          </a:bodyPr>
          <a:lstStyle/>
          <a:p>
            <a:pPr algn="ctr"/>
            <a:r>
              <a:rPr lang="uk-UA" sz="3600" dirty="0" smtClean="0"/>
              <a:t>Макрофаги-ключові клітини вродженого імунітету</a:t>
            </a:r>
            <a:endParaRPr lang="en-US" altLang="ru-RU" sz="3375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92772" y="1272751"/>
            <a:ext cx="8369492" cy="4418365"/>
          </a:xfrm>
          <a:solidFill>
            <a:schemeClr val="bg1"/>
          </a:solidFill>
          <a:ln w="254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4180" tIns="52089" rIns="104180" bIns="52089" rtlCol="0">
            <a:normAutofit fontScale="92500"/>
          </a:bodyPr>
          <a:lstStyle/>
          <a:p>
            <a:pPr marL="322958" indent="-322958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Здатні розпізнавати, поглинати та вбивати </a:t>
            </a:r>
            <a:r>
              <a:rPr lang="uk-UA" sz="2400" dirty="0" err="1" smtClean="0"/>
              <a:t>інфікуючі</a:t>
            </a:r>
            <a:r>
              <a:rPr lang="uk-UA" sz="2400" dirty="0" smtClean="0"/>
              <a:t> </a:t>
            </a:r>
            <a:r>
              <a:rPr lang="uk-UA" sz="2400" dirty="0" smtClean="0"/>
              <a:t>агенти</a:t>
            </a:r>
            <a:endParaRPr lang="en-US" sz="2400" dirty="0" smtClean="0"/>
          </a:p>
          <a:p>
            <a:pPr marL="322958" indent="-322958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Очищати організм від власних продуктів розпаду та </a:t>
            </a:r>
            <a:r>
              <a:rPr lang="uk-UA" sz="2400" dirty="0" err="1" smtClean="0"/>
              <a:t>відмираючих</a:t>
            </a:r>
            <a:r>
              <a:rPr lang="uk-UA" sz="2400" dirty="0" smtClean="0"/>
              <a:t> клітин-основна </a:t>
            </a:r>
            <a:r>
              <a:rPr lang="uk-UA" sz="2400" dirty="0" smtClean="0"/>
              <a:t>функція</a:t>
            </a:r>
            <a:endParaRPr lang="en-US" sz="2400" dirty="0" smtClean="0"/>
          </a:p>
          <a:p>
            <a:pPr marL="322958" indent="-322958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Регулювати процеси запалення та </a:t>
            </a:r>
            <a:r>
              <a:rPr lang="uk-UA" sz="2400" dirty="0" smtClean="0"/>
              <a:t>регенерації</a:t>
            </a:r>
            <a:endParaRPr lang="en-US" sz="2400" dirty="0" smtClean="0"/>
          </a:p>
          <a:p>
            <a:pPr marL="322958" indent="-322958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err="1" smtClean="0"/>
              <a:t>МФ</a:t>
            </a:r>
            <a:r>
              <a:rPr lang="uk-UA" sz="2400" dirty="0" smtClean="0"/>
              <a:t> як АПК- здатна індукувати гуморальну відповідь та цитотоксичні реакції </a:t>
            </a:r>
            <a:r>
              <a:rPr lang="uk-UA" sz="2400" dirty="0" smtClean="0"/>
              <a:t>лімфоцитів</a:t>
            </a:r>
            <a:endParaRPr lang="en-US" sz="2400" dirty="0" smtClean="0"/>
          </a:p>
          <a:p>
            <a:pPr marL="322958" indent="-322958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Ця роль сполучна ланка між вродженим та набутим </a:t>
            </a:r>
            <a:r>
              <a:rPr lang="uk-UA" sz="2400" dirty="0" smtClean="0"/>
              <a:t>імунітетом</a:t>
            </a:r>
            <a:endParaRPr lang="en-US" sz="2400" dirty="0" smtClean="0"/>
          </a:p>
          <a:p>
            <a:pPr marL="322958" indent="-322958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err="1" smtClean="0"/>
              <a:t>МФ</a:t>
            </a:r>
            <a:r>
              <a:rPr lang="uk-UA" sz="2400" dirty="0" smtClean="0"/>
              <a:t> є найдавнішими клітинами імунної системи</a:t>
            </a:r>
            <a:endParaRPr lang="en-US" altLang="ru-RU" sz="2250" dirty="0">
              <a:latin typeface="Arial" panose="020B0604020202020204" pitchFamily="34" charset="0"/>
            </a:endParaRPr>
          </a:p>
        </p:txBody>
      </p:sp>
      <p:pic>
        <p:nvPicPr>
          <p:cNvPr id="26633" name="Picture 9" descr="Mph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190" y="1497067"/>
            <a:ext cx="3309582" cy="26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189" y="4490112"/>
            <a:ext cx="3309583" cy="2074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err="1" smtClean="0">
                <a:solidFill>
                  <a:schemeClr val="tx1"/>
                </a:solidFill>
              </a:rPr>
              <a:t>МФ</a:t>
            </a:r>
            <a:r>
              <a:rPr lang="uk-UA" sz="2400" dirty="0" smtClean="0">
                <a:solidFill>
                  <a:schemeClr val="tx1"/>
                </a:solidFill>
              </a:rPr>
              <a:t> присутні у всіх тканинах організму </a:t>
            </a:r>
            <a:r>
              <a:rPr lang="uk-UA" sz="2400" dirty="0" err="1" smtClean="0">
                <a:solidFill>
                  <a:schemeClr val="tx1"/>
                </a:solidFill>
              </a:rPr>
              <a:t>МФ</a:t>
            </a:r>
            <a:r>
              <a:rPr lang="uk-UA" sz="2400" dirty="0" smtClean="0">
                <a:solidFill>
                  <a:schemeClr val="tx1"/>
                </a:solidFill>
              </a:rPr>
              <a:t>, </a:t>
            </a:r>
            <a:r>
              <a:rPr lang="uk-UA" sz="2400" dirty="0" err="1" smtClean="0">
                <a:solidFill>
                  <a:schemeClr val="tx1"/>
                </a:solidFill>
              </a:rPr>
              <a:t>ДК-мають</a:t>
            </a:r>
            <a:r>
              <a:rPr lang="uk-UA" sz="2400" dirty="0" smtClean="0">
                <a:solidFill>
                  <a:schemeClr val="tx1"/>
                </a:solidFill>
              </a:rPr>
              <a:t> загального попередника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2771" y="5691116"/>
            <a:ext cx="8369494" cy="10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19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0632" y="365125"/>
            <a:ext cx="1183907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35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роль м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79" y="1196975"/>
            <a:ext cx="10821823" cy="550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1989627" y="333375"/>
            <a:ext cx="8280400" cy="8636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3200" dirty="0" smtClean="0"/>
              <a:t>Роль макрофагу в імунній системі </a:t>
            </a:r>
            <a:r>
              <a:rPr lang="ru-RU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18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713" y="191069"/>
            <a:ext cx="11780556" cy="1237681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rmAutofit/>
          </a:bodyPr>
          <a:lstStyle/>
          <a:p>
            <a:pPr algn="ctr"/>
            <a:r>
              <a:rPr lang="uk-UA" sz="3200" dirty="0" smtClean="0"/>
              <a:t>Основна функція </a:t>
            </a:r>
            <a:r>
              <a:rPr lang="uk-UA" sz="3200" dirty="0" err="1" smtClean="0"/>
              <a:t>МФ-очищення</a:t>
            </a:r>
            <a:r>
              <a:rPr lang="uk-UA" sz="3200" dirty="0" smtClean="0"/>
              <a:t> організму від вмираючих клітин-має виражений протизапальний характер</a:t>
            </a:r>
            <a:endParaRPr lang="en-US" altLang="ru-RU" sz="3375" dirty="0">
              <a:latin typeface="Arial" panose="020B060402020202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67785" y="1603832"/>
            <a:ext cx="7110484" cy="4240392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17145" tIns="51435" rIns="17145" bIns="51435" rtlCol="0" anchorCtr="1">
            <a:spAutoFit/>
          </a:bodyPr>
          <a:lstStyle/>
          <a:p>
            <a:pPr marL="425648" indent="-425648" defTabSz="8572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ru-RU" altLang="ru-R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маркер</a:t>
            </a:r>
            <a:r>
              <a:rPr lang="en-US" altLang="ru-R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CD14</a:t>
            </a:r>
            <a:endParaRPr lang="en-US" altLang="ru-RU" dirty="0" smtClean="0">
              <a:latin typeface="Arial" panose="020B0604020202020204" pitchFamily="34" charset="0"/>
            </a:endParaRPr>
          </a:p>
          <a:p>
            <a:pPr marL="425648" indent="-425648" defTabSz="8572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uk-UA" dirty="0" err="1" smtClean="0"/>
              <a:t>scavenger</a:t>
            </a:r>
            <a:r>
              <a:rPr lang="uk-UA" dirty="0" smtClean="0"/>
              <a:t> рецептори,</a:t>
            </a:r>
            <a:r>
              <a:rPr lang="uk-UA" dirty="0" err="1" smtClean="0"/>
              <a:t>Fc</a:t>
            </a:r>
            <a:r>
              <a:rPr lang="uk-UA" dirty="0" smtClean="0"/>
              <a:t>, </a:t>
            </a:r>
            <a:r>
              <a:rPr lang="uk-UA" dirty="0" err="1" smtClean="0"/>
              <a:t>манозо-зв'язуючі</a:t>
            </a:r>
            <a:r>
              <a:rPr lang="uk-UA" dirty="0" smtClean="0"/>
              <a:t> рецептори </a:t>
            </a:r>
            <a:r>
              <a:rPr lang="uk-UA" dirty="0" err="1" smtClean="0"/>
              <a:t>і.т.д</a:t>
            </a:r>
            <a:r>
              <a:rPr lang="uk-UA" dirty="0" smtClean="0"/>
              <a:t> </a:t>
            </a:r>
            <a:r>
              <a:rPr lang="uk-UA" dirty="0" err="1" smtClean="0"/>
              <a:t>-для</a:t>
            </a:r>
            <a:r>
              <a:rPr lang="uk-UA" dirty="0" smtClean="0"/>
              <a:t> розпізнавання «ендогенного» </a:t>
            </a:r>
            <a:r>
              <a:rPr lang="uk-UA" dirty="0" smtClean="0"/>
              <a:t>сміття</a:t>
            </a:r>
            <a:endParaRPr lang="en-US" dirty="0" smtClean="0"/>
          </a:p>
          <a:p>
            <a:pPr marL="425648" indent="-425648" defTabSz="8572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uk-UA" dirty="0" smtClean="0"/>
              <a:t>фагоцитоз, </a:t>
            </a:r>
            <a:r>
              <a:rPr lang="uk-UA" dirty="0" err="1" smtClean="0"/>
              <a:t>інтрацелюлярний</a:t>
            </a:r>
            <a:r>
              <a:rPr lang="uk-UA" dirty="0" smtClean="0"/>
              <a:t> та екстра-целюлярний </a:t>
            </a:r>
            <a:r>
              <a:rPr lang="uk-UA" dirty="0" err="1" smtClean="0"/>
              <a:t>кілінг</a:t>
            </a:r>
            <a:r>
              <a:rPr lang="uk-UA" dirty="0" smtClean="0"/>
              <a:t>, репарація тканин, подання </a:t>
            </a:r>
            <a:r>
              <a:rPr lang="uk-UA" dirty="0" smtClean="0"/>
              <a:t>АГ</a:t>
            </a:r>
            <a:endParaRPr lang="en-US" dirty="0" smtClean="0"/>
          </a:p>
          <a:p>
            <a:pPr marL="425648" indent="-425648" defTabSz="8572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uk-UA" dirty="0" smtClean="0"/>
              <a:t>Секреція </a:t>
            </a:r>
            <a:r>
              <a:rPr lang="uk-UA" dirty="0" err="1" smtClean="0"/>
              <a:t>цитокінів</a:t>
            </a:r>
            <a:r>
              <a:rPr lang="uk-UA" dirty="0" smtClean="0"/>
              <a:t> та біологічно активних речовин (понад 40)</a:t>
            </a:r>
            <a:endParaRPr lang="en-US" altLang="ru-RU" sz="2250" dirty="0"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713" y="1603832"/>
            <a:ext cx="4670072" cy="4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45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986" y="342306"/>
            <a:ext cx="10362045" cy="8077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Продукти секреції макрофагів</a:t>
            </a:r>
            <a:endParaRPr lang="ru-RU" dirty="0"/>
          </a:p>
        </p:txBody>
      </p:sp>
      <p:pic>
        <p:nvPicPr>
          <p:cNvPr id="5" name="Место для изображения из Интернета 4"/>
          <p:cNvPicPr>
            <a:picLocks noGrp="1" noChangeAspect="1"/>
          </p:cNvPicPr>
          <p:nvPr>
            <p:ph type="clipArt" sz="half" idx="1"/>
          </p:nvPr>
        </p:nvPicPr>
        <p:blipFill rotWithShape="1">
          <a:blip r:embed="rId2" cstate="print"/>
          <a:srcRect t="2682"/>
          <a:stretch/>
        </p:blipFill>
        <p:spPr>
          <a:xfrm>
            <a:off x="368490" y="627798"/>
            <a:ext cx="11450471" cy="623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61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55" y="64005"/>
            <a:ext cx="12096466" cy="658457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Розрізняють </a:t>
            </a:r>
            <a:r>
              <a:rPr lang="uk-UA" sz="3600" dirty="0" err="1" smtClean="0"/>
              <a:t>МФ-резидентні</a:t>
            </a:r>
            <a:r>
              <a:rPr lang="uk-UA" sz="3600" dirty="0" smtClean="0"/>
              <a:t> та запальні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98" y="722462"/>
            <a:ext cx="11709779" cy="5134972"/>
          </a:xfrm>
        </p:spPr>
        <p:txBody>
          <a:bodyPr/>
          <a:lstStyle/>
          <a:p>
            <a:r>
              <a:rPr lang="uk-UA" dirty="0" smtClean="0"/>
              <a:t>Резидентні виникають при «плановій» міграції у тканині без </a:t>
            </a:r>
            <a:r>
              <a:rPr lang="uk-UA" dirty="0" smtClean="0"/>
              <a:t>запалення</a:t>
            </a:r>
            <a:endParaRPr lang="en-US" dirty="0" smtClean="0"/>
          </a:p>
          <a:p>
            <a:r>
              <a:rPr lang="uk-UA" dirty="0" smtClean="0"/>
              <a:t>Запальні-у процесі екстреної міграції у вогнище запалення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10937"/>
            <a:ext cx="12192000" cy="45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7734" y="109384"/>
            <a:ext cx="11960535" cy="656535"/>
          </a:xfrm>
          <a:solidFill>
            <a:schemeClr val="bg1"/>
          </a:solidFill>
        </p:spPr>
        <p:txBody>
          <a:bodyPr/>
          <a:lstStyle/>
          <a:p>
            <a:r>
              <a:rPr lang="uk-UA" sz="3200" dirty="0" smtClean="0"/>
              <a:t>Міграційна та </a:t>
            </a:r>
            <a:r>
              <a:rPr lang="uk-UA" sz="3200" dirty="0" err="1" smtClean="0"/>
              <a:t>хемотаксична</a:t>
            </a:r>
            <a:r>
              <a:rPr lang="uk-UA" sz="3200" dirty="0" smtClean="0"/>
              <a:t> функція </a:t>
            </a:r>
            <a:r>
              <a:rPr lang="uk-UA" sz="3200" dirty="0" err="1" smtClean="0"/>
              <a:t>МФ</a:t>
            </a:r>
            <a:r>
              <a:rPr lang="uk-UA" sz="3200" dirty="0" smtClean="0"/>
              <a:t> така сама як у НГ</a:t>
            </a:r>
            <a:endParaRPr lang="ru-RU" sz="32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240564" y="1168472"/>
            <a:ext cx="3990242" cy="755862"/>
          </a:xfrm>
          <a:prstGeom prst="rightArrowCallout">
            <a:avLst>
              <a:gd name="adj1" fmla="val 25000"/>
              <a:gd name="adj2" fmla="val 25000"/>
              <a:gd name="adj3" fmla="val 71744"/>
              <a:gd name="adj4" fmla="val 70442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2400" dirty="0" err="1" smtClean="0"/>
              <a:t>хемоатрактанти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230806" y="793214"/>
            <a:ext cx="7724633" cy="156784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uk-UA" sz="2000" dirty="0" smtClean="0"/>
              <a:t>фрагменти системи комплементу, глобуліни сироватки крові, </a:t>
            </a:r>
            <a:endParaRPr lang="en-US" sz="2000" dirty="0" smtClean="0"/>
          </a:p>
          <a:p>
            <a:pPr>
              <a:defRPr/>
            </a:pPr>
            <a:r>
              <a:rPr lang="uk-UA" sz="2000" dirty="0" err="1" smtClean="0"/>
              <a:t>лімфокіни</a:t>
            </a:r>
            <a:r>
              <a:rPr lang="uk-UA" sz="2000" dirty="0" smtClean="0"/>
              <a:t>, продукти деградації фібрину, колагену та різних клітин </a:t>
            </a:r>
            <a:endParaRPr lang="en-US" sz="2000" dirty="0" smtClean="0"/>
          </a:p>
          <a:p>
            <a:pPr>
              <a:defRPr/>
            </a:pPr>
            <a:r>
              <a:rPr lang="uk-UA" sz="2000" dirty="0" smtClean="0"/>
              <a:t>Велика </a:t>
            </a:r>
            <a:r>
              <a:rPr lang="uk-UA" sz="2000" dirty="0" smtClean="0"/>
              <a:t>кількість рецепторів до </a:t>
            </a:r>
            <a:r>
              <a:rPr lang="uk-UA" sz="2000" dirty="0" err="1" smtClean="0"/>
              <a:t>хемокінів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564" y="2521787"/>
            <a:ext cx="1171487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3200" dirty="0" smtClean="0"/>
              <a:t>Бактерицидні фактори </a:t>
            </a:r>
            <a:r>
              <a:rPr lang="uk-UA" sz="3200" dirty="0" err="1" smtClean="0"/>
              <a:t>МФ-менш</a:t>
            </a:r>
            <a:r>
              <a:rPr lang="uk-UA" sz="3200" dirty="0" smtClean="0"/>
              <a:t> різноманітні, ніж у НГ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2130" t="7323" r="2840" b="5034"/>
          <a:stretch/>
        </p:blipFill>
        <p:spPr>
          <a:xfrm>
            <a:off x="240565" y="3267286"/>
            <a:ext cx="11714874" cy="328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3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2C8B-0BD4-4D65-B0C7-138CD3C9D254}" type="slidenum">
              <a:rPr lang="ru-RU"/>
              <a:pPr/>
              <a:t>39</a:t>
            </a:fld>
            <a:endParaRPr lang="ru-RU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433" y="365125"/>
            <a:ext cx="11505063" cy="1325563"/>
          </a:xfrm>
        </p:spPr>
        <p:txBody>
          <a:bodyPr>
            <a:noAutofit/>
          </a:bodyPr>
          <a:lstStyle/>
          <a:p>
            <a:r>
              <a:rPr lang="uk-UA" sz="3200" dirty="0" smtClean="0"/>
              <a:t>Здатність </a:t>
            </a:r>
            <a:r>
              <a:rPr lang="uk-UA" sz="3200" dirty="0" err="1" smtClean="0"/>
              <a:t>одномоментно</a:t>
            </a:r>
            <a:r>
              <a:rPr lang="uk-UA" sz="3200" dirty="0" smtClean="0"/>
              <a:t> виробляти </a:t>
            </a:r>
            <a:r>
              <a:rPr lang="uk-UA" sz="3200" dirty="0" err="1" smtClean="0"/>
              <a:t>реактогенні</a:t>
            </a:r>
            <a:r>
              <a:rPr lang="uk-UA" sz="3200" dirty="0" smtClean="0"/>
              <a:t> метаболіти азоту та кисню суттєво підвищують бактерицидний потенціал </a:t>
            </a:r>
            <a:r>
              <a:rPr lang="uk-UA" sz="3200" dirty="0" err="1" smtClean="0"/>
              <a:t>МФ</a:t>
            </a:r>
            <a:r>
              <a:rPr lang="uk-UA" sz="3200" dirty="0" smtClean="0"/>
              <a:t>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1840"/>
          <a:stretch/>
        </p:blipFill>
        <p:spPr>
          <a:xfrm>
            <a:off x="409433" y="1842449"/>
            <a:ext cx="11286698" cy="50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5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078" y="244700"/>
            <a:ext cx="10515600" cy="1506827"/>
          </a:xfrm>
        </p:spPr>
        <p:txBody>
          <a:bodyPr/>
          <a:lstStyle/>
          <a:p>
            <a:pPr algn="ctr"/>
            <a:r>
              <a:rPr lang="uk-UA" dirty="0" smtClean="0"/>
              <a:t>Частина </a:t>
            </a:r>
            <a:r>
              <a:rPr lang="uk-UA" dirty="0" err="1" smtClean="0"/>
              <a:t>1.Клітинні</a:t>
            </a:r>
            <a:r>
              <a:rPr lang="uk-UA" dirty="0" smtClean="0"/>
              <a:t> механізми вродженого імунітету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1078" y="1545464"/>
            <a:ext cx="10868697" cy="50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5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3319"/>
            <a:ext cx="7000875" cy="872133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rmAutofit/>
          </a:bodyPr>
          <a:lstStyle/>
          <a:p>
            <a:pPr algn="ctr"/>
            <a:r>
              <a:rPr lang="uk-UA" sz="3600" dirty="0" smtClean="0"/>
              <a:t>NO залежний </a:t>
            </a:r>
            <a:r>
              <a:rPr lang="uk-UA" sz="3600" dirty="0" err="1" smtClean="0"/>
              <a:t>кілінг</a:t>
            </a:r>
            <a:endParaRPr lang="en-US" altLang="ru-RU" sz="3375" dirty="0">
              <a:latin typeface="Arial" panose="020B0604020202020204" pitchFamily="34" charset="0"/>
            </a:endParaRPr>
          </a:p>
        </p:txBody>
      </p:sp>
      <p:graphicFrame>
        <p:nvGraphicFramePr>
          <p:cNvPr id="491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2696852"/>
              </p:ext>
            </p:extLst>
          </p:nvPr>
        </p:nvGraphicFramePr>
        <p:xfrm>
          <a:off x="342849" y="2912878"/>
          <a:ext cx="2856635" cy="2853250"/>
        </p:xfrm>
        <a:graphic>
          <a:graphicData uri="http://schemas.openxmlformats.org/presentationml/2006/ole">
            <p:oleObj spid="_x0000_s19718" name="Flash Movie" r:id="rId4" imgW="3798000" imgH="3790440" progId="">
              <p:embed/>
            </p:oleObj>
          </a:graphicData>
        </a:graphic>
      </p:graphicFrame>
      <p:graphicFrame>
        <p:nvGraphicFramePr>
          <p:cNvPr id="491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83993488"/>
              </p:ext>
            </p:extLst>
          </p:nvPr>
        </p:nvGraphicFramePr>
        <p:xfrm>
          <a:off x="2674001" y="4257858"/>
          <a:ext cx="879575" cy="433089"/>
        </p:xfrm>
        <a:graphic>
          <a:graphicData uri="http://schemas.openxmlformats.org/presentationml/2006/ole">
            <p:oleObj spid="_x0000_s19719" name="Flash Movie" r:id="rId5" imgW="695880" imgH="340200" progId="">
              <p:embed/>
            </p:oleObj>
          </a:graphicData>
        </a:graphic>
      </p:graphicFrame>
      <p:grpSp>
        <p:nvGrpSpPr>
          <p:cNvPr id="49177" name="Group 25"/>
          <p:cNvGrpSpPr>
            <a:grpSpLocks/>
          </p:cNvGrpSpPr>
          <p:nvPr/>
        </p:nvGrpSpPr>
        <p:grpSpPr bwMode="auto">
          <a:xfrm rot="9357657">
            <a:off x="2224126" y="4989337"/>
            <a:ext cx="762000" cy="789018"/>
            <a:chOff x="1340" y="1435"/>
            <a:chExt cx="426" cy="505"/>
          </a:xfrm>
        </p:grpSpPr>
        <p:sp>
          <p:nvSpPr>
            <p:cNvPr id="49174" name="AutoShape 22"/>
            <p:cNvSpPr>
              <a:spLocks noChangeArrowheads="1"/>
            </p:cNvSpPr>
            <p:nvPr/>
          </p:nvSpPr>
          <p:spPr bwMode="auto">
            <a:xfrm rot="4328919">
              <a:off x="1364" y="1411"/>
              <a:ext cx="377" cy="426"/>
            </a:xfrm>
            <a:prstGeom prst="flowChartMagneticTape">
              <a:avLst/>
            </a:prstGeom>
            <a:solidFill>
              <a:srgbClr val="FF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102870" tIns="51435" rIns="102870" bIns="51435" anchor="ctr"/>
            <a:lstStyle/>
            <a:p>
              <a:pPr algn="ctr"/>
              <a:endParaRPr lang="en-GB" altLang="ru-RU" sz="3750"/>
            </a:p>
          </p:txBody>
        </p:sp>
        <p:sp>
          <p:nvSpPr>
            <p:cNvPr id="49175" name="Text Box 23"/>
            <p:cNvSpPr txBox="1">
              <a:spLocks noChangeArrowheads="1"/>
            </p:cNvSpPr>
            <p:nvPr/>
          </p:nvSpPr>
          <p:spPr bwMode="auto">
            <a:xfrm>
              <a:off x="1398" y="1541"/>
              <a:ext cx="334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1688" dirty="0" err="1"/>
                <a:t>IFN</a:t>
              </a:r>
              <a:r>
                <a:rPr lang="en-US" altLang="ru-RU" sz="1688" dirty="0" err="1">
                  <a:cs typeface="Arial" panose="020B0604020202020204" pitchFamily="34" charset="0"/>
                </a:rPr>
                <a:t>γ</a:t>
              </a:r>
              <a:endParaRPr lang="en-US" altLang="ru-RU" sz="1688" dirty="0">
                <a:cs typeface="Arial" panose="020B0604020202020204" pitchFamily="34" charset="0"/>
              </a:endParaRPr>
            </a:p>
            <a:p>
              <a:r>
                <a:rPr lang="en-US" altLang="ru-RU" sz="1688" dirty="0">
                  <a:latin typeface="WP Greek Helve" pitchFamily="2" charset="2"/>
                  <a:sym typeface="WP Greek Courier" pitchFamily="49" charset="2"/>
                </a:rPr>
                <a:t></a:t>
              </a:r>
            </a:p>
          </p:txBody>
        </p:sp>
      </p:grpSp>
      <p:grpSp>
        <p:nvGrpSpPr>
          <p:cNvPr id="49179" name="Group 27"/>
          <p:cNvGrpSpPr>
            <a:grpSpLocks/>
          </p:cNvGrpSpPr>
          <p:nvPr/>
        </p:nvGrpSpPr>
        <p:grpSpPr bwMode="auto">
          <a:xfrm>
            <a:off x="1328149" y="1860896"/>
            <a:ext cx="772418" cy="1418333"/>
            <a:chOff x="1200" y="1968"/>
            <a:chExt cx="428" cy="864"/>
          </a:xfrm>
        </p:grpSpPr>
        <p:grpSp>
          <p:nvGrpSpPr>
            <p:cNvPr id="49173" name="Group 21"/>
            <p:cNvGrpSpPr>
              <a:grpSpLocks/>
            </p:cNvGrpSpPr>
            <p:nvPr/>
          </p:nvGrpSpPr>
          <p:grpSpPr bwMode="auto">
            <a:xfrm>
              <a:off x="1200" y="1968"/>
              <a:ext cx="428" cy="377"/>
              <a:chOff x="1342" y="2487"/>
              <a:chExt cx="428" cy="377"/>
            </a:xfrm>
          </p:grpSpPr>
          <p:sp>
            <p:nvSpPr>
              <p:cNvPr id="49170" name="AutoShape 18"/>
              <p:cNvSpPr>
                <a:spLocks noChangeArrowheads="1"/>
              </p:cNvSpPr>
              <p:nvPr/>
            </p:nvSpPr>
            <p:spPr bwMode="auto">
              <a:xfrm rot="4328919">
                <a:off x="1367" y="2462"/>
                <a:ext cx="377" cy="428"/>
              </a:xfrm>
              <a:prstGeom prst="flowChartMagneticTap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lIns="102870" tIns="51435" rIns="102870" bIns="51435" anchor="ctr"/>
              <a:lstStyle/>
              <a:p>
                <a:pPr algn="ctr"/>
                <a:endParaRPr lang="en-GB" altLang="ru-RU" sz="3750"/>
              </a:p>
            </p:txBody>
          </p:sp>
          <p:sp>
            <p:nvSpPr>
              <p:cNvPr id="49172" name="Text Box 20"/>
              <p:cNvSpPr txBox="1">
                <a:spLocks noChangeArrowheads="1"/>
              </p:cNvSpPr>
              <p:nvPr/>
            </p:nvSpPr>
            <p:spPr bwMode="auto">
              <a:xfrm>
                <a:off x="1383" y="2570"/>
                <a:ext cx="306" cy="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2870" tIns="51435" rIns="102870" bIns="51435" anchorCtr="1">
                <a:spAutoFit/>
              </a:bodyPr>
              <a:lstStyle/>
              <a:p>
                <a:r>
                  <a:rPr lang="en-US" altLang="ru-RU" sz="1688"/>
                  <a:t>TNF</a:t>
                </a:r>
              </a:p>
            </p:txBody>
          </p:sp>
        </p:grpSp>
        <p:sp>
          <p:nvSpPr>
            <p:cNvPr id="49178" name="Line 26"/>
            <p:cNvSpPr>
              <a:spLocks noChangeShapeType="1"/>
            </p:cNvSpPr>
            <p:nvPr/>
          </p:nvSpPr>
          <p:spPr bwMode="auto">
            <a:xfrm flipV="1">
              <a:off x="1248" y="2448"/>
              <a:ext cx="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="ctr" anchorCtr="1"/>
            <a:lstStyle/>
            <a:p>
              <a:endParaRPr lang="ru-RU" sz="1688"/>
            </a:p>
          </p:txBody>
        </p:sp>
      </p:grpSp>
      <p:grpSp>
        <p:nvGrpSpPr>
          <p:cNvPr id="49181" name="Group 29"/>
          <p:cNvGrpSpPr>
            <a:grpSpLocks/>
          </p:cNvGrpSpPr>
          <p:nvPr/>
        </p:nvGrpSpPr>
        <p:grpSpPr bwMode="auto">
          <a:xfrm>
            <a:off x="1857557" y="2205379"/>
            <a:ext cx="772418" cy="617637"/>
            <a:chOff x="1342" y="2487"/>
            <a:chExt cx="428" cy="377"/>
          </a:xfrm>
        </p:grpSpPr>
        <p:sp>
          <p:nvSpPr>
            <p:cNvPr id="49182" name="AutoShape 30"/>
            <p:cNvSpPr>
              <a:spLocks noChangeArrowheads="1"/>
            </p:cNvSpPr>
            <p:nvPr/>
          </p:nvSpPr>
          <p:spPr bwMode="auto">
            <a:xfrm rot="4328919">
              <a:off x="1367" y="2462"/>
              <a:ext cx="377" cy="428"/>
            </a:xfrm>
            <a:prstGeom prst="flowChartMagneticTap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lIns="102870" tIns="51435" rIns="102870" bIns="51435" anchor="ctr"/>
            <a:lstStyle/>
            <a:p>
              <a:pPr algn="ctr"/>
              <a:endParaRPr lang="en-GB" altLang="ru-RU" sz="3750"/>
            </a:p>
          </p:txBody>
        </p:sp>
        <p:sp>
          <p:nvSpPr>
            <p:cNvPr id="49183" name="Text Box 31"/>
            <p:cNvSpPr txBox="1">
              <a:spLocks noChangeArrowheads="1"/>
            </p:cNvSpPr>
            <p:nvPr/>
          </p:nvSpPr>
          <p:spPr bwMode="auto">
            <a:xfrm>
              <a:off x="1383" y="2570"/>
              <a:ext cx="306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1688" dirty="0"/>
                <a:t>TNF</a:t>
              </a:r>
            </a:p>
          </p:txBody>
        </p:sp>
      </p:grpSp>
      <p:grpSp>
        <p:nvGrpSpPr>
          <p:cNvPr id="49191" name="Group 39"/>
          <p:cNvGrpSpPr>
            <a:grpSpLocks/>
          </p:cNvGrpSpPr>
          <p:nvPr/>
        </p:nvGrpSpPr>
        <p:grpSpPr bwMode="auto">
          <a:xfrm>
            <a:off x="3070951" y="1375714"/>
            <a:ext cx="3665636" cy="4429125"/>
            <a:chOff x="2423" y="597"/>
            <a:chExt cx="2031" cy="2698"/>
          </a:xfrm>
        </p:grpSpPr>
        <p:graphicFrame>
          <p:nvGraphicFramePr>
            <p:cNvPr id="49189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756499035"/>
                </p:ext>
              </p:extLst>
            </p:nvPr>
          </p:nvGraphicFramePr>
          <p:xfrm>
            <a:off x="2423" y="597"/>
            <a:ext cx="2031" cy="2698"/>
          </p:xfrm>
          <a:graphic>
            <a:graphicData uri="http://schemas.openxmlformats.org/presentationml/2006/ole">
              <p:oleObj spid="_x0000_s19720" name="Flash Movie" r:id="rId6" imgW="3224520" imgH="4282920" progId="">
                <p:embed/>
              </p:oleObj>
            </a:graphicData>
          </a:graphic>
        </p:graphicFrame>
        <p:sp>
          <p:nvSpPr>
            <p:cNvPr id="49190" name="Text Box 38"/>
            <p:cNvSpPr txBox="1">
              <a:spLocks noChangeArrowheads="1"/>
            </p:cNvSpPr>
            <p:nvPr/>
          </p:nvSpPr>
          <p:spPr bwMode="auto">
            <a:xfrm>
              <a:off x="3469" y="2141"/>
              <a:ext cx="442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3000" dirty="0" smtClean="0"/>
                <a:t>N O</a:t>
              </a:r>
              <a:endParaRPr lang="en-US" altLang="ru-RU" sz="3000" dirty="0"/>
            </a:p>
          </p:txBody>
        </p:sp>
      </p:grpSp>
      <p:grpSp>
        <p:nvGrpSpPr>
          <p:cNvPr id="49214" name="Group 62"/>
          <p:cNvGrpSpPr>
            <a:grpSpLocks/>
          </p:cNvGrpSpPr>
          <p:nvPr/>
        </p:nvGrpSpPr>
        <p:grpSpPr bwMode="auto">
          <a:xfrm>
            <a:off x="2880743" y="261822"/>
            <a:ext cx="3665636" cy="4429125"/>
            <a:chOff x="3009" y="1617"/>
            <a:chExt cx="2031" cy="2698"/>
          </a:xfrm>
        </p:grpSpPr>
        <p:graphicFrame>
          <p:nvGraphicFramePr>
            <p:cNvPr id="49215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88144189"/>
                </p:ext>
              </p:extLst>
            </p:nvPr>
          </p:nvGraphicFramePr>
          <p:xfrm>
            <a:off x="3009" y="1617"/>
            <a:ext cx="2031" cy="2698"/>
          </p:xfrm>
          <a:graphic>
            <a:graphicData uri="http://schemas.openxmlformats.org/presentationml/2006/ole">
              <p:oleObj spid="_x0000_s19721" name="Flash Movie" r:id="rId7" imgW="3224520" imgH="4282920" progId="">
                <p:embed/>
              </p:oleObj>
            </a:graphicData>
          </a:graphic>
        </p:graphicFrame>
        <p:sp>
          <p:nvSpPr>
            <p:cNvPr id="49216" name="Text Box 64"/>
            <p:cNvSpPr txBox="1">
              <a:spLocks noChangeArrowheads="1"/>
            </p:cNvSpPr>
            <p:nvPr/>
          </p:nvSpPr>
          <p:spPr bwMode="auto">
            <a:xfrm>
              <a:off x="3670" y="2923"/>
              <a:ext cx="394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Ctr="1">
              <a:spAutoFit/>
            </a:bodyPr>
            <a:lstStyle/>
            <a:p>
              <a:r>
                <a:rPr lang="en-US" altLang="ru-RU" sz="3000" dirty="0" smtClean="0"/>
                <a:t>NO</a:t>
              </a:r>
              <a:endParaRPr lang="en-US" altLang="ru-RU" sz="3000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009229" y="988417"/>
            <a:ext cx="4905267" cy="5445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Мають </a:t>
            </a:r>
            <a:r>
              <a:rPr lang="uk-UA" sz="2800" dirty="0" err="1" smtClean="0"/>
              <a:t>мікробіцидну</a:t>
            </a:r>
            <a:r>
              <a:rPr lang="uk-UA" sz="2800" dirty="0" smtClean="0"/>
              <a:t> активність: NO </a:t>
            </a:r>
            <a:r>
              <a:rPr lang="uk-UA" sz="2800" dirty="0" err="1" smtClean="0"/>
              <a:t>пероксинітрит</a:t>
            </a:r>
            <a:r>
              <a:rPr lang="uk-UA" sz="2800" dirty="0" smtClean="0"/>
              <a:t>(OONOI) (взаємодія NO з </a:t>
            </a:r>
            <a:r>
              <a:rPr lang="uk-UA" sz="2800" dirty="0" err="1" smtClean="0"/>
              <a:t>супероксидним</a:t>
            </a:r>
            <a:r>
              <a:rPr lang="uk-UA" sz="2800" dirty="0" smtClean="0"/>
              <a:t> радикалом) NO2-,OH+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70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60" y="365125"/>
            <a:ext cx="11108140" cy="208081"/>
          </a:xfrm>
        </p:spPr>
        <p:txBody>
          <a:bodyPr>
            <a:noAutofit/>
          </a:bodyPr>
          <a:lstStyle/>
          <a:p>
            <a:r>
              <a:rPr lang="uk-UA" sz="3600" dirty="0" smtClean="0"/>
              <a:t>Дендритні клітини-професійні АПК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660" y="832513"/>
            <a:ext cx="11846256" cy="5344450"/>
          </a:xfrm>
        </p:spPr>
        <p:txBody>
          <a:bodyPr/>
          <a:lstStyle/>
          <a:p>
            <a:r>
              <a:rPr lang="uk-UA" dirty="0" smtClean="0"/>
              <a:t>Перевершують </a:t>
            </a:r>
            <a:r>
              <a:rPr lang="uk-UA" dirty="0" err="1" smtClean="0"/>
              <a:t>МФ</a:t>
            </a:r>
            <a:r>
              <a:rPr lang="uk-UA" dirty="0" smtClean="0"/>
              <a:t> за експресією HLA II </a:t>
            </a:r>
            <a:r>
              <a:rPr lang="uk-UA" dirty="0" smtClean="0"/>
              <a:t>класу</a:t>
            </a:r>
            <a:endParaRPr lang="en-US" dirty="0" smtClean="0"/>
          </a:p>
          <a:p>
            <a:r>
              <a:rPr lang="uk-UA" dirty="0" smtClean="0"/>
              <a:t>Мають </a:t>
            </a:r>
            <a:r>
              <a:rPr lang="uk-UA" dirty="0" err="1" smtClean="0"/>
              <a:t>кістковомозкове</a:t>
            </a:r>
            <a:r>
              <a:rPr lang="uk-UA" dirty="0" smtClean="0"/>
              <a:t> </a:t>
            </a:r>
            <a:r>
              <a:rPr lang="uk-UA" dirty="0" smtClean="0"/>
              <a:t>походження</a:t>
            </a:r>
            <a:endParaRPr lang="en-US" dirty="0" smtClean="0"/>
          </a:p>
          <a:p>
            <a:r>
              <a:rPr lang="uk-UA" dirty="0" smtClean="0"/>
              <a:t>У периферичній крові </a:t>
            </a:r>
            <a:r>
              <a:rPr lang="uk-UA" dirty="0" err="1" smtClean="0"/>
              <a:t>ДК</a:t>
            </a:r>
            <a:r>
              <a:rPr lang="uk-UA" dirty="0" smtClean="0"/>
              <a:t> на проміжній стадії, потім мігрують у </a:t>
            </a:r>
            <a:r>
              <a:rPr lang="uk-UA" dirty="0" smtClean="0"/>
              <a:t>тканини</a:t>
            </a:r>
            <a:endParaRPr lang="en-US" dirty="0" smtClean="0"/>
          </a:p>
          <a:p>
            <a:r>
              <a:rPr lang="uk-UA" dirty="0" err="1" smtClean="0"/>
              <a:t>Дк</a:t>
            </a:r>
            <a:r>
              <a:rPr lang="uk-UA" dirty="0" smtClean="0"/>
              <a:t> може мати як мієлоїдне так і </a:t>
            </a:r>
            <a:r>
              <a:rPr lang="uk-UA" dirty="0" err="1" smtClean="0"/>
              <a:t>лімфоїдне</a:t>
            </a:r>
            <a:r>
              <a:rPr lang="uk-UA" dirty="0" smtClean="0"/>
              <a:t> походження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2281" y="3422851"/>
            <a:ext cx="3600201" cy="832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Мієлоїдні </a:t>
            </a:r>
            <a:r>
              <a:rPr lang="uk-UA" sz="2800" dirty="0" err="1" smtClean="0"/>
              <a:t>ДК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9627" y="3630304"/>
            <a:ext cx="3397414" cy="9996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err="1" smtClean="0"/>
              <a:t>Лімфоїдні</a:t>
            </a:r>
            <a:r>
              <a:rPr lang="uk-UA" sz="2800" dirty="0" smtClean="0"/>
              <a:t> </a:t>
            </a:r>
            <a:r>
              <a:rPr lang="uk-UA" sz="2800" dirty="0" err="1" smtClean="0"/>
              <a:t>ДК</a:t>
            </a:r>
            <a:endParaRPr lang="ru-RU" sz="28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265613" y="4282660"/>
            <a:ext cx="326271" cy="50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56062" y="4883162"/>
            <a:ext cx="1703694" cy="564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Зрілі </a:t>
            </a:r>
            <a:r>
              <a:rPr lang="uk-UA" dirty="0" err="1" smtClean="0"/>
              <a:t>ДК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45300" y="4839481"/>
            <a:ext cx="1703694" cy="564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Не зрілі ПК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671540" y="4255364"/>
            <a:ext cx="452799" cy="521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560631" y="5256591"/>
            <a:ext cx="1901284" cy="5649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Зрілі </a:t>
            </a:r>
            <a:r>
              <a:rPr lang="uk-UA" dirty="0" err="1" smtClean="0"/>
              <a:t>ДК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94225" y="5283850"/>
            <a:ext cx="1479643" cy="5649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Не зрілі ПК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694225" y="4610719"/>
            <a:ext cx="695504" cy="645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076808" y="4664536"/>
            <a:ext cx="663911" cy="55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56062" y="5807779"/>
            <a:ext cx="3700139" cy="929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Маркери мієлоїдних попередників </a:t>
            </a:r>
            <a:r>
              <a:rPr lang="uk-UA" sz="2000" dirty="0" err="1" smtClean="0">
                <a:solidFill>
                  <a:schemeClr val="tx1"/>
                </a:solidFill>
              </a:rPr>
              <a:t>СD11c</a:t>
            </a:r>
            <a:r>
              <a:rPr lang="uk-UA" sz="2000" dirty="0" smtClean="0">
                <a:solidFill>
                  <a:schemeClr val="tx1"/>
                </a:solidFill>
              </a:rPr>
              <a:t> та НLAII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662330" y="3570752"/>
            <a:ext cx="3011608" cy="1039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/>
              <a:t>Плазмоцитоїдні</a:t>
            </a:r>
            <a:r>
              <a:rPr lang="uk-UA" sz="2400" dirty="0" smtClean="0"/>
              <a:t> </a:t>
            </a:r>
            <a:r>
              <a:rPr lang="uk-UA" sz="2400" dirty="0" err="1" smtClean="0"/>
              <a:t>ДК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755183" y="4787628"/>
            <a:ext cx="3056359" cy="19495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Найбільш численна популяція </a:t>
            </a:r>
            <a:r>
              <a:rPr lang="uk-UA" sz="2400" dirty="0" err="1" smtClean="0"/>
              <a:t>ДК</a:t>
            </a:r>
            <a:r>
              <a:rPr lang="uk-UA" sz="2400" dirty="0" smtClean="0"/>
              <a:t> у крові CD45RA, IL-3, RAG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flipV="1">
            <a:off x="7915701" y="3630304"/>
            <a:ext cx="614149" cy="980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49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660" y="365124"/>
            <a:ext cx="1157330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82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6" y="272956"/>
            <a:ext cx="10715756" cy="559558"/>
          </a:xfr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uk-UA" sz="3200" dirty="0" smtClean="0"/>
              <a:t> ЕОЗИНОФІЛИ, ГОЛОВНІ КЛІТИНИ, БАЗОФІЛИ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82137" y="928048"/>
            <a:ext cx="11682484" cy="571841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Основні </a:t>
            </a:r>
            <a:r>
              <a:rPr lang="uk-UA" sz="3200" dirty="0" err="1" smtClean="0"/>
              <a:t>ефектори</a:t>
            </a:r>
            <a:r>
              <a:rPr lang="uk-UA" sz="3200" dirty="0" smtClean="0"/>
              <a:t> </a:t>
            </a:r>
            <a:r>
              <a:rPr lang="uk-UA" sz="3200" dirty="0" err="1" smtClean="0"/>
              <a:t>антипаразитарного</a:t>
            </a:r>
            <a:r>
              <a:rPr lang="uk-UA" sz="3200" dirty="0" smtClean="0"/>
              <a:t> імунітету та алергічних реакцій-відкрив Пауль </a:t>
            </a:r>
            <a:r>
              <a:rPr lang="uk-UA" sz="3200" dirty="0" err="1" smtClean="0"/>
              <a:t>Ерліх</a:t>
            </a:r>
            <a:endParaRPr lang="en-US" sz="3200" dirty="0" smtClean="0"/>
          </a:p>
          <a:p>
            <a:pPr>
              <a:buNone/>
            </a:pPr>
            <a:r>
              <a:rPr lang="uk-UA" sz="3200" dirty="0" smtClean="0"/>
              <a:t>Їх об'єднує </a:t>
            </a:r>
            <a:r>
              <a:rPr lang="ru-RU" sz="3200" u="sng" dirty="0" smtClean="0"/>
              <a:t>:</a:t>
            </a:r>
            <a:endParaRPr lang="ru-RU" sz="3200" u="sng" dirty="0" smtClean="0"/>
          </a:p>
          <a:p>
            <a:pPr>
              <a:buFont typeface="Wingdings" pitchFamily="2" charset="2"/>
              <a:buChar char="Ø"/>
            </a:pPr>
            <a:r>
              <a:rPr lang="uk-UA" sz="3200" dirty="0" smtClean="0"/>
              <a:t>наявність </a:t>
            </a:r>
            <a:r>
              <a:rPr lang="uk-UA" sz="3200" dirty="0" smtClean="0"/>
              <a:t>гранул</a:t>
            </a:r>
            <a:endParaRPr lang="en-US" sz="3200" dirty="0" smtClean="0"/>
          </a:p>
          <a:p>
            <a:pPr>
              <a:buFont typeface="Wingdings" pitchFamily="2" charset="2"/>
              <a:buChar char="Ø"/>
            </a:pPr>
            <a:r>
              <a:rPr lang="uk-UA" sz="3200" dirty="0" smtClean="0"/>
              <a:t>здатність до </a:t>
            </a:r>
            <a:r>
              <a:rPr lang="uk-UA" sz="3200" dirty="0" err="1" smtClean="0"/>
              <a:t>екзоцитозу</a:t>
            </a:r>
            <a:r>
              <a:rPr lang="uk-UA" sz="3200" dirty="0" smtClean="0"/>
              <a:t> (викиду вмісту гранул назовні</a:t>
            </a:r>
            <a:r>
              <a:rPr lang="uk-UA" sz="3200" dirty="0" smtClean="0"/>
              <a:t>)</a:t>
            </a:r>
            <a:endParaRPr lang="ru-RU" sz="3200" b="1" dirty="0" smtClean="0"/>
          </a:p>
          <a:p>
            <a:pPr marL="0" indent="0">
              <a:buNone/>
            </a:pPr>
            <a:r>
              <a:rPr lang="uk-UA" sz="3200" dirty="0" smtClean="0"/>
              <a:t>Ця здатність дозволяє </a:t>
            </a:r>
            <a:r>
              <a:rPr lang="ru-RU" sz="3200" b="1" dirty="0" smtClean="0"/>
              <a:t>:</a:t>
            </a:r>
            <a:endParaRPr lang="ru-RU" sz="3200" b="1" dirty="0" smtClean="0"/>
          </a:p>
          <a:p>
            <a:r>
              <a:rPr lang="uk-UA" sz="3200" dirty="0" smtClean="0"/>
              <a:t>надавати токсичну дію на об'єкти перевищують їх за </a:t>
            </a:r>
            <a:r>
              <a:rPr lang="uk-UA" sz="3200" dirty="0" smtClean="0"/>
              <a:t>розміром</a:t>
            </a:r>
            <a:endParaRPr lang="en-US" sz="3200" dirty="0" smtClean="0"/>
          </a:p>
          <a:p>
            <a:r>
              <a:rPr lang="uk-UA" sz="3200" dirty="0" err="1" smtClean="0"/>
              <a:t>ушкоджуюче</a:t>
            </a:r>
            <a:r>
              <a:rPr lang="uk-UA" sz="3200" dirty="0" smtClean="0"/>
              <a:t> впливати на власні секреторні, м'язові, судинні та нервові клітини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6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400"/>
          </a:xfrm>
        </p:spPr>
        <p:txBody>
          <a:bodyPr/>
          <a:lstStyle/>
          <a:p>
            <a:r>
              <a:rPr lang="ru-RU" dirty="0" smtClean="0"/>
              <a:t>эозинофилы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202" y="0"/>
            <a:ext cx="7238604" cy="675564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/>
          <a:srcRect t="10708"/>
          <a:stretch/>
        </p:blipFill>
        <p:spPr>
          <a:xfrm>
            <a:off x="7449185" y="3330053"/>
            <a:ext cx="4742815" cy="3527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9185" y="0"/>
            <a:ext cx="4544705" cy="28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82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050" y="178767"/>
            <a:ext cx="6691950" cy="6400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050" y="4684452"/>
            <a:ext cx="1992571" cy="19224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797803"/>
            <a:ext cx="57047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 smtClean="0"/>
              <a:t>мають загальний мієлоїдний </a:t>
            </a:r>
            <a:r>
              <a:rPr lang="uk-UA" sz="2800" dirty="0" smtClean="0"/>
              <a:t>попередник</a:t>
            </a:r>
            <a:endParaRPr lang="en-US" sz="2800" dirty="0" smtClean="0"/>
          </a:p>
          <a:p>
            <a:pPr marL="457200" indent="-457200"/>
            <a:r>
              <a:rPr lang="uk-UA" sz="2800" dirty="0" smtClean="0"/>
              <a:t>локалізуються: в підслизовому </a:t>
            </a:r>
            <a:endParaRPr lang="en-US" sz="2800" dirty="0" smtClean="0"/>
          </a:p>
          <a:p>
            <a:pPr marL="457200" indent="-457200"/>
            <a:r>
              <a:rPr lang="uk-UA" sz="2800" dirty="0" smtClean="0"/>
              <a:t>шарі </a:t>
            </a:r>
            <a:r>
              <a:rPr lang="uk-UA" sz="2800" dirty="0" smtClean="0"/>
              <a:t>слизових оболонок, </a:t>
            </a:r>
            <a:endParaRPr lang="en-US" sz="2800" dirty="0" smtClean="0"/>
          </a:p>
          <a:p>
            <a:pPr marL="457200" indent="-457200"/>
            <a:r>
              <a:rPr lang="uk-UA" sz="2800" dirty="0" smtClean="0"/>
              <a:t>сполучнотканинному </a:t>
            </a:r>
            <a:r>
              <a:rPr lang="uk-UA" sz="2800" dirty="0" smtClean="0"/>
              <a:t>шарі шкіри, у </a:t>
            </a:r>
            <a:endParaRPr lang="en-US" sz="2800" dirty="0" smtClean="0"/>
          </a:p>
          <a:p>
            <a:pPr marL="457200" indent="-457200"/>
            <a:r>
              <a:rPr lang="uk-UA" sz="2800" dirty="0" smtClean="0"/>
              <a:t>серозних </a:t>
            </a:r>
            <a:r>
              <a:rPr lang="uk-UA" sz="2800" dirty="0" smtClean="0"/>
              <a:t>оболонках, селезінці, </a:t>
            </a:r>
            <a:endParaRPr lang="en-US" sz="2800" dirty="0" smtClean="0"/>
          </a:p>
          <a:p>
            <a:pPr marL="457200" indent="-457200"/>
            <a:r>
              <a:rPr lang="uk-UA" sz="2800" dirty="0" err="1" smtClean="0"/>
              <a:t>Периваскулярна</a:t>
            </a:r>
            <a:r>
              <a:rPr lang="uk-UA" sz="2800" dirty="0" smtClean="0"/>
              <a:t> </a:t>
            </a:r>
            <a:r>
              <a:rPr lang="uk-UA" sz="2800" dirty="0" smtClean="0"/>
              <a:t>сполучна тканина. </a:t>
            </a:r>
            <a:endParaRPr lang="en-US" sz="2800" dirty="0" smtClean="0"/>
          </a:p>
          <a:p>
            <a:pPr marL="457200" indent="-457200"/>
            <a:r>
              <a:rPr lang="uk-UA" sz="2800" dirty="0" smtClean="0"/>
              <a:t>Два </a:t>
            </a:r>
            <a:r>
              <a:rPr lang="uk-UA" sz="2800" dirty="0" smtClean="0"/>
              <a:t>типи ТК: </a:t>
            </a:r>
            <a:r>
              <a:rPr lang="uk-UA" sz="2800" dirty="0" err="1" smtClean="0"/>
              <a:t>мукозні</a:t>
            </a:r>
            <a:r>
              <a:rPr lang="uk-UA" sz="2800" dirty="0" smtClean="0"/>
              <a:t> (тип t, </a:t>
            </a:r>
            <a:r>
              <a:rPr lang="uk-UA" sz="2800" dirty="0" err="1" smtClean="0"/>
              <a:t>тимус-</a:t>
            </a:r>
            <a:endParaRPr lang="en-US" sz="2800" dirty="0" smtClean="0"/>
          </a:p>
          <a:p>
            <a:pPr marL="457200" indent="-457200"/>
            <a:r>
              <a:rPr lang="uk-UA" sz="2800" dirty="0" err="1" smtClean="0"/>
              <a:t>зависмий</a:t>
            </a:r>
            <a:r>
              <a:rPr lang="uk-UA" sz="2800" dirty="0" smtClean="0"/>
              <a:t>), та серозні (тип </a:t>
            </a:r>
            <a:r>
              <a:rPr lang="uk-UA" sz="2800" dirty="0" err="1" smtClean="0"/>
              <a:t>ct</a:t>
            </a:r>
            <a:r>
              <a:rPr lang="uk-UA" sz="2800" dirty="0" smtClean="0"/>
              <a:t>)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00" y="151472"/>
            <a:ext cx="614424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600" dirty="0" smtClean="0"/>
              <a:t>ГОЛОВНІ КЛІТИНИ І БАЗОФІЛИ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01588" y="2404304"/>
            <a:ext cx="5181600" cy="4351338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2831" y="365125"/>
            <a:ext cx="11737074" cy="426445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Природні </a:t>
            </a:r>
            <a:r>
              <a:rPr lang="uk-UA" sz="3200" dirty="0" err="1" smtClean="0"/>
              <a:t>кілери</a:t>
            </a:r>
            <a:r>
              <a:rPr lang="uk-UA" sz="3200" dirty="0" smtClean="0"/>
              <a:t> (NK-клітини, від </a:t>
            </a:r>
            <a:r>
              <a:rPr lang="uk-UA" sz="3200" dirty="0" err="1" smtClean="0"/>
              <a:t>nature</a:t>
            </a:r>
            <a:r>
              <a:rPr lang="uk-UA" sz="3200" dirty="0" smtClean="0"/>
              <a:t> </a:t>
            </a:r>
            <a:r>
              <a:rPr lang="uk-UA" sz="3200" dirty="0" err="1" smtClean="0"/>
              <a:t>killer</a:t>
            </a:r>
            <a:r>
              <a:rPr lang="uk-UA" sz="3200" dirty="0" smtClean="0"/>
              <a:t>)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21055" y="3310225"/>
            <a:ext cx="3535339" cy="1321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chemeClr val="tx1"/>
                </a:solidFill>
              </a:rPr>
              <a:t>циркулюючі у крові </a:t>
            </a:r>
            <a:r>
              <a:rPr lang="uk-UA" sz="2400" dirty="0" err="1" smtClean="0">
                <a:solidFill>
                  <a:schemeClr val="tx1"/>
                </a:solidFill>
              </a:rPr>
              <a:t>CD56dim</a:t>
            </a:r>
            <a:r>
              <a:rPr lang="uk-UA" sz="2400" dirty="0" smtClean="0">
                <a:solidFill>
                  <a:schemeClr val="tx1"/>
                </a:solidFill>
              </a:rPr>
              <a:t>(мало)/CD16+ (</a:t>
            </a:r>
            <a:r>
              <a:rPr lang="uk-UA" sz="2400" dirty="0" err="1" smtClean="0">
                <a:solidFill>
                  <a:schemeClr val="tx1"/>
                </a:solidFill>
              </a:rPr>
              <a:t>Re</a:t>
            </a:r>
            <a:r>
              <a:rPr lang="uk-UA" sz="2400" dirty="0" smtClean="0">
                <a:solidFill>
                  <a:schemeClr val="tx1"/>
                </a:solidFill>
              </a:rPr>
              <a:t> для Fc-фрагменту </a:t>
            </a:r>
            <a:r>
              <a:rPr lang="uk-UA" sz="2400" dirty="0" err="1" smtClean="0">
                <a:solidFill>
                  <a:schemeClr val="tx1"/>
                </a:solidFill>
              </a:rPr>
              <a:t>IgG</a:t>
            </a:r>
            <a:r>
              <a:rPr lang="uk-UA" sz="2400" dirty="0" smtClean="0">
                <a:solidFill>
                  <a:schemeClr val="tx1"/>
                </a:solidFill>
              </a:rPr>
              <a:t>).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501" y="720243"/>
            <a:ext cx="11354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популяція лімфоцитів, позбавлених ознак </a:t>
            </a:r>
            <a:r>
              <a:rPr lang="uk-UA" sz="2800" dirty="0" err="1" smtClean="0"/>
              <a:t>Т-і</a:t>
            </a:r>
            <a:r>
              <a:rPr lang="uk-UA" sz="2800" dirty="0" smtClean="0"/>
              <a:t> В-л. Клітинні мембранні маркери молекули CD16 та CD56.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21055" y="1904209"/>
            <a:ext cx="7493190" cy="844587"/>
          </a:xfrm>
          <a:prstGeom prst="rect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Існує 2 </a:t>
            </a:r>
            <a:r>
              <a:rPr lang="uk-UA" sz="2800" dirty="0" err="1" smtClean="0">
                <a:solidFill>
                  <a:schemeClr val="tx1"/>
                </a:solidFill>
              </a:rPr>
              <a:t>субпопуляції</a:t>
            </a:r>
            <a:r>
              <a:rPr lang="uk-UA" sz="2800" dirty="0" smtClean="0">
                <a:solidFill>
                  <a:schemeClr val="tx1"/>
                </a:solidFill>
              </a:rPr>
              <a:t> NK-клітин з мембранним фенотипом</a:t>
            </a:r>
            <a:endParaRPr lang="ru-RU" sz="2800" dirty="0" smtClean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702" y="1842875"/>
            <a:ext cx="2756847" cy="26984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6797" y="4631883"/>
            <a:ext cx="2538483" cy="1236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ВЕЛИКІ ГРАНУЛЯРНІ ЛІМФОЦІТИ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51694" y="3310225"/>
            <a:ext cx="3462551" cy="1321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тканинні CD56(</a:t>
            </a:r>
            <a:r>
              <a:rPr lang="uk-UA" sz="2000" dirty="0" err="1" smtClean="0">
                <a:solidFill>
                  <a:schemeClr val="tx1"/>
                </a:solidFill>
              </a:rPr>
              <a:t>bright</a:t>
            </a:r>
            <a:r>
              <a:rPr lang="uk-UA" sz="2000" dirty="0" smtClean="0">
                <a:solidFill>
                  <a:schemeClr val="tx1"/>
                </a:solidFill>
              </a:rPr>
              <a:t>)багато/CD16 (у печінці та </a:t>
            </a:r>
            <a:r>
              <a:rPr lang="uk-UA" sz="2000" dirty="0" err="1" smtClean="0">
                <a:solidFill>
                  <a:schemeClr val="tx1"/>
                </a:solidFill>
              </a:rPr>
              <a:t>децидуальній</a:t>
            </a:r>
            <a:r>
              <a:rPr lang="uk-UA" sz="2000" dirty="0" smtClean="0">
                <a:solidFill>
                  <a:schemeClr val="tx1"/>
                </a:solidFill>
              </a:rPr>
              <a:t> оболонці вагітної матки)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5404513" y="2748796"/>
            <a:ext cx="550744" cy="561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9600487" y="2748796"/>
            <a:ext cx="550744" cy="561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 descr="БГ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16405" y="4854038"/>
            <a:ext cx="8407021" cy="190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2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5801" y="133412"/>
            <a:ext cx="5660693" cy="811801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rmAutofit/>
          </a:bodyPr>
          <a:lstStyle/>
          <a:p>
            <a:pPr algn="ctr"/>
            <a:r>
              <a:rPr lang="uk-UA" sz="3600" dirty="0" smtClean="0"/>
              <a:t>NK-клітина</a:t>
            </a:r>
            <a:endParaRPr lang="en-US" altLang="ru-RU" sz="3375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9694" y="1066639"/>
            <a:ext cx="5924424" cy="4173141"/>
          </a:xfrm>
          <a:solidFill>
            <a:schemeClr val="bg1"/>
          </a:solidFill>
          <a:ln w="254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4180" tIns="52089" rIns="104180" bIns="52089" rtlCol="0">
            <a:normAutofit fontScale="92500" lnSpcReduction="20000"/>
          </a:bodyPr>
          <a:lstStyle/>
          <a:p>
            <a:pPr marL="322958" indent="-322958" algn="just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Фенотип CD56 </a:t>
            </a:r>
            <a:r>
              <a:rPr lang="uk-UA" sz="2400" dirty="0" err="1" smtClean="0"/>
              <a:t>dimСD16</a:t>
            </a:r>
            <a:r>
              <a:rPr lang="uk-UA" sz="2400" dirty="0" err="1" smtClean="0"/>
              <a:t>++</a:t>
            </a:r>
            <a:endParaRPr lang="en-US" sz="2400" dirty="0" smtClean="0"/>
          </a:p>
          <a:p>
            <a:pPr marL="322958" indent="-322958" algn="just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Мають Fc-рецептор до </a:t>
            </a:r>
            <a:r>
              <a:rPr lang="uk-UA" sz="2400" dirty="0" err="1" smtClean="0"/>
              <a:t>IgG</a:t>
            </a:r>
            <a:endParaRPr lang="en-US" sz="2400" dirty="0" smtClean="0"/>
          </a:p>
          <a:p>
            <a:pPr marL="322958" indent="-322958" algn="just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Розпізнає цілі покриті </a:t>
            </a:r>
            <a:r>
              <a:rPr lang="uk-UA" sz="2400" dirty="0" smtClean="0"/>
              <a:t>антитілом</a:t>
            </a:r>
            <a:endParaRPr lang="en-US" sz="2400" dirty="0" smtClean="0"/>
          </a:p>
          <a:p>
            <a:pPr marL="322958" indent="-322958" algn="just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err="1" smtClean="0"/>
              <a:t>Кіллінг</a:t>
            </a:r>
            <a:r>
              <a:rPr lang="uk-UA" sz="2400" dirty="0" smtClean="0"/>
              <a:t> за допомогою </a:t>
            </a:r>
            <a:r>
              <a:rPr lang="uk-UA" sz="2400" dirty="0" err="1" smtClean="0"/>
              <a:t>антитілозалежним</a:t>
            </a:r>
            <a:r>
              <a:rPr lang="uk-UA" sz="2400" dirty="0" smtClean="0"/>
              <a:t> цитотоксичним лізисом (АЗКЦ</a:t>
            </a:r>
            <a:r>
              <a:rPr lang="ru-RU" altLang="ru-RU" sz="2250" dirty="0" smtClean="0">
                <a:latin typeface="Arial" panose="020B0604020202020204" pitchFamily="34" charset="0"/>
              </a:rPr>
              <a:t>)</a:t>
            </a:r>
            <a:endParaRPr lang="en-US" altLang="ru-RU" sz="2250" dirty="0">
              <a:latin typeface="Arial" panose="020B0604020202020204" pitchFamily="34" charset="0"/>
            </a:endParaRPr>
          </a:p>
          <a:p>
            <a:pPr marL="322958" indent="-322958">
              <a:lnSpc>
                <a:spcPct val="130000"/>
              </a:lnSpc>
              <a:buFont typeface="Monotype Sorts" pitchFamily="2" charset="2"/>
              <a:buChar char="u"/>
            </a:pPr>
            <a:r>
              <a:rPr lang="uk-UA" sz="2400" dirty="0" smtClean="0"/>
              <a:t>Механізм </a:t>
            </a:r>
            <a:r>
              <a:rPr lang="uk-UA" sz="2400" dirty="0" err="1" smtClean="0"/>
              <a:t>кілінгу</a:t>
            </a:r>
            <a:r>
              <a:rPr lang="uk-UA" sz="2400" dirty="0" smtClean="0"/>
              <a:t> NK клітин з рецепторами до (</a:t>
            </a:r>
            <a:r>
              <a:rPr lang="uk-UA" sz="2400" dirty="0" err="1" smtClean="0"/>
              <a:t>IgG</a:t>
            </a:r>
            <a:r>
              <a:rPr lang="uk-UA" sz="2400" dirty="0" smtClean="0"/>
              <a:t>), такий же як і для </a:t>
            </a:r>
            <a:r>
              <a:rPr lang="uk-UA" sz="2400" dirty="0" err="1" smtClean="0"/>
              <a:t>МФ</a:t>
            </a:r>
            <a:r>
              <a:rPr lang="uk-UA" sz="2400" dirty="0" smtClean="0"/>
              <a:t>,ЕОЗ,НГ та </a:t>
            </a:r>
            <a:r>
              <a:rPr lang="uk-UA" sz="2400" dirty="0" err="1" smtClean="0"/>
              <a:t>ін.клітин</a:t>
            </a:r>
            <a:r>
              <a:rPr lang="uk-UA" sz="2400" dirty="0" smtClean="0"/>
              <a:t> з рецепторами до імуноглобулінів-IgG,</a:t>
            </a:r>
            <a:r>
              <a:rPr lang="uk-UA" sz="2400" dirty="0" err="1" smtClean="0"/>
              <a:t>IgЕ</a:t>
            </a:r>
            <a:endParaRPr lang="ru-RU" altLang="ru-RU" sz="2250" dirty="0" smtClean="0">
              <a:latin typeface="Arial" panose="020B0604020202020204" pitchFamily="34" charset="0"/>
            </a:endParaRPr>
          </a:p>
        </p:txBody>
      </p:sp>
      <p:pic>
        <p:nvPicPr>
          <p:cNvPr id="25605" name="Picture 5" descr="K-c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459" y="1279366"/>
            <a:ext cx="5199797" cy="39853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919415" y="4503761"/>
            <a:ext cx="1733265" cy="738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NK-лімфоцит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015021" y="4536511"/>
            <a:ext cx="2784143" cy="615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АЗКЦ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32560" y="251235"/>
            <a:ext cx="5513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Механізм вбивства – виділення </a:t>
            </a:r>
            <a:r>
              <a:rPr lang="uk-UA" sz="2000" dirty="0" err="1" smtClean="0"/>
              <a:t>перфорину</a:t>
            </a:r>
            <a:r>
              <a:rPr lang="uk-UA" sz="2000" dirty="0" smtClean="0"/>
              <a:t>, через пори якої впорскуються </a:t>
            </a:r>
            <a:r>
              <a:rPr lang="uk-UA" sz="2000" dirty="0" err="1" smtClean="0"/>
              <a:t>гранзими</a:t>
            </a:r>
            <a:r>
              <a:rPr lang="uk-UA" sz="2000" dirty="0" smtClean="0"/>
              <a:t>, що забезпечують розвиток </a:t>
            </a:r>
            <a:r>
              <a:rPr lang="uk-UA" sz="2000" dirty="0" err="1" smtClean="0"/>
              <a:t>апоптозу</a:t>
            </a:r>
            <a:r>
              <a:rPr lang="uk-UA" sz="2000" dirty="0" smtClean="0"/>
              <a:t>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5801" y="5264716"/>
            <a:ext cx="9947334" cy="159328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423133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r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76" y="1"/>
            <a:ext cx="6686881" cy="644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7" descr="r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84" y="1"/>
            <a:ext cx="4656919" cy="647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335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14094" y="357187"/>
            <a:ext cx="3216981" cy="533309"/>
          </a:xfr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Autofit/>
          </a:bodyPr>
          <a:lstStyle/>
          <a:p>
            <a:pPr algn="ctr"/>
            <a:r>
              <a:rPr lang="uk-UA" sz="1800" dirty="0" smtClean="0"/>
              <a:t>Активовані клітини NK </a:t>
            </a:r>
            <a:r>
              <a:rPr lang="uk-UA" sz="1800" dirty="0" err="1" smtClean="0"/>
              <a:t>цитокінами</a:t>
            </a:r>
            <a:endParaRPr lang="en-US" altLang="ru-RU" sz="1800" dirty="0">
              <a:latin typeface="Arial" panose="020B0604020202020204" pitchFamily="34" charset="0"/>
            </a:endParaRPr>
          </a:p>
        </p:txBody>
      </p:sp>
      <p:graphicFrame>
        <p:nvGraphicFramePr>
          <p:cNvPr id="471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77227895"/>
              </p:ext>
            </p:extLst>
          </p:nvPr>
        </p:nvGraphicFramePr>
        <p:xfrm>
          <a:off x="5121474" y="1582391"/>
          <a:ext cx="2434828" cy="2352973"/>
        </p:xfrm>
        <a:graphic>
          <a:graphicData uri="http://schemas.openxmlformats.org/presentationml/2006/ole">
            <p:oleObj spid="_x0000_s7605" name="Flash Movie" r:id="rId4" imgW="1948680" imgH="1883880" progId="">
              <p:embed/>
            </p:oleObj>
          </a:graphicData>
        </a:graphic>
      </p:graphicFrame>
      <p:sp>
        <p:nvSpPr>
          <p:cNvPr id="47121" name="AutoShape 17"/>
          <p:cNvSpPr>
            <a:spLocks noChangeArrowheads="1"/>
          </p:cNvSpPr>
          <p:nvPr/>
        </p:nvSpPr>
        <p:spPr bwMode="auto">
          <a:xfrm rot="21033803">
            <a:off x="4681470" y="3196665"/>
            <a:ext cx="874515" cy="671551"/>
          </a:xfrm>
          <a:prstGeom prst="triangle">
            <a:avLst>
              <a:gd name="adj" fmla="val 46708"/>
            </a:avLst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algn="ctr"/>
            <a:r>
              <a:rPr lang="en-US" altLang="ru-RU" sz="2250" dirty="0"/>
              <a:t>IL2</a:t>
            </a:r>
          </a:p>
        </p:txBody>
      </p:sp>
      <p:sp>
        <p:nvSpPr>
          <p:cNvPr id="47122" name="AutoShape 18"/>
          <p:cNvSpPr>
            <a:spLocks noChangeArrowheads="1"/>
          </p:cNvSpPr>
          <p:nvPr/>
        </p:nvSpPr>
        <p:spPr bwMode="auto">
          <a:xfrm rot="2404070">
            <a:off x="5302320" y="930870"/>
            <a:ext cx="835201" cy="649526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algn="ctr"/>
            <a:r>
              <a:rPr lang="en-US" altLang="ru-RU" sz="2250" dirty="0"/>
              <a:t>IFN</a:t>
            </a:r>
          </a:p>
        </p:txBody>
      </p:sp>
      <p:graphicFrame>
        <p:nvGraphicFramePr>
          <p:cNvPr id="47147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5431827"/>
              </p:ext>
            </p:extLst>
          </p:nvPr>
        </p:nvGraphicFramePr>
        <p:xfrm flipH="1">
          <a:off x="5139539" y="1470815"/>
          <a:ext cx="2561333" cy="2469059"/>
        </p:xfrm>
        <a:graphic>
          <a:graphicData uri="http://schemas.openxmlformats.org/presentationml/2006/ole">
            <p:oleObj spid="_x0000_s7606" name="Flash Movie" r:id="rId5" imgW="3238560" imgH="3128040" progId="">
              <p:embed/>
            </p:oleObj>
          </a:graphicData>
        </a:graphic>
      </p:graphicFrame>
      <p:sp>
        <p:nvSpPr>
          <p:cNvPr id="47149" name="AutoShape 45"/>
          <p:cNvSpPr>
            <a:spLocks noChangeArrowheads="1"/>
          </p:cNvSpPr>
          <p:nvPr/>
        </p:nvSpPr>
        <p:spPr bwMode="auto">
          <a:xfrm rot="2178154">
            <a:off x="5629177" y="915772"/>
            <a:ext cx="442079" cy="741164"/>
          </a:xfrm>
          <a:prstGeom prst="triangle">
            <a:avLst>
              <a:gd name="adj" fmla="val 0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algn="ctr"/>
            <a:r>
              <a:rPr lang="en-US" altLang="ru-RU" sz="2250" dirty="0"/>
              <a:t>IFN</a:t>
            </a:r>
          </a:p>
        </p:txBody>
      </p:sp>
      <p:sp>
        <p:nvSpPr>
          <p:cNvPr id="47150" name="AutoShape 46"/>
          <p:cNvSpPr>
            <a:spLocks noChangeArrowheads="1"/>
          </p:cNvSpPr>
          <p:nvPr/>
        </p:nvSpPr>
        <p:spPr bwMode="auto">
          <a:xfrm rot="20747061">
            <a:off x="4544602" y="3055866"/>
            <a:ext cx="1012031" cy="928688"/>
          </a:xfrm>
          <a:prstGeom prst="triangle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algn="ctr"/>
            <a:r>
              <a:rPr lang="en-US" altLang="ru-RU" sz="2250" dirty="0"/>
              <a:t>IL2</a:t>
            </a:r>
          </a:p>
        </p:txBody>
      </p:sp>
      <p:grpSp>
        <p:nvGrpSpPr>
          <p:cNvPr id="47159" name="Group 55"/>
          <p:cNvGrpSpPr>
            <a:grpSpLocks/>
          </p:cNvGrpSpPr>
          <p:nvPr/>
        </p:nvGrpSpPr>
        <p:grpSpPr bwMode="auto">
          <a:xfrm>
            <a:off x="7586267" y="1841836"/>
            <a:ext cx="3327797" cy="2668488"/>
            <a:chOff x="3476" y="1535"/>
            <a:chExt cx="2152" cy="1793"/>
          </a:xfrm>
        </p:grpSpPr>
        <p:sp>
          <p:nvSpPr>
            <p:cNvPr id="47153" name="AutoShape 49"/>
            <p:cNvSpPr>
              <a:spLocks noChangeArrowheads="1"/>
            </p:cNvSpPr>
            <p:nvPr/>
          </p:nvSpPr>
          <p:spPr bwMode="auto">
            <a:xfrm rot="861701">
              <a:off x="3476" y="1535"/>
              <a:ext cx="2152" cy="1793"/>
            </a:xfrm>
            <a:prstGeom prst="irregularSeal2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="ctr"/>
            <a:lstStyle/>
            <a:p>
              <a:endParaRPr lang="ru-RU" sz="1688"/>
            </a:p>
          </p:txBody>
        </p:sp>
        <p:sp>
          <p:nvSpPr>
            <p:cNvPr id="47154" name="Text Box 50"/>
            <p:cNvSpPr txBox="1">
              <a:spLocks noChangeArrowheads="1"/>
            </p:cNvSpPr>
            <p:nvPr/>
          </p:nvSpPr>
          <p:spPr bwMode="auto">
            <a:xfrm>
              <a:off x="3882" y="1968"/>
              <a:ext cx="1218" cy="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2870" tIns="51435" rIns="102870" bIns="51435" anchorCtr="1">
              <a:spAutoFit/>
            </a:bodyPr>
            <a:lstStyle/>
            <a:p>
              <a:pPr algn="ctr"/>
              <a:r>
                <a:rPr lang="en-US" altLang="ru-RU" sz="3000" dirty="0"/>
                <a:t>kills malignant cells</a:t>
              </a:r>
            </a:p>
          </p:txBody>
        </p:sp>
      </p:grpSp>
      <p:graphicFrame>
        <p:nvGraphicFramePr>
          <p:cNvPr id="47155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7084481"/>
              </p:ext>
            </p:extLst>
          </p:nvPr>
        </p:nvGraphicFramePr>
        <p:xfrm>
          <a:off x="5090337" y="1405967"/>
          <a:ext cx="2745879" cy="2653605"/>
        </p:xfrm>
        <a:graphic>
          <a:graphicData uri="http://schemas.openxmlformats.org/presentationml/2006/ole">
            <p:oleObj spid="_x0000_s7607" name="Flash Movie" r:id="rId6" imgW="1959120" imgH="1893600" progId="">
              <p:embed/>
            </p:oleObj>
          </a:graphicData>
        </a:graphic>
      </p:graphicFrame>
      <p:grpSp>
        <p:nvGrpSpPr>
          <p:cNvPr id="47156" name="Group 52"/>
          <p:cNvGrpSpPr>
            <a:grpSpLocks/>
          </p:cNvGrpSpPr>
          <p:nvPr/>
        </p:nvGrpSpPr>
        <p:grpSpPr bwMode="auto">
          <a:xfrm>
            <a:off x="6745023" y="1538454"/>
            <a:ext cx="5097976" cy="3446968"/>
            <a:chOff x="2971" y="1492"/>
            <a:chExt cx="2790" cy="2650"/>
          </a:xfrm>
        </p:grpSpPr>
        <p:sp>
          <p:nvSpPr>
            <p:cNvPr id="47157" name="AutoShape 53"/>
            <p:cNvSpPr>
              <a:spLocks noChangeArrowheads="1"/>
            </p:cNvSpPr>
            <p:nvPr/>
          </p:nvSpPr>
          <p:spPr bwMode="auto">
            <a:xfrm rot="861701">
              <a:off x="2971" y="1492"/>
              <a:ext cx="2790" cy="2650"/>
            </a:xfrm>
            <a:prstGeom prst="irregularSeal2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2870" tIns="51435" rIns="102870" bIns="51435" anchor="ctr"/>
            <a:lstStyle/>
            <a:p>
              <a:endParaRPr lang="ru-RU" sz="1688"/>
            </a:p>
          </p:txBody>
        </p:sp>
        <p:sp>
          <p:nvSpPr>
            <p:cNvPr id="47158" name="Text Box 54"/>
            <p:cNvSpPr txBox="1">
              <a:spLocks noChangeArrowheads="1"/>
            </p:cNvSpPr>
            <p:nvPr/>
          </p:nvSpPr>
          <p:spPr bwMode="auto">
            <a:xfrm>
              <a:off x="3504" y="2221"/>
              <a:ext cx="1901" cy="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2870" tIns="51435" rIns="102870" bIns="51435" anchorCtr="1">
              <a:spAutoFit/>
            </a:bodyPr>
            <a:lstStyle/>
            <a:p>
              <a:pPr algn="ctr"/>
              <a:r>
                <a:rPr lang="uk-UA" sz="2800" dirty="0" smtClean="0"/>
                <a:t>Знищення трансформованих та </a:t>
              </a:r>
              <a:r>
                <a:rPr lang="uk-UA" sz="2800" dirty="0" err="1" smtClean="0"/>
                <a:t>малігнізованих</a:t>
              </a:r>
              <a:r>
                <a:rPr lang="uk-UA" sz="2800" dirty="0" smtClean="0"/>
                <a:t> клітин</a:t>
              </a:r>
              <a:endParaRPr lang="en-US" altLang="ru-RU" sz="2625" dirty="0"/>
            </a:p>
          </p:txBody>
        </p:sp>
      </p:grpSp>
      <p:sp>
        <p:nvSpPr>
          <p:cNvPr id="17" name="Объект 3"/>
          <p:cNvSpPr>
            <a:spLocks noGrp="1"/>
          </p:cNvSpPr>
          <p:nvPr>
            <p:ph sz="half" idx="1"/>
          </p:nvPr>
        </p:nvSpPr>
        <p:spPr>
          <a:xfrm>
            <a:off x="262423" y="1235361"/>
            <a:ext cx="4582532" cy="135523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/>
              <a:t>Головна фізіологічна функція – </a:t>
            </a:r>
            <a:r>
              <a:rPr lang="uk-UA" dirty="0" err="1" smtClean="0"/>
              <a:t>кілерна</a:t>
            </a:r>
            <a:r>
              <a:rPr lang="uk-UA" dirty="0" smtClean="0"/>
              <a:t> щодо активованих лімфоцитів</a:t>
            </a:r>
            <a:r>
              <a:rPr lang="ru-RU" dirty="0" smtClean="0"/>
              <a:t>. 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175" y="4879168"/>
            <a:ext cx="4940917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dirty="0" smtClean="0"/>
              <a:t>Основна роль-виявлення та знищення пухлинних та інфікованих вірусами клітин</a:t>
            </a:r>
            <a:endParaRPr lang="en-US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52676" y="5035503"/>
            <a:ext cx="657100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r>
              <a:rPr lang="uk-UA" sz="2400" dirty="0" err="1" smtClean="0"/>
              <a:t>субпопуляція</a:t>
            </a:r>
            <a:r>
              <a:rPr lang="uk-UA" sz="2400" dirty="0" smtClean="0"/>
              <a:t> </a:t>
            </a:r>
            <a:r>
              <a:rPr lang="uk-UA" sz="2400" dirty="0" err="1" smtClean="0"/>
              <a:t>експресує</a:t>
            </a:r>
            <a:r>
              <a:rPr lang="uk-UA" sz="2400" dirty="0" smtClean="0"/>
              <a:t> </a:t>
            </a:r>
            <a:r>
              <a:rPr lang="uk-UA" sz="2400" dirty="0" err="1" smtClean="0"/>
              <a:t>хемокіни</a:t>
            </a:r>
            <a:r>
              <a:rPr lang="uk-UA" sz="2400" dirty="0" smtClean="0"/>
              <a:t> та L-</a:t>
            </a:r>
            <a:r>
              <a:rPr lang="uk-UA" sz="2400" dirty="0" err="1" smtClean="0"/>
              <a:t>селектинові</a:t>
            </a:r>
            <a:r>
              <a:rPr lang="uk-UA" sz="2400" dirty="0" smtClean="0"/>
              <a:t> рецептори, що дозволяє їм мігрувати в ЛП, </a:t>
            </a:r>
            <a:r>
              <a:rPr lang="uk-UA" sz="2400" dirty="0" err="1" smtClean="0"/>
              <a:t>секретувати</a:t>
            </a:r>
            <a:r>
              <a:rPr lang="uk-UA" sz="2400" dirty="0" smtClean="0"/>
              <a:t> різні </a:t>
            </a:r>
            <a:r>
              <a:rPr lang="uk-UA" sz="2400" dirty="0" err="1" smtClean="0"/>
              <a:t>цитокіни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423" y="2705344"/>
            <a:ext cx="422534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 smtClean="0"/>
              <a:t>У печінці ці NK-клітини вбивають лімфоцити, принесені з кишечника в кров та активовані на харчові АГ</a:t>
            </a:r>
            <a:endParaRPr lang="en-US" sz="2400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374176" y="176311"/>
            <a:ext cx="7718946" cy="917765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lIns="102870" tIns="51435" rIns="102870" bIns="51435" rtlCol="0" anchor="ctr" anchorCtr="1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3375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uk-UA" sz="4800" dirty="0" smtClean="0"/>
              <a:t>NK-клітина </a:t>
            </a:r>
            <a:r>
              <a:rPr lang="uk-UA" sz="4800" dirty="0" err="1" smtClean="0"/>
              <a:t>CD56bright</a:t>
            </a:r>
            <a:r>
              <a:rPr lang="uk-UA" sz="4800" dirty="0" smtClean="0"/>
              <a:t>/CD16</a:t>
            </a:r>
            <a:endParaRPr lang="en-US" altLang="ru-RU" sz="3375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2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7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1" grpId="0" animBg="1" autoUpdateAnimBg="0"/>
      <p:bldP spid="47122" grpId="0" animBg="1" autoUpdateAnimBg="0"/>
      <p:bldP spid="47149" grpId="0" animBg="1" autoUpdateAnimBg="0"/>
      <p:bldP spid="47150" grpId="0" animBg="1" autoUpdateAnimBg="0"/>
      <p:bldP spid="17" grpId="0" build="p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304" y="90152"/>
            <a:ext cx="11861442" cy="6767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1025" y="3474076"/>
            <a:ext cx="5769162" cy="33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1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40558" y="136478"/>
            <a:ext cx="10515600" cy="6005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uk-UA" sz="3200" dirty="0" smtClean="0"/>
              <a:t> Інші рецептори природних </a:t>
            </a:r>
            <a:r>
              <a:rPr lang="uk-UA" sz="3200" dirty="0" err="1" smtClean="0"/>
              <a:t>кілерів</a:t>
            </a:r>
            <a:r>
              <a:rPr lang="uk-UA" sz="3200" dirty="0" smtClean="0"/>
              <a:t> 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16" y="736980"/>
            <a:ext cx="11791666" cy="5927291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uk-UA" dirty="0" smtClean="0"/>
              <a:t>складна система рецепторів, що </a:t>
            </a:r>
            <a:r>
              <a:rPr lang="uk-UA" dirty="0" smtClean="0"/>
              <a:t>розпізнають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>
                <a:solidFill>
                  <a:srgbClr val="C00000"/>
                </a:solidFill>
              </a:rPr>
              <a:t>-</a:t>
            </a:r>
            <a:r>
              <a:rPr lang="uk-UA" dirty="0" smtClean="0"/>
              <a:t>молекули власних клітин організму стрес-індуковані клітинні ліганди, які свідчать про пошкодження клітини: 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uk-UA" dirty="0" err="1" smtClean="0"/>
              <a:t>NCRs</a:t>
            </a:r>
            <a:r>
              <a:rPr lang="uk-UA" dirty="0" smtClean="0"/>
              <a:t>, NKG2D-природні 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uk-UA" dirty="0" err="1" smtClean="0"/>
              <a:t>Re</a:t>
            </a:r>
            <a:r>
              <a:rPr lang="uk-UA" dirty="0" smtClean="0"/>
              <a:t> </a:t>
            </a:r>
            <a:r>
              <a:rPr lang="uk-UA" dirty="0" err="1" smtClean="0"/>
              <a:t>цитотоксичності</a:t>
            </a:r>
            <a:r>
              <a:rPr lang="uk-UA" dirty="0" smtClean="0"/>
              <a:t> - активують цитотоксичні функції NK. 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uk-UA" dirty="0" err="1" smtClean="0"/>
              <a:t>Цитокінові</a:t>
            </a:r>
            <a:r>
              <a:rPr lang="uk-UA" dirty="0" smtClean="0"/>
              <a:t> </a:t>
            </a:r>
            <a:r>
              <a:rPr lang="uk-UA" dirty="0" smtClean="0"/>
              <a:t>рецептори </a:t>
            </a:r>
            <a:r>
              <a:rPr lang="uk-UA" dirty="0" err="1" smtClean="0"/>
              <a:t>Цитокіни</a:t>
            </a:r>
            <a:r>
              <a:rPr lang="uk-UA" dirty="0" smtClean="0"/>
              <a:t> відіграють ключову роль активації NK, служать сигналом для NK про наявність вірусних </a:t>
            </a:r>
            <a:r>
              <a:rPr lang="uk-UA" dirty="0" err="1" smtClean="0"/>
              <a:t>патогенів</a:t>
            </a:r>
            <a:r>
              <a:rPr lang="uk-UA" dirty="0" smtClean="0"/>
              <a:t>.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uk-UA" dirty="0" smtClean="0"/>
              <a:t> </a:t>
            </a:r>
            <a:r>
              <a:rPr lang="uk-UA" dirty="0" smtClean="0"/>
              <a:t>В активації NK беруть участь </a:t>
            </a:r>
            <a:r>
              <a:rPr lang="uk-UA" dirty="0" err="1" smtClean="0"/>
              <a:t>цитокіни</a:t>
            </a:r>
            <a:r>
              <a:rPr lang="uk-UA" dirty="0" smtClean="0"/>
              <a:t> IL-12, IL-15, IL-18, IL-2 та CCL5. </a:t>
            </a:r>
            <a:r>
              <a:rPr lang="uk-UA" dirty="0" err="1" smtClean="0"/>
              <a:t>KLRs</a:t>
            </a:r>
            <a:r>
              <a:rPr lang="uk-UA" dirty="0" smtClean="0"/>
              <a:t> , KIRs- активуючі та </a:t>
            </a:r>
            <a:r>
              <a:rPr lang="uk-UA" dirty="0" err="1" smtClean="0"/>
              <a:t>інгібуючі</a:t>
            </a:r>
            <a:r>
              <a:rPr lang="uk-UA" dirty="0" smtClean="0"/>
              <a:t> </a:t>
            </a:r>
            <a:r>
              <a:rPr lang="uk-UA" dirty="0" err="1" smtClean="0"/>
              <a:t>рецептори-</a:t>
            </a:r>
            <a:r>
              <a:rPr lang="uk-UA" dirty="0" smtClean="0"/>
              <a:t> для запобігання </a:t>
            </a:r>
            <a:r>
              <a:rPr lang="uk-UA" dirty="0" err="1" smtClean="0"/>
              <a:t>атакі</a:t>
            </a:r>
            <a:r>
              <a:rPr lang="uk-UA" dirty="0" smtClean="0"/>
              <a:t> на неушкоджені клітини NK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7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2791" y="133112"/>
            <a:ext cx="10515600" cy="6311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uk-UA" sz="3200" dirty="0" smtClean="0"/>
              <a:t>Активуючий </a:t>
            </a:r>
            <a:r>
              <a:rPr lang="uk-UA" sz="3200" dirty="0" smtClean="0"/>
              <a:t>та </a:t>
            </a:r>
            <a:r>
              <a:rPr lang="uk-UA" sz="3200" dirty="0" err="1" smtClean="0"/>
              <a:t>інгібуючий</a:t>
            </a:r>
            <a:r>
              <a:rPr lang="uk-UA" sz="3200" dirty="0" smtClean="0"/>
              <a:t> сигнали NK.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34" y="764274"/>
            <a:ext cx="7560859" cy="60937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200" dirty="0" smtClean="0"/>
              <a:t>система регуляторних </a:t>
            </a:r>
            <a:r>
              <a:rPr lang="uk-UA" sz="3200" dirty="0" err="1" smtClean="0"/>
              <a:t>Re</a:t>
            </a:r>
            <a:r>
              <a:rPr lang="uk-UA" sz="3200" dirty="0" smtClean="0"/>
              <a:t> (</a:t>
            </a:r>
            <a:r>
              <a:rPr lang="uk-UA" sz="3200" dirty="0" err="1" smtClean="0"/>
              <a:t>inhibitory</a:t>
            </a:r>
            <a:r>
              <a:rPr lang="uk-UA" sz="3200" dirty="0" smtClean="0"/>
              <a:t> NK </a:t>
            </a:r>
            <a:r>
              <a:rPr lang="uk-UA" sz="3200" dirty="0" err="1" smtClean="0"/>
              <a:t>cell</a:t>
            </a:r>
            <a:r>
              <a:rPr lang="uk-UA" sz="3200" dirty="0" smtClean="0"/>
              <a:t> </a:t>
            </a:r>
            <a:r>
              <a:rPr lang="uk-UA" sz="3200" dirty="0" err="1" smtClean="0"/>
              <a:t>receptors</a:t>
            </a:r>
            <a:r>
              <a:rPr lang="ru-RU" sz="3000" dirty="0" smtClean="0"/>
              <a:t>).</a:t>
            </a:r>
            <a:endParaRPr lang="en-US" sz="3000" dirty="0"/>
          </a:p>
          <a:p>
            <a:pPr marL="0" indent="0">
              <a:buNone/>
            </a:pPr>
            <a:r>
              <a:rPr lang="uk-UA" sz="3200" dirty="0" smtClean="0"/>
              <a:t>2 великі сімейства </a:t>
            </a:r>
            <a:r>
              <a:rPr lang="ru-RU" sz="3000" b="1" dirty="0" smtClean="0"/>
              <a:t>:</a:t>
            </a:r>
            <a:endParaRPr lang="ru-RU" sz="3000" b="1" dirty="0"/>
          </a:p>
          <a:p>
            <a:pPr marL="324000" lvl="3">
              <a:spcBef>
                <a:spcPts val="0"/>
              </a:spcBef>
            </a:pPr>
            <a:r>
              <a:rPr lang="uk-UA" sz="3200" dirty="0" err="1" smtClean="0"/>
              <a:t>KLRs</a:t>
            </a:r>
            <a:r>
              <a:rPr lang="uk-UA" sz="3200" dirty="0" smtClean="0"/>
              <a:t> (</a:t>
            </a:r>
            <a:r>
              <a:rPr lang="uk-UA" sz="3200" dirty="0" err="1" smtClean="0"/>
              <a:t>killer</a:t>
            </a:r>
            <a:r>
              <a:rPr lang="uk-UA" sz="3200" dirty="0" smtClean="0"/>
              <a:t> lectin-like </a:t>
            </a:r>
            <a:r>
              <a:rPr lang="uk-UA" sz="3200" dirty="0" err="1" smtClean="0"/>
              <a:t>receptors</a:t>
            </a:r>
            <a:r>
              <a:rPr lang="uk-UA" sz="3200" dirty="0" smtClean="0"/>
              <a:t>)</a:t>
            </a:r>
            <a:r>
              <a:rPr lang="uk-UA" sz="3200" dirty="0" err="1" smtClean="0"/>
              <a:t>-гомологи</a:t>
            </a:r>
            <a:r>
              <a:rPr lang="uk-UA" sz="3200" dirty="0" smtClean="0"/>
              <a:t> Re-</a:t>
            </a:r>
            <a:r>
              <a:rPr lang="uk-UA" sz="3200" dirty="0" err="1" smtClean="0"/>
              <a:t>лектинів</a:t>
            </a:r>
            <a:r>
              <a:rPr lang="uk-UA" sz="3200" dirty="0" smtClean="0"/>
              <a:t> С типу</a:t>
            </a:r>
            <a:r>
              <a:rPr lang="ru-RU" sz="3000" dirty="0" smtClean="0"/>
              <a:t>. </a:t>
            </a:r>
            <a:endParaRPr lang="ru-RU" sz="3000" dirty="0"/>
          </a:p>
          <a:p>
            <a:pPr marL="324000" lvl="3">
              <a:spcBef>
                <a:spcPts val="0"/>
              </a:spcBef>
            </a:pPr>
            <a:endParaRPr lang="ru-RU" sz="3000" b="1" dirty="0" smtClean="0">
              <a:solidFill>
                <a:srgbClr val="C00000"/>
              </a:solidFill>
            </a:endParaRPr>
          </a:p>
          <a:p>
            <a:pPr marL="324000" lvl="3">
              <a:spcBef>
                <a:spcPts val="0"/>
              </a:spcBef>
            </a:pPr>
            <a:r>
              <a:rPr lang="uk-UA" sz="3200" dirty="0" err="1" smtClean="0"/>
              <a:t>KIRs</a:t>
            </a:r>
            <a:r>
              <a:rPr lang="uk-UA" sz="3200" dirty="0" smtClean="0"/>
              <a:t> (</a:t>
            </a:r>
            <a:r>
              <a:rPr lang="uk-UA" sz="3200" dirty="0" err="1" smtClean="0"/>
              <a:t>killer</a:t>
            </a:r>
            <a:r>
              <a:rPr lang="uk-UA" sz="3200" dirty="0" smtClean="0"/>
              <a:t> </a:t>
            </a:r>
            <a:r>
              <a:rPr lang="uk-UA" sz="3200" dirty="0" err="1" smtClean="0"/>
              <a:t>cell</a:t>
            </a:r>
            <a:r>
              <a:rPr lang="uk-UA" sz="3200" dirty="0" smtClean="0"/>
              <a:t> immunoglobulin-like </a:t>
            </a:r>
            <a:r>
              <a:rPr lang="uk-UA" sz="3200" dirty="0" err="1" smtClean="0"/>
              <a:t>receptors</a:t>
            </a:r>
            <a:r>
              <a:rPr lang="uk-UA" sz="3200" dirty="0" smtClean="0"/>
              <a:t>)-Re містять імуноглобулін-подібні домени</a:t>
            </a:r>
            <a:r>
              <a:rPr lang="ru-RU" sz="3000" b="1" dirty="0" smtClean="0"/>
              <a:t>.</a:t>
            </a:r>
            <a:endParaRPr lang="en-US" sz="3000" b="1" dirty="0"/>
          </a:p>
          <a:p>
            <a:endParaRPr lang="ru-RU" sz="3000" dirty="0" smtClean="0"/>
          </a:p>
          <a:p>
            <a:r>
              <a:rPr lang="uk-UA" dirty="0" smtClean="0"/>
              <a:t>Зв'язування активуючих </a:t>
            </a:r>
            <a:r>
              <a:rPr lang="uk-UA" dirty="0" err="1" smtClean="0"/>
              <a:t>Re</a:t>
            </a:r>
            <a:r>
              <a:rPr lang="uk-UA" dirty="0" smtClean="0"/>
              <a:t> NK зі своїми лігандами (присутні тільки на пошкоджених клітинах) активує цитотоксичну функцію NK</a:t>
            </a:r>
            <a:r>
              <a:rPr lang="ru-RU" sz="3000" dirty="0" smtClean="0"/>
              <a:t>.</a:t>
            </a:r>
            <a:endParaRPr lang="en-US" sz="3000" dirty="0"/>
          </a:p>
          <a:p>
            <a:r>
              <a:rPr lang="uk-UA" sz="3200" dirty="0" smtClean="0"/>
              <a:t>Регуляторні </a:t>
            </a:r>
            <a:r>
              <a:rPr lang="uk-UA" sz="3200" dirty="0" err="1" smtClean="0"/>
              <a:t>Re</a:t>
            </a:r>
            <a:r>
              <a:rPr lang="uk-UA" sz="3200" dirty="0" smtClean="0"/>
              <a:t>, зв'язуючись з неушкодженими молекулами MHC I, індукують </a:t>
            </a:r>
            <a:r>
              <a:rPr lang="uk-UA" sz="3200" dirty="0" err="1" smtClean="0"/>
              <a:t>інгібіторний</a:t>
            </a:r>
            <a:r>
              <a:rPr lang="uk-UA" sz="3200" dirty="0" smtClean="0"/>
              <a:t> сигнал, пригнічуючи активацію NK</a:t>
            </a:r>
            <a:r>
              <a:rPr lang="ru-RU" sz="3000" dirty="0" smtClean="0"/>
              <a:t>.</a:t>
            </a:r>
            <a:endParaRPr lang="ru-RU" sz="3000" dirty="0"/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7294" y="764273"/>
            <a:ext cx="4954706" cy="60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10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57148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NKT – лімфоцити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983" y="571480"/>
            <a:ext cx="11882342" cy="6139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«Некласична» </a:t>
            </a:r>
            <a:r>
              <a:rPr lang="uk-UA" dirty="0" err="1" smtClean="0"/>
              <a:t>субпопуляція</a:t>
            </a:r>
            <a:r>
              <a:rPr lang="uk-UA" dirty="0" smtClean="0"/>
              <a:t> Т-лімфоцитів уродженого імунітету поєднує ознаки Т-л та NK, </a:t>
            </a:r>
            <a:r>
              <a:rPr lang="uk-UA" dirty="0" err="1" smtClean="0"/>
              <a:t>експресують</a:t>
            </a:r>
            <a:r>
              <a:rPr lang="uk-UA" dirty="0" smtClean="0"/>
              <a:t> </a:t>
            </a:r>
            <a:r>
              <a:rPr lang="uk-UA" dirty="0" smtClean="0"/>
              <a:t>одночасно</a:t>
            </a:r>
            <a:endParaRPr lang="en-US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ТС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ru-RU" sz="2400" b="1" dirty="0">
                <a:solidFill>
                  <a:srgbClr val="FF0000"/>
                </a:solidFill>
              </a:rPr>
              <a:t>-С</a:t>
            </a:r>
            <a:r>
              <a:rPr lang="en-US" sz="2400" b="1" dirty="0">
                <a:solidFill>
                  <a:srgbClr val="FF0000"/>
                </a:solidFill>
              </a:rPr>
              <a:t>D3+ </a:t>
            </a:r>
            <a:r>
              <a:rPr lang="ru-RU" sz="2400" dirty="0" smtClean="0"/>
              <a:t>(как</a:t>
            </a:r>
            <a:r>
              <a:rPr lang="en-US" sz="2400" dirty="0" smtClean="0"/>
              <a:t> </a:t>
            </a:r>
            <a:r>
              <a:rPr lang="ru-RU" sz="2400" dirty="0"/>
              <a:t>Т- </a:t>
            </a:r>
            <a:r>
              <a:rPr lang="ru-RU" sz="2400" dirty="0" smtClean="0"/>
              <a:t>л) </a:t>
            </a:r>
          </a:p>
          <a:p>
            <a:r>
              <a:rPr lang="ru-RU" sz="2400" dirty="0" smtClean="0"/>
              <a:t> </a:t>
            </a:r>
            <a:r>
              <a:rPr lang="uk-UA" sz="2400" dirty="0" err="1" smtClean="0"/>
              <a:t>лектинові</a:t>
            </a:r>
            <a:r>
              <a:rPr lang="uk-UA" sz="2400" dirty="0" smtClean="0"/>
              <a:t> та KIR рецептори-NK</a:t>
            </a:r>
            <a:r>
              <a:rPr lang="ru-RU" sz="2400" dirty="0" smtClean="0"/>
              <a:t>, 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uk-UA" sz="2400" dirty="0" err="1" smtClean="0"/>
              <a:t>CD1d</a:t>
            </a:r>
            <a:r>
              <a:rPr lang="uk-UA" sz="2400" dirty="0" smtClean="0"/>
              <a:t> – некласична </a:t>
            </a:r>
            <a:r>
              <a:rPr lang="uk-UA" sz="2400" dirty="0" err="1" smtClean="0"/>
              <a:t>антигенпрезентируюча</a:t>
            </a:r>
            <a:r>
              <a:rPr lang="uk-UA" sz="2400" dirty="0" smtClean="0"/>
              <a:t> молекула МНС І класу</a:t>
            </a:r>
            <a:r>
              <a:rPr lang="ru-RU" sz="2400" dirty="0" smtClean="0"/>
              <a:t>. </a:t>
            </a:r>
            <a:endParaRPr lang="ru-RU" sz="2400" dirty="0"/>
          </a:p>
          <a:p>
            <a:pPr>
              <a:buNone/>
            </a:pPr>
            <a:r>
              <a:rPr lang="ru-RU" sz="2400" dirty="0"/>
              <a:t>	</a:t>
            </a:r>
            <a:r>
              <a:rPr lang="uk-UA" sz="2400" dirty="0" smtClean="0"/>
              <a:t> Розпізнають </a:t>
            </a:r>
            <a:r>
              <a:rPr lang="uk-UA" sz="2400" dirty="0" err="1" smtClean="0"/>
              <a:t>гліколіпідні</a:t>
            </a:r>
            <a:r>
              <a:rPr lang="uk-UA" sz="2400" dirty="0" smtClean="0"/>
              <a:t> АГ</a:t>
            </a:r>
            <a:r>
              <a:rPr lang="ru-RU" sz="2400" b="1" u="sng" dirty="0" smtClean="0"/>
              <a:t>.</a:t>
            </a:r>
            <a:endParaRPr lang="en-US" sz="2400" b="1" u="sng" dirty="0"/>
          </a:p>
          <a:p>
            <a:r>
              <a:rPr lang="uk-UA" sz="2400" dirty="0" smtClean="0"/>
              <a:t>Виявляються у </a:t>
            </a:r>
            <a:r>
              <a:rPr lang="uk-UA" sz="2400" dirty="0" err="1" smtClean="0"/>
              <a:t>тимусі</a:t>
            </a:r>
            <a:r>
              <a:rPr lang="uk-UA" sz="2400" dirty="0" smtClean="0"/>
              <a:t>, селезінці, печінці, кістковому мозку; мало в Л/У, поодинокі у слизових оболонках кишечника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uk-UA" sz="2400" dirty="0" smtClean="0"/>
              <a:t>Можуть мігрувати до зони запалення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uk-UA" sz="2400" dirty="0" smtClean="0"/>
              <a:t>Зв'язування ТСR призводить до швидкого вироблення </a:t>
            </a:r>
            <a:r>
              <a:rPr lang="uk-UA" sz="2400" dirty="0" err="1" smtClean="0"/>
              <a:t>прозапальних</a:t>
            </a:r>
            <a:r>
              <a:rPr lang="uk-UA" sz="2400" dirty="0" smtClean="0"/>
              <a:t> </a:t>
            </a:r>
            <a:r>
              <a:rPr lang="uk-UA" sz="2400" dirty="0" err="1" smtClean="0"/>
              <a:t>цитокінів</a:t>
            </a:r>
            <a:r>
              <a:rPr lang="uk-UA" sz="2400" dirty="0" smtClean="0"/>
              <a:t>, що впливають інші клітини, в т.ч. на NK, Т-, В-л, </a:t>
            </a:r>
            <a:r>
              <a:rPr lang="uk-UA" sz="2400" dirty="0" err="1" smtClean="0"/>
              <a:t>ДК</a:t>
            </a:r>
            <a:r>
              <a:rPr lang="ru-RU" sz="2400" dirty="0" smtClean="0"/>
              <a:t> </a:t>
            </a:r>
            <a:r>
              <a:rPr lang="ru-RU" sz="2400" dirty="0"/>
              <a:t>	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0" y="5315918"/>
            <a:ext cx="12037325" cy="154208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062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 sz="2800" dirty="0" smtClean="0">
                <a:solidFill>
                  <a:schemeClr val="tx1"/>
                </a:solidFill>
              </a:rPr>
              <a:t>Виконують </a:t>
            </a:r>
            <a:r>
              <a:rPr lang="uk-UA" sz="2800" dirty="0" err="1" smtClean="0">
                <a:solidFill>
                  <a:schemeClr val="tx1"/>
                </a:solidFill>
              </a:rPr>
              <a:t>ефекторну</a:t>
            </a:r>
            <a:r>
              <a:rPr lang="uk-UA" sz="2800" dirty="0" smtClean="0">
                <a:solidFill>
                  <a:schemeClr val="tx1"/>
                </a:solidFill>
              </a:rPr>
              <a:t> та </a:t>
            </a:r>
            <a:r>
              <a:rPr lang="uk-UA" sz="2800" dirty="0" err="1" smtClean="0">
                <a:solidFill>
                  <a:schemeClr val="tx1"/>
                </a:solidFill>
              </a:rPr>
              <a:t>імунорегуляторну</a:t>
            </a:r>
            <a:r>
              <a:rPr lang="uk-UA" sz="2800" dirty="0" smtClean="0">
                <a:solidFill>
                  <a:schemeClr val="tx1"/>
                </a:solidFill>
              </a:rPr>
              <a:t> функцію у вродженому та адаптивному імунітеті.</a:t>
            </a:r>
            <a:r>
              <a:rPr lang="ru-RU" sz="2800" b="1" dirty="0" smtClean="0">
                <a:solidFill>
                  <a:schemeClr val="tx1"/>
                </a:solidFill>
              </a:rPr>
              <a:t>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9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47" y="0"/>
            <a:ext cx="10362045" cy="68127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</a:t>
            </a:r>
            <a:r>
              <a:rPr lang="el-GR" b="1" dirty="0" smtClean="0">
                <a:solidFill>
                  <a:srgbClr val="FF0000"/>
                </a:solidFill>
              </a:rPr>
              <a:t>δ</a:t>
            </a:r>
            <a:r>
              <a:rPr lang="en-US" b="1" dirty="0" smtClean="0">
                <a:solidFill>
                  <a:srgbClr val="FF0000"/>
                </a:solidFill>
              </a:rPr>
              <a:t>T </a:t>
            </a:r>
            <a:r>
              <a:rPr lang="en-US" b="1" dirty="0">
                <a:solidFill>
                  <a:srgbClr val="FF0000"/>
                </a:solidFill>
              </a:rPr>
              <a:t>– </a:t>
            </a:r>
            <a:r>
              <a:rPr lang="uk-UA" dirty="0" smtClean="0"/>
              <a:t>лімфоцити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32012" y="681277"/>
            <a:ext cx="11873551" cy="35421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	</a:t>
            </a:r>
            <a:r>
              <a:rPr lang="uk-UA" dirty="0" smtClean="0"/>
              <a:t> У ранній період після народження виконують важливі </a:t>
            </a:r>
            <a:r>
              <a:rPr lang="uk-UA" dirty="0" err="1" smtClean="0"/>
              <a:t>імунорегуляторні</a:t>
            </a:r>
            <a:r>
              <a:rPr lang="uk-UA" dirty="0" smtClean="0"/>
              <a:t> функції при вірусних інфекціях</a:t>
            </a:r>
            <a:r>
              <a:rPr lang="uk-UA" dirty="0" smtClean="0"/>
              <a:t>.</a:t>
            </a:r>
            <a:endParaRPr lang="ru-RU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/>
              <a:t> 	</a:t>
            </a:r>
            <a:r>
              <a:rPr lang="uk-UA" dirty="0" smtClean="0"/>
              <a:t> 2 </a:t>
            </a:r>
            <a:r>
              <a:rPr lang="uk-UA" dirty="0" err="1" smtClean="0"/>
              <a:t>субпопуляції</a:t>
            </a:r>
            <a:r>
              <a:rPr lang="uk-UA" dirty="0" smtClean="0"/>
              <a:t>: 70% - циркулюючі в крові; 30% - у слизових оболонках</a:t>
            </a:r>
            <a:endParaRPr lang="ru-RU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Розпізнають низькомолекулярні </a:t>
            </a:r>
            <a:r>
              <a:rPr lang="uk-UA" dirty="0" err="1" smtClean="0"/>
              <a:t>непептидні</a:t>
            </a:r>
            <a:r>
              <a:rPr lang="uk-UA" dirty="0" smtClean="0"/>
              <a:t> АГ м/о(віруси, бактерії, найпростіші), білки теплового шоку та ін. АГ без участі HLA</a:t>
            </a:r>
            <a:r>
              <a:rPr lang="en-US" dirty="0" smtClean="0"/>
              <a:t>.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Відповідають на антигенний стимул </a:t>
            </a:r>
            <a:r>
              <a:rPr lang="uk-UA" dirty="0" err="1" smtClean="0"/>
              <a:t>поліклонально</a:t>
            </a:r>
            <a:r>
              <a:rPr lang="ru-RU" dirty="0" smtClean="0"/>
              <a:t>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dirty="0" err="1" smtClean="0"/>
              <a:t>Проліферують</a:t>
            </a:r>
            <a:r>
              <a:rPr lang="uk-UA" dirty="0" smtClean="0"/>
              <a:t>, виробляють </a:t>
            </a:r>
            <a:r>
              <a:rPr lang="uk-UA" dirty="0" err="1" smtClean="0"/>
              <a:t>Тh1</a:t>
            </a:r>
            <a:r>
              <a:rPr lang="uk-UA" dirty="0" smtClean="0"/>
              <a:t> </a:t>
            </a:r>
            <a:r>
              <a:rPr lang="uk-UA" dirty="0" err="1" smtClean="0"/>
              <a:t>цитокіни</a:t>
            </a:r>
            <a:r>
              <a:rPr lang="uk-UA" dirty="0" smtClean="0"/>
              <a:t>, особливо </a:t>
            </a:r>
            <a:r>
              <a:rPr lang="uk-UA" dirty="0" err="1" smtClean="0"/>
              <a:t>ІФНγ</a:t>
            </a:r>
            <a:r>
              <a:rPr lang="uk-UA" dirty="0" smtClean="0"/>
              <a:t>, диференціюються в ЦТЛ, здатні формувати клітини пам'яті</a:t>
            </a:r>
            <a:r>
              <a:rPr lang="ru-RU" dirty="0" smtClean="0"/>
              <a:t>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За рахунок вироблення </a:t>
            </a:r>
            <a:r>
              <a:rPr lang="uk-UA" dirty="0" err="1" smtClean="0"/>
              <a:t>цитокінів</a:t>
            </a:r>
            <a:r>
              <a:rPr lang="uk-UA" dirty="0" smtClean="0"/>
              <a:t>, </a:t>
            </a:r>
            <a:r>
              <a:rPr lang="uk-UA" dirty="0" err="1" smtClean="0"/>
              <a:t>хемокінів</a:t>
            </a:r>
            <a:r>
              <a:rPr lang="uk-UA" dirty="0" smtClean="0"/>
              <a:t>, лізису клітин мішені, активації </a:t>
            </a:r>
            <a:r>
              <a:rPr lang="uk-UA" dirty="0" err="1" smtClean="0"/>
              <a:t>ДК</a:t>
            </a:r>
            <a:r>
              <a:rPr lang="uk-UA" dirty="0" smtClean="0"/>
              <a:t> можуть надавати допомогу В-клітин, сприяючи здійсненню реакцій адаптивного імунітету</a:t>
            </a:r>
            <a:endParaRPr lang="ru-RU" dirty="0"/>
          </a:p>
        </p:txBody>
      </p:sp>
      <p:pic>
        <p:nvPicPr>
          <p:cNvPr id="4" name="Picture 5" descr="figure 10-23.jpg 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78" y="3704095"/>
            <a:ext cx="11900847" cy="3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35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> Частина 2. ГУМОРАЛЬНІ ФАКТОРИ ВРОДЖЕНОГО ІМУНІТЕТУ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611" y="171941"/>
            <a:ext cx="10032643" cy="729579"/>
          </a:xfr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uk-UA" sz="3600" dirty="0" smtClean="0"/>
              <a:t> СИСТЕМА КОМПЛЕМЕНТУ (С)-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41" y="1020726"/>
            <a:ext cx="11758411" cy="572780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b="1" dirty="0" smtClean="0"/>
              <a:t>-</a:t>
            </a:r>
            <a:r>
              <a:rPr lang="uk-UA" dirty="0" smtClean="0"/>
              <a:t> КОМПЛЕКС білків комплементу, їх розщеплених фрагментів, рецепторів до компонентів комплементу, а також білків, що регулюють активність окремих компонентів комплементу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ru-RU" sz="2400" dirty="0"/>
              <a:t> </a:t>
            </a:r>
            <a:endParaRPr lang="ru-RU" sz="2400" dirty="0" smtClean="0"/>
          </a:p>
          <a:p>
            <a:pPr>
              <a:lnSpc>
                <a:spcPct val="80000"/>
              </a:lnSpc>
              <a:buNone/>
            </a:pPr>
            <a:r>
              <a:rPr lang="uk-UA" sz="3200" dirty="0" smtClean="0"/>
              <a:t>Функція системи комплементу та біологічні ефекти 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ru-RU" sz="2400" b="1" dirty="0" smtClean="0"/>
              <a:t> </a:t>
            </a:r>
            <a:r>
              <a:rPr lang="uk-UA" dirty="0" smtClean="0"/>
              <a:t>руйнування (лізис) клітин</a:t>
            </a:r>
            <a:endParaRPr lang="ru-RU" b="1" dirty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uk-UA" dirty="0" smtClean="0"/>
              <a:t>залучення лейкоцитів у вогнище запалення (</a:t>
            </a:r>
            <a:r>
              <a:rPr lang="uk-UA" dirty="0" err="1" smtClean="0"/>
              <a:t>хемотаксис-С5а</a:t>
            </a:r>
            <a:r>
              <a:rPr lang="ru-RU" b="1" dirty="0" smtClean="0"/>
              <a:t>)</a:t>
            </a:r>
            <a:endParaRPr lang="ru-RU" b="1" dirty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uk-UA" dirty="0" smtClean="0"/>
              <a:t>полегшення фагоцитозу (</a:t>
            </a:r>
            <a:r>
              <a:rPr lang="uk-UA" dirty="0" err="1" smtClean="0"/>
              <a:t>опсонізація-С3b</a:t>
            </a:r>
            <a:r>
              <a:rPr lang="uk-UA" dirty="0" smtClean="0"/>
              <a:t>, </a:t>
            </a:r>
            <a:r>
              <a:rPr lang="uk-UA" dirty="0" err="1" smtClean="0"/>
              <a:t>C4b</a:t>
            </a:r>
            <a:r>
              <a:rPr lang="uk-UA" dirty="0" smtClean="0"/>
              <a:t> та ін.</a:t>
            </a:r>
            <a:r>
              <a:rPr lang="ru-RU" b="1" dirty="0" smtClean="0"/>
              <a:t>),</a:t>
            </a:r>
            <a:endParaRPr lang="ru-RU" b="1" dirty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ru-RU" b="1" dirty="0"/>
              <a:t> </a:t>
            </a:r>
            <a:r>
              <a:rPr lang="uk-UA" dirty="0" smtClean="0"/>
              <a:t>стимуляція запалення та реакцій </a:t>
            </a:r>
            <a:r>
              <a:rPr lang="uk-UA" dirty="0" err="1" smtClean="0"/>
              <a:t>гіперчутливості</a:t>
            </a:r>
            <a:r>
              <a:rPr lang="uk-UA" dirty="0" smtClean="0"/>
              <a:t> (</a:t>
            </a:r>
            <a:r>
              <a:rPr lang="uk-UA" dirty="0" err="1" smtClean="0"/>
              <a:t>анафілатоксини-С5а</a:t>
            </a:r>
            <a:r>
              <a:rPr lang="uk-UA" dirty="0" smtClean="0"/>
              <a:t>, </a:t>
            </a:r>
            <a:r>
              <a:rPr lang="uk-UA" dirty="0" err="1" smtClean="0"/>
              <a:t>С3а</a:t>
            </a:r>
            <a:r>
              <a:rPr lang="ru-RU" b="1" dirty="0" smtClean="0"/>
              <a:t>)</a:t>
            </a:r>
            <a:endParaRPr lang="ru-RU" b="1" dirty="0" smtClean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uk-UA" dirty="0" smtClean="0"/>
              <a:t>Індукція та контролю </a:t>
            </a:r>
            <a:r>
              <a:rPr lang="uk-UA" dirty="0" smtClean="0"/>
              <a:t>запалення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uk-UA" dirty="0" smtClean="0"/>
              <a:t>Регуляція адаптивної імунної відповіді</a:t>
            </a:r>
            <a:r>
              <a:rPr lang="ru-RU" sz="2400" dirty="0"/>
              <a:t>	</a:t>
            </a:r>
          </a:p>
          <a:p>
            <a:pPr>
              <a:lnSpc>
                <a:spcPct val="80000"/>
              </a:lnSpc>
              <a:buNone/>
            </a:pPr>
            <a:r>
              <a:rPr lang="ru-RU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7368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50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865217" cy="765756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Білки системи комплементу</a:t>
            </a:r>
            <a:endParaRPr lang="en-US" altLang="ru-RU" sz="3200" b="1" dirty="0">
              <a:solidFill>
                <a:srgbClr val="FF0000"/>
              </a:solidFill>
            </a:endParaRPr>
          </a:p>
        </p:txBody>
      </p:sp>
      <p:sp>
        <p:nvSpPr>
          <p:cNvPr id="161852" name="Text Box 60"/>
          <p:cNvSpPr txBox="1">
            <a:spLocks noChangeArrowheads="1"/>
          </p:cNvSpPr>
          <p:nvPr/>
        </p:nvSpPr>
        <p:spPr bwMode="auto">
          <a:xfrm>
            <a:off x="382772" y="799835"/>
            <a:ext cx="8548577" cy="59093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68325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Pct val="75000"/>
              <a:buBlip>
                <a:blip r:embed="rId3"/>
              </a:buBlip>
            </a:pPr>
            <a:r>
              <a:rPr lang="uk-UA" sz="2800" dirty="0" smtClean="0"/>
              <a:t>представлені сироватковими білками (&gt; 30), що циркулюють у кровоносному руслі та присутніми на мембранах </a:t>
            </a:r>
            <a:r>
              <a:rPr lang="uk-UA" sz="2800" dirty="0" smtClean="0"/>
              <a:t>клітин</a:t>
            </a:r>
            <a:endParaRPr lang="en-US" sz="2800" dirty="0" smtClean="0"/>
          </a:p>
          <a:p>
            <a:pPr>
              <a:spcBef>
                <a:spcPct val="50000"/>
              </a:spcBef>
              <a:buSzPct val="75000"/>
              <a:buBlip>
                <a:blip r:embed="rId3"/>
              </a:buBlip>
            </a:pPr>
            <a:r>
              <a:rPr lang="ru-RU" sz="2800" dirty="0" smtClean="0">
                <a:latin typeface="+mn-lt"/>
              </a:rPr>
              <a:t>С1 </a:t>
            </a:r>
            <a:r>
              <a:rPr lang="ru-RU" sz="2800" dirty="0" smtClean="0">
                <a:latin typeface="+mn-lt"/>
              </a:rPr>
              <a:t>(</a:t>
            </a:r>
            <a:r>
              <a:rPr lang="en-US" sz="2800" dirty="0" err="1" smtClean="0">
                <a:latin typeface="+mn-lt"/>
              </a:rPr>
              <a:t>qrs</a:t>
            </a:r>
            <a:r>
              <a:rPr lang="ru-RU" sz="2800" dirty="0" smtClean="0">
                <a:latin typeface="+mn-lt"/>
              </a:rPr>
              <a:t>), С2, С3, С4, С5, С6, С7, С8, С9</a:t>
            </a:r>
            <a:endParaRPr lang="en-US" sz="2800" dirty="0" smtClean="0">
              <a:latin typeface="+mn-lt"/>
            </a:endParaRPr>
          </a:p>
          <a:p>
            <a:pPr>
              <a:spcBef>
                <a:spcPct val="50000"/>
              </a:spcBef>
              <a:buSzPct val="75000"/>
              <a:buFontTx/>
              <a:buBlip>
                <a:blip r:embed="rId3"/>
              </a:buBlip>
            </a:pPr>
            <a:r>
              <a:rPr lang="uk-UA" sz="2800" dirty="0" smtClean="0"/>
              <a:t>фактори, В, D, Н та I, </a:t>
            </a:r>
            <a:r>
              <a:rPr lang="uk-UA" sz="2800" dirty="0" err="1" smtClean="0"/>
              <a:t>пропердина</a:t>
            </a:r>
            <a:r>
              <a:rPr lang="ru-RU" sz="2800" dirty="0" smtClean="0">
                <a:latin typeface="+mn-lt"/>
              </a:rPr>
              <a:t>(Р</a:t>
            </a:r>
            <a:r>
              <a:rPr lang="ru-RU" sz="2800" dirty="0" smtClean="0">
                <a:latin typeface="+mn-lt"/>
              </a:rPr>
              <a:t>)</a:t>
            </a:r>
            <a:endParaRPr lang="en-US" sz="2800" dirty="0" smtClean="0">
              <a:latin typeface="+mn-lt"/>
            </a:endParaRPr>
          </a:p>
          <a:p>
            <a:pPr>
              <a:spcBef>
                <a:spcPct val="50000"/>
              </a:spcBef>
              <a:buSzPct val="75000"/>
              <a:buFontTx/>
              <a:buBlip>
                <a:blip r:embed="rId3"/>
              </a:buBlip>
            </a:pPr>
            <a:r>
              <a:rPr lang="uk-UA" sz="2800" dirty="0" err="1" smtClean="0"/>
              <a:t>Манноза-зв'язуючий</a:t>
            </a:r>
            <a:r>
              <a:rPr lang="uk-UA" sz="2800" dirty="0" smtClean="0"/>
              <a:t> </a:t>
            </a:r>
            <a:r>
              <a:rPr lang="uk-UA" sz="2800" dirty="0" err="1" smtClean="0"/>
              <a:t>лектин</a:t>
            </a:r>
            <a:r>
              <a:rPr lang="uk-UA" sz="2800" dirty="0" smtClean="0"/>
              <a:t> (MBL), MBL асоційовані </a:t>
            </a:r>
            <a:r>
              <a:rPr lang="uk-UA" sz="2800" dirty="0" err="1" smtClean="0"/>
              <a:t>серинопротеази</a:t>
            </a:r>
            <a:r>
              <a:rPr lang="uk-UA" sz="2800" dirty="0" smtClean="0"/>
              <a:t> (MASP-1 MASP-2</a:t>
            </a:r>
            <a:r>
              <a:rPr lang="ru-RU" sz="2800" dirty="0" smtClean="0">
                <a:latin typeface="+mn-lt"/>
              </a:rPr>
              <a:t>)</a:t>
            </a:r>
            <a:endParaRPr lang="en-US" sz="2800" dirty="0" smtClean="0">
              <a:latin typeface="+mn-lt"/>
            </a:endParaRPr>
          </a:p>
          <a:p>
            <a:pPr>
              <a:spcBef>
                <a:spcPct val="50000"/>
              </a:spcBef>
              <a:buSzPct val="75000"/>
              <a:buFontTx/>
              <a:buBlip>
                <a:blip r:embed="rId3"/>
              </a:buBlip>
            </a:pPr>
            <a:r>
              <a:rPr lang="uk-UA" sz="2800" dirty="0" smtClean="0"/>
              <a:t>Інгібітор C1 (C1-INH, </a:t>
            </a:r>
            <a:r>
              <a:rPr lang="uk-UA" sz="2800" dirty="0" err="1" smtClean="0"/>
              <a:t>серпін</a:t>
            </a:r>
            <a:r>
              <a:rPr lang="uk-UA" sz="2800" dirty="0" smtClean="0"/>
              <a:t>), </a:t>
            </a:r>
            <a:r>
              <a:rPr lang="uk-UA" sz="2800" dirty="0" err="1" smtClean="0"/>
              <a:t>C4-зв'язуючий</a:t>
            </a:r>
            <a:r>
              <a:rPr lang="uk-UA" sz="2800" dirty="0" smtClean="0"/>
              <a:t> білок (C4-ВР), розпад прискорюється фактором (DAF</a:t>
            </a:r>
            <a:r>
              <a:rPr lang="ru-RU" sz="2800" dirty="0" smtClean="0">
                <a:latin typeface="+mn-lt"/>
              </a:rPr>
              <a:t>),</a:t>
            </a:r>
            <a:endParaRPr lang="en-US" sz="2800" dirty="0" smtClean="0">
              <a:latin typeface="+mn-lt"/>
            </a:endParaRPr>
          </a:p>
          <a:p>
            <a:pPr>
              <a:spcBef>
                <a:spcPct val="50000"/>
              </a:spcBef>
              <a:buSzPct val="75000"/>
              <a:buFontTx/>
              <a:buBlip>
                <a:blip r:embed="rId3"/>
              </a:buBlip>
            </a:pPr>
            <a:r>
              <a:rPr lang="ru-RU" sz="2800" dirty="0" smtClean="0">
                <a:latin typeface="+mn-lt"/>
              </a:rPr>
              <a:t>  </a:t>
            </a:r>
            <a:r>
              <a:rPr lang="uk-UA" sz="2800" dirty="0" err="1" smtClean="0"/>
              <a:t>С1-рецептор</a:t>
            </a:r>
            <a:r>
              <a:rPr lang="uk-UA" sz="2800" dirty="0" smtClean="0"/>
              <a:t> (CR1), білок-S (</a:t>
            </a:r>
            <a:r>
              <a:rPr lang="uk-UA" sz="2800" dirty="0" err="1" smtClean="0"/>
              <a:t>вітронектину</a:t>
            </a:r>
            <a:r>
              <a:rPr lang="uk-UA" sz="2800" dirty="0" smtClean="0"/>
              <a:t>)</a:t>
            </a:r>
            <a:endParaRPr lang="en-US" altLang="ru-RU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31384" y="468975"/>
            <a:ext cx="2830181" cy="35231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05363" y="4559121"/>
            <a:ext cx="2743200" cy="875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Жуль </a:t>
            </a:r>
            <a:r>
              <a:rPr lang="uk-UA" dirty="0" err="1" smtClean="0"/>
              <a:t>Борде</a:t>
            </a:r>
            <a:r>
              <a:rPr lang="uk-UA" dirty="0" smtClean="0"/>
              <a:t> 1919г. Нобелівська премія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25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1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1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1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1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1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52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822"/>
            <a:ext cx="10515600" cy="6780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uk-UA" sz="3600" dirty="0" smtClean="0"/>
              <a:t>КОМПОНЕНТИ КОМПЛЕМЕНТУ СИНТЕЗУЮТЬСЯ </a:t>
            </a:r>
            <a:r>
              <a:rPr lang="ru-RU" sz="3600" b="1" dirty="0" smtClean="0"/>
              <a:t>: </a:t>
            </a:r>
            <a:endParaRPr lang="ru-RU" sz="36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31820" y="888642"/>
            <a:ext cx="11616743" cy="607883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uk-UA" sz="3200" dirty="0" smtClean="0"/>
              <a:t>в </a:t>
            </a:r>
            <a:r>
              <a:rPr lang="uk-UA" sz="3200" dirty="0" err="1" smtClean="0"/>
              <a:t>печінці-гепатоцитами</a:t>
            </a:r>
            <a:r>
              <a:rPr lang="ru-RU" sz="3200" dirty="0" smtClean="0"/>
              <a:t>(90</a:t>
            </a:r>
            <a:r>
              <a:rPr lang="ru-RU" sz="3200" dirty="0" smtClean="0"/>
              <a:t>%)</a:t>
            </a:r>
          </a:p>
          <a:p>
            <a:pPr>
              <a:lnSpc>
                <a:spcPct val="80000"/>
              </a:lnSpc>
            </a:pPr>
            <a:r>
              <a:rPr lang="uk-UA" sz="3200" dirty="0" smtClean="0"/>
              <a:t>Макрофагами</a:t>
            </a: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ru-RU" sz="3200" dirty="0" smtClean="0"/>
              <a:t> </a:t>
            </a:r>
            <a:r>
              <a:rPr lang="uk-UA" sz="3200" dirty="0" smtClean="0"/>
              <a:t>епітелієм кишечника, ниркових </a:t>
            </a:r>
            <a:r>
              <a:rPr lang="uk-UA" sz="3200" dirty="0" err="1" smtClean="0"/>
              <a:t>канальців</a:t>
            </a:r>
            <a:endParaRPr lang="ru-RU" sz="3200" dirty="0" smtClean="0"/>
          </a:p>
          <a:p>
            <a:pPr>
              <a:lnSpc>
                <a:spcPct val="80000"/>
              </a:lnSpc>
            </a:pPr>
            <a:r>
              <a:rPr lang="ru-RU" sz="3200" dirty="0" smtClean="0"/>
              <a:t> </a:t>
            </a:r>
            <a:r>
              <a:rPr lang="uk-UA" sz="3200" dirty="0" smtClean="0"/>
              <a:t>клітинами ендотелію, </a:t>
            </a:r>
            <a:r>
              <a:rPr lang="uk-UA" sz="3200" dirty="0" err="1" smtClean="0"/>
              <a:t>кератинобластами</a:t>
            </a:r>
            <a:r>
              <a:rPr lang="uk-UA" sz="3200" dirty="0" smtClean="0"/>
              <a:t>, фібробластами та ін.</a:t>
            </a:r>
            <a:r>
              <a:rPr lang="ru-RU" sz="3200" dirty="0" smtClean="0"/>
              <a:t>.</a:t>
            </a:r>
            <a:endParaRPr lang="ru-RU" sz="3200" dirty="0"/>
          </a:p>
          <a:p>
            <a:pPr>
              <a:lnSpc>
                <a:spcPct val="80000"/>
              </a:lnSpc>
            </a:pPr>
            <a:r>
              <a:rPr lang="uk-UA" sz="3200" dirty="0" smtClean="0"/>
              <a:t>астроцити та </a:t>
            </a:r>
            <a:r>
              <a:rPr lang="uk-UA" sz="3200" dirty="0" err="1" smtClean="0"/>
              <a:t>мікроглія</a:t>
            </a:r>
            <a:r>
              <a:rPr lang="uk-UA" sz="3200" dirty="0" smtClean="0"/>
              <a:t> (ЦНС) – здійснюють повний біосинтез системи </a:t>
            </a:r>
            <a:r>
              <a:rPr lang="uk-UA" sz="3200" dirty="0" err="1" smtClean="0"/>
              <a:t>комлементу</a:t>
            </a:r>
            <a:r>
              <a:rPr lang="uk-UA" sz="3200" dirty="0" smtClean="0"/>
              <a:t> (компоненти, рецептори, регулятори</a:t>
            </a:r>
            <a:r>
              <a:rPr lang="uk-UA" sz="3200" dirty="0" smtClean="0"/>
              <a:t>)</a:t>
            </a:r>
            <a:endParaRPr lang="ru-RU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uk-UA" sz="3200" dirty="0" smtClean="0"/>
              <a:t>Компоненти комплементу циркулюють у крові у неактивній формі</a:t>
            </a:r>
            <a:r>
              <a:rPr lang="ru-RU" sz="3200" dirty="0" smtClean="0"/>
              <a:t>. </a:t>
            </a:r>
            <a:endParaRPr lang="ru-RU" sz="32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3200" dirty="0" smtClean="0"/>
              <a:t> </a:t>
            </a:r>
            <a:r>
              <a:rPr lang="uk-UA" sz="3200" dirty="0" smtClean="0"/>
              <a:t>За певних умов їх взаємодія запускає каскад ферментативних реакцій, що веде до послідовної активації кожного з компонентів системи комплементу.</a:t>
            </a:r>
            <a:r>
              <a:rPr lang="ru-RU" sz="3200" dirty="0" smtClean="0"/>
              <a:t>.</a:t>
            </a:r>
            <a:endParaRPr lang="ru-RU" sz="3200" dirty="0" smtClean="0"/>
          </a:p>
          <a:p>
            <a:pPr>
              <a:lnSpc>
                <a:spcPct val="80000"/>
              </a:lnSpc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7182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98490" y="223838"/>
            <a:ext cx="11050073" cy="742952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2800" dirty="0" smtClean="0"/>
              <a:t>Шляхи активації комплементу</a:t>
            </a:r>
            <a:endParaRPr lang="en-US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700" name="Rectangle 28"/>
          <p:cNvSpPr>
            <a:spLocks noChangeArrowheads="1"/>
          </p:cNvSpPr>
          <p:nvPr/>
        </p:nvSpPr>
        <p:spPr bwMode="auto">
          <a:xfrm>
            <a:off x="0" y="1156983"/>
            <a:ext cx="11977352" cy="515016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 altLang="ru-RU" sz="4400" u="sng">
              <a:solidFill>
                <a:schemeClr val="tx2"/>
              </a:solidFill>
            </a:endParaRPr>
          </a:p>
        </p:txBody>
      </p:sp>
      <p:sp>
        <p:nvSpPr>
          <p:cNvPr id="156702" name="Rectangle 30"/>
          <p:cNvSpPr>
            <a:spLocks noChangeArrowheads="1"/>
          </p:cNvSpPr>
          <p:nvPr/>
        </p:nvSpPr>
        <p:spPr bwMode="auto">
          <a:xfrm>
            <a:off x="1106886" y="1283285"/>
            <a:ext cx="3082923" cy="113347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dirty="0" smtClean="0"/>
              <a:t>Класичний шлях</a:t>
            </a:r>
            <a:endParaRPr lang="en-US" altLang="ru-RU" sz="2800" b="1" dirty="0">
              <a:solidFill>
                <a:schemeClr val="tx2"/>
              </a:solidFill>
            </a:endParaRPr>
          </a:p>
        </p:txBody>
      </p:sp>
      <p:sp>
        <p:nvSpPr>
          <p:cNvPr id="156703" name="Rectangle 31"/>
          <p:cNvSpPr>
            <a:spLocks noChangeArrowheads="1"/>
          </p:cNvSpPr>
          <p:nvPr/>
        </p:nvSpPr>
        <p:spPr bwMode="auto">
          <a:xfrm>
            <a:off x="7543801" y="1290639"/>
            <a:ext cx="3940175" cy="1071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dirty="0" smtClean="0"/>
              <a:t>Альтернативний шлях</a:t>
            </a:r>
            <a:endParaRPr lang="en-US" altLang="ru-RU" sz="2800" b="1" dirty="0">
              <a:solidFill>
                <a:schemeClr val="tx2"/>
              </a:solidFill>
            </a:endParaRPr>
          </a:p>
        </p:txBody>
      </p:sp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3819198" y="4363455"/>
            <a:ext cx="5485326" cy="1142996"/>
            <a:chOff x="2660" y="2893"/>
            <a:chExt cx="846" cy="596"/>
          </a:xfrm>
        </p:grpSpPr>
        <p:sp>
          <p:nvSpPr>
            <p:cNvPr id="156716" name="Rectangle 44"/>
            <p:cNvSpPr>
              <a:spLocks noChangeArrowheads="1"/>
            </p:cNvSpPr>
            <p:nvPr/>
          </p:nvSpPr>
          <p:spPr bwMode="auto">
            <a:xfrm>
              <a:off x="2660" y="3105"/>
              <a:ext cx="846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vl="0" algn="ctr">
                <a:defRPr/>
              </a:pPr>
              <a:r>
                <a:rPr lang="uk-UA" sz="2000" dirty="0" smtClean="0"/>
                <a:t>формування мембранної </a:t>
              </a:r>
              <a:r>
                <a:rPr lang="uk-UA" sz="2000" dirty="0" err="1" smtClean="0"/>
                <a:t>конвертази</a:t>
              </a:r>
              <a:r>
                <a:rPr lang="uk-UA" sz="2000" dirty="0" smtClean="0"/>
                <a:t> </a:t>
              </a:r>
              <a:endParaRPr lang="en-US" sz="2000" dirty="0" smtClean="0"/>
            </a:p>
            <a:p>
              <a:pPr lvl="0" algn="ctr">
                <a:defRPr/>
              </a:pPr>
              <a:r>
                <a:rPr lang="uk-UA" sz="2000" dirty="0" err="1" smtClean="0"/>
                <a:t>-</a:t>
              </a:r>
              <a:r>
                <a:rPr lang="uk-UA" sz="2000" dirty="0" err="1" smtClean="0"/>
                <a:t>С5-конвертази</a:t>
              </a:r>
              <a:endPara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717" name="Line 45"/>
            <p:cNvSpPr>
              <a:spLocks noChangeShapeType="1"/>
            </p:cNvSpPr>
            <p:nvPr/>
          </p:nvSpPr>
          <p:spPr bwMode="auto">
            <a:xfrm flipH="1">
              <a:off x="3048" y="2893"/>
              <a:ext cx="3" cy="2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3135962" y="5265663"/>
            <a:ext cx="7585811" cy="1279525"/>
            <a:chOff x="1914" y="3380"/>
            <a:chExt cx="2320" cy="806"/>
          </a:xfrm>
        </p:grpSpPr>
        <p:sp>
          <p:nvSpPr>
            <p:cNvPr id="156718" name="Line 46"/>
            <p:cNvSpPr>
              <a:spLocks noChangeShapeType="1"/>
            </p:cNvSpPr>
            <p:nvPr/>
          </p:nvSpPr>
          <p:spPr bwMode="auto">
            <a:xfrm flipH="1">
              <a:off x="3072" y="3380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719" name="Rectangle 47"/>
            <p:cNvSpPr>
              <a:spLocks noChangeArrowheads="1"/>
            </p:cNvSpPr>
            <p:nvPr/>
          </p:nvSpPr>
          <p:spPr bwMode="auto">
            <a:xfrm>
              <a:off x="1914" y="3675"/>
              <a:ext cx="2320" cy="51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uk-UA" sz="2400" dirty="0" smtClean="0"/>
                <a:t>складання мембрано-атакуючого </a:t>
              </a:r>
              <a:r>
                <a:rPr lang="uk-UA" sz="2400" dirty="0" smtClean="0"/>
                <a:t>комплексу</a:t>
              </a:r>
              <a:endParaRPr lang="en-US" sz="2400" dirty="0" smtClean="0"/>
            </a:p>
            <a:p>
              <a:pPr algn="ctr">
                <a:defRPr/>
              </a:pPr>
              <a:r>
                <a:rPr lang="uk-UA" sz="2400" dirty="0" smtClean="0"/>
                <a:t> </a:t>
              </a:r>
              <a:r>
                <a:rPr lang="uk-UA" sz="2400" dirty="0" smtClean="0"/>
                <a:t>МАК </a:t>
              </a:r>
              <a:r>
                <a:rPr lang="uk-UA" sz="2400" dirty="0" err="1" smtClean="0"/>
                <a:t>-що</a:t>
              </a:r>
              <a:r>
                <a:rPr lang="uk-UA" sz="2400" dirty="0" smtClean="0"/>
                <a:t> викликає лізис клітини</a:t>
              </a:r>
              <a:endParaRPr lang="ru-RU" sz="2400" b="1" dirty="0">
                <a:latin typeface="Comic Sans MS" pitchFamily="66" charset="0"/>
              </a:endParaRPr>
            </a:p>
          </p:txBody>
        </p:sp>
      </p:grp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2100279" y="2416176"/>
            <a:ext cx="2907625" cy="860425"/>
            <a:chOff x="492" y="1522"/>
            <a:chExt cx="1360" cy="542"/>
          </a:xfrm>
        </p:grpSpPr>
        <p:sp>
          <p:nvSpPr>
            <p:cNvPr id="156704" name="Rectangle 32"/>
            <p:cNvSpPr>
              <a:spLocks noChangeArrowheads="1"/>
            </p:cNvSpPr>
            <p:nvPr/>
          </p:nvSpPr>
          <p:spPr bwMode="auto">
            <a:xfrm>
              <a:off x="492" y="1715"/>
              <a:ext cx="1360" cy="34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uk-UA" sz="2400" dirty="0" smtClean="0"/>
                <a:t>Антитіло залежний</a:t>
              </a:r>
              <a:endParaRPr lang="en-US" altLang="ru-RU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156725" name="Line 53"/>
            <p:cNvSpPr>
              <a:spLocks noChangeShapeType="1"/>
            </p:cNvSpPr>
            <p:nvPr/>
          </p:nvSpPr>
          <p:spPr bwMode="auto">
            <a:xfrm>
              <a:off x="1296" y="152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6727" name="Rectangle 55"/>
          <p:cNvSpPr>
            <a:spLocks noChangeArrowheads="1"/>
          </p:cNvSpPr>
          <p:nvPr/>
        </p:nvSpPr>
        <p:spPr bwMode="auto">
          <a:xfrm>
            <a:off x="4695024" y="1332711"/>
            <a:ext cx="2465396" cy="10699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dirty="0" err="1" smtClean="0"/>
              <a:t>Лектиновий</a:t>
            </a:r>
            <a:r>
              <a:rPr lang="uk-UA" sz="2800" dirty="0" smtClean="0"/>
              <a:t> </a:t>
            </a:r>
            <a:endParaRPr lang="en-US" sz="2800" dirty="0" smtClean="0"/>
          </a:p>
          <a:p>
            <a:pPr algn="ctr"/>
            <a:r>
              <a:rPr lang="uk-UA" sz="2800" dirty="0" smtClean="0"/>
              <a:t>шлях</a:t>
            </a:r>
            <a:endParaRPr lang="en-US" altLang="ru-RU" sz="2800" b="1" dirty="0">
              <a:solidFill>
                <a:schemeClr val="tx2"/>
              </a:solidFill>
            </a:endParaRPr>
          </a:p>
        </p:txBody>
      </p: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6499226" y="2428876"/>
            <a:ext cx="4282324" cy="836613"/>
            <a:chOff x="3058" y="1489"/>
            <a:chExt cx="1780" cy="527"/>
          </a:xfrm>
        </p:grpSpPr>
        <p:sp>
          <p:nvSpPr>
            <p:cNvPr id="156726" name="Rectangle 54"/>
            <p:cNvSpPr>
              <a:spLocks noChangeArrowheads="1"/>
            </p:cNvSpPr>
            <p:nvPr/>
          </p:nvSpPr>
          <p:spPr bwMode="auto">
            <a:xfrm>
              <a:off x="3284" y="1547"/>
              <a:ext cx="1360" cy="46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uk-UA" sz="2400" dirty="0" smtClean="0"/>
                <a:t>Антитіло незалежне</a:t>
              </a:r>
              <a:endParaRPr lang="en-US" altLang="ru-RU" sz="2400" b="1" dirty="0">
                <a:solidFill>
                  <a:schemeClr val="tx2"/>
                </a:solidFill>
              </a:endParaRPr>
            </a:p>
          </p:txBody>
        </p:sp>
        <p:grpSp>
          <p:nvGrpSpPr>
            <p:cNvPr id="6" name="Group 67"/>
            <p:cNvGrpSpPr>
              <a:grpSpLocks/>
            </p:cNvGrpSpPr>
            <p:nvPr/>
          </p:nvGrpSpPr>
          <p:grpSpPr bwMode="auto">
            <a:xfrm>
              <a:off x="3058" y="1489"/>
              <a:ext cx="1780" cy="397"/>
              <a:chOff x="3058" y="1489"/>
              <a:chExt cx="1780" cy="397"/>
            </a:xfrm>
          </p:grpSpPr>
          <p:sp>
            <p:nvSpPr>
              <p:cNvPr id="156729" name="Line 57"/>
              <p:cNvSpPr>
                <a:spLocks noChangeShapeType="1"/>
              </p:cNvSpPr>
              <p:nvPr/>
            </p:nvSpPr>
            <p:spPr bwMode="auto">
              <a:xfrm>
                <a:off x="3058" y="1872"/>
                <a:ext cx="2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6730" name="Line 58"/>
              <p:cNvSpPr>
                <a:spLocks noChangeShapeType="1"/>
              </p:cNvSpPr>
              <p:nvPr/>
            </p:nvSpPr>
            <p:spPr bwMode="auto">
              <a:xfrm>
                <a:off x="4632" y="1872"/>
                <a:ext cx="20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6733" name="Line 61"/>
              <p:cNvSpPr>
                <a:spLocks noChangeShapeType="1"/>
              </p:cNvSpPr>
              <p:nvPr/>
            </p:nvSpPr>
            <p:spPr bwMode="auto">
              <a:xfrm flipH="1">
                <a:off x="4819" y="1489"/>
                <a:ext cx="0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6735" name="Line 63"/>
              <p:cNvSpPr>
                <a:spLocks noChangeShapeType="1"/>
              </p:cNvSpPr>
              <p:nvPr/>
            </p:nvSpPr>
            <p:spPr bwMode="auto">
              <a:xfrm flipH="1">
                <a:off x="3072" y="1502"/>
                <a:ext cx="0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218363" y="2981326"/>
            <a:ext cx="11491415" cy="1597025"/>
            <a:chOff x="-254" y="1886"/>
            <a:chExt cx="6466" cy="1006"/>
          </a:xfrm>
        </p:grpSpPr>
        <p:sp>
          <p:nvSpPr>
            <p:cNvPr id="156710" name="Line 38"/>
            <p:cNvSpPr>
              <a:spLocks noChangeShapeType="1"/>
            </p:cNvSpPr>
            <p:nvPr/>
          </p:nvSpPr>
          <p:spPr bwMode="auto">
            <a:xfrm flipV="1">
              <a:off x="1296" y="2208"/>
              <a:ext cx="3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714" name="Rectangle 42"/>
            <p:cNvSpPr>
              <a:spLocks noChangeArrowheads="1"/>
            </p:cNvSpPr>
            <p:nvPr/>
          </p:nvSpPr>
          <p:spPr bwMode="auto">
            <a:xfrm>
              <a:off x="-254" y="2352"/>
              <a:ext cx="6466" cy="54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vl="0">
                <a:defRPr/>
              </a:pPr>
              <a:r>
                <a:rPr lang="uk-UA" sz="2400" dirty="0" smtClean="0"/>
                <a:t>утворення фіксованої на мембрані клітини </a:t>
              </a:r>
              <a:r>
                <a:rPr lang="uk-UA" sz="2400" dirty="0" err="1" smtClean="0"/>
                <a:t>С3-конвертази</a:t>
              </a:r>
              <a:r>
                <a:rPr lang="uk-UA" sz="2400" dirty="0" smtClean="0"/>
                <a:t> </a:t>
              </a:r>
              <a:r>
                <a:rPr lang="uk-UA" sz="2400" dirty="0" err="1" smtClean="0"/>
                <a:t>-фермента</a:t>
              </a:r>
              <a:r>
                <a:rPr lang="uk-UA" sz="2400" dirty="0" smtClean="0"/>
                <a:t> здатного </a:t>
              </a:r>
              <a:endParaRPr lang="en-US" sz="2400" dirty="0" smtClean="0"/>
            </a:p>
            <a:p>
              <a:pPr lvl="0">
                <a:defRPr/>
              </a:pPr>
              <a:r>
                <a:rPr lang="uk-UA" sz="2400" dirty="0" smtClean="0"/>
                <a:t>активно </a:t>
              </a:r>
              <a:r>
                <a:rPr lang="uk-UA" sz="2400" dirty="0" smtClean="0"/>
                <a:t>розщеплювати С3, що знаходиться в сироватці.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731" name="Line 59"/>
            <p:cNvSpPr>
              <a:spLocks noChangeShapeType="1"/>
            </p:cNvSpPr>
            <p:nvPr/>
          </p:nvSpPr>
          <p:spPr bwMode="auto">
            <a:xfrm>
              <a:off x="1296" y="2064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734" name="Line 62"/>
            <p:cNvSpPr>
              <a:spLocks noChangeShapeType="1"/>
            </p:cNvSpPr>
            <p:nvPr/>
          </p:nvSpPr>
          <p:spPr bwMode="auto">
            <a:xfrm flipH="1">
              <a:off x="4560" y="1886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736" name="Line 64"/>
            <p:cNvSpPr>
              <a:spLocks noChangeShapeType="1"/>
            </p:cNvSpPr>
            <p:nvPr/>
          </p:nvSpPr>
          <p:spPr bwMode="auto">
            <a:xfrm flipH="1">
              <a:off x="3072" y="1886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741" name="Line 69"/>
            <p:cNvSpPr>
              <a:spLocks noChangeShapeType="1"/>
            </p:cNvSpPr>
            <p:nvPr/>
          </p:nvSpPr>
          <p:spPr bwMode="auto">
            <a:xfrm>
              <a:off x="3072" y="2208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70837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6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6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6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6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02" grpId="0" animBg="1" autoUpdateAnimBg="0"/>
      <p:bldP spid="156703" grpId="0" animBg="1" autoUpdateAnimBg="0"/>
      <p:bldP spid="156727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887" y="228600"/>
            <a:ext cx="10071279" cy="11430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КОМПОНЕНТИ КЛАСИЧНОГО ШЛЯХУ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53273" name="Oval 25"/>
          <p:cNvSpPr>
            <a:spLocks noChangeArrowheads="1"/>
          </p:cNvSpPr>
          <p:nvPr/>
        </p:nvSpPr>
        <p:spPr bwMode="auto">
          <a:xfrm>
            <a:off x="6933089" y="3048000"/>
            <a:ext cx="1295400" cy="2209800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800"/>
              <a:t>C4</a:t>
            </a:r>
          </a:p>
        </p:txBody>
      </p:sp>
      <p:sp>
        <p:nvSpPr>
          <p:cNvPr id="53288" name="AutoShape 40"/>
          <p:cNvSpPr>
            <a:spLocks noChangeArrowheads="1"/>
          </p:cNvSpPr>
          <p:nvPr/>
        </p:nvSpPr>
        <p:spPr bwMode="auto">
          <a:xfrm rot="72039">
            <a:off x="5029200" y="3200400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800"/>
              <a:t>C2</a:t>
            </a:r>
          </a:p>
        </p:txBody>
      </p:sp>
      <p:sp>
        <p:nvSpPr>
          <p:cNvPr id="53290" name="AutoShape 42"/>
          <p:cNvSpPr>
            <a:spLocks noChangeArrowheads="1"/>
          </p:cNvSpPr>
          <p:nvPr/>
        </p:nvSpPr>
        <p:spPr bwMode="auto">
          <a:xfrm>
            <a:off x="9272669" y="3595608"/>
            <a:ext cx="990600" cy="1384995"/>
          </a:xfrm>
          <a:prstGeom prst="flowChartProcess">
            <a:avLst/>
          </a:prstGeom>
          <a:solidFill>
            <a:srgbClr val="33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 dirty="0"/>
          </a:p>
          <a:p>
            <a:r>
              <a:rPr lang="en-US" altLang="ru-RU" sz="2800" dirty="0"/>
              <a:t>C3</a:t>
            </a:r>
          </a:p>
          <a:p>
            <a:endParaRPr lang="en-US" altLang="ru-RU" sz="2800" dirty="0"/>
          </a:p>
        </p:txBody>
      </p:sp>
      <p:sp>
        <p:nvSpPr>
          <p:cNvPr id="53316" name="Text Box 68"/>
          <p:cNvSpPr txBox="1">
            <a:spLocks noChangeArrowheads="1"/>
          </p:cNvSpPr>
          <p:nvPr/>
        </p:nvSpPr>
        <p:spPr bwMode="auto">
          <a:xfrm>
            <a:off x="2514600" y="4876800"/>
            <a:ext cx="2096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CC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800" dirty="0"/>
              <a:t>C1 </a:t>
            </a:r>
            <a:r>
              <a:rPr lang="ru-RU" altLang="ru-RU" sz="2800" dirty="0" smtClean="0"/>
              <a:t>комплекс</a:t>
            </a:r>
            <a:endParaRPr lang="en-US" altLang="ru-RU" sz="2800" dirty="0"/>
          </a:p>
        </p:txBody>
      </p:sp>
      <p:sp>
        <p:nvSpPr>
          <p:cNvPr id="53317" name="AutoShape 69"/>
          <p:cNvSpPr>
            <a:spLocks noChangeArrowheads="1"/>
          </p:cNvSpPr>
          <p:nvPr/>
        </p:nvSpPr>
        <p:spPr bwMode="auto">
          <a:xfrm rot="16173289">
            <a:off x="5103813" y="2058988"/>
            <a:ext cx="612775" cy="3048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r>
              <a:rPr lang="en-US" altLang="ru-RU" sz="2800"/>
              <a:t> 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2362200" y="2133600"/>
            <a:ext cx="2743200" cy="2833688"/>
            <a:chOff x="576" y="1200"/>
            <a:chExt cx="1728" cy="1785"/>
          </a:xfrm>
        </p:grpSpPr>
        <p:sp>
          <p:nvSpPr>
            <p:cNvPr id="53319" name="Text Box 71"/>
            <p:cNvSpPr txBox="1">
              <a:spLocks noChangeArrowheads="1"/>
            </p:cNvSpPr>
            <p:nvPr/>
          </p:nvSpPr>
          <p:spPr bwMode="auto">
            <a:xfrm rot="137636">
              <a:off x="1328" y="1711"/>
              <a:ext cx="548" cy="25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ru-RU" sz="2000" dirty="0"/>
                <a:t>Ca</a:t>
              </a:r>
              <a:r>
                <a:rPr lang="en-US" altLang="ru-RU" sz="2000" baseline="30000" dirty="0"/>
                <a:t>++</a:t>
              </a:r>
              <a:endParaRPr lang="en-US" altLang="ru-RU" sz="2000" dirty="0"/>
            </a:p>
          </p:txBody>
        </p:sp>
        <p:sp>
          <p:nvSpPr>
            <p:cNvPr id="53320" name="Oval 72"/>
            <p:cNvSpPr>
              <a:spLocks noChangeArrowheads="1"/>
            </p:cNvSpPr>
            <p:nvPr/>
          </p:nvSpPr>
          <p:spPr bwMode="auto">
            <a:xfrm rot="137636">
              <a:off x="864" y="1200"/>
              <a:ext cx="768" cy="38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800" dirty="0"/>
                <a:t>C1r</a:t>
              </a:r>
            </a:p>
          </p:txBody>
        </p:sp>
        <p:sp>
          <p:nvSpPr>
            <p:cNvPr id="53321" name="Oval 73"/>
            <p:cNvSpPr>
              <a:spLocks noChangeArrowheads="1"/>
            </p:cNvSpPr>
            <p:nvPr/>
          </p:nvSpPr>
          <p:spPr bwMode="auto">
            <a:xfrm rot="137636">
              <a:off x="1632" y="1296"/>
              <a:ext cx="672" cy="38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400" dirty="0"/>
                <a:t>C1s</a:t>
              </a:r>
            </a:p>
          </p:txBody>
        </p:sp>
        <p:grpSp>
          <p:nvGrpSpPr>
            <p:cNvPr id="3" name="Group 74"/>
            <p:cNvGrpSpPr>
              <a:grpSpLocks/>
            </p:cNvGrpSpPr>
            <p:nvPr/>
          </p:nvGrpSpPr>
          <p:grpSpPr bwMode="auto">
            <a:xfrm>
              <a:off x="576" y="2112"/>
              <a:ext cx="1098" cy="873"/>
              <a:chOff x="576" y="2112"/>
              <a:chExt cx="1098" cy="873"/>
            </a:xfrm>
          </p:grpSpPr>
          <p:sp>
            <p:nvSpPr>
              <p:cNvPr id="53323" name="Oval 75"/>
              <p:cNvSpPr>
                <a:spLocks noChangeArrowheads="1"/>
              </p:cNvSpPr>
              <p:nvPr/>
            </p:nvSpPr>
            <p:spPr bwMode="auto">
              <a:xfrm rot="137636">
                <a:off x="864" y="2112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324" name="Oval 76"/>
              <p:cNvSpPr>
                <a:spLocks noChangeArrowheads="1"/>
              </p:cNvSpPr>
              <p:nvPr/>
            </p:nvSpPr>
            <p:spPr bwMode="auto">
              <a:xfrm rot="137636">
                <a:off x="576" y="2352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325" name="Oval 77"/>
              <p:cNvSpPr>
                <a:spLocks noChangeArrowheads="1"/>
              </p:cNvSpPr>
              <p:nvPr/>
            </p:nvSpPr>
            <p:spPr bwMode="auto">
              <a:xfrm rot="137636">
                <a:off x="768" y="2640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326" name="Oval 78"/>
              <p:cNvSpPr>
                <a:spLocks noChangeArrowheads="1"/>
              </p:cNvSpPr>
              <p:nvPr/>
            </p:nvSpPr>
            <p:spPr bwMode="auto">
              <a:xfrm rot="137636">
                <a:off x="1152" y="2592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327" name="Oval 79"/>
              <p:cNvSpPr>
                <a:spLocks noChangeArrowheads="1"/>
              </p:cNvSpPr>
              <p:nvPr/>
            </p:nvSpPr>
            <p:spPr bwMode="auto">
              <a:xfrm rot="137636">
                <a:off x="1248" y="2256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3328" name="Oval 80"/>
            <p:cNvSpPr>
              <a:spLocks noChangeArrowheads="1"/>
            </p:cNvSpPr>
            <p:nvPr/>
          </p:nvSpPr>
          <p:spPr bwMode="auto">
            <a:xfrm rot="-13016">
              <a:off x="864" y="1565"/>
              <a:ext cx="534" cy="112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400" dirty="0"/>
                <a:t>C1q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555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76" y="133305"/>
            <a:ext cx="11410682" cy="70382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uk-UA" dirty="0" smtClean="0"/>
              <a:t> Ефективні клітини вродженого імунітету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76" y="837126"/>
            <a:ext cx="11410682" cy="5756857"/>
          </a:xfrm>
        </p:spPr>
        <p:txBody>
          <a:bodyPr/>
          <a:lstStyle/>
          <a:p>
            <a:pPr marL="285750" indent="-285750">
              <a:spcBef>
                <a:spcPts val="0"/>
              </a:spcBef>
              <a:defRPr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uk-UA" dirty="0" smtClean="0"/>
              <a:t>завжди готові до здійснення </a:t>
            </a:r>
            <a:r>
              <a:rPr lang="uk-UA" dirty="0" err="1" smtClean="0"/>
              <a:t>ефекторних</a:t>
            </a:r>
            <a:r>
              <a:rPr lang="uk-UA" dirty="0" smtClean="0"/>
              <a:t> функцій (не потрібно проліферації, диференціювання та міжклітинних взаємодій</a:t>
            </a:r>
            <a:r>
              <a:rPr lang="uk-UA" dirty="0" smtClean="0"/>
              <a:t>)</a:t>
            </a:r>
            <a:endParaRPr lang="en-US" dirty="0" smtClean="0"/>
          </a:p>
          <a:p>
            <a:pPr>
              <a:spcBef>
                <a:spcPts val="0"/>
              </a:spcBef>
              <a:buNone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uk-UA" dirty="0" smtClean="0"/>
              <a:t>не мають імунологічної </a:t>
            </a:r>
            <a:r>
              <a:rPr lang="uk-UA" dirty="0" smtClean="0"/>
              <a:t>пам'яті</a:t>
            </a:r>
            <a:endParaRPr lang="en-US" dirty="0" smtClean="0"/>
          </a:p>
          <a:p>
            <a:pPr>
              <a:spcBef>
                <a:spcPts val="0"/>
              </a:spcBef>
              <a:buNone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uk-UA" dirty="0" smtClean="0"/>
              <a:t>містять у цитоплазмі широкий спектр </a:t>
            </a:r>
            <a:r>
              <a:rPr lang="uk-UA" dirty="0" err="1" smtClean="0"/>
              <a:t>ефекторних</a:t>
            </a:r>
            <a:r>
              <a:rPr lang="uk-UA" dirty="0" smtClean="0"/>
              <a:t> молекул, що використовуються при фагоцитозі (</a:t>
            </a:r>
            <a:r>
              <a:rPr lang="uk-UA" dirty="0" err="1" smtClean="0"/>
              <a:t>внутрішньоклітинно</a:t>
            </a:r>
            <a:r>
              <a:rPr lang="uk-UA" dirty="0" smtClean="0"/>
              <a:t>) та при </a:t>
            </a:r>
            <a:r>
              <a:rPr lang="uk-UA" dirty="0" err="1" smtClean="0"/>
              <a:t>екзоцитозі</a:t>
            </a:r>
            <a:r>
              <a:rPr lang="uk-UA" dirty="0" smtClean="0"/>
              <a:t> (</a:t>
            </a:r>
            <a:r>
              <a:rPr lang="uk-UA" dirty="0" err="1" smtClean="0"/>
              <a:t>позаклітинно</a:t>
            </a:r>
            <a:r>
              <a:rPr lang="uk-UA" dirty="0" smtClean="0"/>
              <a:t>)</a:t>
            </a:r>
            <a:endParaRPr lang="en-US" dirty="0" smtClean="0"/>
          </a:p>
          <a:p>
            <a:pPr>
              <a:spcBef>
                <a:spcPts val="0"/>
              </a:spcBef>
              <a:buNone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uk-UA" dirty="0" smtClean="0"/>
              <a:t>активуються при розпізнаванні спеціальними рецепторами (PRR) не індивідуальних молекул, які груп (образів) – PAMP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58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38400" y="4114800"/>
            <a:ext cx="2514600" cy="1752600"/>
            <a:chOff x="2544" y="2160"/>
            <a:chExt cx="1436" cy="816"/>
          </a:xfrm>
        </p:grpSpPr>
        <p:graphicFrame>
          <p:nvGraphicFramePr>
            <p:cNvPr id="80899" name="Object 3"/>
            <p:cNvGraphicFramePr>
              <a:graphicFrameLocks noChangeAspect="1"/>
            </p:cNvGraphicFramePr>
            <p:nvPr/>
          </p:nvGraphicFramePr>
          <p:xfrm>
            <a:off x="3552" y="2160"/>
            <a:ext cx="428" cy="803"/>
          </p:xfrm>
          <a:graphic>
            <a:graphicData uri="http://schemas.openxmlformats.org/presentationml/2006/ole">
              <p:oleObj spid="_x0000_s183380" name="Clip" r:id="rId4" imgW="2425700" imgH="3463925" progId="">
                <p:embed/>
              </p:oleObj>
            </a:graphicData>
          </a:graphic>
        </p:graphicFrame>
        <p:graphicFrame>
          <p:nvGraphicFramePr>
            <p:cNvPr id="80900" name="Object 4"/>
            <p:cNvGraphicFramePr>
              <a:graphicFrameLocks noChangeAspect="1"/>
            </p:cNvGraphicFramePr>
            <p:nvPr/>
          </p:nvGraphicFramePr>
          <p:xfrm flipH="1">
            <a:off x="2544" y="2160"/>
            <a:ext cx="432" cy="816"/>
          </p:xfrm>
          <a:graphic>
            <a:graphicData uri="http://schemas.openxmlformats.org/presentationml/2006/ole">
              <p:oleObj spid="_x0000_s183381" name="Clip" r:id="rId5" imgW="2425700" imgH="3463925" progId="">
                <p:embed/>
              </p:oleObj>
            </a:graphicData>
          </a:graphic>
        </p:graphicFrame>
      </p:grp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2209800" y="5791200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09800" y="5562600"/>
            <a:ext cx="8077200" cy="685800"/>
            <a:chOff x="432" y="3504"/>
            <a:chExt cx="5088" cy="432"/>
          </a:xfrm>
        </p:grpSpPr>
        <p:sp>
          <p:nvSpPr>
            <p:cNvPr id="80903" name="AutoShape 7"/>
            <p:cNvSpPr>
              <a:spLocks noChangeArrowheads="1"/>
            </p:cNvSpPr>
            <p:nvPr/>
          </p:nvSpPr>
          <p:spPr bwMode="auto">
            <a:xfrm rot="-34241">
              <a:off x="516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4" name="AutoShape 8"/>
            <p:cNvSpPr>
              <a:spLocks noChangeArrowheads="1"/>
            </p:cNvSpPr>
            <p:nvPr/>
          </p:nvSpPr>
          <p:spPr bwMode="auto">
            <a:xfrm rot="-158944">
              <a:off x="1589" y="3504"/>
              <a:ext cx="279" cy="146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5" name="AutoShape 9"/>
            <p:cNvSpPr>
              <a:spLocks noChangeArrowheads="1"/>
            </p:cNvSpPr>
            <p:nvPr/>
          </p:nvSpPr>
          <p:spPr bwMode="auto">
            <a:xfrm rot="-21495656">
              <a:off x="1915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6" name="AutoShape 10"/>
            <p:cNvSpPr>
              <a:spLocks noChangeArrowheads="1"/>
            </p:cNvSpPr>
            <p:nvPr/>
          </p:nvSpPr>
          <p:spPr bwMode="auto">
            <a:xfrm rot="-21863663">
              <a:off x="842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07" name="Rectangle 11"/>
            <p:cNvSpPr>
              <a:spLocks noChangeArrowheads="1"/>
            </p:cNvSpPr>
            <p:nvPr/>
          </p:nvSpPr>
          <p:spPr bwMode="auto">
            <a:xfrm>
              <a:off x="432" y="3648"/>
              <a:ext cx="5088" cy="288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743200" y="1752600"/>
            <a:ext cx="2743200" cy="2833688"/>
            <a:chOff x="768" y="1104"/>
            <a:chExt cx="1728" cy="1785"/>
          </a:xfrm>
        </p:grpSpPr>
        <p:sp>
          <p:nvSpPr>
            <p:cNvPr id="80919" name="Text Box 23"/>
            <p:cNvSpPr txBox="1">
              <a:spLocks noChangeArrowheads="1"/>
            </p:cNvSpPr>
            <p:nvPr/>
          </p:nvSpPr>
          <p:spPr bwMode="auto">
            <a:xfrm rot="137636">
              <a:off x="1522" y="1520"/>
              <a:ext cx="624" cy="327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ru-RU" sz="2800"/>
                <a:t>Ca</a:t>
              </a:r>
              <a:r>
                <a:rPr lang="en-US" altLang="ru-RU" sz="2800" baseline="30000"/>
                <a:t>++</a:t>
              </a:r>
              <a:endParaRPr lang="en-US" altLang="ru-RU"/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37636">
              <a:off x="1056" y="1104"/>
              <a:ext cx="768" cy="38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C1r</a:t>
              </a:r>
              <a:endParaRPr lang="en-US" altLang="ru-RU" sz="2800"/>
            </a:p>
          </p:txBody>
        </p:sp>
        <p:sp>
          <p:nvSpPr>
            <p:cNvPr id="80921" name="Oval 25"/>
            <p:cNvSpPr>
              <a:spLocks noChangeArrowheads="1"/>
            </p:cNvSpPr>
            <p:nvPr/>
          </p:nvSpPr>
          <p:spPr bwMode="auto">
            <a:xfrm rot="137636">
              <a:off x="1824" y="1200"/>
              <a:ext cx="672" cy="38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C1s</a:t>
              </a:r>
              <a:endParaRPr lang="en-US" altLang="ru-RU" sz="2800"/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768" y="2016"/>
              <a:ext cx="1098" cy="873"/>
              <a:chOff x="576" y="2112"/>
              <a:chExt cx="1098" cy="873"/>
            </a:xfrm>
          </p:grpSpPr>
          <p:sp>
            <p:nvSpPr>
              <p:cNvPr id="80923" name="Oval 27"/>
              <p:cNvSpPr>
                <a:spLocks noChangeArrowheads="1"/>
              </p:cNvSpPr>
              <p:nvPr/>
            </p:nvSpPr>
            <p:spPr bwMode="auto">
              <a:xfrm rot="137636">
                <a:off x="864" y="2112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924" name="Oval 28"/>
              <p:cNvSpPr>
                <a:spLocks noChangeArrowheads="1"/>
              </p:cNvSpPr>
              <p:nvPr/>
            </p:nvSpPr>
            <p:spPr bwMode="auto">
              <a:xfrm rot="137636">
                <a:off x="576" y="2352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925" name="Oval 29"/>
              <p:cNvSpPr>
                <a:spLocks noChangeArrowheads="1"/>
              </p:cNvSpPr>
              <p:nvPr/>
            </p:nvSpPr>
            <p:spPr bwMode="auto">
              <a:xfrm rot="137636">
                <a:off x="768" y="2640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926" name="Oval 30"/>
              <p:cNvSpPr>
                <a:spLocks noChangeArrowheads="1"/>
              </p:cNvSpPr>
              <p:nvPr/>
            </p:nvSpPr>
            <p:spPr bwMode="auto">
              <a:xfrm rot="137636">
                <a:off x="1152" y="2592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927" name="Oval 31"/>
              <p:cNvSpPr>
                <a:spLocks noChangeArrowheads="1"/>
              </p:cNvSpPr>
              <p:nvPr/>
            </p:nvSpPr>
            <p:spPr bwMode="auto">
              <a:xfrm rot="137636">
                <a:off x="1248" y="2256"/>
                <a:ext cx="426" cy="345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-13016">
              <a:off x="1056" y="1469"/>
              <a:ext cx="534" cy="112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C1q</a:t>
              </a:r>
              <a:endParaRPr lang="en-US" altLang="ru-RU" sz="2800"/>
            </a:p>
          </p:txBody>
        </p:sp>
      </p:grpSp>
      <p:sp>
        <p:nvSpPr>
          <p:cNvPr id="80931" name="AutoShape 35"/>
          <p:cNvSpPr>
            <a:spLocks noChangeArrowheads="1"/>
          </p:cNvSpPr>
          <p:nvPr/>
        </p:nvSpPr>
        <p:spPr bwMode="auto">
          <a:xfrm rot="16173289">
            <a:off x="5103813" y="2058988"/>
            <a:ext cx="612775" cy="3048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r>
              <a:rPr lang="en-US" altLang="ru-RU" sz="2800"/>
              <a:t> </a:t>
            </a:r>
          </a:p>
        </p:txBody>
      </p:sp>
      <p:sp>
        <p:nvSpPr>
          <p:cNvPr id="80932" name="Oval 36"/>
          <p:cNvSpPr>
            <a:spLocks noChangeArrowheads="1"/>
          </p:cNvSpPr>
          <p:nvPr/>
        </p:nvSpPr>
        <p:spPr bwMode="auto">
          <a:xfrm rot="-4563177">
            <a:off x="5562600" y="1828800"/>
            <a:ext cx="1295400" cy="2209800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/>
              <a:t>C4</a:t>
            </a:r>
            <a:endParaRPr lang="en-US" altLang="ru-RU" sz="2800"/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2362200" y="1752600"/>
            <a:ext cx="4146550" cy="1601788"/>
            <a:chOff x="528" y="1104"/>
            <a:chExt cx="2612" cy="1009"/>
          </a:xfrm>
        </p:grpSpPr>
        <p:sp>
          <p:nvSpPr>
            <p:cNvPr id="80912" name="AutoShape 16"/>
            <p:cNvSpPr>
              <a:spLocks noChangeArrowheads="1"/>
            </p:cNvSpPr>
            <p:nvPr/>
          </p:nvSpPr>
          <p:spPr bwMode="auto">
            <a:xfrm rot="10641121">
              <a:off x="528" y="1104"/>
              <a:ext cx="383" cy="481"/>
            </a:xfrm>
            <a:prstGeom prst="flowChartDelay">
              <a:avLst/>
            </a:prstGeom>
            <a:solidFill>
              <a:srgbClr val="00CC66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C4a</a:t>
              </a:r>
              <a:endParaRPr lang="en-US" altLang="ru-RU"/>
            </a:p>
          </p:txBody>
        </p:sp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2256" y="1344"/>
              <a:ext cx="884" cy="769"/>
              <a:chOff x="2256" y="1344"/>
              <a:chExt cx="884" cy="769"/>
            </a:xfrm>
          </p:grpSpPr>
          <p:sp>
            <p:nvSpPr>
              <p:cNvPr id="80933" name="AutoShape 37"/>
              <p:cNvSpPr>
                <a:spLocks noChangeArrowheads="1"/>
              </p:cNvSpPr>
              <p:nvPr/>
            </p:nvSpPr>
            <p:spPr bwMode="auto">
              <a:xfrm rot="-15396989">
                <a:off x="2010" y="1590"/>
                <a:ext cx="769" cy="27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934" name="Rectangle 38"/>
              <p:cNvSpPr>
                <a:spLocks noChangeArrowheads="1"/>
              </p:cNvSpPr>
              <p:nvPr/>
            </p:nvSpPr>
            <p:spPr bwMode="auto">
              <a:xfrm rot="17335777">
                <a:off x="2928" y="1516"/>
                <a:ext cx="192" cy="233"/>
              </a:xfrm>
              <a:prstGeom prst="rect">
                <a:avLst/>
              </a:prstGeom>
              <a:solidFill>
                <a:srgbClr val="00CC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r>
                  <a:rPr lang="en-US" altLang="ru-RU" dirty="0"/>
                  <a:t>b</a:t>
                </a:r>
              </a:p>
            </p:txBody>
          </p:sp>
        </p:grpSp>
      </p:grpSp>
      <p:sp>
        <p:nvSpPr>
          <p:cNvPr id="80938" name="Rectangle 42"/>
          <p:cNvSpPr>
            <a:spLocks noGrp="1" noChangeArrowheads="1"/>
          </p:cNvSpPr>
          <p:nvPr>
            <p:ph type="title"/>
          </p:nvPr>
        </p:nvSpPr>
        <p:spPr>
          <a:xfrm>
            <a:off x="862885" y="342900"/>
            <a:ext cx="10947042" cy="10287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КЛАСИЧНА ШЛЯХ ОСВІТИ C3-КОНВЕРТАЗИ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172893" y="1744867"/>
            <a:ext cx="3501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dirty="0" smtClean="0"/>
              <a:t>Активація системи комплементу класичного </a:t>
            </a:r>
            <a:r>
              <a:rPr lang="uk-UA" sz="2400" dirty="0" err="1" smtClean="0"/>
              <a:t>шляху-</a:t>
            </a:r>
            <a:r>
              <a:rPr lang="uk-UA" sz="2400" dirty="0" smtClean="0"/>
              <a:t> </a:t>
            </a:r>
            <a:r>
              <a:rPr lang="uk-UA" sz="2400" dirty="0" err="1" smtClean="0"/>
              <a:t>індукується</a:t>
            </a:r>
            <a:r>
              <a:rPr lang="uk-UA" sz="2400" dirty="0" smtClean="0"/>
              <a:t> імунними комплексами АГ-АТ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56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31" grpId="0" animBg="1" autoUpdateAnimBg="0"/>
      <p:bldP spid="80932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38400" y="4114800"/>
            <a:ext cx="2514600" cy="1752600"/>
            <a:chOff x="2544" y="2160"/>
            <a:chExt cx="1436" cy="816"/>
          </a:xfrm>
        </p:grpSpPr>
        <p:graphicFrame>
          <p:nvGraphicFramePr>
            <p:cNvPr id="157699" name="Object 3"/>
            <p:cNvGraphicFramePr>
              <a:graphicFrameLocks noChangeAspect="1"/>
            </p:cNvGraphicFramePr>
            <p:nvPr/>
          </p:nvGraphicFramePr>
          <p:xfrm>
            <a:off x="3552" y="2160"/>
            <a:ext cx="428" cy="803"/>
          </p:xfrm>
          <a:graphic>
            <a:graphicData uri="http://schemas.openxmlformats.org/presentationml/2006/ole">
              <p:oleObj spid="_x0000_s184404" name="Clip" r:id="rId4" imgW="2425700" imgH="3463925" progId="">
                <p:embed/>
              </p:oleObj>
            </a:graphicData>
          </a:graphic>
        </p:graphicFrame>
        <p:graphicFrame>
          <p:nvGraphicFramePr>
            <p:cNvPr id="157700" name="Object 4"/>
            <p:cNvGraphicFramePr>
              <a:graphicFrameLocks noChangeAspect="1"/>
            </p:cNvGraphicFramePr>
            <p:nvPr/>
          </p:nvGraphicFramePr>
          <p:xfrm flipH="1">
            <a:off x="2544" y="2160"/>
            <a:ext cx="432" cy="816"/>
          </p:xfrm>
          <a:graphic>
            <a:graphicData uri="http://schemas.openxmlformats.org/presentationml/2006/ole">
              <p:oleObj spid="_x0000_s184405" name="Clip" r:id="rId5" imgW="2425700" imgH="3463925" progId="">
                <p:embed/>
              </p:oleObj>
            </a:graphicData>
          </a:graphic>
        </p:graphicFrame>
      </p:grp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2209800" y="5791200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09800" y="5562600"/>
            <a:ext cx="8077200" cy="685800"/>
            <a:chOff x="432" y="3504"/>
            <a:chExt cx="5088" cy="432"/>
          </a:xfrm>
        </p:grpSpPr>
        <p:sp>
          <p:nvSpPr>
            <p:cNvPr id="157703" name="AutoShape 7"/>
            <p:cNvSpPr>
              <a:spLocks noChangeArrowheads="1"/>
            </p:cNvSpPr>
            <p:nvPr/>
          </p:nvSpPr>
          <p:spPr bwMode="auto">
            <a:xfrm rot="-34241">
              <a:off x="516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7704" name="AutoShape 8"/>
            <p:cNvSpPr>
              <a:spLocks noChangeArrowheads="1"/>
            </p:cNvSpPr>
            <p:nvPr/>
          </p:nvSpPr>
          <p:spPr bwMode="auto">
            <a:xfrm rot="-158944">
              <a:off x="1589" y="3504"/>
              <a:ext cx="279" cy="146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7705" name="AutoShape 9"/>
            <p:cNvSpPr>
              <a:spLocks noChangeArrowheads="1"/>
            </p:cNvSpPr>
            <p:nvPr/>
          </p:nvSpPr>
          <p:spPr bwMode="auto">
            <a:xfrm rot="-21495656">
              <a:off x="1915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7706" name="AutoShape 10"/>
            <p:cNvSpPr>
              <a:spLocks noChangeArrowheads="1"/>
            </p:cNvSpPr>
            <p:nvPr/>
          </p:nvSpPr>
          <p:spPr bwMode="auto">
            <a:xfrm rot="-21863663">
              <a:off x="842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7707" name="Rectangle 11"/>
            <p:cNvSpPr>
              <a:spLocks noChangeArrowheads="1"/>
            </p:cNvSpPr>
            <p:nvPr/>
          </p:nvSpPr>
          <p:spPr bwMode="auto">
            <a:xfrm>
              <a:off x="432" y="3648"/>
              <a:ext cx="5088" cy="288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7708" name="Rectangle 12"/>
          <p:cNvSpPr>
            <a:spLocks noGrp="1" noChangeArrowheads="1"/>
          </p:cNvSpPr>
          <p:nvPr>
            <p:ph type="title"/>
          </p:nvPr>
        </p:nvSpPr>
        <p:spPr>
          <a:xfrm>
            <a:off x="489397" y="141746"/>
            <a:ext cx="11462197" cy="850308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3200" dirty="0" smtClean="0"/>
              <a:t>КЛАСИЧНА ШЛЯХ ОСВІТИ C3-КОНВЕРТАЗИ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157709" name="Oval 13"/>
          <p:cNvSpPr>
            <a:spLocks noChangeArrowheads="1"/>
          </p:cNvSpPr>
          <p:nvPr/>
        </p:nvSpPr>
        <p:spPr bwMode="auto">
          <a:xfrm>
            <a:off x="5334000" y="4038600"/>
            <a:ext cx="1295400" cy="2209800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dirty="0"/>
              <a:t>C4b</a:t>
            </a:r>
            <a:endParaRPr lang="en-US" altLang="ru-RU" sz="2800" dirty="0"/>
          </a:p>
        </p:txBody>
      </p:sp>
      <p:sp>
        <p:nvSpPr>
          <p:cNvPr id="157710" name="AutoShape 14"/>
          <p:cNvSpPr>
            <a:spLocks noChangeArrowheads="1"/>
          </p:cNvSpPr>
          <p:nvPr/>
        </p:nvSpPr>
        <p:spPr bwMode="auto">
          <a:xfrm>
            <a:off x="5410200" y="5822950"/>
            <a:ext cx="1295400" cy="42545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7711" name="Text Box 15"/>
          <p:cNvSpPr txBox="1">
            <a:spLocks noChangeArrowheads="1"/>
          </p:cNvSpPr>
          <p:nvPr/>
        </p:nvSpPr>
        <p:spPr bwMode="auto">
          <a:xfrm rot="137636">
            <a:off x="4648200" y="3701534"/>
            <a:ext cx="920750" cy="369332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ru-RU"/>
              <a:t>Mg</a:t>
            </a:r>
            <a:r>
              <a:rPr lang="en-US" altLang="ru-RU" baseline="30000"/>
              <a:t>++</a:t>
            </a:r>
            <a:endParaRPr lang="en-US" altLang="ru-RU"/>
          </a:p>
        </p:txBody>
      </p:sp>
      <p:sp>
        <p:nvSpPr>
          <p:cNvPr id="157712" name="AutoShape 16"/>
          <p:cNvSpPr>
            <a:spLocks noChangeArrowheads="1"/>
          </p:cNvSpPr>
          <p:nvPr/>
        </p:nvSpPr>
        <p:spPr bwMode="auto">
          <a:xfrm rot="10641121">
            <a:off x="2362201" y="1752600"/>
            <a:ext cx="608013" cy="763588"/>
          </a:xfrm>
          <a:prstGeom prst="flowChartDelay">
            <a:avLst/>
          </a:prstGeom>
          <a:solidFill>
            <a:srgbClr val="00CC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C4a</a:t>
            </a:r>
            <a:endParaRPr lang="en-US" altLang="ru-RU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743200" y="1752600"/>
            <a:ext cx="2743200" cy="2833688"/>
            <a:chOff x="576" y="1200"/>
            <a:chExt cx="1728" cy="1785"/>
          </a:xfrm>
        </p:grpSpPr>
        <p:sp>
          <p:nvSpPr>
            <p:cNvPr id="157714" name="Text Box 18"/>
            <p:cNvSpPr txBox="1">
              <a:spLocks noChangeArrowheads="1"/>
            </p:cNvSpPr>
            <p:nvPr/>
          </p:nvSpPr>
          <p:spPr bwMode="auto">
            <a:xfrm rot="137636">
              <a:off x="1330" y="1616"/>
              <a:ext cx="624" cy="327"/>
            </a:xfrm>
            <a:prstGeom prst="rect">
              <a:avLst/>
            </a:prstGeom>
            <a:solidFill>
              <a:srgbClr val="CC99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ru-RU" sz="2800"/>
                <a:t>Ca</a:t>
              </a:r>
              <a:r>
                <a:rPr lang="en-US" altLang="ru-RU" sz="2800" baseline="30000"/>
                <a:t>++</a:t>
              </a:r>
              <a:endParaRPr lang="en-US" altLang="ru-RU"/>
            </a:p>
          </p:txBody>
        </p:sp>
        <p:sp>
          <p:nvSpPr>
            <p:cNvPr id="157715" name="Oval 19"/>
            <p:cNvSpPr>
              <a:spLocks noChangeArrowheads="1"/>
            </p:cNvSpPr>
            <p:nvPr/>
          </p:nvSpPr>
          <p:spPr bwMode="auto">
            <a:xfrm rot="137636">
              <a:off x="864" y="1200"/>
              <a:ext cx="768" cy="384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C1r</a:t>
              </a:r>
              <a:endParaRPr lang="en-US" altLang="ru-RU" sz="2800"/>
            </a:p>
          </p:txBody>
        </p:sp>
        <p:sp>
          <p:nvSpPr>
            <p:cNvPr id="157716" name="Oval 20"/>
            <p:cNvSpPr>
              <a:spLocks noChangeArrowheads="1"/>
            </p:cNvSpPr>
            <p:nvPr/>
          </p:nvSpPr>
          <p:spPr bwMode="auto">
            <a:xfrm rot="137636">
              <a:off x="1632" y="1296"/>
              <a:ext cx="672" cy="384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C1s</a:t>
              </a:r>
              <a:endParaRPr lang="en-US" altLang="ru-RU" sz="2800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576" y="2112"/>
              <a:ext cx="1098" cy="873"/>
              <a:chOff x="576" y="2112"/>
              <a:chExt cx="1098" cy="873"/>
            </a:xfrm>
          </p:grpSpPr>
          <p:sp>
            <p:nvSpPr>
              <p:cNvPr id="157718" name="Oval 22"/>
              <p:cNvSpPr>
                <a:spLocks noChangeArrowheads="1"/>
              </p:cNvSpPr>
              <p:nvPr/>
            </p:nvSpPr>
            <p:spPr bwMode="auto">
              <a:xfrm rot="137636">
                <a:off x="864" y="2112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7719" name="Oval 23"/>
              <p:cNvSpPr>
                <a:spLocks noChangeArrowheads="1"/>
              </p:cNvSpPr>
              <p:nvPr/>
            </p:nvSpPr>
            <p:spPr bwMode="auto">
              <a:xfrm rot="137636">
                <a:off x="576" y="2352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7720" name="Oval 24"/>
              <p:cNvSpPr>
                <a:spLocks noChangeArrowheads="1"/>
              </p:cNvSpPr>
              <p:nvPr/>
            </p:nvSpPr>
            <p:spPr bwMode="auto">
              <a:xfrm rot="137636">
                <a:off x="768" y="2640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7721" name="Oval 25"/>
              <p:cNvSpPr>
                <a:spLocks noChangeArrowheads="1"/>
              </p:cNvSpPr>
              <p:nvPr/>
            </p:nvSpPr>
            <p:spPr bwMode="auto">
              <a:xfrm rot="137636">
                <a:off x="1152" y="2592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7722" name="Oval 26"/>
              <p:cNvSpPr>
                <a:spLocks noChangeArrowheads="1"/>
              </p:cNvSpPr>
              <p:nvPr/>
            </p:nvSpPr>
            <p:spPr bwMode="auto">
              <a:xfrm rot="137636">
                <a:off x="1248" y="2256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57723" name="Oval 27"/>
            <p:cNvSpPr>
              <a:spLocks noChangeArrowheads="1"/>
            </p:cNvSpPr>
            <p:nvPr/>
          </p:nvSpPr>
          <p:spPr bwMode="auto">
            <a:xfrm rot="-13016">
              <a:off x="864" y="1565"/>
              <a:ext cx="534" cy="1123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C1q</a:t>
              </a:r>
              <a:endParaRPr lang="en-US" altLang="ru-RU" sz="2800"/>
            </a:p>
          </p:txBody>
        </p:sp>
      </p:grpSp>
      <p:sp>
        <p:nvSpPr>
          <p:cNvPr id="157724" name="AutoShape 28"/>
          <p:cNvSpPr>
            <a:spLocks noChangeArrowheads="1"/>
          </p:cNvSpPr>
          <p:nvPr/>
        </p:nvSpPr>
        <p:spPr bwMode="auto">
          <a:xfrm rot="16173289">
            <a:off x="5103813" y="2058988"/>
            <a:ext cx="612775" cy="3048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r>
              <a:rPr lang="en-US" altLang="ru-RU" sz="2800"/>
              <a:t> </a:t>
            </a:r>
          </a:p>
        </p:txBody>
      </p:sp>
      <p:sp>
        <p:nvSpPr>
          <p:cNvPr id="157725" name="AutoShape 29"/>
          <p:cNvSpPr>
            <a:spLocks noChangeArrowheads="1"/>
          </p:cNvSpPr>
          <p:nvPr/>
        </p:nvSpPr>
        <p:spPr bwMode="auto">
          <a:xfrm rot="-10794301">
            <a:off x="5334000" y="4038601"/>
            <a:ext cx="1220788" cy="4413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7741" name="AutoShape 45"/>
          <p:cNvSpPr>
            <a:spLocks noChangeArrowheads="1"/>
          </p:cNvSpPr>
          <p:nvPr/>
        </p:nvSpPr>
        <p:spPr bwMode="auto">
          <a:xfrm rot="-2227397">
            <a:off x="5334000" y="1600200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/>
              <a:t>C2</a:t>
            </a:r>
          </a:p>
        </p:txBody>
      </p: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5353050" y="1562100"/>
            <a:ext cx="3257550" cy="2382838"/>
            <a:chOff x="2412" y="984"/>
            <a:chExt cx="2052" cy="1501"/>
          </a:xfrm>
        </p:grpSpPr>
        <p:sp>
          <p:nvSpPr>
            <p:cNvPr id="157747" name="AutoShape 51"/>
            <p:cNvSpPr>
              <a:spLocks noChangeArrowheads="1"/>
            </p:cNvSpPr>
            <p:nvPr/>
          </p:nvSpPr>
          <p:spPr bwMode="auto">
            <a:xfrm rot="-2284742">
              <a:off x="2412" y="984"/>
              <a:ext cx="1056" cy="1378"/>
            </a:xfrm>
            <a:custGeom>
              <a:avLst/>
              <a:gdLst>
                <a:gd name="G0" fmla="+- 3804 0 0"/>
                <a:gd name="G1" fmla="+- -9423998 0 0"/>
                <a:gd name="G2" fmla="+- 0 0 -9423998"/>
                <a:gd name="T0" fmla="*/ 0 256 1"/>
                <a:gd name="T1" fmla="*/ 180 256 1"/>
                <a:gd name="G3" fmla="+- -9423998 T0 T1"/>
                <a:gd name="T2" fmla="*/ 0 256 1"/>
                <a:gd name="T3" fmla="*/ 90 256 1"/>
                <a:gd name="G4" fmla="+- -9423998 T2 T3"/>
                <a:gd name="G5" fmla="*/ G4 2 1"/>
                <a:gd name="T4" fmla="*/ 90 256 1"/>
                <a:gd name="T5" fmla="*/ 0 256 1"/>
                <a:gd name="G6" fmla="+- -9423998 T4 T5"/>
                <a:gd name="G7" fmla="*/ G6 2 1"/>
                <a:gd name="G8" fmla="abs -94239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3804"/>
                <a:gd name="G18" fmla="*/ 3804 1 2"/>
                <a:gd name="G19" fmla="+- G18 5400 0"/>
                <a:gd name="G20" fmla="cos G19 -9423998"/>
                <a:gd name="G21" fmla="sin G19 -9423998"/>
                <a:gd name="G22" fmla="+- G20 10800 0"/>
                <a:gd name="G23" fmla="+- G21 10800 0"/>
                <a:gd name="G24" fmla="+- 10800 0 G20"/>
                <a:gd name="G25" fmla="+- 3804 10800 0"/>
                <a:gd name="G26" fmla="?: G9 G17 G25"/>
                <a:gd name="G27" fmla="?: G9 0 21600"/>
                <a:gd name="G28" fmla="cos 10800 -9423998"/>
                <a:gd name="G29" fmla="sin 10800 -9423998"/>
                <a:gd name="G30" fmla="sin 3804 -9423998"/>
                <a:gd name="G31" fmla="+- G28 10800 0"/>
                <a:gd name="G32" fmla="+- G29 10800 0"/>
                <a:gd name="G33" fmla="+- G30 10800 0"/>
                <a:gd name="G34" fmla="?: G4 0 G31"/>
                <a:gd name="G35" fmla="?: -9423998 G34 0"/>
                <a:gd name="G36" fmla="?: G6 G35 G31"/>
                <a:gd name="G37" fmla="+- 21600 0 G36"/>
                <a:gd name="G38" fmla="?: G4 0 G33"/>
                <a:gd name="G39" fmla="?: -94239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907 w 21600"/>
                <a:gd name="T15" fmla="*/ 6487 h 21600"/>
                <a:gd name="T16" fmla="*/ 10800 w 21600"/>
                <a:gd name="T17" fmla="*/ 6996 h 21600"/>
                <a:gd name="T18" fmla="*/ 16693 w 21600"/>
                <a:gd name="T19" fmla="*/ 648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730" y="8553"/>
                  </a:moveTo>
                  <a:cubicBezTo>
                    <a:pt x="8446" y="7574"/>
                    <a:pt x="9587" y="6996"/>
                    <a:pt x="10800" y="6996"/>
                  </a:cubicBezTo>
                  <a:cubicBezTo>
                    <a:pt x="12012" y="6996"/>
                    <a:pt x="13153" y="7574"/>
                    <a:pt x="13869" y="8553"/>
                  </a:cubicBezTo>
                  <a:lnTo>
                    <a:pt x="19515" y="4421"/>
                  </a:lnTo>
                  <a:cubicBezTo>
                    <a:pt x="17481" y="1642"/>
                    <a:pt x="14243" y="0"/>
                    <a:pt x="10799" y="0"/>
                  </a:cubicBezTo>
                  <a:cubicBezTo>
                    <a:pt x="7356" y="0"/>
                    <a:pt x="4118" y="1642"/>
                    <a:pt x="2084" y="4421"/>
                  </a:cubicBez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800"/>
            </a:p>
          </p:txBody>
        </p:sp>
        <p:sp>
          <p:nvSpPr>
            <p:cNvPr id="157748" name="AutoShape 52"/>
            <p:cNvSpPr>
              <a:spLocks noChangeArrowheads="1"/>
            </p:cNvSpPr>
            <p:nvPr/>
          </p:nvSpPr>
          <p:spPr bwMode="auto">
            <a:xfrm rot="-167571">
              <a:off x="3408" y="1056"/>
              <a:ext cx="1056" cy="1429"/>
            </a:xfrm>
            <a:custGeom>
              <a:avLst/>
              <a:gdLst>
                <a:gd name="G0" fmla="+- 3804 0 0"/>
                <a:gd name="G1" fmla="+- -9423998 0 0"/>
                <a:gd name="G2" fmla="+- 0 0 -9423998"/>
                <a:gd name="T0" fmla="*/ 0 256 1"/>
                <a:gd name="T1" fmla="*/ 180 256 1"/>
                <a:gd name="G3" fmla="+- -9423998 T0 T1"/>
                <a:gd name="T2" fmla="*/ 0 256 1"/>
                <a:gd name="T3" fmla="*/ 90 256 1"/>
                <a:gd name="G4" fmla="+- -9423998 T2 T3"/>
                <a:gd name="G5" fmla="*/ G4 2 1"/>
                <a:gd name="T4" fmla="*/ 90 256 1"/>
                <a:gd name="T5" fmla="*/ 0 256 1"/>
                <a:gd name="G6" fmla="+- -9423998 T4 T5"/>
                <a:gd name="G7" fmla="*/ G6 2 1"/>
                <a:gd name="G8" fmla="abs -94239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3804"/>
                <a:gd name="G18" fmla="*/ 3804 1 2"/>
                <a:gd name="G19" fmla="+- G18 5400 0"/>
                <a:gd name="G20" fmla="cos G19 -9423998"/>
                <a:gd name="G21" fmla="sin G19 -9423998"/>
                <a:gd name="G22" fmla="+- G20 10800 0"/>
                <a:gd name="G23" fmla="+- G21 10800 0"/>
                <a:gd name="G24" fmla="+- 10800 0 G20"/>
                <a:gd name="G25" fmla="+- 3804 10800 0"/>
                <a:gd name="G26" fmla="?: G9 G17 G25"/>
                <a:gd name="G27" fmla="?: G9 0 21600"/>
                <a:gd name="G28" fmla="cos 10800 -9423998"/>
                <a:gd name="G29" fmla="sin 10800 -9423998"/>
                <a:gd name="G30" fmla="sin 3804 -9423998"/>
                <a:gd name="G31" fmla="+- G28 10800 0"/>
                <a:gd name="G32" fmla="+- G29 10800 0"/>
                <a:gd name="G33" fmla="+- G30 10800 0"/>
                <a:gd name="G34" fmla="?: G4 0 G31"/>
                <a:gd name="G35" fmla="?: -9423998 G34 0"/>
                <a:gd name="G36" fmla="?: G6 G35 G31"/>
                <a:gd name="G37" fmla="+- 21600 0 G36"/>
                <a:gd name="G38" fmla="?: G4 0 G33"/>
                <a:gd name="G39" fmla="?: -94239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907 w 21600"/>
                <a:gd name="T15" fmla="*/ 6487 h 21600"/>
                <a:gd name="T16" fmla="*/ 10800 w 21600"/>
                <a:gd name="T17" fmla="*/ 6996 h 21600"/>
                <a:gd name="T18" fmla="*/ 16693 w 21600"/>
                <a:gd name="T19" fmla="*/ 648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730" y="8553"/>
                  </a:moveTo>
                  <a:cubicBezTo>
                    <a:pt x="8446" y="7574"/>
                    <a:pt x="9587" y="6996"/>
                    <a:pt x="10800" y="6996"/>
                  </a:cubicBezTo>
                  <a:cubicBezTo>
                    <a:pt x="12012" y="6996"/>
                    <a:pt x="13153" y="7574"/>
                    <a:pt x="13869" y="8553"/>
                  </a:cubicBezTo>
                  <a:lnTo>
                    <a:pt x="19515" y="4421"/>
                  </a:lnTo>
                  <a:cubicBezTo>
                    <a:pt x="17481" y="1642"/>
                    <a:pt x="14243" y="0"/>
                    <a:pt x="10799" y="0"/>
                  </a:cubicBezTo>
                  <a:cubicBezTo>
                    <a:pt x="7356" y="0"/>
                    <a:pt x="4118" y="1642"/>
                    <a:pt x="2084" y="4421"/>
                  </a:cubicBezTo>
                  <a:close/>
                </a:path>
              </a:pathLst>
            </a:custGeom>
            <a:solidFill>
              <a:srgbClr val="33CC33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C2b</a:t>
              </a:r>
              <a:endParaRPr lang="en-US" altLang="ru-RU" sz="2800"/>
            </a:p>
          </p:txBody>
        </p:sp>
        <p:sp>
          <p:nvSpPr>
            <p:cNvPr id="157749" name="Text Box 53"/>
            <p:cNvSpPr txBox="1">
              <a:spLocks noChangeArrowheads="1"/>
            </p:cNvSpPr>
            <p:nvPr/>
          </p:nvSpPr>
          <p:spPr bwMode="auto">
            <a:xfrm rot="9186010" flipH="1" flipV="1">
              <a:off x="3000" y="1465"/>
              <a:ext cx="14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2800"/>
                <a:t>a </a:t>
              </a:r>
            </a:p>
          </p:txBody>
        </p:sp>
      </p:grp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5334000" y="1600200"/>
            <a:ext cx="2895600" cy="4800600"/>
            <a:chOff x="2400" y="1008"/>
            <a:chExt cx="1824" cy="3024"/>
          </a:xfrm>
        </p:grpSpPr>
        <p:grpSp>
          <p:nvGrpSpPr>
            <p:cNvPr id="8" name="Group 63"/>
            <p:cNvGrpSpPr>
              <a:grpSpLocks/>
            </p:cNvGrpSpPr>
            <p:nvPr/>
          </p:nvGrpSpPr>
          <p:grpSpPr bwMode="auto">
            <a:xfrm>
              <a:off x="3168" y="2654"/>
              <a:ext cx="1056" cy="1378"/>
              <a:chOff x="4368" y="2160"/>
              <a:chExt cx="1056" cy="1378"/>
            </a:xfrm>
          </p:grpSpPr>
          <p:sp>
            <p:nvSpPr>
              <p:cNvPr id="157753" name="AutoShape 57"/>
              <p:cNvSpPr>
                <a:spLocks noChangeArrowheads="1"/>
              </p:cNvSpPr>
              <p:nvPr/>
            </p:nvSpPr>
            <p:spPr bwMode="auto">
              <a:xfrm rot="-255475">
                <a:off x="4416" y="2208"/>
                <a:ext cx="960" cy="1200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/>
                  <a:t>C2</a:t>
                </a:r>
              </a:p>
            </p:txBody>
          </p:sp>
          <p:sp>
            <p:nvSpPr>
              <p:cNvPr id="157754" name="AutoShape 58"/>
              <p:cNvSpPr>
                <a:spLocks noChangeArrowheads="1"/>
              </p:cNvSpPr>
              <p:nvPr/>
            </p:nvSpPr>
            <p:spPr bwMode="auto">
              <a:xfrm rot="-312820">
                <a:off x="4368" y="2160"/>
                <a:ext cx="1056" cy="1378"/>
              </a:xfrm>
              <a:custGeom>
                <a:avLst/>
                <a:gdLst>
                  <a:gd name="G0" fmla="+- 3804 0 0"/>
                  <a:gd name="G1" fmla="+- -9423998 0 0"/>
                  <a:gd name="G2" fmla="+- 0 0 -9423998"/>
                  <a:gd name="T0" fmla="*/ 0 256 1"/>
                  <a:gd name="T1" fmla="*/ 180 256 1"/>
                  <a:gd name="G3" fmla="+- -9423998 T0 T1"/>
                  <a:gd name="T2" fmla="*/ 0 256 1"/>
                  <a:gd name="T3" fmla="*/ 90 256 1"/>
                  <a:gd name="G4" fmla="+- -9423998 T2 T3"/>
                  <a:gd name="G5" fmla="*/ G4 2 1"/>
                  <a:gd name="T4" fmla="*/ 90 256 1"/>
                  <a:gd name="T5" fmla="*/ 0 256 1"/>
                  <a:gd name="G6" fmla="+- -9423998 T4 T5"/>
                  <a:gd name="G7" fmla="*/ G6 2 1"/>
                  <a:gd name="G8" fmla="abs -942399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3804"/>
                  <a:gd name="G18" fmla="*/ 3804 1 2"/>
                  <a:gd name="G19" fmla="+- G18 5400 0"/>
                  <a:gd name="G20" fmla="cos G19 -9423998"/>
                  <a:gd name="G21" fmla="sin G19 -9423998"/>
                  <a:gd name="G22" fmla="+- G20 10800 0"/>
                  <a:gd name="G23" fmla="+- G21 10800 0"/>
                  <a:gd name="G24" fmla="+- 10800 0 G20"/>
                  <a:gd name="G25" fmla="+- 3804 10800 0"/>
                  <a:gd name="G26" fmla="?: G9 G17 G25"/>
                  <a:gd name="G27" fmla="?: G9 0 21600"/>
                  <a:gd name="G28" fmla="cos 10800 -9423998"/>
                  <a:gd name="G29" fmla="sin 10800 -9423998"/>
                  <a:gd name="G30" fmla="sin 3804 -942399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9423998 G34 0"/>
                  <a:gd name="G36" fmla="?: G6 G35 G31"/>
                  <a:gd name="G37" fmla="+- 21600 0 G36"/>
                  <a:gd name="G38" fmla="?: G4 0 G33"/>
                  <a:gd name="G39" fmla="?: -942399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907 w 21600"/>
                  <a:gd name="T15" fmla="*/ 6487 h 21600"/>
                  <a:gd name="T16" fmla="*/ 10800 w 21600"/>
                  <a:gd name="T17" fmla="*/ 6996 h 21600"/>
                  <a:gd name="T18" fmla="*/ 16693 w 21600"/>
                  <a:gd name="T19" fmla="*/ 648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730" y="8553"/>
                    </a:moveTo>
                    <a:cubicBezTo>
                      <a:pt x="8446" y="7574"/>
                      <a:pt x="9587" y="6996"/>
                      <a:pt x="10800" y="6996"/>
                    </a:cubicBezTo>
                    <a:cubicBezTo>
                      <a:pt x="12012" y="6996"/>
                      <a:pt x="13153" y="7574"/>
                      <a:pt x="13869" y="8553"/>
                    </a:cubicBezTo>
                    <a:lnTo>
                      <a:pt x="19515" y="4421"/>
                    </a:lnTo>
                    <a:cubicBezTo>
                      <a:pt x="17481" y="1642"/>
                      <a:pt x="14243" y="0"/>
                      <a:pt x="10799" y="0"/>
                    </a:cubicBezTo>
                    <a:cubicBezTo>
                      <a:pt x="7356" y="0"/>
                      <a:pt x="4118" y="1642"/>
                      <a:pt x="2084" y="4421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800"/>
              </a:p>
            </p:txBody>
          </p:sp>
          <p:sp>
            <p:nvSpPr>
              <p:cNvPr id="157755" name="Text Box 59"/>
              <p:cNvSpPr txBox="1">
                <a:spLocks noChangeArrowheads="1"/>
              </p:cNvSpPr>
              <p:nvPr/>
            </p:nvSpPr>
            <p:spPr bwMode="auto">
              <a:xfrm rot="21504309">
                <a:off x="4968" y="2680"/>
                <a:ext cx="19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ru-RU"/>
                  <a:t>a</a:t>
                </a:r>
                <a:endParaRPr lang="en-US" altLang="ru-RU" sz="2800"/>
              </a:p>
            </p:txBody>
          </p:sp>
          <p:sp>
            <p:nvSpPr>
              <p:cNvPr id="157756" name="AutoShape 60"/>
              <p:cNvSpPr>
                <a:spLocks noChangeArrowheads="1"/>
              </p:cNvSpPr>
              <p:nvPr/>
            </p:nvSpPr>
            <p:spPr bwMode="auto">
              <a:xfrm>
                <a:off x="4512" y="3168"/>
                <a:ext cx="816" cy="26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57757" name="AutoShape 61"/>
            <p:cNvSpPr>
              <a:spLocks noChangeArrowheads="1"/>
            </p:cNvSpPr>
            <p:nvPr/>
          </p:nvSpPr>
          <p:spPr bwMode="auto">
            <a:xfrm rot="-2227397">
              <a:off x="2400" y="1008"/>
              <a:ext cx="960" cy="1200"/>
            </a:xfrm>
            <a:custGeom>
              <a:avLst/>
              <a:gdLst>
                <a:gd name="G0" fmla="+- 10800 0 0"/>
                <a:gd name="G1" fmla="+- 21600 0 10800"/>
                <a:gd name="G2" fmla="+- 21600 0 108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0" y="10800"/>
                  </a:move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/>
            </a:p>
          </p:txBody>
        </p:sp>
      </p:grpSp>
      <p:sp>
        <p:nvSpPr>
          <p:cNvPr id="157761" name="Text Box 65"/>
          <p:cNvSpPr txBox="1">
            <a:spLocks noChangeArrowheads="1"/>
          </p:cNvSpPr>
          <p:nvPr/>
        </p:nvSpPr>
        <p:spPr bwMode="auto">
          <a:xfrm>
            <a:off x="5791200" y="3837058"/>
            <a:ext cx="3886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sz="2000" dirty="0" err="1" smtClean="0"/>
              <a:t>C4b2a</a:t>
            </a:r>
            <a:r>
              <a:rPr lang="uk-UA" sz="2000" dirty="0" smtClean="0"/>
              <a:t> - </a:t>
            </a:r>
            <a:r>
              <a:rPr lang="uk-UA" sz="2000" dirty="0" err="1" smtClean="0"/>
              <a:t>C3-конвертаза</a:t>
            </a:r>
            <a:r>
              <a:rPr lang="uk-UA" sz="2000" dirty="0" smtClean="0"/>
              <a:t> класичного шляху</a:t>
            </a:r>
            <a:endParaRPr lang="en-US" altLang="ru-RU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7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7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41" grpId="0" animBg="1" autoUpdateAnimBg="0"/>
      <p:bldP spid="157761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38400" y="4114800"/>
            <a:ext cx="2514600" cy="1752600"/>
            <a:chOff x="2544" y="2160"/>
            <a:chExt cx="1436" cy="816"/>
          </a:xfrm>
        </p:grpSpPr>
        <p:graphicFrame>
          <p:nvGraphicFramePr>
            <p:cNvPr id="158723" name="Object 3"/>
            <p:cNvGraphicFramePr>
              <a:graphicFrameLocks noChangeAspect="1"/>
            </p:cNvGraphicFramePr>
            <p:nvPr/>
          </p:nvGraphicFramePr>
          <p:xfrm>
            <a:off x="3552" y="2160"/>
            <a:ext cx="428" cy="803"/>
          </p:xfrm>
          <a:graphic>
            <a:graphicData uri="http://schemas.openxmlformats.org/presentationml/2006/ole">
              <p:oleObj spid="_x0000_s185428" name="Clip" r:id="rId4" imgW="2425700" imgH="3463925" progId="">
                <p:embed/>
              </p:oleObj>
            </a:graphicData>
          </a:graphic>
        </p:graphicFrame>
        <p:graphicFrame>
          <p:nvGraphicFramePr>
            <p:cNvPr id="158724" name="Object 4"/>
            <p:cNvGraphicFramePr>
              <a:graphicFrameLocks noChangeAspect="1"/>
            </p:cNvGraphicFramePr>
            <p:nvPr/>
          </p:nvGraphicFramePr>
          <p:xfrm flipH="1">
            <a:off x="2544" y="2160"/>
            <a:ext cx="432" cy="816"/>
          </p:xfrm>
          <a:graphic>
            <a:graphicData uri="http://schemas.openxmlformats.org/presentationml/2006/ole">
              <p:oleObj spid="_x0000_s185429" name="Clip" r:id="rId5" imgW="2425700" imgH="3463925" progId="">
                <p:embed/>
              </p:oleObj>
            </a:graphicData>
          </a:graphic>
        </p:graphicFrame>
      </p:grp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2209800" y="5791200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09800" y="5562600"/>
            <a:ext cx="8077200" cy="685800"/>
            <a:chOff x="432" y="3504"/>
            <a:chExt cx="5088" cy="432"/>
          </a:xfrm>
        </p:grpSpPr>
        <p:sp>
          <p:nvSpPr>
            <p:cNvPr id="158727" name="AutoShape 7"/>
            <p:cNvSpPr>
              <a:spLocks noChangeArrowheads="1"/>
            </p:cNvSpPr>
            <p:nvPr/>
          </p:nvSpPr>
          <p:spPr bwMode="auto">
            <a:xfrm rot="-34241">
              <a:off x="516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8728" name="AutoShape 8"/>
            <p:cNvSpPr>
              <a:spLocks noChangeArrowheads="1"/>
            </p:cNvSpPr>
            <p:nvPr/>
          </p:nvSpPr>
          <p:spPr bwMode="auto">
            <a:xfrm rot="-158944">
              <a:off x="1589" y="3504"/>
              <a:ext cx="279" cy="146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8729" name="AutoShape 9"/>
            <p:cNvSpPr>
              <a:spLocks noChangeArrowheads="1"/>
            </p:cNvSpPr>
            <p:nvPr/>
          </p:nvSpPr>
          <p:spPr bwMode="auto">
            <a:xfrm rot="-21495656">
              <a:off x="1915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8730" name="AutoShape 10"/>
            <p:cNvSpPr>
              <a:spLocks noChangeArrowheads="1"/>
            </p:cNvSpPr>
            <p:nvPr/>
          </p:nvSpPr>
          <p:spPr bwMode="auto">
            <a:xfrm rot="-21863663">
              <a:off x="842" y="3504"/>
              <a:ext cx="280" cy="144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8731" name="Rectangle 11"/>
            <p:cNvSpPr>
              <a:spLocks noChangeArrowheads="1"/>
            </p:cNvSpPr>
            <p:nvPr/>
          </p:nvSpPr>
          <p:spPr bwMode="auto">
            <a:xfrm>
              <a:off x="432" y="3648"/>
              <a:ext cx="5088" cy="288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87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62451" y="228600"/>
            <a:ext cx="11230378" cy="922946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3200" dirty="0" smtClean="0"/>
              <a:t>КЛАСИЧНА ШЛЯХ ОСВІТИ C5-КОНВЕРТАЗИ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158733" name="Oval 13"/>
          <p:cNvSpPr>
            <a:spLocks noChangeArrowheads="1"/>
          </p:cNvSpPr>
          <p:nvPr/>
        </p:nvSpPr>
        <p:spPr bwMode="auto">
          <a:xfrm>
            <a:off x="5334000" y="4038600"/>
            <a:ext cx="1295400" cy="2209800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/>
              <a:t>C4b</a:t>
            </a:r>
            <a:endParaRPr lang="en-US" altLang="ru-RU" sz="2800"/>
          </a:p>
        </p:txBody>
      </p:sp>
      <p:sp>
        <p:nvSpPr>
          <p:cNvPr id="158734" name="AutoShape 14"/>
          <p:cNvSpPr>
            <a:spLocks noChangeArrowheads="1"/>
          </p:cNvSpPr>
          <p:nvPr/>
        </p:nvSpPr>
        <p:spPr bwMode="auto">
          <a:xfrm>
            <a:off x="5410200" y="5822950"/>
            <a:ext cx="1295400" cy="42545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8735" name="Text Box 15"/>
          <p:cNvSpPr txBox="1">
            <a:spLocks noChangeArrowheads="1"/>
          </p:cNvSpPr>
          <p:nvPr/>
        </p:nvSpPr>
        <p:spPr bwMode="auto">
          <a:xfrm rot="137636">
            <a:off x="4648200" y="3701534"/>
            <a:ext cx="920750" cy="369332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ru-RU"/>
              <a:t>Mg</a:t>
            </a:r>
            <a:r>
              <a:rPr lang="en-US" altLang="ru-RU" baseline="30000"/>
              <a:t>++</a:t>
            </a:r>
            <a:endParaRPr lang="en-US" altLang="ru-RU"/>
          </a:p>
        </p:txBody>
      </p:sp>
      <p:sp>
        <p:nvSpPr>
          <p:cNvPr id="158736" name="AutoShape 16"/>
          <p:cNvSpPr>
            <a:spLocks noChangeArrowheads="1"/>
          </p:cNvSpPr>
          <p:nvPr/>
        </p:nvSpPr>
        <p:spPr bwMode="auto">
          <a:xfrm rot="10641121">
            <a:off x="2362201" y="1752600"/>
            <a:ext cx="608013" cy="763588"/>
          </a:xfrm>
          <a:prstGeom prst="flowChartDelay">
            <a:avLst/>
          </a:prstGeom>
          <a:solidFill>
            <a:srgbClr val="00CC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C4a</a:t>
            </a:r>
            <a:endParaRPr lang="en-US" altLang="ru-RU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743200" y="1752600"/>
            <a:ext cx="2743200" cy="2833688"/>
            <a:chOff x="576" y="1200"/>
            <a:chExt cx="1728" cy="1785"/>
          </a:xfrm>
        </p:grpSpPr>
        <p:sp>
          <p:nvSpPr>
            <p:cNvPr id="158738" name="Text Box 18"/>
            <p:cNvSpPr txBox="1">
              <a:spLocks noChangeArrowheads="1"/>
            </p:cNvSpPr>
            <p:nvPr/>
          </p:nvSpPr>
          <p:spPr bwMode="auto">
            <a:xfrm rot="137636">
              <a:off x="1330" y="1616"/>
              <a:ext cx="624" cy="327"/>
            </a:xfrm>
            <a:prstGeom prst="rect">
              <a:avLst/>
            </a:prstGeom>
            <a:solidFill>
              <a:srgbClr val="CC99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ru-RU" sz="2800"/>
                <a:t>Ca</a:t>
              </a:r>
              <a:r>
                <a:rPr lang="en-US" altLang="ru-RU" sz="2800" baseline="30000"/>
                <a:t>++</a:t>
              </a:r>
              <a:endParaRPr lang="en-US" altLang="ru-RU"/>
            </a:p>
          </p:txBody>
        </p:sp>
        <p:sp>
          <p:nvSpPr>
            <p:cNvPr id="158739" name="Oval 19"/>
            <p:cNvSpPr>
              <a:spLocks noChangeArrowheads="1"/>
            </p:cNvSpPr>
            <p:nvPr/>
          </p:nvSpPr>
          <p:spPr bwMode="auto">
            <a:xfrm rot="137636">
              <a:off x="864" y="1200"/>
              <a:ext cx="768" cy="384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C1r</a:t>
              </a:r>
              <a:endParaRPr lang="en-US" altLang="ru-RU" sz="2800"/>
            </a:p>
          </p:txBody>
        </p:sp>
        <p:sp>
          <p:nvSpPr>
            <p:cNvPr id="158740" name="Oval 20"/>
            <p:cNvSpPr>
              <a:spLocks noChangeArrowheads="1"/>
            </p:cNvSpPr>
            <p:nvPr/>
          </p:nvSpPr>
          <p:spPr bwMode="auto">
            <a:xfrm rot="137636">
              <a:off x="1632" y="1296"/>
              <a:ext cx="672" cy="384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C1s</a:t>
              </a:r>
              <a:endParaRPr lang="en-US" altLang="ru-RU" sz="2800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576" y="2112"/>
              <a:ext cx="1098" cy="873"/>
              <a:chOff x="576" y="2112"/>
              <a:chExt cx="1098" cy="873"/>
            </a:xfrm>
          </p:grpSpPr>
          <p:sp>
            <p:nvSpPr>
              <p:cNvPr id="158742" name="Oval 22"/>
              <p:cNvSpPr>
                <a:spLocks noChangeArrowheads="1"/>
              </p:cNvSpPr>
              <p:nvPr/>
            </p:nvSpPr>
            <p:spPr bwMode="auto">
              <a:xfrm rot="137636">
                <a:off x="864" y="2112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8743" name="Oval 23"/>
              <p:cNvSpPr>
                <a:spLocks noChangeArrowheads="1"/>
              </p:cNvSpPr>
              <p:nvPr/>
            </p:nvSpPr>
            <p:spPr bwMode="auto">
              <a:xfrm rot="137636">
                <a:off x="576" y="2352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8744" name="Oval 24"/>
              <p:cNvSpPr>
                <a:spLocks noChangeArrowheads="1"/>
              </p:cNvSpPr>
              <p:nvPr/>
            </p:nvSpPr>
            <p:spPr bwMode="auto">
              <a:xfrm rot="137636">
                <a:off x="768" y="2640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8745" name="Oval 25"/>
              <p:cNvSpPr>
                <a:spLocks noChangeArrowheads="1"/>
              </p:cNvSpPr>
              <p:nvPr/>
            </p:nvSpPr>
            <p:spPr bwMode="auto">
              <a:xfrm rot="137636">
                <a:off x="1152" y="2592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8746" name="Oval 26"/>
              <p:cNvSpPr>
                <a:spLocks noChangeArrowheads="1"/>
              </p:cNvSpPr>
              <p:nvPr/>
            </p:nvSpPr>
            <p:spPr bwMode="auto">
              <a:xfrm rot="137636">
                <a:off x="1248" y="2256"/>
                <a:ext cx="426" cy="34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58747" name="Oval 27"/>
            <p:cNvSpPr>
              <a:spLocks noChangeArrowheads="1"/>
            </p:cNvSpPr>
            <p:nvPr/>
          </p:nvSpPr>
          <p:spPr bwMode="auto">
            <a:xfrm rot="-13016">
              <a:off x="864" y="1565"/>
              <a:ext cx="534" cy="1123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C1q</a:t>
              </a:r>
              <a:endParaRPr lang="en-US" altLang="ru-RU" sz="2800"/>
            </a:p>
          </p:txBody>
        </p:sp>
      </p:grpSp>
      <p:sp>
        <p:nvSpPr>
          <p:cNvPr id="158748" name="AutoShape 28"/>
          <p:cNvSpPr>
            <a:spLocks noChangeArrowheads="1"/>
          </p:cNvSpPr>
          <p:nvPr/>
        </p:nvSpPr>
        <p:spPr bwMode="auto">
          <a:xfrm rot="16173289">
            <a:off x="5103813" y="2058988"/>
            <a:ext cx="612775" cy="3048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r>
              <a:rPr lang="en-US" altLang="ru-RU" sz="2800"/>
              <a:t> </a:t>
            </a:r>
          </a:p>
        </p:txBody>
      </p:sp>
      <p:sp>
        <p:nvSpPr>
          <p:cNvPr id="158749" name="AutoShape 29"/>
          <p:cNvSpPr>
            <a:spLocks noChangeArrowheads="1"/>
          </p:cNvSpPr>
          <p:nvPr/>
        </p:nvSpPr>
        <p:spPr bwMode="auto">
          <a:xfrm rot="-10794301">
            <a:off x="5334000" y="4038601"/>
            <a:ext cx="1220788" cy="4413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8752" name="AutoShape 32"/>
          <p:cNvSpPr>
            <a:spLocks noChangeArrowheads="1"/>
          </p:cNvSpPr>
          <p:nvPr/>
        </p:nvSpPr>
        <p:spPr bwMode="auto">
          <a:xfrm rot="-2284742">
            <a:off x="5353050" y="1562101"/>
            <a:ext cx="1676400" cy="2187575"/>
          </a:xfrm>
          <a:custGeom>
            <a:avLst/>
            <a:gdLst>
              <a:gd name="G0" fmla="+- 3804 0 0"/>
              <a:gd name="G1" fmla="+- -9423998 0 0"/>
              <a:gd name="G2" fmla="+- 0 0 -9423998"/>
              <a:gd name="T0" fmla="*/ 0 256 1"/>
              <a:gd name="T1" fmla="*/ 180 256 1"/>
              <a:gd name="G3" fmla="+- -9423998 T0 T1"/>
              <a:gd name="T2" fmla="*/ 0 256 1"/>
              <a:gd name="T3" fmla="*/ 90 256 1"/>
              <a:gd name="G4" fmla="+- -9423998 T2 T3"/>
              <a:gd name="G5" fmla="*/ G4 2 1"/>
              <a:gd name="T4" fmla="*/ 90 256 1"/>
              <a:gd name="T5" fmla="*/ 0 256 1"/>
              <a:gd name="G6" fmla="+- -9423998 T4 T5"/>
              <a:gd name="G7" fmla="*/ G6 2 1"/>
              <a:gd name="G8" fmla="abs -942399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3804"/>
              <a:gd name="G18" fmla="*/ 3804 1 2"/>
              <a:gd name="G19" fmla="+- G18 5400 0"/>
              <a:gd name="G20" fmla="cos G19 -9423998"/>
              <a:gd name="G21" fmla="sin G19 -9423998"/>
              <a:gd name="G22" fmla="+- G20 10800 0"/>
              <a:gd name="G23" fmla="+- G21 10800 0"/>
              <a:gd name="G24" fmla="+- 10800 0 G20"/>
              <a:gd name="G25" fmla="+- 3804 10800 0"/>
              <a:gd name="G26" fmla="?: G9 G17 G25"/>
              <a:gd name="G27" fmla="?: G9 0 21600"/>
              <a:gd name="G28" fmla="cos 10800 -9423998"/>
              <a:gd name="G29" fmla="sin 10800 -9423998"/>
              <a:gd name="G30" fmla="sin 3804 -9423998"/>
              <a:gd name="G31" fmla="+- G28 10800 0"/>
              <a:gd name="G32" fmla="+- G29 10800 0"/>
              <a:gd name="G33" fmla="+- G30 10800 0"/>
              <a:gd name="G34" fmla="?: G4 0 G31"/>
              <a:gd name="G35" fmla="?: -9423998 G34 0"/>
              <a:gd name="G36" fmla="?: G6 G35 G31"/>
              <a:gd name="G37" fmla="+- 21600 0 G36"/>
              <a:gd name="G38" fmla="?: G4 0 G33"/>
              <a:gd name="G39" fmla="?: -942399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907 w 21600"/>
              <a:gd name="T15" fmla="*/ 6487 h 21600"/>
              <a:gd name="T16" fmla="*/ 10800 w 21600"/>
              <a:gd name="T17" fmla="*/ 6996 h 21600"/>
              <a:gd name="T18" fmla="*/ 16693 w 21600"/>
              <a:gd name="T19" fmla="*/ 648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730" y="8553"/>
                </a:moveTo>
                <a:cubicBezTo>
                  <a:pt x="8446" y="7574"/>
                  <a:pt x="9587" y="6996"/>
                  <a:pt x="10800" y="6996"/>
                </a:cubicBezTo>
                <a:cubicBezTo>
                  <a:pt x="12012" y="6996"/>
                  <a:pt x="13153" y="7574"/>
                  <a:pt x="13869" y="8553"/>
                </a:cubicBezTo>
                <a:lnTo>
                  <a:pt x="19515" y="4421"/>
                </a:lnTo>
                <a:cubicBezTo>
                  <a:pt x="17481" y="1642"/>
                  <a:pt x="14243" y="0"/>
                  <a:pt x="10799" y="0"/>
                </a:cubicBezTo>
                <a:cubicBezTo>
                  <a:pt x="7356" y="0"/>
                  <a:pt x="4118" y="1642"/>
                  <a:pt x="2084" y="4421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altLang="ru-RU" sz="2800"/>
          </a:p>
        </p:txBody>
      </p:sp>
      <p:sp>
        <p:nvSpPr>
          <p:cNvPr id="158753" name="AutoShape 33"/>
          <p:cNvSpPr>
            <a:spLocks noChangeArrowheads="1"/>
          </p:cNvSpPr>
          <p:nvPr/>
        </p:nvSpPr>
        <p:spPr bwMode="auto">
          <a:xfrm rot="-167571">
            <a:off x="6858000" y="1676400"/>
            <a:ext cx="1676400" cy="2268538"/>
          </a:xfrm>
          <a:custGeom>
            <a:avLst/>
            <a:gdLst>
              <a:gd name="G0" fmla="+- 3804 0 0"/>
              <a:gd name="G1" fmla="+- -9423998 0 0"/>
              <a:gd name="G2" fmla="+- 0 0 -9423998"/>
              <a:gd name="T0" fmla="*/ 0 256 1"/>
              <a:gd name="T1" fmla="*/ 180 256 1"/>
              <a:gd name="G3" fmla="+- -9423998 T0 T1"/>
              <a:gd name="T2" fmla="*/ 0 256 1"/>
              <a:gd name="T3" fmla="*/ 90 256 1"/>
              <a:gd name="G4" fmla="+- -9423998 T2 T3"/>
              <a:gd name="G5" fmla="*/ G4 2 1"/>
              <a:gd name="T4" fmla="*/ 90 256 1"/>
              <a:gd name="T5" fmla="*/ 0 256 1"/>
              <a:gd name="G6" fmla="+- -9423998 T4 T5"/>
              <a:gd name="G7" fmla="*/ G6 2 1"/>
              <a:gd name="G8" fmla="abs -942399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3804"/>
              <a:gd name="G18" fmla="*/ 3804 1 2"/>
              <a:gd name="G19" fmla="+- G18 5400 0"/>
              <a:gd name="G20" fmla="cos G19 -9423998"/>
              <a:gd name="G21" fmla="sin G19 -9423998"/>
              <a:gd name="G22" fmla="+- G20 10800 0"/>
              <a:gd name="G23" fmla="+- G21 10800 0"/>
              <a:gd name="G24" fmla="+- 10800 0 G20"/>
              <a:gd name="G25" fmla="+- 3804 10800 0"/>
              <a:gd name="G26" fmla="?: G9 G17 G25"/>
              <a:gd name="G27" fmla="?: G9 0 21600"/>
              <a:gd name="G28" fmla="cos 10800 -9423998"/>
              <a:gd name="G29" fmla="sin 10800 -9423998"/>
              <a:gd name="G30" fmla="sin 3804 -9423998"/>
              <a:gd name="G31" fmla="+- G28 10800 0"/>
              <a:gd name="G32" fmla="+- G29 10800 0"/>
              <a:gd name="G33" fmla="+- G30 10800 0"/>
              <a:gd name="G34" fmla="?: G4 0 G31"/>
              <a:gd name="G35" fmla="?: -9423998 G34 0"/>
              <a:gd name="G36" fmla="?: G6 G35 G31"/>
              <a:gd name="G37" fmla="+- 21600 0 G36"/>
              <a:gd name="G38" fmla="?: G4 0 G33"/>
              <a:gd name="G39" fmla="?: -942399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907 w 21600"/>
              <a:gd name="T15" fmla="*/ 6487 h 21600"/>
              <a:gd name="T16" fmla="*/ 10800 w 21600"/>
              <a:gd name="T17" fmla="*/ 6996 h 21600"/>
              <a:gd name="T18" fmla="*/ 16693 w 21600"/>
              <a:gd name="T19" fmla="*/ 648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730" y="8553"/>
                </a:moveTo>
                <a:cubicBezTo>
                  <a:pt x="8446" y="7574"/>
                  <a:pt x="9587" y="6996"/>
                  <a:pt x="10800" y="6996"/>
                </a:cubicBezTo>
                <a:cubicBezTo>
                  <a:pt x="12012" y="6996"/>
                  <a:pt x="13153" y="7574"/>
                  <a:pt x="13869" y="8553"/>
                </a:cubicBezTo>
                <a:lnTo>
                  <a:pt x="19515" y="4421"/>
                </a:lnTo>
                <a:cubicBezTo>
                  <a:pt x="17481" y="1642"/>
                  <a:pt x="14243" y="0"/>
                  <a:pt x="10799" y="0"/>
                </a:cubicBezTo>
                <a:cubicBezTo>
                  <a:pt x="7356" y="0"/>
                  <a:pt x="4118" y="1642"/>
                  <a:pt x="2084" y="4421"/>
                </a:cubicBezTo>
                <a:close/>
              </a:path>
            </a:pathLst>
          </a:custGeom>
          <a:solidFill>
            <a:srgbClr val="33CC33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/>
              <a:t>C2b</a:t>
            </a:r>
            <a:endParaRPr lang="en-US" altLang="ru-RU" sz="2800"/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6553200" y="4213226"/>
            <a:ext cx="1676400" cy="2187575"/>
            <a:chOff x="4368" y="2160"/>
            <a:chExt cx="1056" cy="1378"/>
          </a:xfrm>
        </p:grpSpPr>
        <p:sp>
          <p:nvSpPr>
            <p:cNvPr id="158757" name="AutoShape 37"/>
            <p:cNvSpPr>
              <a:spLocks noChangeArrowheads="1"/>
            </p:cNvSpPr>
            <p:nvPr/>
          </p:nvSpPr>
          <p:spPr bwMode="auto">
            <a:xfrm rot="-255475">
              <a:off x="4416" y="2208"/>
              <a:ext cx="960" cy="1200"/>
            </a:xfrm>
            <a:custGeom>
              <a:avLst/>
              <a:gdLst>
                <a:gd name="G0" fmla="+- 10800 0 0"/>
                <a:gd name="G1" fmla="+- 21600 0 10800"/>
                <a:gd name="G2" fmla="+- 21600 0 108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0" y="10800"/>
                  </a:move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C2</a:t>
              </a:r>
            </a:p>
          </p:txBody>
        </p:sp>
        <p:sp>
          <p:nvSpPr>
            <p:cNvPr id="158758" name="AutoShape 38"/>
            <p:cNvSpPr>
              <a:spLocks noChangeArrowheads="1"/>
            </p:cNvSpPr>
            <p:nvPr/>
          </p:nvSpPr>
          <p:spPr bwMode="auto">
            <a:xfrm rot="-312820">
              <a:off x="4368" y="2160"/>
              <a:ext cx="1056" cy="1378"/>
            </a:xfrm>
            <a:custGeom>
              <a:avLst/>
              <a:gdLst>
                <a:gd name="G0" fmla="+- 3804 0 0"/>
                <a:gd name="G1" fmla="+- -9423998 0 0"/>
                <a:gd name="G2" fmla="+- 0 0 -9423998"/>
                <a:gd name="T0" fmla="*/ 0 256 1"/>
                <a:gd name="T1" fmla="*/ 180 256 1"/>
                <a:gd name="G3" fmla="+- -9423998 T0 T1"/>
                <a:gd name="T2" fmla="*/ 0 256 1"/>
                <a:gd name="T3" fmla="*/ 90 256 1"/>
                <a:gd name="G4" fmla="+- -9423998 T2 T3"/>
                <a:gd name="G5" fmla="*/ G4 2 1"/>
                <a:gd name="T4" fmla="*/ 90 256 1"/>
                <a:gd name="T5" fmla="*/ 0 256 1"/>
                <a:gd name="G6" fmla="+- -9423998 T4 T5"/>
                <a:gd name="G7" fmla="*/ G6 2 1"/>
                <a:gd name="G8" fmla="abs -942399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3804"/>
                <a:gd name="G18" fmla="*/ 3804 1 2"/>
                <a:gd name="G19" fmla="+- G18 5400 0"/>
                <a:gd name="G20" fmla="cos G19 -9423998"/>
                <a:gd name="G21" fmla="sin G19 -9423998"/>
                <a:gd name="G22" fmla="+- G20 10800 0"/>
                <a:gd name="G23" fmla="+- G21 10800 0"/>
                <a:gd name="G24" fmla="+- 10800 0 G20"/>
                <a:gd name="G25" fmla="+- 3804 10800 0"/>
                <a:gd name="G26" fmla="?: G9 G17 G25"/>
                <a:gd name="G27" fmla="?: G9 0 21600"/>
                <a:gd name="G28" fmla="cos 10800 -9423998"/>
                <a:gd name="G29" fmla="sin 10800 -9423998"/>
                <a:gd name="G30" fmla="sin 3804 -9423998"/>
                <a:gd name="G31" fmla="+- G28 10800 0"/>
                <a:gd name="G32" fmla="+- G29 10800 0"/>
                <a:gd name="G33" fmla="+- G30 10800 0"/>
                <a:gd name="G34" fmla="?: G4 0 G31"/>
                <a:gd name="G35" fmla="?: -9423998 G34 0"/>
                <a:gd name="G36" fmla="?: G6 G35 G31"/>
                <a:gd name="G37" fmla="+- 21600 0 G36"/>
                <a:gd name="G38" fmla="?: G4 0 G33"/>
                <a:gd name="G39" fmla="?: -942399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907 w 21600"/>
                <a:gd name="T15" fmla="*/ 6487 h 21600"/>
                <a:gd name="T16" fmla="*/ 10800 w 21600"/>
                <a:gd name="T17" fmla="*/ 6996 h 21600"/>
                <a:gd name="T18" fmla="*/ 16693 w 21600"/>
                <a:gd name="T19" fmla="*/ 648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730" y="8553"/>
                  </a:moveTo>
                  <a:cubicBezTo>
                    <a:pt x="8446" y="7574"/>
                    <a:pt x="9587" y="6996"/>
                    <a:pt x="10800" y="6996"/>
                  </a:cubicBezTo>
                  <a:cubicBezTo>
                    <a:pt x="12012" y="6996"/>
                    <a:pt x="13153" y="7574"/>
                    <a:pt x="13869" y="8553"/>
                  </a:cubicBezTo>
                  <a:lnTo>
                    <a:pt x="19515" y="4421"/>
                  </a:lnTo>
                  <a:cubicBezTo>
                    <a:pt x="17481" y="1642"/>
                    <a:pt x="14243" y="0"/>
                    <a:pt x="10799" y="0"/>
                  </a:cubicBezTo>
                  <a:cubicBezTo>
                    <a:pt x="7356" y="0"/>
                    <a:pt x="4118" y="1642"/>
                    <a:pt x="2084" y="4421"/>
                  </a:cubicBez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800"/>
            </a:p>
          </p:txBody>
        </p:sp>
        <p:sp>
          <p:nvSpPr>
            <p:cNvPr id="158759" name="Text Box 39"/>
            <p:cNvSpPr txBox="1">
              <a:spLocks noChangeArrowheads="1"/>
            </p:cNvSpPr>
            <p:nvPr/>
          </p:nvSpPr>
          <p:spPr bwMode="auto">
            <a:xfrm rot="21504309">
              <a:off x="4968" y="2680"/>
              <a:ext cx="1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/>
                <a:t>a</a:t>
              </a:r>
              <a:endParaRPr lang="en-US" altLang="ru-RU" sz="2800"/>
            </a:p>
          </p:txBody>
        </p:sp>
        <p:sp>
          <p:nvSpPr>
            <p:cNvPr id="158760" name="AutoShape 40"/>
            <p:cNvSpPr>
              <a:spLocks noChangeArrowheads="1"/>
            </p:cNvSpPr>
            <p:nvPr/>
          </p:nvSpPr>
          <p:spPr bwMode="auto">
            <a:xfrm>
              <a:off x="4512" y="3168"/>
              <a:ext cx="816" cy="2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8764" name="AutoShape 44"/>
          <p:cNvSpPr>
            <a:spLocks noChangeArrowheads="1"/>
          </p:cNvSpPr>
          <p:nvPr/>
        </p:nvSpPr>
        <p:spPr bwMode="auto">
          <a:xfrm>
            <a:off x="8153400" y="4208910"/>
            <a:ext cx="990600" cy="1384995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/>
          </a:p>
          <a:p>
            <a:r>
              <a:rPr lang="en-US" altLang="ru-RU" sz="2000"/>
              <a:t>C3</a:t>
            </a:r>
            <a:r>
              <a:rPr lang="en-US" altLang="ru-RU" sz="2800"/>
              <a:t> </a:t>
            </a:r>
          </a:p>
          <a:p>
            <a:r>
              <a:rPr lang="en-US" altLang="ru-RU" sz="2800"/>
              <a:t>              </a:t>
            </a:r>
          </a:p>
        </p:txBody>
      </p: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8153400" y="1981200"/>
            <a:ext cx="1220788" cy="3143250"/>
            <a:chOff x="4175" y="1248"/>
            <a:chExt cx="769" cy="1980"/>
          </a:xfrm>
        </p:grpSpPr>
        <p:sp>
          <p:nvSpPr>
            <p:cNvPr id="158766" name="AutoShape 46"/>
            <p:cNvSpPr>
              <a:spLocks noChangeArrowheads="1"/>
            </p:cNvSpPr>
            <p:nvPr/>
          </p:nvSpPr>
          <p:spPr bwMode="auto">
            <a:xfrm rot="-55457">
              <a:off x="4175" y="2486"/>
              <a:ext cx="673" cy="336"/>
            </a:xfrm>
            <a:prstGeom prst="flowChartMerg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  <p:sp>
          <p:nvSpPr>
            <p:cNvPr id="158767" name="AutoShape 47"/>
            <p:cNvSpPr>
              <a:spLocks noChangeArrowheads="1"/>
            </p:cNvSpPr>
            <p:nvPr/>
          </p:nvSpPr>
          <p:spPr bwMode="auto">
            <a:xfrm rot="-55457">
              <a:off x="4271" y="1248"/>
              <a:ext cx="673" cy="336"/>
            </a:xfrm>
            <a:prstGeom prst="flowChartMerge">
              <a:avLst/>
            </a:prstGeom>
            <a:solidFill>
              <a:srgbClr val="339966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C3a</a:t>
              </a:r>
            </a:p>
          </p:txBody>
        </p:sp>
        <p:sp>
          <p:nvSpPr>
            <p:cNvPr id="158768" name="Text Box 48"/>
            <p:cNvSpPr txBox="1">
              <a:spLocks noChangeArrowheads="1"/>
            </p:cNvSpPr>
            <p:nvPr/>
          </p:nvSpPr>
          <p:spPr bwMode="auto">
            <a:xfrm>
              <a:off x="4560" y="2978"/>
              <a:ext cx="1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2000"/>
                <a:t>b</a:t>
              </a:r>
            </a:p>
          </p:txBody>
        </p:sp>
      </p:grpSp>
      <p:sp>
        <p:nvSpPr>
          <p:cNvPr id="158770" name="Text Box 50"/>
          <p:cNvSpPr txBox="1">
            <a:spLocks noChangeArrowheads="1"/>
          </p:cNvSpPr>
          <p:nvPr/>
        </p:nvSpPr>
        <p:spPr bwMode="auto">
          <a:xfrm>
            <a:off x="5334000" y="3059183"/>
            <a:ext cx="426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2000" dirty="0" err="1" smtClean="0"/>
              <a:t>C4b2a3b</a:t>
            </a:r>
            <a:r>
              <a:rPr lang="uk-UA" sz="2000" dirty="0" smtClean="0"/>
              <a:t> -C5 </a:t>
            </a:r>
            <a:r>
              <a:rPr lang="uk-UA" sz="2000" dirty="0" err="1" smtClean="0"/>
              <a:t>конвертаза</a:t>
            </a:r>
            <a:r>
              <a:rPr lang="uk-UA" sz="2000" dirty="0" smtClean="0"/>
              <a:t>; запускає складання МАК</a:t>
            </a:r>
            <a:endParaRPr lang="en-US" altLang="ru-RU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64" grpId="0" animBg="1" autoUpdateAnimBg="0"/>
      <p:bldP spid="158770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42900"/>
            <a:ext cx="7239000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Компоненти </a:t>
            </a:r>
            <a:r>
              <a:rPr lang="uk-UA" sz="3600" dirty="0" err="1" smtClean="0"/>
              <a:t>літичного</a:t>
            </a:r>
            <a:r>
              <a:rPr lang="uk-UA" sz="3600" dirty="0" smtClean="0"/>
              <a:t> комплексу</a:t>
            </a:r>
            <a:endParaRPr lang="en-US" altLang="ru-RU" sz="3600" dirty="0"/>
          </a:p>
        </p:txBody>
      </p:sp>
      <p:sp>
        <p:nvSpPr>
          <p:cNvPr id="73742" name="Oval 14"/>
          <p:cNvSpPr>
            <a:spLocks noChangeArrowheads="1"/>
          </p:cNvSpPr>
          <p:nvPr/>
        </p:nvSpPr>
        <p:spPr bwMode="auto">
          <a:xfrm>
            <a:off x="3998241" y="2390775"/>
            <a:ext cx="1614243" cy="1143000"/>
          </a:xfrm>
          <a:prstGeom prst="ellipse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/>
              <a:t>C6</a:t>
            </a:r>
          </a:p>
        </p:txBody>
      </p:sp>
      <p:sp>
        <p:nvSpPr>
          <p:cNvPr id="73750" name="AutoShape 22"/>
          <p:cNvSpPr>
            <a:spLocks noChangeArrowheads="1"/>
          </p:cNvSpPr>
          <p:nvPr/>
        </p:nvSpPr>
        <p:spPr bwMode="auto">
          <a:xfrm>
            <a:off x="3993478" y="4872507"/>
            <a:ext cx="529107" cy="990600"/>
          </a:xfrm>
          <a:prstGeom prst="can">
            <a:avLst>
              <a:gd name="adj" fmla="val 49797"/>
            </a:avLst>
          </a:prstGeom>
          <a:solidFill>
            <a:srgbClr val="00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 dirty="0" smtClean="0"/>
              <a:t>C9</a:t>
            </a:r>
            <a:endParaRPr lang="en-US" altLang="ru-RU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8967787" y="1759173"/>
            <a:ext cx="1876425" cy="2895600"/>
            <a:chOff x="1104" y="1488"/>
            <a:chExt cx="1182" cy="1824"/>
          </a:xfrm>
        </p:grpSpPr>
        <p:sp>
          <p:nvSpPr>
            <p:cNvPr id="73747" name="AutoShape 19"/>
            <p:cNvSpPr>
              <a:spLocks noChangeArrowheads="1"/>
            </p:cNvSpPr>
            <p:nvPr/>
          </p:nvSpPr>
          <p:spPr bwMode="auto">
            <a:xfrm>
              <a:off x="1488" y="2496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  <p:sp>
          <p:nvSpPr>
            <p:cNvPr id="73751" name="AutoShape 23"/>
            <p:cNvSpPr>
              <a:spLocks noChangeArrowheads="1"/>
            </p:cNvSpPr>
            <p:nvPr/>
          </p:nvSpPr>
          <p:spPr bwMode="auto">
            <a:xfrm rot="-5565689">
              <a:off x="999" y="1593"/>
              <a:ext cx="1392" cy="1182"/>
            </a:xfrm>
            <a:custGeom>
              <a:avLst/>
              <a:gdLst>
                <a:gd name="G0" fmla="+- 4737 0 0"/>
                <a:gd name="G1" fmla="+- -11739412 0 0"/>
                <a:gd name="G2" fmla="+- 0 0 -11739412"/>
                <a:gd name="T0" fmla="*/ 0 256 1"/>
                <a:gd name="T1" fmla="*/ 180 256 1"/>
                <a:gd name="G3" fmla="+- -11739412 T0 T1"/>
                <a:gd name="T2" fmla="*/ 0 256 1"/>
                <a:gd name="T3" fmla="*/ 90 256 1"/>
                <a:gd name="G4" fmla="+- -11739412 T2 T3"/>
                <a:gd name="G5" fmla="*/ G4 2 1"/>
                <a:gd name="T4" fmla="*/ 90 256 1"/>
                <a:gd name="T5" fmla="*/ 0 256 1"/>
                <a:gd name="G6" fmla="+- -11739412 T4 T5"/>
                <a:gd name="G7" fmla="*/ G6 2 1"/>
                <a:gd name="G8" fmla="abs -1173941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737"/>
                <a:gd name="G18" fmla="*/ 4737 1 2"/>
                <a:gd name="G19" fmla="+- G18 5400 0"/>
                <a:gd name="G20" fmla="cos G19 -11739412"/>
                <a:gd name="G21" fmla="sin G19 -11739412"/>
                <a:gd name="G22" fmla="+- G20 10800 0"/>
                <a:gd name="G23" fmla="+- G21 10800 0"/>
                <a:gd name="G24" fmla="+- 10800 0 G20"/>
                <a:gd name="G25" fmla="+- 4737 10800 0"/>
                <a:gd name="G26" fmla="?: G9 G17 G25"/>
                <a:gd name="G27" fmla="?: G9 0 21600"/>
                <a:gd name="G28" fmla="cos 10800 -11739412"/>
                <a:gd name="G29" fmla="sin 10800 -11739412"/>
                <a:gd name="G30" fmla="sin 4737 -11739412"/>
                <a:gd name="G31" fmla="+- G28 10800 0"/>
                <a:gd name="G32" fmla="+- G29 10800 0"/>
                <a:gd name="G33" fmla="+- G30 10800 0"/>
                <a:gd name="G34" fmla="?: G4 0 G31"/>
                <a:gd name="G35" fmla="?: -11739412 G34 0"/>
                <a:gd name="G36" fmla="?: G6 G35 G31"/>
                <a:gd name="G37" fmla="+- 21600 0 G36"/>
                <a:gd name="G38" fmla="?: G4 0 G33"/>
                <a:gd name="G39" fmla="?: -1173941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031 w 21600"/>
                <a:gd name="T15" fmla="*/ 10681 h 21600"/>
                <a:gd name="T16" fmla="*/ 10800 w 21600"/>
                <a:gd name="T17" fmla="*/ 6063 h 21600"/>
                <a:gd name="T18" fmla="*/ 18569 w 21600"/>
                <a:gd name="T19" fmla="*/ 1068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063" y="10728"/>
                  </a:moveTo>
                  <a:cubicBezTo>
                    <a:pt x="6102" y="8140"/>
                    <a:pt x="8211" y="6063"/>
                    <a:pt x="10800" y="6063"/>
                  </a:cubicBezTo>
                  <a:cubicBezTo>
                    <a:pt x="13388" y="6063"/>
                    <a:pt x="15497" y="8140"/>
                    <a:pt x="15536" y="10728"/>
                  </a:cubicBezTo>
                  <a:lnTo>
                    <a:pt x="21598" y="10635"/>
                  </a:lnTo>
                  <a:cubicBezTo>
                    <a:pt x="21509" y="4735"/>
                    <a:pt x="16700" y="0"/>
                    <a:pt x="10799" y="0"/>
                  </a:cubicBezTo>
                  <a:cubicBezTo>
                    <a:pt x="4899" y="0"/>
                    <a:pt x="90" y="4735"/>
                    <a:pt x="1" y="10635"/>
                  </a:cubicBezTo>
                  <a:close/>
                </a:path>
              </a:pathLst>
            </a:cu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en-US" altLang="ru-RU" dirty="0"/>
                <a:t>C8    </a:t>
              </a:r>
            </a:p>
            <a:p>
              <a:endParaRPr lang="en-US" altLang="ru-RU" dirty="0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194122" y="2009775"/>
            <a:ext cx="1143000" cy="2057400"/>
            <a:chOff x="1776" y="1824"/>
            <a:chExt cx="720" cy="1296"/>
          </a:xfrm>
        </p:grpSpPr>
        <p:sp>
          <p:nvSpPr>
            <p:cNvPr id="73739" name="Oval 11"/>
            <p:cNvSpPr>
              <a:spLocks noChangeArrowheads="1"/>
            </p:cNvSpPr>
            <p:nvPr/>
          </p:nvSpPr>
          <p:spPr bwMode="auto">
            <a:xfrm>
              <a:off x="1776" y="1824"/>
              <a:ext cx="720" cy="714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C7</a:t>
              </a:r>
            </a:p>
          </p:txBody>
        </p:sp>
        <p:sp>
          <p:nvSpPr>
            <p:cNvPr id="73753" name="AutoShape 25"/>
            <p:cNvSpPr>
              <a:spLocks noChangeArrowheads="1"/>
            </p:cNvSpPr>
            <p:nvPr/>
          </p:nvSpPr>
          <p:spPr bwMode="auto">
            <a:xfrm>
              <a:off x="2016" y="2304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</p:grpSp>
      <p:sp>
        <p:nvSpPr>
          <p:cNvPr id="73756" name="AutoShape 28"/>
          <p:cNvSpPr>
            <a:spLocks noChangeArrowheads="1"/>
          </p:cNvSpPr>
          <p:nvPr/>
        </p:nvSpPr>
        <p:spPr bwMode="auto">
          <a:xfrm rot="-5372228">
            <a:off x="1723501" y="2542381"/>
            <a:ext cx="1766888" cy="992188"/>
          </a:xfrm>
          <a:prstGeom prst="homePlate">
            <a:avLst>
              <a:gd name="adj" fmla="val 53234"/>
            </a:avLst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spcBef>
                <a:spcPct val="0"/>
              </a:spcBef>
            </a:pPr>
            <a:r>
              <a:rPr lang="en-US" altLang="ru-RU"/>
              <a:t>C5</a:t>
            </a:r>
            <a:endParaRPr lang="en-US" altLang="ru-RU" sz="2800"/>
          </a:p>
        </p:txBody>
      </p:sp>
      <p:sp>
        <p:nvSpPr>
          <p:cNvPr id="12" name="AutoShape 22"/>
          <p:cNvSpPr>
            <a:spLocks noChangeArrowheads="1"/>
          </p:cNvSpPr>
          <p:nvPr/>
        </p:nvSpPr>
        <p:spPr bwMode="auto">
          <a:xfrm>
            <a:off x="4805362" y="4872507"/>
            <a:ext cx="529107" cy="990600"/>
          </a:xfrm>
          <a:prstGeom prst="can">
            <a:avLst>
              <a:gd name="adj" fmla="val 49797"/>
            </a:avLst>
          </a:prstGeom>
          <a:solidFill>
            <a:srgbClr val="00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 dirty="0" smtClean="0"/>
              <a:t>C9</a:t>
            </a:r>
            <a:endParaRPr lang="en-US" altLang="ru-RU" dirty="0"/>
          </a:p>
        </p:txBody>
      </p:sp>
      <p:sp>
        <p:nvSpPr>
          <p:cNvPr id="13" name="AutoShape 22"/>
          <p:cNvSpPr>
            <a:spLocks noChangeArrowheads="1"/>
          </p:cNvSpPr>
          <p:nvPr/>
        </p:nvSpPr>
        <p:spPr bwMode="auto">
          <a:xfrm>
            <a:off x="5573231" y="4872507"/>
            <a:ext cx="529107" cy="990600"/>
          </a:xfrm>
          <a:prstGeom prst="can">
            <a:avLst>
              <a:gd name="adj" fmla="val 49797"/>
            </a:avLst>
          </a:prstGeom>
          <a:solidFill>
            <a:srgbClr val="00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 dirty="0" smtClean="0"/>
              <a:t>C9</a:t>
            </a:r>
            <a:endParaRPr lang="en-US" altLang="ru-RU" dirty="0"/>
          </a:p>
        </p:txBody>
      </p:sp>
      <p:sp>
        <p:nvSpPr>
          <p:cNvPr id="14" name="AutoShape 22"/>
          <p:cNvSpPr>
            <a:spLocks noChangeArrowheads="1"/>
          </p:cNvSpPr>
          <p:nvPr/>
        </p:nvSpPr>
        <p:spPr bwMode="auto">
          <a:xfrm>
            <a:off x="6589611" y="4872507"/>
            <a:ext cx="529107" cy="990600"/>
          </a:xfrm>
          <a:prstGeom prst="can">
            <a:avLst>
              <a:gd name="adj" fmla="val 49797"/>
            </a:avLst>
          </a:prstGeom>
          <a:solidFill>
            <a:srgbClr val="00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 dirty="0" smtClean="0"/>
              <a:t>C9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8662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3" name="Rectangle 21"/>
          <p:cNvSpPr>
            <a:spLocks noGrp="1" noChangeArrowheads="1"/>
          </p:cNvSpPr>
          <p:nvPr>
            <p:ph type="title"/>
          </p:nvPr>
        </p:nvSpPr>
        <p:spPr>
          <a:xfrm>
            <a:off x="2459865" y="342900"/>
            <a:ext cx="6379335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Активація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 </a:t>
            </a:r>
            <a:r>
              <a:rPr lang="en-US" altLang="ru-RU" sz="3600" b="1" dirty="0" smtClean="0">
                <a:solidFill>
                  <a:srgbClr val="FF0000"/>
                </a:solidFill>
              </a:rPr>
              <a:t>C5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grpSp>
        <p:nvGrpSpPr>
          <p:cNvPr id="2" name="Group 110"/>
          <p:cNvGrpSpPr>
            <a:grpSpLocks/>
          </p:cNvGrpSpPr>
          <p:nvPr/>
        </p:nvGrpSpPr>
        <p:grpSpPr bwMode="auto">
          <a:xfrm>
            <a:off x="7921625" y="3660775"/>
            <a:ext cx="1143000" cy="1662113"/>
            <a:chOff x="4080" y="2496"/>
            <a:chExt cx="720" cy="1047"/>
          </a:xfrm>
        </p:grpSpPr>
        <p:sp>
          <p:nvSpPr>
            <p:cNvPr id="44083" name="AutoShape 51"/>
            <p:cNvSpPr>
              <a:spLocks noChangeArrowheads="1"/>
            </p:cNvSpPr>
            <p:nvPr/>
          </p:nvSpPr>
          <p:spPr bwMode="auto">
            <a:xfrm>
              <a:off x="4129" y="2632"/>
              <a:ext cx="624" cy="911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 dirty="0"/>
            </a:p>
            <a:p>
              <a:r>
                <a:rPr lang="en-US" altLang="ru-RU" sz="3200" dirty="0"/>
                <a:t>C3b </a:t>
              </a:r>
            </a:p>
            <a:p>
              <a:endParaRPr lang="en-US" altLang="ru-RU" sz="2800" dirty="0"/>
            </a:p>
          </p:txBody>
        </p:sp>
        <p:sp>
          <p:nvSpPr>
            <p:cNvPr id="44085" name="AutoShape 53"/>
            <p:cNvSpPr>
              <a:spLocks noChangeArrowheads="1"/>
            </p:cNvSpPr>
            <p:nvPr/>
          </p:nvSpPr>
          <p:spPr bwMode="auto">
            <a:xfrm rot="-55457">
              <a:off x="4080" y="2496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grpSp>
        <p:nvGrpSpPr>
          <p:cNvPr id="3" name="Group 115"/>
          <p:cNvGrpSpPr>
            <a:grpSpLocks/>
          </p:cNvGrpSpPr>
          <p:nvPr/>
        </p:nvGrpSpPr>
        <p:grpSpPr bwMode="auto">
          <a:xfrm>
            <a:off x="6473825" y="3889376"/>
            <a:ext cx="1676400" cy="2187575"/>
            <a:chOff x="3118" y="2450"/>
            <a:chExt cx="1056" cy="1378"/>
          </a:xfrm>
        </p:grpSpPr>
        <p:grpSp>
          <p:nvGrpSpPr>
            <p:cNvPr id="4" name="Group 112"/>
            <p:cNvGrpSpPr>
              <a:grpSpLocks/>
            </p:cNvGrpSpPr>
            <p:nvPr/>
          </p:nvGrpSpPr>
          <p:grpSpPr bwMode="auto">
            <a:xfrm>
              <a:off x="3118" y="2450"/>
              <a:ext cx="1056" cy="1378"/>
              <a:chOff x="3168" y="2640"/>
              <a:chExt cx="1056" cy="1378"/>
            </a:xfrm>
          </p:grpSpPr>
          <p:sp>
            <p:nvSpPr>
              <p:cNvPr id="44117" name="AutoShape 85"/>
              <p:cNvSpPr>
                <a:spLocks noChangeArrowheads="1"/>
              </p:cNvSpPr>
              <p:nvPr/>
            </p:nvSpPr>
            <p:spPr bwMode="auto">
              <a:xfrm rot="-255475">
                <a:off x="3191" y="2677"/>
                <a:ext cx="960" cy="1200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3200" dirty="0"/>
                  <a:t>C2</a:t>
                </a:r>
              </a:p>
            </p:txBody>
          </p:sp>
          <p:sp>
            <p:nvSpPr>
              <p:cNvPr id="44118" name="AutoShape 86"/>
              <p:cNvSpPr>
                <a:spLocks noChangeArrowheads="1"/>
              </p:cNvSpPr>
              <p:nvPr/>
            </p:nvSpPr>
            <p:spPr bwMode="auto">
              <a:xfrm rot="-312820">
                <a:off x="3168" y="2640"/>
                <a:ext cx="1056" cy="1378"/>
              </a:xfrm>
              <a:custGeom>
                <a:avLst/>
                <a:gdLst>
                  <a:gd name="G0" fmla="+- 3804 0 0"/>
                  <a:gd name="G1" fmla="+- -9423998 0 0"/>
                  <a:gd name="G2" fmla="+- 0 0 -9423998"/>
                  <a:gd name="T0" fmla="*/ 0 256 1"/>
                  <a:gd name="T1" fmla="*/ 180 256 1"/>
                  <a:gd name="G3" fmla="+- -9423998 T0 T1"/>
                  <a:gd name="T2" fmla="*/ 0 256 1"/>
                  <a:gd name="T3" fmla="*/ 90 256 1"/>
                  <a:gd name="G4" fmla="+- -9423998 T2 T3"/>
                  <a:gd name="G5" fmla="*/ G4 2 1"/>
                  <a:gd name="T4" fmla="*/ 90 256 1"/>
                  <a:gd name="T5" fmla="*/ 0 256 1"/>
                  <a:gd name="G6" fmla="+- -9423998 T4 T5"/>
                  <a:gd name="G7" fmla="*/ G6 2 1"/>
                  <a:gd name="G8" fmla="abs -942399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3804"/>
                  <a:gd name="G18" fmla="*/ 3804 1 2"/>
                  <a:gd name="G19" fmla="+- G18 5400 0"/>
                  <a:gd name="G20" fmla="cos G19 -9423998"/>
                  <a:gd name="G21" fmla="sin G19 -9423998"/>
                  <a:gd name="G22" fmla="+- G20 10800 0"/>
                  <a:gd name="G23" fmla="+- G21 10800 0"/>
                  <a:gd name="G24" fmla="+- 10800 0 G20"/>
                  <a:gd name="G25" fmla="+- 3804 10800 0"/>
                  <a:gd name="G26" fmla="?: G9 G17 G25"/>
                  <a:gd name="G27" fmla="?: G9 0 21600"/>
                  <a:gd name="G28" fmla="cos 10800 -9423998"/>
                  <a:gd name="G29" fmla="sin 10800 -9423998"/>
                  <a:gd name="G30" fmla="sin 3804 -942399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9423998 G34 0"/>
                  <a:gd name="G36" fmla="?: G6 G35 G31"/>
                  <a:gd name="G37" fmla="+- 21600 0 G36"/>
                  <a:gd name="G38" fmla="?: G4 0 G33"/>
                  <a:gd name="G39" fmla="?: -942399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907 w 21600"/>
                  <a:gd name="T15" fmla="*/ 6487 h 21600"/>
                  <a:gd name="T16" fmla="*/ 10800 w 21600"/>
                  <a:gd name="T17" fmla="*/ 6996 h 21600"/>
                  <a:gd name="T18" fmla="*/ 16693 w 21600"/>
                  <a:gd name="T19" fmla="*/ 648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730" y="8553"/>
                    </a:moveTo>
                    <a:cubicBezTo>
                      <a:pt x="8446" y="7574"/>
                      <a:pt x="9587" y="6996"/>
                      <a:pt x="10800" y="6996"/>
                    </a:cubicBezTo>
                    <a:cubicBezTo>
                      <a:pt x="12012" y="6996"/>
                      <a:pt x="13153" y="7574"/>
                      <a:pt x="13869" y="8553"/>
                    </a:cubicBezTo>
                    <a:lnTo>
                      <a:pt x="19515" y="4421"/>
                    </a:lnTo>
                    <a:cubicBezTo>
                      <a:pt x="17481" y="1642"/>
                      <a:pt x="14243" y="0"/>
                      <a:pt x="10799" y="0"/>
                    </a:cubicBezTo>
                    <a:cubicBezTo>
                      <a:pt x="7356" y="0"/>
                      <a:pt x="4118" y="1642"/>
                      <a:pt x="2084" y="4421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800"/>
              </a:p>
            </p:txBody>
          </p:sp>
          <p:sp>
            <p:nvSpPr>
              <p:cNvPr id="44119" name="Text Box 87"/>
              <p:cNvSpPr txBox="1">
                <a:spLocks noChangeArrowheads="1"/>
              </p:cNvSpPr>
              <p:nvPr/>
            </p:nvSpPr>
            <p:spPr bwMode="auto">
              <a:xfrm rot="778338">
                <a:off x="3792" y="3080"/>
                <a:ext cx="192" cy="368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ru-RU" sz="3200" dirty="0"/>
                  <a:t>a</a:t>
                </a:r>
              </a:p>
            </p:txBody>
          </p:sp>
        </p:grpSp>
        <p:sp>
          <p:nvSpPr>
            <p:cNvPr id="44120" name="AutoShape 88"/>
            <p:cNvSpPr>
              <a:spLocks noChangeArrowheads="1"/>
            </p:cNvSpPr>
            <p:nvPr/>
          </p:nvSpPr>
          <p:spPr bwMode="auto">
            <a:xfrm>
              <a:off x="3216" y="3458"/>
              <a:ext cx="816" cy="2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99"/>
          <p:cNvGrpSpPr>
            <a:grpSpLocks/>
          </p:cNvGrpSpPr>
          <p:nvPr/>
        </p:nvGrpSpPr>
        <p:grpSpPr bwMode="auto">
          <a:xfrm>
            <a:off x="5254625" y="3736975"/>
            <a:ext cx="1371600" cy="2209800"/>
            <a:chOff x="2400" y="2544"/>
            <a:chExt cx="864" cy="1392"/>
          </a:xfrm>
        </p:grpSpPr>
        <p:sp>
          <p:nvSpPr>
            <p:cNvPr id="44128" name="Oval 96"/>
            <p:cNvSpPr>
              <a:spLocks noChangeArrowheads="1"/>
            </p:cNvSpPr>
            <p:nvPr/>
          </p:nvSpPr>
          <p:spPr bwMode="auto">
            <a:xfrm>
              <a:off x="2400" y="2544"/>
              <a:ext cx="816" cy="1392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3200" dirty="0"/>
                <a:t>C4b</a:t>
              </a:r>
            </a:p>
          </p:txBody>
        </p:sp>
        <p:sp>
          <p:nvSpPr>
            <p:cNvPr id="44129" name="AutoShape 97"/>
            <p:cNvSpPr>
              <a:spLocks noChangeArrowheads="1"/>
            </p:cNvSpPr>
            <p:nvPr/>
          </p:nvSpPr>
          <p:spPr bwMode="auto">
            <a:xfrm>
              <a:off x="2448" y="3668"/>
              <a:ext cx="816" cy="2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4091" name="AutoShape 59"/>
          <p:cNvSpPr>
            <a:spLocks noChangeArrowheads="1"/>
          </p:cNvSpPr>
          <p:nvPr/>
        </p:nvSpPr>
        <p:spPr bwMode="auto">
          <a:xfrm rot="-5431631">
            <a:off x="8576430" y="3380580"/>
            <a:ext cx="1766888" cy="992188"/>
          </a:xfrm>
          <a:prstGeom prst="homePlate">
            <a:avLst>
              <a:gd name="adj" fmla="val 65428"/>
            </a:avLst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spcBef>
                <a:spcPct val="0"/>
              </a:spcBef>
            </a:pPr>
            <a:r>
              <a:rPr lang="en-US" altLang="ru-RU" sz="3200" dirty="0"/>
              <a:t>C5</a:t>
            </a:r>
          </a:p>
        </p:txBody>
      </p:sp>
      <p:grpSp>
        <p:nvGrpSpPr>
          <p:cNvPr id="6" name="Group 114"/>
          <p:cNvGrpSpPr>
            <a:grpSpLocks/>
          </p:cNvGrpSpPr>
          <p:nvPr/>
        </p:nvGrpSpPr>
        <p:grpSpPr bwMode="auto">
          <a:xfrm>
            <a:off x="8988425" y="1755776"/>
            <a:ext cx="1073150" cy="2974975"/>
            <a:chOff x="4702" y="1106"/>
            <a:chExt cx="676" cy="1874"/>
          </a:xfrm>
        </p:grpSpPr>
        <p:sp>
          <p:nvSpPr>
            <p:cNvPr id="44092" name="Text Box 60"/>
            <p:cNvSpPr txBox="1">
              <a:spLocks noChangeArrowheads="1"/>
            </p:cNvSpPr>
            <p:nvPr/>
          </p:nvSpPr>
          <p:spPr bwMode="auto">
            <a:xfrm flipH="1">
              <a:off x="5039" y="2235"/>
              <a:ext cx="144" cy="368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3200" dirty="0"/>
                <a:t>b</a:t>
              </a:r>
            </a:p>
          </p:txBody>
        </p:sp>
        <p:sp>
          <p:nvSpPr>
            <p:cNvPr id="44096" name="AutoShape 64"/>
            <p:cNvSpPr>
              <a:spLocks noChangeArrowheads="1"/>
            </p:cNvSpPr>
            <p:nvPr/>
          </p:nvSpPr>
          <p:spPr bwMode="auto">
            <a:xfrm rot="10806781">
              <a:off x="4702" y="1106"/>
              <a:ext cx="674" cy="385"/>
            </a:xfrm>
            <a:prstGeom prst="flowChartMerge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800" dirty="0"/>
                <a:t>C5a</a:t>
              </a:r>
            </a:p>
          </p:txBody>
        </p:sp>
        <p:sp>
          <p:nvSpPr>
            <p:cNvPr id="44132" name="AutoShape 100"/>
            <p:cNvSpPr>
              <a:spLocks noChangeArrowheads="1"/>
            </p:cNvSpPr>
            <p:nvPr/>
          </p:nvSpPr>
          <p:spPr bwMode="auto">
            <a:xfrm rot="10806781">
              <a:off x="4704" y="2595"/>
              <a:ext cx="674" cy="385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 </a:t>
              </a:r>
            </a:p>
          </p:txBody>
        </p:sp>
      </p:grpSp>
      <p:sp>
        <p:nvSpPr>
          <p:cNvPr id="44173" name="Rectangle 141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93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91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971800" y="342900"/>
            <a:ext cx="6553200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Складання </a:t>
            </a:r>
            <a:r>
              <a:rPr lang="uk-UA" sz="3600" dirty="0" err="1" smtClean="0"/>
              <a:t>літичного</a:t>
            </a:r>
            <a:r>
              <a:rPr lang="uk-UA" sz="3600" dirty="0" smtClean="0"/>
              <a:t> комплексу МАК</a:t>
            </a:r>
            <a:endParaRPr lang="en-US" altLang="ru-RU" sz="36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988425" y="2898776"/>
            <a:ext cx="1073150" cy="1831975"/>
            <a:chOff x="4702" y="1826"/>
            <a:chExt cx="676" cy="1154"/>
          </a:xfrm>
        </p:grpSpPr>
        <p:sp>
          <p:nvSpPr>
            <p:cNvPr id="133136" name="AutoShape 16"/>
            <p:cNvSpPr>
              <a:spLocks noChangeArrowheads="1"/>
            </p:cNvSpPr>
            <p:nvPr/>
          </p:nvSpPr>
          <p:spPr bwMode="auto">
            <a:xfrm rot="-5431631">
              <a:off x="4458" y="2070"/>
              <a:ext cx="1113" cy="625"/>
            </a:xfrm>
            <a:prstGeom prst="homePlate">
              <a:avLst>
                <a:gd name="adj" fmla="val 65428"/>
              </a:avLst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C5</a:t>
              </a:r>
              <a:endParaRPr lang="en-US" altLang="ru-RU" sz="2800"/>
            </a:p>
          </p:txBody>
        </p:sp>
        <p:sp>
          <p:nvSpPr>
            <p:cNvPr id="133138" name="Text Box 18"/>
            <p:cNvSpPr txBox="1">
              <a:spLocks noChangeArrowheads="1"/>
            </p:cNvSpPr>
            <p:nvPr/>
          </p:nvSpPr>
          <p:spPr bwMode="auto">
            <a:xfrm flipH="1">
              <a:off x="5136" y="2304"/>
              <a:ext cx="144" cy="233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/>
                <a:t>b</a:t>
              </a:r>
            </a:p>
          </p:txBody>
        </p:sp>
        <p:sp>
          <p:nvSpPr>
            <p:cNvPr id="133140" name="AutoShape 20"/>
            <p:cNvSpPr>
              <a:spLocks noChangeArrowheads="1"/>
            </p:cNvSpPr>
            <p:nvPr/>
          </p:nvSpPr>
          <p:spPr bwMode="auto">
            <a:xfrm rot="10806781">
              <a:off x="4704" y="2595"/>
              <a:ext cx="674" cy="385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 </a:t>
              </a:r>
            </a:p>
          </p:txBody>
        </p:sp>
      </p:grpSp>
      <p:sp>
        <p:nvSpPr>
          <p:cNvPr id="133143" name="Oval 23"/>
          <p:cNvSpPr>
            <a:spLocks noChangeArrowheads="1"/>
          </p:cNvSpPr>
          <p:nvPr/>
        </p:nvSpPr>
        <p:spPr bwMode="auto">
          <a:xfrm>
            <a:off x="8229600" y="2286000"/>
            <a:ext cx="1143000" cy="1143000"/>
          </a:xfrm>
          <a:prstGeom prst="ellipse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/>
              <a:t>C6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848600" y="3352800"/>
            <a:ext cx="1143000" cy="2057400"/>
            <a:chOff x="1776" y="1824"/>
            <a:chExt cx="720" cy="1296"/>
          </a:xfrm>
        </p:grpSpPr>
        <p:sp>
          <p:nvSpPr>
            <p:cNvPr id="133145" name="Oval 25"/>
            <p:cNvSpPr>
              <a:spLocks noChangeArrowheads="1"/>
            </p:cNvSpPr>
            <p:nvPr/>
          </p:nvSpPr>
          <p:spPr bwMode="auto">
            <a:xfrm>
              <a:off x="1776" y="1824"/>
              <a:ext cx="720" cy="714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C7</a:t>
              </a:r>
            </a:p>
          </p:txBody>
        </p:sp>
        <p:sp>
          <p:nvSpPr>
            <p:cNvPr id="133146" name="AutoShape 26"/>
            <p:cNvSpPr>
              <a:spLocks noChangeArrowheads="1"/>
            </p:cNvSpPr>
            <p:nvPr/>
          </p:nvSpPr>
          <p:spPr bwMode="auto">
            <a:xfrm>
              <a:off x="2016" y="2304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2426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3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342900"/>
            <a:ext cx="7315200" cy="10287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600" dirty="0" smtClean="0"/>
              <a:t>Дія МАК на клітину мішень</a:t>
            </a:r>
            <a:endParaRPr lang="en-US" altLang="ru-RU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848601" y="2819400"/>
            <a:ext cx="2212975" cy="3124200"/>
            <a:chOff x="3984" y="1680"/>
            <a:chExt cx="1394" cy="19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702" y="2066"/>
              <a:ext cx="676" cy="1154"/>
              <a:chOff x="4702" y="1826"/>
              <a:chExt cx="676" cy="1154"/>
            </a:xfrm>
          </p:grpSpPr>
          <p:sp>
            <p:nvSpPr>
              <p:cNvPr id="135173" name="AutoShape 5"/>
              <p:cNvSpPr>
                <a:spLocks noChangeArrowheads="1"/>
              </p:cNvSpPr>
              <p:nvPr/>
            </p:nvSpPr>
            <p:spPr bwMode="auto">
              <a:xfrm rot="-5431631">
                <a:off x="4458" y="2070"/>
                <a:ext cx="1113" cy="625"/>
              </a:xfrm>
              <a:prstGeom prst="homePlate">
                <a:avLst>
                  <a:gd name="adj" fmla="val 65428"/>
                </a:avLst>
              </a:prstGeom>
              <a:solidFill>
                <a:srgbClr val="66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/>
                  <a:t>C5</a:t>
                </a:r>
                <a:endParaRPr lang="en-US" altLang="ru-RU" sz="2800"/>
              </a:p>
            </p:txBody>
          </p:sp>
          <p:sp>
            <p:nvSpPr>
              <p:cNvPr id="135174" name="Text Box 6"/>
              <p:cNvSpPr txBox="1">
                <a:spLocks noChangeArrowheads="1"/>
              </p:cNvSpPr>
              <p:nvPr/>
            </p:nvSpPr>
            <p:spPr bwMode="auto">
              <a:xfrm flipH="1">
                <a:off x="5136" y="2304"/>
                <a:ext cx="144" cy="233"/>
              </a:xfrm>
              <a:prstGeom prst="rect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ru-RU"/>
                  <a:t>b</a:t>
                </a:r>
              </a:p>
            </p:txBody>
          </p:sp>
          <p:sp>
            <p:nvSpPr>
              <p:cNvPr id="135175" name="AutoShape 7"/>
              <p:cNvSpPr>
                <a:spLocks noChangeArrowheads="1"/>
              </p:cNvSpPr>
              <p:nvPr/>
            </p:nvSpPr>
            <p:spPr bwMode="auto">
              <a:xfrm rot="10806781">
                <a:off x="4704" y="2595"/>
                <a:ext cx="674" cy="385"/>
              </a:xfrm>
              <a:prstGeom prst="flowChartMerge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2000"/>
                  <a:t> </a:t>
                </a:r>
              </a:p>
            </p:txBody>
          </p:sp>
        </p:grpSp>
        <p:sp>
          <p:nvSpPr>
            <p:cNvPr id="135176" name="Oval 8"/>
            <p:cNvSpPr>
              <a:spLocks noChangeArrowheads="1"/>
            </p:cNvSpPr>
            <p:nvPr/>
          </p:nvSpPr>
          <p:spPr bwMode="auto">
            <a:xfrm>
              <a:off x="4224" y="1680"/>
              <a:ext cx="720" cy="720"/>
            </a:xfrm>
            <a:prstGeom prst="ellipse">
              <a:avLst/>
            </a:prstGeom>
            <a:solidFill>
              <a:srgbClr val="99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C6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984" y="2352"/>
              <a:ext cx="720" cy="1296"/>
              <a:chOff x="1776" y="1824"/>
              <a:chExt cx="720" cy="1296"/>
            </a:xfrm>
          </p:grpSpPr>
          <p:sp>
            <p:nvSpPr>
              <p:cNvPr id="135178" name="Oval 10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720" cy="714"/>
              </a:xfrm>
              <a:prstGeom prst="ellipse">
                <a:avLst/>
              </a:prstGeom>
              <a:solidFill>
                <a:srgbClr val="99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ru-RU"/>
                  <a:t>C7</a:t>
                </a:r>
              </a:p>
            </p:txBody>
          </p:sp>
          <p:sp>
            <p:nvSpPr>
              <p:cNvPr id="135179" name="AutoShape 11"/>
              <p:cNvSpPr>
                <a:spLocks noChangeArrowheads="1"/>
              </p:cNvSpPr>
              <p:nvPr/>
            </p:nvSpPr>
            <p:spPr bwMode="auto">
              <a:xfrm>
                <a:off x="2016" y="2304"/>
                <a:ext cx="240" cy="816"/>
              </a:xfrm>
              <a:prstGeom prst="can">
                <a:avLst>
                  <a:gd name="adj" fmla="val 108375"/>
                </a:avLst>
              </a:prstGeom>
              <a:solidFill>
                <a:srgbClr val="99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</a:pPr>
                <a:endParaRPr lang="en-GB" altLang="ru-RU"/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467600" y="3429000"/>
            <a:ext cx="1600200" cy="2667000"/>
            <a:chOff x="1104" y="1488"/>
            <a:chExt cx="1182" cy="1824"/>
          </a:xfrm>
        </p:grpSpPr>
        <p:sp>
          <p:nvSpPr>
            <p:cNvPr id="135182" name="AutoShape 14"/>
            <p:cNvSpPr>
              <a:spLocks noChangeArrowheads="1"/>
            </p:cNvSpPr>
            <p:nvPr/>
          </p:nvSpPr>
          <p:spPr bwMode="auto">
            <a:xfrm>
              <a:off x="1488" y="2496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  <p:sp>
          <p:nvSpPr>
            <p:cNvPr id="135183" name="AutoShape 15"/>
            <p:cNvSpPr>
              <a:spLocks noChangeArrowheads="1"/>
            </p:cNvSpPr>
            <p:nvPr/>
          </p:nvSpPr>
          <p:spPr bwMode="auto">
            <a:xfrm rot="-5565689">
              <a:off x="999" y="1593"/>
              <a:ext cx="1392" cy="1182"/>
            </a:xfrm>
            <a:custGeom>
              <a:avLst/>
              <a:gdLst>
                <a:gd name="G0" fmla="+- 4737 0 0"/>
                <a:gd name="G1" fmla="+- -11739412 0 0"/>
                <a:gd name="G2" fmla="+- 0 0 -11739412"/>
                <a:gd name="T0" fmla="*/ 0 256 1"/>
                <a:gd name="T1" fmla="*/ 180 256 1"/>
                <a:gd name="G3" fmla="+- -11739412 T0 T1"/>
                <a:gd name="T2" fmla="*/ 0 256 1"/>
                <a:gd name="T3" fmla="*/ 90 256 1"/>
                <a:gd name="G4" fmla="+- -11739412 T2 T3"/>
                <a:gd name="G5" fmla="*/ G4 2 1"/>
                <a:gd name="T4" fmla="*/ 90 256 1"/>
                <a:gd name="T5" fmla="*/ 0 256 1"/>
                <a:gd name="G6" fmla="+- -11739412 T4 T5"/>
                <a:gd name="G7" fmla="*/ G6 2 1"/>
                <a:gd name="G8" fmla="abs -1173941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737"/>
                <a:gd name="G18" fmla="*/ 4737 1 2"/>
                <a:gd name="G19" fmla="+- G18 5400 0"/>
                <a:gd name="G20" fmla="cos G19 -11739412"/>
                <a:gd name="G21" fmla="sin G19 -11739412"/>
                <a:gd name="G22" fmla="+- G20 10800 0"/>
                <a:gd name="G23" fmla="+- G21 10800 0"/>
                <a:gd name="G24" fmla="+- 10800 0 G20"/>
                <a:gd name="G25" fmla="+- 4737 10800 0"/>
                <a:gd name="G26" fmla="?: G9 G17 G25"/>
                <a:gd name="G27" fmla="?: G9 0 21600"/>
                <a:gd name="G28" fmla="cos 10800 -11739412"/>
                <a:gd name="G29" fmla="sin 10800 -11739412"/>
                <a:gd name="G30" fmla="sin 4737 -11739412"/>
                <a:gd name="G31" fmla="+- G28 10800 0"/>
                <a:gd name="G32" fmla="+- G29 10800 0"/>
                <a:gd name="G33" fmla="+- G30 10800 0"/>
                <a:gd name="G34" fmla="?: G4 0 G31"/>
                <a:gd name="G35" fmla="?: -11739412 G34 0"/>
                <a:gd name="G36" fmla="?: G6 G35 G31"/>
                <a:gd name="G37" fmla="+- 21600 0 G36"/>
                <a:gd name="G38" fmla="?: G4 0 G33"/>
                <a:gd name="G39" fmla="?: -1173941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031 w 21600"/>
                <a:gd name="T15" fmla="*/ 10681 h 21600"/>
                <a:gd name="T16" fmla="*/ 10800 w 21600"/>
                <a:gd name="T17" fmla="*/ 6063 h 21600"/>
                <a:gd name="T18" fmla="*/ 18569 w 21600"/>
                <a:gd name="T19" fmla="*/ 1068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063" y="10728"/>
                  </a:moveTo>
                  <a:cubicBezTo>
                    <a:pt x="6102" y="8140"/>
                    <a:pt x="8211" y="6063"/>
                    <a:pt x="10800" y="6063"/>
                  </a:cubicBezTo>
                  <a:cubicBezTo>
                    <a:pt x="13388" y="6063"/>
                    <a:pt x="15497" y="8140"/>
                    <a:pt x="15536" y="10728"/>
                  </a:cubicBezTo>
                  <a:lnTo>
                    <a:pt x="21598" y="10635"/>
                  </a:lnTo>
                  <a:cubicBezTo>
                    <a:pt x="21509" y="4735"/>
                    <a:pt x="16700" y="0"/>
                    <a:pt x="10799" y="0"/>
                  </a:cubicBezTo>
                  <a:cubicBezTo>
                    <a:pt x="4899" y="0"/>
                    <a:pt x="90" y="4735"/>
                    <a:pt x="1" y="10635"/>
                  </a:cubicBezTo>
                  <a:close/>
                </a:path>
              </a:pathLst>
            </a:cu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en-US" altLang="ru-RU"/>
                <a:t>C8    </a:t>
              </a:r>
            </a:p>
            <a:p>
              <a:endParaRPr lang="en-US" altLang="ru-RU"/>
            </a:p>
          </p:txBody>
        </p:sp>
      </p:grpSp>
      <p:pic>
        <p:nvPicPr>
          <p:cNvPr id="135194" name="Picture 26" descr="D:\GRAPHICS\IMMUNOL\Complement\ComplR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76400"/>
            <a:ext cx="353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6019800" y="5257800"/>
            <a:ext cx="1676400" cy="1219200"/>
            <a:chOff x="2832" y="3216"/>
            <a:chExt cx="1056" cy="768"/>
          </a:xfrm>
        </p:grpSpPr>
        <p:sp>
          <p:nvSpPr>
            <p:cNvPr id="135196" name="AutoShape 28"/>
            <p:cNvSpPr>
              <a:spLocks noChangeArrowheads="1"/>
            </p:cNvSpPr>
            <p:nvPr/>
          </p:nvSpPr>
          <p:spPr bwMode="auto">
            <a:xfrm>
              <a:off x="3648" y="3264"/>
              <a:ext cx="240" cy="720"/>
            </a:xfrm>
            <a:prstGeom prst="irregularSeal1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 </a:t>
              </a:r>
            </a:p>
          </p:txBody>
        </p:sp>
        <p:sp>
          <p:nvSpPr>
            <p:cNvPr id="135197" name="AutoShape 29"/>
            <p:cNvSpPr>
              <a:spLocks noChangeArrowheads="1"/>
            </p:cNvSpPr>
            <p:nvPr/>
          </p:nvSpPr>
          <p:spPr bwMode="auto">
            <a:xfrm>
              <a:off x="2832" y="3216"/>
              <a:ext cx="288" cy="720"/>
            </a:xfrm>
            <a:prstGeom prst="irregularSeal1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35207" name="AutoShape 39"/>
          <p:cNvSpPr>
            <a:spLocks noChangeArrowheads="1"/>
          </p:cNvSpPr>
          <p:nvPr/>
        </p:nvSpPr>
        <p:spPr bwMode="auto">
          <a:xfrm>
            <a:off x="6492876" y="4495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08" name="AutoShape 40"/>
          <p:cNvSpPr>
            <a:spLocks noChangeArrowheads="1"/>
          </p:cNvSpPr>
          <p:nvPr/>
        </p:nvSpPr>
        <p:spPr bwMode="auto">
          <a:xfrm>
            <a:off x="6264276" y="45720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09" name="AutoShape 41"/>
          <p:cNvSpPr>
            <a:spLocks noChangeArrowheads="1"/>
          </p:cNvSpPr>
          <p:nvPr/>
        </p:nvSpPr>
        <p:spPr bwMode="auto">
          <a:xfrm>
            <a:off x="6797676" y="4495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0" name="AutoShape 42"/>
          <p:cNvSpPr>
            <a:spLocks noChangeArrowheads="1"/>
          </p:cNvSpPr>
          <p:nvPr/>
        </p:nvSpPr>
        <p:spPr bwMode="auto">
          <a:xfrm>
            <a:off x="7102475" y="4572000"/>
            <a:ext cx="304800" cy="990600"/>
          </a:xfrm>
          <a:prstGeom prst="can">
            <a:avLst>
              <a:gd name="adj" fmla="val 103594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1" name="AutoShape 43"/>
          <p:cNvSpPr>
            <a:spLocks noChangeArrowheads="1"/>
          </p:cNvSpPr>
          <p:nvPr/>
        </p:nvSpPr>
        <p:spPr bwMode="auto">
          <a:xfrm>
            <a:off x="7254876" y="4876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2" name="AutoShape 44"/>
          <p:cNvSpPr>
            <a:spLocks noChangeArrowheads="1"/>
          </p:cNvSpPr>
          <p:nvPr/>
        </p:nvSpPr>
        <p:spPr bwMode="auto">
          <a:xfrm>
            <a:off x="6096001" y="4876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3" name="AutoShape 45"/>
          <p:cNvSpPr>
            <a:spLocks noChangeArrowheads="1"/>
          </p:cNvSpPr>
          <p:nvPr/>
        </p:nvSpPr>
        <p:spPr bwMode="auto">
          <a:xfrm>
            <a:off x="6340476" y="51054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4" name="AutoShape 46"/>
          <p:cNvSpPr>
            <a:spLocks noChangeArrowheads="1"/>
          </p:cNvSpPr>
          <p:nvPr/>
        </p:nvSpPr>
        <p:spPr bwMode="auto">
          <a:xfrm>
            <a:off x="6677026" y="51816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5" name="AutoShape 47"/>
          <p:cNvSpPr>
            <a:spLocks noChangeArrowheads="1"/>
          </p:cNvSpPr>
          <p:nvPr/>
        </p:nvSpPr>
        <p:spPr bwMode="auto">
          <a:xfrm>
            <a:off x="7010401" y="51054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9" name="Line 51"/>
          <p:cNvSpPr>
            <a:spLocks noChangeShapeType="1"/>
          </p:cNvSpPr>
          <p:nvPr/>
        </p:nvSpPr>
        <p:spPr bwMode="auto">
          <a:xfrm flipH="1">
            <a:off x="5715000" y="1600200"/>
            <a:ext cx="838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604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07" grpId="0" animBg="1" autoUpdateAnimBg="0"/>
      <p:bldP spid="135208" grpId="0" animBg="1" autoUpdateAnimBg="0"/>
      <p:bldP spid="135209" grpId="0" animBg="1" autoUpdateAnimBg="0"/>
      <p:bldP spid="135210" grpId="0" animBg="1" autoUpdateAnimBg="0"/>
      <p:bldP spid="135211" grpId="0" animBg="1" autoUpdateAnimBg="0"/>
      <p:bldP spid="135212" grpId="0" animBg="1" autoUpdateAnimBg="0"/>
      <p:bldP spid="135213" grpId="0" animBg="1" autoUpdateAnimBg="0"/>
      <p:bldP spid="135214" grpId="0" animBg="1" autoUpdateAnimBg="0"/>
      <p:bldP spid="135215" grpId="0" animBg="1" autoUpdateAnimBg="0"/>
      <p:bldP spid="1352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76446" y="279105"/>
            <a:ext cx="6858000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4000" dirty="0" err="1" smtClean="0"/>
              <a:t>Лектиновий</a:t>
            </a:r>
            <a:r>
              <a:rPr lang="uk-UA" sz="4000" dirty="0" smtClean="0"/>
              <a:t> шлях</a:t>
            </a:r>
            <a:endParaRPr lang="en-US" altLang="ru-RU" sz="4000" b="1" dirty="0">
              <a:solidFill>
                <a:srgbClr val="FF0000"/>
              </a:solidFill>
            </a:endParaRPr>
          </a:p>
        </p:txBody>
      </p:sp>
      <p:sp>
        <p:nvSpPr>
          <p:cNvPr id="166915" name="AutoShape 1027"/>
          <p:cNvSpPr>
            <a:spLocks noChangeArrowheads="1"/>
          </p:cNvSpPr>
          <p:nvPr/>
        </p:nvSpPr>
        <p:spPr bwMode="auto">
          <a:xfrm>
            <a:off x="2667000" y="4876800"/>
            <a:ext cx="7162800" cy="762000"/>
          </a:xfrm>
          <a:prstGeom prst="roundRect">
            <a:avLst>
              <a:gd name="adj" fmla="val 50000"/>
            </a:avLst>
          </a:prstGeom>
          <a:solidFill>
            <a:srgbClr val="FF7C8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ru-RU">
              <a:solidFill>
                <a:schemeClr val="tx2"/>
              </a:solidFill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3657600" y="4419600"/>
            <a:ext cx="762000" cy="457200"/>
            <a:chOff x="1296" y="2640"/>
            <a:chExt cx="480" cy="288"/>
          </a:xfrm>
        </p:grpSpPr>
        <p:grpSp>
          <p:nvGrpSpPr>
            <p:cNvPr id="3" name="Group 1029"/>
            <p:cNvGrpSpPr>
              <a:grpSpLocks/>
            </p:cNvGrpSpPr>
            <p:nvPr/>
          </p:nvGrpSpPr>
          <p:grpSpPr bwMode="auto">
            <a:xfrm>
              <a:off x="1296" y="2640"/>
              <a:ext cx="144" cy="288"/>
              <a:chOff x="1200" y="2496"/>
              <a:chExt cx="192" cy="384"/>
            </a:xfrm>
          </p:grpSpPr>
          <p:sp>
            <p:nvSpPr>
              <p:cNvPr id="166918" name="AutoShape 1030"/>
              <p:cNvSpPr>
                <a:spLocks noChangeArrowheads="1"/>
              </p:cNvSpPr>
              <p:nvPr/>
            </p:nvSpPr>
            <p:spPr bwMode="auto">
              <a:xfrm rot="16166228">
                <a:off x="1200" y="2496"/>
                <a:ext cx="192" cy="1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99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6919" name="Line 1031"/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1032"/>
            <p:cNvGrpSpPr>
              <a:grpSpLocks/>
            </p:cNvGrpSpPr>
            <p:nvPr/>
          </p:nvGrpSpPr>
          <p:grpSpPr bwMode="auto">
            <a:xfrm>
              <a:off x="1632" y="2640"/>
              <a:ext cx="144" cy="288"/>
              <a:chOff x="1200" y="2496"/>
              <a:chExt cx="192" cy="384"/>
            </a:xfrm>
          </p:grpSpPr>
          <p:sp>
            <p:nvSpPr>
              <p:cNvPr id="166921" name="AutoShape 1033"/>
              <p:cNvSpPr>
                <a:spLocks noChangeArrowheads="1"/>
              </p:cNvSpPr>
              <p:nvPr/>
            </p:nvSpPr>
            <p:spPr bwMode="auto">
              <a:xfrm rot="16166228">
                <a:off x="1200" y="2496"/>
                <a:ext cx="192" cy="1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99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6922" name="Line 1034"/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66923" name="Oval 1035"/>
          <p:cNvSpPr>
            <a:spLocks noChangeArrowheads="1"/>
          </p:cNvSpPr>
          <p:nvPr/>
        </p:nvSpPr>
        <p:spPr bwMode="auto">
          <a:xfrm rot="4431">
            <a:off x="4648200" y="2741613"/>
            <a:ext cx="1143000" cy="1752600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C4</a:t>
            </a:r>
          </a:p>
        </p:txBody>
      </p:sp>
      <p:grpSp>
        <p:nvGrpSpPr>
          <p:cNvPr id="5" name="Group 1036"/>
          <p:cNvGrpSpPr>
            <a:grpSpLocks/>
          </p:cNvGrpSpPr>
          <p:nvPr/>
        </p:nvGrpSpPr>
        <p:grpSpPr bwMode="auto">
          <a:xfrm>
            <a:off x="3276600" y="3962400"/>
            <a:ext cx="1524000" cy="762000"/>
            <a:chOff x="1056" y="2352"/>
            <a:chExt cx="960" cy="480"/>
          </a:xfrm>
        </p:grpSpPr>
        <p:sp>
          <p:nvSpPr>
            <p:cNvPr id="166925" name="Oval 1037"/>
            <p:cNvSpPr>
              <a:spLocks noChangeArrowheads="1"/>
            </p:cNvSpPr>
            <p:nvPr/>
          </p:nvSpPr>
          <p:spPr bwMode="auto">
            <a:xfrm>
              <a:off x="1056" y="2352"/>
              <a:ext cx="960" cy="288"/>
            </a:xfrm>
            <a:prstGeom prst="ellipse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 sz="2000">
                  <a:solidFill>
                    <a:schemeClr val="tx2"/>
                  </a:solidFill>
                </a:rPr>
                <a:t>MBL</a:t>
              </a:r>
            </a:p>
          </p:txBody>
        </p:sp>
        <p:sp>
          <p:nvSpPr>
            <p:cNvPr id="166926" name="AutoShape 1038"/>
            <p:cNvSpPr>
              <a:spLocks noChangeArrowheads="1"/>
            </p:cNvSpPr>
            <p:nvPr/>
          </p:nvSpPr>
          <p:spPr bwMode="auto">
            <a:xfrm>
              <a:off x="1200" y="2592"/>
              <a:ext cx="336" cy="240"/>
            </a:xfrm>
            <a:custGeom>
              <a:avLst/>
              <a:gdLst>
                <a:gd name="G0" fmla="+- 6300 0 0"/>
                <a:gd name="G1" fmla="+- 11742841 0 0"/>
                <a:gd name="G2" fmla="+- 0 0 11742841"/>
                <a:gd name="T0" fmla="*/ 0 256 1"/>
                <a:gd name="T1" fmla="*/ 180 256 1"/>
                <a:gd name="G3" fmla="+- 11742841 T0 T1"/>
                <a:gd name="T2" fmla="*/ 0 256 1"/>
                <a:gd name="T3" fmla="*/ 90 256 1"/>
                <a:gd name="G4" fmla="+- 11742841 T2 T3"/>
                <a:gd name="G5" fmla="*/ G4 2 1"/>
                <a:gd name="T4" fmla="*/ 90 256 1"/>
                <a:gd name="T5" fmla="*/ 0 256 1"/>
                <a:gd name="G6" fmla="+- 11742841 T4 T5"/>
                <a:gd name="G7" fmla="*/ G6 2 1"/>
                <a:gd name="G8" fmla="abs 1174284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300"/>
                <a:gd name="G18" fmla="*/ 6300 1 2"/>
                <a:gd name="G19" fmla="+- G18 5400 0"/>
                <a:gd name="G20" fmla="cos G19 11742841"/>
                <a:gd name="G21" fmla="sin G19 11742841"/>
                <a:gd name="G22" fmla="+- G20 10800 0"/>
                <a:gd name="G23" fmla="+- G21 10800 0"/>
                <a:gd name="G24" fmla="+- 10800 0 G20"/>
                <a:gd name="G25" fmla="+- 6300 10800 0"/>
                <a:gd name="G26" fmla="?: G9 G17 G25"/>
                <a:gd name="G27" fmla="?: G9 0 21600"/>
                <a:gd name="G28" fmla="cos 10800 11742841"/>
                <a:gd name="G29" fmla="sin 10800 11742841"/>
                <a:gd name="G30" fmla="sin 6300 11742841"/>
                <a:gd name="G31" fmla="+- G28 10800 0"/>
                <a:gd name="G32" fmla="+- G29 10800 0"/>
                <a:gd name="G33" fmla="+- G30 10800 0"/>
                <a:gd name="G34" fmla="?: G4 0 G31"/>
                <a:gd name="G35" fmla="?: 11742841 G34 0"/>
                <a:gd name="G36" fmla="?: G6 G35 G31"/>
                <a:gd name="G37" fmla="+- 21600 0 G36"/>
                <a:gd name="G38" fmla="?: G4 0 G33"/>
                <a:gd name="G39" fmla="?: 1174284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250 w 21600"/>
                <a:gd name="T15" fmla="*/ 10922 h 21600"/>
                <a:gd name="T16" fmla="*/ 10800 w 21600"/>
                <a:gd name="T17" fmla="*/ 4500 h 21600"/>
                <a:gd name="T18" fmla="*/ 19350 w 21600"/>
                <a:gd name="T19" fmla="*/ 1092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500" y="10889"/>
                  </a:moveTo>
                  <a:cubicBezTo>
                    <a:pt x="4500" y="10859"/>
                    <a:pt x="4500" y="10829"/>
                    <a:pt x="4500" y="10800"/>
                  </a:cubicBezTo>
                  <a:cubicBezTo>
                    <a:pt x="4500" y="7320"/>
                    <a:pt x="7320" y="4500"/>
                    <a:pt x="10800" y="4500"/>
                  </a:cubicBezTo>
                  <a:cubicBezTo>
                    <a:pt x="14279" y="4500"/>
                    <a:pt x="17100" y="7320"/>
                    <a:pt x="17100" y="10800"/>
                  </a:cubicBezTo>
                  <a:cubicBezTo>
                    <a:pt x="17100" y="10829"/>
                    <a:pt x="17099" y="10859"/>
                    <a:pt x="17099" y="10889"/>
                  </a:cubicBezTo>
                  <a:lnTo>
                    <a:pt x="21598" y="10954"/>
                  </a:lnTo>
                  <a:cubicBezTo>
                    <a:pt x="21599" y="10902"/>
                    <a:pt x="21600" y="1085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51"/>
                    <a:pt x="0" y="10902"/>
                    <a:pt x="1" y="10954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927" name="AutoShape 1039"/>
            <p:cNvSpPr>
              <a:spLocks noChangeArrowheads="1"/>
            </p:cNvSpPr>
            <p:nvPr/>
          </p:nvSpPr>
          <p:spPr bwMode="auto">
            <a:xfrm>
              <a:off x="1536" y="2592"/>
              <a:ext cx="336" cy="240"/>
            </a:xfrm>
            <a:custGeom>
              <a:avLst/>
              <a:gdLst>
                <a:gd name="G0" fmla="+- 6300 0 0"/>
                <a:gd name="G1" fmla="+- 11742841 0 0"/>
                <a:gd name="G2" fmla="+- 0 0 11742841"/>
                <a:gd name="T0" fmla="*/ 0 256 1"/>
                <a:gd name="T1" fmla="*/ 180 256 1"/>
                <a:gd name="G3" fmla="+- 11742841 T0 T1"/>
                <a:gd name="T2" fmla="*/ 0 256 1"/>
                <a:gd name="T3" fmla="*/ 90 256 1"/>
                <a:gd name="G4" fmla="+- 11742841 T2 T3"/>
                <a:gd name="G5" fmla="*/ G4 2 1"/>
                <a:gd name="T4" fmla="*/ 90 256 1"/>
                <a:gd name="T5" fmla="*/ 0 256 1"/>
                <a:gd name="G6" fmla="+- 11742841 T4 T5"/>
                <a:gd name="G7" fmla="*/ G6 2 1"/>
                <a:gd name="G8" fmla="abs 1174284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300"/>
                <a:gd name="G18" fmla="*/ 6300 1 2"/>
                <a:gd name="G19" fmla="+- G18 5400 0"/>
                <a:gd name="G20" fmla="cos G19 11742841"/>
                <a:gd name="G21" fmla="sin G19 11742841"/>
                <a:gd name="G22" fmla="+- G20 10800 0"/>
                <a:gd name="G23" fmla="+- G21 10800 0"/>
                <a:gd name="G24" fmla="+- 10800 0 G20"/>
                <a:gd name="G25" fmla="+- 6300 10800 0"/>
                <a:gd name="G26" fmla="?: G9 G17 G25"/>
                <a:gd name="G27" fmla="?: G9 0 21600"/>
                <a:gd name="G28" fmla="cos 10800 11742841"/>
                <a:gd name="G29" fmla="sin 10800 11742841"/>
                <a:gd name="G30" fmla="sin 6300 11742841"/>
                <a:gd name="G31" fmla="+- G28 10800 0"/>
                <a:gd name="G32" fmla="+- G29 10800 0"/>
                <a:gd name="G33" fmla="+- G30 10800 0"/>
                <a:gd name="G34" fmla="?: G4 0 G31"/>
                <a:gd name="G35" fmla="?: 11742841 G34 0"/>
                <a:gd name="G36" fmla="?: G6 G35 G31"/>
                <a:gd name="G37" fmla="+- 21600 0 G36"/>
                <a:gd name="G38" fmla="?: G4 0 G33"/>
                <a:gd name="G39" fmla="?: 1174284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250 w 21600"/>
                <a:gd name="T15" fmla="*/ 10922 h 21600"/>
                <a:gd name="T16" fmla="*/ 10800 w 21600"/>
                <a:gd name="T17" fmla="*/ 4500 h 21600"/>
                <a:gd name="T18" fmla="*/ 19350 w 21600"/>
                <a:gd name="T19" fmla="*/ 1092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500" y="10889"/>
                  </a:moveTo>
                  <a:cubicBezTo>
                    <a:pt x="4500" y="10859"/>
                    <a:pt x="4500" y="10829"/>
                    <a:pt x="4500" y="10800"/>
                  </a:cubicBezTo>
                  <a:cubicBezTo>
                    <a:pt x="4500" y="7320"/>
                    <a:pt x="7320" y="4500"/>
                    <a:pt x="10800" y="4500"/>
                  </a:cubicBezTo>
                  <a:cubicBezTo>
                    <a:pt x="14279" y="4500"/>
                    <a:pt x="17100" y="7320"/>
                    <a:pt x="17100" y="10800"/>
                  </a:cubicBezTo>
                  <a:cubicBezTo>
                    <a:pt x="17100" y="10829"/>
                    <a:pt x="17099" y="10859"/>
                    <a:pt x="17099" y="10889"/>
                  </a:cubicBezTo>
                  <a:lnTo>
                    <a:pt x="21598" y="10954"/>
                  </a:lnTo>
                  <a:cubicBezTo>
                    <a:pt x="21599" y="10902"/>
                    <a:pt x="21600" y="1085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51"/>
                    <a:pt x="0" y="10902"/>
                    <a:pt x="1" y="10954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1040"/>
          <p:cNvGrpSpPr>
            <a:grpSpLocks/>
          </p:cNvGrpSpPr>
          <p:nvPr/>
        </p:nvGrpSpPr>
        <p:grpSpPr bwMode="auto">
          <a:xfrm>
            <a:off x="2667000" y="2057401"/>
            <a:ext cx="3124200" cy="2436813"/>
            <a:chOff x="2544" y="1152"/>
            <a:chExt cx="1968" cy="1535"/>
          </a:xfrm>
        </p:grpSpPr>
        <p:sp>
          <p:nvSpPr>
            <p:cNvPr id="166929" name="Oval 1041"/>
            <p:cNvSpPr>
              <a:spLocks noChangeArrowheads="1"/>
            </p:cNvSpPr>
            <p:nvPr/>
          </p:nvSpPr>
          <p:spPr bwMode="auto">
            <a:xfrm rot="4431">
              <a:off x="3792" y="1583"/>
              <a:ext cx="720" cy="1104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C4b</a:t>
              </a:r>
            </a:p>
          </p:txBody>
        </p:sp>
        <p:grpSp>
          <p:nvGrpSpPr>
            <p:cNvPr id="7" name="Group 1042"/>
            <p:cNvGrpSpPr>
              <a:grpSpLocks/>
            </p:cNvGrpSpPr>
            <p:nvPr/>
          </p:nvGrpSpPr>
          <p:grpSpPr bwMode="auto">
            <a:xfrm>
              <a:off x="2544" y="1152"/>
              <a:ext cx="1918" cy="613"/>
              <a:chOff x="672" y="1152"/>
              <a:chExt cx="1918" cy="613"/>
            </a:xfrm>
          </p:grpSpPr>
          <p:sp>
            <p:nvSpPr>
              <p:cNvPr id="166931" name="AutoShape 1043"/>
              <p:cNvSpPr>
                <a:spLocks noChangeArrowheads="1"/>
              </p:cNvSpPr>
              <p:nvPr/>
            </p:nvSpPr>
            <p:spPr bwMode="auto">
              <a:xfrm rot="-10794301">
                <a:off x="1967" y="1536"/>
                <a:ext cx="623" cy="22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EAEAE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6932" name="AutoShape 1044"/>
              <p:cNvSpPr>
                <a:spLocks noChangeArrowheads="1"/>
              </p:cNvSpPr>
              <p:nvPr/>
            </p:nvSpPr>
            <p:spPr bwMode="auto">
              <a:xfrm rot="10641121">
                <a:off x="672" y="1152"/>
                <a:ext cx="383" cy="481"/>
              </a:xfrm>
              <a:prstGeom prst="flowChartDelay">
                <a:avLst/>
              </a:prstGeom>
              <a:solidFill>
                <a:srgbClr val="00CC66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2000"/>
                  <a:t>C4a</a:t>
                </a:r>
              </a:p>
            </p:txBody>
          </p:sp>
        </p:grpSp>
      </p:grpSp>
      <p:grpSp>
        <p:nvGrpSpPr>
          <p:cNvPr id="8" name="Group 1045"/>
          <p:cNvGrpSpPr>
            <a:grpSpLocks/>
          </p:cNvGrpSpPr>
          <p:nvPr/>
        </p:nvGrpSpPr>
        <p:grpSpPr bwMode="auto">
          <a:xfrm>
            <a:off x="4648200" y="2667000"/>
            <a:ext cx="2362200" cy="2590800"/>
            <a:chOff x="1917" y="1536"/>
            <a:chExt cx="1491" cy="1604"/>
          </a:xfrm>
        </p:grpSpPr>
        <p:grpSp>
          <p:nvGrpSpPr>
            <p:cNvPr id="9" name="Group 1046"/>
            <p:cNvGrpSpPr>
              <a:grpSpLocks/>
            </p:cNvGrpSpPr>
            <p:nvPr/>
          </p:nvGrpSpPr>
          <p:grpSpPr bwMode="auto">
            <a:xfrm>
              <a:off x="2688" y="1968"/>
              <a:ext cx="720" cy="1172"/>
              <a:chOff x="2640" y="1968"/>
              <a:chExt cx="720" cy="1172"/>
            </a:xfrm>
          </p:grpSpPr>
          <p:sp>
            <p:nvSpPr>
              <p:cNvPr id="166935" name="Oval 1047"/>
              <p:cNvSpPr>
                <a:spLocks noChangeArrowheads="1"/>
              </p:cNvSpPr>
              <p:nvPr/>
            </p:nvSpPr>
            <p:spPr bwMode="auto">
              <a:xfrm rot="4431">
                <a:off x="2640" y="1968"/>
                <a:ext cx="720" cy="1104"/>
              </a:xfrm>
              <a:prstGeom prst="ellipse">
                <a:avLst/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2000"/>
                  <a:t>C4b</a:t>
                </a:r>
              </a:p>
            </p:txBody>
          </p:sp>
          <p:sp>
            <p:nvSpPr>
              <p:cNvPr id="166936" name="AutoShape 1048"/>
              <p:cNvSpPr>
                <a:spLocks noChangeArrowheads="1"/>
              </p:cNvSpPr>
              <p:nvPr/>
            </p:nvSpPr>
            <p:spPr bwMode="auto">
              <a:xfrm rot="-10794301">
                <a:off x="2687" y="1968"/>
                <a:ext cx="672" cy="23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EAEAE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6937" name="AutoShape 1049"/>
              <p:cNvSpPr>
                <a:spLocks noChangeArrowheads="1"/>
              </p:cNvSpPr>
              <p:nvPr/>
            </p:nvSpPr>
            <p:spPr bwMode="auto">
              <a:xfrm>
                <a:off x="2688" y="2928"/>
                <a:ext cx="631" cy="21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6938" name="Oval 1050"/>
            <p:cNvSpPr>
              <a:spLocks noChangeArrowheads="1"/>
            </p:cNvSpPr>
            <p:nvPr/>
          </p:nvSpPr>
          <p:spPr bwMode="auto">
            <a:xfrm rot="4431">
              <a:off x="1917" y="1536"/>
              <a:ext cx="769" cy="1152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800"/>
            </a:p>
          </p:txBody>
        </p:sp>
      </p:grpSp>
      <p:sp>
        <p:nvSpPr>
          <p:cNvPr id="166939" name="AutoShape 1051"/>
          <p:cNvSpPr>
            <a:spLocks noChangeArrowheads="1"/>
          </p:cNvSpPr>
          <p:nvPr/>
        </p:nvSpPr>
        <p:spPr bwMode="auto">
          <a:xfrm rot="-12357">
            <a:off x="4724401" y="2989264"/>
            <a:ext cx="1177925" cy="1506537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C2</a:t>
            </a:r>
          </a:p>
        </p:txBody>
      </p:sp>
      <p:grpSp>
        <p:nvGrpSpPr>
          <p:cNvPr id="10" name="Group 1052"/>
          <p:cNvGrpSpPr>
            <a:grpSpLocks/>
          </p:cNvGrpSpPr>
          <p:nvPr/>
        </p:nvGrpSpPr>
        <p:grpSpPr bwMode="auto">
          <a:xfrm>
            <a:off x="3429000" y="2000250"/>
            <a:ext cx="2514600" cy="2495550"/>
            <a:chOff x="1152" y="1116"/>
            <a:chExt cx="1584" cy="1572"/>
          </a:xfrm>
        </p:grpSpPr>
        <p:sp>
          <p:nvSpPr>
            <p:cNvPr id="166941" name="AutoShape 1053"/>
            <p:cNvSpPr>
              <a:spLocks noChangeArrowheads="1"/>
            </p:cNvSpPr>
            <p:nvPr/>
          </p:nvSpPr>
          <p:spPr bwMode="auto">
            <a:xfrm rot="33051">
              <a:off x="1152" y="1116"/>
              <a:ext cx="1056" cy="1236"/>
            </a:xfrm>
            <a:custGeom>
              <a:avLst/>
              <a:gdLst>
                <a:gd name="G0" fmla="+- 4579 0 0"/>
                <a:gd name="G1" fmla="+- -8361286 0 0"/>
                <a:gd name="G2" fmla="+- 0 0 -8361286"/>
                <a:gd name="T0" fmla="*/ 0 256 1"/>
                <a:gd name="T1" fmla="*/ 180 256 1"/>
                <a:gd name="G3" fmla="+- -8361286 T0 T1"/>
                <a:gd name="T2" fmla="*/ 0 256 1"/>
                <a:gd name="T3" fmla="*/ 90 256 1"/>
                <a:gd name="G4" fmla="+- -8361286 T2 T3"/>
                <a:gd name="G5" fmla="*/ G4 2 1"/>
                <a:gd name="T4" fmla="*/ 90 256 1"/>
                <a:gd name="T5" fmla="*/ 0 256 1"/>
                <a:gd name="G6" fmla="+- -8361286 T4 T5"/>
                <a:gd name="G7" fmla="*/ G6 2 1"/>
                <a:gd name="G8" fmla="abs -836128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579"/>
                <a:gd name="G18" fmla="*/ 4579 1 2"/>
                <a:gd name="G19" fmla="+- G18 5400 0"/>
                <a:gd name="G20" fmla="cos G19 -8361286"/>
                <a:gd name="G21" fmla="sin G19 -8361286"/>
                <a:gd name="G22" fmla="+- G20 10800 0"/>
                <a:gd name="G23" fmla="+- G21 10800 0"/>
                <a:gd name="G24" fmla="+- 10800 0 G20"/>
                <a:gd name="G25" fmla="+- 4579 10800 0"/>
                <a:gd name="G26" fmla="?: G9 G17 G25"/>
                <a:gd name="G27" fmla="?: G9 0 21600"/>
                <a:gd name="G28" fmla="cos 10800 -8361286"/>
                <a:gd name="G29" fmla="sin 10800 -8361286"/>
                <a:gd name="G30" fmla="sin 4579 -8361286"/>
                <a:gd name="G31" fmla="+- G28 10800 0"/>
                <a:gd name="G32" fmla="+- G29 10800 0"/>
                <a:gd name="G33" fmla="+- G30 10800 0"/>
                <a:gd name="G34" fmla="?: G4 0 G31"/>
                <a:gd name="G35" fmla="?: -8361286 G34 0"/>
                <a:gd name="G36" fmla="?: G6 G35 G31"/>
                <a:gd name="G37" fmla="+- 21600 0 G36"/>
                <a:gd name="G38" fmla="?: G4 0 G33"/>
                <a:gd name="G39" fmla="?: -836128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109 w 21600"/>
                <a:gd name="T15" fmla="*/ 4705 h 21600"/>
                <a:gd name="T16" fmla="*/ 10800 w 21600"/>
                <a:gd name="T17" fmla="*/ 6221 h 21600"/>
                <a:gd name="T18" fmla="*/ 15491 w 21600"/>
                <a:gd name="T19" fmla="*/ 470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007" y="7171"/>
                  </a:moveTo>
                  <a:cubicBezTo>
                    <a:pt x="8807" y="6555"/>
                    <a:pt x="9789" y="6221"/>
                    <a:pt x="10800" y="6221"/>
                  </a:cubicBezTo>
                  <a:cubicBezTo>
                    <a:pt x="11810" y="6221"/>
                    <a:pt x="12792" y="6555"/>
                    <a:pt x="13592" y="7171"/>
                  </a:cubicBezTo>
                  <a:lnTo>
                    <a:pt x="17387" y="2241"/>
                  </a:lnTo>
                  <a:cubicBezTo>
                    <a:pt x="15498" y="788"/>
                    <a:pt x="13182" y="0"/>
                    <a:pt x="10799" y="0"/>
                  </a:cubicBezTo>
                  <a:cubicBezTo>
                    <a:pt x="8417" y="0"/>
                    <a:pt x="6101" y="788"/>
                    <a:pt x="4212" y="2241"/>
                  </a:cubicBezTo>
                  <a:close/>
                </a:path>
              </a:pathLst>
            </a:custGeom>
            <a:solidFill>
              <a:srgbClr val="33CC33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C2b</a:t>
              </a:r>
            </a:p>
          </p:txBody>
        </p:sp>
        <p:grpSp>
          <p:nvGrpSpPr>
            <p:cNvPr id="11" name="Group 1054"/>
            <p:cNvGrpSpPr>
              <a:grpSpLocks/>
            </p:cNvGrpSpPr>
            <p:nvPr/>
          </p:nvGrpSpPr>
          <p:grpSpPr bwMode="auto">
            <a:xfrm>
              <a:off x="1920" y="1691"/>
              <a:ext cx="816" cy="997"/>
              <a:chOff x="3360" y="1008"/>
              <a:chExt cx="816" cy="997"/>
            </a:xfrm>
          </p:grpSpPr>
          <p:sp>
            <p:nvSpPr>
              <p:cNvPr id="166943" name="AutoShape 1055"/>
              <p:cNvSpPr>
                <a:spLocks noChangeArrowheads="1"/>
              </p:cNvSpPr>
              <p:nvPr/>
            </p:nvSpPr>
            <p:spPr bwMode="auto">
              <a:xfrm rot="-255475">
                <a:off x="3408" y="1056"/>
                <a:ext cx="742" cy="949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2000"/>
                  <a:t>C2a</a:t>
                </a:r>
              </a:p>
            </p:txBody>
          </p:sp>
          <p:sp>
            <p:nvSpPr>
              <p:cNvPr id="166944" name="AutoShape 1056"/>
              <p:cNvSpPr>
                <a:spLocks noChangeArrowheads="1"/>
              </p:cNvSpPr>
              <p:nvPr/>
            </p:nvSpPr>
            <p:spPr bwMode="auto">
              <a:xfrm rot="-55995">
                <a:off x="3360" y="1008"/>
                <a:ext cx="816" cy="816"/>
              </a:xfrm>
              <a:custGeom>
                <a:avLst/>
                <a:gdLst>
                  <a:gd name="G0" fmla="+- 3804 0 0"/>
                  <a:gd name="G1" fmla="+- -9423998 0 0"/>
                  <a:gd name="G2" fmla="+- 0 0 -9423998"/>
                  <a:gd name="T0" fmla="*/ 0 256 1"/>
                  <a:gd name="T1" fmla="*/ 180 256 1"/>
                  <a:gd name="G3" fmla="+- -9423998 T0 T1"/>
                  <a:gd name="T2" fmla="*/ 0 256 1"/>
                  <a:gd name="T3" fmla="*/ 90 256 1"/>
                  <a:gd name="G4" fmla="+- -9423998 T2 T3"/>
                  <a:gd name="G5" fmla="*/ G4 2 1"/>
                  <a:gd name="T4" fmla="*/ 90 256 1"/>
                  <a:gd name="T5" fmla="*/ 0 256 1"/>
                  <a:gd name="G6" fmla="+- -9423998 T4 T5"/>
                  <a:gd name="G7" fmla="*/ G6 2 1"/>
                  <a:gd name="G8" fmla="abs -942399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3804"/>
                  <a:gd name="G18" fmla="*/ 3804 1 2"/>
                  <a:gd name="G19" fmla="+- G18 5400 0"/>
                  <a:gd name="G20" fmla="cos G19 -9423998"/>
                  <a:gd name="G21" fmla="sin G19 -9423998"/>
                  <a:gd name="G22" fmla="+- G20 10800 0"/>
                  <a:gd name="G23" fmla="+- G21 10800 0"/>
                  <a:gd name="G24" fmla="+- 10800 0 G20"/>
                  <a:gd name="G25" fmla="+- 3804 10800 0"/>
                  <a:gd name="G26" fmla="?: G9 G17 G25"/>
                  <a:gd name="G27" fmla="?: G9 0 21600"/>
                  <a:gd name="G28" fmla="cos 10800 -9423998"/>
                  <a:gd name="G29" fmla="sin 10800 -9423998"/>
                  <a:gd name="G30" fmla="sin 3804 -942399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9423998 G34 0"/>
                  <a:gd name="G36" fmla="?: G6 G35 G31"/>
                  <a:gd name="G37" fmla="+- 21600 0 G36"/>
                  <a:gd name="G38" fmla="?: G4 0 G33"/>
                  <a:gd name="G39" fmla="?: -942399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907 w 21600"/>
                  <a:gd name="T15" fmla="*/ 6487 h 21600"/>
                  <a:gd name="T16" fmla="*/ 10800 w 21600"/>
                  <a:gd name="T17" fmla="*/ 6996 h 21600"/>
                  <a:gd name="T18" fmla="*/ 16693 w 21600"/>
                  <a:gd name="T19" fmla="*/ 648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730" y="8553"/>
                    </a:moveTo>
                    <a:cubicBezTo>
                      <a:pt x="8446" y="7574"/>
                      <a:pt x="9587" y="6996"/>
                      <a:pt x="10800" y="6996"/>
                    </a:cubicBezTo>
                    <a:cubicBezTo>
                      <a:pt x="12012" y="6996"/>
                      <a:pt x="13153" y="7574"/>
                      <a:pt x="13869" y="8553"/>
                    </a:cubicBezTo>
                    <a:lnTo>
                      <a:pt x="19515" y="4421"/>
                    </a:lnTo>
                    <a:cubicBezTo>
                      <a:pt x="17481" y="1642"/>
                      <a:pt x="14243" y="0"/>
                      <a:pt x="10799" y="0"/>
                    </a:cubicBezTo>
                    <a:cubicBezTo>
                      <a:pt x="7356" y="0"/>
                      <a:pt x="4118" y="1642"/>
                      <a:pt x="2084" y="4421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800"/>
              </a:p>
            </p:txBody>
          </p:sp>
        </p:grpSp>
      </p:grpSp>
      <p:grpSp>
        <p:nvGrpSpPr>
          <p:cNvPr id="12" name="Group 1057"/>
          <p:cNvGrpSpPr>
            <a:grpSpLocks/>
          </p:cNvGrpSpPr>
          <p:nvPr/>
        </p:nvGrpSpPr>
        <p:grpSpPr bwMode="auto">
          <a:xfrm>
            <a:off x="4664075" y="2984500"/>
            <a:ext cx="3543300" cy="2228850"/>
            <a:chOff x="1944" y="1736"/>
            <a:chExt cx="2232" cy="1404"/>
          </a:xfrm>
        </p:grpSpPr>
        <p:grpSp>
          <p:nvGrpSpPr>
            <p:cNvPr id="13" name="Group 1058"/>
            <p:cNvGrpSpPr>
              <a:grpSpLocks/>
            </p:cNvGrpSpPr>
            <p:nvPr/>
          </p:nvGrpSpPr>
          <p:grpSpPr bwMode="auto">
            <a:xfrm>
              <a:off x="3360" y="2064"/>
              <a:ext cx="816" cy="1076"/>
              <a:chOff x="3888" y="1008"/>
              <a:chExt cx="816" cy="1076"/>
            </a:xfrm>
          </p:grpSpPr>
          <p:sp>
            <p:nvSpPr>
              <p:cNvPr id="166947" name="AutoShape 1059"/>
              <p:cNvSpPr>
                <a:spLocks noChangeArrowheads="1"/>
              </p:cNvSpPr>
              <p:nvPr/>
            </p:nvSpPr>
            <p:spPr bwMode="auto">
              <a:xfrm rot="-255475">
                <a:off x="3936" y="1056"/>
                <a:ext cx="742" cy="949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2000"/>
                  <a:t>C2a</a:t>
                </a:r>
              </a:p>
            </p:txBody>
          </p:sp>
          <p:sp>
            <p:nvSpPr>
              <p:cNvPr id="166948" name="AutoShape 1060"/>
              <p:cNvSpPr>
                <a:spLocks noChangeArrowheads="1"/>
              </p:cNvSpPr>
              <p:nvPr/>
            </p:nvSpPr>
            <p:spPr bwMode="auto">
              <a:xfrm>
                <a:off x="4025" y="1872"/>
                <a:ext cx="631" cy="21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6949" name="AutoShape 1061"/>
              <p:cNvSpPr>
                <a:spLocks noChangeArrowheads="1"/>
              </p:cNvSpPr>
              <p:nvPr/>
            </p:nvSpPr>
            <p:spPr bwMode="auto">
              <a:xfrm rot="-55995">
                <a:off x="3888" y="1008"/>
                <a:ext cx="816" cy="816"/>
              </a:xfrm>
              <a:custGeom>
                <a:avLst/>
                <a:gdLst>
                  <a:gd name="G0" fmla="+- 3804 0 0"/>
                  <a:gd name="G1" fmla="+- -9423998 0 0"/>
                  <a:gd name="G2" fmla="+- 0 0 -9423998"/>
                  <a:gd name="T0" fmla="*/ 0 256 1"/>
                  <a:gd name="T1" fmla="*/ 180 256 1"/>
                  <a:gd name="G3" fmla="+- -9423998 T0 T1"/>
                  <a:gd name="T2" fmla="*/ 0 256 1"/>
                  <a:gd name="T3" fmla="*/ 90 256 1"/>
                  <a:gd name="G4" fmla="+- -9423998 T2 T3"/>
                  <a:gd name="G5" fmla="*/ G4 2 1"/>
                  <a:gd name="T4" fmla="*/ 90 256 1"/>
                  <a:gd name="T5" fmla="*/ 0 256 1"/>
                  <a:gd name="G6" fmla="+- -9423998 T4 T5"/>
                  <a:gd name="G7" fmla="*/ G6 2 1"/>
                  <a:gd name="G8" fmla="abs -942399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3804"/>
                  <a:gd name="G18" fmla="*/ 3804 1 2"/>
                  <a:gd name="G19" fmla="+- G18 5400 0"/>
                  <a:gd name="G20" fmla="cos G19 -9423998"/>
                  <a:gd name="G21" fmla="sin G19 -9423998"/>
                  <a:gd name="G22" fmla="+- G20 10800 0"/>
                  <a:gd name="G23" fmla="+- G21 10800 0"/>
                  <a:gd name="G24" fmla="+- 10800 0 G20"/>
                  <a:gd name="G25" fmla="+- 3804 10800 0"/>
                  <a:gd name="G26" fmla="?: G9 G17 G25"/>
                  <a:gd name="G27" fmla="?: G9 0 21600"/>
                  <a:gd name="G28" fmla="cos 10800 -9423998"/>
                  <a:gd name="G29" fmla="sin 10800 -9423998"/>
                  <a:gd name="G30" fmla="sin 3804 -942399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9423998 G34 0"/>
                  <a:gd name="G36" fmla="?: G6 G35 G31"/>
                  <a:gd name="G37" fmla="+- 21600 0 G36"/>
                  <a:gd name="G38" fmla="?: G4 0 G33"/>
                  <a:gd name="G39" fmla="?: -942399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907 w 21600"/>
                  <a:gd name="T15" fmla="*/ 6487 h 21600"/>
                  <a:gd name="T16" fmla="*/ 10800 w 21600"/>
                  <a:gd name="T17" fmla="*/ 6996 h 21600"/>
                  <a:gd name="T18" fmla="*/ 16693 w 21600"/>
                  <a:gd name="T19" fmla="*/ 648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730" y="8553"/>
                    </a:moveTo>
                    <a:cubicBezTo>
                      <a:pt x="8446" y="7574"/>
                      <a:pt x="9587" y="6996"/>
                      <a:pt x="10800" y="6996"/>
                    </a:cubicBezTo>
                    <a:cubicBezTo>
                      <a:pt x="12012" y="6996"/>
                      <a:pt x="13153" y="7574"/>
                      <a:pt x="13869" y="8553"/>
                    </a:cubicBezTo>
                    <a:lnTo>
                      <a:pt x="19515" y="4421"/>
                    </a:lnTo>
                    <a:cubicBezTo>
                      <a:pt x="17481" y="1642"/>
                      <a:pt x="14243" y="0"/>
                      <a:pt x="10799" y="0"/>
                    </a:cubicBezTo>
                    <a:cubicBezTo>
                      <a:pt x="7356" y="0"/>
                      <a:pt x="4118" y="1642"/>
                      <a:pt x="2084" y="4421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800"/>
              </a:p>
            </p:txBody>
          </p:sp>
        </p:grpSp>
        <p:sp>
          <p:nvSpPr>
            <p:cNvPr id="166950" name="AutoShape 1062"/>
            <p:cNvSpPr>
              <a:spLocks noChangeArrowheads="1"/>
            </p:cNvSpPr>
            <p:nvPr/>
          </p:nvSpPr>
          <p:spPr bwMode="auto">
            <a:xfrm rot="-12357">
              <a:off x="1944" y="1736"/>
              <a:ext cx="791" cy="997"/>
            </a:xfrm>
            <a:custGeom>
              <a:avLst/>
              <a:gdLst>
                <a:gd name="G0" fmla="+- 10800 0 0"/>
                <a:gd name="G1" fmla="+- 21600 0 10800"/>
                <a:gd name="G2" fmla="+- 21600 0 108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0" y="10800"/>
                  </a:move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166951" name="Text Box 1063"/>
          <p:cNvSpPr txBox="1">
            <a:spLocks noChangeArrowheads="1"/>
          </p:cNvSpPr>
          <p:nvPr/>
        </p:nvSpPr>
        <p:spPr bwMode="auto">
          <a:xfrm>
            <a:off x="5029200" y="2616271"/>
            <a:ext cx="441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sz="2000" dirty="0" err="1" smtClean="0"/>
              <a:t>C4b2a</a:t>
            </a:r>
            <a:r>
              <a:rPr lang="uk-UA" sz="2000" dirty="0" smtClean="0"/>
              <a:t> - C3 </a:t>
            </a:r>
            <a:r>
              <a:rPr lang="uk-UA" sz="2000" dirty="0" err="1" smtClean="0"/>
              <a:t>конвертаза</a:t>
            </a:r>
            <a:r>
              <a:rPr lang="uk-UA" sz="2000" dirty="0" smtClean="0"/>
              <a:t>; активує освіту </a:t>
            </a:r>
            <a:r>
              <a:rPr lang="uk-UA" sz="2000" dirty="0" err="1" smtClean="0"/>
              <a:t>C5-конвертази</a:t>
            </a:r>
            <a:endParaRPr lang="en-US" altLang="ru-RU" sz="2000" b="1" u="sng" dirty="0">
              <a:solidFill>
                <a:srgbClr val="FF0066"/>
              </a:solidFill>
            </a:endParaRPr>
          </a:p>
        </p:txBody>
      </p:sp>
      <p:sp>
        <p:nvSpPr>
          <p:cNvPr id="166952" name="Oval 1064"/>
          <p:cNvSpPr>
            <a:spLocks noChangeArrowheads="1"/>
          </p:cNvSpPr>
          <p:nvPr/>
        </p:nvSpPr>
        <p:spPr bwMode="auto">
          <a:xfrm>
            <a:off x="3200400" y="3238500"/>
            <a:ext cx="762000" cy="762000"/>
          </a:xfrm>
          <a:prstGeom prst="ellipse">
            <a:avLst/>
          </a:prstGeom>
          <a:solidFill>
            <a:srgbClr val="CCFF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>
                <a:solidFill>
                  <a:schemeClr val="tx2"/>
                </a:solidFill>
              </a:rPr>
              <a:t>MASP1</a:t>
            </a:r>
          </a:p>
        </p:txBody>
      </p:sp>
      <p:sp>
        <p:nvSpPr>
          <p:cNvPr id="166953" name="AutoShape 1065"/>
          <p:cNvSpPr>
            <a:spLocks noChangeArrowheads="1"/>
          </p:cNvSpPr>
          <p:nvPr/>
        </p:nvSpPr>
        <p:spPr bwMode="auto">
          <a:xfrm rot="298701">
            <a:off x="3848100" y="3067050"/>
            <a:ext cx="914400" cy="914400"/>
          </a:xfrm>
          <a:prstGeom prst="triangle">
            <a:avLst>
              <a:gd name="adj" fmla="val 50000"/>
            </a:avLst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ru-RU" sz="1600">
              <a:solidFill>
                <a:schemeClr val="tx2"/>
              </a:solidFill>
            </a:endParaRPr>
          </a:p>
          <a:p>
            <a:r>
              <a:rPr lang="en-US" altLang="ru-RU" sz="1600">
                <a:solidFill>
                  <a:schemeClr val="tx2"/>
                </a:solidFill>
              </a:rPr>
              <a:t>MASP2</a:t>
            </a:r>
          </a:p>
        </p:txBody>
      </p:sp>
      <p:sp>
        <p:nvSpPr>
          <p:cNvPr id="166954" name="AutoShape 1066"/>
          <p:cNvSpPr>
            <a:spLocks noChangeArrowheads="1"/>
          </p:cNvSpPr>
          <p:nvPr/>
        </p:nvSpPr>
        <p:spPr bwMode="auto">
          <a:xfrm>
            <a:off x="4114800" y="2895600"/>
            <a:ext cx="457200" cy="533400"/>
          </a:xfrm>
          <a:prstGeom prst="triangle">
            <a:avLst>
              <a:gd name="adj" fmla="val 54167"/>
            </a:avLst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357730" y="340817"/>
            <a:ext cx="44444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err="1" smtClean="0"/>
              <a:t>Активація-індукується</a:t>
            </a:r>
            <a:r>
              <a:rPr lang="uk-UA" sz="2400" dirty="0" smtClean="0"/>
              <a:t> </a:t>
            </a:r>
            <a:r>
              <a:rPr lang="uk-UA" sz="2400" dirty="0" err="1" smtClean="0"/>
              <a:t>манонозо-зв'язуючим</a:t>
            </a:r>
            <a:r>
              <a:rPr lang="uk-UA" sz="2400" dirty="0" smtClean="0"/>
              <a:t> </a:t>
            </a:r>
            <a:r>
              <a:rPr lang="uk-UA" sz="2400" dirty="0" err="1" smtClean="0"/>
              <a:t>білком-лектином</a:t>
            </a:r>
            <a:r>
              <a:rPr lang="uk-UA" sz="2400" dirty="0" smtClean="0"/>
              <a:t> крові (MBL)</a:t>
            </a:r>
            <a:r>
              <a:rPr lang="uk-UA" sz="2400" dirty="0" err="1" smtClean="0"/>
              <a:t>-активація</a:t>
            </a:r>
            <a:r>
              <a:rPr lang="uk-UA" sz="2400" dirty="0" smtClean="0"/>
              <a:t> на основі впізнавання вуглеводів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2959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3" grpId="0" animBg="1" autoUpdateAnimBg="0"/>
      <p:bldP spid="166939" grpId="0" animBg="1" autoUpdateAnimBg="0"/>
      <p:bldP spid="166951" grpId="0" autoUpdateAnimBg="0"/>
      <p:bldP spid="166952" grpId="0" animBg="1" autoUpdateAnimBg="0"/>
      <p:bldP spid="166953" grpId="0" animBg="1" autoUpdateAnimBg="0"/>
      <p:bldP spid="16695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3" name="Rectangle 21"/>
          <p:cNvSpPr>
            <a:spLocks noGrp="1" noChangeArrowheads="1"/>
          </p:cNvSpPr>
          <p:nvPr>
            <p:ph type="title"/>
          </p:nvPr>
        </p:nvSpPr>
        <p:spPr>
          <a:xfrm>
            <a:off x="2459865" y="342900"/>
            <a:ext cx="6379335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Активація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 </a:t>
            </a:r>
            <a:r>
              <a:rPr lang="en-US" altLang="ru-RU" sz="3600" b="1" dirty="0" smtClean="0">
                <a:solidFill>
                  <a:srgbClr val="FF0000"/>
                </a:solidFill>
              </a:rPr>
              <a:t>C5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grpSp>
        <p:nvGrpSpPr>
          <p:cNvPr id="2" name="Group 110"/>
          <p:cNvGrpSpPr>
            <a:grpSpLocks/>
          </p:cNvGrpSpPr>
          <p:nvPr/>
        </p:nvGrpSpPr>
        <p:grpSpPr bwMode="auto">
          <a:xfrm>
            <a:off x="7921625" y="3660775"/>
            <a:ext cx="1143000" cy="1662113"/>
            <a:chOff x="4080" y="2496"/>
            <a:chExt cx="720" cy="1047"/>
          </a:xfrm>
        </p:grpSpPr>
        <p:sp>
          <p:nvSpPr>
            <p:cNvPr id="44083" name="AutoShape 51"/>
            <p:cNvSpPr>
              <a:spLocks noChangeArrowheads="1"/>
            </p:cNvSpPr>
            <p:nvPr/>
          </p:nvSpPr>
          <p:spPr bwMode="auto">
            <a:xfrm>
              <a:off x="4129" y="2632"/>
              <a:ext cx="624" cy="911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 dirty="0"/>
            </a:p>
            <a:p>
              <a:r>
                <a:rPr lang="en-US" altLang="ru-RU" sz="3200" dirty="0"/>
                <a:t>C3b </a:t>
              </a:r>
            </a:p>
            <a:p>
              <a:endParaRPr lang="en-US" altLang="ru-RU" sz="2800" dirty="0"/>
            </a:p>
          </p:txBody>
        </p:sp>
        <p:sp>
          <p:nvSpPr>
            <p:cNvPr id="44085" name="AutoShape 53"/>
            <p:cNvSpPr>
              <a:spLocks noChangeArrowheads="1"/>
            </p:cNvSpPr>
            <p:nvPr/>
          </p:nvSpPr>
          <p:spPr bwMode="auto">
            <a:xfrm rot="-55457">
              <a:off x="4080" y="2496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grpSp>
        <p:nvGrpSpPr>
          <p:cNvPr id="3" name="Group 115"/>
          <p:cNvGrpSpPr>
            <a:grpSpLocks/>
          </p:cNvGrpSpPr>
          <p:nvPr/>
        </p:nvGrpSpPr>
        <p:grpSpPr bwMode="auto">
          <a:xfrm>
            <a:off x="6473825" y="3889376"/>
            <a:ext cx="1676400" cy="2187575"/>
            <a:chOff x="3118" y="2450"/>
            <a:chExt cx="1056" cy="1378"/>
          </a:xfrm>
        </p:grpSpPr>
        <p:grpSp>
          <p:nvGrpSpPr>
            <p:cNvPr id="4" name="Group 112"/>
            <p:cNvGrpSpPr>
              <a:grpSpLocks/>
            </p:cNvGrpSpPr>
            <p:nvPr/>
          </p:nvGrpSpPr>
          <p:grpSpPr bwMode="auto">
            <a:xfrm>
              <a:off x="3118" y="2450"/>
              <a:ext cx="1056" cy="1378"/>
              <a:chOff x="3168" y="2640"/>
              <a:chExt cx="1056" cy="1378"/>
            </a:xfrm>
          </p:grpSpPr>
          <p:sp>
            <p:nvSpPr>
              <p:cNvPr id="44117" name="AutoShape 85"/>
              <p:cNvSpPr>
                <a:spLocks noChangeArrowheads="1"/>
              </p:cNvSpPr>
              <p:nvPr/>
            </p:nvSpPr>
            <p:spPr bwMode="auto">
              <a:xfrm rot="-255475">
                <a:off x="3191" y="2677"/>
                <a:ext cx="960" cy="1200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3200" dirty="0"/>
                  <a:t>C2</a:t>
                </a:r>
              </a:p>
            </p:txBody>
          </p:sp>
          <p:sp>
            <p:nvSpPr>
              <p:cNvPr id="44118" name="AutoShape 86"/>
              <p:cNvSpPr>
                <a:spLocks noChangeArrowheads="1"/>
              </p:cNvSpPr>
              <p:nvPr/>
            </p:nvSpPr>
            <p:spPr bwMode="auto">
              <a:xfrm rot="-312820">
                <a:off x="3168" y="2640"/>
                <a:ext cx="1056" cy="1378"/>
              </a:xfrm>
              <a:custGeom>
                <a:avLst/>
                <a:gdLst>
                  <a:gd name="G0" fmla="+- 3804 0 0"/>
                  <a:gd name="G1" fmla="+- -9423998 0 0"/>
                  <a:gd name="G2" fmla="+- 0 0 -9423998"/>
                  <a:gd name="T0" fmla="*/ 0 256 1"/>
                  <a:gd name="T1" fmla="*/ 180 256 1"/>
                  <a:gd name="G3" fmla="+- -9423998 T0 T1"/>
                  <a:gd name="T2" fmla="*/ 0 256 1"/>
                  <a:gd name="T3" fmla="*/ 90 256 1"/>
                  <a:gd name="G4" fmla="+- -9423998 T2 T3"/>
                  <a:gd name="G5" fmla="*/ G4 2 1"/>
                  <a:gd name="T4" fmla="*/ 90 256 1"/>
                  <a:gd name="T5" fmla="*/ 0 256 1"/>
                  <a:gd name="G6" fmla="+- -9423998 T4 T5"/>
                  <a:gd name="G7" fmla="*/ G6 2 1"/>
                  <a:gd name="G8" fmla="abs -942399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3804"/>
                  <a:gd name="G18" fmla="*/ 3804 1 2"/>
                  <a:gd name="G19" fmla="+- G18 5400 0"/>
                  <a:gd name="G20" fmla="cos G19 -9423998"/>
                  <a:gd name="G21" fmla="sin G19 -9423998"/>
                  <a:gd name="G22" fmla="+- G20 10800 0"/>
                  <a:gd name="G23" fmla="+- G21 10800 0"/>
                  <a:gd name="G24" fmla="+- 10800 0 G20"/>
                  <a:gd name="G25" fmla="+- 3804 10800 0"/>
                  <a:gd name="G26" fmla="?: G9 G17 G25"/>
                  <a:gd name="G27" fmla="?: G9 0 21600"/>
                  <a:gd name="G28" fmla="cos 10800 -9423998"/>
                  <a:gd name="G29" fmla="sin 10800 -9423998"/>
                  <a:gd name="G30" fmla="sin 3804 -942399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9423998 G34 0"/>
                  <a:gd name="G36" fmla="?: G6 G35 G31"/>
                  <a:gd name="G37" fmla="+- 21600 0 G36"/>
                  <a:gd name="G38" fmla="?: G4 0 G33"/>
                  <a:gd name="G39" fmla="?: -942399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907 w 21600"/>
                  <a:gd name="T15" fmla="*/ 6487 h 21600"/>
                  <a:gd name="T16" fmla="*/ 10800 w 21600"/>
                  <a:gd name="T17" fmla="*/ 6996 h 21600"/>
                  <a:gd name="T18" fmla="*/ 16693 w 21600"/>
                  <a:gd name="T19" fmla="*/ 648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730" y="8553"/>
                    </a:moveTo>
                    <a:cubicBezTo>
                      <a:pt x="8446" y="7574"/>
                      <a:pt x="9587" y="6996"/>
                      <a:pt x="10800" y="6996"/>
                    </a:cubicBezTo>
                    <a:cubicBezTo>
                      <a:pt x="12012" y="6996"/>
                      <a:pt x="13153" y="7574"/>
                      <a:pt x="13869" y="8553"/>
                    </a:cubicBezTo>
                    <a:lnTo>
                      <a:pt x="19515" y="4421"/>
                    </a:lnTo>
                    <a:cubicBezTo>
                      <a:pt x="17481" y="1642"/>
                      <a:pt x="14243" y="0"/>
                      <a:pt x="10799" y="0"/>
                    </a:cubicBezTo>
                    <a:cubicBezTo>
                      <a:pt x="7356" y="0"/>
                      <a:pt x="4118" y="1642"/>
                      <a:pt x="2084" y="4421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800"/>
              </a:p>
            </p:txBody>
          </p:sp>
          <p:sp>
            <p:nvSpPr>
              <p:cNvPr id="44119" name="Text Box 87"/>
              <p:cNvSpPr txBox="1">
                <a:spLocks noChangeArrowheads="1"/>
              </p:cNvSpPr>
              <p:nvPr/>
            </p:nvSpPr>
            <p:spPr bwMode="auto">
              <a:xfrm rot="778338">
                <a:off x="3792" y="3080"/>
                <a:ext cx="192" cy="368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ru-RU" sz="3200" dirty="0"/>
                  <a:t>a</a:t>
                </a:r>
              </a:p>
            </p:txBody>
          </p:sp>
        </p:grpSp>
        <p:sp>
          <p:nvSpPr>
            <p:cNvPr id="44120" name="AutoShape 88"/>
            <p:cNvSpPr>
              <a:spLocks noChangeArrowheads="1"/>
            </p:cNvSpPr>
            <p:nvPr/>
          </p:nvSpPr>
          <p:spPr bwMode="auto">
            <a:xfrm>
              <a:off x="3216" y="3458"/>
              <a:ext cx="816" cy="2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99"/>
          <p:cNvGrpSpPr>
            <a:grpSpLocks/>
          </p:cNvGrpSpPr>
          <p:nvPr/>
        </p:nvGrpSpPr>
        <p:grpSpPr bwMode="auto">
          <a:xfrm>
            <a:off x="5254625" y="3736975"/>
            <a:ext cx="1371600" cy="2209800"/>
            <a:chOff x="2400" y="2544"/>
            <a:chExt cx="864" cy="1392"/>
          </a:xfrm>
        </p:grpSpPr>
        <p:sp>
          <p:nvSpPr>
            <p:cNvPr id="44128" name="Oval 96"/>
            <p:cNvSpPr>
              <a:spLocks noChangeArrowheads="1"/>
            </p:cNvSpPr>
            <p:nvPr/>
          </p:nvSpPr>
          <p:spPr bwMode="auto">
            <a:xfrm>
              <a:off x="2400" y="2544"/>
              <a:ext cx="816" cy="1392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3200" dirty="0"/>
                <a:t>C4b</a:t>
              </a:r>
            </a:p>
          </p:txBody>
        </p:sp>
        <p:sp>
          <p:nvSpPr>
            <p:cNvPr id="44129" name="AutoShape 97"/>
            <p:cNvSpPr>
              <a:spLocks noChangeArrowheads="1"/>
            </p:cNvSpPr>
            <p:nvPr/>
          </p:nvSpPr>
          <p:spPr bwMode="auto">
            <a:xfrm>
              <a:off x="2448" y="3668"/>
              <a:ext cx="816" cy="2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4091" name="AutoShape 59"/>
          <p:cNvSpPr>
            <a:spLocks noChangeArrowheads="1"/>
          </p:cNvSpPr>
          <p:nvPr/>
        </p:nvSpPr>
        <p:spPr bwMode="auto">
          <a:xfrm rot="-5431631">
            <a:off x="8576430" y="3380580"/>
            <a:ext cx="1766888" cy="992188"/>
          </a:xfrm>
          <a:prstGeom prst="homePlate">
            <a:avLst>
              <a:gd name="adj" fmla="val 65428"/>
            </a:avLst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spcBef>
                <a:spcPct val="0"/>
              </a:spcBef>
            </a:pPr>
            <a:r>
              <a:rPr lang="en-US" altLang="ru-RU" sz="3200" dirty="0"/>
              <a:t>C5</a:t>
            </a:r>
          </a:p>
        </p:txBody>
      </p:sp>
      <p:grpSp>
        <p:nvGrpSpPr>
          <p:cNvPr id="6" name="Group 114"/>
          <p:cNvGrpSpPr>
            <a:grpSpLocks/>
          </p:cNvGrpSpPr>
          <p:nvPr/>
        </p:nvGrpSpPr>
        <p:grpSpPr bwMode="auto">
          <a:xfrm>
            <a:off x="8988425" y="1755776"/>
            <a:ext cx="1073150" cy="2974975"/>
            <a:chOff x="4702" y="1106"/>
            <a:chExt cx="676" cy="1874"/>
          </a:xfrm>
        </p:grpSpPr>
        <p:sp>
          <p:nvSpPr>
            <p:cNvPr id="44092" name="Text Box 60"/>
            <p:cNvSpPr txBox="1">
              <a:spLocks noChangeArrowheads="1"/>
            </p:cNvSpPr>
            <p:nvPr/>
          </p:nvSpPr>
          <p:spPr bwMode="auto">
            <a:xfrm flipH="1">
              <a:off x="5039" y="2235"/>
              <a:ext cx="144" cy="368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3200" dirty="0"/>
                <a:t>b</a:t>
              </a:r>
            </a:p>
          </p:txBody>
        </p:sp>
        <p:sp>
          <p:nvSpPr>
            <p:cNvPr id="44096" name="AutoShape 64"/>
            <p:cNvSpPr>
              <a:spLocks noChangeArrowheads="1"/>
            </p:cNvSpPr>
            <p:nvPr/>
          </p:nvSpPr>
          <p:spPr bwMode="auto">
            <a:xfrm rot="10806781">
              <a:off x="4702" y="1106"/>
              <a:ext cx="674" cy="385"/>
            </a:xfrm>
            <a:prstGeom prst="flowChartMerge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800" dirty="0"/>
                <a:t>C5a</a:t>
              </a:r>
            </a:p>
          </p:txBody>
        </p:sp>
        <p:sp>
          <p:nvSpPr>
            <p:cNvPr id="44132" name="AutoShape 100"/>
            <p:cNvSpPr>
              <a:spLocks noChangeArrowheads="1"/>
            </p:cNvSpPr>
            <p:nvPr/>
          </p:nvSpPr>
          <p:spPr bwMode="auto">
            <a:xfrm rot="10806781">
              <a:off x="4704" y="2595"/>
              <a:ext cx="674" cy="385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 </a:t>
              </a:r>
            </a:p>
          </p:txBody>
        </p:sp>
      </p:grpSp>
      <p:sp>
        <p:nvSpPr>
          <p:cNvPr id="44173" name="Rectangle 141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24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91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971800" y="342900"/>
            <a:ext cx="6553200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Складання </a:t>
            </a:r>
            <a:r>
              <a:rPr lang="uk-UA" sz="3600" dirty="0" err="1" smtClean="0"/>
              <a:t>літичного</a:t>
            </a:r>
            <a:r>
              <a:rPr lang="uk-UA" sz="3600" dirty="0" smtClean="0"/>
              <a:t> комплексу МАК</a:t>
            </a:r>
            <a:endParaRPr lang="en-US" altLang="ru-RU" sz="36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988425" y="2898776"/>
            <a:ext cx="1073150" cy="1831975"/>
            <a:chOff x="4702" y="1826"/>
            <a:chExt cx="676" cy="1154"/>
          </a:xfrm>
        </p:grpSpPr>
        <p:sp>
          <p:nvSpPr>
            <p:cNvPr id="133136" name="AutoShape 16"/>
            <p:cNvSpPr>
              <a:spLocks noChangeArrowheads="1"/>
            </p:cNvSpPr>
            <p:nvPr/>
          </p:nvSpPr>
          <p:spPr bwMode="auto">
            <a:xfrm rot="-5431631">
              <a:off x="4458" y="2070"/>
              <a:ext cx="1113" cy="625"/>
            </a:xfrm>
            <a:prstGeom prst="homePlate">
              <a:avLst>
                <a:gd name="adj" fmla="val 65428"/>
              </a:avLst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C5</a:t>
              </a:r>
              <a:endParaRPr lang="en-US" altLang="ru-RU" sz="2800"/>
            </a:p>
          </p:txBody>
        </p:sp>
        <p:sp>
          <p:nvSpPr>
            <p:cNvPr id="133138" name="Text Box 18"/>
            <p:cNvSpPr txBox="1">
              <a:spLocks noChangeArrowheads="1"/>
            </p:cNvSpPr>
            <p:nvPr/>
          </p:nvSpPr>
          <p:spPr bwMode="auto">
            <a:xfrm flipH="1">
              <a:off x="5136" y="2304"/>
              <a:ext cx="144" cy="233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/>
                <a:t>b</a:t>
              </a:r>
            </a:p>
          </p:txBody>
        </p:sp>
        <p:sp>
          <p:nvSpPr>
            <p:cNvPr id="133140" name="AutoShape 20"/>
            <p:cNvSpPr>
              <a:spLocks noChangeArrowheads="1"/>
            </p:cNvSpPr>
            <p:nvPr/>
          </p:nvSpPr>
          <p:spPr bwMode="auto">
            <a:xfrm rot="10806781">
              <a:off x="4704" y="2595"/>
              <a:ext cx="674" cy="385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 </a:t>
              </a:r>
            </a:p>
          </p:txBody>
        </p:sp>
      </p:grpSp>
      <p:sp>
        <p:nvSpPr>
          <p:cNvPr id="133143" name="Oval 23"/>
          <p:cNvSpPr>
            <a:spLocks noChangeArrowheads="1"/>
          </p:cNvSpPr>
          <p:nvPr/>
        </p:nvSpPr>
        <p:spPr bwMode="auto">
          <a:xfrm>
            <a:off x="8229600" y="2286000"/>
            <a:ext cx="1143000" cy="1143000"/>
          </a:xfrm>
          <a:prstGeom prst="ellipse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/>
              <a:t>C6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848600" y="3352800"/>
            <a:ext cx="1143000" cy="2057400"/>
            <a:chOff x="1776" y="1824"/>
            <a:chExt cx="720" cy="1296"/>
          </a:xfrm>
        </p:grpSpPr>
        <p:sp>
          <p:nvSpPr>
            <p:cNvPr id="133145" name="Oval 25"/>
            <p:cNvSpPr>
              <a:spLocks noChangeArrowheads="1"/>
            </p:cNvSpPr>
            <p:nvPr/>
          </p:nvSpPr>
          <p:spPr bwMode="auto">
            <a:xfrm>
              <a:off x="1776" y="1824"/>
              <a:ext cx="720" cy="714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C7</a:t>
              </a:r>
            </a:p>
          </p:txBody>
        </p:sp>
        <p:sp>
          <p:nvSpPr>
            <p:cNvPr id="133146" name="AutoShape 26"/>
            <p:cNvSpPr>
              <a:spLocks noChangeArrowheads="1"/>
            </p:cNvSpPr>
            <p:nvPr/>
          </p:nvSpPr>
          <p:spPr bwMode="auto">
            <a:xfrm>
              <a:off x="2016" y="2304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9856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471" y="351477"/>
            <a:ext cx="10625919" cy="358207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ПАТТЕРН-РІЗНІВНІ РЕЦЕПТОРИ(PRR )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042" y="842442"/>
            <a:ext cx="11912958" cy="56889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5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3200" dirty="0" smtClean="0"/>
              <a:t>PAMP-</a:t>
            </a:r>
            <a:r>
              <a:rPr lang="uk-UA" sz="3200" dirty="0" err="1" smtClean="0"/>
              <a:t>патоген-асоційовані</a:t>
            </a:r>
            <a:r>
              <a:rPr lang="uk-UA" sz="3200" dirty="0" smtClean="0"/>
              <a:t> молекули - консервативний малюнок амінокислотних послідовностей, характерний для більшості м/о і не зустрічається у багатоклітинних (</a:t>
            </a:r>
            <a:r>
              <a:rPr lang="uk-UA" sz="3200" dirty="0" err="1" smtClean="0"/>
              <a:t>Ch</a:t>
            </a:r>
            <a:r>
              <a:rPr lang="uk-UA" sz="3200" dirty="0" smtClean="0"/>
              <a:t>. </a:t>
            </a:r>
            <a:r>
              <a:rPr lang="uk-UA" sz="3200" dirty="0" err="1" smtClean="0"/>
              <a:t>Janeway</a:t>
            </a:r>
            <a:r>
              <a:rPr lang="uk-UA" sz="3200" dirty="0" smtClean="0"/>
              <a:t>, 2001)</a:t>
            </a:r>
            <a:r>
              <a:rPr lang="ru-RU" sz="5100" dirty="0" smtClean="0"/>
              <a:t> </a:t>
            </a:r>
            <a:endParaRPr lang="ru-RU" sz="5100" dirty="0" smtClean="0"/>
          </a:p>
          <a:p>
            <a:pPr marL="0" indent="0" algn="ctr">
              <a:buNone/>
            </a:pPr>
            <a:endParaRPr lang="en-US" sz="5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uk-UA" sz="4000" dirty="0" smtClean="0"/>
              <a:t>PAMP взаємодіють з </a:t>
            </a:r>
            <a:r>
              <a:rPr lang="uk-UA" sz="4000" dirty="0" err="1" smtClean="0"/>
              <a:t>патерн-розпізнавальними</a:t>
            </a:r>
            <a:r>
              <a:rPr lang="uk-UA" sz="4000" dirty="0" smtClean="0"/>
              <a:t> рецепторами (PRR) на поверхні клітин (</a:t>
            </a:r>
            <a:r>
              <a:rPr lang="uk-UA" sz="4000" dirty="0" err="1" smtClean="0"/>
              <a:t>МФ</a:t>
            </a:r>
            <a:r>
              <a:rPr lang="uk-UA" sz="4000" dirty="0" smtClean="0"/>
              <a:t>, НГ, </a:t>
            </a:r>
            <a:r>
              <a:rPr lang="uk-UA" sz="4000" dirty="0" err="1" smtClean="0"/>
              <a:t>ДК</a:t>
            </a:r>
            <a:r>
              <a:rPr lang="uk-UA" sz="4000" dirty="0" smtClean="0"/>
              <a:t>).</a:t>
            </a:r>
            <a:r>
              <a:rPr lang="ru-RU" sz="5100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uk-UA" sz="4400" dirty="0" smtClean="0"/>
              <a:t>Основні функції PRR</a:t>
            </a:r>
            <a:endParaRPr lang="ru-RU" sz="5800" b="1" dirty="0" smtClean="0">
              <a:solidFill>
                <a:srgbClr val="FF0000"/>
              </a:solidFill>
            </a:endParaRPr>
          </a:p>
          <a:p>
            <a:r>
              <a:rPr lang="uk-UA" sz="4400" dirty="0" smtClean="0"/>
              <a:t>синтез </a:t>
            </a:r>
            <a:r>
              <a:rPr lang="uk-UA" sz="4400" dirty="0" err="1" smtClean="0"/>
              <a:t>прозапальних</a:t>
            </a:r>
            <a:r>
              <a:rPr lang="uk-UA" sz="4400" dirty="0" smtClean="0"/>
              <a:t> </a:t>
            </a:r>
            <a:r>
              <a:rPr lang="uk-UA" sz="4400" dirty="0" err="1" smtClean="0"/>
              <a:t>цитокінів</a:t>
            </a:r>
            <a:endParaRPr lang="en-US" sz="4400" dirty="0" smtClean="0"/>
          </a:p>
          <a:p>
            <a:r>
              <a:rPr lang="uk-UA" sz="4400" dirty="0" err="1" smtClean="0"/>
              <a:t>Опсонізація</a:t>
            </a:r>
            <a:endParaRPr lang="en-US" sz="4400" dirty="0" smtClean="0"/>
          </a:p>
          <a:p>
            <a:r>
              <a:rPr lang="uk-UA" sz="4400" dirty="0" smtClean="0"/>
              <a:t>Фагоцитоз</a:t>
            </a:r>
            <a:endParaRPr lang="en-US" sz="4400" dirty="0" smtClean="0"/>
          </a:p>
          <a:p>
            <a:r>
              <a:rPr lang="uk-UA" sz="4400" dirty="0" smtClean="0"/>
              <a:t>активація </a:t>
            </a:r>
            <a:r>
              <a:rPr lang="uk-UA" sz="4400" dirty="0" smtClean="0"/>
              <a:t>комплементу</a:t>
            </a:r>
            <a:endParaRPr lang="en-US" sz="4400" dirty="0" smtClean="0"/>
          </a:p>
          <a:p>
            <a:r>
              <a:rPr lang="uk-UA" sz="4400" dirty="0" smtClean="0"/>
              <a:t>індукція </a:t>
            </a:r>
            <a:r>
              <a:rPr lang="uk-UA" sz="4400" dirty="0" err="1" smtClean="0"/>
              <a:t>апоптозу</a:t>
            </a:r>
            <a:endParaRPr lang="ru-RU" sz="5100" dirty="0" smtClean="0"/>
          </a:p>
        </p:txBody>
      </p:sp>
    </p:spTree>
    <p:extLst>
      <p:ext uri="{BB962C8B-B14F-4D97-AF65-F5344CB8AC3E}">
        <p14:creationId xmlns:p14="http://schemas.microsoft.com/office/powerpoint/2010/main" xmlns="" val="6856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342900"/>
            <a:ext cx="7315200" cy="10287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600" dirty="0" smtClean="0"/>
              <a:t>Дія МАК на клітину мішень</a:t>
            </a:r>
            <a:endParaRPr lang="en-US" altLang="ru-RU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848601" y="2819400"/>
            <a:ext cx="2212975" cy="3124200"/>
            <a:chOff x="3984" y="1680"/>
            <a:chExt cx="1394" cy="19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702" y="2066"/>
              <a:ext cx="676" cy="1154"/>
              <a:chOff x="4702" y="1826"/>
              <a:chExt cx="676" cy="1154"/>
            </a:xfrm>
          </p:grpSpPr>
          <p:sp>
            <p:nvSpPr>
              <p:cNvPr id="135173" name="AutoShape 5"/>
              <p:cNvSpPr>
                <a:spLocks noChangeArrowheads="1"/>
              </p:cNvSpPr>
              <p:nvPr/>
            </p:nvSpPr>
            <p:spPr bwMode="auto">
              <a:xfrm rot="-5431631">
                <a:off x="4458" y="2070"/>
                <a:ext cx="1113" cy="625"/>
              </a:xfrm>
              <a:prstGeom prst="homePlate">
                <a:avLst>
                  <a:gd name="adj" fmla="val 65428"/>
                </a:avLst>
              </a:prstGeom>
              <a:solidFill>
                <a:srgbClr val="66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/>
                  <a:t>C5</a:t>
                </a:r>
                <a:endParaRPr lang="en-US" altLang="ru-RU" sz="2800"/>
              </a:p>
            </p:txBody>
          </p:sp>
          <p:sp>
            <p:nvSpPr>
              <p:cNvPr id="135174" name="Text Box 6"/>
              <p:cNvSpPr txBox="1">
                <a:spLocks noChangeArrowheads="1"/>
              </p:cNvSpPr>
              <p:nvPr/>
            </p:nvSpPr>
            <p:spPr bwMode="auto">
              <a:xfrm flipH="1">
                <a:off x="5136" y="2304"/>
                <a:ext cx="144" cy="233"/>
              </a:xfrm>
              <a:prstGeom prst="rect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ru-RU"/>
                  <a:t>b</a:t>
                </a:r>
              </a:p>
            </p:txBody>
          </p:sp>
          <p:sp>
            <p:nvSpPr>
              <p:cNvPr id="135175" name="AutoShape 7"/>
              <p:cNvSpPr>
                <a:spLocks noChangeArrowheads="1"/>
              </p:cNvSpPr>
              <p:nvPr/>
            </p:nvSpPr>
            <p:spPr bwMode="auto">
              <a:xfrm rot="10806781">
                <a:off x="4704" y="2595"/>
                <a:ext cx="674" cy="385"/>
              </a:xfrm>
              <a:prstGeom prst="flowChartMerge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2000"/>
                  <a:t> </a:t>
                </a:r>
              </a:p>
            </p:txBody>
          </p:sp>
        </p:grpSp>
        <p:sp>
          <p:nvSpPr>
            <p:cNvPr id="135176" name="Oval 8"/>
            <p:cNvSpPr>
              <a:spLocks noChangeArrowheads="1"/>
            </p:cNvSpPr>
            <p:nvPr/>
          </p:nvSpPr>
          <p:spPr bwMode="auto">
            <a:xfrm>
              <a:off x="4224" y="1680"/>
              <a:ext cx="720" cy="720"/>
            </a:xfrm>
            <a:prstGeom prst="ellipse">
              <a:avLst/>
            </a:prstGeom>
            <a:solidFill>
              <a:srgbClr val="99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C6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984" y="2352"/>
              <a:ext cx="720" cy="1296"/>
              <a:chOff x="1776" y="1824"/>
              <a:chExt cx="720" cy="1296"/>
            </a:xfrm>
          </p:grpSpPr>
          <p:sp>
            <p:nvSpPr>
              <p:cNvPr id="135178" name="Oval 10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720" cy="714"/>
              </a:xfrm>
              <a:prstGeom prst="ellipse">
                <a:avLst/>
              </a:prstGeom>
              <a:solidFill>
                <a:srgbClr val="99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ru-RU"/>
                  <a:t>C7</a:t>
                </a:r>
              </a:p>
            </p:txBody>
          </p:sp>
          <p:sp>
            <p:nvSpPr>
              <p:cNvPr id="135179" name="AutoShape 11"/>
              <p:cNvSpPr>
                <a:spLocks noChangeArrowheads="1"/>
              </p:cNvSpPr>
              <p:nvPr/>
            </p:nvSpPr>
            <p:spPr bwMode="auto">
              <a:xfrm>
                <a:off x="2016" y="2304"/>
                <a:ext cx="240" cy="816"/>
              </a:xfrm>
              <a:prstGeom prst="can">
                <a:avLst>
                  <a:gd name="adj" fmla="val 108375"/>
                </a:avLst>
              </a:prstGeom>
              <a:solidFill>
                <a:srgbClr val="99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</a:pPr>
                <a:endParaRPr lang="en-GB" altLang="ru-RU"/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467600" y="3429000"/>
            <a:ext cx="1600200" cy="2667000"/>
            <a:chOff x="1104" y="1488"/>
            <a:chExt cx="1182" cy="1824"/>
          </a:xfrm>
        </p:grpSpPr>
        <p:sp>
          <p:nvSpPr>
            <p:cNvPr id="135182" name="AutoShape 14"/>
            <p:cNvSpPr>
              <a:spLocks noChangeArrowheads="1"/>
            </p:cNvSpPr>
            <p:nvPr/>
          </p:nvSpPr>
          <p:spPr bwMode="auto">
            <a:xfrm>
              <a:off x="1488" y="2496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  <p:sp>
          <p:nvSpPr>
            <p:cNvPr id="135183" name="AutoShape 15"/>
            <p:cNvSpPr>
              <a:spLocks noChangeArrowheads="1"/>
            </p:cNvSpPr>
            <p:nvPr/>
          </p:nvSpPr>
          <p:spPr bwMode="auto">
            <a:xfrm rot="-5565689">
              <a:off x="999" y="1593"/>
              <a:ext cx="1392" cy="1182"/>
            </a:xfrm>
            <a:custGeom>
              <a:avLst/>
              <a:gdLst>
                <a:gd name="G0" fmla="+- 4737 0 0"/>
                <a:gd name="G1" fmla="+- -11739412 0 0"/>
                <a:gd name="G2" fmla="+- 0 0 -11739412"/>
                <a:gd name="T0" fmla="*/ 0 256 1"/>
                <a:gd name="T1" fmla="*/ 180 256 1"/>
                <a:gd name="G3" fmla="+- -11739412 T0 T1"/>
                <a:gd name="T2" fmla="*/ 0 256 1"/>
                <a:gd name="T3" fmla="*/ 90 256 1"/>
                <a:gd name="G4" fmla="+- -11739412 T2 T3"/>
                <a:gd name="G5" fmla="*/ G4 2 1"/>
                <a:gd name="T4" fmla="*/ 90 256 1"/>
                <a:gd name="T5" fmla="*/ 0 256 1"/>
                <a:gd name="G6" fmla="+- -11739412 T4 T5"/>
                <a:gd name="G7" fmla="*/ G6 2 1"/>
                <a:gd name="G8" fmla="abs -1173941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737"/>
                <a:gd name="G18" fmla="*/ 4737 1 2"/>
                <a:gd name="G19" fmla="+- G18 5400 0"/>
                <a:gd name="G20" fmla="cos G19 -11739412"/>
                <a:gd name="G21" fmla="sin G19 -11739412"/>
                <a:gd name="G22" fmla="+- G20 10800 0"/>
                <a:gd name="G23" fmla="+- G21 10800 0"/>
                <a:gd name="G24" fmla="+- 10800 0 G20"/>
                <a:gd name="G25" fmla="+- 4737 10800 0"/>
                <a:gd name="G26" fmla="?: G9 G17 G25"/>
                <a:gd name="G27" fmla="?: G9 0 21600"/>
                <a:gd name="G28" fmla="cos 10800 -11739412"/>
                <a:gd name="G29" fmla="sin 10800 -11739412"/>
                <a:gd name="G30" fmla="sin 4737 -11739412"/>
                <a:gd name="G31" fmla="+- G28 10800 0"/>
                <a:gd name="G32" fmla="+- G29 10800 0"/>
                <a:gd name="G33" fmla="+- G30 10800 0"/>
                <a:gd name="G34" fmla="?: G4 0 G31"/>
                <a:gd name="G35" fmla="?: -11739412 G34 0"/>
                <a:gd name="G36" fmla="?: G6 G35 G31"/>
                <a:gd name="G37" fmla="+- 21600 0 G36"/>
                <a:gd name="G38" fmla="?: G4 0 G33"/>
                <a:gd name="G39" fmla="?: -1173941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031 w 21600"/>
                <a:gd name="T15" fmla="*/ 10681 h 21600"/>
                <a:gd name="T16" fmla="*/ 10800 w 21600"/>
                <a:gd name="T17" fmla="*/ 6063 h 21600"/>
                <a:gd name="T18" fmla="*/ 18569 w 21600"/>
                <a:gd name="T19" fmla="*/ 1068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063" y="10728"/>
                  </a:moveTo>
                  <a:cubicBezTo>
                    <a:pt x="6102" y="8140"/>
                    <a:pt x="8211" y="6063"/>
                    <a:pt x="10800" y="6063"/>
                  </a:cubicBezTo>
                  <a:cubicBezTo>
                    <a:pt x="13388" y="6063"/>
                    <a:pt x="15497" y="8140"/>
                    <a:pt x="15536" y="10728"/>
                  </a:cubicBezTo>
                  <a:lnTo>
                    <a:pt x="21598" y="10635"/>
                  </a:lnTo>
                  <a:cubicBezTo>
                    <a:pt x="21509" y="4735"/>
                    <a:pt x="16700" y="0"/>
                    <a:pt x="10799" y="0"/>
                  </a:cubicBezTo>
                  <a:cubicBezTo>
                    <a:pt x="4899" y="0"/>
                    <a:pt x="90" y="4735"/>
                    <a:pt x="1" y="10635"/>
                  </a:cubicBezTo>
                  <a:close/>
                </a:path>
              </a:pathLst>
            </a:cu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en-US" altLang="ru-RU"/>
                <a:t>C8    </a:t>
              </a:r>
            </a:p>
            <a:p>
              <a:endParaRPr lang="en-US" altLang="ru-RU"/>
            </a:p>
          </p:txBody>
        </p:sp>
      </p:grpSp>
      <p:pic>
        <p:nvPicPr>
          <p:cNvPr id="135194" name="Picture 26" descr="D:\GRAPHICS\IMMUNOL\Complement\ComplR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76400"/>
            <a:ext cx="353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6019800" y="5257800"/>
            <a:ext cx="1676400" cy="1219200"/>
            <a:chOff x="2832" y="3216"/>
            <a:chExt cx="1056" cy="768"/>
          </a:xfrm>
        </p:grpSpPr>
        <p:sp>
          <p:nvSpPr>
            <p:cNvPr id="135196" name="AutoShape 28"/>
            <p:cNvSpPr>
              <a:spLocks noChangeArrowheads="1"/>
            </p:cNvSpPr>
            <p:nvPr/>
          </p:nvSpPr>
          <p:spPr bwMode="auto">
            <a:xfrm>
              <a:off x="3648" y="3264"/>
              <a:ext cx="240" cy="720"/>
            </a:xfrm>
            <a:prstGeom prst="irregularSeal1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 </a:t>
              </a:r>
            </a:p>
          </p:txBody>
        </p:sp>
        <p:sp>
          <p:nvSpPr>
            <p:cNvPr id="135197" name="AutoShape 29"/>
            <p:cNvSpPr>
              <a:spLocks noChangeArrowheads="1"/>
            </p:cNvSpPr>
            <p:nvPr/>
          </p:nvSpPr>
          <p:spPr bwMode="auto">
            <a:xfrm>
              <a:off x="2832" y="3216"/>
              <a:ext cx="288" cy="720"/>
            </a:xfrm>
            <a:prstGeom prst="irregularSeal1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35207" name="AutoShape 39"/>
          <p:cNvSpPr>
            <a:spLocks noChangeArrowheads="1"/>
          </p:cNvSpPr>
          <p:nvPr/>
        </p:nvSpPr>
        <p:spPr bwMode="auto">
          <a:xfrm>
            <a:off x="6492876" y="4495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08" name="AutoShape 40"/>
          <p:cNvSpPr>
            <a:spLocks noChangeArrowheads="1"/>
          </p:cNvSpPr>
          <p:nvPr/>
        </p:nvSpPr>
        <p:spPr bwMode="auto">
          <a:xfrm>
            <a:off x="6264276" y="45720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09" name="AutoShape 41"/>
          <p:cNvSpPr>
            <a:spLocks noChangeArrowheads="1"/>
          </p:cNvSpPr>
          <p:nvPr/>
        </p:nvSpPr>
        <p:spPr bwMode="auto">
          <a:xfrm>
            <a:off x="6797676" y="4495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0" name="AutoShape 42"/>
          <p:cNvSpPr>
            <a:spLocks noChangeArrowheads="1"/>
          </p:cNvSpPr>
          <p:nvPr/>
        </p:nvSpPr>
        <p:spPr bwMode="auto">
          <a:xfrm>
            <a:off x="7102475" y="4572000"/>
            <a:ext cx="304800" cy="990600"/>
          </a:xfrm>
          <a:prstGeom prst="can">
            <a:avLst>
              <a:gd name="adj" fmla="val 103594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1" name="AutoShape 43"/>
          <p:cNvSpPr>
            <a:spLocks noChangeArrowheads="1"/>
          </p:cNvSpPr>
          <p:nvPr/>
        </p:nvSpPr>
        <p:spPr bwMode="auto">
          <a:xfrm>
            <a:off x="7254876" y="4876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2" name="AutoShape 44"/>
          <p:cNvSpPr>
            <a:spLocks noChangeArrowheads="1"/>
          </p:cNvSpPr>
          <p:nvPr/>
        </p:nvSpPr>
        <p:spPr bwMode="auto">
          <a:xfrm>
            <a:off x="6096001" y="4876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3" name="AutoShape 45"/>
          <p:cNvSpPr>
            <a:spLocks noChangeArrowheads="1"/>
          </p:cNvSpPr>
          <p:nvPr/>
        </p:nvSpPr>
        <p:spPr bwMode="auto">
          <a:xfrm>
            <a:off x="6340476" y="51054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4" name="AutoShape 46"/>
          <p:cNvSpPr>
            <a:spLocks noChangeArrowheads="1"/>
          </p:cNvSpPr>
          <p:nvPr/>
        </p:nvSpPr>
        <p:spPr bwMode="auto">
          <a:xfrm>
            <a:off x="6677026" y="51816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5" name="AutoShape 47"/>
          <p:cNvSpPr>
            <a:spLocks noChangeArrowheads="1"/>
          </p:cNvSpPr>
          <p:nvPr/>
        </p:nvSpPr>
        <p:spPr bwMode="auto">
          <a:xfrm>
            <a:off x="7010401" y="51054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9" name="Line 51"/>
          <p:cNvSpPr>
            <a:spLocks noChangeShapeType="1"/>
          </p:cNvSpPr>
          <p:nvPr/>
        </p:nvSpPr>
        <p:spPr bwMode="auto">
          <a:xfrm flipH="1">
            <a:off x="5715000" y="1600200"/>
            <a:ext cx="838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583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07" grpId="0" animBg="1" autoUpdateAnimBg="0"/>
      <p:bldP spid="135208" grpId="0" animBg="1" autoUpdateAnimBg="0"/>
      <p:bldP spid="135209" grpId="0" animBg="1" autoUpdateAnimBg="0"/>
      <p:bldP spid="135210" grpId="0" animBg="1" autoUpdateAnimBg="0"/>
      <p:bldP spid="135211" grpId="0" animBg="1" autoUpdateAnimBg="0"/>
      <p:bldP spid="135212" grpId="0" animBg="1" autoUpdateAnimBg="0"/>
      <p:bldP spid="135213" grpId="0" animBg="1" autoUpdateAnimBg="0"/>
      <p:bldP spid="135214" grpId="0" animBg="1" autoUpdateAnimBg="0"/>
      <p:bldP spid="135215" grpId="0" animBg="1" autoUpdateAnimBg="0"/>
      <p:bldP spid="1352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66670" y="342900"/>
            <a:ext cx="10278539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Компоненти альтернативного шляху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395902" y="2447977"/>
            <a:ext cx="990600" cy="1384995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 dirty="0"/>
          </a:p>
          <a:p>
            <a:r>
              <a:rPr lang="en-US" altLang="ru-RU" sz="2800" dirty="0"/>
              <a:t>C3</a:t>
            </a:r>
          </a:p>
          <a:p>
            <a:endParaRPr lang="en-US" altLang="ru-RU" sz="2800" dirty="0"/>
          </a:p>
        </p:txBody>
      </p:sp>
      <p:sp>
        <p:nvSpPr>
          <p:cNvPr id="57362" name="AutoShape 18"/>
          <p:cNvSpPr>
            <a:spLocks noChangeArrowheads="1"/>
          </p:cNvSpPr>
          <p:nvPr/>
        </p:nvSpPr>
        <p:spPr bwMode="auto">
          <a:xfrm rot="72039">
            <a:off x="1505231" y="1390194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800"/>
              <a:t>B</a:t>
            </a:r>
          </a:p>
        </p:txBody>
      </p:sp>
      <p:sp>
        <p:nvSpPr>
          <p:cNvPr id="57367" name="AutoShape 23"/>
          <p:cNvSpPr>
            <a:spLocks noChangeArrowheads="1"/>
          </p:cNvSpPr>
          <p:nvPr/>
        </p:nvSpPr>
        <p:spPr bwMode="auto">
          <a:xfrm rot="-902908">
            <a:off x="3555589" y="1701036"/>
            <a:ext cx="1819275" cy="1125123"/>
          </a:xfrm>
          <a:prstGeom prst="lightningBol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sz="2000" dirty="0"/>
              <a:t>D</a:t>
            </a:r>
            <a:endParaRPr lang="en-US" altLang="ru-RU" sz="2800" dirty="0"/>
          </a:p>
        </p:txBody>
      </p:sp>
      <p:sp>
        <p:nvSpPr>
          <p:cNvPr id="57371" name="AutoShape 27"/>
          <p:cNvSpPr>
            <a:spLocks noChangeArrowheads="1"/>
          </p:cNvSpPr>
          <p:nvPr/>
        </p:nvSpPr>
        <p:spPr bwMode="auto">
          <a:xfrm rot="5383643">
            <a:off x="5815462" y="1705715"/>
            <a:ext cx="978800" cy="955764"/>
          </a:xfrm>
          <a:prstGeom prst="rtTriangle">
            <a:avLst/>
          </a:prstGeom>
          <a:solidFill>
            <a:srgbClr val="66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r>
              <a:rPr lang="en-US" altLang="ru-RU"/>
              <a:t>P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03076" y="1714678"/>
            <a:ext cx="4945487" cy="4802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Запуск починається із С3 Зміст С3 становить ½ концентрації всіх білків комплементу Для утворення </a:t>
            </a:r>
            <a:r>
              <a:rPr lang="uk-UA" sz="2800" dirty="0" err="1" smtClean="0"/>
              <a:t>С3-конвертази</a:t>
            </a:r>
            <a:r>
              <a:rPr lang="uk-UA" sz="2800" dirty="0" smtClean="0"/>
              <a:t> еволюція створила «холостий» механізм освіти </a:t>
            </a:r>
            <a:r>
              <a:rPr lang="uk-UA" sz="2800" dirty="0" err="1" smtClean="0"/>
              <a:t>С3b</a:t>
            </a:r>
            <a:r>
              <a:rPr lang="uk-UA" sz="2800" dirty="0" smtClean="0"/>
              <a:t> Спонтанний гідроліз</a:t>
            </a:r>
            <a:r>
              <a:rPr lang="ru-RU" sz="2800" dirty="0" smtClean="0"/>
              <a:t>   </a:t>
            </a:r>
            <a:r>
              <a:rPr lang="ru-RU" sz="3600" b="1" dirty="0" smtClean="0">
                <a:solidFill>
                  <a:srgbClr val="FF0000"/>
                </a:solidFill>
              </a:rPr>
              <a:t>С3-            С3а+С3</a:t>
            </a:r>
            <a:r>
              <a:rPr lang="en-US" sz="3600" b="1" dirty="0">
                <a:solidFill>
                  <a:srgbClr val="FF0000"/>
                </a:solidFill>
              </a:rPr>
              <a:t>b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7714445" y="5780962"/>
            <a:ext cx="978408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Н2О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87710" y="2709934"/>
            <a:ext cx="2779937" cy="813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Чинники присутні у крові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2772" y="4976037"/>
            <a:ext cx="6230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активатором є компоненти мікробів та агрегати різних білків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78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381000"/>
            <a:ext cx="6096000" cy="9906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Спонтанна активація</a:t>
            </a:r>
            <a:r>
              <a:rPr lang="en-US" altLang="ru-RU" sz="3600" b="1" dirty="0" smtClean="0">
                <a:solidFill>
                  <a:srgbClr val="FF0000"/>
                </a:solidFill>
              </a:rPr>
              <a:t> </a:t>
            </a:r>
            <a:r>
              <a:rPr lang="en-US" altLang="ru-RU" sz="3600" b="1" dirty="0" smtClean="0">
                <a:solidFill>
                  <a:srgbClr val="FF0000"/>
                </a:solidFill>
              </a:rPr>
              <a:t>C3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32811" name="AutoShape 43"/>
          <p:cNvSpPr>
            <a:spLocks noChangeArrowheads="1"/>
          </p:cNvSpPr>
          <p:nvPr/>
        </p:nvSpPr>
        <p:spPr bwMode="auto">
          <a:xfrm>
            <a:off x="4876800" y="3713559"/>
            <a:ext cx="990600" cy="1231106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/>
          </a:p>
          <a:p>
            <a:r>
              <a:rPr lang="en-US" altLang="ru-RU"/>
              <a:t>C3</a:t>
            </a:r>
            <a:endParaRPr lang="en-US" altLang="ru-RU" sz="2800"/>
          </a:p>
          <a:p>
            <a:endParaRPr lang="en-US" altLang="ru-RU" sz="2800"/>
          </a:p>
        </p:txBody>
      </p:sp>
      <p:sp>
        <p:nvSpPr>
          <p:cNvPr id="32812" name="AutoShape 44"/>
          <p:cNvSpPr>
            <a:spLocks noChangeArrowheads="1"/>
          </p:cNvSpPr>
          <p:nvPr/>
        </p:nvSpPr>
        <p:spPr bwMode="auto">
          <a:xfrm rot="10905938">
            <a:off x="5029200" y="3200400"/>
            <a:ext cx="838200" cy="762000"/>
          </a:xfrm>
          <a:prstGeom prst="irregularSeal2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H</a:t>
            </a:r>
            <a:r>
              <a:rPr lang="en-US" altLang="ru-RU" sz="2000" baseline="-25000"/>
              <a:t>2</a:t>
            </a:r>
            <a:r>
              <a:rPr lang="en-US" altLang="ru-RU" sz="2000"/>
              <a:t>O</a:t>
            </a:r>
          </a:p>
        </p:txBody>
      </p: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4802188" y="2971801"/>
            <a:ext cx="1217612" cy="1512888"/>
            <a:chOff x="2065" y="1872"/>
            <a:chExt cx="767" cy="953"/>
          </a:xfrm>
        </p:grpSpPr>
        <p:sp>
          <p:nvSpPr>
            <p:cNvPr id="32813" name="Text Box 45"/>
            <p:cNvSpPr txBox="1">
              <a:spLocks noChangeArrowheads="1"/>
            </p:cNvSpPr>
            <p:nvPr/>
          </p:nvSpPr>
          <p:spPr bwMode="auto">
            <a:xfrm>
              <a:off x="2544" y="2592"/>
              <a:ext cx="144" cy="23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/>
                <a:t>i</a:t>
              </a:r>
            </a:p>
          </p:txBody>
        </p:sp>
        <p:sp>
          <p:nvSpPr>
            <p:cNvPr id="32815" name="AutoShape 47"/>
            <p:cNvSpPr>
              <a:spLocks noChangeArrowheads="1"/>
            </p:cNvSpPr>
            <p:nvPr/>
          </p:nvSpPr>
          <p:spPr bwMode="auto">
            <a:xfrm rot="10904406">
              <a:off x="2065" y="1872"/>
              <a:ext cx="767" cy="720"/>
            </a:xfrm>
            <a:prstGeom prst="irregularSeal2">
              <a:avLst/>
            </a:prstGeom>
            <a:solidFill>
              <a:srgbClr val="EAEAEA"/>
            </a:solidFill>
            <a:ln w="12700">
              <a:solidFill>
                <a:srgbClr val="EAEAEA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32817" name="AutoShape 49"/>
          <p:cNvSpPr>
            <a:spLocks noChangeArrowheads="1"/>
          </p:cNvSpPr>
          <p:nvPr/>
        </p:nvSpPr>
        <p:spPr bwMode="auto">
          <a:xfrm rot="72039">
            <a:off x="5867400" y="3200400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800"/>
              <a:t>B</a:t>
            </a:r>
          </a:p>
        </p:txBody>
      </p:sp>
      <p:sp>
        <p:nvSpPr>
          <p:cNvPr id="32843" name="AutoShape 75"/>
          <p:cNvSpPr>
            <a:spLocks noChangeArrowheads="1"/>
          </p:cNvSpPr>
          <p:nvPr/>
        </p:nvSpPr>
        <p:spPr bwMode="auto">
          <a:xfrm rot="-902908">
            <a:off x="5715001" y="2819401"/>
            <a:ext cx="1819275" cy="912813"/>
          </a:xfrm>
          <a:prstGeom prst="lightningBol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sz="2000"/>
              <a:t>D</a:t>
            </a:r>
            <a:endParaRPr lang="en-US" altLang="ru-RU" sz="2800"/>
          </a:p>
        </p:txBody>
      </p:sp>
      <p:sp>
        <p:nvSpPr>
          <p:cNvPr id="32866" name="Text Box 98"/>
          <p:cNvSpPr txBox="1">
            <a:spLocks noChangeArrowheads="1"/>
          </p:cNvSpPr>
          <p:nvPr/>
        </p:nvSpPr>
        <p:spPr bwMode="auto">
          <a:xfrm>
            <a:off x="3352800" y="2207311"/>
            <a:ext cx="4341125" cy="646331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sz="3600" dirty="0" smtClean="0"/>
              <a:t>Освіта C3 </a:t>
            </a:r>
            <a:r>
              <a:rPr lang="uk-UA" sz="3600" dirty="0" err="1" smtClean="0"/>
              <a:t>конвертази</a:t>
            </a:r>
            <a:endParaRPr lang="en-US" altLang="ru-RU" sz="3600" dirty="0">
              <a:solidFill>
                <a:srgbClr val="CCCC00"/>
              </a:solidFill>
            </a:endParaRPr>
          </a:p>
        </p:txBody>
      </p:sp>
      <p:sp>
        <p:nvSpPr>
          <p:cNvPr id="32868" name="Text Box 100"/>
          <p:cNvSpPr txBox="1">
            <a:spLocks noChangeArrowheads="1"/>
          </p:cNvSpPr>
          <p:nvPr/>
        </p:nvSpPr>
        <p:spPr bwMode="auto">
          <a:xfrm>
            <a:off x="3519489" y="5681990"/>
            <a:ext cx="7334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sz="2800" dirty="0" err="1" smtClean="0"/>
              <a:t>C3iBb</a:t>
            </a:r>
            <a:r>
              <a:rPr lang="uk-UA" sz="2800" dirty="0" smtClean="0"/>
              <a:t> комплекс короткоживучий-нестабільний</a:t>
            </a:r>
            <a:endParaRPr lang="en-US" altLang="ru-RU" sz="2800" dirty="0"/>
          </a:p>
        </p:txBody>
      </p: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5724526" y="2819401"/>
            <a:ext cx="1819275" cy="1557338"/>
            <a:chOff x="2640" y="1776"/>
            <a:chExt cx="1146" cy="981"/>
          </a:xfrm>
        </p:grpSpPr>
        <p:sp>
          <p:nvSpPr>
            <p:cNvPr id="32871" name="AutoShape 103"/>
            <p:cNvSpPr>
              <a:spLocks noChangeArrowheads="1"/>
            </p:cNvSpPr>
            <p:nvPr/>
          </p:nvSpPr>
          <p:spPr bwMode="auto">
            <a:xfrm rot="-902908">
              <a:off x="2640" y="1776"/>
              <a:ext cx="1146" cy="575"/>
            </a:xfrm>
            <a:prstGeom prst="lightningBol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ru-RU" sz="2800"/>
            </a:p>
          </p:txBody>
        </p:sp>
        <p:sp>
          <p:nvSpPr>
            <p:cNvPr id="32872" name="Text Box 104"/>
            <p:cNvSpPr txBox="1">
              <a:spLocks noChangeArrowheads="1"/>
            </p:cNvSpPr>
            <p:nvPr/>
          </p:nvSpPr>
          <p:spPr bwMode="auto">
            <a:xfrm>
              <a:off x="3264" y="2524"/>
              <a:ext cx="144" cy="23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ru-RU"/>
                <a:t>b</a:t>
              </a:r>
            </a:p>
          </p:txBody>
        </p:sp>
      </p:grpSp>
      <p:sp>
        <p:nvSpPr>
          <p:cNvPr id="32880" name="AutoShape 112"/>
          <p:cNvSpPr>
            <a:spLocks noChangeArrowheads="1"/>
          </p:cNvSpPr>
          <p:nvPr/>
        </p:nvSpPr>
        <p:spPr bwMode="auto">
          <a:xfrm>
            <a:off x="7391400" y="3642172"/>
            <a:ext cx="990600" cy="1384995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/>
          </a:p>
          <a:p>
            <a:r>
              <a:rPr lang="en-US" altLang="ru-RU" sz="2800"/>
              <a:t>C3</a:t>
            </a:r>
          </a:p>
          <a:p>
            <a:endParaRPr lang="en-US" altLang="ru-RU" sz="2800"/>
          </a:p>
        </p:txBody>
      </p:sp>
      <p:grpSp>
        <p:nvGrpSpPr>
          <p:cNvPr id="4" name="Group 125"/>
          <p:cNvGrpSpPr>
            <a:grpSpLocks/>
          </p:cNvGrpSpPr>
          <p:nvPr/>
        </p:nvGrpSpPr>
        <p:grpSpPr bwMode="auto">
          <a:xfrm>
            <a:off x="2286000" y="3414714"/>
            <a:ext cx="6355724" cy="2224087"/>
            <a:chOff x="480" y="2151"/>
            <a:chExt cx="3888" cy="1401"/>
          </a:xfrm>
        </p:grpSpPr>
        <p:sp>
          <p:nvSpPr>
            <p:cNvPr id="32858" name="AutoShape 90"/>
            <p:cNvSpPr>
              <a:spLocks noChangeArrowheads="1"/>
            </p:cNvSpPr>
            <p:nvPr/>
          </p:nvSpPr>
          <p:spPr bwMode="auto">
            <a:xfrm rot="-55457">
              <a:off x="480" y="3216"/>
              <a:ext cx="673" cy="336"/>
            </a:xfrm>
            <a:prstGeom prst="flowChartMerge">
              <a:avLst/>
            </a:prstGeom>
            <a:solidFill>
              <a:srgbClr val="339966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C3a</a:t>
              </a:r>
            </a:p>
          </p:txBody>
        </p:sp>
        <p:grpSp>
          <p:nvGrpSpPr>
            <p:cNvPr id="5" name="Group 124"/>
            <p:cNvGrpSpPr>
              <a:grpSpLocks/>
            </p:cNvGrpSpPr>
            <p:nvPr/>
          </p:nvGrpSpPr>
          <p:grpSpPr bwMode="auto">
            <a:xfrm>
              <a:off x="3648" y="2151"/>
              <a:ext cx="720" cy="646"/>
              <a:chOff x="3648" y="2151"/>
              <a:chExt cx="720" cy="646"/>
            </a:xfrm>
          </p:grpSpPr>
          <p:sp>
            <p:nvSpPr>
              <p:cNvPr id="32889" name="Rectangle 121"/>
              <p:cNvSpPr>
                <a:spLocks noChangeArrowheads="1"/>
              </p:cNvSpPr>
              <p:nvPr/>
            </p:nvSpPr>
            <p:spPr bwMode="auto">
              <a:xfrm>
                <a:off x="4128" y="2623"/>
                <a:ext cx="14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ru-RU"/>
                  <a:t>b</a:t>
                </a:r>
              </a:p>
            </p:txBody>
          </p:sp>
          <p:sp>
            <p:nvSpPr>
              <p:cNvPr id="32890" name="AutoShape 122"/>
              <p:cNvSpPr>
                <a:spLocks noChangeArrowheads="1"/>
              </p:cNvSpPr>
              <p:nvPr/>
            </p:nvSpPr>
            <p:spPr bwMode="auto">
              <a:xfrm rot="-55457">
                <a:off x="3648" y="2151"/>
                <a:ext cx="720" cy="384"/>
              </a:xfrm>
              <a:prstGeom prst="flowChartMerge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062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2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12" grpId="0" animBg="1" autoUpdateAnimBg="0"/>
      <p:bldP spid="32817" grpId="0" animBg="1" autoUpdateAnimBg="0"/>
      <p:bldP spid="32843" grpId="0" animBg="1" autoUpdateAnimBg="0"/>
      <p:bldP spid="32866" grpId="0" animBg="1" autoUpdateAnimBg="0"/>
      <p:bldP spid="32868" grpId="0" autoUpdateAnimBg="0"/>
      <p:bldP spid="32880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8" name="AutoShape 8"/>
          <p:cNvSpPr>
            <a:spLocks noChangeArrowheads="1"/>
          </p:cNvSpPr>
          <p:nvPr/>
        </p:nvSpPr>
        <p:spPr bwMode="auto">
          <a:xfrm rot="72039">
            <a:off x="5867400" y="4419600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800"/>
              <a:t>B</a:t>
            </a:r>
          </a:p>
        </p:txBody>
      </p:sp>
      <p:sp>
        <p:nvSpPr>
          <p:cNvPr id="61454" name="AutoShape 14"/>
          <p:cNvSpPr>
            <a:spLocks noChangeArrowheads="1"/>
          </p:cNvSpPr>
          <p:nvPr/>
        </p:nvSpPr>
        <p:spPr bwMode="auto">
          <a:xfrm rot="-902908">
            <a:off x="5715001" y="3962401"/>
            <a:ext cx="1819275" cy="912813"/>
          </a:xfrm>
          <a:prstGeom prst="lightningBol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sz="2000"/>
              <a:t>D</a:t>
            </a:r>
            <a:endParaRPr lang="en-US" altLang="ru-RU" sz="2800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5715001" y="3962401"/>
            <a:ext cx="1819275" cy="1633538"/>
            <a:chOff x="2640" y="2496"/>
            <a:chExt cx="1146" cy="1029"/>
          </a:xfrm>
        </p:grpSpPr>
        <p:sp>
          <p:nvSpPr>
            <p:cNvPr id="61455" name="AutoShape 15"/>
            <p:cNvSpPr>
              <a:spLocks noChangeArrowheads="1"/>
            </p:cNvSpPr>
            <p:nvPr/>
          </p:nvSpPr>
          <p:spPr bwMode="auto">
            <a:xfrm rot="-902908">
              <a:off x="2640" y="2496"/>
              <a:ext cx="1146" cy="575"/>
            </a:xfrm>
            <a:prstGeom prst="lightningBol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ru-RU" sz="2800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3264" y="3292"/>
              <a:ext cx="144" cy="23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ru-RU"/>
                <a:t>b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802182" y="4451351"/>
            <a:ext cx="1143000" cy="1549400"/>
            <a:chOff x="2064" y="2832"/>
            <a:chExt cx="720" cy="976"/>
          </a:xfrm>
        </p:grpSpPr>
        <p:sp>
          <p:nvSpPr>
            <p:cNvPr id="61471" name="AutoShape 31"/>
            <p:cNvSpPr>
              <a:spLocks noChangeArrowheads="1"/>
            </p:cNvSpPr>
            <p:nvPr/>
          </p:nvSpPr>
          <p:spPr bwMode="auto">
            <a:xfrm>
              <a:off x="2112" y="3033"/>
              <a:ext cx="624" cy="775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/>
            </a:p>
            <a:p>
              <a:r>
                <a:rPr lang="en-US" altLang="ru-RU"/>
                <a:t>C3b</a:t>
              </a:r>
              <a:endParaRPr lang="en-US" altLang="ru-RU" sz="2800"/>
            </a:p>
            <a:p>
              <a:endParaRPr lang="en-US" altLang="ru-RU" sz="2800"/>
            </a:p>
          </p:txBody>
        </p:sp>
        <p:sp>
          <p:nvSpPr>
            <p:cNvPr id="61473" name="AutoShape 33"/>
            <p:cNvSpPr>
              <a:spLocks noChangeArrowheads="1"/>
            </p:cNvSpPr>
            <p:nvPr/>
          </p:nvSpPr>
          <p:spPr bwMode="auto">
            <a:xfrm rot="-55457">
              <a:off x="2064" y="2832"/>
              <a:ext cx="720" cy="336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61483" name="Text Box 43"/>
          <p:cNvSpPr txBox="1">
            <a:spLocks noChangeArrowheads="1"/>
          </p:cNvSpPr>
          <p:nvPr/>
        </p:nvSpPr>
        <p:spPr bwMode="auto">
          <a:xfrm>
            <a:off x="1224092" y="2771843"/>
            <a:ext cx="9247031" cy="5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uk-UA" sz="3600" dirty="0" smtClean="0"/>
              <a:t>Спонтанна </a:t>
            </a:r>
            <a:r>
              <a:rPr lang="uk-UA" sz="3600" dirty="0" err="1" smtClean="0"/>
              <a:t>-освіта</a:t>
            </a:r>
            <a:r>
              <a:rPr lang="uk-UA" sz="3600" dirty="0" smtClean="0"/>
              <a:t> </a:t>
            </a:r>
            <a:r>
              <a:rPr lang="uk-UA" sz="3600" dirty="0" err="1" smtClean="0"/>
              <a:t>C3b</a:t>
            </a:r>
            <a:r>
              <a:rPr lang="uk-UA" sz="3600" dirty="0" smtClean="0"/>
              <a:t> не руйнується</a:t>
            </a:r>
            <a:endParaRPr lang="en-US" altLang="ru-RU" sz="3600" dirty="0">
              <a:solidFill>
                <a:srgbClr val="FF0066"/>
              </a:solidFill>
            </a:endParaRPr>
          </a:p>
        </p:txBody>
      </p:sp>
      <p:sp>
        <p:nvSpPr>
          <p:cNvPr id="61486" name="Rectangle 46"/>
          <p:cNvSpPr>
            <a:spLocks noGrp="1" noChangeArrowheads="1"/>
          </p:cNvSpPr>
          <p:nvPr>
            <p:ph type="title"/>
          </p:nvPr>
        </p:nvSpPr>
        <p:spPr>
          <a:xfrm>
            <a:off x="1056068" y="342900"/>
            <a:ext cx="10187188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C3-активація та ампліфікація </a:t>
            </a:r>
            <a:r>
              <a:rPr lang="en-US" altLang="ru-RU" sz="3600" b="1" dirty="0">
                <a:solidFill>
                  <a:srgbClr val="FF0000"/>
                </a:solidFill>
              </a:rPr>
              <a:t/>
            </a:r>
            <a:br>
              <a:rPr lang="en-US" altLang="ru-RU" sz="3600" b="1" dirty="0">
                <a:solidFill>
                  <a:srgbClr val="FF0000"/>
                </a:solidFill>
              </a:rPr>
            </a:b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61490" name="AutoShape 50"/>
          <p:cNvSpPr>
            <a:spLocks noChangeArrowheads="1"/>
          </p:cNvSpPr>
          <p:nvPr/>
        </p:nvSpPr>
        <p:spPr bwMode="auto">
          <a:xfrm>
            <a:off x="7391400" y="4815284"/>
            <a:ext cx="990600" cy="1231106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/>
          </a:p>
          <a:p>
            <a:r>
              <a:rPr lang="en-US" altLang="ru-RU"/>
              <a:t>C3</a:t>
            </a:r>
            <a:endParaRPr lang="en-US" altLang="ru-RU" sz="2800"/>
          </a:p>
          <a:p>
            <a:endParaRPr lang="en-US" altLang="ru-RU" sz="2800"/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209800" y="4495800"/>
            <a:ext cx="6248400" cy="1295400"/>
            <a:chOff x="432" y="2832"/>
            <a:chExt cx="3936" cy="816"/>
          </a:xfrm>
        </p:grpSpPr>
        <p:sp>
          <p:nvSpPr>
            <p:cNvPr id="61492" name="AutoShape 52"/>
            <p:cNvSpPr>
              <a:spLocks noChangeArrowheads="1"/>
            </p:cNvSpPr>
            <p:nvPr/>
          </p:nvSpPr>
          <p:spPr bwMode="auto">
            <a:xfrm rot="-55457">
              <a:off x="432" y="3312"/>
              <a:ext cx="673" cy="336"/>
            </a:xfrm>
            <a:prstGeom prst="flowChartMerge">
              <a:avLst/>
            </a:prstGeom>
            <a:solidFill>
              <a:srgbClr val="339966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C3a</a:t>
              </a: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4170" y="3302"/>
              <a:ext cx="54" cy="25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2000"/>
                <a:t>b</a:t>
              </a:r>
            </a:p>
          </p:txBody>
        </p:sp>
        <p:sp>
          <p:nvSpPr>
            <p:cNvPr id="61494" name="AutoShape 54"/>
            <p:cNvSpPr>
              <a:spLocks noChangeArrowheads="1"/>
            </p:cNvSpPr>
            <p:nvPr/>
          </p:nvSpPr>
          <p:spPr bwMode="auto">
            <a:xfrm rot="-53440">
              <a:off x="3600" y="2832"/>
              <a:ext cx="768" cy="33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46976" y="1653615"/>
            <a:ext cx="11153104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uk-UA" dirty="0" smtClean="0"/>
              <a:t>Комплекс </a:t>
            </a:r>
            <a:r>
              <a:rPr lang="uk-UA" dirty="0" err="1" smtClean="0"/>
              <a:t>C3bBb</a:t>
            </a:r>
            <a:r>
              <a:rPr lang="uk-UA" dirty="0" smtClean="0"/>
              <a:t> дуже стабільний і задля збереження активності комплексується з білком сироватки крові (</a:t>
            </a:r>
            <a:r>
              <a:rPr lang="uk-UA" dirty="0" err="1" smtClean="0"/>
              <a:t>пропердином</a:t>
            </a:r>
            <a:r>
              <a:rPr lang="uk-UA" dirty="0" smtClean="0"/>
              <a:t>).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6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 autoUpdateAnimBg="0"/>
      <p:bldP spid="61454" grpId="0" animBg="1" autoUpdateAnimBg="0"/>
      <p:bldP spid="6149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5" name="AutoShape 89"/>
          <p:cNvSpPr>
            <a:spLocks noChangeArrowheads="1"/>
          </p:cNvSpPr>
          <p:nvPr/>
        </p:nvSpPr>
        <p:spPr bwMode="auto">
          <a:xfrm rot="-55457">
            <a:off x="2209800" y="5257800"/>
            <a:ext cx="1068388" cy="533400"/>
          </a:xfrm>
          <a:prstGeom prst="flowChartMerge">
            <a:avLst/>
          </a:prstGeom>
          <a:solidFill>
            <a:srgbClr val="3399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C3a</a:t>
            </a:r>
          </a:p>
        </p:txBody>
      </p:sp>
      <p:sp>
        <p:nvSpPr>
          <p:cNvPr id="29806" name="AutoShape 110"/>
          <p:cNvSpPr>
            <a:spLocks noChangeArrowheads="1"/>
          </p:cNvSpPr>
          <p:nvPr/>
        </p:nvSpPr>
        <p:spPr bwMode="auto">
          <a:xfrm rot="72039">
            <a:off x="7696200" y="2057400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800"/>
              <a:t>B</a:t>
            </a:r>
          </a:p>
        </p:txBody>
      </p:sp>
      <p:sp>
        <p:nvSpPr>
          <p:cNvPr id="29807" name="AutoShape 111"/>
          <p:cNvSpPr>
            <a:spLocks noChangeArrowheads="1"/>
          </p:cNvSpPr>
          <p:nvPr/>
        </p:nvSpPr>
        <p:spPr bwMode="auto">
          <a:xfrm rot="-902908">
            <a:off x="7543801" y="1601788"/>
            <a:ext cx="1819275" cy="912812"/>
          </a:xfrm>
          <a:prstGeom prst="lightningBol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sz="2000"/>
              <a:t>D</a:t>
            </a:r>
            <a:endParaRPr lang="en-US" altLang="ru-RU" sz="2800"/>
          </a:p>
        </p:txBody>
      </p:sp>
      <p:grpSp>
        <p:nvGrpSpPr>
          <p:cNvPr id="3" name="Group 193"/>
          <p:cNvGrpSpPr>
            <a:grpSpLocks/>
          </p:cNvGrpSpPr>
          <p:nvPr/>
        </p:nvGrpSpPr>
        <p:grpSpPr bwMode="auto">
          <a:xfrm>
            <a:off x="5715001" y="3962400"/>
            <a:ext cx="1819275" cy="2362200"/>
            <a:chOff x="2640" y="2496"/>
            <a:chExt cx="1146" cy="1488"/>
          </a:xfrm>
        </p:grpSpPr>
        <p:sp>
          <p:nvSpPr>
            <p:cNvPr id="29824" name="AutoShape 128"/>
            <p:cNvSpPr>
              <a:spLocks noChangeArrowheads="1"/>
            </p:cNvSpPr>
            <p:nvPr/>
          </p:nvSpPr>
          <p:spPr bwMode="auto">
            <a:xfrm rot="72039">
              <a:off x="2736" y="2784"/>
              <a:ext cx="960" cy="1200"/>
            </a:xfrm>
            <a:custGeom>
              <a:avLst/>
              <a:gdLst>
                <a:gd name="G0" fmla="+- 10800 0 0"/>
                <a:gd name="G1" fmla="+- 21600 0 10800"/>
                <a:gd name="G2" fmla="+- 21600 0 108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0" y="10800"/>
                  </a:move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800"/>
                <a:t>B</a:t>
              </a:r>
              <a:r>
                <a:rPr lang="en-US" altLang="ru-RU"/>
                <a:t>b</a:t>
              </a:r>
              <a:endParaRPr lang="en-US" altLang="ru-RU" sz="2800"/>
            </a:p>
          </p:txBody>
        </p:sp>
        <p:sp>
          <p:nvSpPr>
            <p:cNvPr id="29826" name="AutoShape 130"/>
            <p:cNvSpPr>
              <a:spLocks noChangeArrowheads="1"/>
            </p:cNvSpPr>
            <p:nvPr/>
          </p:nvSpPr>
          <p:spPr bwMode="auto">
            <a:xfrm rot="-902908">
              <a:off x="2640" y="2496"/>
              <a:ext cx="1146" cy="575"/>
            </a:xfrm>
            <a:prstGeom prst="lightningBol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ru-RU" sz="2800"/>
            </a:p>
          </p:txBody>
        </p:sp>
      </p:grpSp>
      <p:grpSp>
        <p:nvGrpSpPr>
          <p:cNvPr id="4" name="Group 192"/>
          <p:cNvGrpSpPr>
            <a:grpSpLocks/>
          </p:cNvGrpSpPr>
          <p:nvPr/>
        </p:nvGrpSpPr>
        <p:grpSpPr bwMode="auto">
          <a:xfrm>
            <a:off x="4800600" y="4495800"/>
            <a:ext cx="1143000" cy="1549400"/>
            <a:chOff x="2064" y="2832"/>
            <a:chExt cx="720" cy="976"/>
          </a:xfrm>
        </p:grpSpPr>
        <p:sp>
          <p:nvSpPr>
            <p:cNvPr id="29828" name="AutoShape 132"/>
            <p:cNvSpPr>
              <a:spLocks noChangeArrowheads="1"/>
            </p:cNvSpPr>
            <p:nvPr/>
          </p:nvSpPr>
          <p:spPr bwMode="auto">
            <a:xfrm>
              <a:off x="2112" y="3033"/>
              <a:ext cx="624" cy="775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/>
            </a:p>
            <a:p>
              <a:r>
                <a:rPr lang="en-US" altLang="ru-RU"/>
                <a:t>C3b</a:t>
              </a:r>
              <a:endParaRPr lang="en-US" altLang="ru-RU" sz="2800"/>
            </a:p>
            <a:p>
              <a:endParaRPr lang="en-US" altLang="ru-RU" sz="2800"/>
            </a:p>
          </p:txBody>
        </p:sp>
        <p:sp>
          <p:nvSpPr>
            <p:cNvPr id="29832" name="AutoShape 136"/>
            <p:cNvSpPr>
              <a:spLocks noChangeArrowheads="1"/>
            </p:cNvSpPr>
            <p:nvPr/>
          </p:nvSpPr>
          <p:spPr bwMode="auto">
            <a:xfrm rot="-55457">
              <a:off x="2064" y="2832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29860" name="AutoShape 164"/>
          <p:cNvSpPr>
            <a:spLocks noChangeArrowheads="1"/>
          </p:cNvSpPr>
          <p:nvPr/>
        </p:nvSpPr>
        <p:spPr bwMode="auto">
          <a:xfrm>
            <a:off x="6705600" y="2488009"/>
            <a:ext cx="990600" cy="1231106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/>
          </a:p>
          <a:p>
            <a:r>
              <a:rPr lang="en-US" altLang="ru-RU"/>
              <a:t>C3</a:t>
            </a:r>
            <a:endParaRPr lang="en-US" altLang="ru-RU" sz="2800"/>
          </a:p>
          <a:p>
            <a:endParaRPr lang="en-US" altLang="ru-RU" sz="2800"/>
          </a:p>
        </p:txBody>
      </p:sp>
      <p:grpSp>
        <p:nvGrpSpPr>
          <p:cNvPr id="5" name="Group 181"/>
          <p:cNvGrpSpPr>
            <a:grpSpLocks/>
          </p:cNvGrpSpPr>
          <p:nvPr/>
        </p:nvGrpSpPr>
        <p:grpSpPr bwMode="auto">
          <a:xfrm>
            <a:off x="7543801" y="1600200"/>
            <a:ext cx="1819275" cy="1633538"/>
            <a:chOff x="3792" y="1008"/>
            <a:chExt cx="1146" cy="1029"/>
          </a:xfrm>
        </p:grpSpPr>
        <p:sp>
          <p:nvSpPr>
            <p:cNvPr id="29866" name="AutoShape 170"/>
            <p:cNvSpPr>
              <a:spLocks noChangeArrowheads="1"/>
            </p:cNvSpPr>
            <p:nvPr/>
          </p:nvSpPr>
          <p:spPr bwMode="auto">
            <a:xfrm rot="-902908">
              <a:off x="3792" y="1008"/>
              <a:ext cx="1146" cy="575"/>
            </a:xfrm>
            <a:prstGeom prst="lightningBol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ru-RU" sz="2800"/>
            </a:p>
          </p:txBody>
        </p:sp>
        <p:sp>
          <p:nvSpPr>
            <p:cNvPr id="29867" name="Text Box 171"/>
            <p:cNvSpPr txBox="1">
              <a:spLocks noChangeArrowheads="1"/>
            </p:cNvSpPr>
            <p:nvPr/>
          </p:nvSpPr>
          <p:spPr bwMode="auto">
            <a:xfrm>
              <a:off x="4464" y="1804"/>
              <a:ext cx="144" cy="23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ru-RU"/>
                <a:t>b</a:t>
              </a:r>
            </a:p>
          </p:txBody>
        </p:sp>
      </p:grpSp>
      <p:sp>
        <p:nvSpPr>
          <p:cNvPr id="29874" name="Rectangle 178"/>
          <p:cNvSpPr>
            <a:spLocks noGrp="1" noChangeArrowheads="1"/>
          </p:cNvSpPr>
          <p:nvPr>
            <p:ph type="title"/>
          </p:nvPr>
        </p:nvSpPr>
        <p:spPr>
          <a:xfrm>
            <a:off x="1249251" y="342900"/>
            <a:ext cx="10264461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C3-активація та ампліфікація</a:t>
            </a:r>
            <a:endParaRPr lang="en-US" altLang="ru-RU" sz="3600" dirty="0"/>
          </a:p>
        </p:txBody>
      </p:sp>
      <p:grpSp>
        <p:nvGrpSpPr>
          <p:cNvPr id="6" name="Group 195"/>
          <p:cNvGrpSpPr>
            <a:grpSpLocks/>
          </p:cNvGrpSpPr>
          <p:nvPr/>
        </p:nvGrpSpPr>
        <p:grpSpPr bwMode="auto">
          <a:xfrm>
            <a:off x="8302626" y="2168525"/>
            <a:ext cx="1984375" cy="2705100"/>
            <a:chOff x="4270" y="1366"/>
            <a:chExt cx="1250" cy="1704"/>
          </a:xfrm>
        </p:grpSpPr>
        <p:sp>
          <p:nvSpPr>
            <p:cNvPr id="29833" name="Line 137"/>
            <p:cNvSpPr>
              <a:spLocks noChangeShapeType="1"/>
            </p:cNvSpPr>
            <p:nvPr/>
          </p:nvSpPr>
          <p:spPr bwMode="auto">
            <a:xfrm rot="344556" flipV="1">
              <a:off x="4270" y="2688"/>
              <a:ext cx="242" cy="38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" name="Group 194"/>
            <p:cNvGrpSpPr>
              <a:grpSpLocks/>
            </p:cNvGrpSpPr>
            <p:nvPr/>
          </p:nvGrpSpPr>
          <p:grpSpPr bwMode="auto">
            <a:xfrm>
              <a:off x="4752" y="1366"/>
              <a:ext cx="768" cy="976"/>
              <a:chOff x="4752" y="1366"/>
              <a:chExt cx="768" cy="976"/>
            </a:xfrm>
          </p:grpSpPr>
          <p:sp>
            <p:nvSpPr>
              <p:cNvPr id="29882" name="AutoShape 186"/>
              <p:cNvSpPr>
                <a:spLocks noChangeArrowheads="1"/>
              </p:cNvSpPr>
              <p:nvPr/>
            </p:nvSpPr>
            <p:spPr bwMode="auto">
              <a:xfrm>
                <a:off x="4848" y="1567"/>
                <a:ext cx="624" cy="775"/>
              </a:xfrm>
              <a:prstGeom prst="flowChartProcess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ru-RU" sz="2800"/>
              </a:p>
              <a:p>
                <a:r>
                  <a:rPr lang="en-US" altLang="ru-RU"/>
                  <a:t>C3b</a:t>
                </a:r>
                <a:endParaRPr lang="en-US" altLang="ru-RU" sz="2800"/>
              </a:p>
              <a:p>
                <a:endParaRPr lang="en-US" altLang="ru-RU" sz="2800"/>
              </a:p>
            </p:txBody>
          </p:sp>
          <p:sp>
            <p:nvSpPr>
              <p:cNvPr id="29886" name="AutoShape 190"/>
              <p:cNvSpPr>
                <a:spLocks noChangeArrowheads="1"/>
              </p:cNvSpPr>
              <p:nvPr/>
            </p:nvSpPr>
            <p:spPr bwMode="auto">
              <a:xfrm rot="-53440">
                <a:off x="4752" y="1366"/>
                <a:ext cx="768" cy="334"/>
              </a:xfrm>
              <a:prstGeom prst="flowChartMerge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000"/>
              </a:p>
            </p:txBody>
          </p:sp>
        </p:grpSp>
      </p:grpSp>
      <p:grpSp>
        <p:nvGrpSpPr>
          <p:cNvPr id="8" name="Group 196"/>
          <p:cNvGrpSpPr>
            <a:grpSpLocks/>
          </p:cNvGrpSpPr>
          <p:nvPr/>
        </p:nvGrpSpPr>
        <p:grpSpPr bwMode="auto">
          <a:xfrm>
            <a:off x="2209800" y="2133600"/>
            <a:ext cx="5562600" cy="4191000"/>
            <a:chOff x="432" y="1344"/>
            <a:chExt cx="3504" cy="2640"/>
          </a:xfrm>
        </p:grpSpPr>
        <p:sp>
          <p:nvSpPr>
            <p:cNvPr id="29893" name="AutoShape 197"/>
            <p:cNvSpPr>
              <a:spLocks noChangeArrowheads="1"/>
            </p:cNvSpPr>
            <p:nvPr/>
          </p:nvSpPr>
          <p:spPr bwMode="auto">
            <a:xfrm rot="-55457">
              <a:off x="432" y="3648"/>
              <a:ext cx="687" cy="336"/>
            </a:xfrm>
            <a:prstGeom prst="flowChartMerge">
              <a:avLst/>
            </a:prstGeom>
            <a:solidFill>
              <a:srgbClr val="339966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C3a</a:t>
              </a:r>
            </a:p>
          </p:txBody>
        </p:sp>
        <p:sp>
          <p:nvSpPr>
            <p:cNvPr id="29894" name="Text Box 198"/>
            <p:cNvSpPr txBox="1">
              <a:spLocks noChangeArrowheads="1"/>
            </p:cNvSpPr>
            <p:nvPr/>
          </p:nvSpPr>
          <p:spPr bwMode="auto">
            <a:xfrm>
              <a:off x="3738" y="1814"/>
              <a:ext cx="54" cy="25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2000"/>
                <a:t>b</a:t>
              </a:r>
            </a:p>
          </p:txBody>
        </p:sp>
        <p:sp>
          <p:nvSpPr>
            <p:cNvPr id="29895" name="AutoShape 199"/>
            <p:cNvSpPr>
              <a:spLocks noChangeArrowheads="1"/>
            </p:cNvSpPr>
            <p:nvPr/>
          </p:nvSpPr>
          <p:spPr bwMode="auto">
            <a:xfrm rot="-55457">
              <a:off x="3216" y="1344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458" y="1614783"/>
            <a:ext cx="550544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dirty="0" smtClean="0"/>
              <a:t>Цей комплекс ефективно стабілізують полісахариди, </a:t>
            </a:r>
            <a:r>
              <a:rPr lang="uk-UA" sz="2400" dirty="0" err="1" smtClean="0"/>
              <a:t>гліколіпіди</a:t>
            </a:r>
            <a:r>
              <a:rPr lang="uk-UA" sz="2400" dirty="0" smtClean="0"/>
              <a:t>, </a:t>
            </a:r>
            <a:r>
              <a:rPr lang="uk-UA" sz="2400" dirty="0" err="1" smtClean="0"/>
              <a:t>глікопротеїни</a:t>
            </a:r>
            <a:r>
              <a:rPr lang="uk-UA" sz="2400" dirty="0" smtClean="0"/>
              <a:t> поверхні мікроорганізмів.</a:t>
            </a:r>
            <a:r>
              <a:rPr lang="ru-RU" sz="2400" dirty="0" smtClean="0"/>
              <a:t>. </a:t>
            </a:r>
            <a:endParaRPr lang="ru-RU" sz="2400" dirty="0"/>
          </a:p>
          <a:p>
            <a:pPr>
              <a:lnSpc>
                <a:spcPct val="80000"/>
              </a:lnSpc>
            </a:pPr>
            <a:endParaRPr lang="ru-RU" sz="2400" dirty="0" smtClean="0"/>
          </a:p>
          <a:p>
            <a:pPr>
              <a:lnSpc>
                <a:spcPct val="80000"/>
              </a:lnSpc>
            </a:pPr>
            <a:r>
              <a:rPr lang="uk-UA" sz="2400" dirty="0" smtClean="0"/>
              <a:t>При цьому комплекс зв'язується з мікробною поверхнею та </a:t>
            </a:r>
            <a:r>
              <a:rPr lang="uk-UA" sz="2400" dirty="0" err="1" smtClean="0"/>
              <a:t>каталізує</a:t>
            </a:r>
            <a:r>
              <a:rPr lang="uk-UA" sz="2400" dirty="0" smtClean="0"/>
              <a:t> продукцію великих кількостей </a:t>
            </a:r>
            <a:r>
              <a:rPr lang="uk-UA" sz="2400" dirty="0" err="1" smtClean="0"/>
              <a:t>C3b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2845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06" grpId="0" animBg="1" autoUpdateAnimBg="0"/>
      <p:bldP spid="29807" grpId="0" animBg="1" autoUpdateAnimBg="0"/>
      <p:bldP spid="29860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AutoShape 3"/>
          <p:cNvSpPr>
            <a:spLocks noChangeArrowheads="1"/>
          </p:cNvSpPr>
          <p:nvPr/>
        </p:nvSpPr>
        <p:spPr bwMode="auto">
          <a:xfrm rot="-55457">
            <a:off x="2209801" y="5791200"/>
            <a:ext cx="1090613" cy="533400"/>
          </a:xfrm>
          <a:prstGeom prst="flowChartMerge">
            <a:avLst/>
          </a:prstGeom>
          <a:solidFill>
            <a:srgbClr val="3399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C3a</a:t>
            </a:r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auto">
          <a:xfrm rot="-55457">
            <a:off x="2209800" y="5257800"/>
            <a:ext cx="1068388" cy="533400"/>
          </a:xfrm>
          <a:prstGeom prst="flowChartMerge">
            <a:avLst/>
          </a:prstGeom>
          <a:solidFill>
            <a:srgbClr val="3399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000"/>
              <a:t>C3a</a:t>
            </a:r>
          </a:p>
        </p:txBody>
      </p: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5715001" y="3962400"/>
            <a:ext cx="1819275" cy="2362200"/>
            <a:chOff x="2640" y="2496"/>
            <a:chExt cx="1146" cy="1488"/>
          </a:xfrm>
        </p:grpSpPr>
        <p:sp>
          <p:nvSpPr>
            <p:cNvPr id="87051" name="AutoShape 11"/>
            <p:cNvSpPr>
              <a:spLocks noChangeArrowheads="1"/>
            </p:cNvSpPr>
            <p:nvPr/>
          </p:nvSpPr>
          <p:spPr bwMode="auto">
            <a:xfrm rot="72039">
              <a:off x="2736" y="2784"/>
              <a:ext cx="960" cy="1200"/>
            </a:xfrm>
            <a:custGeom>
              <a:avLst/>
              <a:gdLst>
                <a:gd name="G0" fmla="+- 10800 0 0"/>
                <a:gd name="G1" fmla="+- 21600 0 10800"/>
                <a:gd name="G2" fmla="+- 21600 0 108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0" y="10800"/>
                  </a:move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800"/>
                <a:t>B</a:t>
              </a:r>
              <a:r>
                <a:rPr lang="en-US" altLang="ru-RU"/>
                <a:t>b</a:t>
              </a:r>
              <a:endParaRPr lang="en-US" altLang="ru-RU" sz="2800"/>
            </a:p>
          </p:txBody>
        </p:sp>
        <p:sp>
          <p:nvSpPr>
            <p:cNvPr id="87053" name="AutoShape 13"/>
            <p:cNvSpPr>
              <a:spLocks noChangeArrowheads="1"/>
            </p:cNvSpPr>
            <p:nvPr/>
          </p:nvSpPr>
          <p:spPr bwMode="auto">
            <a:xfrm rot="-902908">
              <a:off x="2640" y="2496"/>
              <a:ext cx="1146" cy="575"/>
            </a:xfrm>
            <a:prstGeom prst="lightningBol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ru-RU" sz="2800"/>
            </a:p>
          </p:txBody>
        </p:sp>
      </p:grpSp>
      <p:grpSp>
        <p:nvGrpSpPr>
          <p:cNvPr id="4" name="Group 89"/>
          <p:cNvGrpSpPr>
            <a:grpSpLocks/>
          </p:cNvGrpSpPr>
          <p:nvPr/>
        </p:nvGrpSpPr>
        <p:grpSpPr bwMode="auto">
          <a:xfrm>
            <a:off x="4800600" y="4495800"/>
            <a:ext cx="1143000" cy="1549400"/>
            <a:chOff x="2064" y="2832"/>
            <a:chExt cx="720" cy="976"/>
          </a:xfrm>
        </p:grpSpPr>
        <p:sp>
          <p:nvSpPr>
            <p:cNvPr id="87056" name="AutoShape 16"/>
            <p:cNvSpPr>
              <a:spLocks noChangeArrowheads="1"/>
            </p:cNvSpPr>
            <p:nvPr/>
          </p:nvSpPr>
          <p:spPr bwMode="auto">
            <a:xfrm>
              <a:off x="2112" y="3033"/>
              <a:ext cx="624" cy="775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/>
            </a:p>
            <a:p>
              <a:r>
                <a:rPr lang="en-US" altLang="ru-RU"/>
                <a:t>C3b</a:t>
              </a:r>
              <a:endParaRPr lang="en-US" altLang="ru-RU" sz="2800"/>
            </a:p>
            <a:p>
              <a:endParaRPr lang="en-US" altLang="ru-RU" sz="2800"/>
            </a:p>
          </p:txBody>
        </p:sp>
        <p:sp>
          <p:nvSpPr>
            <p:cNvPr id="87058" name="AutoShape 18"/>
            <p:cNvSpPr>
              <a:spLocks noChangeArrowheads="1"/>
            </p:cNvSpPr>
            <p:nvPr/>
          </p:nvSpPr>
          <p:spPr bwMode="auto">
            <a:xfrm rot="-55457">
              <a:off x="2064" y="2832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87059" name="Line 19"/>
          <p:cNvSpPr>
            <a:spLocks noChangeShapeType="1"/>
          </p:cNvSpPr>
          <p:nvPr/>
        </p:nvSpPr>
        <p:spPr bwMode="auto">
          <a:xfrm rot="344556" flipV="1">
            <a:off x="8302626" y="4267201"/>
            <a:ext cx="384175" cy="6064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069" name="Line 29"/>
          <p:cNvSpPr>
            <a:spLocks noChangeShapeType="1"/>
          </p:cNvSpPr>
          <p:nvPr/>
        </p:nvSpPr>
        <p:spPr bwMode="auto">
          <a:xfrm rot="14196284" flipV="1">
            <a:off x="6588126" y="2479676"/>
            <a:ext cx="384175" cy="6064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Group 98"/>
          <p:cNvGrpSpPr>
            <a:grpSpLocks/>
          </p:cNvGrpSpPr>
          <p:nvPr/>
        </p:nvGrpSpPr>
        <p:grpSpPr bwMode="auto">
          <a:xfrm>
            <a:off x="4800600" y="2092325"/>
            <a:ext cx="1143000" cy="1549400"/>
            <a:chOff x="2064" y="1318"/>
            <a:chExt cx="720" cy="976"/>
          </a:xfrm>
        </p:grpSpPr>
        <p:sp>
          <p:nvSpPr>
            <p:cNvPr id="87089" name="AutoShape 49"/>
            <p:cNvSpPr>
              <a:spLocks noChangeArrowheads="1"/>
            </p:cNvSpPr>
            <p:nvPr/>
          </p:nvSpPr>
          <p:spPr bwMode="auto">
            <a:xfrm>
              <a:off x="2112" y="1519"/>
              <a:ext cx="624" cy="775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/>
            </a:p>
            <a:p>
              <a:r>
                <a:rPr lang="en-US" altLang="ru-RU"/>
                <a:t>C3b</a:t>
              </a:r>
              <a:endParaRPr lang="en-US" altLang="ru-RU" sz="2800"/>
            </a:p>
            <a:p>
              <a:endParaRPr lang="en-US" altLang="ru-RU" sz="2800"/>
            </a:p>
          </p:txBody>
        </p:sp>
        <p:sp>
          <p:nvSpPr>
            <p:cNvPr id="87091" name="AutoShape 51"/>
            <p:cNvSpPr>
              <a:spLocks noChangeArrowheads="1"/>
            </p:cNvSpPr>
            <p:nvPr/>
          </p:nvSpPr>
          <p:spPr bwMode="auto">
            <a:xfrm rot="-55457">
              <a:off x="2064" y="1318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87093" name="AutoShape 53"/>
          <p:cNvSpPr>
            <a:spLocks noChangeArrowheads="1"/>
          </p:cNvSpPr>
          <p:nvPr/>
        </p:nvSpPr>
        <p:spPr bwMode="auto">
          <a:xfrm>
            <a:off x="2362200" y="2376884"/>
            <a:ext cx="990600" cy="1231106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ru-RU" sz="2800" dirty="0"/>
          </a:p>
          <a:p>
            <a:r>
              <a:rPr lang="en-US" altLang="ru-RU" dirty="0"/>
              <a:t>C3</a:t>
            </a:r>
            <a:endParaRPr lang="en-US" altLang="ru-RU" sz="2800" dirty="0"/>
          </a:p>
          <a:p>
            <a:endParaRPr lang="en-US" altLang="ru-RU" sz="2800" dirty="0"/>
          </a:p>
        </p:txBody>
      </p: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7543801" y="1524000"/>
            <a:ext cx="1819275" cy="2286000"/>
            <a:chOff x="3792" y="960"/>
            <a:chExt cx="1146" cy="1440"/>
          </a:xfrm>
        </p:grpSpPr>
        <p:sp>
          <p:nvSpPr>
            <p:cNvPr id="87045" name="AutoShape 5"/>
            <p:cNvSpPr>
              <a:spLocks noChangeArrowheads="1"/>
            </p:cNvSpPr>
            <p:nvPr/>
          </p:nvSpPr>
          <p:spPr bwMode="auto">
            <a:xfrm rot="72039">
              <a:off x="3888" y="1200"/>
              <a:ext cx="960" cy="1200"/>
            </a:xfrm>
            <a:custGeom>
              <a:avLst/>
              <a:gdLst>
                <a:gd name="G0" fmla="+- 10800 0 0"/>
                <a:gd name="G1" fmla="+- 21600 0 10800"/>
                <a:gd name="G2" fmla="+- 21600 0 108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0" y="10800"/>
                  </a:move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ubicBezTo>
                    <a:pt x="10800" y="10800"/>
                    <a:pt x="10800" y="10800"/>
                    <a:pt x="10800" y="10800"/>
                  </a:cubicBez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800"/>
                <a:t>B</a:t>
              </a:r>
              <a:r>
                <a:rPr lang="en-US" altLang="ru-RU"/>
                <a:t>b</a:t>
              </a:r>
              <a:endParaRPr lang="en-US" altLang="ru-RU" sz="2800"/>
            </a:p>
          </p:txBody>
        </p:sp>
        <p:sp>
          <p:nvSpPr>
            <p:cNvPr id="87102" name="AutoShape 62"/>
            <p:cNvSpPr>
              <a:spLocks noChangeArrowheads="1"/>
            </p:cNvSpPr>
            <p:nvPr/>
          </p:nvSpPr>
          <p:spPr bwMode="auto">
            <a:xfrm rot="-902908">
              <a:off x="3792" y="960"/>
              <a:ext cx="1146" cy="575"/>
            </a:xfrm>
            <a:prstGeom prst="lightningBol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ru-RU" sz="2800"/>
            </a:p>
          </p:txBody>
        </p:sp>
      </p:grpSp>
      <p:sp>
        <p:nvSpPr>
          <p:cNvPr id="87109" name="AutoShape 69"/>
          <p:cNvSpPr>
            <a:spLocks noChangeArrowheads="1"/>
          </p:cNvSpPr>
          <p:nvPr/>
        </p:nvSpPr>
        <p:spPr bwMode="auto">
          <a:xfrm rot="72039">
            <a:off x="3352800" y="1905000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2800" dirty="0"/>
              <a:t>B</a:t>
            </a:r>
          </a:p>
        </p:txBody>
      </p:sp>
      <p:sp>
        <p:nvSpPr>
          <p:cNvPr id="87114" name="AutoShape 74"/>
          <p:cNvSpPr>
            <a:spLocks noChangeArrowheads="1"/>
          </p:cNvSpPr>
          <p:nvPr/>
        </p:nvSpPr>
        <p:spPr bwMode="auto">
          <a:xfrm rot="-902908">
            <a:off x="3209926" y="1524001"/>
            <a:ext cx="1819275" cy="912813"/>
          </a:xfrm>
          <a:prstGeom prst="lightningBol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sz="2000"/>
              <a:t>D</a:t>
            </a:r>
            <a:endParaRPr lang="en-US" altLang="ru-RU" sz="2800"/>
          </a:p>
        </p:txBody>
      </p: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3200401" y="1524000"/>
            <a:ext cx="1819275" cy="1557338"/>
            <a:chOff x="1056" y="960"/>
            <a:chExt cx="1146" cy="981"/>
          </a:xfrm>
        </p:grpSpPr>
        <p:sp>
          <p:nvSpPr>
            <p:cNvPr id="87117" name="AutoShape 77"/>
            <p:cNvSpPr>
              <a:spLocks noChangeArrowheads="1"/>
            </p:cNvSpPr>
            <p:nvPr/>
          </p:nvSpPr>
          <p:spPr bwMode="auto">
            <a:xfrm rot="-902908">
              <a:off x="1056" y="960"/>
              <a:ext cx="1146" cy="575"/>
            </a:xfrm>
            <a:prstGeom prst="lightningBol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ru-RU" sz="2800"/>
            </a:p>
          </p:txBody>
        </p:sp>
        <p:sp>
          <p:nvSpPr>
            <p:cNvPr id="87118" name="Text Box 78"/>
            <p:cNvSpPr txBox="1">
              <a:spLocks noChangeArrowheads="1"/>
            </p:cNvSpPr>
            <p:nvPr/>
          </p:nvSpPr>
          <p:spPr bwMode="auto">
            <a:xfrm>
              <a:off x="1734" y="1708"/>
              <a:ext cx="144" cy="23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ru-RU"/>
                <a:t>b</a:t>
              </a:r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2286000" y="2057400"/>
            <a:ext cx="1828800" cy="3962400"/>
            <a:chOff x="480" y="1296"/>
            <a:chExt cx="1152" cy="2496"/>
          </a:xfrm>
        </p:grpSpPr>
        <p:sp>
          <p:nvSpPr>
            <p:cNvPr id="87096" name="Text Box 56"/>
            <p:cNvSpPr txBox="1">
              <a:spLocks noChangeArrowheads="1"/>
            </p:cNvSpPr>
            <p:nvPr/>
          </p:nvSpPr>
          <p:spPr bwMode="auto">
            <a:xfrm>
              <a:off x="1002" y="1766"/>
              <a:ext cx="54" cy="25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2000"/>
                <a:t>b</a:t>
              </a:r>
            </a:p>
          </p:txBody>
        </p:sp>
        <p:sp>
          <p:nvSpPr>
            <p:cNvPr id="87097" name="AutoShape 57"/>
            <p:cNvSpPr>
              <a:spLocks noChangeArrowheads="1"/>
            </p:cNvSpPr>
            <p:nvPr/>
          </p:nvSpPr>
          <p:spPr bwMode="auto">
            <a:xfrm rot="-55457">
              <a:off x="480" y="1296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  <p:sp>
          <p:nvSpPr>
            <p:cNvPr id="87121" name="AutoShape 81"/>
            <p:cNvSpPr>
              <a:spLocks noChangeArrowheads="1"/>
            </p:cNvSpPr>
            <p:nvPr/>
          </p:nvSpPr>
          <p:spPr bwMode="auto">
            <a:xfrm rot="-55457">
              <a:off x="945" y="3456"/>
              <a:ext cx="687" cy="336"/>
            </a:xfrm>
            <a:prstGeom prst="flowChartMerge">
              <a:avLst/>
            </a:prstGeom>
            <a:solidFill>
              <a:srgbClr val="339966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C3a</a:t>
              </a:r>
            </a:p>
          </p:txBody>
        </p:sp>
      </p:grpSp>
      <p:sp>
        <p:nvSpPr>
          <p:cNvPr id="87125" name="Rectangle 85"/>
          <p:cNvSpPr>
            <a:spLocks noGrp="1" noChangeArrowheads="1"/>
          </p:cNvSpPr>
          <p:nvPr>
            <p:ph type="title"/>
          </p:nvPr>
        </p:nvSpPr>
        <p:spPr>
          <a:xfrm>
            <a:off x="1249251" y="381000"/>
            <a:ext cx="10496281" cy="12192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C3-активація та ампліфікація</a:t>
            </a:r>
            <a:endParaRPr lang="en-US" altLang="ru-RU" sz="3600" dirty="0"/>
          </a:p>
        </p:txBody>
      </p:sp>
      <p:grpSp>
        <p:nvGrpSpPr>
          <p:cNvPr id="9" name="Group 92"/>
          <p:cNvGrpSpPr>
            <a:grpSpLocks/>
          </p:cNvGrpSpPr>
          <p:nvPr/>
        </p:nvGrpSpPr>
        <p:grpSpPr bwMode="auto">
          <a:xfrm>
            <a:off x="9144000" y="2057400"/>
            <a:ext cx="1143000" cy="1549400"/>
            <a:chOff x="4800" y="1296"/>
            <a:chExt cx="720" cy="976"/>
          </a:xfrm>
        </p:grpSpPr>
        <p:sp>
          <p:nvSpPr>
            <p:cNvPr id="87133" name="AutoShape 93"/>
            <p:cNvSpPr>
              <a:spLocks noChangeArrowheads="1"/>
            </p:cNvSpPr>
            <p:nvPr/>
          </p:nvSpPr>
          <p:spPr bwMode="auto">
            <a:xfrm>
              <a:off x="4848" y="1497"/>
              <a:ext cx="624" cy="775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/>
            </a:p>
            <a:p>
              <a:r>
                <a:rPr lang="en-US" altLang="ru-RU"/>
                <a:t>C3b</a:t>
              </a:r>
              <a:endParaRPr lang="en-US" altLang="ru-RU" sz="2800"/>
            </a:p>
            <a:p>
              <a:endParaRPr lang="en-US" altLang="ru-RU" sz="2800"/>
            </a:p>
          </p:txBody>
        </p:sp>
        <p:sp>
          <p:nvSpPr>
            <p:cNvPr id="87134" name="AutoShape 94"/>
            <p:cNvSpPr>
              <a:spLocks noChangeArrowheads="1"/>
            </p:cNvSpPr>
            <p:nvPr/>
          </p:nvSpPr>
          <p:spPr bwMode="auto">
            <a:xfrm rot="-55457">
              <a:off x="4800" y="1296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01391" y="3978855"/>
            <a:ext cx="6096000" cy="11350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uk-UA" sz="2800" dirty="0" smtClean="0"/>
              <a:t>утворений комплекс набуває властивостей </a:t>
            </a:r>
            <a:r>
              <a:rPr lang="uk-UA" sz="2800" dirty="0" err="1" smtClean="0"/>
              <a:t>С5-конвертази</a:t>
            </a:r>
            <a:r>
              <a:rPr lang="uk-UA" sz="2800" dirty="0" smtClean="0"/>
              <a:t> і запускає формування </a:t>
            </a:r>
            <a:r>
              <a:rPr lang="uk-UA" sz="2800" dirty="0" err="1" smtClean="0"/>
              <a:t>літичного</a:t>
            </a:r>
            <a:r>
              <a:rPr lang="uk-UA" sz="2800" dirty="0" smtClean="0"/>
              <a:t> комплексу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219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7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93" grpId="0" animBg="1" autoUpdateAnimBg="0"/>
      <p:bldP spid="87109" grpId="0" animBg="1" autoUpdateAnimBg="0"/>
      <p:bldP spid="87114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3" name="Rectangle 21"/>
          <p:cNvSpPr>
            <a:spLocks noGrp="1" noChangeArrowheads="1"/>
          </p:cNvSpPr>
          <p:nvPr>
            <p:ph type="title"/>
          </p:nvPr>
        </p:nvSpPr>
        <p:spPr>
          <a:xfrm>
            <a:off x="2459865" y="342900"/>
            <a:ext cx="6379335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Активація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 </a:t>
            </a:r>
            <a:r>
              <a:rPr lang="en-US" altLang="ru-RU" sz="3600" b="1" dirty="0" smtClean="0">
                <a:solidFill>
                  <a:srgbClr val="FF0000"/>
                </a:solidFill>
              </a:rPr>
              <a:t>C5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grpSp>
        <p:nvGrpSpPr>
          <p:cNvPr id="2" name="Group 110"/>
          <p:cNvGrpSpPr>
            <a:grpSpLocks/>
          </p:cNvGrpSpPr>
          <p:nvPr/>
        </p:nvGrpSpPr>
        <p:grpSpPr bwMode="auto">
          <a:xfrm>
            <a:off x="7921625" y="3660775"/>
            <a:ext cx="1143000" cy="1662113"/>
            <a:chOff x="4080" y="2496"/>
            <a:chExt cx="720" cy="1047"/>
          </a:xfrm>
        </p:grpSpPr>
        <p:sp>
          <p:nvSpPr>
            <p:cNvPr id="44083" name="AutoShape 51"/>
            <p:cNvSpPr>
              <a:spLocks noChangeArrowheads="1"/>
            </p:cNvSpPr>
            <p:nvPr/>
          </p:nvSpPr>
          <p:spPr bwMode="auto">
            <a:xfrm>
              <a:off x="4129" y="2632"/>
              <a:ext cx="624" cy="911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 dirty="0"/>
            </a:p>
            <a:p>
              <a:r>
                <a:rPr lang="en-US" altLang="ru-RU" sz="3200" dirty="0"/>
                <a:t>C3b </a:t>
              </a:r>
            </a:p>
            <a:p>
              <a:endParaRPr lang="en-US" altLang="ru-RU" sz="2800" dirty="0"/>
            </a:p>
          </p:txBody>
        </p:sp>
        <p:sp>
          <p:nvSpPr>
            <p:cNvPr id="44085" name="AutoShape 53"/>
            <p:cNvSpPr>
              <a:spLocks noChangeArrowheads="1"/>
            </p:cNvSpPr>
            <p:nvPr/>
          </p:nvSpPr>
          <p:spPr bwMode="auto">
            <a:xfrm rot="-55457">
              <a:off x="4080" y="2496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  <p:grpSp>
        <p:nvGrpSpPr>
          <p:cNvPr id="3" name="Group 115"/>
          <p:cNvGrpSpPr>
            <a:grpSpLocks/>
          </p:cNvGrpSpPr>
          <p:nvPr/>
        </p:nvGrpSpPr>
        <p:grpSpPr bwMode="auto">
          <a:xfrm>
            <a:off x="6473825" y="3889376"/>
            <a:ext cx="1676400" cy="2187575"/>
            <a:chOff x="3118" y="2450"/>
            <a:chExt cx="1056" cy="1378"/>
          </a:xfrm>
        </p:grpSpPr>
        <p:grpSp>
          <p:nvGrpSpPr>
            <p:cNvPr id="4" name="Group 112"/>
            <p:cNvGrpSpPr>
              <a:grpSpLocks/>
            </p:cNvGrpSpPr>
            <p:nvPr/>
          </p:nvGrpSpPr>
          <p:grpSpPr bwMode="auto">
            <a:xfrm>
              <a:off x="3118" y="2450"/>
              <a:ext cx="1056" cy="1378"/>
              <a:chOff x="3168" y="2640"/>
              <a:chExt cx="1056" cy="1378"/>
            </a:xfrm>
          </p:grpSpPr>
          <p:sp>
            <p:nvSpPr>
              <p:cNvPr id="44117" name="AutoShape 85"/>
              <p:cNvSpPr>
                <a:spLocks noChangeArrowheads="1"/>
              </p:cNvSpPr>
              <p:nvPr/>
            </p:nvSpPr>
            <p:spPr bwMode="auto">
              <a:xfrm rot="-255475">
                <a:off x="3191" y="2677"/>
                <a:ext cx="960" cy="1200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ru-RU" altLang="ru-RU" sz="3200" dirty="0" smtClean="0"/>
                  <a:t>В</a:t>
                </a:r>
                <a:endParaRPr lang="en-US" altLang="ru-RU" sz="3200" dirty="0"/>
              </a:p>
            </p:txBody>
          </p:sp>
          <p:sp>
            <p:nvSpPr>
              <p:cNvPr id="44118" name="AutoShape 86"/>
              <p:cNvSpPr>
                <a:spLocks noChangeArrowheads="1"/>
              </p:cNvSpPr>
              <p:nvPr/>
            </p:nvSpPr>
            <p:spPr bwMode="auto">
              <a:xfrm rot="-312820">
                <a:off x="3168" y="2640"/>
                <a:ext cx="1056" cy="1378"/>
              </a:xfrm>
              <a:custGeom>
                <a:avLst/>
                <a:gdLst>
                  <a:gd name="G0" fmla="+- 3804 0 0"/>
                  <a:gd name="G1" fmla="+- -9423998 0 0"/>
                  <a:gd name="G2" fmla="+- 0 0 -9423998"/>
                  <a:gd name="T0" fmla="*/ 0 256 1"/>
                  <a:gd name="T1" fmla="*/ 180 256 1"/>
                  <a:gd name="G3" fmla="+- -9423998 T0 T1"/>
                  <a:gd name="T2" fmla="*/ 0 256 1"/>
                  <a:gd name="T3" fmla="*/ 90 256 1"/>
                  <a:gd name="G4" fmla="+- -9423998 T2 T3"/>
                  <a:gd name="G5" fmla="*/ G4 2 1"/>
                  <a:gd name="T4" fmla="*/ 90 256 1"/>
                  <a:gd name="T5" fmla="*/ 0 256 1"/>
                  <a:gd name="G6" fmla="+- -9423998 T4 T5"/>
                  <a:gd name="G7" fmla="*/ G6 2 1"/>
                  <a:gd name="G8" fmla="abs -942399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3804"/>
                  <a:gd name="G18" fmla="*/ 3804 1 2"/>
                  <a:gd name="G19" fmla="+- G18 5400 0"/>
                  <a:gd name="G20" fmla="cos G19 -9423998"/>
                  <a:gd name="G21" fmla="sin G19 -9423998"/>
                  <a:gd name="G22" fmla="+- G20 10800 0"/>
                  <a:gd name="G23" fmla="+- G21 10800 0"/>
                  <a:gd name="G24" fmla="+- 10800 0 G20"/>
                  <a:gd name="G25" fmla="+- 3804 10800 0"/>
                  <a:gd name="G26" fmla="?: G9 G17 G25"/>
                  <a:gd name="G27" fmla="?: G9 0 21600"/>
                  <a:gd name="G28" fmla="cos 10800 -9423998"/>
                  <a:gd name="G29" fmla="sin 10800 -9423998"/>
                  <a:gd name="G30" fmla="sin 3804 -942399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9423998 G34 0"/>
                  <a:gd name="G36" fmla="?: G6 G35 G31"/>
                  <a:gd name="G37" fmla="+- 21600 0 G36"/>
                  <a:gd name="G38" fmla="?: G4 0 G33"/>
                  <a:gd name="G39" fmla="?: -942399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907 w 21600"/>
                  <a:gd name="T15" fmla="*/ 6487 h 21600"/>
                  <a:gd name="T16" fmla="*/ 10800 w 21600"/>
                  <a:gd name="T17" fmla="*/ 6996 h 21600"/>
                  <a:gd name="T18" fmla="*/ 16693 w 21600"/>
                  <a:gd name="T19" fmla="*/ 648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730" y="8553"/>
                    </a:moveTo>
                    <a:cubicBezTo>
                      <a:pt x="8446" y="7574"/>
                      <a:pt x="9587" y="6996"/>
                      <a:pt x="10800" y="6996"/>
                    </a:cubicBezTo>
                    <a:cubicBezTo>
                      <a:pt x="12012" y="6996"/>
                      <a:pt x="13153" y="7574"/>
                      <a:pt x="13869" y="8553"/>
                    </a:cubicBezTo>
                    <a:lnTo>
                      <a:pt x="19515" y="4421"/>
                    </a:lnTo>
                    <a:cubicBezTo>
                      <a:pt x="17481" y="1642"/>
                      <a:pt x="14243" y="0"/>
                      <a:pt x="10799" y="0"/>
                    </a:cubicBezTo>
                    <a:cubicBezTo>
                      <a:pt x="7356" y="0"/>
                      <a:pt x="4118" y="1642"/>
                      <a:pt x="2084" y="4421"/>
                    </a:cubicBez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800"/>
              </a:p>
            </p:txBody>
          </p:sp>
          <p:sp>
            <p:nvSpPr>
              <p:cNvPr id="44119" name="Text Box 87"/>
              <p:cNvSpPr txBox="1">
                <a:spLocks noChangeArrowheads="1"/>
              </p:cNvSpPr>
              <p:nvPr/>
            </p:nvSpPr>
            <p:spPr bwMode="auto">
              <a:xfrm rot="778338">
                <a:off x="3792" y="3080"/>
                <a:ext cx="192" cy="368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ru-RU" sz="3200" dirty="0"/>
                  <a:t>b</a:t>
                </a:r>
              </a:p>
            </p:txBody>
          </p:sp>
        </p:grpSp>
        <p:sp>
          <p:nvSpPr>
            <p:cNvPr id="44120" name="AutoShape 88"/>
            <p:cNvSpPr>
              <a:spLocks noChangeArrowheads="1"/>
            </p:cNvSpPr>
            <p:nvPr/>
          </p:nvSpPr>
          <p:spPr bwMode="auto">
            <a:xfrm>
              <a:off x="3216" y="3458"/>
              <a:ext cx="816" cy="2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4091" name="AutoShape 59"/>
          <p:cNvSpPr>
            <a:spLocks noChangeArrowheads="1"/>
          </p:cNvSpPr>
          <p:nvPr/>
        </p:nvSpPr>
        <p:spPr bwMode="auto">
          <a:xfrm rot="-5431631">
            <a:off x="8576430" y="3380580"/>
            <a:ext cx="1766888" cy="992188"/>
          </a:xfrm>
          <a:prstGeom prst="homePlate">
            <a:avLst>
              <a:gd name="adj" fmla="val 65428"/>
            </a:avLst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spcBef>
                <a:spcPct val="0"/>
              </a:spcBef>
            </a:pPr>
            <a:r>
              <a:rPr lang="en-US" altLang="ru-RU" sz="3200" dirty="0"/>
              <a:t>C5</a:t>
            </a:r>
          </a:p>
        </p:txBody>
      </p:sp>
      <p:grpSp>
        <p:nvGrpSpPr>
          <p:cNvPr id="6" name="Group 114"/>
          <p:cNvGrpSpPr>
            <a:grpSpLocks/>
          </p:cNvGrpSpPr>
          <p:nvPr/>
        </p:nvGrpSpPr>
        <p:grpSpPr bwMode="auto">
          <a:xfrm>
            <a:off x="8988425" y="1755776"/>
            <a:ext cx="1073150" cy="2974975"/>
            <a:chOff x="4702" y="1106"/>
            <a:chExt cx="676" cy="1874"/>
          </a:xfrm>
        </p:grpSpPr>
        <p:sp>
          <p:nvSpPr>
            <p:cNvPr id="44092" name="Text Box 60"/>
            <p:cNvSpPr txBox="1">
              <a:spLocks noChangeArrowheads="1"/>
            </p:cNvSpPr>
            <p:nvPr/>
          </p:nvSpPr>
          <p:spPr bwMode="auto">
            <a:xfrm flipH="1">
              <a:off x="5039" y="2235"/>
              <a:ext cx="144" cy="368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3200" dirty="0"/>
                <a:t>b</a:t>
              </a:r>
            </a:p>
          </p:txBody>
        </p:sp>
        <p:sp>
          <p:nvSpPr>
            <p:cNvPr id="44096" name="AutoShape 64"/>
            <p:cNvSpPr>
              <a:spLocks noChangeArrowheads="1"/>
            </p:cNvSpPr>
            <p:nvPr/>
          </p:nvSpPr>
          <p:spPr bwMode="auto">
            <a:xfrm rot="10806781">
              <a:off x="4702" y="1106"/>
              <a:ext cx="674" cy="385"/>
            </a:xfrm>
            <a:prstGeom prst="flowChartMerge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800" dirty="0"/>
                <a:t>C5a</a:t>
              </a:r>
            </a:p>
          </p:txBody>
        </p:sp>
        <p:sp>
          <p:nvSpPr>
            <p:cNvPr id="44132" name="AutoShape 100"/>
            <p:cNvSpPr>
              <a:spLocks noChangeArrowheads="1"/>
            </p:cNvSpPr>
            <p:nvPr/>
          </p:nvSpPr>
          <p:spPr bwMode="auto">
            <a:xfrm rot="10806781">
              <a:off x="4704" y="2595"/>
              <a:ext cx="674" cy="385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 </a:t>
              </a:r>
            </a:p>
          </p:txBody>
        </p:sp>
      </p:grpSp>
      <p:sp>
        <p:nvSpPr>
          <p:cNvPr id="44173" name="Rectangle 141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1" name="Group 89"/>
          <p:cNvGrpSpPr>
            <a:grpSpLocks/>
          </p:cNvGrpSpPr>
          <p:nvPr/>
        </p:nvGrpSpPr>
        <p:grpSpPr bwMode="auto">
          <a:xfrm>
            <a:off x="5432841" y="3854453"/>
            <a:ext cx="1143000" cy="1549400"/>
            <a:chOff x="2064" y="2832"/>
            <a:chExt cx="720" cy="976"/>
          </a:xfrm>
        </p:grpSpPr>
        <p:sp>
          <p:nvSpPr>
            <p:cNvPr id="22" name="AutoShape 16"/>
            <p:cNvSpPr>
              <a:spLocks noChangeArrowheads="1"/>
            </p:cNvSpPr>
            <p:nvPr/>
          </p:nvSpPr>
          <p:spPr bwMode="auto">
            <a:xfrm>
              <a:off x="2112" y="3033"/>
              <a:ext cx="624" cy="775"/>
            </a:xfrm>
            <a:prstGeom prst="flowChart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ru-RU" sz="2800"/>
            </a:p>
            <a:p>
              <a:r>
                <a:rPr lang="en-US" altLang="ru-RU"/>
                <a:t>C3b</a:t>
              </a:r>
              <a:endParaRPr lang="en-US" altLang="ru-RU" sz="2800"/>
            </a:p>
            <a:p>
              <a:endParaRPr lang="en-US" altLang="ru-RU" sz="2800"/>
            </a:p>
          </p:txBody>
        </p:sp>
        <p:sp>
          <p:nvSpPr>
            <p:cNvPr id="23" name="AutoShape 18"/>
            <p:cNvSpPr>
              <a:spLocks noChangeArrowheads="1"/>
            </p:cNvSpPr>
            <p:nvPr/>
          </p:nvSpPr>
          <p:spPr bwMode="auto">
            <a:xfrm rot="-55457">
              <a:off x="2064" y="2832"/>
              <a:ext cx="720" cy="384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ru-RU" sz="2000"/>
            </a:p>
          </p:txBody>
        </p:sp>
      </p:grpSp>
    </p:spTree>
    <p:extLst>
      <p:ext uri="{BB962C8B-B14F-4D97-AF65-F5344CB8AC3E}">
        <p14:creationId xmlns:p14="http://schemas.microsoft.com/office/powerpoint/2010/main" xmlns="" val="301409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91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971800" y="342900"/>
            <a:ext cx="6553200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Складання </a:t>
            </a:r>
            <a:r>
              <a:rPr lang="uk-UA" sz="3600" dirty="0" err="1" smtClean="0"/>
              <a:t>літичного</a:t>
            </a:r>
            <a:r>
              <a:rPr lang="uk-UA" sz="3600" dirty="0" smtClean="0"/>
              <a:t> комплексу МАК</a:t>
            </a:r>
            <a:endParaRPr lang="en-US" altLang="ru-RU" sz="36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988425" y="2898776"/>
            <a:ext cx="1073150" cy="1831975"/>
            <a:chOff x="4702" y="1826"/>
            <a:chExt cx="676" cy="1154"/>
          </a:xfrm>
        </p:grpSpPr>
        <p:sp>
          <p:nvSpPr>
            <p:cNvPr id="133136" name="AutoShape 16"/>
            <p:cNvSpPr>
              <a:spLocks noChangeArrowheads="1"/>
            </p:cNvSpPr>
            <p:nvPr/>
          </p:nvSpPr>
          <p:spPr bwMode="auto">
            <a:xfrm rot="-5431631">
              <a:off x="4458" y="2070"/>
              <a:ext cx="1113" cy="625"/>
            </a:xfrm>
            <a:prstGeom prst="homePlate">
              <a:avLst>
                <a:gd name="adj" fmla="val 65428"/>
              </a:avLst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/>
                <a:t>C5</a:t>
              </a:r>
              <a:endParaRPr lang="en-US" altLang="ru-RU" sz="2800"/>
            </a:p>
          </p:txBody>
        </p:sp>
        <p:sp>
          <p:nvSpPr>
            <p:cNvPr id="133138" name="Text Box 18"/>
            <p:cNvSpPr txBox="1">
              <a:spLocks noChangeArrowheads="1"/>
            </p:cNvSpPr>
            <p:nvPr/>
          </p:nvSpPr>
          <p:spPr bwMode="auto">
            <a:xfrm flipH="1">
              <a:off x="5136" y="2304"/>
              <a:ext cx="144" cy="233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/>
                <a:t>b</a:t>
              </a:r>
            </a:p>
          </p:txBody>
        </p:sp>
        <p:sp>
          <p:nvSpPr>
            <p:cNvPr id="133140" name="AutoShape 20"/>
            <p:cNvSpPr>
              <a:spLocks noChangeArrowheads="1"/>
            </p:cNvSpPr>
            <p:nvPr/>
          </p:nvSpPr>
          <p:spPr bwMode="auto">
            <a:xfrm rot="10806781">
              <a:off x="4704" y="2595"/>
              <a:ext cx="674" cy="385"/>
            </a:xfrm>
            <a:prstGeom prst="flowChartMerge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</a:pPr>
              <a:r>
                <a:rPr lang="en-US" altLang="ru-RU" sz="2000"/>
                <a:t> </a:t>
              </a:r>
            </a:p>
          </p:txBody>
        </p:sp>
      </p:grpSp>
      <p:sp>
        <p:nvSpPr>
          <p:cNvPr id="133143" name="Oval 23"/>
          <p:cNvSpPr>
            <a:spLocks noChangeArrowheads="1"/>
          </p:cNvSpPr>
          <p:nvPr/>
        </p:nvSpPr>
        <p:spPr bwMode="auto">
          <a:xfrm>
            <a:off x="8229600" y="2286000"/>
            <a:ext cx="1143000" cy="1143000"/>
          </a:xfrm>
          <a:prstGeom prst="ellipse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/>
              <a:t>C6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848600" y="3352800"/>
            <a:ext cx="1143000" cy="2057400"/>
            <a:chOff x="1776" y="1824"/>
            <a:chExt cx="720" cy="1296"/>
          </a:xfrm>
        </p:grpSpPr>
        <p:sp>
          <p:nvSpPr>
            <p:cNvPr id="133145" name="Oval 25"/>
            <p:cNvSpPr>
              <a:spLocks noChangeArrowheads="1"/>
            </p:cNvSpPr>
            <p:nvPr/>
          </p:nvSpPr>
          <p:spPr bwMode="auto">
            <a:xfrm>
              <a:off x="1776" y="1824"/>
              <a:ext cx="720" cy="714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C7</a:t>
              </a:r>
            </a:p>
          </p:txBody>
        </p:sp>
        <p:sp>
          <p:nvSpPr>
            <p:cNvPr id="133146" name="AutoShape 26"/>
            <p:cNvSpPr>
              <a:spLocks noChangeArrowheads="1"/>
            </p:cNvSpPr>
            <p:nvPr/>
          </p:nvSpPr>
          <p:spPr bwMode="auto">
            <a:xfrm>
              <a:off x="2016" y="2304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11624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3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209800" y="5489575"/>
            <a:ext cx="8077200" cy="4572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342900"/>
            <a:ext cx="7315200" cy="10287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600" dirty="0" smtClean="0"/>
              <a:t>Дія МАК на клітину мішень</a:t>
            </a:r>
            <a:endParaRPr lang="en-US" altLang="ru-RU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848601" y="2819400"/>
            <a:ext cx="2212975" cy="3124200"/>
            <a:chOff x="3984" y="1680"/>
            <a:chExt cx="1394" cy="19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702" y="2066"/>
              <a:ext cx="676" cy="1154"/>
              <a:chOff x="4702" y="1826"/>
              <a:chExt cx="676" cy="1154"/>
            </a:xfrm>
          </p:grpSpPr>
          <p:sp>
            <p:nvSpPr>
              <p:cNvPr id="135173" name="AutoShape 5"/>
              <p:cNvSpPr>
                <a:spLocks noChangeArrowheads="1"/>
              </p:cNvSpPr>
              <p:nvPr/>
            </p:nvSpPr>
            <p:spPr bwMode="auto">
              <a:xfrm rot="-5431631">
                <a:off x="4458" y="2070"/>
                <a:ext cx="1113" cy="625"/>
              </a:xfrm>
              <a:prstGeom prst="homePlate">
                <a:avLst>
                  <a:gd name="adj" fmla="val 65428"/>
                </a:avLst>
              </a:prstGeom>
              <a:solidFill>
                <a:srgbClr val="66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/>
                  <a:t>C5</a:t>
                </a:r>
                <a:endParaRPr lang="en-US" altLang="ru-RU" sz="2800"/>
              </a:p>
            </p:txBody>
          </p:sp>
          <p:sp>
            <p:nvSpPr>
              <p:cNvPr id="135174" name="Text Box 6"/>
              <p:cNvSpPr txBox="1">
                <a:spLocks noChangeArrowheads="1"/>
              </p:cNvSpPr>
              <p:nvPr/>
            </p:nvSpPr>
            <p:spPr bwMode="auto">
              <a:xfrm flipH="1">
                <a:off x="5136" y="2304"/>
                <a:ext cx="144" cy="233"/>
              </a:xfrm>
              <a:prstGeom prst="rect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ru-RU"/>
                  <a:t>b</a:t>
                </a:r>
              </a:p>
            </p:txBody>
          </p:sp>
          <p:sp>
            <p:nvSpPr>
              <p:cNvPr id="135175" name="AutoShape 7"/>
              <p:cNvSpPr>
                <a:spLocks noChangeArrowheads="1"/>
              </p:cNvSpPr>
              <p:nvPr/>
            </p:nvSpPr>
            <p:spPr bwMode="auto">
              <a:xfrm rot="10806781">
                <a:off x="4704" y="2595"/>
                <a:ext cx="674" cy="385"/>
              </a:xfrm>
              <a:prstGeom prst="flowChartMerge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2000"/>
                  <a:t> </a:t>
                </a:r>
              </a:p>
            </p:txBody>
          </p:sp>
        </p:grpSp>
        <p:sp>
          <p:nvSpPr>
            <p:cNvPr id="135176" name="Oval 8"/>
            <p:cNvSpPr>
              <a:spLocks noChangeArrowheads="1"/>
            </p:cNvSpPr>
            <p:nvPr/>
          </p:nvSpPr>
          <p:spPr bwMode="auto">
            <a:xfrm>
              <a:off x="4224" y="1680"/>
              <a:ext cx="720" cy="720"/>
            </a:xfrm>
            <a:prstGeom prst="ellipse">
              <a:avLst/>
            </a:prstGeom>
            <a:solidFill>
              <a:srgbClr val="99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C6</a:t>
              </a: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984" y="2352"/>
              <a:ext cx="720" cy="1296"/>
              <a:chOff x="1776" y="1824"/>
              <a:chExt cx="720" cy="1296"/>
            </a:xfrm>
          </p:grpSpPr>
          <p:sp>
            <p:nvSpPr>
              <p:cNvPr id="135178" name="Oval 10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720" cy="714"/>
              </a:xfrm>
              <a:prstGeom prst="ellipse">
                <a:avLst/>
              </a:prstGeom>
              <a:solidFill>
                <a:srgbClr val="99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ru-RU"/>
                  <a:t>C7</a:t>
                </a:r>
              </a:p>
            </p:txBody>
          </p:sp>
          <p:sp>
            <p:nvSpPr>
              <p:cNvPr id="135179" name="AutoShape 11"/>
              <p:cNvSpPr>
                <a:spLocks noChangeArrowheads="1"/>
              </p:cNvSpPr>
              <p:nvPr/>
            </p:nvSpPr>
            <p:spPr bwMode="auto">
              <a:xfrm>
                <a:off x="2016" y="2304"/>
                <a:ext cx="240" cy="816"/>
              </a:xfrm>
              <a:prstGeom prst="can">
                <a:avLst>
                  <a:gd name="adj" fmla="val 108375"/>
                </a:avLst>
              </a:prstGeom>
              <a:solidFill>
                <a:srgbClr val="99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</a:pPr>
                <a:endParaRPr lang="en-GB" altLang="ru-RU"/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467600" y="3429000"/>
            <a:ext cx="1600200" cy="2667000"/>
            <a:chOff x="1104" y="1488"/>
            <a:chExt cx="1182" cy="1824"/>
          </a:xfrm>
        </p:grpSpPr>
        <p:sp>
          <p:nvSpPr>
            <p:cNvPr id="135182" name="AutoShape 14"/>
            <p:cNvSpPr>
              <a:spLocks noChangeArrowheads="1"/>
            </p:cNvSpPr>
            <p:nvPr/>
          </p:nvSpPr>
          <p:spPr bwMode="auto">
            <a:xfrm>
              <a:off x="1488" y="2496"/>
              <a:ext cx="240" cy="816"/>
            </a:xfrm>
            <a:prstGeom prst="can">
              <a:avLst>
                <a:gd name="adj" fmla="val 108375"/>
              </a:avLst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GB" altLang="ru-RU"/>
            </a:p>
          </p:txBody>
        </p:sp>
        <p:sp>
          <p:nvSpPr>
            <p:cNvPr id="135183" name="AutoShape 15"/>
            <p:cNvSpPr>
              <a:spLocks noChangeArrowheads="1"/>
            </p:cNvSpPr>
            <p:nvPr/>
          </p:nvSpPr>
          <p:spPr bwMode="auto">
            <a:xfrm rot="-5565689">
              <a:off x="999" y="1593"/>
              <a:ext cx="1392" cy="1182"/>
            </a:xfrm>
            <a:custGeom>
              <a:avLst/>
              <a:gdLst>
                <a:gd name="G0" fmla="+- 4737 0 0"/>
                <a:gd name="G1" fmla="+- -11739412 0 0"/>
                <a:gd name="G2" fmla="+- 0 0 -11739412"/>
                <a:gd name="T0" fmla="*/ 0 256 1"/>
                <a:gd name="T1" fmla="*/ 180 256 1"/>
                <a:gd name="G3" fmla="+- -11739412 T0 T1"/>
                <a:gd name="T2" fmla="*/ 0 256 1"/>
                <a:gd name="T3" fmla="*/ 90 256 1"/>
                <a:gd name="G4" fmla="+- -11739412 T2 T3"/>
                <a:gd name="G5" fmla="*/ G4 2 1"/>
                <a:gd name="T4" fmla="*/ 90 256 1"/>
                <a:gd name="T5" fmla="*/ 0 256 1"/>
                <a:gd name="G6" fmla="+- -11739412 T4 T5"/>
                <a:gd name="G7" fmla="*/ G6 2 1"/>
                <a:gd name="G8" fmla="abs -1173941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737"/>
                <a:gd name="G18" fmla="*/ 4737 1 2"/>
                <a:gd name="G19" fmla="+- G18 5400 0"/>
                <a:gd name="G20" fmla="cos G19 -11739412"/>
                <a:gd name="G21" fmla="sin G19 -11739412"/>
                <a:gd name="G22" fmla="+- G20 10800 0"/>
                <a:gd name="G23" fmla="+- G21 10800 0"/>
                <a:gd name="G24" fmla="+- 10800 0 G20"/>
                <a:gd name="G25" fmla="+- 4737 10800 0"/>
                <a:gd name="G26" fmla="?: G9 G17 G25"/>
                <a:gd name="G27" fmla="?: G9 0 21600"/>
                <a:gd name="G28" fmla="cos 10800 -11739412"/>
                <a:gd name="G29" fmla="sin 10800 -11739412"/>
                <a:gd name="G30" fmla="sin 4737 -11739412"/>
                <a:gd name="G31" fmla="+- G28 10800 0"/>
                <a:gd name="G32" fmla="+- G29 10800 0"/>
                <a:gd name="G33" fmla="+- G30 10800 0"/>
                <a:gd name="G34" fmla="?: G4 0 G31"/>
                <a:gd name="G35" fmla="?: -11739412 G34 0"/>
                <a:gd name="G36" fmla="?: G6 G35 G31"/>
                <a:gd name="G37" fmla="+- 21600 0 G36"/>
                <a:gd name="G38" fmla="?: G4 0 G33"/>
                <a:gd name="G39" fmla="?: -1173941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031 w 21600"/>
                <a:gd name="T15" fmla="*/ 10681 h 21600"/>
                <a:gd name="T16" fmla="*/ 10800 w 21600"/>
                <a:gd name="T17" fmla="*/ 6063 h 21600"/>
                <a:gd name="T18" fmla="*/ 18569 w 21600"/>
                <a:gd name="T19" fmla="*/ 1068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063" y="10728"/>
                  </a:moveTo>
                  <a:cubicBezTo>
                    <a:pt x="6102" y="8140"/>
                    <a:pt x="8211" y="6063"/>
                    <a:pt x="10800" y="6063"/>
                  </a:cubicBezTo>
                  <a:cubicBezTo>
                    <a:pt x="13388" y="6063"/>
                    <a:pt x="15497" y="8140"/>
                    <a:pt x="15536" y="10728"/>
                  </a:cubicBezTo>
                  <a:lnTo>
                    <a:pt x="21598" y="10635"/>
                  </a:lnTo>
                  <a:cubicBezTo>
                    <a:pt x="21509" y="4735"/>
                    <a:pt x="16700" y="0"/>
                    <a:pt x="10799" y="0"/>
                  </a:cubicBezTo>
                  <a:cubicBezTo>
                    <a:pt x="4899" y="0"/>
                    <a:pt x="90" y="4735"/>
                    <a:pt x="1" y="10635"/>
                  </a:cubicBezTo>
                  <a:close/>
                </a:path>
              </a:pathLst>
            </a:cu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en-US" altLang="ru-RU"/>
                <a:t>C8    </a:t>
              </a:r>
            </a:p>
            <a:p>
              <a:endParaRPr lang="en-US" altLang="ru-RU"/>
            </a:p>
          </p:txBody>
        </p:sp>
      </p:grpSp>
      <p:pic>
        <p:nvPicPr>
          <p:cNvPr id="135194" name="Picture 26" descr="D:\GRAPHICS\IMMUNOL\Complement\ComplR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76400"/>
            <a:ext cx="353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6019800" y="5257800"/>
            <a:ext cx="1676400" cy="1219200"/>
            <a:chOff x="2832" y="3216"/>
            <a:chExt cx="1056" cy="768"/>
          </a:xfrm>
        </p:grpSpPr>
        <p:sp>
          <p:nvSpPr>
            <p:cNvPr id="135196" name="AutoShape 28"/>
            <p:cNvSpPr>
              <a:spLocks noChangeArrowheads="1"/>
            </p:cNvSpPr>
            <p:nvPr/>
          </p:nvSpPr>
          <p:spPr bwMode="auto">
            <a:xfrm>
              <a:off x="3648" y="3264"/>
              <a:ext cx="240" cy="720"/>
            </a:xfrm>
            <a:prstGeom prst="irregularSeal1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ru-RU"/>
                <a:t> </a:t>
              </a:r>
            </a:p>
          </p:txBody>
        </p:sp>
        <p:sp>
          <p:nvSpPr>
            <p:cNvPr id="135197" name="AutoShape 29"/>
            <p:cNvSpPr>
              <a:spLocks noChangeArrowheads="1"/>
            </p:cNvSpPr>
            <p:nvPr/>
          </p:nvSpPr>
          <p:spPr bwMode="auto">
            <a:xfrm>
              <a:off x="2832" y="3216"/>
              <a:ext cx="288" cy="720"/>
            </a:xfrm>
            <a:prstGeom prst="irregularSeal1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35207" name="AutoShape 39"/>
          <p:cNvSpPr>
            <a:spLocks noChangeArrowheads="1"/>
          </p:cNvSpPr>
          <p:nvPr/>
        </p:nvSpPr>
        <p:spPr bwMode="auto">
          <a:xfrm>
            <a:off x="6492876" y="4495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08" name="AutoShape 40"/>
          <p:cNvSpPr>
            <a:spLocks noChangeArrowheads="1"/>
          </p:cNvSpPr>
          <p:nvPr/>
        </p:nvSpPr>
        <p:spPr bwMode="auto">
          <a:xfrm>
            <a:off x="6264276" y="45720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09" name="AutoShape 41"/>
          <p:cNvSpPr>
            <a:spLocks noChangeArrowheads="1"/>
          </p:cNvSpPr>
          <p:nvPr/>
        </p:nvSpPr>
        <p:spPr bwMode="auto">
          <a:xfrm>
            <a:off x="6797676" y="4495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0" name="AutoShape 42"/>
          <p:cNvSpPr>
            <a:spLocks noChangeArrowheads="1"/>
          </p:cNvSpPr>
          <p:nvPr/>
        </p:nvSpPr>
        <p:spPr bwMode="auto">
          <a:xfrm>
            <a:off x="7102475" y="4572000"/>
            <a:ext cx="304800" cy="990600"/>
          </a:xfrm>
          <a:prstGeom prst="can">
            <a:avLst>
              <a:gd name="adj" fmla="val 103594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1" name="AutoShape 43"/>
          <p:cNvSpPr>
            <a:spLocks noChangeArrowheads="1"/>
          </p:cNvSpPr>
          <p:nvPr/>
        </p:nvSpPr>
        <p:spPr bwMode="auto">
          <a:xfrm>
            <a:off x="7254876" y="4876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2" name="AutoShape 44"/>
          <p:cNvSpPr>
            <a:spLocks noChangeArrowheads="1"/>
          </p:cNvSpPr>
          <p:nvPr/>
        </p:nvSpPr>
        <p:spPr bwMode="auto">
          <a:xfrm>
            <a:off x="6096001" y="48768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3" name="AutoShape 45"/>
          <p:cNvSpPr>
            <a:spLocks noChangeArrowheads="1"/>
          </p:cNvSpPr>
          <p:nvPr/>
        </p:nvSpPr>
        <p:spPr bwMode="auto">
          <a:xfrm>
            <a:off x="6340476" y="51054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4" name="AutoShape 46"/>
          <p:cNvSpPr>
            <a:spLocks noChangeArrowheads="1"/>
          </p:cNvSpPr>
          <p:nvPr/>
        </p:nvSpPr>
        <p:spPr bwMode="auto">
          <a:xfrm>
            <a:off x="6677026" y="51816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5" name="AutoShape 47"/>
          <p:cNvSpPr>
            <a:spLocks noChangeArrowheads="1"/>
          </p:cNvSpPr>
          <p:nvPr/>
        </p:nvSpPr>
        <p:spPr bwMode="auto">
          <a:xfrm>
            <a:off x="7010401" y="5105400"/>
            <a:ext cx="320675" cy="990600"/>
          </a:xfrm>
          <a:prstGeom prst="can">
            <a:avLst>
              <a:gd name="adj" fmla="val 98465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altLang="ru-RU"/>
              <a:t>C</a:t>
            </a:r>
          </a:p>
          <a:p>
            <a:pPr>
              <a:lnSpc>
                <a:spcPct val="10000"/>
              </a:lnSpc>
            </a:pPr>
            <a:r>
              <a:rPr lang="en-US" altLang="ru-RU"/>
              <a:t>9</a:t>
            </a:r>
          </a:p>
        </p:txBody>
      </p:sp>
      <p:sp>
        <p:nvSpPr>
          <p:cNvPr id="135219" name="Line 51"/>
          <p:cNvSpPr>
            <a:spLocks noChangeShapeType="1"/>
          </p:cNvSpPr>
          <p:nvPr/>
        </p:nvSpPr>
        <p:spPr bwMode="auto">
          <a:xfrm flipH="1">
            <a:off x="5715000" y="1600200"/>
            <a:ext cx="838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49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07" grpId="0" animBg="1" autoUpdateAnimBg="0"/>
      <p:bldP spid="135208" grpId="0" animBg="1" autoUpdateAnimBg="0"/>
      <p:bldP spid="135209" grpId="0" animBg="1" autoUpdateAnimBg="0"/>
      <p:bldP spid="135210" grpId="0" animBg="1" autoUpdateAnimBg="0"/>
      <p:bldP spid="135211" grpId="0" animBg="1" autoUpdateAnimBg="0"/>
      <p:bldP spid="135212" grpId="0" animBg="1" autoUpdateAnimBg="0"/>
      <p:bldP spid="135213" grpId="0" animBg="1" autoUpdateAnimBg="0"/>
      <p:bldP spid="135214" grpId="0" animBg="1" autoUpdateAnimBg="0"/>
      <p:bldP spid="135215" grpId="0" animBg="1" autoUpdateAnimBg="0"/>
      <p:bldP spid="13521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456" y="381000"/>
            <a:ext cx="11616744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3600" dirty="0" err="1" smtClean="0"/>
              <a:t>C5-конвертази</a:t>
            </a:r>
            <a:r>
              <a:rPr lang="uk-UA" sz="3600" dirty="0" smtClean="0"/>
              <a:t> класичного, </a:t>
            </a:r>
            <a:r>
              <a:rPr lang="uk-UA" sz="3600" dirty="0" err="1" smtClean="0"/>
              <a:t>лектинового</a:t>
            </a:r>
            <a:r>
              <a:rPr lang="uk-UA" sz="3600" dirty="0" smtClean="0"/>
              <a:t> та альтернативного шляхів</a:t>
            </a:r>
            <a:endParaRPr lang="en-US" altLang="ru-RU" sz="3600" b="1" dirty="0">
              <a:solidFill>
                <a:srgbClr val="FF0000"/>
              </a:solidFill>
            </a:endParaRPr>
          </a:p>
        </p:txBody>
      </p:sp>
      <p:sp>
        <p:nvSpPr>
          <p:cNvPr id="11324" name="Rectangle 60"/>
          <p:cNvSpPr>
            <a:spLocks noChangeArrowheads="1"/>
          </p:cNvSpPr>
          <p:nvPr/>
        </p:nvSpPr>
        <p:spPr bwMode="auto">
          <a:xfrm>
            <a:off x="6366089" y="1880517"/>
            <a:ext cx="5562600" cy="471474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326" name="AutoShape 62"/>
          <p:cNvSpPr>
            <a:spLocks noChangeArrowheads="1"/>
          </p:cNvSpPr>
          <p:nvPr/>
        </p:nvSpPr>
        <p:spPr bwMode="auto">
          <a:xfrm>
            <a:off x="6883208" y="4130165"/>
            <a:ext cx="1302520" cy="1446550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altLang="ru-RU" sz="2800" dirty="0"/>
          </a:p>
          <a:p>
            <a:r>
              <a:rPr lang="en-US" altLang="ru-RU" sz="3200" dirty="0"/>
              <a:t>C3b</a:t>
            </a:r>
          </a:p>
          <a:p>
            <a:endParaRPr lang="en-US" altLang="ru-RU" sz="2800" dirty="0"/>
          </a:p>
        </p:txBody>
      </p:sp>
      <p:sp>
        <p:nvSpPr>
          <p:cNvPr id="11328" name="AutoShape 64"/>
          <p:cNvSpPr>
            <a:spLocks noChangeArrowheads="1"/>
          </p:cNvSpPr>
          <p:nvPr/>
        </p:nvSpPr>
        <p:spPr bwMode="auto">
          <a:xfrm rot="-55457">
            <a:off x="6477000" y="3235325"/>
            <a:ext cx="1143000" cy="533400"/>
          </a:xfrm>
          <a:prstGeom prst="flowChartMerge">
            <a:avLst/>
          </a:pr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altLang="ru-RU" sz="2000"/>
          </a:p>
        </p:txBody>
      </p:sp>
      <p:sp>
        <p:nvSpPr>
          <p:cNvPr id="11331" name="AutoShape 67"/>
          <p:cNvSpPr>
            <a:spLocks noChangeArrowheads="1"/>
          </p:cNvSpPr>
          <p:nvPr/>
        </p:nvSpPr>
        <p:spPr bwMode="auto">
          <a:xfrm rot="72039">
            <a:off x="8176994" y="3560490"/>
            <a:ext cx="1524000" cy="1905000"/>
          </a:xfrm>
          <a:custGeom>
            <a:avLst/>
            <a:gdLst>
              <a:gd name="G0" fmla="+- 10800 0 0"/>
              <a:gd name="G1" fmla="+- 21600 0 10800"/>
              <a:gd name="G2" fmla="+- 21600 0 10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ru-RU" sz="3600" dirty="0"/>
              <a:t>Bb</a:t>
            </a:r>
          </a:p>
        </p:txBody>
      </p:sp>
      <p:sp>
        <p:nvSpPr>
          <p:cNvPr id="11333" name="AutoShape 69"/>
          <p:cNvSpPr>
            <a:spLocks noChangeArrowheads="1"/>
          </p:cNvSpPr>
          <p:nvPr/>
        </p:nvSpPr>
        <p:spPr bwMode="auto">
          <a:xfrm rot="-902908">
            <a:off x="7476591" y="2708866"/>
            <a:ext cx="1819275" cy="912813"/>
          </a:xfrm>
          <a:prstGeom prst="lightningBolt">
            <a:avLst/>
          </a:pr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ru-RU" sz="2800"/>
          </a:p>
        </p:txBody>
      </p:sp>
      <p:sp>
        <p:nvSpPr>
          <p:cNvPr id="11336" name="AutoShape 72"/>
          <p:cNvSpPr>
            <a:spLocks noChangeArrowheads="1"/>
          </p:cNvSpPr>
          <p:nvPr/>
        </p:nvSpPr>
        <p:spPr bwMode="auto">
          <a:xfrm>
            <a:off x="9709238" y="4206758"/>
            <a:ext cx="1278220" cy="1446550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altLang="ru-RU" sz="2800" dirty="0"/>
          </a:p>
          <a:p>
            <a:r>
              <a:rPr lang="en-US" altLang="ru-RU" sz="3200" dirty="0"/>
              <a:t>C3b</a:t>
            </a:r>
          </a:p>
          <a:p>
            <a:endParaRPr lang="en-US" altLang="ru-RU" sz="2800" dirty="0"/>
          </a:p>
        </p:txBody>
      </p:sp>
      <p:sp>
        <p:nvSpPr>
          <p:cNvPr id="11338" name="AutoShape 74"/>
          <p:cNvSpPr>
            <a:spLocks noChangeArrowheads="1"/>
          </p:cNvSpPr>
          <p:nvPr/>
        </p:nvSpPr>
        <p:spPr bwMode="auto">
          <a:xfrm rot="-55457">
            <a:off x="8991600" y="3276600"/>
            <a:ext cx="1143000" cy="609600"/>
          </a:xfrm>
          <a:prstGeom prst="flowChartMerge">
            <a:avLst/>
          </a:pr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altLang="ru-RU" sz="2000"/>
          </a:p>
        </p:txBody>
      </p:sp>
      <p:sp>
        <p:nvSpPr>
          <p:cNvPr id="11339" name="Rectangle 75"/>
          <p:cNvSpPr>
            <a:spLocks noChangeArrowheads="1"/>
          </p:cNvSpPr>
          <p:nvPr/>
        </p:nvSpPr>
        <p:spPr bwMode="auto">
          <a:xfrm>
            <a:off x="6633693" y="5451828"/>
            <a:ext cx="4868214" cy="609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340" name="Rectangle 76"/>
          <p:cNvSpPr>
            <a:spLocks noChangeArrowheads="1"/>
          </p:cNvSpPr>
          <p:nvPr/>
        </p:nvSpPr>
        <p:spPr bwMode="auto">
          <a:xfrm>
            <a:off x="6476999" y="1854985"/>
            <a:ext cx="502490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sz="2800" dirty="0" err="1" smtClean="0"/>
              <a:t>C5-конвертаза</a:t>
            </a:r>
            <a:r>
              <a:rPr lang="uk-UA" sz="2800" dirty="0" smtClean="0"/>
              <a:t> альтернативного шляху</a:t>
            </a:r>
            <a:endParaRPr lang="en-US" altLang="ru-RU" sz="2800" dirty="0"/>
          </a:p>
        </p:txBody>
      </p:sp>
      <p:sp>
        <p:nvSpPr>
          <p:cNvPr id="11341" name="Rectangle 77"/>
          <p:cNvSpPr>
            <a:spLocks noChangeArrowheads="1"/>
          </p:cNvSpPr>
          <p:nvPr/>
        </p:nvSpPr>
        <p:spPr bwMode="auto">
          <a:xfrm>
            <a:off x="280132" y="1854985"/>
            <a:ext cx="5901744" cy="4714741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759853" y="3842202"/>
            <a:ext cx="5179453" cy="2286000"/>
            <a:chOff x="480" y="2112"/>
            <a:chExt cx="2448" cy="1440"/>
          </a:xfrm>
        </p:grpSpPr>
        <p:grpSp>
          <p:nvGrpSpPr>
            <p:cNvPr id="3" name="Group 79"/>
            <p:cNvGrpSpPr>
              <a:grpSpLocks/>
            </p:cNvGrpSpPr>
            <p:nvPr/>
          </p:nvGrpSpPr>
          <p:grpSpPr bwMode="auto">
            <a:xfrm>
              <a:off x="480" y="2160"/>
              <a:ext cx="864" cy="1392"/>
              <a:chOff x="2400" y="2544"/>
              <a:chExt cx="864" cy="1392"/>
            </a:xfrm>
          </p:grpSpPr>
          <p:sp>
            <p:nvSpPr>
              <p:cNvPr id="11344" name="Oval 80"/>
              <p:cNvSpPr>
                <a:spLocks noChangeArrowheads="1"/>
              </p:cNvSpPr>
              <p:nvPr/>
            </p:nvSpPr>
            <p:spPr bwMode="auto">
              <a:xfrm>
                <a:off x="2400" y="2544"/>
                <a:ext cx="816" cy="1392"/>
              </a:xfrm>
              <a:prstGeom prst="ellipse">
                <a:avLst/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3200" dirty="0"/>
                  <a:t>C4b</a:t>
                </a:r>
              </a:p>
            </p:txBody>
          </p:sp>
          <p:sp>
            <p:nvSpPr>
              <p:cNvPr id="11345" name="AutoShape 81"/>
              <p:cNvSpPr>
                <a:spLocks noChangeArrowheads="1"/>
              </p:cNvSpPr>
              <p:nvPr/>
            </p:nvSpPr>
            <p:spPr bwMode="auto">
              <a:xfrm>
                <a:off x="2448" y="3668"/>
                <a:ext cx="816" cy="26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96"/>
            <p:cNvGrpSpPr>
              <a:grpSpLocks/>
            </p:cNvGrpSpPr>
            <p:nvPr/>
          </p:nvGrpSpPr>
          <p:grpSpPr bwMode="auto">
            <a:xfrm>
              <a:off x="1234" y="2112"/>
              <a:ext cx="1070" cy="1378"/>
              <a:chOff x="1234" y="2112"/>
              <a:chExt cx="1070" cy="1378"/>
            </a:xfrm>
          </p:grpSpPr>
          <p:sp>
            <p:nvSpPr>
              <p:cNvPr id="11347" name="AutoShape 83"/>
              <p:cNvSpPr>
                <a:spLocks noChangeArrowheads="1"/>
              </p:cNvSpPr>
              <p:nvPr/>
            </p:nvSpPr>
            <p:spPr bwMode="auto">
              <a:xfrm rot="21344525">
                <a:off x="1234" y="2185"/>
                <a:ext cx="997" cy="1165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altLang="ru-RU" sz="3200" dirty="0"/>
                  <a:t>C2a</a:t>
                </a:r>
              </a:p>
            </p:txBody>
          </p:sp>
          <p:sp>
            <p:nvSpPr>
              <p:cNvPr id="11348" name="AutoShape 84"/>
              <p:cNvSpPr>
                <a:spLocks noChangeArrowheads="1"/>
              </p:cNvSpPr>
              <p:nvPr/>
            </p:nvSpPr>
            <p:spPr bwMode="auto">
              <a:xfrm rot="-312820">
                <a:off x="1248" y="2112"/>
                <a:ext cx="1056" cy="1378"/>
              </a:xfrm>
              <a:custGeom>
                <a:avLst/>
                <a:gdLst>
                  <a:gd name="G0" fmla="+- 3804 0 0"/>
                  <a:gd name="G1" fmla="+- -9423998 0 0"/>
                  <a:gd name="G2" fmla="+- 0 0 -9423998"/>
                  <a:gd name="T0" fmla="*/ 0 256 1"/>
                  <a:gd name="T1" fmla="*/ 180 256 1"/>
                  <a:gd name="G3" fmla="+- -9423998 T0 T1"/>
                  <a:gd name="T2" fmla="*/ 0 256 1"/>
                  <a:gd name="T3" fmla="*/ 90 256 1"/>
                  <a:gd name="G4" fmla="+- -9423998 T2 T3"/>
                  <a:gd name="G5" fmla="*/ G4 2 1"/>
                  <a:gd name="T4" fmla="*/ 90 256 1"/>
                  <a:gd name="T5" fmla="*/ 0 256 1"/>
                  <a:gd name="G6" fmla="+- -9423998 T4 T5"/>
                  <a:gd name="G7" fmla="*/ G6 2 1"/>
                  <a:gd name="G8" fmla="abs -942399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3804"/>
                  <a:gd name="G18" fmla="*/ 3804 1 2"/>
                  <a:gd name="G19" fmla="+- G18 5400 0"/>
                  <a:gd name="G20" fmla="cos G19 -9423998"/>
                  <a:gd name="G21" fmla="sin G19 -9423998"/>
                  <a:gd name="G22" fmla="+- G20 10800 0"/>
                  <a:gd name="G23" fmla="+- G21 10800 0"/>
                  <a:gd name="G24" fmla="+- 10800 0 G20"/>
                  <a:gd name="G25" fmla="+- 3804 10800 0"/>
                  <a:gd name="G26" fmla="?: G9 G17 G25"/>
                  <a:gd name="G27" fmla="?: G9 0 21600"/>
                  <a:gd name="G28" fmla="cos 10800 -9423998"/>
                  <a:gd name="G29" fmla="sin 10800 -9423998"/>
                  <a:gd name="G30" fmla="sin 3804 -942399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9423998 G34 0"/>
                  <a:gd name="G36" fmla="?: G6 G35 G31"/>
                  <a:gd name="G37" fmla="+- 21600 0 G36"/>
                  <a:gd name="G38" fmla="?: G4 0 G33"/>
                  <a:gd name="G39" fmla="?: -942399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907 w 21600"/>
                  <a:gd name="T15" fmla="*/ 6487 h 21600"/>
                  <a:gd name="T16" fmla="*/ 10800 w 21600"/>
                  <a:gd name="T17" fmla="*/ 6996 h 21600"/>
                  <a:gd name="T18" fmla="*/ 16693 w 21600"/>
                  <a:gd name="T19" fmla="*/ 648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730" y="8553"/>
                    </a:moveTo>
                    <a:cubicBezTo>
                      <a:pt x="8446" y="7574"/>
                      <a:pt x="9587" y="6996"/>
                      <a:pt x="10800" y="6996"/>
                    </a:cubicBezTo>
                    <a:cubicBezTo>
                      <a:pt x="12012" y="6996"/>
                      <a:pt x="13153" y="7574"/>
                      <a:pt x="13869" y="8553"/>
                    </a:cubicBezTo>
                    <a:lnTo>
                      <a:pt x="19515" y="4421"/>
                    </a:lnTo>
                    <a:cubicBezTo>
                      <a:pt x="17481" y="1642"/>
                      <a:pt x="14243" y="0"/>
                      <a:pt x="10799" y="0"/>
                    </a:cubicBezTo>
                    <a:cubicBezTo>
                      <a:pt x="7356" y="0"/>
                      <a:pt x="4118" y="1642"/>
                      <a:pt x="2084" y="44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800"/>
              </a:p>
            </p:txBody>
          </p:sp>
        </p:grpSp>
        <p:sp>
          <p:nvSpPr>
            <p:cNvPr id="11350" name="Rectangle 86"/>
            <p:cNvSpPr>
              <a:spLocks noChangeArrowheads="1"/>
            </p:cNvSpPr>
            <p:nvPr/>
          </p:nvSpPr>
          <p:spPr bwMode="auto">
            <a:xfrm>
              <a:off x="480" y="3168"/>
              <a:ext cx="2448" cy="384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" name="Group 95"/>
            <p:cNvGrpSpPr>
              <a:grpSpLocks/>
            </p:cNvGrpSpPr>
            <p:nvPr/>
          </p:nvGrpSpPr>
          <p:grpSpPr bwMode="auto">
            <a:xfrm>
              <a:off x="2220" y="2222"/>
              <a:ext cx="688" cy="963"/>
              <a:chOff x="2220" y="2222"/>
              <a:chExt cx="688" cy="963"/>
            </a:xfrm>
          </p:grpSpPr>
          <p:sp>
            <p:nvSpPr>
              <p:cNvPr id="11352" name="AutoShape 88"/>
              <p:cNvSpPr>
                <a:spLocks noChangeArrowheads="1"/>
              </p:cNvSpPr>
              <p:nvPr/>
            </p:nvSpPr>
            <p:spPr bwMode="auto">
              <a:xfrm>
                <a:off x="2220" y="2274"/>
                <a:ext cx="624" cy="911"/>
              </a:xfrm>
              <a:prstGeom prst="flowChartProcess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ru-RU" sz="2800" dirty="0"/>
              </a:p>
              <a:p>
                <a:r>
                  <a:rPr lang="en-US" altLang="ru-RU" sz="3200" dirty="0"/>
                  <a:t>C3b </a:t>
                </a:r>
              </a:p>
              <a:p>
                <a:endParaRPr lang="en-US" altLang="ru-RU" sz="2800" dirty="0"/>
              </a:p>
            </p:txBody>
          </p:sp>
          <p:sp>
            <p:nvSpPr>
              <p:cNvPr id="11353" name="AutoShape 89"/>
              <p:cNvSpPr>
                <a:spLocks noChangeArrowheads="1"/>
              </p:cNvSpPr>
              <p:nvPr/>
            </p:nvSpPr>
            <p:spPr bwMode="auto">
              <a:xfrm rot="21544543">
                <a:off x="2235" y="2222"/>
                <a:ext cx="673" cy="336"/>
              </a:xfrm>
              <a:prstGeom prst="flowChartMerge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ru-RU" sz="2000"/>
              </a:p>
            </p:txBody>
          </p:sp>
        </p:grpSp>
      </p:grpSp>
      <p:sp>
        <p:nvSpPr>
          <p:cNvPr id="11355" name="Rectangle 91"/>
          <p:cNvSpPr>
            <a:spLocks noChangeArrowheads="1"/>
          </p:cNvSpPr>
          <p:nvPr/>
        </p:nvSpPr>
        <p:spPr bwMode="auto">
          <a:xfrm>
            <a:off x="386366" y="1804224"/>
            <a:ext cx="57858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sz="2800" dirty="0" err="1" smtClean="0"/>
              <a:t>C5-конвертаза</a:t>
            </a:r>
            <a:r>
              <a:rPr lang="uk-UA" sz="2800" dirty="0" smtClean="0"/>
              <a:t> класичного та </a:t>
            </a:r>
            <a:r>
              <a:rPr lang="uk-UA" sz="2800" dirty="0" err="1" smtClean="0"/>
              <a:t>лектинового</a:t>
            </a:r>
            <a:r>
              <a:rPr lang="uk-UA" sz="2800" dirty="0" smtClean="0"/>
              <a:t> шляхів</a:t>
            </a:r>
            <a:endParaRPr lang="en-US" alt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2275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 стрелкой 13"/>
          <p:cNvCxnSpPr/>
          <p:nvPr/>
        </p:nvCxnSpPr>
        <p:spPr>
          <a:xfrm>
            <a:off x="4933507" y="914400"/>
            <a:ext cx="3934049" cy="30834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4242389" y="1754373"/>
            <a:ext cx="2934589" cy="15098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260" y="186786"/>
            <a:ext cx="10515600" cy="74382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Рецепторні молекули мієлоїдних клітин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9651" y="1459148"/>
            <a:ext cx="3638144" cy="1773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uk-UA" sz="2400" dirty="0" smtClean="0">
                <a:solidFill>
                  <a:schemeClr val="tx1"/>
                </a:solidFill>
              </a:rPr>
              <a:t>Рецептори, що забезпечують Розпізнавання </a:t>
            </a:r>
            <a:r>
              <a:rPr lang="uk-UA" sz="2400" dirty="0" err="1" smtClean="0">
                <a:solidFill>
                  <a:schemeClr val="tx1"/>
                </a:solidFill>
              </a:rPr>
              <a:t>-сигнальні</a:t>
            </a:r>
            <a:r>
              <a:rPr lang="uk-UA" sz="2400" dirty="0" smtClean="0">
                <a:solidFill>
                  <a:schemeClr val="tx1"/>
                </a:solidFill>
              </a:rPr>
              <a:t> (TLR1-11 та </a:t>
            </a:r>
            <a:r>
              <a:rPr lang="uk-UA" sz="2400" dirty="0" err="1" smtClean="0">
                <a:solidFill>
                  <a:schemeClr val="tx1"/>
                </a:solidFill>
              </a:rPr>
              <a:t>ін</a:t>
            </a:r>
            <a:r>
              <a:rPr lang="uk-UA" sz="2400" dirty="0" smtClean="0">
                <a:solidFill>
                  <a:schemeClr val="tx1"/>
                </a:solidFill>
              </a:rPr>
              <a:t>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0390" y="1575881"/>
            <a:ext cx="3638144" cy="1981201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>
                <a:solidFill>
                  <a:schemeClr val="tx1"/>
                </a:solidFill>
              </a:rPr>
              <a:t>3.Рецетори</a:t>
            </a:r>
            <a:r>
              <a:rPr lang="uk-UA" sz="2400" dirty="0" smtClean="0">
                <a:solidFill>
                  <a:schemeClr val="tx1"/>
                </a:solidFill>
              </a:rPr>
              <a:t> опсонінів (Fc-рецептори до </a:t>
            </a:r>
            <a:r>
              <a:rPr lang="uk-UA" sz="2400" dirty="0" err="1" smtClean="0">
                <a:solidFill>
                  <a:schemeClr val="tx1"/>
                </a:solidFill>
              </a:rPr>
              <a:t>Ig</a:t>
            </a:r>
            <a:r>
              <a:rPr lang="uk-UA" sz="2400" dirty="0" smtClean="0">
                <a:solidFill>
                  <a:schemeClr val="tx1"/>
                </a:solidFill>
              </a:rPr>
              <a:t>, до компонентів комплементу СR1, CR2, CR3)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49405" y="3976577"/>
            <a:ext cx="3342241" cy="25943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chemeClr val="tx1"/>
                </a:solidFill>
              </a:rPr>
              <a:t>5. Рецептори, що забезпечують взаємодію з ЛФ МНС класів I та II, </a:t>
            </a:r>
            <a:r>
              <a:rPr lang="uk-UA" sz="2400" dirty="0" err="1" smtClean="0">
                <a:solidFill>
                  <a:schemeClr val="tx1"/>
                </a:solidFill>
              </a:rPr>
              <a:t>костимулюючих</a:t>
            </a:r>
            <a:r>
              <a:rPr lang="uk-UA" sz="2400" dirty="0" smtClean="0">
                <a:solidFill>
                  <a:schemeClr val="tx1"/>
                </a:solidFill>
              </a:rPr>
              <a:t> молекул CD40, CD80, CD86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927" y="3618688"/>
            <a:ext cx="3638144" cy="27042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>
                <a:solidFill>
                  <a:schemeClr val="tx1"/>
                </a:solidFill>
              </a:rPr>
              <a:t>2.Забезпечують</a:t>
            </a:r>
            <a:r>
              <a:rPr lang="uk-UA" sz="2400" dirty="0" smtClean="0">
                <a:solidFill>
                  <a:schemeClr val="tx1"/>
                </a:solidFill>
              </a:rPr>
              <a:t> міграцію (рецептори </a:t>
            </a:r>
            <a:r>
              <a:rPr lang="uk-UA" sz="2400" dirty="0" err="1" smtClean="0">
                <a:solidFill>
                  <a:schemeClr val="tx1"/>
                </a:solidFill>
              </a:rPr>
              <a:t>хемокінів</a:t>
            </a:r>
            <a:r>
              <a:rPr lang="uk-UA" sz="2400" dirty="0" smtClean="0">
                <a:solidFill>
                  <a:schemeClr val="tx1"/>
                </a:solidFill>
              </a:rPr>
              <a:t>, молекули адгезії: </a:t>
            </a:r>
            <a:r>
              <a:rPr lang="uk-UA" sz="2400" dirty="0" err="1" smtClean="0">
                <a:solidFill>
                  <a:schemeClr val="tx1"/>
                </a:solidFill>
              </a:rPr>
              <a:t>селіктини</a:t>
            </a:r>
            <a:r>
              <a:rPr lang="uk-UA" sz="2400" dirty="0" smtClean="0">
                <a:solidFill>
                  <a:schemeClr val="tx1"/>
                </a:solidFill>
              </a:rPr>
              <a:t>, </a:t>
            </a:r>
            <a:r>
              <a:rPr lang="uk-UA" sz="2400" dirty="0" err="1" smtClean="0">
                <a:solidFill>
                  <a:schemeClr val="tx1"/>
                </a:solidFill>
              </a:rPr>
              <a:t>адрессини</a:t>
            </a:r>
            <a:r>
              <a:rPr lang="uk-UA" sz="2400" dirty="0" smtClean="0">
                <a:solidFill>
                  <a:schemeClr val="tx1"/>
                </a:solidFill>
              </a:rPr>
              <a:t>, </a:t>
            </a:r>
            <a:r>
              <a:rPr lang="uk-UA" sz="2400" dirty="0" err="1" smtClean="0">
                <a:solidFill>
                  <a:schemeClr val="tx1"/>
                </a:solidFill>
              </a:rPr>
              <a:t>інтегрини</a:t>
            </a:r>
            <a:r>
              <a:rPr lang="uk-UA" sz="2400" dirty="0" smtClean="0">
                <a:solidFill>
                  <a:schemeClr val="tx1"/>
                </a:solidFill>
              </a:rPr>
              <a:t>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77071" y="1575881"/>
            <a:ext cx="3231393" cy="21595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>
                <a:solidFill>
                  <a:schemeClr val="tx1"/>
                </a:solidFill>
              </a:rPr>
              <a:t>4.Рецептори</a:t>
            </a:r>
            <a:r>
              <a:rPr lang="uk-UA" sz="2400" dirty="0" smtClean="0">
                <a:solidFill>
                  <a:schemeClr val="tx1"/>
                </a:solidFill>
              </a:rPr>
              <a:t> для КСФ, інтерферонів, </a:t>
            </a:r>
            <a:r>
              <a:rPr lang="uk-UA" sz="2400" dirty="0" err="1" smtClean="0">
                <a:solidFill>
                  <a:schemeClr val="tx1"/>
                </a:solidFill>
              </a:rPr>
              <a:t>прозапальних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uk-UA" sz="2400" dirty="0" err="1" smtClean="0">
                <a:solidFill>
                  <a:schemeClr val="tx1"/>
                </a:solidFill>
              </a:rPr>
              <a:t>цитокінів</a:t>
            </a:r>
            <a:r>
              <a:rPr lang="uk-UA" sz="2400" dirty="0" smtClean="0">
                <a:solidFill>
                  <a:schemeClr val="tx1"/>
                </a:solidFill>
              </a:rPr>
              <a:t> TFN, L-6, IL-1 та </a:t>
            </a:r>
            <a:r>
              <a:rPr lang="uk-UA" sz="2400" dirty="0" err="1" smtClean="0">
                <a:solidFill>
                  <a:schemeClr val="tx1"/>
                </a:solidFill>
              </a:rPr>
              <a:t>ін</a:t>
            </a:r>
            <a:r>
              <a:rPr lang="uk-UA" sz="2400" dirty="0" smtClean="0">
                <a:solidFill>
                  <a:schemeClr val="tx1"/>
                </a:solidFill>
              </a:rPr>
              <a:t>)</a:t>
            </a:r>
            <a:endParaRPr lang="ru-RU" sz="2400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3579780" y="836579"/>
            <a:ext cx="992221" cy="564204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2866419" y="1702340"/>
            <a:ext cx="2571344" cy="1144623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094053" y="988979"/>
            <a:ext cx="976007" cy="47017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443870" y="956930"/>
            <a:ext cx="3583398" cy="6189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846828" y="4061637"/>
            <a:ext cx="4061637" cy="24880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 err="1" smtClean="0">
                <a:solidFill>
                  <a:schemeClr val="tx1"/>
                </a:solidFill>
              </a:rPr>
              <a:t>6.Внутрішньоклітинні</a:t>
            </a:r>
            <a:r>
              <a:rPr lang="uk-UA" sz="2000" dirty="0" smtClean="0">
                <a:solidFill>
                  <a:schemeClr val="tx1"/>
                </a:solidFill>
              </a:rPr>
              <a:t> NOD-подібні (NRL) RIG-подібні (RNL) </a:t>
            </a:r>
            <a:r>
              <a:rPr lang="uk-UA" sz="2000" dirty="0" err="1" smtClean="0">
                <a:solidFill>
                  <a:schemeClr val="tx1"/>
                </a:solidFill>
              </a:rPr>
              <a:t>-сигнальні</a:t>
            </a:r>
            <a:r>
              <a:rPr lang="uk-UA" sz="2000" dirty="0" smtClean="0">
                <a:solidFill>
                  <a:schemeClr val="tx1"/>
                </a:solidFill>
              </a:rPr>
              <a:t> молекули DAI-ДНК </a:t>
            </a:r>
            <a:r>
              <a:rPr lang="uk-UA" sz="2000" dirty="0" err="1" smtClean="0">
                <a:solidFill>
                  <a:schemeClr val="tx1"/>
                </a:solidFill>
              </a:rPr>
              <a:t>–залежний</a:t>
            </a:r>
            <a:r>
              <a:rPr lang="uk-UA" sz="2000" dirty="0" smtClean="0">
                <a:solidFill>
                  <a:schemeClr val="tx1"/>
                </a:solidFill>
              </a:rPr>
              <a:t> активатор факторів інтерферону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6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активация комплемента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3945" y="0"/>
            <a:ext cx="10985678" cy="68770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29083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2547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Центральний етап каскаду комплементу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9341" y="929770"/>
            <a:ext cx="11709779" cy="51260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	</a:t>
            </a:r>
            <a:r>
              <a:rPr lang="uk-UA" sz="2000" dirty="0" smtClean="0"/>
              <a:t> Усі три шляхи активації С призводять до утворення </a:t>
            </a:r>
            <a:r>
              <a:rPr lang="uk-UA" sz="2000" dirty="0" err="1" smtClean="0"/>
              <a:t>С3-конвертази</a:t>
            </a:r>
            <a:r>
              <a:rPr lang="uk-UA" sz="2000" dirty="0" smtClean="0"/>
              <a:t> (класичний шлях, </a:t>
            </a:r>
            <a:r>
              <a:rPr lang="uk-UA" sz="2000" dirty="0" err="1" smtClean="0"/>
              <a:t>лектиновий</a:t>
            </a:r>
            <a:r>
              <a:rPr lang="uk-UA" sz="2000" dirty="0" smtClean="0"/>
              <a:t> шлях – </a:t>
            </a:r>
            <a:r>
              <a:rPr lang="uk-UA" sz="2000" dirty="0" err="1" smtClean="0"/>
              <a:t>С4b2а</a:t>
            </a:r>
            <a:r>
              <a:rPr lang="uk-UA" sz="2000" dirty="0" smtClean="0"/>
              <a:t>, альтернативний шлях – </a:t>
            </a:r>
            <a:r>
              <a:rPr lang="uk-UA" sz="2000" dirty="0" err="1" smtClean="0"/>
              <a:t>С3bВb</a:t>
            </a:r>
            <a:r>
              <a:rPr lang="uk-UA" sz="2000" dirty="0" smtClean="0"/>
              <a:t>) та С5 – </a:t>
            </a:r>
            <a:r>
              <a:rPr lang="uk-UA" sz="2000" dirty="0" err="1" smtClean="0"/>
              <a:t>конвертази</a:t>
            </a:r>
            <a:r>
              <a:rPr lang="uk-UA" sz="2000" dirty="0" smtClean="0"/>
              <a:t>, МАК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524100" y="2643182"/>
            <a:ext cx="1017272" cy="1144714"/>
          </a:xfrm>
          <a:prstGeom prst="curv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С1</a:t>
            </a:r>
            <a:r>
              <a:rPr lang="en-US" sz="1600" b="1" dirty="0">
                <a:solidFill>
                  <a:schemeClr val="tx1"/>
                </a:solidFill>
              </a:rPr>
              <a:t>q, C4, C2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096132" y="2643182"/>
            <a:ext cx="945834" cy="1216152"/>
          </a:xfrm>
          <a:prstGeom prst="curved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фактор </a:t>
            </a:r>
            <a:r>
              <a:rPr lang="en-US" sz="1600" b="1" dirty="0">
                <a:solidFill>
                  <a:schemeClr val="tx1"/>
                </a:solidFill>
              </a:rPr>
              <a:t>D, B, P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738678" y="2786058"/>
            <a:ext cx="1214446" cy="97840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C4, C2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38282" y="2000240"/>
            <a:ext cx="234316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АГ-АТ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Класичний шлях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8612" y="2000240"/>
            <a:ext cx="2343160" cy="642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МБЛ-МСБ </a:t>
            </a:r>
            <a:r>
              <a:rPr lang="uk-UA" sz="1400" dirty="0" err="1" smtClean="0">
                <a:solidFill>
                  <a:schemeClr val="tx1"/>
                </a:solidFill>
              </a:rPr>
              <a:t>серинова</a:t>
            </a:r>
            <a:r>
              <a:rPr lang="uk-UA" sz="1400" dirty="0" smtClean="0">
                <a:solidFill>
                  <a:schemeClr val="tx1"/>
                </a:solidFill>
              </a:rPr>
              <a:t> </a:t>
            </a:r>
            <a:r>
              <a:rPr lang="uk-UA" sz="1400" dirty="0" err="1" smtClean="0">
                <a:solidFill>
                  <a:schemeClr val="tx1"/>
                </a:solidFill>
              </a:rPr>
              <a:t>протеаза</a:t>
            </a:r>
            <a:r>
              <a:rPr lang="uk-UA" sz="1400" dirty="0" smtClean="0">
                <a:solidFill>
                  <a:schemeClr val="tx1"/>
                </a:solidFill>
              </a:rPr>
              <a:t> </a:t>
            </a:r>
            <a:r>
              <a:rPr lang="uk-UA" sz="1400" dirty="0" err="1" smtClean="0">
                <a:solidFill>
                  <a:schemeClr val="tx1"/>
                </a:solidFill>
              </a:rPr>
              <a:t>Лектиновий</a:t>
            </a:r>
            <a:r>
              <a:rPr lang="uk-UA" sz="1400" dirty="0" smtClean="0">
                <a:solidFill>
                  <a:schemeClr val="tx1"/>
                </a:solidFill>
              </a:rPr>
              <a:t> шлях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24694" y="2000240"/>
            <a:ext cx="234316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Стінка бактерій, грибів (ЛПС, </a:t>
            </a:r>
            <a:r>
              <a:rPr lang="uk-UA" sz="1400" dirty="0" err="1" smtClean="0">
                <a:solidFill>
                  <a:schemeClr val="tx1"/>
                </a:solidFill>
              </a:rPr>
              <a:t>зимозан</a:t>
            </a:r>
            <a:r>
              <a:rPr lang="uk-UA" sz="1400" dirty="0" smtClean="0">
                <a:solidFill>
                  <a:schemeClr val="tx1"/>
                </a:solidFill>
              </a:rPr>
              <a:t>) Альтернативний шлях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9918" y="4786322"/>
            <a:ext cx="178595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С5- </a:t>
            </a:r>
            <a:r>
              <a:rPr lang="uk-UA" sz="1400" dirty="0" err="1" smtClean="0">
                <a:solidFill>
                  <a:schemeClr val="tx1"/>
                </a:solidFill>
              </a:rPr>
              <a:t>конвертаза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81752" y="3857628"/>
            <a:ext cx="234316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С4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ru-RU" sz="1400" b="1" dirty="0">
                <a:solidFill>
                  <a:schemeClr val="tx1"/>
                </a:solidFill>
              </a:rPr>
              <a:t>2а, С3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ru-RU" sz="1400" b="1" dirty="0">
                <a:solidFill>
                  <a:schemeClr val="tx1"/>
                </a:solidFill>
              </a:rPr>
              <a:t>В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310182" y="3857628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09918" y="3857628"/>
            <a:ext cx="178595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С3- </a:t>
            </a:r>
            <a:r>
              <a:rPr lang="uk-UA" sz="1400" dirty="0" err="1" smtClean="0">
                <a:solidFill>
                  <a:schemeClr val="tx1"/>
                </a:solidFill>
              </a:rPr>
              <a:t>конвертаза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4024298" y="4429132"/>
            <a:ext cx="484632" cy="35719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309918" y="5715016"/>
            <a:ext cx="178595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МАК (С5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ru-RU" sz="1400" b="1" dirty="0">
                <a:solidFill>
                  <a:schemeClr val="tx1"/>
                </a:solidFill>
              </a:rPr>
              <a:t>, С6, С7, С8, С9)</a:t>
            </a:r>
          </a:p>
        </p:txBody>
      </p:sp>
      <p:sp>
        <p:nvSpPr>
          <p:cNvPr id="24" name="Стрелка вниз 23"/>
          <p:cNvSpPr/>
          <p:nvPr/>
        </p:nvSpPr>
        <p:spPr>
          <a:xfrm>
            <a:off x="4024298" y="5357826"/>
            <a:ext cx="484632" cy="35719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381752" y="4714884"/>
            <a:ext cx="234316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С4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ru-RU" sz="1400" b="1" dirty="0">
                <a:solidFill>
                  <a:schemeClr val="tx1"/>
                </a:solidFill>
              </a:rPr>
              <a:t>2а3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ru-RU" sz="1400" b="1" dirty="0">
                <a:solidFill>
                  <a:schemeClr val="tx1"/>
                </a:solidFill>
              </a:rPr>
              <a:t>, С3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ru-RU" sz="1400" b="1" dirty="0">
                <a:solidFill>
                  <a:schemeClr val="tx1"/>
                </a:solidFill>
              </a:rPr>
              <a:t>В</a:t>
            </a:r>
            <a:r>
              <a:rPr lang="en-US" sz="1400" b="1" dirty="0">
                <a:solidFill>
                  <a:schemeClr val="tx1"/>
                </a:solidFill>
              </a:rPr>
              <a:t>b3b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5238744" y="4714884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238744" y="5715016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ятно 2 28"/>
          <p:cNvSpPr/>
          <p:nvPr/>
        </p:nvSpPr>
        <p:spPr>
          <a:xfrm>
            <a:off x="6453190" y="5572140"/>
            <a:ext cx="1785950" cy="914400"/>
          </a:xfrm>
          <a:prstGeom prst="irregularSeal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лізис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7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6478" y="1"/>
            <a:ext cx="119258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8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347730" y="642918"/>
            <a:ext cx="1777285" cy="863600"/>
          </a:xfrm>
          <a:prstGeom prst="rightArrowCallout">
            <a:avLst>
              <a:gd name="adj1" fmla="val 25000"/>
              <a:gd name="adj2" fmla="val 25000"/>
              <a:gd name="adj3" fmla="val 58364"/>
              <a:gd name="adj4" fmla="val 6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C3b 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176531" y="583409"/>
            <a:ext cx="9646276" cy="8516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dirty="0" smtClean="0"/>
              <a:t>Опсонін-сприяють фагоцитозу бактерій, на поверхні яких відбувається </a:t>
            </a:r>
            <a:endParaRPr lang="en-US" sz="2400" dirty="0" smtClean="0"/>
          </a:p>
          <a:p>
            <a:r>
              <a:rPr lang="uk-UA" sz="2400" dirty="0" smtClean="0"/>
              <a:t>активація </a:t>
            </a:r>
            <a:r>
              <a:rPr lang="uk-UA" sz="2400" dirty="0" smtClean="0"/>
              <a:t>системи комплементу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358235" y="2890319"/>
            <a:ext cx="2892779" cy="516389"/>
          </a:xfrm>
          <a:prstGeom prst="rightArrowCallout">
            <a:avLst>
              <a:gd name="adj1" fmla="val 25000"/>
              <a:gd name="adj2" fmla="val 25000"/>
              <a:gd name="adj3" fmla="val 58364"/>
              <a:gd name="adj4" fmla="val 6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C5a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251014" y="2903473"/>
            <a:ext cx="8571791" cy="7207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dirty="0" smtClean="0"/>
              <a:t>Найсильніший </a:t>
            </a:r>
            <a:r>
              <a:rPr lang="uk-UA" sz="2400" dirty="0" err="1" smtClean="0"/>
              <a:t>хемоаттрактант</a:t>
            </a:r>
            <a:r>
              <a:rPr lang="uk-UA" sz="2400" dirty="0" smtClean="0"/>
              <a:t> для </a:t>
            </a:r>
            <a:r>
              <a:rPr lang="uk-UA" sz="2400" dirty="0" err="1" smtClean="0"/>
              <a:t>фагоцитуючих</a:t>
            </a:r>
            <a:r>
              <a:rPr lang="uk-UA" sz="2400" dirty="0" smtClean="0"/>
              <a:t> клітин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335757" y="4544746"/>
            <a:ext cx="3024188" cy="577848"/>
          </a:xfrm>
          <a:prstGeom prst="rightArrowCallout">
            <a:avLst>
              <a:gd name="adj1" fmla="val 25000"/>
              <a:gd name="adj2" fmla="val 25000"/>
              <a:gd name="adj3" fmla="val 58364"/>
              <a:gd name="adj4" fmla="val 6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C3a, C4a и C5a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315409" y="4643447"/>
            <a:ext cx="7138309" cy="5064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dirty="0" smtClean="0"/>
              <a:t>«</a:t>
            </a:r>
            <a:r>
              <a:rPr lang="uk-UA" sz="2000" dirty="0" err="1" smtClean="0"/>
              <a:t>анафілатоксин</a:t>
            </a:r>
            <a:r>
              <a:rPr lang="uk-UA" sz="2000" dirty="0" smtClean="0"/>
              <a:t>»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335757" y="5572140"/>
            <a:ext cx="11592386" cy="1285860"/>
          </a:xfrm>
          <a:prstGeom prst="wedgeRectCallout">
            <a:avLst>
              <a:gd name="adj1" fmla="val 18398"/>
              <a:gd name="adj2" fmla="val -82185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uk-UA" sz="2400" dirty="0" smtClean="0"/>
              <a:t>їм властиві протизапальні властивості, здатність підвищувати проникність судин, викликати спазм гладкої мускулатури, агрегацію тромбоцитів, набряк тканин, рекрутування та активацію фагоцитів, деструкцію тканин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58236" y="1675873"/>
            <a:ext cx="2500874" cy="863600"/>
          </a:xfrm>
          <a:prstGeom prst="rightArrowCallout">
            <a:avLst>
              <a:gd name="adj1" fmla="val 25000"/>
              <a:gd name="adj2" fmla="val 25000"/>
              <a:gd name="adj3" fmla="val 58364"/>
              <a:gd name="adj4" fmla="val 6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C3b и C4b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06459" y="1571614"/>
            <a:ext cx="8916347" cy="1214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dirty="0" smtClean="0"/>
              <a:t>переробка та виведення ІЧ (</a:t>
            </a:r>
            <a:r>
              <a:rPr lang="uk-UA" sz="2400" dirty="0" err="1" smtClean="0"/>
              <a:t>опсонізують</a:t>
            </a:r>
            <a:r>
              <a:rPr lang="uk-UA" sz="2400" dirty="0" smtClean="0"/>
              <a:t> ІЧ та викликають їх </a:t>
            </a:r>
            <a:endParaRPr lang="en-US" sz="2400" dirty="0" smtClean="0"/>
          </a:p>
          <a:p>
            <a:r>
              <a:rPr lang="uk-UA" sz="2400" dirty="0" err="1" smtClean="0"/>
              <a:t>дезагрегацію</a:t>
            </a:r>
            <a:r>
              <a:rPr lang="uk-UA" sz="2400" dirty="0" smtClean="0"/>
              <a:t>, пов'язують ці ІЧ з Ер, які переносять їх у печінку, </a:t>
            </a:r>
            <a:endParaRPr lang="en-US" sz="2400" dirty="0" smtClean="0"/>
          </a:p>
          <a:p>
            <a:r>
              <a:rPr lang="uk-UA" sz="2400" dirty="0" smtClean="0"/>
              <a:t>селезінку</a:t>
            </a:r>
            <a:r>
              <a:rPr lang="uk-UA" sz="2400" dirty="0" smtClean="0"/>
              <a:t>, де вони </a:t>
            </a:r>
            <a:r>
              <a:rPr lang="uk-UA" sz="2400" dirty="0" err="1" smtClean="0"/>
              <a:t>фагоцитуються</a:t>
            </a:r>
            <a:r>
              <a:rPr lang="uk-UA" sz="2400" dirty="0" smtClean="0"/>
              <a:t> </a:t>
            </a:r>
            <a:r>
              <a:rPr lang="uk-UA" sz="2400" dirty="0" err="1" smtClean="0"/>
              <a:t>Мф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315409" y="3682719"/>
            <a:ext cx="8507395" cy="758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dirty="0" smtClean="0"/>
              <a:t>Активація В-ЛФ при взаємодії їх із фолікулярними дендритними </a:t>
            </a:r>
            <a:endParaRPr lang="en-US" sz="2400" dirty="0" smtClean="0"/>
          </a:p>
          <a:p>
            <a:pPr algn="ctr"/>
            <a:r>
              <a:rPr lang="uk-UA" sz="2400" dirty="0" err="1" smtClean="0"/>
              <a:t>клітинами-ФДК</a:t>
            </a:r>
            <a:r>
              <a:rPr lang="uk-UA" sz="2400" dirty="0" smtClean="0"/>
              <a:t> </a:t>
            </a:r>
            <a:r>
              <a:rPr lang="uk-UA" sz="2400" dirty="0" smtClean="0"/>
              <a:t>(СR2</a:t>
            </a:r>
            <a:r>
              <a:rPr lang="ru-RU" sz="2400" b="1" dirty="0" smtClean="0">
                <a:solidFill>
                  <a:srgbClr val="1A1600"/>
                </a:solidFill>
              </a:rPr>
              <a:t>)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347730" y="3844897"/>
            <a:ext cx="2967680" cy="493718"/>
          </a:xfrm>
          <a:prstGeom prst="rightArrowCallout">
            <a:avLst>
              <a:gd name="adj1" fmla="val 25000"/>
              <a:gd name="adj2" fmla="val 25000"/>
              <a:gd name="adj3" fmla="val 58364"/>
              <a:gd name="adj4" fmla="val 6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C</a:t>
            </a:r>
            <a:r>
              <a:rPr lang="en-US" sz="2000" b="1" dirty="0">
                <a:solidFill>
                  <a:srgbClr val="1A1600"/>
                </a:solidFill>
                <a:latin typeface="Tahoma" pitchFamily="34" charset="0"/>
              </a:rPr>
              <a:t>3d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2124" y="142638"/>
            <a:ext cx="9324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ФРАКЦІЇ, ЩО МАЮТЬ БІОЛОГІЧНУ АКТИВНІСТЬ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9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04800"/>
            <a:ext cx="5410200" cy="8382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3200" dirty="0" smtClean="0"/>
              <a:t>Біологічні ефекти </a:t>
            </a:r>
            <a:r>
              <a:rPr lang="uk-UA" sz="3200" dirty="0" err="1" smtClean="0"/>
              <a:t>C5a</a:t>
            </a:r>
            <a:endParaRPr lang="en-US" altLang="ru-RU" sz="3600" dirty="0"/>
          </a:p>
        </p:txBody>
      </p:sp>
      <p:pic>
        <p:nvPicPr>
          <p:cNvPr id="19461" name="Picture 5" descr="C:\GRAPHICS\IMMUNOL\Complement\C5aPh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795" y="1249250"/>
            <a:ext cx="10032642" cy="5473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2896" y="1249250"/>
            <a:ext cx="1944709" cy="489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Активація</a:t>
            </a:r>
            <a:r>
              <a:rPr lang="ru-RU" dirty="0" smtClean="0"/>
              <a:t> </a:t>
            </a:r>
            <a:r>
              <a:rPr lang="ru-RU" dirty="0" err="1" smtClean="0"/>
              <a:t>нейтрофілів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67470" y="1249250"/>
            <a:ext cx="1871730" cy="489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Адгезія </a:t>
            </a:r>
            <a:r>
              <a:rPr lang="uk-UA" dirty="0" err="1" smtClean="0"/>
              <a:t>нейтрофілів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61667" y="3296991"/>
            <a:ext cx="2979313" cy="489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Міграція та хемотаксис </a:t>
            </a:r>
            <a:r>
              <a:rPr lang="uk-UA" dirty="0" err="1" smtClean="0"/>
              <a:t>нейтрофілів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010659" y="5834130"/>
            <a:ext cx="2059546" cy="4765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4. Активація моноцитів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8795" y="5885645"/>
            <a:ext cx="1944709" cy="489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5.Дегрануляція</a:t>
            </a:r>
            <a:r>
              <a:rPr lang="uk-UA" dirty="0" smtClean="0"/>
              <a:t> опасистих клітин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8795" y="3606085"/>
            <a:ext cx="2266681" cy="16237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39780" y="3752537"/>
            <a:ext cx="2292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спазм гладкої мускулатури збільшення проникності судин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8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342900"/>
            <a:ext cx="6629400" cy="9525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uk-UA" sz="3600" dirty="0" err="1" smtClean="0"/>
              <a:t>Обсонізація</a:t>
            </a:r>
            <a:r>
              <a:rPr lang="uk-UA" sz="3600" dirty="0" smtClean="0"/>
              <a:t> та фагоцитоз</a:t>
            </a:r>
            <a:br>
              <a:rPr lang="uk-UA" sz="3600" dirty="0" smtClean="0"/>
            </a:br>
            <a:endParaRPr lang="en-US" sz="3600" dirty="0"/>
          </a:p>
        </p:txBody>
      </p:sp>
      <p:graphicFrame>
        <p:nvGraphicFramePr>
          <p:cNvPr id="20486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17544810"/>
              </p:ext>
            </p:extLst>
          </p:nvPr>
        </p:nvGraphicFramePr>
        <p:xfrm>
          <a:off x="476517" y="1416676"/>
          <a:ext cx="10921285" cy="5203064"/>
        </p:xfrm>
        <a:graphic>
          <a:graphicData uri="http://schemas.openxmlformats.org/presentationml/2006/ole">
            <p:oleObj spid="_x0000_s186411" name="Photo House" r:id="rId4" imgW="3249037" imgH="1348571" progId="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76517" y="5724660"/>
            <a:ext cx="1854558" cy="55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комплемент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97109" y="6091707"/>
            <a:ext cx="1854558" cy="55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бактерія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41724" y="5724660"/>
            <a:ext cx="2421228" cy="55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Фагоцитуючі</a:t>
            </a:r>
            <a:r>
              <a:rPr lang="uk-UA" dirty="0" smtClean="0"/>
              <a:t> клітини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6670" y="1416676"/>
            <a:ext cx="2457718" cy="1017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err="1" smtClean="0"/>
              <a:t>обсонізація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54697" y="1416676"/>
            <a:ext cx="2861257" cy="1017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розпізнавання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46263" y="1416676"/>
            <a:ext cx="2861257" cy="1017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фагоцитоз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621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603250"/>
          </a:xfrm>
        </p:spPr>
        <p:txBody>
          <a:bodyPr/>
          <a:lstStyle/>
          <a:p>
            <a:r>
              <a:rPr lang="uk-UA" sz="2800" dirty="0" smtClean="0"/>
              <a:t>РЕЦЕПТОРИ ДО КОМПОНЕНТІВ КОМПЛЕМЕНТУ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1774826" y="945356"/>
            <a:ext cx="2089150" cy="18716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Эр</a:t>
            </a:r>
          </a:p>
          <a:p>
            <a:pPr algn="ctr"/>
            <a:r>
              <a:rPr lang="ru-RU" sz="2000" b="1" dirty="0" err="1">
                <a:solidFill>
                  <a:srgbClr val="1A1600"/>
                </a:solidFill>
                <a:latin typeface="Tahoma" pitchFamily="34" charset="0"/>
              </a:rPr>
              <a:t>Т-лф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  <a:p>
            <a:pPr algn="ctr"/>
            <a:r>
              <a:rPr lang="ru-RU" sz="2000" b="1" dirty="0" err="1">
                <a:solidFill>
                  <a:srgbClr val="1A1600"/>
                </a:solidFill>
                <a:latin typeface="Tahoma" pitchFamily="34" charset="0"/>
              </a:rPr>
              <a:t>В-лФ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A1600"/>
                </a:solidFill>
                <a:latin typeface="Tahoma" pitchFamily="34" charset="0"/>
              </a:rPr>
              <a:t>НГ,МФ,ЭОЗ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ДК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863976" y="1386526"/>
            <a:ext cx="1758902" cy="792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1A1600"/>
                </a:solidFill>
                <a:latin typeface="Tahoma" pitchFamily="34" charset="0"/>
              </a:rPr>
              <a:t>CR1(СD35)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7823200" y="1026319"/>
            <a:ext cx="3961930" cy="605631"/>
          </a:xfrm>
          <a:prstGeom prst="wedgeRectCallout">
            <a:avLst>
              <a:gd name="adj1" fmla="val -113050"/>
              <a:gd name="adj2" fmla="val 8297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2000" dirty="0" err="1" smtClean="0"/>
              <a:t>опсонізація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1848248" y="2883751"/>
            <a:ext cx="2089150" cy="18716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 err="1">
                <a:solidFill>
                  <a:srgbClr val="1A1600"/>
                </a:solidFill>
                <a:latin typeface="Tahoma" pitchFamily="34" charset="0"/>
              </a:rPr>
              <a:t>В-лф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  <a:p>
            <a:pPr algn="ctr"/>
            <a:r>
              <a:rPr lang="uk-UA" sz="2000" dirty="0" err="1" smtClean="0"/>
              <a:t>Тимоцити</a:t>
            </a:r>
            <a:r>
              <a:rPr lang="ru-RU" sz="2000" b="1" dirty="0" smtClean="0">
                <a:solidFill>
                  <a:srgbClr val="1A1600"/>
                </a:solidFill>
                <a:latin typeface="Tahoma" pitchFamily="34" charset="0"/>
              </a:rPr>
              <a:t>ДК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3937398" y="3154128"/>
            <a:ext cx="1685480" cy="7921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1A1600"/>
                </a:solidFill>
                <a:latin typeface="Tahoma" pitchFamily="34" charset="0"/>
              </a:rPr>
              <a:t>CR2(СD21)</a:t>
            </a: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7530823" y="1750219"/>
            <a:ext cx="4254307" cy="1139172"/>
          </a:xfrm>
          <a:prstGeom prst="wedgeRectCallout">
            <a:avLst>
              <a:gd name="adj1" fmla="val -106731"/>
              <a:gd name="adj2" fmla="val 10903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uk-UA" sz="2000" dirty="0" smtClean="0"/>
              <a:t>для зв'язування </a:t>
            </a:r>
            <a:r>
              <a:rPr lang="uk-UA" sz="2000" dirty="0" err="1" smtClean="0"/>
              <a:t>С3d</a:t>
            </a:r>
            <a:r>
              <a:rPr lang="uk-UA" sz="2000" dirty="0" smtClean="0"/>
              <a:t> та для прикріплення вірусу </a:t>
            </a:r>
            <a:r>
              <a:rPr lang="uk-UA" sz="2000" dirty="0" err="1" smtClean="0"/>
              <a:t>Епштейна-Барр</a:t>
            </a:r>
            <a:r>
              <a:rPr lang="uk-UA" sz="2000" dirty="0" smtClean="0"/>
              <a:t> – збудника інфекційного мононуклеозу</a:t>
            </a:r>
            <a:endParaRPr lang="ru-RU" sz="2000" b="1" dirty="0">
              <a:solidFill>
                <a:srgbClr val="1A1600"/>
              </a:solidFill>
            </a:endParaRP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975516" y="4690530"/>
            <a:ext cx="2089150" cy="187166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dirty="0" smtClean="0"/>
              <a:t>Усе лейкоцити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2963863" y="5492855"/>
            <a:ext cx="2003922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1A1600"/>
                </a:solidFill>
              </a:rPr>
              <a:t>CR3 и CR4 </a:t>
            </a:r>
          </a:p>
          <a:p>
            <a:pPr algn="ctr"/>
            <a:r>
              <a:rPr lang="ru-RU" sz="2800" b="1" dirty="0">
                <a:solidFill>
                  <a:srgbClr val="1A1600"/>
                </a:solidFill>
              </a:rPr>
              <a:t>(CD11b/CD18</a:t>
            </a:r>
            <a:r>
              <a:rPr lang="ru-RU" sz="2000" b="1" dirty="0">
                <a:solidFill>
                  <a:srgbClr val="1A1600"/>
                </a:solidFill>
              </a:rPr>
              <a:t>)</a:t>
            </a:r>
          </a:p>
        </p:txBody>
      </p:sp>
      <p:sp>
        <p:nvSpPr>
          <p:cNvPr id="24591" name="AutoShape 15"/>
          <p:cNvSpPr>
            <a:spLocks noChangeArrowheads="1"/>
          </p:cNvSpPr>
          <p:nvPr/>
        </p:nvSpPr>
        <p:spPr bwMode="auto">
          <a:xfrm rot="10800000" flipH="1" flipV="1">
            <a:off x="6028418" y="4043229"/>
            <a:ext cx="2938161" cy="1129272"/>
          </a:xfrm>
          <a:prstGeom prst="wedgeRectCallout">
            <a:avLst>
              <a:gd name="adj1" fmla="val -89028"/>
              <a:gd name="adj2" fmla="val 158235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uk-UA" sz="2400" dirty="0" err="1" smtClean="0"/>
              <a:t>адгезійні</a:t>
            </a:r>
            <a:r>
              <a:rPr lang="uk-UA" sz="2400" dirty="0" smtClean="0"/>
              <a:t> молекули лейкоцитів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9542783" y="3010460"/>
            <a:ext cx="2089150" cy="1871662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ТК</a:t>
            </a:r>
          </a:p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Баз</a:t>
            </a:r>
          </a:p>
          <a:p>
            <a:pPr algn="ctr"/>
            <a:r>
              <a:rPr lang="ru-RU" sz="2000" b="1" dirty="0" err="1">
                <a:solidFill>
                  <a:srgbClr val="1A1600"/>
                </a:solidFill>
                <a:latin typeface="Tahoma" pitchFamily="34" charset="0"/>
              </a:rPr>
              <a:t>Эоз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  <a:p>
            <a:pPr algn="ctr"/>
            <a:r>
              <a:rPr lang="ru-RU" sz="2000" b="1" dirty="0">
                <a:solidFill>
                  <a:srgbClr val="1A1600"/>
                </a:solidFill>
                <a:latin typeface="Tahoma" pitchFamily="34" charset="0"/>
              </a:rPr>
              <a:t>НГ </a:t>
            </a:r>
          </a:p>
          <a:p>
            <a:pPr algn="ctr"/>
            <a:r>
              <a:rPr lang="ru-RU" sz="2000" b="1" dirty="0" err="1" smtClean="0">
                <a:solidFill>
                  <a:srgbClr val="1A1600"/>
                </a:solidFill>
                <a:latin typeface="Tahoma" pitchFamily="34" charset="0"/>
              </a:rPr>
              <a:t>Мон,МФ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  <a:p>
            <a:pPr algn="ctr"/>
            <a:r>
              <a:rPr lang="ru-RU" sz="2000" b="1" dirty="0" err="1">
                <a:solidFill>
                  <a:srgbClr val="1A1600"/>
                </a:solidFill>
                <a:latin typeface="Tahoma" pitchFamily="34" charset="0"/>
              </a:rPr>
              <a:t>лф</a:t>
            </a:r>
            <a:endParaRPr lang="ru-RU" sz="2000" b="1" dirty="0">
              <a:solidFill>
                <a:srgbClr val="1A1600"/>
              </a:solidFill>
              <a:latin typeface="Tahoma" pitchFamily="34" charset="0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9867426" y="4882122"/>
            <a:ext cx="1764507" cy="792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1A1600"/>
                </a:solidFill>
              </a:rPr>
              <a:t>C3a и C5a</a:t>
            </a:r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>
            <a:off x="5688819" y="6102995"/>
            <a:ext cx="4178607" cy="650789"/>
          </a:xfrm>
          <a:prstGeom prst="wedgeRectCallout">
            <a:avLst>
              <a:gd name="adj1" fmla="val 50250"/>
              <a:gd name="adj2" fmla="val -151444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uk-UA" sz="2400" dirty="0" smtClean="0"/>
              <a:t>Для </a:t>
            </a:r>
            <a:r>
              <a:rPr lang="uk-UA" sz="2400" dirty="0" err="1" smtClean="0"/>
              <a:t>анафілотоксинів</a:t>
            </a:r>
            <a:endParaRPr lang="ru-RU" sz="2400" b="1" dirty="0">
              <a:solidFill>
                <a:srgbClr val="1A1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РЕГУЛЯЦІЯ АКТИВНОСТІ КОМПЛЕМЕНТУ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928670"/>
            <a:ext cx="12075886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	</a:t>
            </a:r>
            <a:r>
              <a:rPr lang="uk-UA" dirty="0" smtClean="0"/>
              <a:t> Регулятори – білки, що пригнічують окремі стадії каскаду активації, обмежують дію С на власні клітини, блокують його </a:t>
            </a:r>
            <a:r>
              <a:rPr lang="uk-UA" dirty="0" err="1" smtClean="0"/>
              <a:t>літичний</a:t>
            </a:r>
            <a:r>
              <a:rPr lang="uk-UA" dirty="0" smtClean="0"/>
              <a:t> потенціал</a:t>
            </a:r>
            <a:r>
              <a:rPr lang="ru-RU" dirty="0" smtClean="0"/>
              <a:t>.</a:t>
            </a:r>
            <a:endParaRPr lang="ru-RU" b="1" dirty="0"/>
          </a:p>
          <a:p>
            <a:pPr>
              <a:buNone/>
            </a:pPr>
            <a:r>
              <a:rPr lang="uk-UA" dirty="0" smtClean="0"/>
              <a:t>Мембранні </a:t>
            </a:r>
            <a:r>
              <a:rPr lang="ru-RU" b="1" dirty="0" smtClean="0"/>
              <a:t>:</a:t>
            </a:r>
            <a:endParaRPr lang="ru-RU" b="1" dirty="0"/>
          </a:p>
          <a:p>
            <a:r>
              <a:rPr lang="uk-UA" dirty="0" smtClean="0"/>
              <a:t>DAF (CD55) – Decay-</a:t>
            </a:r>
            <a:r>
              <a:rPr lang="uk-UA" dirty="0" err="1" smtClean="0"/>
              <a:t>acceleraiting</a:t>
            </a:r>
            <a:r>
              <a:rPr lang="uk-UA" dirty="0" smtClean="0"/>
              <a:t> </a:t>
            </a:r>
            <a:r>
              <a:rPr lang="uk-UA" dirty="0" err="1" smtClean="0"/>
              <a:t>Factor</a:t>
            </a:r>
            <a:r>
              <a:rPr lang="uk-UA" dirty="0" smtClean="0"/>
              <a:t> – фактор, що прискорює розпад – перешкоджає збиранню МАК та посилює катаболізм С3- та </a:t>
            </a:r>
            <a:r>
              <a:rPr lang="uk-UA" dirty="0" err="1" smtClean="0"/>
              <a:t>С5-конвертаз</a:t>
            </a:r>
            <a:r>
              <a:rPr lang="ru-RU" dirty="0" smtClean="0"/>
              <a:t>.</a:t>
            </a:r>
            <a:endParaRPr lang="ru-RU" dirty="0"/>
          </a:p>
          <a:p>
            <a:r>
              <a:rPr lang="uk-UA" dirty="0" smtClean="0"/>
              <a:t>МСР (CD46 )</a:t>
            </a:r>
            <a:r>
              <a:rPr lang="uk-UA" dirty="0" err="1" smtClean="0"/>
              <a:t>–Membran</a:t>
            </a:r>
            <a:r>
              <a:rPr lang="uk-UA" dirty="0" smtClean="0"/>
              <a:t> </a:t>
            </a:r>
            <a:r>
              <a:rPr lang="uk-UA" dirty="0" err="1" smtClean="0"/>
              <a:t>Cofactor</a:t>
            </a:r>
            <a:r>
              <a:rPr lang="uk-UA" dirty="0" smtClean="0"/>
              <a:t> </a:t>
            </a:r>
            <a:r>
              <a:rPr lang="uk-UA" dirty="0" err="1" smtClean="0"/>
              <a:t>Protein</a:t>
            </a:r>
            <a:r>
              <a:rPr lang="uk-UA" dirty="0" smtClean="0"/>
              <a:t> – мембранний </a:t>
            </a:r>
            <a:r>
              <a:rPr lang="uk-UA" dirty="0" err="1" smtClean="0"/>
              <a:t>кофакторний</a:t>
            </a:r>
            <a:r>
              <a:rPr lang="uk-UA" dirty="0" smtClean="0"/>
              <a:t> білок – має </a:t>
            </a:r>
            <a:r>
              <a:rPr lang="uk-UA" dirty="0" err="1" smtClean="0"/>
              <a:t>кофакторну</a:t>
            </a:r>
            <a:r>
              <a:rPr lang="uk-UA" dirty="0" smtClean="0"/>
              <a:t> активність у протеолізі </a:t>
            </a:r>
            <a:r>
              <a:rPr lang="uk-UA" dirty="0" err="1" smtClean="0"/>
              <a:t>С3b</a:t>
            </a:r>
            <a:r>
              <a:rPr lang="uk-UA" dirty="0" smtClean="0"/>
              <a:t>/</a:t>
            </a:r>
            <a:r>
              <a:rPr lang="uk-UA" dirty="0" err="1" smtClean="0"/>
              <a:t>C4b</a:t>
            </a:r>
            <a:r>
              <a:rPr lang="uk-UA" dirty="0" smtClean="0"/>
              <a:t>, опосередкованому фактором I</a:t>
            </a:r>
            <a:r>
              <a:rPr lang="ru-RU" dirty="0" smtClean="0"/>
              <a:t>.</a:t>
            </a:r>
            <a:endParaRPr lang="ru-RU" dirty="0"/>
          </a:p>
          <a:p>
            <a:r>
              <a:rPr lang="uk-UA" dirty="0" smtClean="0"/>
              <a:t>CR1 (CD35) обмежує ранні стадії активації С, перешкоджає утворенню </a:t>
            </a:r>
            <a:r>
              <a:rPr lang="uk-UA" dirty="0" err="1" smtClean="0"/>
              <a:t>С3-конвертаз</a:t>
            </a:r>
            <a:r>
              <a:rPr lang="uk-UA" dirty="0" smtClean="0"/>
              <a:t> класичного та альтернативного шляхів активації</a:t>
            </a:r>
            <a:r>
              <a:rPr lang="ru-RU" dirty="0" smtClean="0"/>
              <a:t>.</a:t>
            </a:r>
            <a:endParaRPr lang="ru-RU" dirty="0"/>
          </a:p>
          <a:p>
            <a:r>
              <a:rPr lang="uk-UA" dirty="0" smtClean="0"/>
              <a:t>р18 (CD59) – пов'язує С8,С9 та обмежує утворення мембрано-атакуючого комплексу</a:t>
            </a:r>
            <a:r>
              <a:rPr lang="ru-RU" dirty="0" smtClean="0"/>
              <a:t>.</a:t>
            </a: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  <a:buNone/>
            </a:pPr>
            <a:endParaRPr lang="ru-RU" sz="2000" b="1" dirty="0"/>
          </a:p>
          <a:p>
            <a:pPr>
              <a:lnSpc>
                <a:spcPct val="90000"/>
              </a:lnSpc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270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8819"/>
          </a:xfrm>
        </p:spPr>
        <p:txBody>
          <a:bodyPr>
            <a:noAutofit/>
          </a:bodyPr>
          <a:lstStyle/>
          <a:p>
            <a:r>
              <a:rPr lang="uk-UA" sz="3600" dirty="0" smtClean="0"/>
              <a:t>РЕГУЛЯЦІЯ АКТИВНОСТІ КОМПЛЕМЕНТУ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61" y="837126"/>
            <a:ext cx="11449318" cy="579549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/>
              <a:t>Розчинні </a:t>
            </a:r>
            <a:r>
              <a:rPr lang="ru-RU" b="1" dirty="0" smtClean="0"/>
              <a:t>:</a:t>
            </a:r>
            <a:endParaRPr lang="ru-RU" b="1" dirty="0"/>
          </a:p>
          <a:p>
            <a:r>
              <a:rPr lang="uk-UA" dirty="0" smtClean="0"/>
              <a:t>Інгібітор С1 - естерази (C1-INH або </a:t>
            </a:r>
            <a:r>
              <a:rPr lang="uk-UA" dirty="0" err="1" smtClean="0"/>
              <a:t>С1-inh</a:t>
            </a:r>
            <a:r>
              <a:rPr lang="uk-UA" dirty="0" smtClean="0"/>
              <a:t>) блокує протеоліз С2 та С4 під дією </a:t>
            </a:r>
            <a:r>
              <a:rPr lang="uk-UA" dirty="0" err="1" smtClean="0"/>
              <a:t>С1s</a:t>
            </a:r>
            <a:r>
              <a:rPr lang="uk-UA" dirty="0" smtClean="0"/>
              <a:t>, тобто. класичний шлях активації </a:t>
            </a:r>
            <a:r>
              <a:rPr lang="ru-RU" dirty="0" smtClean="0"/>
              <a:t>С </a:t>
            </a:r>
            <a:endParaRPr lang="ru-RU" dirty="0" smtClean="0"/>
          </a:p>
          <a:p>
            <a:r>
              <a:rPr lang="uk-UA" dirty="0" err="1" smtClean="0"/>
              <a:t>С3b</a:t>
            </a:r>
            <a:r>
              <a:rPr lang="uk-UA" dirty="0" smtClean="0"/>
              <a:t> </a:t>
            </a:r>
            <a:r>
              <a:rPr lang="uk-UA" dirty="0" err="1" smtClean="0"/>
              <a:t>інактиватор</a:t>
            </a:r>
            <a:r>
              <a:rPr lang="uk-UA" dirty="0" smtClean="0"/>
              <a:t> (C3b-ina або фактор I) </a:t>
            </a:r>
            <a:r>
              <a:rPr lang="uk-UA" dirty="0" err="1" smtClean="0"/>
              <a:t>інактивує</a:t>
            </a:r>
            <a:r>
              <a:rPr lang="uk-UA" dirty="0" smtClean="0"/>
              <a:t> </a:t>
            </a:r>
            <a:r>
              <a:rPr lang="uk-UA" dirty="0" err="1" smtClean="0"/>
              <a:t>С3b</a:t>
            </a:r>
            <a:r>
              <a:rPr lang="uk-UA" dirty="0" smtClean="0"/>
              <a:t> у поєднанні з фактором H(1H), що сприяє дисоціації </a:t>
            </a:r>
            <a:r>
              <a:rPr lang="uk-UA" dirty="0" err="1" smtClean="0"/>
              <a:t>С3b</a:t>
            </a:r>
            <a:r>
              <a:rPr lang="uk-UA" dirty="0" smtClean="0"/>
              <a:t>. Фактор I сприяє перетворенню C3B на </a:t>
            </a:r>
            <a:r>
              <a:rPr lang="uk-UA" dirty="0" err="1" smtClean="0"/>
              <a:t>iC3b</a:t>
            </a:r>
            <a:r>
              <a:rPr lang="uk-UA" dirty="0" smtClean="0"/>
              <a:t>, який, як і </a:t>
            </a:r>
            <a:r>
              <a:rPr lang="uk-UA" dirty="0" err="1" smtClean="0"/>
              <a:t>C3b</a:t>
            </a:r>
            <a:r>
              <a:rPr lang="uk-UA" dirty="0" smtClean="0"/>
              <a:t>, може служити опсоніном</a:t>
            </a:r>
            <a:r>
              <a:rPr lang="ru-RU" dirty="0" smtClean="0"/>
              <a:t>. </a:t>
            </a:r>
            <a:endParaRPr lang="en-US" dirty="0"/>
          </a:p>
          <a:p>
            <a:r>
              <a:rPr lang="uk-UA" dirty="0" smtClean="0"/>
              <a:t>Фактор Н з'єднується з фрагментом </a:t>
            </a:r>
            <a:r>
              <a:rPr lang="uk-UA" dirty="0" err="1" smtClean="0"/>
              <a:t>C3b</a:t>
            </a:r>
            <a:r>
              <a:rPr lang="uk-UA" dirty="0" smtClean="0"/>
              <a:t>, прискорює розпад </a:t>
            </a:r>
            <a:r>
              <a:rPr lang="uk-UA" dirty="0" err="1" smtClean="0"/>
              <a:t>конвертази</a:t>
            </a:r>
            <a:r>
              <a:rPr lang="uk-UA" dirty="0" smtClean="0"/>
              <a:t>, викликає дисоціацію </a:t>
            </a:r>
            <a:r>
              <a:rPr lang="uk-UA" dirty="0" err="1" smtClean="0"/>
              <a:t>C3b</a:t>
            </a:r>
            <a:r>
              <a:rPr lang="uk-UA" dirty="0" smtClean="0"/>
              <a:t> на неактивні </a:t>
            </a:r>
            <a:r>
              <a:rPr lang="uk-UA" dirty="0" err="1" smtClean="0"/>
              <a:t>субодиниці</a:t>
            </a:r>
            <a:r>
              <a:rPr lang="uk-UA" dirty="0" smtClean="0"/>
              <a:t> (спроможний пов'язувати ВІЛ)</a:t>
            </a:r>
            <a:r>
              <a:rPr lang="ru-RU" dirty="0" smtClean="0"/>
              <a:t>)</a:t>
            </a:r>
            <a:endParaRPr lang="ru-RU" dirty="0"/>
          </a:p>
          <a:p>
            <a:r>
              <a:rPr lang="uk-UA" dirty="0" err="1" smtClean="0"/>
              <a:t>С4-bp</a:t>
            </a:r>
            <a:r>
              <a:rPr lang="uk-UA" dirty="0" smtClean="0"/>
              <a:t> – зв'язує </a:t>
            </a:r>
            <a:r>
              <a:rPr lang="uk-UA" dirty="0" err="1" smtClean="0"/>
              <a:t>С4b</a:t>
            </a:r>
            <a:r>
              <a:rPr lang="uk-UA" dirty="0" smtClean="0"/>
              <a:t> та прискорює розпад </a:t>
            </a:r>
            <a:r>
              <a:rPr lang="uk-UA" dirty="0" err="1" smtClean="0"/>
              <a:t>конвертази</a:t>
            </a:r>
            <a:r>
              <a:rPr lang="uk-UA" dirty="0" smtClean="0"/>
              <a:t>, служить </a:t>
            </a:r>
            <a:r>
              <a:rPr lang="uk-UA" dirty="0" err="1" smtClean="0"/>
              <a:t>кофактором</a:t>
            </a:r>
            <a:r>
              <a:rPr lang="uk-UA" dirty="0" smtClean="0"/>
              <a:t> у розщепленні </a:t>
            </a:r>
            <a:r>
              <a:rPr lang="uk-UA" dirty="0" smtClean="0"/>
              <a:t>С4</a:t>
            </a:r>
            <a:r>
              <a:rPr lang="en-US" dirty="0" smtClean="0"/>
              <a:t>b</a:t>
            </a:r>
            <a:endParaRPr lang="ru-RU" dirty="0"/>
          </a:p>
          <a:p>
            <a:r>
              <a:rPr lang="uk-UA" dirty="0" smtClean="0"/>
              <a:t>Білок S – перешкоджає взаємодії комплексу </a:t>
            </a:r>
            <a:r>
              <a:rPr lang="uk-UA" dirty="0" err="1" smtClean="0"/>
              <a:t>С5b</a:t>
            </a:r>
            <a:r>
              <a:rPr lang="uk-UA" dirty="0" smtClean="0"/>
              <a:t>,6,7 з клітинною </a:t>
            </a:r>
            <a:r>
              <a:rPr lang="uk-UA" dirty="0" smtClean="0"/>
              <a:t>мембраною</a:t>
            </a:r>
            <a:endParaRPr lang="en-US" dirty="0" smtClean="0"/>
          </a:p>
          <a:p>
            <a:r>
              <a:rPr lang="uk-UA" dirty="0" smtClean="0"/>
              <a:t>Розчинні рецептори комплементу (CR1, CR2 ін.)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299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851" y="141668"/>
            <a:ext cx="11642501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29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447" y="365125"/>
            <a:ext cx="11632018" cy="634335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РЕГУЛЯЦІЯ ІМУНІТЕТУ ЧЕРЕЗ СИГНАЛЬНІ PRR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5549" y="1060081"/>
            <a:ext cx="10515600" cy="1959566"/>
          </a:xfrm>
        </p:spPr>
        <p:txBody>
          <a:bodyPr>
            <a:normAutofit/>
          </a:bodyPr>
          <a:lstStyle/>
          <a:p>
            <a:r>
              <a:rPr lang="uk-UA" dirty="0" err="1" smtClean="0"/>
              <a:t>Ендоцитозні</a:t>
            </a:r>
            <a:r>
              <a:rPr lang="uk-UA" dirty="0" smtClean="0"/>
              <a:t> PRR (</a:t>
            </a:r>
            <a:r>
              <a:rPr lang="uk-UA" dirty="0" err="1" smtClean="0"/>
              <a:t>enPRR</a:t>
            </a:r>
            <a:r>
              <a:rPr lang="uk-UA" dirty="0" smtClean="0"/>
              <a:t>)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    </a:t>
            </a:r>
          </a:p>
          <a:p>
            <a:endParaRPr lang="en-US" b="1" dirty="0" smtClean="0"/>
          </a:p>
        </p:txBody>
      </p:sp>
      <p:sp>
        <p:nvSpPr>
          <p:cNvPr id="4" name="Стрелка вправо 3"/>
          <p:cNvSpPr/>
          <p:nvPr/>
        </p:nvSpPr>
        <p:spPr>
          <a:xfrm>
            <a:off x="1892596" y="1828800"/>
            <a:ext cx="531627" cy="52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958855" y="1896138"/>
            <a:ext cx="676940" cy="52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344092" y="1899682"/>
            <a:ext cx="609600" cy="52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4037" y="1913861"/>
            <a:ext cx="1254642" cy="4678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РАМР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94344" y="1913861"/>
            <a:ext cx="1233377" cy="4465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enPRR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50735" y="1658678"/>
            <a:ext cx="1701209" cy="935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Фагоцитоз та лізис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32428" y="1637414"/>
            <a:ext cx="2083981" cy="10419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uk-UA" sz="2400" dirty="0" smtClean="0">
                <a:solidFill>
                  <a:schemeClr val="tx1"/>
                </a:solidFill>
              </a:rPr>
              <a:t>Презентація антигену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995143" y="1903226"/>
            <a:ext cx="680483" cy="542261"/>
          </a:xfrm>
          <a:prstGeom prst="rightArrow">
            <a:avLst>
              <a:gd name="adj1" fmla="val 33864"/>
              <a:gd name="adj2" fmla="val 9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669184" y="1532055"/>
            <a:ext cx="2211573" cy="1190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Адаптивна імунна відповідь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2772" y="4423145"/>
            <a:ext cx="1360968" cy="57415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РАМР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81692" y="4401881"/>
            <a:ext cx="1382234" cy="6840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sPRR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01879" y="3934046"/>
            <a:ext cx="2069806" cy="23816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Активація експресії генів </a:t>
            </a:r>
            <a:r>
              <a:rPr lang="uk-UA" sz="2800" dirty="0" err="1" smtClean="0">
                <a:solidFill>
                  <a:schemeClr val="tx1"/>
                </a:solidFill>
              </a:rPr>
              <a:t>цитокінів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93935" y="3402420"/>
            <a:ext cx="3019646" cy="829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Посилення функцій фагоцитів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9377" y="4401880"/>
            <a:ext cx="3048000" cy="935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Активація зрілих лімфоцитів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6688" y="3244333"/>
            <a:ext cx="6812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3200" dirty="0" smtClean="0"/>
              <a:t>СИГНАЛЬНІ PRR (</a:t>
            </a:r>
            <a:r>
              <a:rPr lang="uk-UA" sz="3200" dirty="0" err="1" smtClean="0"/>
              <a:t>sPRR</a:t>
            </a:r>
            <a:r>
              <a:rPr lang="uk-UA" sz="3200" dirty="0" smtClean="0"/>
              <a:t>)</a:t>
            </a:r>
            <a:endParaRPr lang="ru-RU" sz="3200" b="1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7315200" y="5443871"/>
            <a:ext cx="3062177" cy="10951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>
                <a:solidFill>
                  <a:schemeClr val="tx1"/>
                </a:solidFill>
              </a:rPr>
              <a:t>Праймінг</a:t>
            </a:r>
            <a:r>
              <a:rPr lang="uk-UA" sz="2400" dirty="0" smtClean="0">
                <a:solidFill>
                  <a:schemeClr val="tx1"/>
                </a:solidFill>
              </a:rPr>
              <a:t> (активація) наївних лімфоцитів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2" name="Стрелка углом 21"/>
          <p:cNvSpPr/>
          <p:nvPr/>
        </p:nvSpPr>
        <p:spPr>
          <a:xfrm>
            <a:off x="6507126" y="3763926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flipV="1">
            <a:off x="6507125" y="5401340"/>
            <a:ext cx="813816" cy="82933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89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850065" y="4529469"/>
            <a:ext cx="467833" cy="51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3873795" y="4554278"/>
            <a:ext cx="467833" cy="51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6553200" y="4596809"/>
            <a:ext cx="740735" cy="549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авая круглая скобка 29"/>
          <p:cNvSpPr/>
          <p:nvPr/>
        </p:nvSpPr>
        <p:spPr>
          <a:xfrm>
            <a:off x="10483702" y="3519376"/>
            <a:ext cx="73153" cy="3083442"/>
          </a:xfrm>
          <a:prstGeom prst="rightBracke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696353" y="3444949"/>
            <a:ext cx="1084521" cy="30834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ЗАПАЛЕННЯ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1804114" y="161423"/>
            <a:ext cx="8627772" cy="747713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Порушення у системі комплементу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792537" y="927279"/>
            <a:ext cx="6639349" cy="772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dirty="0" smtClean="0"/>
              <a:t>ГЕНЕТИЧНО-ДЕТЕРМІНОВАНІ</a:t>
            </a:r>
            <a:endParaRPr lang="ru-RU" sz="2800" b="1" dirty="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919288" y="1916114"/>
            <a:ext cx="3744912" cy="17579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 dirty="0" smtClean="0"/>
              <a:t>дефекти компонентів </a:t>
            </a:r>
            <a:endParaRPr lang="en-US" sz="3200" dirty="0" smtClean="0"/>
          </a:p>
          <a:p>
            <a:pPr algn="ctr"/>
            <a:r>
              <a:rPr lang="uk-UA" sz="3200" dirty="0" smtClean="0"/>
              <a:t>C1 </a:t>
            </a:r>
            <a:r>
              <a:rPr lang="uk-UA" sz="3200" dirty="0" smtClean="0"/>
              <a:t>- C4</a:t>
            </a:r>
            <a:endParaRPr lang="ru-RU" sz="3200" b="1" dirty="0">
              <a:solidFill>
                <a:srgbClr val="1A1600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311901" y="1916114"/>
            <a:ext cx="4751051" cy="17579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 dirty="0" smtClean="0"/>
              <a:t>дефекти будь-яких </a:t>
            </a:r>
            <a:endParaRPr lang="en-US" sz="3200" dirty="0" smtClean="0"/>
          </a:p>
          <a:p>
            <a:pPr algn="ctr"/>
            <a:r>
              <a:rPr lang="uk-UA" sz="3200" dirty="0" smtClean="0"/>
              <a:t>компонентів</a:t>
            </a:r>
            <a:endParaRPr lang="ru-RU" sz="3200" b="1" dirty="0">
              <a:solidFill>
                <a:srgbClr val="1A1600"/>
              </a:solidFill>
            </a:endParaRP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1326524" y="4231563"/>
            <a:ext cx="3941472" cy="2130600"/>
          </a:xfrm>
          <a:prstGeom prst="wedgeRectCallout">
            <a:avLst>
              <a:gd name="adj1" fmla="val 42539"/>
              <a:gd name="adj2" fmla="val -71002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2800" dirty="0" smtClean="0"/>
              <a:t>проявляються </a:t>
            </a:r>
            <a:r>
              <a:rPr lang="uk-UA" sz="2800" dirty="0" err="1" smtClean="0"/>
              <a:t>аутоімунними</a:t>
            </a:r>
            <a:r>
              <a:rPr lang="uk-UA" sz="2800" dirty="0" smtClean="0"/>
              <a:t> захворюваннями (ВКВ, </a:t>
            </a:r>
            <a:r>
              <a:rPr lang="uk-UA" sz="2800" dirty="0" err="1" smtClean="0"/>
              <a:t>гломерулонефрит</a:t>
            </a:r>
            <a:r>
              <a:rPr lang="uk-UA" sz="2800" dirty="0" smtClean="0"/>
              <a:t>)</a:t>
            </a:r>
            <a:endParaRPr lang="ru-RU" sz="2800" b="1" dirty="0">
              <a:solidFill>
                <a:srgbClr val="1A1600"/>
              </a:solidFill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6542468" y="4597758"/>
            <a:ext cx="4778061" cy="1764405"/>
          </a:xfrm>
          <a:prstGeom prst="wedgeRectCallout">
            <a:avLst>
              <a:gd name="adj1" fmla="val -21435"/>
              <a:gd name="adj2" fmla="val -9889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uk-UA" sz="2800" dirty="0" smtClean="0"/>
              <a:t>проявляються </a:t>
            </a:r>
            <a:r>
              <a:rPr lang="uk-UA" sz="2800" dirty="0" err="1" smtClean="0"/>
              <a:t>рецидивуючими</a:t>
            </a:r>
            <a:r>
              <a:rPr lang="uk-UA" sz="2800" dirty="0" smtClean="0"/>
              <a:t> бактеріальними та грибковими інфекціями</a:t>
            </a:r>
            <a:endParaRPr lang="ru-RU" sz="2800" b="1" dirty="0">
              <a:solidFill>
                <a:srgbClr val="1A1600"/>
              </a:solidFill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4511675" y="1700213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7175500" y="1700213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3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1524000" y="404814"/>
            <a:ext cx="4211638" cy="1152525"/>
          </a:xfrm>
          <a:prstGeom prst="rightArrowCallout">
            <a:avLst>
              <a:gd name="adj1" fmla="val 25000"/>
              <a:gd name="adj2" fmla="val 25000"/>
              <a:gd name="adj3" fmla="val 60905"/>
              <a:gd name="adj4" fmla="val 6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dirty="0" smtClean="0"/>
              <a:t>Дефект </a:t>
            </a:r>
            <a:endParaRPr lang="en-US" sz="2800" dirty="0" smtClean="0"/>
          </a:p>
          <a:p>
            <a:pPr algn="ctr"/>
            <a:r>
              <a:rPr lang="uk-UA" sz="2800" dirty="0" smtClean="0"/>
              <a:t>компонента </a:t>
            </a:r>
            <a:r>
              <a:rPr lang="uk-UA" sz="2800" dirty="0" smtClean="0"/>
              <a:t>C3</a:t>
            </a:r>
            <a:endParaRPr lang="ru-RU" sz="2800" b="1" dirty="0">
              <a:solidFill>
                <a:srgbClr val="1A1600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951538" y="333376"/>
            <a:ext cx="5665206" cy="1223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dirty="0" smtClean="0"/>
              <a:t>проявляється, </a:t>
            </a:r>
            <a:r>
              <a:rPr lang="uk-UA" sz="2400" dirty="0" err="1" smtClean="0"/>
              <a:t>рецидивуючими</a:t>
            </a:r>
            <a:r>
              <a:rPr lang="uk-UA" sz="2400" dirty="0" smtClean="0"/>
              <a:t> </a:t>
            </a:r>
            <a:endParaRPr lang="en-US" sz="2400" dirty="0" smtClean="0"/>
          </a:p>
          <a:p>
            <a:pPr algn="ctr"/>
            <a:r>
              <a:rPr lang="uk-UA" sz="2400" dirty="0" smtClean="0"/>
              <a:t>бактеріальними </a:t>
            </a:r>
            <a:r>
              <a:rPr lang="uk-UA" sz="2400" dirty="0" smtClean="0"/>
              <a:t>пневмоніями, </a:t>
            </a:r>
            <a:endParaRPr lang="en-US" sz="2400" dirty="0" smtClean="0"/>
          </a:p>
          <a:p>
            <a:pPr algn="ctr"/>
            <a:r>
              <a:rPr lang="uk-UA" sz="2400" dirty="0" smtClean="0"/>
              <a:t>менінгітами</a:t>
            </a:r>
            <a:r>
              <a:rPr lang="uk-UA" sz="2400" dirty="0" smtClean="0"/>
              <a:t>, перитонітами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1881364" y="1773240"/>
            <a:ext cx="8143726" cy="815414"/>
          </a:xfrm>
          <a:prstGeom prst="cloudCallout">
            <a:avLst>
              <a:gd name="adj1" fmla="val 28556"/>
              <a:gd name="adj2" fmla="val -79329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000" dirty="0" err="1">
                <a:solidFill>
                  <a:srgbClr val="1A1600"/>
                </a:solidFill>
              </a:rPr>
              <a:t>Streptococcus</a:t>
            </a:r>
            <a:r>
              <a:rPr lang="ru-RU" sz="2000" dirty="0">
                <a:solidFill>
                  <a:srgbClr val="1A1600"/>
                </a:solidFill>
              </a:rPr>
              <a:t> </a:t>
            </a:r>
            <a:r>
              <a:rPr lang="ru-RU" sz="2000" dirty="0" err="1">
                <a:solidFill>
                  <a:srgbClr val="1A1600"/>
                </a:solidFill>
              </a:rPr>
              <a:t>pneumoniae</a:t>
            </a:r>
            <a:r>
              <a:rPr lang="ru-RU" sz="2000" dirty="0">
                <a:solidFill>
                  <a:srgbClr val="1A1600"/>
                </a:solidFill>
              </a:rPr>
              <a:t>, </a:t>
            </a:r>
            <a:r>
              <a:rPr lang="ru-RU" sz="2000" dirty="0" err="1">
                <a:solidFill>
                  <a:srgbClr val="1A1600"/>
                </a:solidFill>
              </a:rPr>
              <a:t>Staphylococcus</a:t>
            </a:r>
            <a:r>
              <a:rPr lang="ru-RU" sz="2000" dirty="0">
                <a:solidFill>
                  <a:srgbClr val="1A1600"/>
                </a:solidFill>
              </a:rPr>
              <a:t> </a:t>
            </a:r>
            <a:r>
              <a:rPr lang="ru-RU" sz="2000" dirty="0" err="1">
                <a:solidFill>
                  <a:srgbClr val="1A1600"/>
                </a:solidFill>
              </a:rPr>
              <a:t>aureus</a:t>
            </a:r>
            <a:r>
              <a:rPr lang="ru-RU" sz="2000" dirty="0">
                <a:solidFill>
                  <a:srgbClr val="1A1600"/>
                </a:solidFill>
              </a:rPr>
              <a:t>, </a:t>
            </a:r>
            <a:r>
              <a:rPr lang="ru-RU" sz="2000" dirty="0" err="1">
                <a:solidFill>
                  <a:srgbClr val="1A1600"/>
                </a:solidFill>
              </a:rPr>
              <a:t>Neisseria</a:t>
            </a:r>
            <a:r>
              <a:rPr lang="ru-RU" sz="2000" dirty="0">
                <a:solidFill>
                  <a:srgbClr val="1A1600"/>
                </a:solidFill>
              </a:rPr>
              <a:t> </a:t>
            </a:r>
            <a:r>
              <a:rPr lang="ru-RU" sz="2000" dirty="0" err="1">
                <a:solidFill>
                  <a:srgbClr val="1A1600"/>
                </a:solidFill>
              </a:rPr>
              <a:t>meningitidis</a:t>
            </a:r>
            <a:endParaRPr lang="ru-RU" sz="2000" dirty="0">
              <a:solidFill>
                <a:srgbClr val="1A1600"/>
              </a:solidFill>
            </a:endParaRP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1524001" y="2673354"/>
            <a:ext cx="4211637" cy="1152523"/>
          </a:xfrm>
          <a:prstGeom prst="rightArrowCallout">
            <a:avLst>
              <a:gd name="adj1" fmla="val 25000"/>
              <a:gd name="adj2" fmla="val 25000"/>
              <a:gd name="adj3" fmla="val 88611"/>
              <a:gd name="adj4" fmla="val 6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dirty="0" smtClean="0"/>
              <a:t>Дефекти інгібіторів H та I</a:t>
            </a:r>
            <a:endParaRPr lang="ru-RU" sz="2000" b="1" dirty="0">
              <a:solidFill>
                <a:srgbClr val="1A1600"/>
              </a:solidFill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6024563" y="2687988"/>
            <a:ext cx="5592181" cy="115252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dirty="0" smtClean="0"/>
              <a:t>виявляються повторними </a:t>
            </a:r>
            <a:endParaRPr lang="en-US" sz="2400" dirty="0" smtClean="0"/>
          </a:p>
          <a:p>
            <a:pPr algn="ctr"/>
            <a:r>
              <a:rPr lang="uk-UA" sz="2400" dirty="0" err="1" smtClean="0"/>
              <a:t>нагнолюючими</a:t>
            </a:r>
            <a:r>
              <a:rPr lang="uk-UA" sz="2400" dirty="0" smtClean="0"/>
              <a:t> </a:t>
            </a:r>
            <a:r>
              <a:rPr lang="uk-UA" sz="2400" dirty="0" smtClean="0"/>
              <a:t>процесами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1524001" y="4211392"/>
            <a:ext cx="4391026" cy="1090859"/>
          </a:xfrm>
          <a:prstGeom prst="rightArrowCallout">
            <a:avLst>
              <a:gd name="adj1" fmla="val 25000"/>
              <a:gd name="adj2" fmla="val 25000"/>
              <a:gd name="adj3" fmla="val 97394"/>
              <a:gd name="adj4" fmla="val 6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dirty="0" smtClean="0"/>
              <a:t>Дефект інгібітору </a:t>
            </a:r>
            <a:endParaRPr lang="en-US" sz="2000" dirty="0" smtClean="0"/>
          </a:p>
          <a:p>
            <a:pPr algn="ctr"/>
            <a:r>
              <a:rPr lang="uk-UA" sz="2000" dirty="0" err="1" smtClean="0"/>
              <a:t>C1естерази</a:t>
            </a:r>
            <a:endParaRPr lang="ru-RU" sz="2000" b="1" dirty="0">
              <a:solidFill>
                <a:srgbClr val="1A1600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6024563" y="4211392"/>
            <a:ext cx="5592181" cy="11607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dirty="0" smtClean="0"/>
              <a:t>проявляється спадковим </a:t>
            </a:r>
            <a:endParaRPr lang="en-US" sz="2400" dirty="0" smtClean="0"/>
          </a:p>
          <a:p>
            <a:pPr algn="ctr"/>
            <a:r>
              <a:rPr lang="uk-UA" sz="2400" dirty="0" err="1" smtClean="0"/>
              <a:t>ангіоневротичним</a:t>
            </a:r>
            <a:r>
              <a:rPr lang="uk-UA" sz="2400" dirty="0" smtClean="0"/>
              <a:t> </a:t>
            </a:r>
            <a:r>
              <a:rPr lang="uk-UA" sz="2400" dirty="0" smtClean="0"/>
              <a:t>набряком</a:t>
            </a:r>
            <a:endParaRPr lang="ru-RU" sz="2400" b="1" dirty="0">
              <a:solidFill>
                <a:srgbClr val="1A1600"/>
              </a:solidFill>
            </a:endParaRPr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1524001" y="5448616"/>
            <a:ext cx="4391026" cy="1184004"/>
          </a:xfrm>
          <a:prstGeom prst="rightArrowCallout">
            <a:avLst>
              <a:gd name="adj1" fmla="val 25000"/>
              <a:gd name="adj2" fmla="val 25000"/>
              <a:gd name="adj3" fmla="val 97394"/>
              <a:gd name="adj4" fmla="val 6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dirty="0" smtClean="0"/>
              <a:t>Порушення регуляції </a:t>
            </a:r>
            <a:endParaRPr lang="en-US" sz="2000" dirty="0" smtClean="0"/>
          </a:p>
          <a:p>
            <a:pPr algn="ctr"/>
            <a:r>
              <a:rPr lang="uk-UA" sz="2000" dirty="0" smtClean="0"/>
              <a:t>системи </a:t>
            </a:r>
            <a:r>
              <a:rPr lang="uk-UA" sz="2000" dirty="0" smtClean="0"/>
              <a:t>комплементу</a:t>
            </a:r>
            <a:endParaRPr lang="ru-RU" sz="2000" b="1" dirty="0">
              <a:solidFill>
                <a:srgbClr val="1A1600"/>
              </a:solidFill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6010495" y="5589588"/>
            <a:ext cx="5592181" cy="86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dirty="0" err="1" smtClean="0"/>
              <a:t>Гемолітико-уремічний</a:t>
            </a:r>
            <a:r>
              <a:rPr lang="uk-UA" sz="2400" dirty="0" smtClean="0"/>
              <a:t> синдром, </a:t>
            </a:r>
            <a:endParaRPr lang="en-US" sz="2400" dirty="0" smtClean="0"/>
          </a:p>
          <a:p>
            <a:pPr algn="ctr"/>
            <a:r>
              <a:rPr lang="uk-UA" sz="2400" dirty="0" err="1" smtClean="0"/>
              <a:t>гломерулонефрити</a:t>
            </a:r>
            <a:endParaRPr lang="ru-RU" sz="2400" b="1" dirty="0">
              <a:solidFill>
                <a:srgbClr val="1A1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01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419100"/>
            <a:ext cx="5410200" cy="1104900"/>
          </a:xfrm>
          <a:solidFill>
            <a:schemeClr val="bg1"/>
          </a:solidFill>
          <a:ln cap="flat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Дефіцит </a:t>
            </a:r>
            <a:r>
              <a:rPr lang="uk-UA" sz="3600" dirty="0" err="1" smtClean="0"/>
              <a:t>C1-інгібітора</a:t>
            </a:r>
            <a:r>
              <a:rPr lang="uk-UA" sz="3600" dirty="0" smtClean="0"/>
              <a:t>: </a:t>
            </a:r>
            <a:r>
              <a:rPr lang="uk-UA" sz="3600" dirty="0" err="1" smtClean="0"/>
              <a:t>ангіоневротичний</a:t>
            </a:r>
            <a:r>
              <a:rPr lang="uk-UA" sz="3600" dirty="0" smtClean="0"/>
              <a:t> набряк</a:t>
            </a:r>
            <a:endParaRPr lang="en-US" altLang="ru-RU" sz="3600" dirty="0"/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2743200" y="1752600"/>
          <a:ext cx="6858000" cy="4514850"/>
        </p:xfrm>
        <a:graphic>
          <a:graphicData uri="http://schemas.openxmlformats.org/presentationml/2006/ole">
            <p:oleObj spid="_x0000_s187435" name="Image" r:id="rId3" imgW="5460317" imgH="359365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9480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146998" y="1844676"/>
            <a:ext cx="4109592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 dirty="0" err="1" smtClean="0"/>
              <a:t>гіпокомплементемія</a:t>
            </a:r>
            <a:endParaRPr lang="ru-RU" sz="3200" b="1" dirty="0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321972" y="404813"/>
            <a:ext cx="5486692" cy="1008062"/>
          </a:xfrm>
          <a:prstGeom prst="wedgeRectCallout">
            <a:avLst>
              <a:gd name="adj1" fmla="val 45282"/>
              <a:gd name="adj2" fmla="val 8811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uk-UA" sz="2800" dirty="0" smtClean="0"/>
              <a:t>Знижена продукція компонентів комплементу</a:t>
            </a:r>
            <a:endParaRPr lang="ru-RU" sz="2800" b="1" dirty="0">
              <a:solidFill>
                <a:srgbClr val="1A1600"/>
              </a:solidFill>
            </a:endParaRP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6311901" y="404813"/>
            <a:ext cx="5412167" cy="1008062"/>
          </a:xfrm>
          <a:prstGeom prst="wedgeRectCallout">
            <a:avLst>
              <a:gd name="adj1" fmla="val -55023"/>
              <a:gd name="adj2" fmla="val 93778"/>
            </a:avLst>
          </a:prstGeom>
          <a:solidFill>
            <a:srgbClr val="FFE48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uk-UA" sz="2800" dirty="0" smtClean="0"/>
              <a:t>Посилене витрачання компонентів комплементу</a:t>
            </a:r>
            <a:endParaRPr lang="ru-RU" sz="2800" b="1" dirty="0">
              <a:solidFill>
                <a:srgbClr val="1A1600"/>
              </a:solidFill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8256591" y="2205038"/>
            <a:ext cx="3467478" cy="1296987"/>
          </a:xfrm>
          <a:prstGeom prst="cloudCallout">
            <a:avLst>
              <a:gd name="adj1" fmla="val 1949"/>
              <a:gd name="adj2" fmla="val -1375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uk-UA" dirty="0" smtClean="0"/>
              <a:t>Формування імунних комплексів</a:t>
            </a:r>
            <a:endParaRPr lang="ru-RU" b="1" dirty="0">
              <a:solidFill>
                <a:srgbClr val="1A1600"/>
              </a:solidFill>
            </a:endParaRP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5303839" y="2565400"/>
            <a:ext cx="504825" cy="1053563"/>
          </a:xfrm>
          <a:prstGeom prst="downArrow">
            <a:avLst>
              <a:gd name="adj1" fmla="val 50000"/>
              <a:gd name="adj2" fmla="val 8553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824247" y="3618963"/>
            <a:ext cx="10676585" cy="32390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dirty="0" smtClean="0"/>
              <a:t>системна червона </a:t>
            </a:r>
            <a:r>
              <a:rPr lang="uk-UA" sz="2800" dirty="0" err="1" smtClean="0"/>
              <a:t>вовчанка</a:t>
            </a:r>
            <a:r>
              <a:rPr lang="uk-UA" sz="2800" dirty="0" smtClean="0"/>
              <a:t>, </a:t>
            </a:r>
            <a:r>
              <a:rPr lang="uk-UA" sz="2800" dirty="0" err="1" smtClean="0"/>
              <a:t>постінфекційний</a:t>
            </a:r>
            <a:r>
              <a:rPr lang="uk-UA" sz="2800" dirty="0" smtClean="0"/>
              <a:t> васкуліт та </a:t>
            </a:r>
            <a:endParaRPr lang="en-US" sz="2800" dirty="0" smtClean="0"/>
          </a:p>
          <a:p>
            <a:pPr algn="ctr"/>
            <a:r>
              <a:rPr lang="uk-UA" sz="2800" dirty="0" err="1" smtClean="0"/>
              <a:t>гломерулонефрит</a:t>
            </a:r>
            <a:r>
              <a:rPr lang="uk-UA" sz="2800" dirty="0" smtClean="0"/>
              <a:t>, </a:t>
            </a:r>
            <a:endParaRPr lang="en-US" sz="2800" dirty="0" smtClean="0"/>
          </a:p>
          <a:p>
            <a:pPr algn="ctr"/>
            <a:r>
              <a:rPr lang="uk-UA" sz="2800" dirty="0" smtClean="0"/>
              <a:t>ревматичний </a:t>
            </a:r>
            <a:r>
              <a:rPr lang="uk-UA" sz="2800" dirty="0" smtClean="0"/>
              <a:t>васкуліт, сироваткова хвороба, </a:t>
            </a:r>
            <a:endParaRPr lang="en-US" sz="2800" dirty="0" smtClean="0"/>
          </a:p>
          <a:p>
            <a:pPr algn="ctr"/>
            <a:r>
              <a:rPr lang="uk-UA" sz="2800" dirty="0" smtClean="0"/>
              <a:t>лікарська </a:t>
            </a:r>
            <a:r>
              <a:rPr lang="uk-UA" sz="2800" dirty="0" err="1" smtClean="0"/>
              <a:t>гіперчутливість</a:t>
            </a:r>
            <a:r>
              <a:rPr lang="uk-UA" sz="2800" dirty="0" smtClean="0"/>
              <a:t>, </a:t>
            </a:r>
            <a:endParaRPr lang="en-US" sz="2800" dirty="0" smtClean="0"/>
          </a:p>
          <a:p>
            <a:pPr algn="ctr"/>
            <a:r>
              <a:rPr lang="uk-UA" sz="2800" dirty="0" smtClean="0"/>
              <a:t>при </a:t>
            </a:r>
            <a:r>
              <a:rPr lang="uk-UA" sz="2800" dirty="0" smtClean="0"/>
              <a:t>різних </a:t>
            </a:r>
            <a:r>
              <a:rPr lang="uk-UA" sz="2800" dirty="0" err="1" smtClean="0"/>
              <a:t>аутоімунних</a:t>
            </a:r>
            <a:r>
              <a:rPr lang="uk-UA" sz="2800" dirty="0" smtClean="0"/>
              <a:t> синдромах, </a:t>
            </a:r>
            <a:endParaRPr lang="en-US" sz="2800" dirty="0" smtClean="0"/>
          </a:p>
          <a:p>
            <a:pPr algn="ctr"/>
            <a:r>
              <a:rPr lang="uk-UA" sz="2800" dirty="0" smtClean="0"/>
              <a:t>при </a:t>
            </a:r>
            <a:r>
              <a:rPr lang="uk-UA" sz="2800" dirty="0" err="1" smtClean="0"/>
              <a:t>лімфопроліферативних</a:t>
            </a:r>
            <a:r>
              <a:rPr lang="uk-UA" sz="2800" dirty="0" smtClean="0"/>
              <a:t> процесах</a:t>
            </a:r>
            <a:endParaRPr lang="ru-RU" sz="2800" b="1" dirty="0">
              <a:solidFill>
                <a:srgbClr val="1A1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3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354842" y="758096"/>
            <a:ext cx="11737073" cy="671812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ru-RU" sz="1800" b="1" dirty="0"/>
          </a:p>
          <a:p>
            <a:pPr>
              <a:buFontTx/>
              <a:buNone/>
            </a:pPr>
            <a:r>
              <a:rPr lang="ru-RU" sz="2000" dirty="0" smtClean="0"/>
              <a:t>-</a:t>
            </a:r>
            <a:r>
              <a:rPr lang="uk-UA" dirty="0" smtClean="0"/>
              <a:t> група протеїнів, що синтезується </a:t>
            </a:r>
            <a:r>
              <a:rPr lang="uk-UA" dirty="0" err="1" smtClean="0"/>
              <a:t>гепатоцитами</a:t>
            </a:r>
            <a:r>
              <a:rPr lang="uk-UA" dirty="0" smtClean="0"/>
              <a:t>.</a:t>
            </a:r>
            <a:endParaRPr lang="ru-RU" b="1" u="sng" dirty="0"/>
          </a:p>
          <a:p>
            <a:pPr>
              <a:buFontTx/>
              <a:buNone/>
            </a:pPr>
            <a:r>
              <a:rPr lang="ru-RU" dirty="0" smtClean="0"/>
              <a:t> </a:t>
            </a:r>
            <a:r>
              <a:rPr lang="uk-UA" dirty="0" smtClean="0"/>
              <a:t>У відповідь на </a:t>
            </a:r>
            <a:r>
              <a:rPr lang="uk-UA" dirty="0" err="1" smtClean="0"/>
              <a:t>стресорні</a:t>
            </a:r>
            <a:r>
              <a:rPr lang="uk-UA" dirty="0" smtClean="0"/>
              <a:t> фактори (запалення, малігнізація, травма, широке оперативне втручання, інфаркт міокарда тощо) рівні </a:t>
            </a:r>
            <a:r>
              <a:rPr lang="uk-UA" dirty="0" err="1" smtClean="0"/>
              <a:t>реактантів</a:t>
            </a:r>
            <a:r>
              <a:rPr lang="uk-UA" dirty="0" smtClean="0"/>
              <a:t> (</a:t>
            </a:r>
            <a:r>
              <a:rPr lang="uk-UA" dirty="0" err="1" smtClean="0"/>
              <a:t>БОФ</a:t>
            </a:r>
            <a:r>
              <a:rPr lang="uk-UA" dirty="0" smtClean="0"/>
              <a:t>) різко підвищуються протягом 24 годин під впливом </a:t>
            </a:r>
            <a:r>
              <a:rPr lang="uk-UA" dirty="0" err="1" smtClean="0"/>
              <a:t>прозапальних</a:t>
            </a:r>
            <a:r>
              <a:rPr lang="uk-UA" dirty="0" smtClean="0"/>
              <a:t> </a:t>
            </a:r>
            <a:r>
              <a:rPr lang="uk-UA" dirty="0" err="1" smtClean="0"/>
              <a:t>цитокінів</a:t>
            </a:r>
            <a:r>
              <a:rPr lang="uk-UA" dirty="0" smtClean="0"/>
              <a:t> (</a:t>
            </a:r>
            <a:r>
              <a:rPr lang="uk-UA" dirty="0" err="1" smtClean="0"/>
              <a:t>ІЛ1</a:t>
            </a:r>
            <a:r>
              <a:rPr lang="uk-UA" dirty="0" smtClean="0"/>
              <a:t>, </a:t>
            </a:r>
            <a:r>
              <a:rPr lang="uk-UA" dirty="0" err="1" smtClean="0"/>
              <a:t>ІЛ6</a:t>
            </a:r>
            <a:r>
              <a:rPr lang="uk-UA" dirty="0" smtClean="0"/>
              <a:t>, ФНП-α та ФНП) -β, </a:t>
            </a:r>
            <a:r>
              <a:rPr lang="uk-UA" dirty="0" err="1" smtClean="0"/>
              <a:t>ІНФ</a:t>
            </a:r>
            <a:r>
              <a:rPr lang="uk-UA" dirty="0" smtClean="0"/>
              <a:t>, </a:t>
            </a:r>
            <a:r>
              <a:rPr lang="uk-UA" dirty="0" err="1" smtClean="0"/>
              <a:t>тромбоцитактивуючий</a:t>
            </a:r>
            <a:r>
              <a:rPr lang="uk-UA" dirty="0" smtClean="0"/>
              <a:t> фактор</a:t>
            </a:r>
            <a:r>
              <a:rPr lang="ru-RU" dirty="0" smtClean="0"/>
              <a:t>);</a:t>
            </a:r>
            <a:endParaRPr lang="ru-RU" dirty="0"/>
          </a:p>
          <a:p>
            <a:pPr algn="ctr">
              <a:buFontTx/>
              <a:buNone/>
            </a:pPr>
            <a:r>
              <a:rPr lang="ru-RU" dirty="0" smtClean="0"/>
              <a:t>.</a:t>
            </a:r>
            <a:endParaRPr lang="ru-RU" dirty="0"/>
          </a:p>
          <a:p>
            <a:pPr>
              <a:buFontTx/>
              <a:buNone/>
            </a:pPr>
            <a:r>
              <a:rPr lang="uk-UA" sz="3200" dirty="0" smtClean="0"/>
              <a:t>Входять: с-реактивний білок, </a:t>
            </a:r>
            <a:r>
              <a:rPr lang="uk-UA" sz="3200" dirty="0" err="1" smtClean="0"/>
              <a:t>маннозв'язуючий</a:t>
            </a:r>
            <a:r>
              <a:rPr lang="uk-UA" sz="3200" dirty="0" smtClean="0"/>
              <a:t> білок, </a:t>
            </a:r>
            <a:r>
              <a:rPr lang="uk-UA" sz="3200" dirty="0" err="1" smtClean="0"/>
              <a:t>гаптоглобін</a:t>
            </a:r>
            <a:r>
              <a:rPr lang="uk-UA" sz="3200" dirty="0" smtClean="0"/>
              <a:t>, </a:t>
            </a:r>
            <a:r>
              <a:rPr lang="uk-UA" sz="3200" dirty="0" err="1" smtClean="0"/>
              <a:t>церулоплазмін</a:t>
            </a:r>
            <a:r>
              <a:rPr lang="uk-UA" sz="3200" dirty="0" smtClean="0"/>
              <a:t> та фібриноген, </a:t>
            </a:r>
            <a:r>
              <a:rPr lang="uk-UA" sz="3200" dirty="0" err="1" smtClean="0"/>
              <a:t>α1-антитрипсин</a:t>
            </a:r>
            <a:r>
              <a:rPr lang="uk-UA" sz="3200" dirty="0" smtClean="0"/>
              <a:t>, інші інгібітори </a:t>
            </a:r>
            <a:r>
              <a:rPr lang="uk-UA" sz="3200" dirty="0" err="1" smtClean="0"/>
              <a:t>протеаз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None/>
            </a:pPr>
            <a:r>
              <a:rPr lang="ru-RU" dirty="0"/>
              <a:t>     </a:t>
            </a:r>
            <a:endParaRPr lang="ru-RU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/>
              <a:t>	</a:t>
            </a:r>
            <a:r>
              <a:rPr lang="ru-RU" b="1" i="1" dirty="0"/>
              <a:t>	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2A056-4DCD-4E75-AF34-18A2F79ECBB9}" type="slidenum">
              <a:rPr lang="ru-RU"/>
              <a:pPr/>
              <a:t>94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2012" y="111765"/>
            <a:ext cx="11859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/>
              <a:t>Гуморальні фактори: Білки гострої фази запалення (</a:t>
            </a:r>
            <a:r>
              <a:rPr lang="uk-UA" sz="3600" dirty="0" err="1" smtClean="0"/>
              <a:t>реактанти</a:t>
            </a:r>
            <a:r>
              <a:rPr lang="uk-UA" sz="3600" dirty="0" smtClean="0"/>
              <a:t>).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5704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388" y="1323834"/>
            <a:ext cx="11013744" cy="520392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364" y="365126"/>
            <a:ext cx="11859905" cy="63116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Гуморальні фактори: Білки гострої фази запалення. </a:t>
            </a:r>
            <a:r>
              <a:rPr lang="uk-UA" dirty="0" err="1" smtClean="0"/>
              <a:t>Пентраксини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9433" y="3998794"/>
            <a:ext cx="2224585" cy="12282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С-реактивний білок Сироватковий амілоїд Р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914401" y="1733266"/>
            <a:ext cx="3289110" cy="1555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Під дією </a:t>
            </a:r>
            <a:r>
              <a:rPr lang="uk-UA" dirty="0" err="1" smtClean="0"/>
              <a:t>Прозапальних</a:t>
            </a:r>
            <a:r>
              <a:rPr lang="uk-UA" dirty="0" smtClean="0"/>
              <a:t> </a:t>
            </a:r>
            <a:r>
              <a:rPr lang="uk-UA" dirty="0" err="1" smtClean="0"/>
              <a:t>цитокінів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4138" y="4062271"/>
            <a:ext cx="2224585" cy="12282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Пентраксин</a:t>
            </a:r>
            <a:r>
              <a:rPr lang="uk-UA" dirty="0" smtClean="0"/>
              <a:t>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83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C2C59-2A2D-49D2-B7B1-30181B895E58}" type="slidenum">
              <a:rPr lang="ru-RU"/>
              <a:pPr/>
              <a:t>96</a:t>
            </a:fld>
            <a:endParaRPr lang="ru-RU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194" y="0"/>
            <a:ext cx="11850806" cy="671514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uk-UA" sz="3200" dirty="0" smtClean="0"/>
              <a:t>С-реактивний білок (СРБ</a:t>
            </a:r>
            <a:r>
              <a:rPr lang="uk-UA" sz="3200" dirty="0" smtClean="0"/>
              <a:t>)</a:t>
            </a:r>
            <a:endParaRPr lang="en-US" sz="3200" dirty="0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2400" dirty="0" smtClean="0"/>
              <a:t>У нормі (≈ 1 </a:t>
            </a:r>
            <a:r>
              <a:rPr lang="uk-UA" sz="2400" dirty="0" err="1" smtClean="0"/>
              <a:t>мкг</a:t>
            </a:r>
            <a:r>
              <a:rPr lang="uk-UA" sz="2400" dirty="0" smtClean="0"/>
              <a:t>/</a:t>
            </a:r>
            <a:r>
              <a:rPr lang="uk-UA" sz="2400" dirty="0" err="1" smtClean="0"/>
              <a:t>мл</a:t>
            </a:r>
            <a:r>
              <a:rPr lang="uk-UA" sz="2400" dirty="0" smtClean="0"/>
              <a:t>) при запальних процесах швидко наростає в 20-25 разів</a:t>
            </a:r>
            <a:r>
              <a:rPr lang="ru-RU" sz="2400" dirty="0" smtClean="0"/>
              <a:t>.</a:t>
            </a:r>
            <a:endParaRPr lang="ru-RU" sz="2400" dirty="0"/>
          </a:p>
          <a:p>
            <a:pPr marL="36000" indent="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dirty="0" smtClean="0"/>
              <a:t> </a:t>
            </a:r>
            <a:r>
              <a:rPr lang="uk-UA" sz="2400" dirty="0" smtClean="0"/>
              <a:t>Має властивості </a:t>
            </a:r>
            <a:r>
              <a:rPr lang="uk-UA" sz="2400" dirty="0" err="1" smtClean="0"/>
              <a:t>С-лектин</a:t>
            </a:r>
            <a:r>
              <a:rPr lang="uk-UA" sz="2400" dirty="0" smtClean="0"/>
              <a:t> → зв'язує вуглеводні групи</a:t>
            </a:r>
            <a:r>
              <a:rPr lang="ru-RU" sz="2400" b="1" dirty="0" smtClean="0"/>
              <a:t>.</a:t>
            </a:r>
            <a:endParaRPr lang="ru-RU" sz="2400" b="1" dirty="0" smtClean="0"/>
          </a:p>
          <a:p>
            <a:pPr marL="36000" indent="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b="1" dirty="0" smtClean="0"/>
              <a:t> </a:t>
            </a:r>
            <a:r>
              <a:rPr lang="uk-UA" sz="2400" dirty="0" smtClean="0"/>
              <a:t>Інші ліганди → </a:t>
            </a:r>
            <a:r>
              <a:rPr lang="uk-UA" sz="2400" dirty="0" err="1" smtClean="0"/>
              <a:t>фосфорилхолін</a:t>
            </a:r>
            <a:r>
              <a:rPr lang="uk-UA" sz="2400" dirty="0" smtClean="0"/>
              <a:t>, ДНК, поліелектроліти, білки міжклітинного </a:t>
            </a:r>
            <a:r>
              <a:rPr lang="uk-UA" sz="2400" dirty="0" err="1" smtClean="0"/>
              <a:t>матриксу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pPr marL="36000" indent="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uk-UA" sz="2400" dirty="0" smtClean="0"/>
              <a:t>СРБ зв'язується з </a:t>
            </a:r>
            <a:r>
              <a:rPr lang="uk-UA" sz="2400" dirty="0" err="1" smtClean="0"/>
              <a:t>фосфорилхолін</a:t>
            </a:r>
            <a:r>
              <a:rPr lang="uk-UA" sz="2400" dirty="0" smtClean="0"/>
              <a:t> Грам (+) м/о відкриваючи нові ділянки молекул здатні зв'язуватися з комплементом і активізувати його класичний та альтернативні шляхи</a:t>
            </a:r>
            <a:r>
              <a:rPr lang="ru-RU" sz="2400" dirty="0" smtClean="0"/>
              <a:t>)</a:t>
            </a:r>
            <a:endParaRPr lang="ru-RU" sz="2400" dirty="0" smtClean="0"/>
          </a:p>
          <a:p>
            <a:pPr marL="36000" indent="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2400" dirty="0" smtClean="0"/>
              <a:t> </a:t>
            </a:r>
            <a:r>
              <a:rPr lang="uk-UA" sz="2400" dirty="0" smtClean="0"/>
              <a:t>Пов'язаний СРБ - </a:t>
            </a:r>
            <a:r>
              <a:rPr lang="uk-UA" sz="2400" dirty="0" err="1" smtClean="0"/>
              <a:t>хемоатрактант</a:t>
            </a:r>
            <a:r>
              <a:rPr lang="uk-UA" sz="2400" dirty="0" smtClean="0"/>
              <a:t> для НГ</a:t>
            </a:r>
            <a:endParaRPr lang="ru-RU" sz="2400" dirty="0" smtClean="0"/>
          </a:p>
          <a:p>
            <a:pPr marL="36000" indent="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uk-UA" sz="2400" dirty="0" smtClean="0"/>
              <a:t>Після розщеплення СРБ фагоцитами → вивільняються фрагменти, здатні → активувати </a:t>
            </a:r>
            <a:r>
              <a:rPr lang="uk-UA" sz="2400" dirty="0" err="1" smtClean="0"/>
              <a:t>Мон</a:t>
            </a:r>
            <a:r>
              <a:rPr lang="ru-RU" sz="2400" b="1" dirty="0" smtClean="0"/>
              <a:t>.</a:t>
            </a:r>
            <a:endParaRPr lang="ru-RU" sz="2400" dirty="0"/>
          </a:p>
          <a:p>
            <a:pPr marL="360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400" dirty="0" smtClean="0"/>
              <a:t>• </a:t>
            </a:r>
            <a:r>
              <a:rPr lang="uk-UA" sz="2400" dirty="0" smtClean="0"/>
              <a:t>СРБ здатний зв'язуватися з </a:t>
            </a:r>
            <a:r>
              <a:rPr lang="uk-UA" sz="2400" dirty="0" err="1" smtClean="0"/>
              <a:t>Re</a:t>
            </a:r>
            <a:r>
              <a:rPr lang="uk-UA" sz="2400" dirty="0" smtClean="0"/>
              <a:t> Т-лімфоцитів</a:t>
            </a:r>
            <a:endParaRPr lang="ru-RU" sz="2400" dirty="0" smtClean="0"/>
          </a:p>
          <a:p>
            <a:pPr marL="378900" indent="-342900">
              <a:lnSpc>
                <a:spcPct val="100000"/>
              </a:lnSpc>
              <a:spcBef>
                <a:spcPts val="600"/>
              </a:spcBef>
            </a:pPr>
            <a:r>
              <a:rPr lang="uk-UA" sz="2400" dirty="0" smtClean="0"/>
              <a:t>Т-л можуть синтезувати СРБ у невеликій </a:t>
            </a:r>
            <a:r>
              <a:rPr lang="uk-UA" sz="2400" dirty="0" smtClean="0"/>
              <a:t>кількості</a:t>
            </a:r>
            <a:endParaRPr lang="en-US" sz="2400" dirty="0" smtClean="0"/>
          </a:p>
          <a:p>
            <a:pPr marL="378900" indent="-342900">
              <a:lnSpc>
                <a:spcPct val="100000"/>
              </a:lnSpc>
              <a:spcBef>
                <a:spcPts val="600"/>
              </a:spcBef>
              <a:buNone/>
            </a:pPr>
            <a:r>
              <a:rPr lang="uk-UA" sz="2400" dirty="0" smtClean="0"/>
              <a:t>Функція</a:t>
            </a:r>
            <a:r>
              <a:rPr lang="ru-RU" sz="2400" b="1" dirty="0" smtClean="0"/>
              <a:t>  </a:t>
            </a:r>
            <a:r>
              <a:rPr lang="ru-RU" sz="2400" b="1" dirty="0"/>
              <a:t>СРБ</a:t>
            </a:r>
            <a:endParaRPr lang="ru-RU" sz="2400" dirty="0"/>
          </a:p>
          <a:p>
            <a:pPr indent="0">
              <a:spcBef>
                <a:spcPts val="0"/>
              </a:spcBef>
              <a:buFontTx/>
              <a:buNone/>
            </a:pPr>
            <a:r>
              <a:rPr lang="ru-RU" sz="2400" dirty="0"/>
              <a:t>     ▪ </a:t>
            </a:r>
            <a:r>
              <a:rPr lang="uk-UA" sz="2400" dirty="0" smtClean="0"/>
              <a:t>сприяє фагоцитозу</a:t>
            </a:r>
            <a:r>
              <a:rPr lang="ru-RU" sz="2400" b="1" dirty="0" smtClean="0"/>
              <a:t>;</a:t>
            </a:r>
            <a:endParaRPr lang="ru-RU" sz="2400" dirty="0"/>
          </a:p>
          <a:p>
            <a:pPr indent="0">
              <a:spcBef>
                <a:spcPts val="0"/>
              </a:spcBef>
              <a:buFontTx/>
              <a:buNone/>
            </a:pPr>
            <a:r>
              <a:rPr lang="ru-RU" sz="2400" dirty="0"/>
              <a:t>     ▪ </a:t>
            </a:r>
            <a:r>
              <a:rPr lang="uk-UA" sz="2400" dirty="0" smtClean="0"/>
              <a:t>збільшує рухливість лейкоцитів</a:t>
            </a:r>
            <a:r>
              <a:rPr lang="ru-RU" sz="2400" dirty="0" smtClean="0"/>
              <a:t>;</a:t>
            </a:r>
            <a:endParaRPr lang="ru-RU" sz="2400" dirty="0"/>
          </a:p>
          <a:p>
            <a:pPr>
              <a:spcBef>
                <a:spcPts val="0"/>
              </a:spcBef>
              <a:buFontTx/>
              <a:buNone/>
            </a:pPr>
            <a:r>
              <a:rPr lang="ru-RU" sz="2400" dirty="0"/>
              <a:t>     </a:t>
            </a:r>
            <a:r>
              <a:rPr lang="ru-RU" sz="2400" dirty="0" smtClean="0"/>
              <a:t>    ▪ </a:t>
            </a:r>
            <a:r>
              <a:rPr lang="uk-UA" sz="2400" dirty="0" smtClean="0"/>
              <a:t>активує імунні реакції</a:t>
            </a:r>
            <a:r>
              <a:rPr lang="ru-RU" sz="2400" dirty="0" smtClean="0"/>
              <a:t>;</a:t>
            </a:r>
            <a:endParaRPr lang="ru-RU" sz="2400" dirty="0"/>
          </a:p>
          <a:p>
            <a:pPr>
              <a:spcBef>
                <a:spcPts val="0"/>
              </a:spcBef>
              <a:buFontTx/>
              <a:buNone/>
            </a:pPr>
            <a:r>
              <a:rPr lang="ru-RU" sz="2400" dirty="0"/>
              <a:t>   </a:t>
            </a:r>
            <a:r>
              <a:rPr lang="ru-RU" sz="2400" dirty="0" smtClean="0"/>
              <a:t>      </a:t>
            </a:r>
            <a:r>
              <a:rPr lang="ru-RU" sz="2400" dirty="0"/>
              <a:t>▪ </a:t>
            </a:r>
            <a:r>
              <a:rPr lang="uk-UA" sz="2400" dirty="0" smtClean="0"/>
              <a:t>активують зв'язування комплементу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5226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847E-94CE-4971-B208-023B28071585}" type="slidenum">
              <a:rPr lang="ru-RU"/>
              <a:pPr/>
              <a:t>97</a:t>
            </a:fld>
            <a:endParaRPr lang="ru-RU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16" y="214291"/>
            <a:ext cx="11627893" cy="6643709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ru-RU" sz="1800" dirty="0"/>
              <a:t> </a:t>
            </a:r>
            <a:r>
              <a:rPr lang="uk-UA" sz="1800" dirty="0" err="1" smtClean="0"/>
              <a:t>Манозв'язуючий</a:t>
            </a:r>
            <a:r>
              <a:rPr lang="uk-UA" sz="1800" dirty="0" smtClean="0"/>
              <a:t> </a:t>
            </a:r>
            <a:r>
              <a:rPr lang="uk-UA" sz="1800" dirty="0" err="1" smtClean="0"/>
              <a:t>лектин</a:t>
            </a:r>
            <a:r>
              <a:rPr lang="uk-UA" sz="1800" dirty="0" smtClean="0"/>
              <a:t> - МСЛ (MBL) - відноситься до сімейства </a:t>
            </a:r>
            <a:r>
              <a:rPr lang="uk-UA" sz="1800" dirty="0" err="1" smtClean="0"/>
              <a:t>колектинів</a:t>
            </a:r>
            <a:r>
              <a:rPr lang="uk-UA" sz="1800" dirty="0" smtClean="0"/>
              <a:t> - подібний до компоненту комплементу </a:t>
            </a:r>
            <a:r>
              <a:rPr lang="uk-UA" sz="1800" dirty="0" err="1" smtClean="0"/>
              <a:t>C1q</a:t>
            </a:r>
            <a:r>
              <a:rPr lang="ru-RU" sz="2400" dirty="0" smtClean="0"/>
              <a:t>.</a:t>
            </a:r>
            <a:endParaRPr lang="ru-RU" sz="2400" dirty="0"/>
          </a:p>
          <a:p>
            <a:pPr>
              <a:buFontTx/>
              <a:buNone/>
            </a:pPr>
            <a:r>
              <a:rPr lang="ru-RU" sz="2400" dirty="0"/>
              <a:t>	</a:t>
            </a:r>
            <a:r>
              <a:rPr lang="uk-UA" sz="2400" dirty="0" smtClean="0"/>
              <a:t> Вихідна концентрація у сироватці крові – 0,1 – 1 мг/</a:t>
            </a:r>
            <a:r>
              <a:rPr lang="uk-UA" sz="2400" dirty="0" err="1" smtClean="0"/>
              <a:t>мл</a:t>
            </a:r>
            <a:r>
              <a:rPr lang="uk-UA" sz="2400" dirty="0" smtClean="0"/>
              <a:t>, у гострій фазі підвищується у 5 – 10 разів</a:t>
            </a:r>
            <a:r>
              <a:rPr lang="ru-RU" sz="2400" dirty="0" smtClean="0"/>
              <a:t>.</a:t>
            </a:r>
            <a:endParaRPr lang="ru-RU" sz="2400" dirty="0"/>
          </a:p>
          <a:p>
            <a:pPr>
              <a:buFontTx/>
              <a:buNone/>
            </a:pPr>
            <a:r>
              <a:rPr lang="en-US" sz="2400" dirty="0"/>
              <a:t>	</a:t>
            </a:r>
            <a:r>
              <a:rPr lang="uk-UA" sz="2400" dirty="0" smtClean="0"/>
              <a:t> МСЛ - зв'язується із залишками </a:t>
            </a:r>
            <a:r>
              <a:rPr lang="uk-UA" sz="2400" dirty="0" err="1" smtClean="0"/>
              <a:t>маннози</a:t>
            </a:r>
            <a:r>
              <a:rPr lang="uk-UA" sz="2400" dirty="0" smtClean="0"/>
              <a:t> на поверхні </a:t>
            </a:r>
            <a:r>
              <a:rPr lang="uk-UA" sz="2400" dirty="0" err="1" smtClean="0"/>
              <a:t>патогенів</a:t>
            </a:r>
            <a:r>
              <a:rPr lang="uk-UA" sz="2400" dirty="0" smtClean="0"/>
              <a:t> (гриби, віруси, бактерії) → змінює свою конфігурацію та набуває активності </a:t>
            </a:r>
            <a:r>
              <a:rPr lang="uk-UA" sz="2400" dirty="0" err="1" smtClean="0"/>
              <a:t>серинової</a:t>
            </a:r>
            <a:r>
              <a:rPr lang="uk-UA" sz="2400" dirty="0" smtClean="0"/>
              <a:t> </a:t>
            </a:r>
            <a:r>
              <a:rPr lang="uk-UA" sz="2400" dirty="0" err="1" smtClean="0"/>
              <a:t>протеїнази</a:t>
            </a:r>
            <a:r>
              <a:rPr lang="uk-UA" sz="2400" dirty="0" smtClean="0"/>
              <a:t>/естерази</a:t>
            </a:r>
            <a:r>
              <a:rPr lang="ru-RU" sz="2400" dirty="0" smtClean="0"/>
              <a:t>.</a:t>
            </a:r>
            <a:endParaRPr lang="ru-RU" sz="2400" dirty="0"/>
          </a:p>
          <a:p>
            <a:pPr>
              <a:buFontTx/>
              <a:buNone/>
            </a:pPr>
            <a:r>
              <a:rPr lang="ru-RU" sz="2400" dirty="0"/>
              <a:t>   </a:t>
            </a:r>
            <a:r>
              <a:rPr lang="en-US" sz="2400" dirty="0"/>
              <a:t>	</a:t>
            </a:r>
            <a:r>
              <a:rPr lang="uk-UA" sz="2400" dirty="0" smtClean="0"/>
              <a:t> Ця </a:t>
            </a:r>
            <a:r>
              <a:rPr lang="uk-UA" sz="2400" dirty="0" err="1" smtClean="0"/>
              <a:t>протеїназа</a:t>
            </a:r>
            <a:r>
              <a:rPr lang="uk-UA" sz="2400" dirty="0" smtClean="0"/>
              <a:t> здатна розщеплювати С4 та С2 та індукує активацію комплементу по </a:t>
            </a:r>
            <a:r>
              <a:rPr lang="uk-UA" sz="2400" dirty="0" err="1" smtClean="0"/>
              <a:t>лектиновому</a:t>
            </a:r>
            <a:r>
              <a:rPr lang="uk-UA" sz="2400" dirty="0" smtClean="0"/>
              <a:t> шляху</a:t>
            </a:r>
            <a:r>
              <a:rPr lang="ru-RU" sz="2400" dirty="0" smtClean="0"/>
              <a:t>.</a:t>
            </a:r>
            <a:endParaRPr lang="ru-RU" sz="2400" dirty="0"/>
          </a:p>
          <a:p>
            <a:pPr>
              <a:buFontTx/>
              <a:buNone/>
            </a:pPr>
            <a:r>
              <a:rPr lang="ru-RU" sz="2400" b="1" dirty="0"/>
              <a:t>	</a:t>
            </a:r>
            <a:r>
              <a:rPr lang="uk-UA" sz="2400" dirty="0" smtClean="0"/>
              <a:t> Функції</a:t>
            </a:r>
            <a:endParaRPr lang="ru-RU" sz="2400" b="1" dirty="0"/>
          </a:p>
          <a:p>
            <a:r>
              <a:rPr lang="uk-UA" sz="2400" dirty="0" err="1" smtClean="0"/>
              <a:t>Опсонізує</a:t>
            </a:r>
            <a:r>
              <a:rPr lang="uk-UA" sz="2400" dirty="0" smtClean="0"/>
              <a:t> мікроорганізми для фагоцитозу </a:t>
            </a:r>
            <a:r>
              <a:rPr lang="uk-UA" sz="2400" dirty="0" smtClean="0"/>
              <a:t>моноцитами</a:t>
            </a:r>
            <a:endParaRPr lang="en-US" sz="2400" dirty="0" smtClean="0"/>
          </a:p>
          <a:p>
            <a:r>
              <a:rPr lang="uk-UA" sz="2400" dirty="0" smtClean="0"/>
              <a:t>Активація комплементу </a:t>
            </a:r>
            <a:r>
              <a:rPr lang="uk-UA" sz="2400" dirty="0" err="1" smtClean="0"/>
              <a:t>лектиновим</a:t>
            </a:r>
            <a:r>
              <a:rPr lang="uk-UA" sz="2400" dirty="0" smtClean="0"/>
              <a:t> </a:t>
            </a:r>
            <a:r>
              <a:rPr lang="uk-UA" sz="2400" dirty="0" smtClean="0"/>
              <a:t>шляхом</a:t>
            </a:r>
            <a:endParaRPr lang="en-US" sz="2400" dirty="0" smtClean="0"/>
          </a:p>
          <a:p>
            <a:pPr>
              <a:buNone/>
            </a:pPr>
            <a:r>
              <a:rPr lang="ru-RU" sz="2400" b="1" dirty="0"/>
              <a:t>	</a:t>
            </a:r>
            <a:r>
              <a:rPr lang="uk-UA" sz="3200" dirty="0" smtClean="0"/>
              <a:t> Білки </a:t>
            </a:r>
            <a:r>
              <a:rPr lang="uk-UA" sz="3200" dirty="0" err="1" smtClean="0"/>
              <a:t>сурфактанту</a:t>
            </a:r>
            <a:r>
              <a:rPr lang="uk-UA" sz="3200" dirty="0" smtClean="0"/>
              <a:t> SP-A та SP-D (</a:t>
            </a:r>
            <a:r>
              <a:rPr lang="uk-UA" sz="3200" dirty="0" err="1" smtClean="0"/>
              <a:t>сурфактантні</a:t>
            </a:r>
            <a:r>
              <a:rPr lang="uk-UA" sz="3200" dirty="0" smtClean="0"/>
              <a:t> протеїни</a:t>
            </a:r>
            <a:r>
              <a:rPr lang="ru-RU" sz="3000" b="1" dirty="0" smtClean="0">
                <a:solidFill>
                  <a:srgbClr val="FF0000"/>
                </a:solidFill>
              </a:rPr>
              <a:t>)</a:t>
            </a:r>
            <a:endParaRPr lang="ru-RU" sz="30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ru-RU" sz="2400" dirty="0"/>
              <a:t>	</a:t>
            </a:r>
            <a:r>
              <a:rPr lang="uk-UA" sz="2400" dirty="0" smtClean="0"/>
              <a:t> Належить до сімейства </a:t>
            </a:r>
            <a:r>
              <a:rPr lang="uk-UA" sz="2400" dirty="0" err="1" smtClean="0"/>
              <a:t>колектинів</a:t>
            </a:r>
            <a:r>
              <a:rPr lang="uk-UA" sz="2400" dirty="0" smtClean="0"/>
              <a:t>, що </a:t>
            </a:r>
            <a:r>
              <a:rPr lang="uk-UA" sz="2400" dirty="0" err="1" smtClean="0"/>
              <a:t>секретуються</a:t>
            </a:r>
            <a:r>
              <a:rPr lang="uk-UA" sz="2400" dirty="0" smtClean="0"/>
              <a:t> епітеліальними клітинами бронхіол (SP-A), епітелієм дихальних шляхів (SP-D). Багато Г- та Г+ бактерій, респіраторних вірусів, грибів та мікобактерій служать мішенями для білків </a:t>
            </a:r>
            <a:r>
              <a:rPr lang="uk-UA" sz="2400" dirty="0" err="1" smtClean="0"/>
              <a:t>сурфактанту</a:t>
            </a:r>
            <a:r>
              <a:rPr lang="uk-UA" sz="2400" dirty="0" smtClean="0"/>
              <a:t>.</a:t>
            </a:r>
            <a:r>
              <a:rPr lang="ru-RU" sz="2400" dirty="0" smtClean="0"/>
              <a:t>. </a:t>
            </a:r>
            <a:endParaRPr lang="en-US" sz="2400" dirty="0"/>
          </a:p>
          <a:p>
            <a:pPr>
              <a:buFontTx/>
              <a:buNone/>
            </a:pPr>
            <a:r>
              <a:rPr lang="en-US" sz="2400" b="1" i="1" dirty="0"/>
              <a:t>	</a:t>
            </a:r>
            <a:r>
              <a:rPr lang="uk-UA" sz="2400" dirty="0" smtClean="0"/>
              <a:t> Функції</a:t>
            </a:r>
            <a:endParaRPr lang="ru-RU" sz="2400" b="1" dirty="0"/>
          </a:p>
          <a:p>
            <a:r>
              <a:rPr lang="uk-UA" sz="2400" dirty="0" smtClean="0"/>
              <a:t>Активують фагоцитоз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4081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366" y="463639"/>
            <a:ext cx="7630583" cy="6394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85322" y="846161"/>
            <a:ext cx="4470118" cy="58275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Під впливом </a:t>
            </a:r>
            <a:r>
              <a:rPr lang="uk-UA" sz="2800" dirty="0" err="1" smtClean="0">
                <a:solidFill>
                  <a:schemeClr val="tx1"/>
                </a:solidFill>
              </a:rPr>
              <a:t>патогенів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r>
              <a:rPr lang="uk-UA" sz="2800" dirty="0" err="1" smtClean="0">
                <a:solidFill>
                  <a:schemeClr val="tx1"/>
                </a:solidFill>
              </a:rPr>
              <a:t>МФ</a:t>
            </a:r>
            <a:r>
              <a:rPr lang="uk-UA" sz="2800" dirty="0" smtClean="0">
                <a:solidFill>
                  <a:schemeClr val="tx1"/>
                </a:solidFill>
              </a:rPr>
              <a:t>, НГ, ЕК активуються, </a:t>
            </a:r>
            <a:r>
              <a:rPr lang="uk-UA" sz="2800" dirty="0" err="1" smtClean="0">
                <a:solidFill>
                  <a:schemeClr val="tx1"/>
                </a:solidFill>
              </a:rPr>
              <a:t>секретують</a:t>
            </a:r>
            <a:r>
              <a:rPr lang="uk-UA" sz="2800" dirty="0" smtClean="0">
                <a:solidFill>
                  <a:schemeClr val="tx1"/>
                </a:solidFill>
              </a:rPr>
              <a:t> </a:t>
            </a:r>
            <a:r>
              <a:rPr lang="uk-UA" sz="2800" dirty="0" err="1" smtClean="0">
                <a:solidFill>
                  <a:schemeClr val="tx1"/>
                </a:solidFill>
              </a:rPr>
              <a:t>цитокіни</a:t>
            </a:r>
            <a:r>
              <a:rPr lang="uk-UA" sz="2800" dirty="0" smtClean="0">
                <a:solidFill>
                  <a:schemeClr val="tx1"/>
                </a:solidFill>
              </a:rPr>
              <a:t> та </a:t>
            </a:r>
            <a:r>
              <a:rPr lang="uk-UA" sz="2800" dirty="0" err="1" smtClean="0">
                <a:solidFill>
                  <a:schemeClr val="tx1"/>
                </a:solidFill>
              </a:rPr>
              <a:t>хемокіни</a:t>
            </a:r>
            <a:r>
              <a:rPr lang="uk-UA" sz="2800" dirty="0" smtClean="0">
                <a:solidFill>
                  <a:schemeClr val="tx1"/>
                </a:solidFill>
              </a:rPr>
              <a:t> Лейкоцити мігрують через судинну стінку тканини М/о </a:t>
            </a:r>
            <a:r>
              <a:rPr lang="uk-UA" sz="2800" dirty="0" err="1" smtClean="0">
                <a:solidFill>
                  <a:schemeClr val="tx1"/>
                </a:solidFill>
              </a:rPr>
              <a:t>фагоцитуються</a:t>
            </a:r>
            <a:r>
              <a:rPr lang="uk-UA" sz="2800" dirty="0" smtClean="0">
                <a:solidFill>
                  <a:schemeClr val="tx1"/>
                </a:solidFill>
              </a:rPr>
              <a:t> в осередку запалення НГ та </a:t>
            </a:r>
            <a:r>
              <a:rPr lang="uk-UA" sz="2800" dirty="0" err="1" smtClean="0">
                <a:solidFill>
                  <a:schemeClr val="tx1"/>
                </a:solidFill>
              </a:rPr>
              <a:t>МФ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270456"/>
            <a:ext cx="11799161" cy="65875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uk-UA" dirty="0" smtClean="0"/>
              <a:t>Фагоцити. На початку цього етапу їх ефективність невелика </a:t>
            </a:r>
            <a:r>
              <a:rPr lang="ru-RU" dirty="0" smtClean="0"/>
              <a:t>:</a:t>
            </a:r>
            <a:endParaRPr lang="ru-RU" dirty="0"/>
          </a:p>
          <a:p>
            <a:pPr lvl="0"/>
            <a:r>
              <a:rPr lang="uk-UA" dirty="0" smtClean="0"/>
              <a:t>число НГ та </a:t>
            </a:r>
            <a:r>
              <a:rPr lang="uk-UA" dirty="0" err="1" smtClean="0"/>
              <a:t>МФ</a:t>
            </a:r>
            <a:r>
              <a:rPr lang="uk-UA" dirty="0" smtClean="0"/>
              <a:t> у місці впровадження недостатньо для розвитку ефективної реакції</a:t>
            </a:r>
            <a:r>
              <a:rPr lang="ru-RU" dirty="0" smtClean="0"/>
              <a:t>,</a:t>
            </a:r>
            <a:endParaRPr lang="ru-RU" dirty="0"/>
          </a:p>
          <a:p>
            <a:pPr lvl="0"/>
            <a:r>
              <a:rPr lang="uk-UA" dirty="0" smtClean="0"/>
              <a:t>їх можливості щодо розпізнавання та руйнування мікробів обмежені, оскільки вони не активовані</a:t>
            </a:r>
            <a:r>
              <a:rPr lang="ru-RU" dirty="0" smtClean="0"/>
              <a:t>.</a:t>
            </a:r>
            <a:endParaRPr lang="ru-RU" dirty="0"/>
          </a:p>
          <a:p>
            <a:r>
              <a:rPr lang="uk-UA" dirty="0" smtClean="0"/>
              <a:t>За наявності в організмі природних антитіл до мікроорганізмів ефективність фагоцитозу значно підвищується</a:t>
            </a:r>
            <a:r>
              <a:rPr lang="ru-RU" dirty="0" smtClean="0"/>
              <a:t>.</a:t>
            </a:r>
            <a:r>
              <a:rPr lang="ru-RU" b="1" i="1" dirty="0"/>
              <a:t> 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Комплементи. Активується альтернативним шляхом, </a:t>
            </a:r>
            <a:r>
              <a:rPr lang="uk-UA" dirty="0" smtClean="0"/>
              <a:t>оскільки</a:t>
            </a:r>
            <a:r>
              <a:rPr lang="ru-RU" dirty="0" smtClean="0"/>
              <a:t> </a:t>
            </a:r>
            <a:endParaRPr lang="ru-RU" dirty="0"/>
          </a:p>
          <a:p>
            <a:pPr lvl="0"/>
            <a:r>
              <a:rPr lang="uk-UA" dirty="0" smtClean="0"/>
              <a:t>на поверхні мікробних клітин відсутні DAF або CD59</a:t>
            </a:r>
            <a:r>
              <a:rPr lang="ru-RU" dirty="0" smtClean="0"/>
              <a:t>,</a:t>
            </a:r>
            <a:endParaRPr lang="ru-RU" dirty="0"/>
          </a:p>
          <a:p>
            <a:pPr lvl="0"/>
            <a:r>
              <a:rPr lang="uk-UA" dirty="0" err="1" smtClean="0"/>
              <a:t>пропердин</a:t>
            </a:r>
            <a:r>
              <a:rPr lang="uk-UA" dirty="0" smtClean="0"/>
              <a:t> стабілізує утворювані комплекси </a:t>
            </a:r>
            <a:r>
              <a:rPr lang="uk-UA" dirty="0" err="1" smtClean="0"/>
              <a:t>СЗb-Вb</a:t>
            </a:r>
            <a:r>
              <a:rPr lang="ru-RU" dirty="0" smtClean="0"/>
              <a:t>.</a:t>
            </a:r>
            <a:endParaRPr lang="ru-RU" dirty="0"/>
          </a:p>
          <a:p>
            <a:r>
              <a:rPr lang="uk-UA" dirty="0" smtClean="0"/>
              <a:t>Підвищення кількості фіксованих на поверхні мікробної клітини фрагментів </a:t>
            </a:r>
            <a:r>
              <a:rPr lang="uk-UA" dirty="0" err="1" smtClean="0"/>
              <a:t>СЗb</a:t>
            </a:r>
            <a:r>
              <a:rPr lang="uk-UA" dirty="0" smtClean="0"/>
              <a:t> сприяє розпізнаванню їх фагоцитами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909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6432</TotalTime>
  <Words>4442</Words>
  <Application>Microsoft Office PowerPoint</Application>
  <PresentationFormat>Произвольный</PresentationFormat>
  <Paragraphs>963</Paragraphs>
  <Slides>100</Slides>
  <Notes>34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100</vt:i4>
      </vt:variant>
    </vt:vector>
  </HeadingPairs>
  <TitlesOfParts>
    <vt:vector size="105" baseType="lpstr">
      <vt:lpstr>Тема Office</vt:lpstr>
      <vt:lpstr>Flash Movie</vt:lpstr>
      <vt:lpstr>Clip</vt:lpstr>
      <vt:lpstr>Photo House</vt:lpstr>
      <vt:lpstr>Image</vt:lpstr>
      <vt:lpstr>Вроджений імунітет</vt:lpstr>
      <vt:lpstr>Вроджений імунітет-</vt:lpstr>
      <vt:lpstr>Вроджений імунітет-перша лінія захисту</vt:lpstr>
      <vt:lpstr>Частина 1.Клітинні механізми вродженого імунітету</vt:lpstr>
      <vt:lpstr>Слайд 5</vt:lpstr>
      <vt:lpstr>  Ефективні клітини вродженого імунітету</vt:lpstr>
      <vt:lpstr>ПАТТЕРН-РІЗНІВНІ РЕЦЕПТОРИ(PRR )</vt:lpstr>
      <vt:lpstr>Рецепторні молекули мієлоїдних клітин</vt:lpstr>
      <vt:lpstr>РЕГУЛЯЦІЯ ІМУНІТЕТУ ЧЕРЕЗ СИГНАЛЬНІ PRR</vt:lpstr>
      <vt:lpstr>Scavenger рецепторы </vt:lpstr>
      <vt:lpstr>Слайд 11</vt:lpstr>
      <vt:lpstr>Фагоцитоз</vt:lpstr>
      <vt:lpstr>Слайд 13</vt:lpstr>
      <vt:lpstr>Нейтрофільні гранулоцити</vt:lpstr>
      <vt:lpstr>Слайд 15</vt:lpstr>
      <vt:lpstr>(E.Kolaczkowska, P. Kubes     Neutrophil recruitment and function in health and inflammation. Nature Reviews Immunology 13, 159-175 (March 2013) | doi:10.1038/nri3399) </vt:lpstr>
      <vt:lpstr>Розпізнавання чужорідних об'єктів НГ</vt:lpstr>
      <vt:lpstr>Слайд 18</vt:lpstr>
      <vt:lpstr>Слайд 19</vt:lpstr>
      <vt:lpstr>Слайд 20</vt:lpstr>
      <vt:lpstr>Кисень незалежні фактори захисту</vt:lpstr>
      <vt:lpstr>Кисень незалежні фактори захисту</vt:lpstr>
      <vt:lpstr>Природні антибіотики - сполучна ланка між вродженим та адаптивним імунітетом</vt:lpstr>
      <vt:lpstr>Кисень незалежні фактори захисту</vt:lpstr>
      <vt:lpstr>Ініціація фагоцитозу</vt:lpstr>
      <vt:lpstr>Респіраторний вибух</vt:lpstr>
      <vt:lpstr>Респіраторний вибух</vt:lpstr>
      <vt:lpstr>Цитохімічні методи діагностики внутрішньоклітинних ферментів клітин гранулоцитарного ряду</vt:lpstr>
      <vt:lpstr>Слайд 29</vt:lpstr>
      <vt:lpstr>Слайд 30</vt:lpstr>
      <vt:lpstr>Слайд 31</vt:lpstr>
      <vt:lpstr>Макрофаги-ключові клітини вродженого імунітету</vt:lpstr>
      <vt:lpstr>Слайд 33</vt:lpstr>
      <vt:lpstr>Слайд 34</vt:lpstr>
      <vt:lpstr>Основна функція МФ-очищення організму від вмираючих клітин-має виражений протизапальний характер</vt:lpstr>
      <vt:lpstr>Продукти секреції макрофагів</vt:lpstr>
      <vt:lpstr>Розрізняють МФ-резидентні та запальні</vt:lpstr>
      <vt:lpstr>Міграційна та хемотаксична функція МФ така сама як у НГ</vt:lpstr>
      <vt:lpstr>Здатність одномоментно виробляти реактогенні метаболіти азоту та кисню суттєво підвищують бактерицидний потенціал МФ.</vt:lpstr>
      <vt:lpstr>NO залежний кілінг</vt:lpstr>
      <vt:lpstr>Дендритні клітини-професійні АПК</vt:lpstr>
      <vt:lpstr>Слайд 42</vt:lpstr>
      <vt:lpstr>  ЕОЗИНОФІЛИ, ГОЛОВНІ КЛІТИНИ, БАЗОФІЛИ  </vt:lpstr>
      <vt:lpstr>эозинофилы</vt:lpstr>
      <vt:lpstr>Слайд 45</vt:lpstr>
      <vt:lpstr>Природні кілери (NK-клітини, від nature killer)</vt:lpstr>
      <vt:lpstr>NK-клітина</vt:lpstr>
      <vt:lpstr>Слайд 48</vt:lpstr>
      <vt:lpstr>Активовані клітини NK цитокінами</vt:lpstr>
      <vt:lpstr>  Інші рецептори природних кілерів  </vt:lpstr>
      <vt:lpstr>Активуючий та інгібуючий сигнали NK.</vt:lpstr>
      <vt:lpstr>NKT – лімфоцити</vt:lpstr>
      <vt:lpstr>yδT – лімфоцити</vt:lpstr>
      <vt:lpstr>  Частина 2. ГУМОРАЛЬНІ ФАКТОРИ ВРОДЖЕНОГО ІМУНІТЕТУ</vt:lpstr>
      <vt:lpstr>  СИСТЕМА КОМПЛЕМЕНТУ (С)-  </vt:lpstr>
      <vt:lpstr>Білки системи комплементу</vt:lpstr>
      <vt:lpstr>КОМПОНЕНТИ КОМПЛЕМЕНТУ СИНТЕЗУЮТЬСЯ : </vt:lpstr>
      <vt:lpstr>Шляхи активації комплементу</vt:lpstr>
      <vt:lpstr>КОМПОНЕНТИ КЛАСИЧНОГО ШЛЯХУ</vt:lpstr>
      <vt:lpstr>КЛАСИЧНА ШЛЯХ ОСВІТИ C3-КОНВЕРТАЗИ</vt:lpstr>
      <vt:lpstr>КЛАСИЧНА ШЛЯХ ОСВІТИ C3-КОНВЕРТАЗИ</vt:lpstr>
      <vt:lpstr>КЛАСИЧНА ШЛЯХ ОСВІТИ C5-КОНВЕРТАЗИ</vt:lpstr>
      <vt:lpstr>Компоненти літичного комплексу</vt:lpstr>
      <vt:lpstr>Активація C5</vt:lpstr>
      <vt:lpstr>Складання літичного комплексу МАК</vt:lpstr>
      <vt:lpstr>Дія МАК на клітину мішень</vt:lpstr>
      <vt:lpstr>Лектиновий шлях</vt:lpstr>
      <vt:lpstr>Активація C5</vt:lpstr>
      <vt:lpstr>Складання літичного комплексу МАК</vt:lpstr>
      <vt:lpstr>Дія МАК на клітину мішень</vt:lpstr>
      <vt:lpstr>Компоненти альтернативного шляху</vt:lpstr>
      <vt:lpstr>Спонтанна активація C3</vt:lpstr>
      <vt:lpstr>C3-активація та ампліфікація  </vt:lpstr>
      <vt:lpstr>C3-активація та ампліфікація</vt:lpstr>
      <vt:lpstr>C3-активація та ампліфікація</vt:lpstr>
      <vt:lpstr>Активація C5</vt:lpstr>
      <vt:lpstr>Складання літичного комплексу МАК</vt:lpstr>
      <vt:lpstr>Дія МАК на клітину мішень</vt:lpstr>
      <vt:lpstr>C5-конвертази класичного, лектинового та альтернативного шляхів</vt:lpstr>
      <vt:lpstr>Слайд 80</vt:lpstr>
      <vt:lpstr>Центральний етап каскаду комплементу</vt:lpstr>
      <vt:lpstr>Слайд 82</vt:lpstr>
      <vt:lpstr>Слайд 83</vt:lpstr>
      <vt:lpstr>Біологічні ефекти C5a</vt:lpstr>
      <vt:lpstr>Обсонізація та фагоцитоз </vt:lpstr>
      <vt:lpstr>РЕЦЕПТОРИ ДО КОМПОНЕНТІВ КОМПЛЕМЕНТУ</vt:lpstr>
      <vt:lpstr>РЕГУЛЯЦІЯ АКТИВНОСТІ КОМПЛЕМЕНТУ</vt:lpstr>
      <vt:lpstr>РЕГУЛЯЦІЯ АКТИВНОСТІ КОМПЛЕМЕНТУ</vt:lpstr>
      <vt:lpstr>Слайд 89</vt:lpstr>
      <vt:lpstr>Порушення у системі комплементу</vt:lpstr>
      <vt:lpstr>Слайд 91</vt:lpstr>
      <vt:lpstr>Дефіцит C1-інгібітора: ангіоневротичний набряк</vt:lpstr>
      <vt:lpstr>Слайд 93</vt:lpstr>
      <vt:lpstr>Слайд 94</vt:lpstr>
      <vt:lpstr>Гуморальні фактори: Білки гострої фази запалення. Пентраксини</vt:lpstr>
      <vt:lpstr>Слайд 96</vt:lpstr>
      <vt:lpstr>Слайд 97</vt:lpstr>
      <vt:lpstr>Слайд 98</vt:lpstr>
      <vt:lpstr>Слайд 99</vt:lpstr>
      <vt:lpstr>Слайд 100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Врожденный иммунитет</dc:title>
  <dc:creator>Галина Чудилова</dc:creator>
  <cp:lastModifiedBy>User</cp:lastModifiedBy>
  <cp:revision>447</cp:revision>
  <dcterms:created xsi:type="dcterms:W3CDTF">2014-09-28T12:35:48Z</dcterms:created>
  <dcterms:modified xsi:type="dcterms:W3CDTF">2024-02-28T14:08:45Z</dcterms:modified>
</cp:coreProperties>
</file>