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VERBAL COMMUNICATION STYLE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and society.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of different speech communities.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verbal communication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Verbal communication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communication that is expressed through words.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Non-verbal communication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communication through sending wordless (mostly visual) messages.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151216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Claire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Kramsch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highlights three ways in which language and culture are bound together: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740080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language expresses cultural reality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- the words a person uses for a common experience are shared by others and reflect the beliefs, attitudes, and worldview of the speaker.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language embodies cultural reality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- the choice of the spoken, written, or visual form generates meanings that are understood by a person’s cultural group.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language symbolizes cultural reality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- language reflects a person’s social identity. The ways we perceive, believe, evaluate, and act are a reflection of our culture.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68072" cy="49553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Jargon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vocabulary that communicates the distinctions and specific meanings professionals need to reference.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specialised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vocabulary of any nonprofessional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subgroup.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Slang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variation of language peculiar to a particular group of people. Slang is used to refer 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specialised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vocabulary of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stigmatised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subgroups.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0080" cy="129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A. C.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Wintergerst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668072" cy="423530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Spoken language is relatively informal, repetitive and interactive. Speakers may use long pauses and talk over or interrupt each other.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Written language is relatively formal, more concise and less repetitive.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Kramsch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68072" cy="48113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                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CONVERSATIONAL SPEECH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Transient, not permanent;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Additive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items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from prior turn-taking talk are attached; participants build on the utterances of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Aggregative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formulaic expressions to maintain dealings between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speakers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Superfluous or wordy; vocabulary and ideas are repeated;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Grammatically loose;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Focus is on people; attempts to involve the listener;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EXPOSITORY WRITING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Permanent, can be retrieved;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Hierarchically ordered and generally linear in nature;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Avoids formulaic expressions but promotes analysis;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Avoids redundancy, too much repetitions is not considered appropriate;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Grammatically tightly structured;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Focus is on the topic;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Reduced and away from context.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668072" cy="50273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Clustering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Fluent speakers group words together rather than uttering each word.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Reduced forms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Speakers use contractions, elisions, and reduced vowels.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Performance variables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the speaker is permitted to pause and hesitate, using filler words and expressions such as “</a:t>
            </a:r>
            <a:r>
              <a:rPr lang="en-US" sz="9600" i="1" dirty="0" err="1" smtClean="0">
                <a:latin typeface="Times New Roman" pitchFamily="18" charset="0"/>
                <a:cs typeface="Times New Roman" pitchFamily="18" charset="0"/>
              </a:rPr>
              <a:t>uh”,”you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know”,” like”.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Colloquial language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informal terms are permitted and common.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Rate of delivery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the speakers control the rate of delivery for the listener; a reader can read at his or her own pace.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Stress, rhythm and intonation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Rhythmic and intonation patterns can be important in conveying meaning in spoken language.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5024" cy="103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Low-and High-Context Communication Style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172272" cy="5127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Low Context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 Majority of information carried in explicit verbal messages, with less focus on the situational context.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Self-expression valued. </a:t>
            </a:r>
          </a:p>
          <a:p>
            <a:pPr algn="just"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Communicators state opinions and desires directly and strive to persuade others. </a:t>
            </a:r>
          </a:p>
          <a:p>
            <a:pPr algn="just"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Clear, eloquent speech considered praiseworthy. </a:t>
            </a:r>
          </a:p>
          <a:p>
            <a:pPr algn="just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     Verbal fluency admired.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268760"/>
            <a:ext cx="4491608" cy="55892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   High Context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Important information carried in contextual clues (time, place, relationship, situation). </a:t>
            </a: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Less reliance on explicit verbal messages. </a:t>
            </a: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Relational harmony valued and maintained by indirect expression of opinions. </a:t>
            </a: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Communicators refrain from saying “no” directly. </a:t>
            </a: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Communicators talk “around” the point, allowing others to fill in the missing pieces.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-     Ambiguity and use of silence admired.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591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VERBAL COMMUNICATION STYLE </vt:lpstr>
      <vt:lpstr>Слайд 2</vt:lpstr>
      <vt:lpstr> Claire Kramsch highlights three ways in which language and culture are bound together: </vt:lpstr>
      <vt:lpstr>Слайд 4</vt:lpstr>
      <vt:lpstr>  A. C. Wintergerst</vt:lpstr>
      <vt:lpstr>C. Kramsch </vt:lpstr>
      <vt:lpstr>EXPOSITORY WRITING </vt:lpstr>
      <vt:lpstr>Слайд 8</vt:lpstr>
      <vt:lpstr> Low-and High-Context Communication Style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COMMUNICATION STYLE </dc:title>
  <cp:lastModifiedBy>Пердун</cp:lastModifiedBy>
  <cp:revision>18</cp:revision>
  <dcterms:modified xsi:type="dcterms:W3CDTF">2021-03-18T13:05:11Z</dcterms:modified>
</cp:coreProperties>
</file>