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9" r:id="rId1"/>
  </p:sldMasterIdLst>
  <p:notesMasterIdLst>
    <p:notesMasterId r:id="rId10"/>
  </p:notesMasterIdLst>
  <p:sldIdLst>
    <p:sldId id="256" r:id="rId2"/>
    <p:sldId id="257" r:id="rId3"/>
    <p:sldId id="258" r:id="rId4"/>
    <p:sldId id="259" r:id="rId5"/>
    <p:sldId id="260" r:id="rId6"/>
    <p:sldId id="261" r:id="rId7"/>
    <p:sldId id="262" r:id="rId8"/>
    <p:sldId id="263" r:id="rId9"/>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94660"/>
  </p:normalViewPr>
  <p:slideViewPr>
    <p:cSldViewPr snapToGrid="0">
      <p:cViewPr>
        <p:scale>
          <a:sx n="93" d="100"/>
          <a:sy n="93" d="100"/>
        </p:scale>
        <p:origin x="-642" y="-102"/>
      </p:cViewPr>
      <p:guideLst>
        <p:guide orient="horz" pos="162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extLst>
      <p:ext uri="{BB962C8B-B14F-4D97-AF65-F5344CB8AC3E}">
        <p14:creationId xmlns:p14="http://schemas.microsoft.com/office/powerpoint/2010/main" val="2512699405"/>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g3aace19f20095d32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2" name="Google Shape;52;g3aace19f20095d32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6"/>
        <p:cNvGrpSpPr/>
        <p:nvPr/>
      </p:nvGrpSpPr>
      <p:grpSpPr>
        <a:xfrm>
          <a:off x="0" y="0"/>
          <a:ext cx="0" cy="0"/>
          <a:chOff x="0" y="0"/>
          <a:chExt cx="0" cy="0"/>
        </a:xfrm>
      </p:grpSpPr>
      <p:sp>
        <p:nvSpPr>
          <p:cNvPr id="57" name="Google Shape;57;g3aace19f20095d32_5: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8" name="Google Shape;58;g3aace19f20095d32_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1"/>
        <p:cNvGrpSpPr/>
        <p:nvPr/>
      </p:nvGrpSpPr>
      <p:grpSpPr>
        <a:xfrm>
          <a:off x="0" y="0"/>
          <a:ext cx="0" cy="0"/>
          <a:chOff x="0" y="0"/>
          <a:chExt cx="0" cy="0"/>
        </a:xfrm>
      </p:grpSpPr>
      <p:sp>
        <p:nvSpPr>
          <p:cNvPr id="62" name="Google Shape;62;g3aace19f20095d32_9: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3" name="Google Shape;63;g3aace19f20095d32_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6"/>
        <p:cNvGrpSpPr/>
        <p:nvPr/>
      </p:nvGrpSpPr>
      <p:grpSpPr>
        <a:xfrm>
          <a:off x="0" y="0"/>
          <a:ext cx="0" cy="0"/>
          <a:chOff x="0" y="0"/>
          <a:chExt cx="0" cy="0"/>
        </a:xfrm>
      </p:grpSpPr>
      <p:sp>
        <p:nvSpPr>
          <p:cNvPr id="67" name="Google Shape;67;g3aace19f20095d32_14: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8" name="Google Shape;68;g3aace19f20095d32_1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1"/>
        <p:cNvGrpSpPr/>
        <p:nvPr/>
      </p:nvGrpSpPr>
      <p:grpSpPr>
        <a:xfrm>
          <a:off x="0" y="0"/>
          <a:ext cx="0" cy="0"/>
          <a:chOff x="0" y="0"/>
          <a:chExt cx="0" cy="0"/>
        </a:xfrm>
      </p:grpSpPr>
      <p:sp>
        <p:nvSpPr>
          <p:cNvPr id="72" name="Google Shape;72;g10cba07e34d071d_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3" name="Google Shape;73;g10cba07e34d071d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7"/>
        <p:cNvGrpSpPr/>
        <p:nvPr/>
      </p:nvGrpSpPr>
      <p:grpSpPr>
        <a:xfrm>
          <a:off x="0" y="0"/>
          <a:ext cx="0" cy="0"/>
          <a:chOff x="0" y="0"/>
          <a:chExt cx="0" cy="0"/>
        </a:xfrm>
      </p:grpSpPr>
      <p:sp>
        <p:nvSpPr>
          <p:cNvPr id="78" name="Google Shape;78;g10cba07e34d071d_5: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9" name="Google Shape;79;g10cba07e34d071d_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2"/>
        <p:cNvGrpSpPr/>
        <p:nvPr/>
      </p:nvGrpSpPr>
      <p:grpSpPr>
        <a:xfrm>
          <a:off x="0" y="0"/>
          <a:ext cx="0" cy="0"/>
          <a:chOff x="0" y="0"/>
          <a:chExt cx="0" cy="0"/>
        </a:xfrm>
      </p:grpSpPr>
      <p:sp>
        <p:nvSpPr>
          <p:cNvPr id="83" name="Google Shape;83;g10cba07e34d071d_13: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4" name="Google Shape;84;g10cba07e34d071d_1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8"/>
        <p:cNvGrpSpPr/>
        <p:nvPr/>
      </p:nvGrpSpPr>
      <p:grpSpPr>
        <a:xfrm>
          <a:off x="0" y="0"/>
          <a:ext cx="0" cy="0"/>
          <a:chOff x="0" y="0"/>
          <a:chExt cx="0" cy="0"/>
        </a:xfrm>
      </p:grpSpPr>
      <p:sp>
        <p:nvSpPr>
          <p:cNvPr id="89" name="Google Shape;89;g10cba07e34d071d_18: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0" name="Google Shape;90;g10cba07e34d071d_1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311708" y="744575"/>
            <a:ext cx="8520600" cy="2052600"/>
          </a:xfrm>
          <a:prstGeom prst="rect">
            <a:avLst/>
          </a:prstGeom>
        </p:spPr>
        <p:txBody>
          <a:bodyPr spcFirstLastPara="1" wrap="square" lIns="91425" tIns="91425" rIns="91425" bIns="91425" anchor="b" anchorCtr="0">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a:endParaRPr/>
          </a:p>
        </p:txBody>
      </p:sp>
      <p:sp>
        <p:nvSpPr>
          <p:cNvPr id="11" name="Google Shape;11;p2"/>
          <p:cNvSpPr txBox="1">
            <a:spLocks noGrp="1"/>
          </p:cNvSpPr>
          <p:nvPr>
            <p:ph type="subTitle" idx="1"/>
          </p:nvPr>
        </p:nvSpPr>
        <p:spPr>
          <a:xfrm>
            <a:off x="311700" y="2834125"/>
            <a:ext cx="8520600" cy="7926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p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ru"/>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1"/>
          <p:cNvSpPr txBox="1">
            <a:spLocks noGrp="1"/>
          </p:cNvSpPr>
          <p:nvPr>
            <p:ph type="title" hasCustomPrompt="1"/>
          </p:nvPr>
        </p:nvSpPr>
        <p:spPr>
          <a:xfrm>
            <a:off x="311700" y="1106125"/>
            <a:ext cx="8520600" cy="1963500"/>
          </a:xfrm>
          <a:prstGeom prst="rect">
            <a:avLst/>
          </a:prstGeom>
        </p:spPr>
        <p:txBody>
          <a:bodyPr spcFirstLastPara="1" wrap="square" lIns="91425" tIns="91425" rIns="91425" bIns="91425" anchor="b" anchorCtr="0">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a:spLocks noGrp="1"/>
          </p:cNvSpPr>
          <p:nvPr>
            <p:ph type="body" idx="1"/>
          </p:nvPr>
        </p:nvSpPr>
        <p:spPr>
          <a:xfrm>
            <a:off x="311700" y="3152225"/>
            <a:ext cx="8520600" cy="1300800"/>
          </a:xfrm>
          <a:prstGeom prst="rect">
            <a:avLst/>
          </a:prstGeom>
        </p:spPr>
        <p:txBody>
          <a:bodyPr spcFirstLastPara="1" wrap="square" lIns="91425" tIns="91425" rIns="91425" bIns="91425" anchor="t" anchorCtr="0">
            <a:normAutofit/>
          </a:bodyPr>
          <a:lstStyle>
            <a:lvl1pPr marL="457200" lvl="0" indent="-342900" algn="ctr">
              <a:spcBef>
                <a:spcPts val="0"/>
              </a:spcBef>
              <a:spcAft>
                <a:spcPts val="0"/>
              </a:spcAft>
              <a:buSzPts val="1800"/>
              <a:buChar char="●"/>
              <a:defRPr/>
            </a:lvl1pPr>
            <a:lvl2pPr marL="914400" lvl="1" indent="-317500" algn="ctr">
              <a:spcBef>
                <a:spcPts val="0"/>
              </a:spcBef>
              <a:spcAft>
                <a:spcPts val="0"/>
              </a:spcAft>
              <a:buSzPts val="1400"/>
              <a:buChar char="○"/>
              <a:defRPr/>
            </a:lvl2pPr>
            <a:lvl3pPr marL="1371600" lvl="2" indent="-317500" algn="ctr">
              <a:spcBef>
                <a:spcPts val="0"/>
              </a:spcBef>
              <a:spcAft>
                <a:spcPts val="0"/>
              </a:spcAft>
              <a:buSzPts val="1400"/>
              <a:buChar char="■"/>
              <a:defRPr/>
            </a:lvl3pPr>
            <a:lvl4pPr marL="1828800" lvl="3" indent="-317500" algn="ctr">
              <a:spcBef>
                <a:spcPts val="0"/>
              </a:spcBef>
              <a:spcAft>
                <a:spcPts val="0"/>
              </a:spcAft>
              <a:buSzPts val="1400"/>
              <a:buChar char="●"/>
              <a:defRPr/>
            </a:lvl4pPr>
            <a:lvl5pPr marL="2286000" lvl="4" indent="-317500" algn="ctr">
              <a:spcBef>
                <a:spcPts val="0"/>
              </a:spcBef>
              <a:spcAft>
                <a:spcPts val="0"/>
              </a:spcAft>
              <a:buSzPts val="1400"/>
              <a:buChar char="○"/>
              <a:defRPr/>
            </a:lvl5pPr>
            <a:lvl6pPr marL="2743200" lvl="5" indent="-317500" algn="ctr">
              <a:spcBef>
                <a:spcPts val="0"/>
              </a:spcBef>
              <a:spcAft>
                <a:spcPts val="0"/>
              </a:spcAft>
              <a:buSzPts val="1400"/>
              <a:buChar char="■"/>
              <a:defRPr/>
            </a:lvl6pPr>
            <a:lvl7pPr marL="3200400" lvl="6" indent="-317500" algn="ctr">
              <a:spcBef>
                <a:spcPts val="0"/>
              </a:spcBef>
              <a:spcAft>
                <a:spcPts val="0"/>
              </a:spcAft>
              <a:buSzPts val="1400"/>
              <a:buChar char="●"/>
              <a:defRPr/>
            </a:lvl7pPr>
            <a:lvl8pPr marL="3657600" lvl="7" indent="-317500" algn="ctr">
              <a:spcBef>
                <a:spcPts val="0"/>
              </a:spcBef>
              <a:spcAft>
                <a:spcPts val="0"/>
              </a:spcAft>
              <a:buSzPts val="1400"/>
              <a:buChar char="○"/>
              <a:defRPr/>
            </a:lvl8pPr>
            <a:lvl9pPr marL="4114800" lvl="8" indent="-317500" algn="ctr">
              <a:spcBef>
                <a:spcPts val="0"/>
              </a:spcBef>
              <a:spcAft>
                <a:spcPts val="0"/>
              </a:spcAft>
              <a:buSzPts val="1400"/>
              <a:buChar char="■"/>
              <a:defRPr/>
            </a:lvl9pPr>
          </a:lstStyle>
          <a:p>
            <a:endParaRPr/>
          </a:p>
        </p:txBody>
      </p:sp>
      <p:sp>
        <p:nvSpPr>
          <p:cNvPr id="47" name="Google Shape;47;p11"/>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ru"/>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ru"/>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311700" y="2150850"/>
            <a:ext cx="8520600" cy="841800"/>
          </a:xfrm>
          <a:prstGeom prst="rect">
            <a:avLst/>
          </a:prstGeom>
        </p:spPr>
        <p:txBody>
          <a:bodyPr spcFirstLastPara="1" wrap="square" lIns="91425" tIns="91425" rIns="91425" bIns="91425" anchor="ctr" anchorCtr="0">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a:endParaRPr/>
          </a:p>
        </p:txBody>
      </p:sp>
      <p:sp>
        <p:nvSpPr>
          <p:cNvPr id="15" name="Google Shape;15;p3"/>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ru"/>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18" name="Google Shape;18;p4"/>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19" name="Google Shape;19;p4"/>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ru"/>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5"/>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2" name="Google Shape;22;p5"/>
          <p:cNvSpPr txBox="1">
            <a:spLocks noGrp="1"/>
          </p:cNvSpPr>
          <p:nvPr>
            <p:ph type="body" idx="1"/>
          </p:nvPr>
        </p:nvSpPr>
        <p:spPr>
          <a:xfrm>
            <a:off x="311700" y="1152475"/>
            <a:ext cx="3999900" cy="34164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3" name="Google Shape;23;p5"/>
          <p:cNvSpPr txBox="1">
            <a:spLocks noGrp="1"/>
          </p:cNvSpPr>
          <p:nvPr>
            <p:ph type="body" idx="2"/>
          </p:nvPr>
        </p:nvSpPr>
        <p:spPr>
          <a:xfrm>
            <a:off x="4832400" y="1152475"/>
            <a:ext cx="3999900" cy="34164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4" name="Google Shape;24;p5"/>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ru"/>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7" name="Google Shape;27;p6"/>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ru"/>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7"/>
          <p:cNvSpPr txBox="1">
            <a:spLocks noGrp="1"/>
          </p:cNvSpPr>
          <p:nvPr>
            <p:ph type="title"/>
          </p:nvPr>
        </p:nvSpPr>
        <p:spPr>
          <a:xfrm>
            <a:off x="311700" y="555600"/>
            <a:ext cx="2808000" cy="755700"/>
          </a:xfrm>
          <a:prstGeom prst="rect">
            <a:avLst/>
          </a:prstGeom>
        </p:spPr>
        <p:txBody>
          <a:bodyPr spcFirstLastPara="1" wrap="square" lIns="91425" tIns="91425" rIns="91425" bIns="91425" anchor="b" anchorCtr="0">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30" name="Google Shape;30;p7"/>
          <p:cNvSpPr txBox="1">
            <a:spLocks noGrp="1"/>
          </p:cNvSpPr>
          <p:nvPr>
            <p:ph type="body" idx="1"/>
          </p:nvPr>
        </p:nvSpPr>
        <p:spPr>
          <a:xfrm>
            <a:off x="311700" y="1389600"/>
            <a:ext cx="2808000" cy="3179400"/>
          </a:xfrm>
          <a:prstGeom prst="rect">
            <a:avLst/>
          </a:prstGeom>
        </p:spPr>
        <p:txBody>
          <a:bodyPr spcFirstLastPara="1" wrap="square" lIns="91425" tIns="91425" rIns="91425" bIns="91425" anchor="t" anchorCtr="0">
            <a:normAutofit/>
          </a:bodyPr>
          <a:lstStyle>
            <a:lvl1pPr marL="457200" lvl="0" indent="-304800">
              <a:spcBef>
                <a:spcPts val="0"/>
              </a:spcBef>
              <a:spcAft>
                <a:spcPts val="0"/>
              </a:spcAft>
              <a:buSzPts val="1200"/>
              <a:buChar char="●"/>
              <a:defRPr sz="12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31" name="Google Shape;31;p7"/>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ru"/>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490250" y="450150"/>
            <a:ext cx="6367800" cy="4090800"/>
          </a:xfrm>
          <a:prstGeom prst="rect">
            <a:avLst/>
          </a:prstGeom>
        </p:spPr>
        <p:txBody>
          <a:bodyPr spcFirstLastPara="1" wrap="square" lIns="91425" tIns="91425" rIns="91425" bIns="91425" anchor="ctr" anchorCtr="0">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a:endParaRPr/>
          </a:p>
        </p:txBody>
      </p:sp>
      <p:sp>
        <p:nvSpPr>
          <p:cNvPr id="34" name="Google Shape;34;p8"/>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ru"/>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37;p9"/>
          <p:cNvSpPr txBox="1">
            <a:spLocks noGrp="1"/>
          </p:cNvSpPr>
          <p:nvPr>
            <p:ph type="title"/>
          </p:nvPr>
        </p:nvSpPr>
        <p:spPr>
          <a:xfrm>
            <a:off x="265500" y="1233175"/>
            <a:ext cx="4045200" cy="1482300"/>
          </a:xfrm>
          <a:prstGeom prst="rect">
            <a:avLst/>
          </a:prstGeom>
        </p:spPr>
        <p:txBody>
          <a:bodyPr spcFirstLastPara="1" wrap="square" lIns="91425" tIns="91425" rIns="91425" bIns="91425" anchor="b" anchorCtr="0">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a:endParaRPr/>
          </a:p>
        </p:txBody>
      </p:sp>
      <p:sp>
        <p:nvSpPr>
          <p:cNvPr id="38" name="Google Shape;38;p9"/>
          <p:cNvSpPr txBox="1">
            <a:spLocks noGrp="1"/>
          </p:cNvSpPr>
          <p:nvPr>
            <p:ph type="subTitle" idx="1"/>
          </p:nvPr>
        </p:nvSpPr>
        <p:spPr>
          <a:xfrm>
            <a:off x="265500" y="2803075"/>
            <a:ext cx="4045200" cy="12351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9"/>
          <p:cNvSpPr txBox="1">
            <a:spLocks noGrp="1"/>
          </p:cNvSpPr>
          <p:nvPr>
            <p:ph type="body" idx="2"/>
          </p:nvPr>
        </p:nvSpPr>
        <p:spPr>
          <a:xfrm>
            <a:off x="4939500" y="724075"/>
            <a:ext cx="3837000" cy="3695100"/>
          </a:xfrm>
          <a:prstGeom prst="rect">
            <a:avLst/>
          </a:prstGeom>
        </p:spPr>
        <p:txBody>
          <a:bodyPr spcFirstLastPara="1" wrap="square" lIns="91425" tIns="91425" rIns="91425" bIns="91425" anchor="ctr"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40" name="Google Shape;40;p9"/>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ru"/>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311700" y="4230575"/>
            <a:ext cx="5998800" cy="605100"/>
          </a:xfrm>
          <a:prstGeom prst="rect">
            <a:avLst/>
          </a:prstGeom>
        </p:spPr>
        <p:txBody>
          <a:bodyPr spcFirstLastPara="1" wrap="square" lIns="91425" tIns="91425" rIns="91425" bIns="91425" anchor="ctr" anchorCtr="0">
            <a:normAutofit/>
          </a:bodyPr>
          <a:lstStyle>
            <a:lvl1pPr marL="457200" lvl="0" indent="-228600">
              <a:lnSpc>
                <a:spcPct val="100000"/>
              </a:lnSpc>
              <a:spcBef>
                <a:spcPts val="0"/>
              </a:spcBef>
              <a:spcAft>
                <a:spcPts val="0"/>
              </a:spcAft>
              <a:buSzPts val="1800"/>
              <a:buNone/>
              <a:defRPr/>
            </a:lvl1pPr>
          </a:lstStyle>
          <a:p>
            <a:endParaRPr/>
          </a:p>
        </p:txBody>
      </p:sp>
      <p:sp>
        <p:nvSpPr>
          <p:cNvPr id="43" name="Google Shape;43;p10"/>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ru"/>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rmAutofit/>
          </a:bodyPr>
          <a:lstStyle>
            <a:lvl1pPr marL="457200" lvl="0" indent="-342900">
              <a:lnSpc>
                <a:spcPct val="115000"/>
              </a:lnSpc>
              <a:spcBef>
                <a:spcPts val="0"/>
              </a:spcBef>
              <a:spcAft>
                <a:spcPts val="0"/>
              </a:spcAft>
              <a:buClr>
                <a:schemeClr val="dk2"/>
              </a:buClr>
              <a:buSzPts val="1800"/>
              <a:buChar char="●"/>
              <a:defRPr sz="1800">
                <a:solidFill>
                  <a:schemeClr val="dk2"/>
                </a:solidFill>
              </a:defRPr>
            </a:lvl1pPr>
            <a:lvl2pPr marL="914400" lvl="1" indent="-317500">
              <a:lnSpc>
                <a:spcPct val="115000"/>
              </a:lnSpc>
              <a:spcBef>
                <a:spcPts val="0"/>
              </a:spcBef>
              <a:spcAft>
                <a:spcPts val="0"/>
              </a:spcAft>
              <a:buClr>
                <a:schemeClr val="dk2"/>
              </a:buClr>
              <a:buSzPts val="1400"/>
              <a:buChar char="○"/>
              <a:defRPr>
                <a:solidFill>
                  <a:schemeClr val="dk2"/>
                </a:solidFill>
              </a:defRPr>
            </a:lvl2pPr>
            <a:lvl3pPr marL="1371600" lvl="2" indent="-317500">
              <a:lnSpc>
                <a:spcPct val="115000"/>
              </a:lnSpc>
              <a:spcBef>
                <a:spcPts val="0"/>
              </a:spcBef>
              <a:spcAft>
                <a:spcPts val="0"/>
              </a:spcAft>
              <a:buClr>
                <a:schemeClr val="dk2"/>
              </a:buClr>
              <a:buSzPts val="1400"/>
              <a:buChar char="■"/>
              <a:defRPr>
                <a:solidFill>
                  <a:schemeClr val="dk2"/>
                </a:solidFill>
              </a:defRPr>
            </a:lvl3pPr>
            <a:lvl4pPr marL="1828800" lvl="3" indent="-317500">
              <a:lnSpc>
                <a:spcPct val="115000"/>
              </a:lnSpc>
              <a:spcBef>
                <a:spcPts val="0"/>
              </a:spcBef>
              <a:spcAft>
                <a:spcPts val="0"/>
              </a:spcAft>
              <a:buClr>
                <a:schemeClr val="dk2"/>
              </a:buClr>
              <a:buSzPts val="1400"/>
              <a:buChar char="●"/>
              <a:defRPr>
                <a:solidFill>
                  <a:schemeClr val="dk2"/>
                </a:solidFill>
              </a:defRPr>
            </a:lvl4pPr>
            <a:lvl5pPr marL="2286000" lvl="4" indent="-317500">
              <a:lnSpc>
                <a:spcPct val="115000"/>
              </a:lnSpc>
              <a:spcBef>
                <a:spcPts val="0"/>
              </a:spcBef>
              <a:spcAft>
                <a:spcPts val="0"/>
              </a:spcAft>
              <a:buClr>
                <a:schemeClr val="dk2"/>
              </a:buClr>
              <a:buSzPts val="1400"/>
              <a:buChar char="○"/>
              <a:defRPr>
                <a:solidFill>
                  <a:schemeClr val="dk2"/>
                </a:solidFill>
              </a:defRPr>
            </a:lvl5pPr>
            <a:lvl6pPr marL="2743200" lvl="5" indent="-317500">
              <a:lnSpc>
                <a:spcPct val="115000"/>
              </a:lnSpc>
              <a:spcBef>
                <a:spcPts val="0"/>
              </a:spcBef>
              <a:spcAft>
                <a:spcPts val="0"/>
              </a:spcAft>
              <a:buClr>
                <a:schemeClr val="dk2"/>
              </a:buClr>
              <a:buSzPts val="1400"/>
              <a:buChar char="■"/>
              <a:defRPr>
                <a:solidFill>
                  <a:schemeClr val="dk2"/>
                </a:solidFill>
              </a:defRPr>
            </a:lvl6pPr>
            <a:lvl7pPr marL="3200400" lvl="6" indent="-317500">
              <a:lnSpc>
                <a:spcPct val="115000"/>
              </a:lnSpc>
              <a:spcBef>
                <a:spcPts val="0"/>
              </a:spcBef>
              <a:spcAft>
                <a:spcPts val="0"/>
              </a:spcAft>
              <a:buClr>
                <a:schemeClr val="dk2"/>
              </a:buClr>
              <a:buSzPts val="1400"/>
              <a:buChar char="●"/>
              <a:defRPr>
                <a:solidFill>
                  <a:schemeClr val="dk2"/>
                </a:solidFill>
              </a:defRPr>
            </a:lvl7pPr>
            <a:lvl8pPr marL="3657600" lvl="7" indent="-317500">
              <a:lnSpc>
                <a:spcPct val="115000"/>
              </a:lnSpc>
              <a:spcBef>
                <a:spcPts val="0"/>
              </a:spcBef>
              <a:spcAft>
                <a:spcPts val="0"/>
              </a:spcAft>
              <a:buClr>
                <a:schemeClr val="dk2"/>
              </a:buClr>
              <a:buSzPts val="1400"/>
              <a:buChar char="○"/>
              <a:defRPr>
                <a:solidFill>
                  <a:schemeClr val="dk2"/>
                </a:solidFill>
              </a:defRPr>
            </a:lvl8pPr>
            <a:lvl9pPr marL="4114800" lvl="8" indent="-317500">
              <a:lnSpc>
                <a:spcPct val="115000"/>
              </a:lnSpc>
              <a:spcBef>
                <a:spcPts val="0"/>
              </a:spcBef>
              <a:spcAft>
                <a:spcPts val="0"/>
              </a:spcAft>
              <a:buClr>
                <a:schemeClr val="dk2"/>
              </a:buClr>
              <a:buSzPts val="1400"/>
              <a:buChar char="■"/>
              <a:defRPr>
                <a:solidFill>
                  <a:schemeClr val="dk2"/>
                </a:solidFill>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marL="0" lvl="0" indent="0" algn="r" rtl="0">
              <a:spcBef>
                <a:spcPts val="0"/>
              </a:spcBef>
              <a:spcAft>
                <a:spcPts val="0"/>
              </a:spcAft>
              <a:buNone/>
            </a:pPr>
            <a:fld id="{00000000-1234-1234-1234-123412341234}" type="slidenum">
              <a:rPr lang="ru"/>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sp>
        <p:nvSpPr>
          <p:cNvPr id="54" name="Google Shape;54;p13"/>
          <p:cNvSpPr txBox="1">
            <a:spLocks noGrp="1"/>
          </p:cNvSpPr>
          <p:nvPr>
            <p:ph type="ctrTitle"/>
          </p:nvPr>
        </p:nvSpPr>
        <p:spPr>
          <a:xfrm>
            <a:off x="311708" y="519144"/>
            <a:ext cx="8520600" cy="2052600"/>
          </a:xfrm>
          <a:prstGeom prst="rect">
            <a:avLst/>
          </a:prstGeom>
          <a:noFill/>
        </p:spPr>
        <p:txBody>
          <a:bodyPr spcFirstLastPara="1" wrap="square" lIns="91425" tIns="91425" rIns="91425" bIns="91425" anchor="b" anchorCtr="0">
            <a:normAutofit/>
          </a:bodyPr>
          <a:lstStyle/>
          <a:p>
            <a:pPr marL="0" lvl="0" indent="0" algn="ctr" rtl="0">
              <a:spcBef>
                <a:spcPts val="0"/>
              </a:spcBef>
              <a:spcAft>
                <a:spcPts val="0"/>
              </a:spcAft>
              <a:buNone/>
            </a:pPr>
            <a:r>
              <a:rPr lang="ru" sz="3800" b="1" i="1"/>
              <a:t>Партисипативне управління</a:t>
            </a:r>
            <a:endParaRPr sz="3800" b="1" i="1"/>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59"/>
        <p:cNvGrpSpPr/>
        <p:nvPr/>
      </p:nvGrpSpPr>
      <p:grpSpPr>
        <a:xfrm>
          <a:off x="0" y="0"/>
          <a:ext cx="0" cy="0"/>
          <a:chOff x="0" y="0"/>
          <a:chExt cx="0" cy="0"/>
        </a:xfrm>
      </p:grpSpPr>
      <p:sp>
        <p:nvSpPr>
          <p:cNvPr id="60" name="Google Shape;60;p14"/>
          <p:cNvSpPr txBox="1">
            <a:spLocks noGrp="1"/>
          </p:cNvSpPr>
          <p:nvPr>
            <p:ph type="title"/>
          </p:nvPr>
        </p:nvSpPr>
        <p:spPr>
          <a:xfrm>
            <a:off x="411894" y="434556"/>
            <a:ext cx="8320200" cy="4274400"/>
          </a:xfrm>
          <a:prstGeom prst="rect">
            <a:avLst/>
          </a:prstGeom>
        </p:spPr>
        <p:txBody>
          <a:bodyPr spcFirstLastPara="1" wrap="square" lIns="91425" tIns="91425" rIns="91425" bIns="91425" anchor="ctr" anchorCtr="0">
            <a:noAutofit/>
          </a:bodyPr>
          <a:lstStyle/>
          <a:p>
            <a:pPr marL="0" lvl="0" indent="0" algn="l" rtl="0">
              <a:spcBef>
                <a:spcPts val="0"/>
              </a:spcBef>
              <a:spcAft>
                <a:spcPts val="0"/>
              </a:spcAft>
              <a:buNone/>
            </a:pPr>
            <a:r>
              <a:rPr lang="ru" sz="2300" b="1" i="1"/>
              <a:t>Партисипативне управління</a:t>
            </a:r>
            <a:r>
              <a:rPr lang="ru" sz="2300"/>
              <a:t> - це один із видів управління, який заснований на участі найманих працівників в управлінні виробництвом; один із сучасних методів управління в менеджменті. </a:t>
            </a:r>
            <a:endParaRPr sz="2300"/>
          </a:p>
          <a:p>
            <a:pPr marL="0" lvl="0" indent="0" algn="l" rtl="0">
              <a:spcBef>
                <a:spcPts val="0"/>
              </a:spcBef>
              <a:spcAft>
                <a:spcPts val="0"/>
              </a:spcAft>
              <a:buNone/>
            </a:pPr>
            <a:endParaRPr sz="2300"/>
          </a:p>
          <a:p>
            <a:pPr marL="0" lvl="0" indent="0" algn="l" rtl="0">
              <a:spcBef>
                <a:spcPts val="0"/>
              </a:spcBef>
              <a:spcAft>
                <a:spcPts val="0"/>
              </a:spcAft>
              <a:buNone/>
            </a:pPr>
            <a:r>
              <a:rPr lang="ru" sz="2300"/>
              <a:t>Термін "participative management" запозичено з зарубіжної теорії, дослівно означає керівництво, що засноване на співучасті працівників в управління підприємством. Даній темі було присвячено велика кількість наукових робіт, таких видатних вчених як: Горлатий М., Бугуцький О., Єськов А., Жалило Б., Докучаєв О., Самоукина Н., Якубенко В. та багато інших.</a:t>
            </a:r>
            <a:endParaRPr sz="230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64"/>
        <p:cNvGrpSpPr/>
        <p:nvPr/>
      </p:nvGrpSpPr>
      <p:grpSpPr>
        <a:xfrm>
          <a:off x="0" y="0"/>
          <a:ext cx="0" cy="0"/>
          <a:chOff x="0" y="0"/>
          <a:chExt cx="0" cy="0"/>
        </a:xfrm>
      </p:grpSpPr>
      <p:sp>
        <p:nvSpPr>
          <p:cNvPr id="65" name="Google Shape;65;p15"/>
          <p:cNvSpPr txBox="1">
            <a:spLocks noGrp="1"/>
          </p:cNvSpPr>
          <p:nvPr>
            <p:ph type="title"/>
          </p:nvPr>
        </p:nvSpPr>
        <p:spPr>
          <a:xfrm>
            <a:off x="292800" y="1607356"/>
            <a:ext cx="8558400" cy="1540200"/>
          </a:xfrm>
          <a:prstGeom prst="rect">
            <a:avLst/>
          </a:prstGeom>
        </p:spPr>
        <p:txBody>
          <a:bodyPr spcFirstLastPara="1" wrap="square" lIns="91425" tIns="91425" rIns="91425" bIns="91425" anchor="ctr" anchorCtr="0">
            <a:noAutofit/>
          </a:bodyPr>
          <a:lstStyle/>
          <a:p>
            <a:pPr marL="0" lvl="0" indent="0" algn="l" rtl="0">
              <a:spcBef>
                <a:spcPts val="0"/>
              </a:spcBef>
              <a:spcAft>
                <a:spcPts val="0"/>
              </a:spcAft>
              <a:buNone/>
            </a:pPr>
            <a:r>
              <a:rPr lang="ru" sz="3100"/>
              <a:t>Ознакою партисипативного управління на підприємстві є відносини між робітниками та керівниками засновані на партнерстві.</a:t>
            </a:r>
            <a:endParaRPr sz="310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69"/>
        <p:cNvGrpSpPr/>
        <p:nvPr/>
      </p:nvGrpSpPr>
      <p:grpSpPr>
        <a:xfrm>
          <a:off x="0" y="0"/>
          <a:ext cx="0" cy="0"/>
          <a:chOff x="0" y="0"/>
          <a:chExt cx="0" cy="0"/>
        </a:xfrm>
      </p:grpSpPr>
      <p:sp>
        <p:nvSpPr>
          <p:cNvPr id="70" name="Google Shape;70;p16"/>
          <p:cNvSpPr txBox="1">
            <a:spLocks noGrp="1"/>
          </p:cNvSpPr>
          <p:nvPr>
            <p:ph type="title"/>
          </p:nvPr>
        </p:nvSpPr>
        <p:spPr>
          <a:xfrm>
            <a:off x="524400" y="681600"/>
            <a:ext cx="8095200" cy="3780300"/>
          </a:xfrm>
          <a:prstGeom prst="rect">
            <a:avLst/>
          </a:prstGeom>
        </p:spPr>
        <p:txBody>
          <a:bodyPr spcFirstLastPara="1" wrap="square" lIns="91425" tIns="91425" rIns="91425" bIns="91425" anchor="ctr" anchorCtr="0">
            <a:noAutofit/>
          </a:bodyPr>
          <a:lstStyle/>
          <a:p>
            <a:pPr marL="0" lvl="0" indent="0" algn="l" rtl="0">
              <a:spcBef>
                <a:spcPts val="0"/>
              </a:spcBef>
              <a:spcAft>
                <a:spcPts val="0"/>
              </a:spcAft>
              <a:buNone/>
            </a:pPr>
            <a:r>
              <a:rPr lang="ru" sz="2900"/>
              <a:t>Партисипативне управління підвищує продуктивність праці, реалізує соціальні потреби працівника, сприяє підвищенню ефективності управлінських рішень.</a:t>
            </a:r>
            <a:endParaRPr sz="2900"/>
          </a:p>
          <a:p>
            <a:pPr marL="0" lvl="0" indent="0" algn="l" rtl="0">
              <a:spcBef>
                <a:spcPts val="0"/>
              </a:spcBef>
              <a:spcAft>
                <a:spcPts val="0"/>
              </a:spcAft>
              <a:buNone/>
            </a:pPr>
            <a:endParaRPr sz="2900"/>
          </a:p>
          <a:p>
            <a:pPr marL="0" lvl="0" indent="0" algn="l" rtl="0">
              <a:spcBef>
                <a:spcPts val="0"/>
              </a:spcBef>
              <a:spcAft>
                <a:spcPts val="0"/>
              </a:spcAft>
              <a:buNone/>
            </a:pPr>
            <a:r>
              <a:rPr lang="ru" sz="2900"/>
              <a:t> </a:t>
            </a:r>
            <a:r>
              <a:rPr lang="ru" sz="2900" b="1" i="1"/>
              <a:t>Партисипативне управління</a:t>
            </a:r>
            <a:r>
              <a:rPr lang="ru" sz="2900"/>
              <a:t> це ефективний спосіб використання потенціалу організації, його управління та розвитку.</a:t>
            </a:r>
            <a:endParaRPr sz="290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74"/>
        <p:cNvGrpSpPr/>
        <p:nvPr/>
      </p:nvGrpSpPr>
      <p:grpSpPr>
        <a:xfrm>
          <a:off x="0" y="0"/>
          <a:ext cx="0" cy="0"/>
          <a:chOff x="0" y="0"/>
          <a:chExt cx="0" cy="0"/>
        </a:xfrm>
      </p:grpSpPr>
      <p:sp>
        <p:nvSpPr>
          <p:cNvPr id="75" name="Google Shape;75;p17"/>
          <p:cNvSpPr txBox="1">
            <a:spLocks noGrp="1"/>
          </p:cNvSpPr>
          <p:nvPr>
            <p:ph type="title"/>
          </p:nvPr>
        </p:nvSpPr>
        <p:spPr>
          <a:xfrm>
            <a:off x="311700" y="183088"/>
            <a:ext cx="8520600" cy="572700"/>
          </a:xfrm>
          <a:prstGeom prst="rect">
            <a:avLst/>
          </a:prstGeom>
        </p:spPr>
        <p:txBody>
          <a:bodyPr spcFirstLastPara="1" wrap="square" lIns="91425" tIns="91425" rIns="91425" bIns="91425" anchor="t" anchorCtr="0">
            <a:normAutofit fontScale="90000"/>
          </a:bodyPr>
          <a:lstStyle/>
          <a:p>
            <a:pPr marL="0" lvl="0" indent="0" algn="ctr" rtl="0">
              <a:spcBef>
                <a:spcPts val="0"/>
              </a:spcBef>
              <a:spcAft>
                <a:spcPts val="0"/>
              </a:spcAft>
              <a:buNone/>
            </a:pPr>
            <a:r>
              <a:rPr lang="ru" b="1" i="1"/>
              <a:t>Напрями партисипативного управління</a:t>
            </a:r>
            <a:endParaRPr b="1" i="1"/>
          </a:p>
        </p:txBody>
      </p:sp>
      <p:sp>
        <p:nvSpPr>
          <p:cNvPr id="76" name="Google Shape;76;p17"/>
          <p:cNvSpPr txBox="1">
            <a:spLocks noGrp="1"/>
          </p:cNvSpPr>
          <p:nvPr>
            <p:ph type="body" idx="1"/>
          </p:nvPr>
        </p:nvSpPr>
        <p:spPr>
          <a:xfrm>
            <a:off x="311700" y="755800"/>
            <a:ext cx="8237100" cy="38130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ru" sz="1400"/>
              <a:t>Партисипативне управління реалізується в таких основних напрямках:</a:t>
            </a:r>
            <a:endParaRPr sz="1400"/>
          </a:p>
          <a:p>
            <a:pPr marL="0" lvl="0" indent="0" algn="l" rtl="0">
              <a:spcBef>
                <a:spcPts val="1200"/>
              </a:spcBef>
              <a:spcAft>
                <a:spcPts val="0"/>
              </a:spcAft>
              <a:buNone/>
            </a:pPr>
            <a:r>
              <a:rPr lang="ru" sz="1400"/>
              <a:t>б) режим роботи і відпочинку;</a:t>
            </a:r>
            <a:endParaRPr sz="1400"/>
          </a:p>
          <a:p>
            <a:pPr marL="0" lvl="0" indent="0" algn="l" rtl="0">
              <a:spcBef>
                <a:spcPts val="1200"/>
              </a:spcBef>
              <a:spcAft>
                <a:spcPts val="0"/>
              </a:spcAft>
              <a:buNone/>
            </a:pPr>
            <a:r>
              <a:rPr lang="ru" sz="1400"/>
              <a:t>в) вдосконалення старих або запровадження нових методів роботи</a:t>
            </a:r>
            <a:endParaRPr sz="1400"/>
          </a:p>
          <a:p>
            <a:pPr marL="0" lvl="0" indent="0" algn="l" rtl="0">
              <a:spcBef>
                <a:spcPts val="1200"/>
              </a:spcBef>
              <a:spcAft>
                <a:spcPts val="0"/>
              </a:spcAft>
              <a:buNone/>
            </a:pPr>
            <a:r>
              <a:rPr lang="ru" sz="1400"/>
              <a:t>1) Робітники, отримують можливість приймати самостійні рішення, такі як</a:t>
            </a:r>
            <a:endParaRPr sz="1400"/>
          </a:p>
          <a:p>
            <a:pPr marL="0" lvl="0" indent="0" algn="l" rtl="0">
              <a:spcBef>
                <a:spcPts val="1200"/>
              </a:spcBef>
              <a:spcAft>
                <a:spcPts val="0"/>
              </a:spcAft>
              <a:buNone/>
            </a:pPr>
            <a:r>
              <a:rPr lang="ru" sz="1400"/>
              <a:t>а) вибір засобів здійснення трудового процесу;</a:t>
            </a:r>
            <a:endParaRPr sz="1400"/>
          </a:p>
          <a:p>
            <a:pPr marL="0" lvl="0" indent="0" algn="l" rtl="0">
              <a:spcBef>
                <a:spcPts val="1200"/>
              </a:spcBef>
              <a:spcAft>
                <a:spcPts val="0"/>
              </a:spcAft>
              <a:buNone/>
            </a:pPr>
            <a:r>
              <a:rPr lang="ru" sz="1400"/>
              <a:t>3) Працівники можуть перевіряти якість продукції і контролювати отримані результати</a:t>
            </a:r>
            <a:endParaRPr sz="1400"/>
          </a:p>
          <a:p>
            <a:pPr marL="0" lvl="0" indent="0" algn="l" rtl="0">
              <a:spcBef>
                <a:spcPts val="1200"/>
              </a:spcBef>
              <a:spcAft>
                <a:spcPts val="0"/>
              </a:spcAft>
              <a:buNone/>
            </a:pPr>
            <a:r>
              <a:rPr lang="ru" sz="1400"/>
              <a:t>4) Мають можливість створювати робочі групи бригади із робітників організації одного або декількох відділень;</a:t>
            </a:r>
            <a:endParaRPr sz="1400"/>
          </a:p>
          <a:p>
            <a:pPr marL="0" lvl="0" indent="0" algn="l" rtl="0">
              <a:spcBef>
                <a:spcPts val="1200"/>
              </a:spcBef>
              <a:spcAft>
                <a:spcPts val="0"/>
              </a:spcAft>
              <a:buNone/>
            </a:pPr>
            <a:r>
              <a:rPr lang="ru" sz="1400"/>
              <a:t>5) Робітники можуть залучатися до творчих груп, спільно створювати проекти, та контролювати як на нижчому рівні так і на рівні організації.</a:t>
            </a:r>
            <a:endParaRPr sz="1400"/>
          </a:p>
          <a:p>
            <a:pPr marL="0" lvl="0" indent="0" algn="l" rtl="0">
              <a:spcBef>
                <a:spcPts val="1200"/>
              </a:spcBef>
              <a:spcAft>
                <a:spcPts val="1200"/>
              </a:spcAft>
              <a:buNone/>
            </a:pPr>
            <a:r>
              <a:rPr lang="ru" sz="1400"/>
              <a:t>2) Залучення працівників до постановки мети, цілей і завдань підприємства;</a:t>
            </a:r>
            <a:endParaRPr sz="140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80"/>
        <p:cNvGrpSpPr/>
        <p:nvPr/>
      </p:nvGrpSpPr>
      <p:grpSpPr>
        <a:xfrm>
          <a:off x="0" y="0"/>
          <a:ext cx="0" cy="0"/>
          <a:chOff x="0" y="0"/>
          <a:chExt cx="0" cy="0"/>
        </a:xfrm>
      </p:grpSpPr>
      <p:sp>
        <p:nvSpPr>
          <p:cNvPr id="81" name="Google Shape;81;p18"/>
          <p:cNvSpPr txBox="1">
            <a:spLocks noGrp="1"/>
          </p:cNvSpPr>
          <p:nvPr>
            <p:ph type="title"/>
          </p:nvPr>
        </p:nvSpPr>
        <p:spPr>
          <a:xfrm>
            <a:off x="376050" y="869156"/>
            <a:ext cx="8391900" cy="2798100"/>
          </a:xfrm>
          <a:prstGeom prst="rect">
            <a:avLst/>
          </a:prstGeom>
        </p:spPr>
        <p:txBody>
          <a:bodyPr spcFirstLastPara="1" wrap="square" lIns="91425" tIns="91425" rIns="91425" bIns="91425" anchor="ctr" anchorCtr="0">
            <a:normAutofit fontScale="90000"/>
          </a:bodyPr>
          <a:lstStyle/>
          <a:p>
            <a:pPr marL="0" lvl="0" indent="0" algn="l" rtl="0">
              <a:spcBef>
                <a:spcPts val="0"/>
              </a:spcBef>
              <a:spcAft>
                <a:spcPts val="0"/>
              </a:spcAft>
              <a:buNone/>
            </a:pPr>
            <a:r>
              <a:rPr lang="ru" b="1" i="1"/>
              <a:t>Партисипативне управління </a:t>
            </a:r>
            <a:r>
              <a:rPr lang="ru"/>
              <a:t>це один із ефективних способів побудови системи мотивації працівників підприємства, що дає змогу покращити діяльність підприємства, вчасно виявити та усунути недоліки управлінських рішень.</a:t>
            </a:r>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85"/>
        <p:cNvGrpSpPr/>
        <p:nvPr/>
      </p:nvGrpSpPr>
      <p:grpSpPr>
        <a:xfrm>
          <a:off x="0" y="0"/>
          <a:ext cx="0" cy="0"/>
          <a:chOff x="0" y="0"/>
          <a:chExt cx="0" cy="0"/>
        </a:xfrm>
      </p:grpSpPr>
      <p:sp>
        <p:nvSpPr>
          <p:cNvPr id="86" name="Google Shape;86;p19"/>
          <p:cNvSpPr txBox="1">
            <a:spLocks noGrp="1"/>
          </p:cNvSpPr>
          <p:nvPr>
            <p:ph type="title"/>
          </p:nvPr>
        </p:nvSpPr>
        <p:spPr>
          <a:xfrm>
            <a:off x="311700" y="290850"/>
            <a:ext cx="8520600" cy="572700"/>
          </a:xfrm>
          <a:prstGeom prst="rect">
            <a:avLst/>
          </a:prstGeom>
        </p:spPr>
        <p:txBody>
          <a:bodyPr spcFirstLastPara="1" wrap="square" lIns="91425" tIns="91425" rIns="91425" bIns="91425" anchor="t" anchorCtr="0">
            <a:normAutofit fontScale="90000"/>
          </a:bodyPr>
          <a:lstStyle/>
          <a:p>
            <a:pPr marL="0" lvl="0" indent="0" algn="ctr" rtl="0">
              <a:spcBef>
                <a:spcPts val="0"/>
              </a:spcBef>
              <a:spcAft>
                <a:spcPts val="0"/>
              </a:spcAft>
              <a:buNone/>
            </a:pPr>
            <a:r>
              <a:rPr lang="ru" b="1" i="1"/>
              <a:t>Принципи</a:t>
            </a:r>
            <a:endParaRPr b="1" i="1"/>
          </a:p>
        </p:txBody>
      </p:sp>
      <p:sp>
        <p:nvSpPr>
          <p:cNvPr id="87" name="Google Shape;87;p19"/>
          <p:cNvSpPr txBox="1">
            <a:spLocks noGrp="1"/>
          </p:cNvSpPr>
          <p:nvPr>
            <p:ph type="body" idx="1"/>
          </p:nvPr>
        </p:nvSpPr>
        <p:spPr>
          <a:xfrm>
            <a:off x="623400" y="863550"/>
            <a:ext cx="8520600" cy="36489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ru" sz="1550" b="1"/>
              <a:t>Основні принципи партисипативного управління:</a:t>
            </a:r>
            <a:endParaRPr sz="1550"/>
          </a:p>
          <a:p>
            <a:pPr marL="0" lvl="0" indent="0" algn="l" rtl="0">
              <a:spcBef>
                <a:spcPts val="1200"/>
              </a:spcBef>
              <a:spcAft>
                <a:spcPts val="0"/>
              </a:spcAft>
              <a:buNone/>
            </a:pPr>
            <a:r>
              <a:rPr lang="ru" sz="1550"/>
              <a:t>1) добровільний характер участі працівників в управлінні за допомогою роботи у малих групах;</a:t>
            </a:r>
            <a:endParaRPr sz="1550"/>
          </a:p>
          <a:p>
            <a:pPr marL="0" lvl="0" indent="0" algn="l" rtl="0">
              <a:spcBef>
                <a:spcPts val="1200"/>
              </a:spcBef>
              <a:spcAft>
                <a:spcPts val="0"/>
              </a:spcAft>
              <a:buNone/>
            </a:pPr>
            <a:r>
              <a:rPr lang="ru" sz="1550"/>
              <a:t>2) робота працівників у малих групах має бути регламентованою, також повинен існувати регламент в інших формах участі;</a:t>
            </a:r>
            <a:endParaRPr sz="1550"/>
          </a:p>
          <a:p>
            <a:pPr marL="0" lvl="0" indent="0" algn="l" rtl="0">
              <a:spcBef>
                <a:spcPts val="1200"/>
              </a:spcBef>
              <a:spcAft>
                <a:spcPts val="0"/>
              </a:spcAft>
              <a:buClr>
                <a:schemeClr val="dk1"/>
              </a:buClr>
              <a:buSzPts val="1100"/>
              <a:buFont typeface="Arial"/>
              <a:buNone/>
            </a:pPr>
            <a:r>
              <a:rPr lang="ru" sz="1550"/>
              <a:t>3) відсутність санкцій працівників за висунення ними ідей та пропозицій;</a:t>
            </a:r>
            <a:endParaRPr sz="1550"/>
          </a:p>
          <a:p>
            <a:pPr marL="0" lvl="0" indent="0" algn="l" rtl="0">
              <a:spcBef>
                <a:spcPts val="1200"/>
              </a:spcBef>
              <a:spcAft>
                <a:spcPts val="0"/>
              </a:spcAft>
              <a:buNone/>
            </a:pPr>
            <a:r>
              <a:rPr lang="ru" sz="1550"/>
              <a:t>4) всі напрацювання працівників мають розглядатися, необхідний зворотний зв’язок щодо будь-якої ідеї;</a:t>
            </a:r>
            <a:endParaRPr sz="1550"/>
          </a:p>
          <a:p>
            <a:pPr marL="0" lvl="0" indent="0" algn="l" rtl="0">
              <a:spcBef>
                <a:spcPts val="1200"/>
              </a:spcBef>
              <a:spcAft>
                <a:spcPts val="0"/>
              </a:spcAft>
              <a:buClr>
                <a:schemeClr val="dk1"/>
              </a:buClr>
              <a:buSzPts val="1100"/>
              <a:buFont typeface="Arial"/>
              <a:buNone/>
            </a:pPr>
            <a:r>
              <a:rPr lang="ru" sz="1550"/>
              <a:t>5) всі ідеї, що знайшли схвалення мають впроваджуватися</a:t>
            </a:r>
            <a:endParaRPr sz="1550"/>
          </a:p>
          <a:p>
            <a:pPr marL="0" lvl="0" indent="0" algn="l" rtl="0">
              <a:spcBef>
                <a:spcPts val="1200"/>
              </a:spcBef>
              <a:spcAft>
                <a:spcPts val="0"/>
              </a:spcAft>
              <a:buNone/>
            </a:pPr>
            <a:r>
              <a:rPr lang="ru" sz="1550"/>
              <a:t>6) суперечності між керівниками та підлеглими не носять виявленого характеру, немає розподілу на "ми" й "вони", колектив сприймає себе як команду.</a:t>
            </a:r>
            <a:endParaRPr sz="1550"/>
          </a:p>
          <a:p>
            <a:pPr marL="0" lvl="0" indent="0" algn="l" rtl="0">
              <a:spcBef>
                <a:spcPts val="1200"/>
              </a:spcBef>
              <a:spcAft>
                <a:spcPts val="0"/>
              </a:spcAft>
              <a:buNone/>
            </a:pPr>
            <a:endParaRPr sz="1550"/>
          </a:p>
          <a:p>
            <a:pPr marL="0" lvl="0" indent="0" algn="l" rtl="0">
              <a:spcBef>
                <a:spcPts val="1200"/>
              </a:spcBef>
              <a:spcAft>
                <a:spcPts val="1200"/>
              </a:spcAft>
              <a:buNone/>
            </a:pPr>
            <a:endParaRPr sz="155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91"/>
        <p:cNvGrpSpPr/>
        <p:nvPr/>
      </p:nvGrpSpPr>
      <p:grpSpPr>
        <a:xfrm>
          <a:off x="0" y="0"/>
          <a:ext cx="0" cy="0"/>
          <a:chOff x="0" y="0"/>
          <a:chExt cx="0" cy="0"/>
        </a:xfrm>
      </p:grpSpPr>
      <p:sp>
        <p:nvSpPr>
          <p:cNvPr id="92" name="Google Shape;92;p20"/>
          <p:cNvSpPr txBox="1">
            <a:spLocks noGrp="1"/>
          </p:cNvSpPr>
          <p:nvPr>
            <p:ph type="title"/>
          </p:nvPr>
        </p:nvSpPr>
        <p:spPr>
          <a:xfrm>
            <a:off x="311700" y="907250"/>
            <a:ext cx="8520600" cy="2914800"/>
          </a:xfrm>
          <a:prstGeom prst="rect">
            <a:avLst/>
          </a:prstGeom>
        </p:spPr>
        <p:txBody>
          <a:bodyPr spcFirstLastPara="1" wrap="square" lIns="91425" tIns="91425" rIns="91425" bIns="91425" anchor="ctr" anchorCtr="0">
            <a:noAutofit/>
          </a:bodyPr>
          <a:lstStyle/>
          <a:p>
            <a:pPr marL="457200" lvl="0" indent="-393700" algn="l" rtl="0">
              <a:spcBef>
                <a:spcPts val="0"/>
              </a:spcBef>
              <a:spcAft>
                <a:spcPts val="0"/>
              </a:spcAft>
              <a:buSzPts val="2600"/>
              <a:buChar char="●"/>
            </a:pPr>
            <a:r>
              <a:rPr lang="ru" sz="2600"/>
              <a:t>Партисипативний стиль управління не тільки створює відчуття причетності, але й підвищує мотивацію. </a:t>
            </a:r>
            <a:endParaRPr sz="2600"/>
          </a:p>
          <a:p>
            <a:pPr marL="457200" lvl="0" indent="-393700" algn="l" rtl="0">
              <a:spcBef>
                <a:spcPts val="0"/>
              </a:spcBef>
              <a:spcAft>
                <a:spcPts val="0"/>
              </a:spcAft>
              <a:buSzPts val="2600"/>
              <a:buChar char="●"/>
            </a:pPr>
            <a:r>
              <a:rPr lang="ru" sz="2600"/>
              <a:t>Проте партисипативний підхід має свої недоліки, більшість із яких обумовлено невмілим використанням принципів участі, або браком терпіння, прагненням отримати все та відразу.</a:t>
            </a:r>
            <a:endParaRPr sz="2600"/>
          </a:p>
          <a:p>
            <a:pPr marL="457200" lvl="0" indent="-393700" algn="l" rtl="0">
              <a:spcBef>
                <a:spcPts val="0"/>
              </a:spcBef>
              <a:spcAft>
                <a:spcPts val="0"/>
              </a:spcAft>
              <a:buSzPts val="2600"/>
              <a:buChar char="●"/>
            </a:pPr>
            <a:r>
              <a:rPr lang="ru" sz="2600"/>
              <a:t>Обговорення забирають дуже багато робочого часу. Ніяких змін у поточній діяльності не відбувається, а отже робочий час витрачається даремно.</a:t>
            </a:r>
            <a:endParaRPr sz="2600"/>
          </a:p>
        </p:txBody>
      </p:sp>
    </p:spTree>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446</Words>
  <Application>Microsoft Office PowerPoint</Application>
  <PresentationFormat>Экран (16:9)</PresentationFormat>
  <Paragraphs>30</Paragraphs>
  <Slides>8</Slides>
  <Notes>8</Notes>
  <HiddenSlides>0</HiddenSlides>
  <MMClips>0</MMClips>
  <ScaleCrop>false</ScaleCrop>
  <HeadingPairs>
    <vt:vector size="4" baseType="variant">
      <vt:variant>
        <vt:lpstr>Тема</vt:lpstr>
      </vt:variant>
      <vt:variant>
        <vt:i4>1</vt:i4>
      </vt:variant>
      <vt:variant>
        <vt:lpstr>Заголовки слайдов</vt:lpstr>
      </vt:variant>
      <vt:variant>
        <vt:i4>8</vt:i4>
      </vt:variant>
    </vt:vector>
  </HeadingPairs>
  <TitlesOfParts>
    <vt:vector size="9" baseType="lpstr">
      <vt:lpstr>Simple Light</vt:lpstr>
      <vt:lpstr>Партисипативне управління</vt:lpstr>
      <vt:lpstr>Партисипативне управління - це один із видів управління, який заснований на участі найманих працівників в управлінні виробництвом; один із сучасних методів управління в менеджменті.   Термін "participative management" запозичено з зарубіжної теорії, дослівно означає керівництво, що засноване на співучасті працівників в управління підприємством. Даній темі було присвячено велика кількість наукових робіт, таких видатних вчених як: Горлатий М., Бугуцький О., Єськов А., Жалило Б., Докучаєв О., Самоукина Н., Якубенко В. та багато інших.</vt:lpstr>
      <vt:lpstr>Ознакою партисипативного управління на підприємстві є відносини між робітниками та керівниками засновані на партнерстві.</vt:lpstr>
      <vt:lpstr>Партисипативне управління підвищує продуктивність праці, реалізує соціальні потреби працівника, сприяє підвищенню ефективності управлінських рішень.   Партисипативне управління це ефективний спосіб використання потенціалу організації, його управління та розвитку.</vt:lpstr>
      <vt:lpstr>Напрями партисипативного управління</vt:lpstr>
      <vt:lpstr>Партисипативне управління це один із ефективних способів побудови системи мотивації працівників підприємства, що дає змогу покращити діяльність підприємства, вчасно виявити та усунути недоліки управлінських рішень.</vt:lpstr>
      <vt:lpstr>Принципи</vt:lpstr>
      <vt:lpstr>Партисипативний стиль управління не тільки створює відчуття причетності, але й підвищує мотивацію.  Проте партисипативний підхід має свої недоліки, більшість із яких обумовлено невмілим використанням принципів участі, або браком терпіння, прагненням отримати все та відразу. Обговорення забирають дуже багато робочого часу. Ніяких змін у поточній діяльності не відбувається, а отже робочий час витрачається даремно.</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Партисипативне управління</dc:title>
  <cp:lastModifiedBy>Владелец</cp:lastModifiedBy>
  <cp:revision>1</cp:revision>
  <dcterms:modified xsi:type="dcterms:W3CDTF">2023-11-04T21:18:17Z</dcterms:modified>
</cp:coreProperties>
</file>