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7" r:id="rId5"/>
    <p:sldId id="274" r:id="rId6"/>
    <p:sldId id="259" r:id="rId7"/>
    <p:sldId id="275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B61-14BA-4112-8E7B-6F40D778505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4082-960A-4962-85F8-6D1D833B3A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604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B61-14BA-4112-8E7B-6F40D778505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4082-960A-4962-85F8-6D1D833B3A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4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B61-14BA-4112-8E7B-6F40D778505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4082-960A-4962-85F8-6D1D833B3A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8117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B61-14BA-4112-8E7B-6F40D778505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4082-960A-4962-85F8-6D1D833B3AE3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234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B61-14BA-4112-8E7B-6F40D778505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4082-960A-4962-85F8-6D1D833B3A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6492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B61-14BA-4112-8E7B-6F40D778505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4082-960A-4962-85F8-6D1D833B3A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8404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B61-14BA-4112-8E7B-6F40D778505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4082-960A-4962-85F8-6D1D833B3A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229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B61-14BA-4112-8E7B-6F40D778505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4082-960A-4962-85F8-6D1D833B3A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3987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B61-14BA-4112-8E7B-6F40D778505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4082-960A-4962-85F8-6D1D833B3A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90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B61-14BA-4112-8E7B-6F40D778505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4082-960A-4962-85F8-6D1D833B3A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669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B61-14BA-4112-8E7B-6F40D778505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4082-960A-4962-85F8-6D1D833B3A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788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B61-14BA-4112-8E7B-6F40D778505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4082-960A-4962-85F8-6D1D833B3A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994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B61-14BA-4112-8E7B-6F40D778505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4082-960A-4962-85F8-6D1D833B3A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053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B61-14BA-4112-8E7B-6F40D778505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4082-960A-4962-85F8-6D1D833B3A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355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B61-14BA-4112-8E7B-6F40D778505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4082-960A-4962-85F8-6D1D833B3A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189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B61-14BA-4112-8E7B-6F40D778505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4082-960A-4962-85F8-6D1D833B3A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784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B61-14BA-4112-8E7B-6F40D778505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4082-960A-4962-85F8-6D1D833B3A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460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83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FFFB61-14BA-4112-8E7B-6F40D778505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54082-960A-4962-85F8-6D1D833B3A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8968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C5839-0143-4355-AD76-E584BD00E5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err="1"/>
              <a:t>Блогінг</a:t>
            </a:r>
            <a:r>
              <a:rPr lang="uk-UA" b="1" dirty="0"/>
              <a:t> – (не) журналістика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7889C0D-9AC1-4938-91A5-D2CF4E3731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(чи відкривати дужки)?</a:t>
            </a:r>
          </a:p>
        </p:txBody>
      </p:sp>
    </p:spTree>
    <p:extLst>
      <p:ext uri="{BB962C8B-B14F-4D97-AF65-F5344CB8AC3E}">
        <p14:creationId xmlns:p14="http://schemas.microsoft.com/office/powerpoint/2010/main" val="74283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A1463-87C2-4C7A-8A95-2EF5DF6A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649" y="452718"/>
            <a:ext cx="8847185" cy="1400530"/>
          </a:xfrm>
        </p:spPr>
        <p:txBody>
          <a:bodyPr/>
          <a:lstStyle/>
          <a:p>
            <a:r>
              <a:rPr lang="uk-UA" b="1" dirty="0"/>
              <a:t>Спільні                      відмінні </a:t>
            </a:r>
            <a:br>
              <a:rPr lang="uk-UA" b="1" dirty="0"/>
            </a:br>
            <a:r>
              <a:rPr lang="uk-UA" b="1" dirty="0"/>
              <a:t>                  моменти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72DFF35-B4EC-4EC0-A2B0-29EB086A2B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b="1" dirty="0"/>
              <a:t>Журналістика</a:t>
            </a:r>
          </a:p>
          <a:p>
            <a:r>
              <a:rPr lang="uk-UA" dirty="0"/>
              <a:t>Галузь знань 06</a:t>
            </a:r>
          </a:p>
          <a:p>
            <a:r>
              <a:rPr lang="uk-UA" dirty="0"/>
              <a:t>Вимагає профільної освіти</a:t>
            </a:r>
          </a:p>
          <a:p>
            <a:r>
              <a:rPr lang="uk-UA" dirty="0"/>
              <a:t>Стандартизована галузь (ВВС, Кодекс професійної етики журналістів України) </a:t>
            </a:r>
          </a:p>
          <a:p>
            <a:r>
              <a:rPr lang="uk-UA" dirty="0"/>
              <a:t>Широкий контент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494E6E0-44FF-49D6-9708-EB45CA73D0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 err="1"/>
              <a:t>Блогінг</a:t>
            </a:r>
            <a:endParaRPr lang="uk-UA" b="1" dirty="0"/>
          </a:p>
          <a:p>
            <a:r>
              <a:rPr lang="uk-UA" dirty="0"/>
              <a:t>Творча діяльність</a:t>
            </a:r>
          </a:p>
          <a:p>
            <a:r>
              <a:rPr lang="uk-UA" dirty="0"/>
              <a:t>Освіта не </a:t>
            </a:r>
            <a:r>
              <a:rPr lang="uk-UA" dirty="0" err="1"/>
              <a:t>обов</a:t>
            </a:r>
            <a:r>
              <a:rPr lang="en-US" dirty="0"/>
              <a:t>’</a:t>
            </a:r>
            <a:r>
              <a:rPr lang="uk-UA" dirty="0" err="1"/>
              <a:t>язкова</a:t>
            </a:r>
            <a:endParaRPr lang="uk-UA" dirty="0"/>
          </a:p>
          <a:p>
            <a:r>
              <a:rPr lang="uk-UA" dirty="0"/>
              <a:t>Технічно розвивається швидше</a:t>
            </a:r>
          </a:p>
          <a:p>
            <a:r>
              <a:rPr lang="uk-UA" dirty="0"/>
              <a:t>Відсутність регламентації на законодавчому рівні; виключно у межах платформи, або окремих кейсів (громадський осуд)</a:t>
            </a:r>
          </a:p>
          <a:p>
            <a:r>
              <a:rPr lang="uk-UA" dirty="0"/>
              <a:t>Акцент на </a:t>
            </a:r>
            <a:r>
              <a:rPr lang="uk-UA" dirty="0" err="1"/>
              <a:t>експертність</a:t>
            </a:r>
            <a:r>
              <a:rPr lang="uk-UA" dirty="0"/>
              <a:t>, тематичність, інколи </a:t>
            </a:r>
            <a:r>
              <a:rPr lang="uk-UA" dirty="0" err="1"/>
              <a:t>хайповість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8450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1A3D9F-9514-4A2F-8710-DCE7C9767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802249"/>
          </a:xfrm>
        </p:spPr>
        <p:txBody>
          <a:bodyPr/>
          <a:lstStyle/>
          <a:p>
            <a:r>
              <a:rPr lang="uk-UA" b="1" dirty="0"/>
              <a:t>Журналістика може жити в соціальних мережах, а блоги живуть у більшості саме на таких платформах</a:t>
            </a:r>
          </a:p>
        </p:txBody>
      </p:sp>
    </p:spTree>
    <p:extLst>
      <p:ext uri="{BB962C8B-B14F-4D97-AF65-F5344CB8AC3E}">
        <p14:creationId xmlns:p14="http://schemas.microsoft.com/office/powerpoint/2010/main" val="247699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550F027-B7ED-4987-BE02-260D28B04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14" t="21302" r="15544" b="35812"/>
          <a:stretch/>
        </p:blipFill>
        <p:spPr>
          <a:xfrm>
            <a:off x="3853543" y="1399592"/>
            <a:ext cx="7305869" cy="3424335"/>
          </a:xfrm>
        </p:spPr>
      </p:pic>
      <p:sp>
        <p:nvSpPr>
          <p:cNvPr id="6" name="Місце для вмісту 2">
            <a:extLst>
              <a:ext uri="{FF2B5EF4-FFF2-40B4-BE49-F238E27FC236}">
                <a16:creationId xmlns:a16="http://schemas.microsoft.com/office/drawing/2014/main" id="{83E4F8C6-AE34-412C-92AF-41D8930B57A5}"/>
              </a:ext>
            </a:extLst>
          </p:cNvPr>
          <p:cNvSpPr txBox="1">
            <a:spLocks/>
          </p:cNvSpPr>
          <p:nvPr/>
        </p:nvSpPr>
        <p:spPr>
          <a:xfrm>
            <a:off x="1676400" y="5455233"/>
            <a:ext cx="10515600" cy="140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DaraReportal</a:t>
            </a:r>
            <a:r>
              <a:rPr lang="ru-RU" dirty="0"/>
              <a:t>. Глобальна статистика </a:t>
            </a:r>
            <a:r>
              <a:rPr lang="ru-RU" dirty="0" err="1"/>
              <a:t>соціальних</a:t>
            </a:r>
            <a:r>
              <a:rPr lang="ru-RU" dirty="0"/>
              <a:t> мереж. URL: https://datareportal.com/social-media-users (дата </a:t>
            </a:r>
            <a:r>
              <a:rPr lang="ru-RU" dirty="0" err="1"/>
              <a:t>звернення</a:t>
            </a:r>
            <a:r>
              <a:rPr lang="ru-RU" dirty="0"/>
              <a:t>: 04.03.2023).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0968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FCF970-3307-42E8-B44F-AC96677F6C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b="1" dirty="0"/>
              <a:t>Журналістика</a:t>
            </a:r>
          </a:p>
          <a:p>
            <a:r>
              <a:rPr lang="uk-UA" dirty="0"/>
              <a:t>Бажання мати оперативну інформацію</a:t>
            </a:r>
          </a:p>
          <a:p>
            <a:r>
              <a:rPr lang="uk-UA" dirty="0"/>
              <a:t>Бажання аналізувати інформацію</a:t>
            </a:r>
          </a:p>
          <a:p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6998E58-90CB-4C76-9B85-1DA9852A20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 err="1"/>
              <a:t>Блогінг</a:t>
            </a:r>
            <a:endParaRPr lang="uk-UA" b="1" dirty="0"/>
          </a:p>
          <a:p>
            <a:r>
              <a:rPr lang="uk-UA" dirty="0"/>
              <a:t>Бажання отримати інформацію</a:t>
            </a:r>
          </a:p>
          <a:p>
            <a:r>
              <a:rPr lang="uk-UA" dirty="0"/>
              <a:t>Проведення часу</a:t>
            </a:r>
          </a:p>
          <a:p>
            <a:r>
              <a:rPr lang="uk-UA" dirty="0"/>
              <a:t>Пошук товарів / послуг</a:t>
            </a:r>
          </a:p>
          <a:p>
            <a:r>
              <a:rPr lang="uk-UA" dirty="0" err="1"/>
              <a:t>Самопіар</a:t>
            </a:r>
            <a:endParaRPr lang="uk-UA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7706194-E577-43B1-BDBA-397320AC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1" y="452438"/>
            <a:ext cx="8947151" cy="1400175"/>
          </a:xfrm>
        </p:spPr>
        <p:txBody>
          <a:bodyPr/>
          <a:lstStyle/>
          <a:p>
            <a:r>
              <a:rPr lang="uk-UA" dirty="0"/>
              <a:t>Причини використання аудиторією</a:t>
            </a:r>
          </a:p>
        </p:txBody>
      </p:sp>
    </p:spTree>
    <p:extLst>
      <p:ext uri="{BB962C8B-B14F-4D97-AF65-F5344CB8AC3E}">
        <p14:creationId xmlns:p14="http://schemas.microsoft.com/office/powerpoint/2010/main" val="145012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FBDDBDA-37F3-4615-A73E-7B1E9E3E3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94" t="23232" r="16629" b="25091"/>
          <a:stretch/>
        </p:blipFill>
        <p:spPr>
          <a:xfrm>
            <a:off x="1726164" y="942392"/>
            <a:ext cx="8332236" cy="4142792"/>
          </a:xfrm>
        </p:spPr>
      </p:pic>
      <p:sp>
        <p:nvSpPr>
          <p:cNvPr id="6" name="Місце для вмісту 2">
            <a:extLst>
              <a:ext uri="{FF2B5EF4-FFF2-40B4-BE49-F238E27FC236}">
                <a16:creationId xmlns:a16="http://schemas.microsoft.com/office/drawing/2014/main" id="{0B911B62-0ECE-41A8-AF4D-52AD2071991D}"/>
              </a:ext>
            </a:extLst>
          </p:cNvPr>
          <p:cNvSpPr txBox="1">
            <a:spLocks/>
          </p:cNvSpPr>
          <p:nvPr/>
        </p:nvSpPr>
        <p:spPr>
          <a:xfrm>
            <a:off x="1331167" y="5296613"/>
            <a:ext cx="10515600" cy="140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DaraReportal</a:t>
            </a:r>
            <a:r>
              <a:rPr lang="ru-RU" dirty="0"/>
              <a:t>. Глобальна статистика </a:t>
            </a:r>
            <a:r>
              <a:rPr lang="ru-RU" dirty="0" err="1"/>
              <a:t>соціальних</a:t>
            </a:r>
            <a:r>
              <a:rPr lang="ru-RU" dirty="0"/>
              <a:t> мереж. URL: https://datareportal.com/social-media-users (дата </a:t>
            </a:r>
            <a:r>
              <a:rPr lang="ru-RU" dirty="0" err="1"/>
              <a:t>звернення</a:t>
            </a:r>
            <a:r>
              <a:rPr lang="ru-RU" dirty="0"/>
              <a:t>: 04.03.2023).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434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0938C-CF31-4215-AE1B-8B0A6FED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uk-UA" b="1" dirty="0"/>
              <a:t>Різні жанри (форми)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5A75096-9336-46DA-BF30-0C06293FB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Для ЗМІ </a:t>
            </a:r>
            <a:r>
              <a:rPr lang="uk-UA" dirty="0"/>
              <a:t>(інформаційні, аналітичні, художньо-публіцистичні (художньо-документальні), нові)</a:t>
            </a:r>
          </a:p>
          <a:p>
            <a:r>
              <a:rPr lang="uk-UA" b="1" dirty="0"/>
              <a:t>Для блогів </a:t>
            </a:r>
            <a:r>
              <a:rPr lang="uk-UA" dirty="0"/>
              <a:t>(інформаційні / рекламні, в залежності від платформи)</a:t>
            </a:r>
          </a:p>
        </p:txBody>
      </p:sp>
    </p:spTree>
    <p:extLst>
      <p:ext uri="{BB962C8B-B14F-4D97-AF65-F5344CB8AC3E}">
        <p14:creationId xmlns:p14="http://schemas.microsoft.com/office/powerpoint/2010/main" val="179346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242617D-F224-4085-8924-120D1093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uk-UA" b="1" dirty="0" err="1"/>
              <a:t>Сторіз</a:t>
            </a:r>
            <a:r>
              <a:rPr lang="uk-UA" b="1" dirty="0"/>
              <a:t> і </a:t>
            </a:r>
            <a:r>
              <a:rPr lang="uk-UA" b="1" dirty="0" err="1"/>
              <a:t>рілз</a:t>
            </a:r>
            <a:endParaRPr lang="uk-UA" b="1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F4ADD4B-38FE-4900-8D62-94E80D373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Stories</a:t>
            </a: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34C85D2-D643-4810-A8B7-38DC39BFC5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«Тут і зараз»</a:t>
            </a:r>
          </a:p>
          <a:p>
            <a:r>
              <a:rPr lang="uk-UA" dirty="0"/>
              <a:t>Акцент на емоції</a:t>
            </a:r>
          </a:p>
          <a:p>
            <a:r>
              <a:rPr lang="uk-UA" dirty="0"/>
              <a:t>Можливість проводити опитування / віконечко питань / фото (колажі) / відео, вставляти гіперпосилання</a:t>
            </a:r>
          </a:p>
          <a:p>
            <a:r>
              <a:rPr lang="uk-UA" dirty="0"/>
              <a:t>Існує 24 години, але можна зберегти у «вічні»</a:t>
            </a:r>
          </a:p>
          <a:p>
            <a:r>
              <a:rPr lang="uk-UA" dirty="0"/>
              <a:t>Може бути серією</a:t>
            </a:r>
          </a:p>
          <a:p>
            <a:endParaRPr lang="uk-UA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3D0F6D-C602-4EFF-AFC3-C669172BD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Reels</a:t>
            </a:r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2486667-1261-4809-81D6-DA1AA57CE9E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/>
              <a:t>Підхід «</a:t>
            </a:r>
            <a:r>
              <a:rPr lang="uk-UA" dirty="0" err="1"/>
              <a:t>постосмислення</a:t>
            </a:r>
            <a:r>
              <a:rPr lang="uk-UA" dirty="0"/>
              <a:t>»</a:t>
            </a:r>
          </a:p>
          <a:p>
            <a:r>
              <a:rPr lang="uk-UA" dirty="0"/>
              <a:t>Часто з музичним супроводом, а не словами, з продуманим монтажем</a:t>
            </a:r>
          </a:p>
          <a:p>
            <a:r>
              <a:rPr lang="uk-UA" dirty="0"/>
              <a:t>Містить опис, хештеги</a:t>
            </a:r>
          </a:p>
          <a:p>
            <a:r>
              <a:rPr lang="uk-UA" dirty="0"/>
              <a:t>Без </a:t>
            </a:r>
            <a:r>
              <a:rPr lang="uk-UA" dirty="0" err="1"/>
              <a:t>інтерактиву</a:t>
            </a:r>
            <a:r>
              <a:rPr lang="uk-UA" dirty="0"/>
              <a:t> (окрім коментарів)</a:t>
            </a:r>
          </a:p>
          <a:p>
            <a:r>
              <a:rPr lang="uk-UA" dirty="0"/>
              <a:t>Існує на сторінці вічно</a:t>
            </a:r>
          </a:p>
        </p:txBody>
      </p:sp>
    </p:spTree>
    <p:extLst>
      <p:ext uri="{BB962C8B-B14F-4D97-AF65-F5344CB8AC3E}">
        <p14:creationId xmlns:p14="http://schemas.microsoft.com/office/powerpoint/2010/main" val="365648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0EC44-C609-452A-B918-4192B73C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1021"/>
          </a:xfrm>
        </p:spPr>
        <p:txBody>
          <a:bodyPr/>
          <a:lstStyle/>
          <a:p>
            <a:r>
              <a:rPr lang="uk-UA" dirty="0"/>
              <a:t>Поради щодо запису спічу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E714D3-3708-4C75-BD85-66B563498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Спіч (</a:t>
            </a:r>
            <a:r>
              <a:rPr lang="uk-UA" dirty="0" err="1"/>
              <a:t>англ</a:t>
            </a:r>
            <a:r>
              <a:rPr lang="uk-UA" dirty="0"/>
              <a:t>. – промова) – поява у кадрі блогера (автора), що може бути статичною чи динамічною («проходка»). Використовується для налагодження контакту і підвищення довіри. Часто слугує постійним елементом, проявом </a:t>
            </a:r>
            <a:r>
              <a:rPr lang="uk-UA" dirty="0" err="1"/>
              <a:t>експертності</a:t>
            </a:r>
            <a:endParaRPr lang="uk-UA" dirty="0"/>
          </a:p>
          <a:p>
            <a:endParaRPr lang="uk-UA" dirty="0"/>
          </a:p>
          <a:p>
            <a:r>
              <a:rPr lang="uk-UA" dirty="0"/>
              <a:t>1. Продумайте, але не вчіть текст </a:t>
            </a:r>
            <a:r>
              <a:rPr lang="uk-UA" dirty="0" err="1"/>
              <a:t>напам</a:t>
            </a:r>
            <a:r>
              <a:rPr lang="en-US" dirty="0"/>
              <a:t>’</a:t>
            </a:r>
            <a:r>
              <a:rPr lang="uk-UA" dirty="0"/>
              <a:t>ять</a:t>
            </a:r>
          </a:p>
          <a:p>
            <a:r>
              <a:rPr lang="uk-UA" dirty="0"/>
              <a:t>2. За можливістю здійсніть репетицію</a:t>
            </a:r>
          </a:p>
          <a:p>
            <a:r>
              <a:rPr lang="uk-UA" dirty="0"/>
              <a:t>3. Будьте живими, такими, як ви є, і якими хоче вас бачити аудиторія</a:t>
            </a:r>
          </a:p>
          <a:p>
            <a:r>
              <a:rPr lang="uk-UA" dirty="0"/>
              <a:t>4. Відмовтесь від «кілометрових» текстів</a:t>
            </a:r>
          </a:p>
          <a:p>
            <a:r>
              <a:rPr lang="uk-UA" dirty="0"/>
              <a:t>5. Оцініть локацію зйомки, обравши вдалий ракурс, питання зі світлом</a:t>
            </a:r>
          </a:p>
        </p:txBody>
      </p:sp>
    </p:spTree>
    <p:extLst>
      <p:ext uri="{BB962C8B-B14F-4D97-AF65-F5344CB8AC3E}">
        <p14:creationId xmlns:p14="http://schemas.microsoft.com/office/powerpoint/2010/main" val="177068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І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</TotalTime>
  <Words>356</Words>
  <Application>Microsoft Office PowerPoint</Application>
  <PresentationFormat>Широкий екран</PresentationFormat>
  <Paragraphs>50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Іон</vt:lpstr>
      <vt:lpstr>Блогінг – (не) журналістика</vt:lpstr>
      <vt:lpstr>Спільні                      відмінні                    моменти</vt:lpstr>
      <vt:lpstr>Презентація PowerPoint</vt:lpstr>
      <vt:lpstr>Презентація PowerPoint</vt:lpstr>
      <vt:lpstr>Причини використання аудиторією</vt:lpstr>
      <vt:lpstr>Презентація PowerPoint</vt:lpstr>
      <vt:lpstr>Різні жанри (форми)</vt:lpstr>
      <vt:lpstr>Сторіз і рілз</vt:lpstr>
      <vt:lpstr>Поради щодо запису спічу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Слава</dc:creator>
  <cp:lastModifiedBy>Слава</cp:lastModifiedBy>
  <cp:revision>4</cp:revision>
  <dcterms:created xsi:type="dcterms:W3CDTF">2023-09-15T09:21:44Z</dcterms:created>
  <dcterms:modified xsi:type="dcterms:W3CDTF">2023-10-02T13:42:01Z</dcterms:modified>
</cp:coreProperties>
</file>