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2FE54-44AC-4441-8E42-3E42B3FB55BB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0FD0E-4F92-41F9-9584-BD96D18789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264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A0FD0E-4F92-41F9-9584-BD96D187898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191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F9E34-BC43-3BFD-BD55-D685D6C45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21BF06-361A-8F1F-DDFB-C40AD2367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F50461-3676-EEFF-813C-DCD138756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1D6521-E446-6A73-5305-27CF86D5A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E68971-DE45-690D-DD05-47211CD74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41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1EE713-86DB-3EBE-D20A-538B05E94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343386A-7890-9DD5-9EB0-056122EED6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B8CBD-3679-B6EA-35CD-DB3E367FF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EF1020-F769-94F4-63AF-F3E7C9028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1AA8BC-2DA1-C15D-649F-115F71F54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77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7F3DEA6-9091-CDF9-0253-AFC1F34EB4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4BA39F8-ECFA-5472-D84F-50222F9B0A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C5D3CE-3B1C-7CD8-5905-47BADF3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8FF281-721E-4DB5-325B-B135898E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FE368D-C20E-26E0-2B4E-160D287B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287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31F8FA-9ED3-147A-4F98-B16EFAA91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07B1C8-02C0-A294-5384-71D9EC1CC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E3E52C-149E-8528-0140-AE9127151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15344E-1B19-344D-A54A-AA603559A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2D4911-6015-B045-76D3-0772C7056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198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370933-09E7-5538-D70E-5849D084F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8F5574-4D5A-709F-0F23-89D4F3143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6DBF9B-302D-0D98-DA72-C63CC5226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615612-EB6E-1BD1-4431-89315DA39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E0CBBB-B9B5-C344-E608-F39AECB3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739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FF12A-F737-C342-EDAC-910F3C2CA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847E8E-FD2D-3C7C-B669-B6F7FD732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37AD68-65E5-1DED-D808-436E1FAD8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1CF91D-5724-7359-B260-D9770C867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0BDCB59-6777-6D4D-18E1-7FB067DBC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6B4866-4134-5B4E-37CF-F1F0461B3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256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E95F3-3100-E0D7-EA9A-719A6721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36CEB4-C622-2F47-B1C9-E3FEA72DF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9B3A9C-D0E7-1A84-CA9C-D89E6764F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5B01C1F-F23F-3D92-7B2F-EFDBEE38B4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A3F8F47-399F-D9B0-ED35-80BA270125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0F761B-A0DC-7025-7A98-670A52715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AF7FD08-F114-1026-79A3-CDF91CF9A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12B0AC5-E393-8D05-1CE8-A57C2A918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6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AA81F2-8932-78B3-1B99-7D982974E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C006FBD-028A-C412-0C21-6407E785B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2DBB9E4-A444-54D8-DA5E-4A4470349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3E606AC-D7F3-BE59-591F-B37BE7900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70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A5F809C-0546-0801-9DDC-FAD1B7275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D4F4274-7088-C328-624B-69E8A996A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460C914-4783-3729-0646-76D3809D6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4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85FAAC-5A87-A0B0-7222-079E019EA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A09ECC-D1C2-C01D-1B14-32DA09206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AA4104-9803-EC8D-9FDB-F1FF95D2B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CD3992-DA6C-B43B-D532-B7748873A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56946B-A7EC-0F22-5C22-9585E2BD0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1FAA8B-9401-05B1-1B06-549F4B1D3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39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3014B-974B-D7A2-B156-DFCF043F7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F19749D-69B8-2C48-6347-1BF60FB710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EB201C-00FE-9D89-685E-3BD5382513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C88F37-BDE0-44F5-61B4-3841BE6F1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552DD8-32B1-71E8-BE5A-B512E9DF5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83A825-3C8C-E319-72B4-C2C0D4E81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48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4F9B36-8869-8D2B-0494-91ABC7886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F683F1-39E3-2FC1-7704-03CC2A48D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45EF36-4A9F-7ED7-B714-ADEC90465E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B4402-ED92-4ABB-8C2D-923035F8718D}" type="datetimeFigureOut">
              <a:rPr lang="ru-RU" smtClean="0"/>
              <a:t>12.04.2024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C0796C-2E81-E81F-DFCC-168779BF3E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E7DEC5-C066-09F3-82E6-D22003027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B9B14-A348-4885-A436-5ACA1438C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700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1D4D2A-DBE0-8A42-3B82-9F3AEEA211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Жінки  в  історії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ACF0326-6F68-1234-269B-DD100B9781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/>
              <a:t>Викладач</a:t>
            </a:r>
          </a:p>
          <a:p>
            <a:pPr algn="r"/>
            <a:r>
              <a:rPr lang="uk-UA" dirty="0"/>
              <a:t>Савченко  І.В.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5231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688CD1-8908-44CF-BAA9-CD1ECEA7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  курсу-  розкриття ролі  знакових/знаних  жінок  в  історії  України 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C346E9-BDF4-5D77-D83C-9A4738201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Курс  передбачає  наступні  змістові  модулі:</a:t>
            </a:r>
          </a:p>
          <a:p>
            <a:pPr marL="514350" indent="-514350">
              <a:buAutoNum type="arabicPeriod"/>
            </a:pPr>
            <a:r>
              <a:rPr lang="uk-UA" dirty="0"/>
              <a:t>Видатні  жінки КР</a:t>
            </a:r>
          </a:p>
          <a:p>
            <a:pPr marL="514350" indent="-514350">
              <a:buAutoNum type="arabicPeriod"/>
            </a:pPr>
            <a:r>
              <a:rPr lang="uk-UA" dirty="0"/>
              <a:t>Знані  жінки  </a:t>
            </a:r>
            <a:r>
              <a:rPr lang="uk-UA" dirty="0" err="1"/>
              <a:t>Литовсько</a:t>
            </a:r>
            <a:r>
              <a:rPr lang="uk-UA" dirty="0"/>
              <a:t>-Польської  доби</a:t>
            </a:r>
          </a:p>
          <a:p>
            <a:pPr marL="514350" indent="-514350">
              <a:buAutoNum type="arabicPeriod"/>
            </a:pPr>
            <a:r>
              <a:rPr lang="uk-UA" dirty="0"/>
              <a:t>Жінки  козацької  епохи</a:t>
            </a:r>
          </a:p>
          <a:p>
            <a:pPr marL="514350" indent="-514350">
              <a:buAutoNum type="arabicPeriod"/>
            </a:pPr>
            <a:r>
              <a:rPr lang="uk-UA" dirty="0"/>
              <a:t>Впливові  жінки  епохи  модернізації</a:t>
            </a:r>
          </a:p>
          <a:p>
            <a:pPr marL="514350" indent="-514350">
              <a:buAutoNum type="arabicPeriod"/>
            </a:pPr>
            <a:r>
              <a:rPr lang="uk-UA" dirty="0"/>
              <a:t>«Нова  </a:t>
            </a:r>
            <a:r>
              <a:rPr lang="uk-UA"/>
              <a:t>радянська  жінка»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0635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Широкоэкранный</PresentationFormat>
  <Paragraphs>11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Жінки  в  історії</vt:lpstr>
      <vt:lpstr>Мета  курсу-  розкриття ролі  знакових/знаних  жінок  в  історії  України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Жінки  в  історії</dc:title>
  <dc:creator>Пользователь</dc:creator>
  <cp:lastModifiedBy>Пользователь</cp:lastModifiedBy>
  <cp:revision>1</cp:revision>
  <dcterms:created xsi:type="dcterms:W3CDTF">2024-04-12T09:05:52Z</dcterms:created>
  <dcterms:modified xsi:type="dcterms:W3CDTF">2024-04-12T09:05:56Z</dcterms:modified>
</cp:coreProperties>
</file>