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104" d="100"/>
          <a:sy n="104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50030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токсичність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340768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№6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ТОКСИЧНІСТЬ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Токси́чність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— властивість деяких хімічних елементів,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сполук і біогенних речовин згубно впливати на живі організми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(рослини,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тварини, гриби,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мікроорганізми) і здоров'я людей (бензопірен, важкі метали, кислотні сполуки, оксиди азоту, сірки).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Гостра токсичність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токсичність, коли значний шкідливий ефект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(або смерть) настає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короткого часу після початку дії речовини, при одноразовій дозі, або при одній експозиції чи кількакратній дозі менш, ніж за добу.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7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Метаболічна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забруднювачу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включитись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яких-небудь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метаболічні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біохімічні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адаптуватись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Гнітюча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забруднювача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Летальна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смертельного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короткий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проміжок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загибелі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сприйнятливості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в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видовою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інтенсивністю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61926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контакту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токсином.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парадоксального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пороговим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принципом,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дсягне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початок токсичного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постійним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3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410445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Біологічна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проявлятись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порога,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біологічна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молекул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вступити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біоструктурами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чужорідних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початку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7*10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молекул на 1 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тканини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токсину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–8 г/моль)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атомів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канцерогенів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атомів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молекул на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ersona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149080"/>
            <a:ext cx="6696744" cy="2484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99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604867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гострої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токсиканту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(І),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летальної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–ЛД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ЛК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припустимого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порогу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–ЕД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Величина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гострої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Чим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вужча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гострої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інтоксикація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перейти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летальним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терапевтичної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лікарських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препаратів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четирьохрівневої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небезпечні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величина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6, до другого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до18,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 до 54 і до четвертого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54.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проникнення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мембранах,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обманюють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масируючись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продемонструвати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прикладах.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4752528" cy="648072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Токсин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небезпечної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південно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африканської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Dichapetalum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cymosum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монофтороцтова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вторинний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метаболіт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потрапляючи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жертви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маскується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оцтову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проміжний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Шляхом такого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цикл Кребса і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дивлячись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фермент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анонітаза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перериває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й приводить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загибелі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жертви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асфіксії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Нікотин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сприймається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нервовими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ацетилхолін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медіатор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нервового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імпульсу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розчіплюється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ферментом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ацетілхолінестеразою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знімається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ацетилхоліном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нервових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нікотин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медіатором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ацетілхолінестеразою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),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помилка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нервові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строю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As, Au, Br, Cd, Cu, F, Hg, 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проникненність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мембран.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As, Hg,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блокують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тріольних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катіонами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Se, Te, W, 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метаболітами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фосфатні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АДФ та АТФ.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Cs, Li,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заміщають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мікроелементи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Ca, Mg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1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7725544" cy="511256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Токсична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пестицидів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диметілдитіокарбоматної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основана на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сильно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мікроелементи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ксенобіотиків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Токсинам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профільної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є за правило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електроліти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ПХБ,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феноли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пестициди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інертні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136904" cy="55446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ксенобіотиків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токсикологи в основному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необратиме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токсину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біомолекулами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окисний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активізацією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ферментативного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вільнорадикального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окислення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(ВРО)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перекісного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окислення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ліпідів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(ПОЛ).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ВРО та ПОЛ,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електрофілами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радикали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ліпоперекиси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нуклеїновими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кислотами, ферментами,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ліпідами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глютатіоном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біохімічної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ксенобіотиків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природного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нейтралізації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антропогенних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ту ж анти окисну систему (АОС),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відношенню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ВРО та ПОЛ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потужна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АОС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виявлена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ряду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протистояти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сильній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радіації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Центрі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атомних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Греноблі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виявлений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мікогриб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Phialophora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atra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eyma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здатний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існувати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атомного котла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розчинах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цукру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виготовлені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важкій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Цей гриб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витримувати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опромінювання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дозою 500 Р/ч. 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виробництв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бактерійних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ферментативних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препаратів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1,4 –4,5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збільшуються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хронічної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патології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серцево-судинної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в 2,1-6, 7-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бронхо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легеневої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шлунко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кишкового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тракту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печінки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хронічній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отрут (та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радіонуклідів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властивий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кумулятивний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загрозу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ссавців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онкогени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пухлин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онкогенів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заблокована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ушкодженні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опромінюванням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онкогени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активізуватись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ушкодження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одному з 100- 1000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молекулі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ДНК канцерогену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геном. 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шкідлива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антропогенних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живу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перебіг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метаболічних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фізіологічних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руйнувати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носіями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спадкової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85852" y="-3169082"/>
            <a:ext cx="6643734" cy="947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ивченням впливу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токсинів на живі організми  займається екологічна токсикологія, яка розглядає його як мінімум у трьох аспектах: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7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токсину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навколишньому середовищу (дуже важливо знати чи буде він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“похований”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або почне мігрувати у біосфері).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7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Накопичення, перетворення і знезараження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(детоксикація) токсину, які здійснюються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компоненентами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біосфери.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0487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Дія токсину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клітини, тканини, органи і системи організму, а також на популяції і суспільства організмів (біоценози).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Штучно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синтезуємі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людиною речовини (пестициди, фреони, діоксини тощо) визначають поняттям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“ксенобіотики”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тобто чужі для життя), багато з яких мають природні аналоги. Основна відмінність тих та інших складається в об’ємах потрапляння до навколишнього середовища і часу життя в ньому.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75" algn="l"/>
              </a:tabLs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08" y="1412776"/>
            <a:ext cx="8820472" cy="580526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Основною причиною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смертельних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служить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атмосферного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Статистичний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надійно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захворюваннями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поразка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верхніх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дихальних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серцева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недостатність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бронхіти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астма,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пневмонія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емфізема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легенів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очей.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Різке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домішок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смертність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людей немолодого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респіраторних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серцево-судинних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приділяти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гігієни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грає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забрудненій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дитячому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майданчику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іграшки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одяг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забруднюються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Бруд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потрапляє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токсичні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 кров.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Найпростіше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іграшки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одяг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вологе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прибирання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миючими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озонатори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зволожувачі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Небезпека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токсичністю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накопичуватися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різну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токсичність.Забруднення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зменшено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заборони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промисловим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організаціям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викид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токсичних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відходів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стічні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сумніву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гострою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проблемою. Але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введенням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суворого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відходами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отруйні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харчовими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продуктами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зменшити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небезпеку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87623" y="752196"/>
            <a:ext cx="724202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762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Токсини бувають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широкого та вузького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спектра дії, яке в свою чергу може бути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прямим або не прямим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762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Прямий принцип дії властивий деяким фосфорорганічним пестицидам (ФОП) – карбофос,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паратіон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метилнітрофос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фосфамід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тощо, які здатні зв’язувати і безповоротно дезактивувати (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інгібітувати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фермент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холінестеразу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який “керує роботою” медіатору -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ацетілхоліна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(переносник імпульс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від однієї нервової клітини до іншої), і тим самим діє на пряме ураження організму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11560" y="448551"/>
            <a:ext cx="8208912" cy="5324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762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біоти токсичними є не тільки проміжні й кінцеві продукти метаболізму, але й їх екскременти.</a:t>
            </a:r>
          </a:p>
          <a:p>
            <a:pPr marL="0" marR="0" lvl="0" indent="6762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один організм не може існувати у власних відходах. На практиці це враховується в біотехнологіях, які пов’язані з отриманням високої біомаси у обмеженому об’ємі на обмеженій  території, а саме: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334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забезпечення життєздатності організмів, які культивуються в промислових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біореакторах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культурального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середовища постійно видаляють продукти їх життєдіяльності (в одних випадках – це антибіотики, в інших - амінокислоти, вітаміни, гормони тощо).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334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профілактики добре відомого аграріям явища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“ґрунтостомлення”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використовується система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сівообороту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попереджує накопичення у ґрунті біологічно активних речовин, яке виникає при тривалому веденні однієї і тієї ж монокультури на одному й тому ж полі.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промисловому рибництві (тобто при щільних і зверх щільних посадках риби) для забезпечення необхідної якості водного середовища в ставках, басейнах та садках, утворюють необхідний водообмін, який забезпечує зниження концентрації водорозчинних метаболітів і екскрементів риби.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85786" y="532049"/>
            <a:ext cx="7746654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Молекулярні структури клітини, які безпосередньо атакуються токсинами, називають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рецепторами або мішенями.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залежності від рівня порушення, які виникають у цих структурах (в першу чергу –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зміни будови, блокування найважливіших ферментів тощо) під впливом шкідливих речовин, ці порушення можуть бути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зворотними та не зворотними.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Первинна взаємодія токсину з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біосубстратом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клітини – це механізм його дії, а все наступні явища, які забезпечені цим механізмом, складають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токсичний ефект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який є наслідком взаємодії деструктивних процесів, що викликані токсином і відповідних (захисних) реакцій організму на інтоксикацію (отруєння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31640" y="1412776"/>
            <a:ext cx="7023724" cy="4801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Токсичний ефект залежить від багатьох факторів, але в першу чергу, від: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хімічної будови токсину,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яка визначає спосіб проникнення його в клітину, розподілу та накопичення в органах та тканинах, від хімічної будови залежить не тільки активність (тобто здатність вступати в реакцію), але й ступінь виведення токсину  з клітини (організму).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повільною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елементарною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стадією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ферментативних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реакціях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лімітує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детоксикації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першу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температура, рН,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УФ-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розігрується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сценарій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токсину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токсичного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шляхом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4.біологічні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фізіологічні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голодування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сезонних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785794"/>
            <a:ext cx="8143932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 дозою розуміють загальну кількість токсину, яка досягла місця впливу (тобто від тих структур та органів, де він викликає токсичний ефект) і визначає наступний стан організму (клітини).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викликана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токсином,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самого токсичного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“доза”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дорівнюється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” тому,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находженні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підвищеною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токсичної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дозу,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казати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токсину в тканинах  та органах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момент.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Users\Nastya\Desktop\grib-10_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159246"/>
            <a:ext cx="4445116" cy="2669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836712"/>
            <a:ext cx="7488832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спостерігаєма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концентрація забруднювача в зовнішньому середовищі дозволяє оцінити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тільки його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потенційну токсичність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той час, як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фактична токсичність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залежить від багатьох факторів, в тому числі від форми його знаходження в навколишньому середовищі, а тому використання терміну концентрація правомочне тільки у тих випадках, коли мова йде про діючі концентрації забруднювача, які можуть бути охарактеризовані як метаболічні, пригнічувані та летальні концентрації.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2656"/>
            <a:ext cx="7887820" cy="5324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Метаболічна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забруднювачу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включитись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яких-небудь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Гнітюча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забруднювача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Летальна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смертельного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миттєво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короткий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проміжок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час контакту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зовнішнім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токсином.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токсини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парадоксального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частковому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зниженню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токсичного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токсину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підвищенні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отрути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пороговим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принципом,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того,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сягне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початок токсичного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900</Words>
  <Application>Microsoft Office PowerPoint</Application>
  <PresentationFormat>Экран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ТОКСИЧНІСТЬ</vt:lpstr>
      <vt:lpstr>Види концентрацій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user</cp:lastModifiedBy>
  <cp:revision>31</cp:revision>
  <dcterms:created xsi:type="dcterms:W3CDTF">2017-03-14T16:03:40Z</dcterms:created>
  <dcterms:modified xsi:type="dcterms:W3CDTF">2019-11-05T14:30:45Z</dcterms:modified>
</cp:coreProperties>
</file>