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5" r:id="rId18"/>
    <p:sldId id="273" r:id="rId19"/>
    <p:sldId id="274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image" Target="../media/image11.jpeg"/><Relationship Id="rId4" Type="http://schemas.openxmlformats.org/officeDocument/2006/relationships/image" Target="../media/image14.jpeg"/></Relationships>
</file>

<file path=ppt/diagrams/_rels/drawing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image" Target="../media/image11.jpeg"/><Relationship Id="rId4" Type="http://schemas.openxmlformats.org/officeDocument/2006/relationships/image" Target="../media/image1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5B744E-38CC-46A2-A721-E1B20BF05E62}" type="doc">
      <dgm:prSet loTypeId="urn:microsoft.com/office/officeart/2005/8/layout/radial4" loCatId="relationship" qsTypeId="urn:microsoft.com/office/officeart/2005/8/quickstyle/3d1" qsCatId="3D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C8B50FDB-7E8A-4B71-BBD6-2AE6CF34BBB4}">
      <dgm:prSet phldrT="[Текст]" custT="1"/>
      <dgm:spPr/>
      <dgm:t>
        <a:bodyPr/>
        <a:lstStyle/>
        <a:p>
          <a:r>
            <a:rPr lang="uk-UA" sz="2000" b="1" i="1" baseline="0" smtClean="0">
              <a:solidFill>
                <a:schemeClr val="tx1"/>
              </a:solidFill>
              <a:latin typeface="Georgia" pitchFamily="18" charset="0"/>
            </a:rPr>
            <a:t>Профільне навчання</a:t>
          </a:r>
          <a:endParaRPr lang="ru-RU" sz="2000" b="1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2E293680-8709-4243-8040-A0648E2CBEFD}" type="parTrans" cxnId="{E5A62B9B-61C0-481C-8EF2-1061DCE7DB19}">
      <dgm:prSet/>
      <dgm:spPr/>
      <dgm:t>
        <a:bodyPr/>
        <a:lstStyle/>
        <a:p>
          <a:endParaRPr lang="ru-RU"/>
        </a:p>
      </dgm:t>
    </dgm:pt>
    <dgm:pt modelId="{783896C4-7F3E-40AA-A7FB-745E19C38B06}" type="sibTrans" cxnId="{E5A62B9B-61C0-481C-8EF2-1061DCE7DB19}">
      <dgm:prSet/>
      <dgm:spPr/>
      <dgm:t>
        <a:bodyPr/>
        <a:lstStyle/>
        <a:p>
          <a:endParaRPr lang="ru-RU"/>
        </a:p>
      </dgm:t>
    </dgm:pt>
    <dgm:pt modelId="{6FCD6D3F-4DCB-4D39-A674-532FA226EE0C}">
      <dgm:prSet phldrT="[Текст]" custT="1"/>
      <dgm:spPr/>
      <dgm:t>
        <a:bodyPr/>
        <a:lstStyle/>
        <a:p>
          <a:r>
            <a:rPr lang="uk-UA" sz="2000" b="1" i="1" baseline="0" dirty="0" smtClean="0">
              <a:solidFill>
                <a:schemeClr val="tx1"/>
              </a:solidFill>
              <a:latin typeface="Georgia" pitchFamily="18" charset="0"/>
            </a:rPr>
            <a:t>МЕТА</a:t>
          </a:r>
          <a:endParaRPr lang="ru-RU" sz="2000" b="1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2A2EBFC9-0375-4AAF-A70E-C6681306215A}" type="parTrans" cxnId="{513F506B-7C4B-4157-9881-AF3D70691793}">
      <dgm:prSet/>
      <dgm:spPr/>
      <dgm:t>
        <a:bodyPr/>
        <a:lstStyle/>
        <a:p>
          <a:endParaRPr lang="ru-RU"/>
        </a:p>
      </dgm:t>
    </dgm:pt>
    <dgm:pt modelId="{F3CAC639-FBDA-4189-8F16-18D2DC9FB7AC}" type="sibTrans" cxnId="{513F506B-7C4B-4157-9881-AF3D70691793}">
      <dgm:prSet/>
      <dgm:spPr/>
      <dgm:t>
        <a:bodyPr/>
        <a:lstStyle/>
        <a:p>
          <a:endParaRPr lang="ru-RU"/>
        </a:p>
      </dgm:t>
    </dgm:pt>
    <dgm:pt modelId="{4992A280-7058-445B-867A-B4D0A48D7C1A}">
      <dgm:prSet phldrT="[Текст]" custT="1"/>
      <dgm:spPr/>
      <dgm:t>
        <a:bodyPr/>
        <a:lstStyle/>
        <a:p>
          <a:r>
            <a:rPr lang="uk-UA" sz="2000" b="1" i="1" baseline="0" dirty="0" smtClean="0">
              <a:solidFill>
                <a:schemeClr val="tx1"/>
              </a:solidFill>
              <a:latin typeface="Georgia" pitchFamily="18" charset="0"/>
            </a:rPr>
            <a:t>ЗАВДАННЯ</a:t>
          </a:r>
          <a:endParaRPr lang="ru-RU" sz="2000" b="1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0CFC583B-749A-444A-9860-73E28B01AC8D}" type="parTrans" cxnId="{26A49AD2-13D8-4E89-B812-E96B428B7C21}">
      <dgm:prSet/>
      <dgm:spPr/>
      <dgm:t>
        <a:bodyPr/>
        <a:lstStyle/>
        <a:p>
          <a:endParaRPr lang="ru-RU"/>
        </a:p>
      </dgm:t>
    </dgm:pt>
    <dgm:pt modelId="{B9382D6E-1255-4C40-BECC-4FAF6E457330}" type="sibTrans" cxnId="{26A49AD2-13D8-4E89-B812-E96B428B7C21}">
      <dgm:prSet/>
      <dgm:spPr/>
      <dgm:t>
        <a:bodyPr/>
        <a:lstStyle/>
        <a:p>
          <a:endParaRPr lang="ru-RU"/>
        </a:p>
      </dgm:t>
    </dgm:pt>
    <dgm:pt modelId="{B19F482A-13E0-41C7-B2F6-28E1580EB23B}">
      <dgm:prSet phldrT="[Текст]" custT="1"/>
      <dgm:spPr/>
      <dgm:t>
        <a:bodyPr/>
        <a:lstStyle/>
        <a:p>
          <a:r>
            <a:rPr lang="uk-UA" sz="2000" b="1" i="1" baseline="0" dirty="0" smtClean="0">
              <a:solidFill>
                <a:schemeClr val="tx1"/>
              </a:solidFill>
              <a:latin typeface="Georgia" pitchFamily="18" charset="0"/>
            </a:rPr>
            <a:t>ОРІЄНТАЦІЯ</a:t>
          </a:r>
          <a:r>
            <a:rPr lang="uk-UA" sz="2000" b="1" i="1" baseline="0" dirty="0" smtClean="0">
              <a:latin typeface="Georgia" pitchFamily="18" charset="0"/>
            </a:rPr>
            <a:t> </a:t>
          </a:r>
          <a:endParaRPr lang="ru-RU" sz="2000" b="1" i="1" baseline="0" dirty="0">
            <a:latin typeface="Georgia" pitchFamily="18" charset="0"/>
          </a:endParaRPr>
        </a:p>
      </dgm:t>
    </dgm:pt>
    <dgm:pt modelId="{86525A9E-9771-4927-83A0-8B6977364273}" type="parTrans" cxnId="{46905E83-C126-451B-AB30-86BB5E866FC1}">
      <dgm:prSet/>
      <dgm:spPr/>
      <dgm:t>
        <a:bodyPr/>
        <a:lstStyle/>
        <a:p>
          <a:endParaRPr lang="ru-RU"/>
        </a:p>
      </dgm:t>
    </dgm:pt>
    <dgm:pt modelId="{6AC86675-F69E-40C4-AC20-17FA9DCBEBC9}" type="sibTrans" cxnId="{46905E83-C126-451B-AB30-86BB5E866FC1}">
      <dgm:prSet/>
      <dgm:spPr/>
      <dgm:t>
        <a:bodyPr/>
        <a:lstStyle/>
        <a:p>
          <a:endParaRPr lang="ru-RU"/>
        </a:p>
      </dgm:t>
    </dgm:pt>
    <dgm:pt modelId="{ED9FAAEE-ECDD-4A70-B50F-3DE0C3A9D795}" type="pres">
      <dgm:prSet presAssocID="{105B744E-38CC-46A2-A721-E1B20BF05E62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AD30770-8A9A-4A3C-B264-4C7BD38CDC4E}" type="pres">
      <dgm:prSet presAssocID="{C8B50FDB-7E8A-4B71-BBD6-2AE6CF34BBB4}" presName="centerShape" presStyleLbl="node0" presStyleIdx="0" presStyleCnt="1" custScaleX="111663"/>
      <dgm:spPr/>
      <dgm:t>
        <a:bodyPr/>
        <a:lstStyle/>
        <a:p>
          <a:endParaRPr lang="ru-RU"/>
        </a:p>
      </dgm:t>
    </dgm:pt>
    <dgm:pt modelId="{942A7B76-E1F0-490E-A555-8800B099D5AC}" type="pres">
      <dgm:prSet presAssocID="{2A2EBFC9-0375-4AAF-A70E-C6681306215A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6262AC0D-0218-4A60-BA69-34C7AD80A3B0}" type="pres">
      <dgm:prSet presAssocID="{6FCD6D3F-4DCB-4D39-A674-532FA226EE0C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61E532-5D01-4701-B29A-4BDD359CE081}" type="pres">
      <dgm:prSet presAssocID="{0CFC583B-749A-444A-9860-73E28B01AC8D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8FB1D54E-C452-47CB-BAAC-1831A33FA07C}" type="pres">
      <dgm:prSet presAssocID="{4992A280-7058-445B-867A-B4D0A48D7C1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CE1FE8-0FCD-4BE4-97E1-A84AD1E360DB}" type="pres">
      <dgm:prSet presAssocID="{86525A9E-9771-4927-83A0-8B6977364273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A15FEC7E-5855-4370-BCAE-BFC69AC2D75B}" type="pres">
      <dgm:prSet presAssocID="{B19F482A-13E0-41C7-B2F6-28E1580EB23B}" presName="node" presStyleLbl="node1" presStyleIdx="2" presStyleCnt="3" custScaleX="1115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A49AD2-13D8-4E89-B812-E96B428B7C21}" srcId="{C8B50FDB-7E8A-4B71-BBD6-2AE6CF34BBB4}" destId="{4992A280-7058-445B-867A-B4D0A48D7C1A}" srcOrd="1" destOrd="0" parTransId="{0CFC583B-749A-444A-9860-73E28B01AC8D}" sibTransId="{B9382D6E-1255-4C40-BECC-4FAF6E457330}"/>
    <dgm:cxn modelId="{E5A62B9B-61C0-481C-8EF2-1061DCE7DB19}" srcId="{105B744E-38CC-46A2-A721-E1B20BF05E62}" destId="{C8B50FDB-7E8A-4B71-BBD6-2AE6CF34BBB4}" srcOrd="0" destOrd="0" parTransId="{2E293680-8709-4243-8040-A0648E2CBEFD}" sibTransId="{783896C4-7F3E-40AA-A7FB-745E19C38B06}"/>
    <dgm:cxn modelId="{44103355-6D30-4114-BA68-81102C7ED0EB}" type="presOf" srcId="{86525A9E-9771-4927-83A0-8B6977364273}" destId="{46CE1FE8-0FCD-4BE4-97E1-A84AD1E360DB}" srcOrd="0" destOrd="0" presId="urn:microsoft.com/office/officeart/2005/8/layout/radial4"/>
    <dgm:cxn modelId="{3BECE2AA-B050-4771-A675-075B52B1F790}" type="presOf" srcId="{105B744E-38CC-46A2-A721-E1B20BF05E62}" destId="{ED9FAAEE-ECDD-4A70-B50F-3DE0C3A9D795}" srcOrd="0" destOrd="0" presId="urn:microsoft.com/office/officeart/2005/8/layout/radial4"/>
    <dgm:cxn modelId="{ECDF0D67-A556-4514-9089-752A4460C8C8}" type="presOf" srcId="{6FCD6D3F-4DCB-4D39-A674-532FA226EE0C}" destId="{6262AC0D-0218-4A60-BA69-34C7AD80A3B0}" srcOrd="0" destOrd="0" presId="urn:microsoft.com/office/officeart/2005/8/layout/radial4"/>
    <dgm:cxn modelId="{46905E83-C126-451B-AB30-86BB5E866FC1}" srcId="{C8B50FDB-7E8A-4B71-BBD6-2AE6CF34BBB4}" destId="{B19F482A-13E0-41C7-B2F6-28E1580EB23B}" srcOrd="2" destOrd="0" parTransId="{86525A9E-9771-4927-83A0-8B6977364273}" sibTransId="{6AC86675-F69E-40C4-AC20-17FA9DCBEBC9}"/>
    <dgm:cxn modelId="{806208B4-EDF0-4110-8E82-83715967DEDA}" type="presOf" srcId="{4992A280-7058-445B-867A-B4D0A48D7C1A}" destId="{8FB1D54E-C452-47CB-BAAC-1831A33FA07C}" srcOrd="0" destOrd="0" presId="urn:microsoft.com/office/officeart/2005/8/layout/radial4"/>
    <dgm:cxn modelId="{9DDE5F30-CE90-40D6-88B5-13746A33EFFB}" type="presOf" srcId="{C8B50FDB-7E8A-4B71-BBD6-2AE6CF34BBB4}" destId="{AAD30770-8A9A-4A3C-B264-4C7BD38CDC4E}" srcOrd="0" destOrd="0" presId="urn:microsoft.com/office/officeart/2005/8/layout/radial4"/>
    <dgm:cxn modelId="{211EC0D4-FF2D-45B8-B6F1-75677E84A586}" type="presOf" srcId="{2A2EBFC9-0375-4AAF-A70E-C6681306215A}" destId="{942A7B76-E1F0-490E-A555-8800B099D5AC}" srcOrd="0" destOrd="0" presId="urn:microsoft.com/office/officeart/2005/8/layout/radial4"/>
    <dgm:cxn modelId="{F0DC483B-1D9C-479A-A721-98F2F4B9894A}" type="presOf" srcId="{0CFC583B-749A-444A-9860-73E28B01AC8D}" destId="{0E61E532-5D01-4701-B29A-4BDD359CE081}" srcOrd="0" destOrd="0" presId="urn:microsoft.com/office/officeart/2005/8/layout/radial4"/>
    <dgm:cxn modelId="{513F506B-7C4B-4157-9881-AF3D70691793}" srcId="{C8B50FDB-7E8A-4B71-BBD6-2AE6CF34BBB4}" destId="{6FCD6D3F-4DCB-4D39-A674-532FA226EE0C}" srcOrd="0" destOrd="0" parTransId="{2A2EBFC9-0375-4AAF-A70E-C6681306215A}" sibTransId="{F3CAC639-FBDA-4189-8F16-18D2DC9FB7AC}"/>
    <dgm:cxn modelId="{20D59272-AC34-48AD-934B-3C4B7B491433}" type="presOf" srcId="{B19F482A-13E0-41C7-B2F6-28E1580EB23B}" destId="{A15FEC7E-5855-4370-BCAE-BFC69AC2D75B}" srcOrd="0" destOrd="0" presId="urn:microsoft.com/office/officeart/2005/8/layout/radial4"/>
    <dgm:cxn modelId="{616EDF53-9CD7-4B9A-B46A-C84F272FB14D}" type="presParOf" srcId="{ED9FAAEE-ECDD-4A70-B50F-3DE0C3A9D795}" destId="{AAD30770-8A9A-4A3C-B264-4C7BD38CDC4E}" srcOrd="0" destOrd="0" presId="urn:microsoft.com/office/officeart/2005/8/layout/radial4"/>
    <dgm:cxn modelId="{8E5F84A4-2D7B-4BCC-B479-F5E2A3A2FB11}" type="presParOf" srcId="{ED9FAAEE-ECDD-4A70-B50F-3DE0C3A9D795}" destId="{942A7B76-E1F0-490E-A555-8800B099D5AC}" srcOrd="1" destOrd="0" presId="urn:microsoft.com/office/officeart/2005/8/layout/radial4"/>
    <dgm:cxn modelId="{70B93360-867B-4BE6-A976-847F72A5E028}" type="presParOf" srcId="{ED9FAAEE-ECDD-4A70-B50F-3DE0C3A9D795}" destId="{6262AC0D-0218-4A60-BA69-34C7AD80A3B0}" srcOrd="2" destOrd="0" presId="urn:microsoft.com/office/officeart/2005/8/layout/radial4"/>
    <dgm:cxn modelId="{7415F7D6-8D3B-4F53-80BD-D00DE6EE7C87}" type="presParOf" srcId="{ED9FAAEE-ECDD-4A70-B50F-3DE0C3A9D795}" destId="{0E61E532-5D01-4701-B29A-4BDD359CE081}" srcOrd="3" destOrd="0" presId="urn:microsoft.com/office/officeart/2005/8/layout/radial4"/>
    <dgm:cxn modelId="{7029AE53-8B82-4A4F-9730-0798D6867308}" type="presParOf" srcId="{ED9FAAEE-ECDD-4A70-B50F-3DE0C3A9D795}" destId="{8FB1D54E-C452-47CB-BAAC-1831A33FA07C}" srcOrd="4" destOrd="0" presId="urn:microsoft.com/office/officeart/2005/8/layout/radial4"/>
    <dgm:cxn modelId="{92384B2C-E828-40F9-AE97-EC4A3D3BAB27}" type="presParOf" srcId="{ED9FAAEE-ECDD-4A70-B50F-3DE0C3A9D795}" destId="{46CE1FE8-0FCD-4BE4-97E1-A84AD1E360DB}" srcOrd="5" destOrd="0" presId="urn:microsoft.com/office/officeart/2005/8/layout/radial4"/>
    <dgm:cxn modelId="{5ADD5495-B3DB-4903-A83F-07BAA0CC63BB}" type="presParOf" srcId="{ED9FAAEE-ECDD-4A70-B50F-3DE0C3A9D795}" destId="{A15FEC7E-5855-4370-BCAE-BFC69AC2D75B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16EE3DF-F36B-4EE0-B5E8-BAE5ECDBE541}" type="doc">
      <dgm:prSet loTypeId="urn:microsoft.com/office/officeart/2005/8/layout/pyramid2" loCatId="pyramid" qsTypeId="urn:microsoft.com/office/officeart/2005/8/quickstyle/simple1" qsCatId="simple" csTypeId="urn:microsoft.com/office/officeart/2005/8/colors/colorful5" csCatId="colorful" phldr="1"/>
      <dgm:spPr/>
    </dgm:pt>
    <dgm:pt modelId="{A0AA0D21-2927-4108-94DC-9BA378B916C1}">
      <dgm:prSet phldrT="[Текст]"/>
      <dgm:spPr/>
      <dgm:t>
        <a:bodyPr/>
        <a:lstStyle/>
        <a:p>
          <a:r>
            <a:rPr lang="uk-UA" b="1" i="1" dirty="0" smtClean="0">
              <a:latin typeface="Georgia" pitchFamily="18" charset="0"/>
            </a:rPr>
            <a:t>Науковий факт</a:t>
          </a:r>
          <a:endParaRPr lang="ru-RU" b="1" dirty="0">
            <a:latin typeface="Georgia" pitchFamily="18" charset="0"/>
          </a:endParaRPr>
        </a:p>
      </dgm:t>
    </dgm:pt>
    <dgm:pt modelId="{722FBC9E-E8E9-4BE7-8C5C-278874D9F497}" type="parTrans" cxnId="{7C248C9A-50AE-4120-AA41-0353EF189703}">
      <dgm:prSet/>
      <dgm:spPr/>
    </dgm:pt>
    <dgm:pt modelId="{4A13847A-8752-44EE-AF84-F3D135510D46}" type="sibTrans" cxnId="{7C248C9A-50AE-4120-AA41-0353EF189703}">
      <dgm:prSet/>
      <dgm:spPr/>
    </dgm:pt>
    <dgm:pt modelId="{2F08766F-34FE-49B2-A35F-72A328FAB7F0}">
      <dgm:prSet phldrT="[Текст]"/>
      <dgm:spPr/>
      <dgm:t>
        <a:bodyPr/>
        <a:lstStyle/>
        <a:p>
          <a:r>
            <a:rPr lang="uk-UA" b="1" i="1" dirty="0" smtClean="0">
              <a:latin typeface="Georgia" pitchFamily="18" charset="0"/>
            </a:rPr>
            <a:t>Уявлення</a:t>
          </a:r>
          <a:endParaRPr lang="ru-RU" b="1" dirty="0">
            <a:latin typeface="Georgia" pitchFamily="18" charset="0"/>
          </a:endParaRPr>
        </a:p>
      </dgm:t>
    </dgm:pt>
    <dgm:pt modelId="{9404ED19-8FF8-497B-9154-E3FB12B857A8}" type="parTrans" cxnId="{BD5A8606-276B-4A03-875F-D4FFA9FD3585}">
      <dgm:prSet/>
      <dgm:spPr/>
    </dgm:pt>
    <dgm:pt modelId="{3532AB12-9A66-4D46-BBC0-8016AC506731}" type="sibTrans" cxnId="{BD5A8606-276B-4A03-875F-D4FFA9FD3585}">
      <dgm:prSet/>
      <dgm:spPr/>
    </dgm:pt>
    <dgm:pt modelId="{58BC87D4-241C-434F-94C1-8FCE904E26C6}">
      <dgm:prSet phldrT="[Текст]"/>
      <dgm:spPr/>
      <dgm:t>
        <a:bodyPr/>
        <a:lstStyle/>
        <a:p>
          <a:r>
            <a:rPr lang="uk-UA" b="1" i="1" dirty="0" smtClean="0">
              <a:latin typeface="Georgia" pitchFamily="18" charset="0"/>
            </a:rPr>
            <a:t>Поняття</a:t>
          </a:r>
          <a:endParaRPr lang="ru-RU" b="1" dirty="0">
            <a:latin typeface="Georgia" pitchFamily="18" charset="0"/>
          </a:endParaRPr>
        </a:p>
      </dgm:t>
    </dgm:pt>
    <dgm:pt modelId="{005B33B4-4875-443A-A1BA-0D160E88AED4}" type="parTrans" cxnId="{AB3F6DA7-4384-4F8E-8864-05005C720120}">
      <dgm:prSet/>
      <dgm:spPr/>
    </dgm:pt>
    <dgm:pt modelId="{5099953D-758D-4D20-A7BF-8513934F9299}" type="sibTrans" cxnId="{AB3F6DA7-4384-4F8E-8864-05005C720120}">
      <dgm:prSet/>
      <dgm:spPr/>
    </dgm:pt>
    <dgm:pt modelId="{B74748B6-0931-4720-B20F-534AEAB61EFF}">
      <dgm:prSet phldrT="[Текст]"/>
      <dgm:spPr/>
      <dgm:t>
        <a:bodyPr/>
        <a:lstStyle/>
        <a:p>
          <a:r>
            <a:rPr lang="uk-UA" b="1" i="1" dirty="0" smtClean="0">
              <a:latin typeface="Georgia" pitchFamily="18" charset="0"/>
            </a:rPr>
            <a:t>Закон</a:t>
          </a:r>
          <a:endParaRPr lang="ru-RU" b="1" dirty="0">
            <a:latin typeface="Georgia" pitchFamily="18" charset="0"/>
          </a:endParaRPr>
        </a:p>
      </dgm:t>
    </dgm:pt>
    <dgm:pt modelId="{D1276075-18DE-4E5B-B4DB-3D16243785F1}" type="parTrans" cxnId="{44DC13AB-E679-4A97-86AA-950DE0A70DAE}">
      <dgm:prSet/>
      <dgm:spPr/>
    </dgm:pt>
    <dgm:pt modelId="{6EF3EE5C-3E96-4E73-AB9B-398282F784F2}" type="sibTrans" cxnId="{44DC13AB-E679-4A97-86AA-950DE0A70DAE}">
      <dgm:prSet/>
      <dgm:spPr/>
    </dgm:pt>
    <dgm:pt modelId="{A41CB5E6-5AA7-4E03-8BD7-A863D3AF2755}">
      <dgm:prSet phldrT="[Текст]"/>
      <dgm:spPr/>
      <dgm:t>
        <a:bodyPr/>
        <a:lstStyle/>
        <a:p>
          <a:r>
            <a:rPr lang="uk-UA" b="1" i="1" dirty="0" smtClean="0">
              <a:latin typeface="Georgia" pitchFamily="18" charset="0"/>
            </a:rPr>
            <a:t>Закономірність</a:t>
          </a:r>
          <a:endParaRPr lang="ru-RU" b="1" dirty="0">
            <a:latin typeface="Georgia" pitchFamily="18" charset="0"/>
          </a:endParaRPr>
        </a:p>
      </dgm:t>
    </dgm:pt>
    <dgm:pt modelId="{383C4E88-BF14-41F0-8A79-BAB07048FF46}" type="parTrans" cxnId="{9C60A28C-526D-4A18-BC1C-EA9706D8D6B7}">
      <dgm:prSet/>
      <dgm:spPr/>
    </dgm:pt>
    <dgm:pt modelId="{B963F019-F14A-49AE-84EA-6833D05B581C}" type="sibTrans" cxnId="{9C60A28C-526D-4A18-BC1C-EA9706D8D6B7}">
      <dgm:prSet/>
      <dgm:spPr/>
    </dgm:pt>
    <dgm:pt modelId="{D3DA2D4C-F97C-4645-BE4F-475F4D4346BD}">
      <dgm:prSet phldrT="[Текст]"/>
      <dgm:spPr/>
      <dgm:t>
        <a:bodyPr/>
        <a:lstStyle/>
        <a:p>
          <a:r>
            <a:rPr lang="uk-UA" b="1" i="1" dirty="0" smtClean="0">
              <a:latin typeface="Georgia" pitchFamily="18" charset="0"/>
            </a:rPr>
            <a:t>Теорія</a:t>
          </a:r>
          <a:endParaRPr lang="ru-RU" b="1" dirty="0">
            <a:latin typeface="Georgia" pitchFamily="18" charset="0"/>
          </a:endParaRPr>
        </a:p>
      </dgm:t>
    </dgm:pt>
    <dgm:pt modelId="{39D74037-E2CE-4F1E-AD5D-B1F4681723EF}" type="parTrans" cxnId="{0C6B4D0E-3DF2-43D1-9539-DF352EC9125B}">
      <dgm:prSet/>
      <dgm:spPr/>
    </dgm:pt>
    <dgm:pt modelId="{647955C3-0292-4008-8A66-3BB3C4B9AA20}" type="sibTrans" cxnId="{0C6B4D0E-3DF2-43D1-9539-DF352EC9125B}">
      <dgm:prSet/>
      <dgm:spPr/>
    </dgm:pt>
    <dgm:pt modelId="{D0A7162C-DD48-4CE2-83B1-5D3F0592B63F}">
      <dgm:prSet phldrT="[Текст]"/>
      <dgm:spPr/>
      <dgm:t>
        <a:bodyPr/>
        <a:lstStyle/>
        <a:p>
          <a:r>
            <a:rPr lang="uk-UA" b="1" i="1" dirty="0" smtClean="0">
              <a:latin typeface="Georgia" pitchFamily="18" charset="0"/>
            </a:rPr>
            <a:t>Ідея</a:t>
          </a:r>
          <a:endParaRPr lang="ru-RU" b="1" dirty="0">
            <a:latin typeface="Georgia" pitchFamily="18" charset="0"/>
          </a:endParaRPr>
        </a:p>
      </dgm:t>
    </dgm:pt>
    <dgm:pt modelId="{010B4904-3F8E-4B24-8881-A24D607B232F}" type="parTrans" cxnId="{AB26DB7B-6737-4B2A-818A-17CEDEEE2711}">
      <dgm:prSet/>
      <dgm:spPr/>
    </dgm:pt>
    <dgm:pt modelId="{85095BA6-78A2-4050-A620-8047D174971D}" type="sibTrans" cxnId="{AB26DB7B-6737-4B2A-818A-17CEDEEE2711}">
      <dgm:prSet/>
      <dgm:spPr/>
    </dgm:pt>
    <dgm:pt modelId="{23DABD69-0962-4D86-AD76-F2FC0B509292}" type="pres">
      <dgm:prSet presAssocID="{116EE3DF-F36B-4EE0-B5E8-BAE5ECDBE541}" presName="compositeShape" presStyleCnt="0">
        <dgm:presLayoutVars>
          <dgm:dir/>
          <dgm:resizeHandles/>
        </dgm:presLayoutVars>
      </dgm:prSet>
      <dgm:spPr/>
    </dgm:pt>
    <dgm:pt modelId="{45825B86-A9F2-4983-9560-4E93E5A23B2E}" type="pres">
      <dgm:prSet presAssocID="{116EE3DF-F36B-4EE0-B5E8-BAE5ECDBE541}" presName="pyramid" presStyleLbl="node1" presStyleIdx="0" presStyleCnt="1"/>
      <dgm:spPr>
        <a:solidFill>
          <a:schemeClr val="accent2">
            <a:lumMod val="60000"/>
            <a:lumOff val="40000"/>
          </a:schemeClr>
        </a:solidFill>
      </dgm:spPr>
    </dgm:pt>
    <dgm:pt modelId="{4E465A95-7BE4-468F-A28C-1228A1D186BB}" type="pres">
      <dgm:prSet presAssocID="{116EE3DF-F36B-4EE0-B5E8-BAE5ECDBE541}" presName="theList" presStyleCnt="0"/>
      <dgm:spPr/>
    </dgm:pt>
    <dgm:pt modelId="{A88DB50F-BB53-4A91-9A37-2526EC5BF9C8}" type="pres">
      <dgm:prSet presAssocID="{A0AA0D21-2927-4108-94DC-9BA378B916C1}" presName="aNode" presStyleLbl="fgAcc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46C7FA-5A7A-4366-A590-4D597362A7AA}" type="pres">
      <dgm:prSet presAssocID="{A0AA0D21-2927-4108-94DC-9BA378B916C1}" presName="aSpace" presStyleCnt="0"/>
      <dgm:spPr/>
    </dgm:pt>
    <dgm:pt modelId="{72D1FD7A-3777-43A9-B1A5-A0ED0F3BC40D}" type="pres">
      <dgm:prSet presAssocID="{2F08766F-34FE-49B2-A35F-72A328FAB7F0}" presName="aNode" presStyleLbl="fgAcc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26F5B4-788C-4EF6-BAD8-38DC28279D56}" type="pres">
      <dgm:prSet presAssocID="{2F08766F-34FE-49B2-A35F-72A328FAB7F0}" presName="aSpace" presStyleCnt="0"/>
      <dgm:spPr/>
    </dgm:pt>
    <dgm:pt modelId="{9A8C8F5E-E351-45DB-B4B9-4DF2D7152685}" type="pres">
      <dgm:prSet presAssocID="{58BC87D4-241C-434F-94C1-8FCE904E26C6}" presName="aNode" presStyleLbl="fgAcc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4D7FDA-0BCB-4F24-8531-63282690F6F8}" type="pres">
      <dgm:prSet presAssocID="{58BC87D4-241C-434F-94C1-8FCE904E26C6}" presName="aSpace" presStyleCnt="0"/>
      <dgm:spPr/>
    </dgm:pt>
    <dgm:pt modelId="{213FFDE5-7242-48FE-9917-24A3FB674F3A}" type="pres">
      <dgm:prSet presAssocID="{B74748B6-0931-4720-B20F-534AEAB61EFF}" presName="aNode" presStyleLbl="fgAcc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1C003F-885F-48A4-9600-2B6A6CB09997}" type="pres">
      <dgm:prSet presAssocID="{B74748B6-0931-4720-B20F-534AEAB61EFF}" presName="aSpace" presStyleCnt="0"/>
      <dgm:spPr/>
    </dgm:pt>
    <dgm:pt modelId="{041B5540-FD75-455B-B787-C844D75A6707}" type="pres">
      <dgm:prSet presAssocID="{A41CB5E6-5AA7-4E03-8BD7-A863D3AF2755}" presName="aNode" presStyleLbl="fgAcc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2974D0-B2FB-4D4A-A334-C30858B7B6EF}" type="pres">
      <dgm:prSet presAssocID="{A41CB5E6-5AA7-4E03-8BD7-A863D3AF2755}" presName="aSpace" presStyleCnt="0"/>
      <dgm:spPr/>
    </dgm:pt>
    <dgm:pt modelId="{9228F23B-2982-4EA7-BD37-141C255911AE}" type="pres">
      <dgm:prSet presAssocID="{D3DA2D4C-F97C-4645-BE4F-475F4D4346BD}" presName="aNode" presStyleLbl="fgAcc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AD1B23-F512-4F67-9B02-33C1B0967EE9}" type="pres">
      <dgm:prSet presAssocID="{D3DA2D4C-F97C-4645-BE4F-475F4D4346BD}" presName="aSpace" presStyleCnt="0"/>
      <dgm:spPr/>
    </dgm:pt>
    <dgm:pt modelId="{10ACBB77-55EE-41BF-962A-82989727E382}" type="pres">
      <dgm:prSet presAssocID="{D0A7162C-DD48-4CE2-83B1-5D3F0592B63F}" presName="aNode" presStyleLbl="fgAcc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7373E2-95BC-462C-AA2B-4BDC373CE754}" type="pres">
      <dgm:prSet presAssocID="{D0A7162C-DD48-4CE2-83B1-5D3F0592B63F}" presName="aSpace" presStyleCnt="0"/>
      <dgm:spPr/>
    </dgm:pt>
  </dgm:ptLst>
  <dgm:cxnLst>
    <dgm:cxn modelId="{1AB7A773-4B04-4E7F-8E00-6F17CCE0FF10}" type="presOf" srcId="{D0A7162C-DD48-4CE2-83B1-5D3F0592B63F}" destId="{10ACBB77-55EE-41BF-962A-82989727E382}" srcOrd="0" destOrd="0" presId="urn:microsoft.com/office/officeart/2005/8/layout/pyramid2"/>
    <dgm:cxn modelId="{BDBFA159-6FA7-4E06-B55A-3DAA3A4A4633}" type="presOf" srcId="{A0AA0D21-2927-4108-94DC-9BA378B916C1}" destId="{A88DB50F-BB53-4A91-9A37-2526EC5BF9C8}" srcOrd="0" destOrd="0" presId="urn:microsoft.com/office/officeart/2005/8/layout/pyramid2"/>
    <dgm:cxn modelId="{AB3F6DA7-4384-4F8E-8864-05005C720120}" srcId="{116EE3DF-F36B-4EE0-B5E8-BAE5ECDBE541}" destId="{58BC87D4-241C-434F-94C1-8FCE904E26C6}" srcOrd="2" destOrd="0" parTransId="{005B33B4-4875-443A-A1BA-0D160E88AED4}" sibTransId="{5099953D-758D-4D20-A7BF-8513934F9299}"/>
    <dgm:cxn modelId="{7C248C9A-50AE-4120-AA41-0353EF189703}" srcId="{116EE3DF-F36B-4EE0-B5E8-BAE5ECDBE541}" destId="{A0AA0D21-2927-4108-94DC-9BA378B916C1}" srcOrd="0" destOrd="0" parTransId="{722FBC9E-E8E9-4BE7-8C5C-278874D9F497}" sibTransId="{4A13847A-8752-44EE-AF84-F3D135510D46}"/>
    <dgm:cxn modelId="{BD5A8606-276B-4A03-875F-D4FFA9FD3585}" srcId="{116EE3DF-F36B-4EE0-B5E8-BAE5ECDBE541}" destId="{2F08766F-34FE-49B2-A35F-72A328FAB7F0}" srcOrd="1" destOrd="0" parTransId="{9404ED19-8FF8-497B-9154-E3FB12B857A8}" sibTransId="{3532AB12-9A66-4D46-BBC0-8016AC506731}"/>
    <dgm:cxn modelId="{9A580469-46F9-4501-BDBC-B01EAF2770E3}" type="presOf" srcId="{A41CB5E6-5AA7-4E03-8BD7-A863D3AF2755}" destId="{041B5540-FD75-455B-B787-C844D75A6707}" srcOrd="0" destOrd="0" presId="urn:microsoft.com/office/officeart/2005/8/layout/pyramid2"/>
    <dgm:cxn modelId="{8DA44141-6926-4E05-BCE5-42011BB8D774}" type="presOf" srcId="{58BC87D4-241C-434F-94C1-8FCE904E26C6}" destId="{9A8C8F5E-E351-45DB-B4B9-4DF2D7152685}" srcOrd="0" destOrd="0" presId="urn:microsoft.com/office/officeart/2005/8/layout/pyramid2"/>
    <dgm:cxn modelId="{39E9429D-58C9-4FD5-83EE-7E597CCF9C2B}" type="presOf" srcId="{2F08766F-34FE-49B2-A35F-72A328FAB7F0}" destId="{72D1FD7A-3777-43A9-B1A5-A0ED0F3BC40D}" srcOrd="0" destOrd="0" presId="urn:microsoft.com/office/officeart/2005/8/layout/pyramid2"/>
    <dgm:cxn modelId="{8341EAF0-F2C1-4BEE-B6CE-64D914F0B14A}" type="presOf" srcId="{B74748B6-0931-4720-B20F-534AEAB61EFF}" destId="{213FFDE5-7242-48FE-9917-24A3FB674F3A}" srcOrd="0" destOrd="0" presId="urn:microsoft.com/office/officeart/2005/8/layout/pyramid2"/>
    <dgm:cxn modelId="{BE8BCF57-F99E-4118-91EC-3C1192703112}" type="presOf" srcId="{116EE3DF-F36B-4EE0-B5E8-BAE5ECDBE541}" destId="{23DABD69-0962-4D86-AD76-F2FC0B509292}" srcOrd="0" destOrd="0" presId="urn:microsoft.com/office/officeart/2005/8/layout/pyramid2"/>
    <dgm:cxn modelId="{0C6B4D0E-3DF2-43D1-9539-DF352EC9125B}" srcId="{116EE3DF-F36B-4EE0-B5E8-BAE5ECDBE541}" destId="{D3DA2D4C-F97C-4645-BE4F-475F4D4346BD}" srcOrd="5" destOrd="0" parTransId="{39D74037-E2CE-4F1E-AD5D-B1F4681723EF}" sibTransId="{647955C3-0292-4008-8A66-3BB3C4B9AA20}"/>
    <dgm:cxn modelId="{AB26DB7B-6737-4B2A-818A-17CEDEEE2711}" srcId="{116EE3DF-F36B-4EE0-B5E8-BAE5ECDBE541}" destId="{D0A7162C-DD48-4CE2-83B1-5D3F0592B63F}" srcOrd="6" destOrd="0" parTransId="{010B4904-3F8E-4B24-8881-A24D607B232F}" sibTransId="{85095BA6-78A2-4050-A620-8047D174971D}"/>
    <dgm:cxn modelId="{32FD3841-1F4D-4D4B-946E-7A9CDE7184D1}" type="presOf" srcId="{D3DA2D4C-F97C-4645-BE4F-475F4D4346BD}" destId="{9228F23B-2982-4EA7-BD37-141C255911AE}" srcOrd="0" destOrd="0" presId="urn:microsoft.com/office/officeart/2005/8/layout/pyramid2"/>
    <dgm:cxn modelId="{44DC13AB-E679-4A97-86AA-950DE0A70DAE}" srcId="{116EE3DF-F36B-4EE0-B5E8-BAE5ECDBE541}" destId="{B74748B6-0931-4720-B20F-534AEAB61EFF}" srcOrd="3" destOrd="0" parTransId="{D1276075-18DE-4E5B-B4DB-3D16243785F1}" sibTransId="{6EF3EE5C-3E96-4E73-AB9B-398282F784F2}"/>
    <dgm:cxn modelId="{9C60A28C-526D-4A18-BC1C-EA9706D8D6B7}" srcId="{116EE3DF-F36B-4EE0-B5E8-BAE5ECDBE541}" destId="{A41CB5E6-5AA7-4E03-8BD7-A863D3AF2755}" srcOrd="4" destOrd="0" parTransId="{383C4E88-BF14-41F0-8A79-BAB07048FF46}" sibTransId="{B963F019-F14A-49AE-84EA-6833D05B581C}"/>
    <dgm:cxn modelId="{33821AEF-1BF0-4CC0-BA96-02F092E28AD2}" type="presParOf" srcId="{23DABD69-0962-4D86-AD76-F2FC0B509292}" destId="{45825B86-A9F2-4983-9560-4E93E5A23B2E}" srcOrd="0" destOrd="0" presId="urn:microsoft.com/office/officeart/2005/8/layout/pyramid2"/>
    <dgm:cxn modelId="{4C15130F-376E-4E71-B582-45473C282AED}" type="presParOf" srcId="{23DABD69-0962-4D86-AD76-F2FC0B509292}" destId="{4E465A95-7BE4-468F-A28C-1228A1D186BB}" srcOrd="1" destOrd="0" presId="urn:microsoft.com/office/officeart/2005/8/layout/pyramid2"/>
    <dgm:cxn modelId="{41140C0E-2D9F-42B5-AD80-F21F67446ADD}" type="presParOf" srcId="{4E465A95-7BE4-468F-A28C-1228A1D186BB}" destId="{A88DB50F-BB53-4A91-9A37-2526EC5BF9C8}" srcOrd="0" destOrd="0" presId="urn:microsoft.com/office/officeart/2005/8/layout/pyramid2"/>
    <dgm:cxn modelId="{CA08FA3C-0303-4ACA-ACD6-CD0F32E51F3B}" type="presParOf" srcId="{4E465A95-7BE4-468F-A28C-1228A1D186BB}" destId="{2546C7FA-5A7A-4366-A590-4D597362A7AA}" srcOrd="1" destOrd="0" presId="urn:microsoft.com/office/officeart/2005/8/layout/pyramid2"/>
    <dgm:cxn modelId="{AE9A6058-4D6F-46AD-827E-3FBE62D7485E}" type="presParOf" srcId="{4E465A95-7BE4-468F-A28C-1228A1D186BB}" destId="{72D1FD7A-3777-43A9-B1A5-A0ED0F3BC40D}" srcOrd="2" destOrd="0" presId="urn:microsoft.com/office/officeart/2005/8/layout/pyramid2"/>
    <dgm:cxn modelId="{B31EF262-0228-48A8-BF45-59EAB1864F05}" type="presParOf" srcId="{4E465A95-7BE4-468F-A28C-1228A1D186BB}" destId="{C126F5B4-788C-4EF6-BAD8-38DC28279D56}" srcOrd="3" destOrd="0" presId="urn:microsoft.com/office/officeart/2005/8/layout/pyramid2"/>
    <dgm:cxn modelId="{F3B2CF0F-4AA0-4029-9D45-9D678D0F6363}" type="presParOf" srcId="{4E465A95-7BE4-468F-A28C-1228A1D186BB}" destId="{9A8C8F5E-E351-45DB-B4B9-4DF2D7152685}" srcOrd="4" destOrd="0" presId="urn:microsoft.com/office/officeart/2005/8/layout/pyramid2"/>
    <dgm:cxn modelId="{848F4C7F-1585-46A7-BD42-778633712A8F}" type="presParOf" srcId="{4E465A95-7BE4-468F-A28C-1228A1D186BB}" destId="{E64D7FDA-0BCB-4F24-8531-63282690F6F8}" srcOrd="5" destOrd="0" presId="urn:microsoft.com/office/officeart/2005/8/layout/pyramid2"/>
    <dgm:cxn modelId="{45746237-2B1E-4CC0-B1AE-1418F835036F}" type="presParOf" srcId="{4E465A95-7BE4-468F-A28C-1228A1D186BB}" destId="{213FFDE5-7242-48FE-9917-24A3FB674F3A}" srcOrd="6" destOrd="0" presId="urn:microsoft.com/office/officeart/2005/8/layout/pyramid2"/>
    <dgm:cxn modelId="{E8178A5C-6FA7-4527-B50F-EA3D1B111EA2}" type="presParOf" srcId="{4E465A95-7BE4-468F-A28C-1228A1D186BB}" destId="{BB1C003F-885F-48A4-9600-2B6A6CB09997}" srcOrd="7" destOrd="0" presId="urn:microsoft.com/office/officeart/2005/8/layout/pyramid2"/>
    <dgm:cxn modelId="{D36399E6-B444-4F45-AF38-060435690268}" type="presParOf" srcId="{4E465A95-7BE4-468F-A28C-1228A1D186BB}" destId="{041B5540-FD75-455B-B787-C844D75A6707}" srcOrd="8" destOrd="0" presId="urn:microsoft.com/office/officeart/2005/8/layout/pyramid2"/>
    <dgm:cxn modelId="{28E5B6E2-AFF6-49B5-ACB9-C5990B412E85}" type="presParOf" srcId="{4E465A95-7BE4-468F-A28C-1228A1D186BB}" destId="{702974D0-B2FB-4D4A-A334-C30858B7B6EF}" srcOrd="9" destOrd="0" presId="urn:microsoft.com/office/officeart/2005/8/layout/pyramid2"/>
    <dgm:cxn modelId="{1A22575B-5545-43A3-BFED-B81EFCC4F873}" type="presParOf" srcId="{4E465A95-7BE4-468F-A28C-1228A1D186BB}" destId="{9228F23B-2982-4EA7-BD37-141C255911AE}" srcOrd="10" destOrd="0" presId="urn:microsoft.com/office/officeart/2005/8/layout/pyramid2"/>
    <dgm:cxn modelId="{855D6218-BE09-4C74-9AA7-CA6899C6F168}" type="presParOf" srcId="{4E465A95-7BE4-468F-A28C-1228A1D186BB}" destId="{13AD1B23-F512-4F67-9B02-33C1B0967EE9}" srcOrd="11" destOrd="0" presId="urn:microsoft.com/office/officeart/2005/8/layout/pyramid2"/>
    <dgm:cxn modelId="{86DDF62E-2A2B-4F23-8675-52DEFA727BC7}" type="presParOf" srcId="{4E465A95-7BE4-468F-A28C-1228A1D186BB}" destId="{10ACBB77-55EE-41BF-962A-82989727E382}" srcOrd="12" destOrd="0" presId="urn:microsoft.com/office/officeart/2005/8/layout/pyramid2"/>
    <dgm:cxn modelId="{BDDBE7F0-F247-492D-A6C9-97452523F677}" type="presParOf" srcId="{4E465A95-7BE4-468F-A28C-1228A1D186BB}" destId="{337373E2-95BC-462C-AA2B-4BDC373CE754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906EE33-BCDB-4B56-9967-D4B1F14530B7}" type="doc">
      <dgm:prSet loTypeId="urn:microsoft.com/office/officeart/2005/8/layout/default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B224113D-9530-4C4F-A530-E8D0F77FA2A1}">
      <dgm:prSet phldrT="[Текст]"/>
      <dgm:spPr/>
      <dgm:t>
        <a:bodyPr/>
        <a:lstStyle/>
        <a:p>
          <a:r>
            <a:rPr lang="uk-UA" b="1" i="1" baseline="0" dirty="0" smtClean="0">
              <a:solidFill>
                <a:schemeClr val="tx1"/>
              </a:solidFill>
              <a:latin typeface="Georgia" pitchFamily="18" charset="0"/>
            </a:rPr>
            <a:t>НАУКОВОСТІ</a:t>
          </a:r>
          <a:endParaRPr lang="ru-RU" b="1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FE3A42F7-E1CA-4CF6-91F1-E6678B240EF4}" type="parTrans" cxnId="{72CAA431-1B5A-41AC-9F66-A9BCEB62E6AD}">
      <dgm:prSet/>
      <dgm:spPr/>
      <dgm:t>
        <a:bodyPr/>
        <a:lstStyle/>
        <a:p>
          <a:endParaRPr lang="ru-RU"/>
        </a:p>
      </dgm:t>
    </dgm:pt>
    <dgm:pt modelId="{D2E6E21F-29F7-4E73-832A-26A1E02A9E3B}" type="sibTrans" cxnId="{72CAA431-1B5A-41AC-9F66-A9BCEB62E6AD}">
      <dgm:prSet/>
      <dgm:spPr/>
      <dgm:t>
        <a:bodyPr/>
        <a:lstStyle/>
        <a:p>
          <a:endParaRPr lang="ru-RU"/>
        </a:p>
      </dgm:t>
    </dgm:pt>
    <dgm:pt modelId="{67EE317A-2E8D-4937-8D91-92C9BC5D236F}">
      <dgm:prSet phldrT="[Текст]"/>
      <dgm:spPr/>
      <dgm:t>
        <a:bodyPr/>
        <a:lstStyle/>
        <a:p>
          <a:r>
            <a:rPr lang="uk-UA" b="1" i="1" baseline="0" dirty="0" smtClean="0">
              <a:solidFill>
                <a:schemeClr val="tx1"/>
              </a:solidFill>
              <a:latin typeface="Georgia" pitchFamily="18" charset="0"/>
            </a:rPr>
            <a:t>СИСТЕМНОСТІ І ПОСЛІДОВНОСТІ ОСВІТИ </a:t>
          </a:r>
          <a:endParaRPr lang="ru-RU" b="1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755D79F4-D86E-42EC-BEFE-5E3F25622C0D}" type="parTrans" cxnId="{0C898877-19BB-4D9C-92F8-E2F11F2B2A9B}">
      <dgm:prSet/>
      <dgm:spPr/>
      <dgm:t>
        <a:bodyPr/>
        <a:lstStyle/>
        <a:p>
          <a:endParaRPr lang="ru-RU"/>
        </a:p>
      </dgm:t>
    </dgm:pt>
    <dgm:pt modelId="{33A8DA18-98D8-499C-A0D9-7AB3E19054CE}" type="sibTrans" cxnId="{0C898877-19BB-4D9C-92F8-E2F11F2B2A9B}">
      <dgm:prSet/>
      <dgm:spPr/>
      <dgm:t>
        <a:bodyPr/>
        <a:lstStyle/>
        <a:p>
          <a:endParaRPr lang="ru-RU"/>
        </a:p>
      </dgm:t>
    </dgm:pt>
    <dgm:pt modelId="{E5430B7C-E074-400A-BAAD-190DB5FE6A30}">
      <dgm:prSet phldrT="[Текст]"/>
      <dgm:spPr/>
      <dgm:t>
        <a:bodyPr/>
        <a:lstStyle/>
        <a:p>
          <a:r>
            <a:rPr lang="uk-UA" b="1" i="1" baseline="0" dirty="0" smtClean="0">
              <a:solidFill>
                <a:schemeClr val="tx1"/>
              </a:solidFill>
              <a:latin typeface="Georgia" pitchFamily="18" charset="0"/>
            </a:rPr>
            <a:t>ДОСТУПНОСТІ</a:t>
          </a:r>
          <a:endParaRPr lang="ru-RU" b="1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C7F8F150-3447-4956-B09E-B257A64426D0}" type="parTrans" cxnId="{71276FF9-0CB9-4FE6-909A-2778661B23E6}">
      <dgm:prSet/>
      <dgm:spPr/>
      <dgm:t>
        <a:bodyPr/>
        <a:lstStyle/>
        <a:p>
          <a:endParaRPr lang="ru-RU"/>
        </a:p>
      </dgm:t>
    </dgm:pt>
    <dgm:pt modelId="{81ECD88A-70CE-4A53-BAF2-17F1E7CE6BB2}" type="sibTrans" cxnId="{71276FF9-0CB9-4FE6-909A-2778661B23E6}">
      <dgm:prSet/>
      <dgm:spPr/>
      <dgm:t>
        <a:bodyPr/>
        <a:lstStyle/>
        <a:p>
          <a:endParaRPr lang="ru-RU"/>
        </a:p>
      </dgm:t>
    </dgm:pt>
    <dgm:pt modelId="{42E3C5D3-61D5-4EA1-B5EF-9CA83F47182C}">
      <dgm:prSet phldrT="[Текст]"/>
      <dgm:spPr/>
      <dgm:t>
        <a:bodyPr/>
        <a:lstStyle/>
        <a:p>
          <a:r>
            <a:rPr lang="uk-UA" b="1" i="1" baseline="0" dirty="0" smtClean="0">
              <a:solidFill>
                <a:schemeClr val="tx1"/>
              </a:solidFill>
              <a:latin typeface="Georgia" pitchFamily="18" charset="0"/>
            </a:rPr>
            <a:t>ЄДНОСТІ ТЕОРІЙ З ПРАКТИКИ</a:t>
          </a:r>
          <a:endParaRPr lang="ru-RU" b="1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E9980439-742A-48D8-9B8A-48315D1799A2}" type="parTrans" cxnId="{3B1A8C27-4745-4653-91EC-82187159248A}">
      <dgm:prSet/>
      <dgm:spPr/>
      <dgm:t>
        <a:bodyPr/>
        <a:lstStyle/>
        <a:p>
          <a:endParaRPr lang="ru-RU"/>
        </a:p>
      </dgm:t>
    </dgm:pt>
    <dgm:pt modelId="{7D1662A0-82D5-4F6B-ADBB-F8B754FF7D47}" type="sibTrans" cxnId="{3B1A8C27-4745-4653-91EC-82187159248A}">
      <dgm:prSet/>
      <dgm:spPr/>
      <dgm:t>
        <a:bodyPr/>
        <a:lstStyle/>
        <a:p>
          <a:endParaRPr lang="ru-RU"/>
        </a:p>
      </dgm:t>
    </dgm:pt>
    <dgm:pt modelId="{195611F6-DA22-4E17-8364-A8B1766CBB85}">
      <dgm:prSet phldrT="[Текст]"/>
      <dgm:spPr/>
      <dgm:t>
        <a:bodyPr/>
        <a:lstStyle/>
        <a:p>
          <a:r>
            <a:rPr lang="uk-UA" b="1" i="1" baseline="0" dirty="0" smtClean="0">
              <a:solidFill>
                <a:schemeClr val="tx1"/>
              </a:solidFill>
              <a:latin typeface="Georgia" pitchFamily="18" charset="0"/>
            </a:rPr>
            <a:t>СВІДОМОСТІ ТА АКТИВНОСТІ</a:t>
          </a:r>
          <a:endParaRPr lang="ru-RU" b="1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1885E2D5-3762-41C5-9CDB-7AD01E7C0F1D}" type="parTrans" cxnId="{58E02982-0547-4766-9F8D-6FF060DDF694}">
      <dgm:prSet/>
      <dgm:spPr/>
      <dgm:t>
        <a:bodyPr/>
        <a:lstStyle/>
        <a:p>
          <a:endParaRPr lang="ru-RU"/>
        </a:p>
      </dgm:t>
    </dgm:pt>
    <dgm:pt modelId="{C814653D-ACE0-4974-8934-BD696CFBBDA1}" type="sibTrans" cxnId="{58E02982-0547-4766-9F8D-6FF060DDF694}">
      <dgm:prSet/>
      <dgm:spPr/>
      <dgm:t>
        <a:bodyPr/>
        <a:lstStyle/>
        <a:p>
          <a:endParaRPr lang="ru-RU"/>
        </a:p>
      </dgm:t>
    </dgm:pt>
    <dgm:pt modelId="{6764ED57-4CF6-4BDA-913D-D431931136C5}">
      <dgm:prSet phldrT="[Текст]"/>
      <dgm:spPr/>
      <dgm:t>
        <a:bodyPr/>
        <a:lstStyle/>
        <a:p>
          <a:r>
            <a:rPr lang="uk-UA" b="1" i="1" baseline="0" dirty="0" smtClean="0">
              <a:solidFill>
                <a:schemeClr val="tx1"/>
              </a:solidFill>
              <a:latin typeface="Georgia" pitchFamily="18" charset="0"/>
            </a:rPr>
            <a:t>НАОЧНОСТІ</a:t>
          </a:r>
          <a:endParaRPr lang="ru-RU" b="1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8EC3550B-ABB4-4968-984A-68C113064705}" type="parTrans" cxnId="{30E5676B-974D-47B1-8A4D-A06CA313ECEE}">
      <dgm:prSet/>
      <dgm:spPr/>
    </dgm:pt>
    <dgm:pt modelId="{967113CD-8171-4AD0-89FD-BF81F27FE4B2}" type="sibTrans" cxnId="{30E5676B-974D-47B1-8A4D-A06CA313ECEE}">
      <dgm:prSet/>
      <dgm:spPr/>
    </dgm:pt>
    <dgm:pt modelId="{DFFAFC2C-7D16-4633-8461-B7CEF5EB18BF}">
      <dgm:prSet phldrT="[Текст]"/>
      <dgm:spPr/>
      <dgm:t>
        <a:bodyPr/>
        <a:lstStyle/>
        <a:p>
          <a:r>
            <a:rPr lang="uk-UA" b="1" i="1" baseline="0" dirty="0" smtClean="0">
              <a:solidFill>
                <a:schemeClr val="tx1"/>
              </a:solidFill>
              <a:latin typeface="Georgia" pitchFamily="18" charset="0"/>
            </a:rPr>
            <a:t>МІЦНОСТІ ЗАСВОЄННЯ ЗУН</a:t>
          </a:r>
          <a:endParaRPr lang="ru-RU" b="1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5C8F4E79-981D-4831-81FC-AE2CEEA4CCDD}" type="parTrans" cxnId="{060BAC79-E726-4A8A-9CBA-F3E8E2AB7F9A}">
      <dgm:prSet/>
      <dgm:spPr/>
    </dgm:pt>
    <dgm:pt modelId="{DC9F71D0-5ADB-4C44-AB83-960C495C6EFC}" type="sibTrans" cxnId="{060BAC79-E726-4A8A-9CBA-F3E8E2AB7F9A}">
      <dgm:prSet/>
      <dgm:spPr/>
    </dgm:pt>
    <dgm:pt modelId="{2552A7D6-00A3-4FD1-A010-D4A7340C1639}">
      <dgm:prSet phldrT="[Текст]"/>
      <dgm:spPr/>
      <dgm:t>
        <a:bodyPr/>
        <a:lstStyle/>
        <a:p>
          <a:r>
            <a:rPr lang="uk-UA" b="1" i="1" baseline="0" dirty="0" smtClean="0">
              <a:solidFill>
                <a:schemeClr val="tx1"/>
              </a:solidFill>
              <a:latin typeface="Georgia" pitchFamily="18" charset="0"/>
            </a:rPr>
            <a:t>ЕМОЦІЙНОСТІ</a:t>
          </a:r>
          <a:endParaRPr lang="ru-RU" b="1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48BA5B1E-0912-4C91-92BD-E8C902C0F275}" type="parTrans" cxnId="{C6E3F5F8-F89C-408E-9F15-CF9084F1044B}">
      <dgm:prSet/>
      <dgm:spPr/>
    </dgm:pt>
    <dgm:pt modelId="{4E1376E4-D79F-4AE9-9825-3FA7FA6717AC}" type="sibTrans" cxnId="{C6E3F5F8-F89C-408E-9F15-CF9084F1044B}">
      <dgm:prSet/>
      <dgm:spPr/>
    </dgm:pt>
    <dgm:pt modelId="{E26416F5-3B6C-4DF6-8C86-56FA5442EEA2}" type="pres">
      <dgm:prSet presAssocID="{E906EE33-BCDB-4B56-9967-D4B1F14530B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B11BC6C-F719-43C3-8159-3A129D5DF229}" type="pres">
      <dgm:prSet presAssocID="{B224113D-9530-4C4F-A530-E8D0F77FA2A1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476BE8-761C-4298-AA5C-4DDD668C2021}" type="pres">
      <dgm:prSet presAssocID="{D2E6E21F-29F7-4E73-832A-26A1E02A9E3B}" presName="sibTrans" presStyleCnt="0"/>
      <dgm:spPr/>
    </dgm:pt>
    <dgm:pt modelId="{FE83D6F7-E762-431E-AB8B-948DB6F87B75}" type="pres">
      <dgm:prSet presAssocID="{67EE317A-2E8D-4937-8D91-92C9BC5D236F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6E859B-AE18-4C2D-85C7-06B6F35E85B6}" type="pres">
      <dgm:prSet presAssocID="{33A8DA18-98D8-499C-A0D9-7AB3E19054CE}" presName="sibTrans" presStyleCnt="0"/>
      <dgm:spPr/>
    </dgm:pt>
    <dgm:pt modelId="{858F1A2D-B253-4E55-98CD-C01A111A9FA2}" type="pres">
      <dgm:prSet presAssocID="{E5430B7C-E074-400A-BAAD-190DB5FE6A30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C176B2-CA4C-481F-B1A5-76D213A13FE0}" type="pres">
      <dgm:prSet presAssocID="{81ECD88A-70CE-4A53-BAF2-17F1E7CE6BB2}" presName="sibTrans" presStyleCnt="0"/>
      <dgm:spPr/>
    </dgm:pt>
    <dgm:pt modelId="{C1D22E08-D9B0-4879-8D28-D84DC27E4BE3}" type="pres">
      <dgm:prSet presAssocID="{42E3C5D3-61D5-4EA1-B5EF-9CA83F47182C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50E0F7-25AC-4352-841E-6F1EE3BFDAD2}" type="pres">
      <dgm:prSet presAssocID="{7D1662A0-82D5-4F6B-ADBB-F8B754FF7D47}" presName="sibTrans" presStyleCnt="0"/>
      <dgm:spPr/>
    </dgm:pt>
    <dgm:pt modelId="{56E8AF1A-2D7A-46BA-8B20-1D7798BD0A13}" type="pres">
      <dgm:prSet presAssocID="{195611F6-DA22-4E17-8364-A8B1766CBB85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FBF413-79CB-4BC9-9D81-82074AF154D8}" type="pres">
      <dgm:prSet presAssocID="{C814653D-ACE0-4974-8934-BD696CFBBDA1}" presName="sibTrans" presStyleCnt="0"/>
      <dgm:spPr/>
    </dgm:pt>
    <dgm:pt modelId="{4E845E60-B89A-4929-A68D-0881C711B05C}" type="pres">
      <dgm:prSet presAssocID="{6764ED57-4CF6-4BDA-913D-D431931136C5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8A4208-C12E-4FB7-9C3D-7CC2B045C02A}" type="pres">
      <dgm:prSet presAssocID="{967113CD-8171-4AD0-89FD-BF81F27FE4B2}" presName="sibTrans" presStyleCnt="0"/>
      <dgm:spPr/>
    </dgm:pt>
    <dgm:pt modelId="{38046037-144E-4C43-B0F3-F989DFF179F7}" type="pres">
      <dgm:prSet presAssocID="{DFFAFC2C-7D16-4633-8461-B7CEF5EB18BF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653BB7-38E9-44F3-BA5C-418793B880E8}" type="pres">
      <dgm:prSet presAssocID="{DC9F71D0-5ADB-4C44-AB83-960C495C6EFC}" presName="sibTrans" presStyleCnt="0"/>
      <dgm:spPr/>
    </dgm:pt>
    <dgm:pt modelId="{5E185513-0A09-4CE3-84CA-5EFE94BF8046}" type="pres">
      <dgm:prSet presAssocID="{2552A7D6-00A3-4FD1-A010-D4A7340C1639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E5676B-974D-47B1-8A4D-A06CA313ECEE}" srcId="{E906EE33-BCDB-4B56-9967-D4B1F14530B7}" destId="{6764ED57-4CF6-4BDA-913D-D431931136C5}" srcOrd="5" destOrd="0" parTransId="{8EC3550B-ABB4-4968-984A-68C113064705}" sibTransId="{967113CD-8171-4AD0-89FD-BF81F27FE4B2}"/>
    <dgm:cxn modelId="{0C702B6F-0B17-4630-BD01-EA2061F0A766}" type="presOf" srcId="{2552A7D6-00A3-4FD1-A010-D4A7340C1639}" destId="{5E185513-0A09-4CE3-84CA-5EFE94BF8046}" srcOrd="0" destOrd="0" presId="urn:microsoft.com/office/officeart/2005/8/layout/default"/>
    <dgm:cxn modelId="{060BAC79-E726-4A8A-9CBA-F3E8E2AB7F9A}" srcId="{E906EE33-BCDB-4B56-9967-D4B1F14530B7}" destId="{DFFAFC2C-7D16-4633-8461-B7CEF5EB18BF}" srcOrd="6" destOrd="0" parTransId="{5C8F4E79-981D-4831-81FC-AE2CEEA4CCDD}" sibTransId="{DC9F71D0-5ADB-4C44-AB83-960C495C6EFC}"/>
    <dgm:cxn modelId="{F79DC760-D4F6-4018-97E3-5407001210B3}" type="presOf" srcId="{B224113D-9530-4C4F-A530-E8D0F77FA2A1}" destId="{CB11BC6C-F719-43C3-8159-3A129D5DF229}" srcOrd="0" destOrd="0" presId="urn:microsoft.com/office/officeart/2005/8/layout/default"/>
    <dgm:cxn modelId="{F3F69DD6-63E0-4F9A-9BD5-90A085A55A15}" type="presOf" srcId="{DFFAFC2C-7D16-4633-8461-B7CEF5EB18BF}" destId="{38046037-144E-4C43-B0F3-F989DFF179F7}" srcOrd="0" destOrd="0" presId="urn:microsoft.com/office/officeart/2005/8/layout/default"/>
    <dgm:cxn modelId="{71276FF9-0CB9-4FE6-909A-2778661B23E6}" srcId="{E906EE33-BCDB-4B56-9967-D4B1F14530B7}" destId="{E5430B7C-E074-400A-BAAD-190DB5FE6A30}" srcOrd="2" destOrd="0" parTransId="{C7F8F150-3447-4956-B09E-B257A64426D0}" sibTransId="{81ECD88A-70CE-4A53-BAF2-17F1E7CE6BB2}"/>
    <dgm:cxn modelId="{72CAA431-1B5A-41AC-9F66-A9BCEB62E6AD}" srcId="{E906EE33-BCDB-4B56-9967-D4B1F14530B7}" destId="{B224113D-9530-4C4F-A530-E8D0F77FA2A1}" srcOrd="0" destOrd="0" parTransId="{FE3A42F7-E1CA-4CF6-91F1-E6678B240EF4}" sibTransId="{D2E6E21F-29F7-4E73-832A-26A1E02A9E3B}"/>
    <dgm:cxn modelId="{89E77980-86AC-4375-8015-31BBC655AF09}" type="presOf" srcId="{E906EE33-BCDB-4B56-9967-D4B1F14530B7}" destId="{E26416F5-3B6C-4DF6-8C86-56FA5442EEA2}" srcOrd="0" destOrd="0" presId="urn:microsoft.com/office/officeart/2005/8/layout/default"/>
    <dgm:cxn modelId="{3B1A8C27-4745-4653-91EC-82187159248A}" srcId="{E906EE33-BCDB-4B56-9967-D4B1F14530B7}" destId="{42E3C5D3-61D5-4EA1-B5EF-9CA83F47182C}" srcOrd="3" destOrd="0" parTransId="{E9980439-742A-48D8-9B8A-48315D1799A2}" sibTransId="{7D1662A0-82D5-4F6B-ADBB-F8B754FF7D47}"/>
    <dgm:cxn modelId="{FE4BB79F-7E2B-46AA-ACFA-3A004FE2D568}" type="presOf" srcId="{42E3C5D3-61D5-4EA1-B5EF-9CA83F47182C}" destId="{C1D22E08-D9B0-4879-8D28-D84DC27E4BE3}" srcOrd="0" destOrd="0" presId="urn:microsoft.com/office/officeart/2005/8/layout/default"/>
    <dgm:cxn modelId="{B4C72C5C-11CC-453D-BBEC-A447866BB714}" type="presOf" srcId="{195611F6-DA22-4E17-8364-A8B1766CBB85}" destId="{56E8AF1A-2D7A-46BA-8B20-1D7798BD0A13}" srcOrd="0" destOrd="0" presId="urn:microsoft.com/office/officeart/2005/8/layout/default"/>
    <dgm:cxn modelId="{5A90F300-9533-4735-B06F-1A4A2E117E68}" type="presOf" srcId="{67EE317A-2E8D-4937-8D91-92C9BC5D236F}" destId="{FE83D6F7-E762-431E-AB8B-948DB6F87B75}" srcOrd="0" destOrd="0" presId="urn:microsoft.com/office/officeart/2005/8/layout/default"/>
    <dgm:cxn modelId="{D55B0DB5-05D9-4C57-9787-00EF83E8409C}" type="presOf" srcId="{E5430B7C-E074-400A-BAAD-190DB5FE6A30}" destId="{858F1A2D-B253-4E55-98CD-C01A111A9FA2}" srcOrd="0" destOrd="0" presId="urn:microsoft.com/office/officeart/2005/8/layout/default"/>
    <dgm:cxn modelId="{C6E3F5F8-F89C-408E-9F15-CF9084F1044B}" srcId="{E906EE33-BCDB-4B56-9967-D4B1F14530B7}" destId="{2552A7D6-00A3-4FD1-A010-D4A7340C1639}" srcOrd="7" destOrd="0" parTransId="{48BA5B1E-0912-4C91-92BD-E8C902C0F275}" sibTransId="{4E1376E4-D79F-4AE9-9825-3FA7FA6717AC}"/>
    <dgm:cxn modelId="{58E02982-0547-4766-9F8D-6FF060DDF694}" srcId="{E906EE33-BCDB-4B56-9967-D4B1F14530B7}" destId="{195611F6-DA22-4E17-8364-A8B1766CBB85}" srcOrd="4" destOrd="0" parTransId="{1885E2D5-3762-41C5-9CDB-7AD01E7C0F1D}" sibTransId="{C814653D-ACE0-4974-8934-BD696CFBBDA1}"/>
    <dgm:cxn modelId="{0C898877-19BB-4D9C-92F8-E2F11F2B2A9B}" srcId="{E906EE33-BCDB-4B56-9967-D4B1F14530B7}" destId="{67EE317A-2E8D-4937-8D91-92C9BC5D236F}" srcOrd="1" destOrd="0" parTransId="{755D79F4-D86E-42EC-BEFE-5E3F25622C0D}" sibTransId="{33A8DA18-98D8-499C-A0D9-7AB3E19054CE}"/>
    <dgm:cxn modelId="{C04BAEE8-4E6D-4BC6-B50D-CF8D733C29CD}" type="presOf" srcId="{6764ED57-4CF6-4BDA-913D-D431931136C5}" destId="{4E845E60-B89A-4929-A68D-0881C711B05C}" srcOrd="0" destOrd="0" presId="urn:microsoft.com/office/officeart/2005/8/layout/default"/>
    <dgm:cxn modelId="{BF474515-A222-4601-83D5-B6AD84B78C80}" type="presParOf" srcId="{E26416F5-3B6C-4DF6-8C86-56FA5442EEA2}" destId="{CB11BC6C-F719-43C3-8159-3A129D5DF229}" srcOrd="0" destOrd="0" presId="urn:microsoft.com/office/officeart/2005/8/layout/default"/>
    <dgm:cxn modelId="{D7497AF5-9AD4-4A9F-89B3-69E6A22FD0BD}" type="presParOf" srcId="{E26416F5-3B6C-4DF6-8C86-56FA5442EEA2}" destId="{B1476BE8-761C-4298-AA5C-4DDD668C2021}" srcOrd="1" destOrd="0" presId="urn:microsoft.com/office/officeart/2005/8/layout/default"/>
    <dgm:cxn modelId="{2D3C82D6-2393-4D85-B67B-1DF3E0028C05}" type="presParOf" srcId="{E26416F5-3B6C-4DF6-8C86-56FA5442EEA2}" destId="{FE83D6F7-E762-431E-AB8B-948DB6F87B75}" srcOrd="2" destOrd="0" presId="urn:microsoft.com/office/officeart/2005/8/layout/default"/>
    <dgm:cxn modelId="{8945D46D-628A-4EC9-8E43-85E8FDD9CB58}" type="presParOf" srcId="{E26416F5-3B6C-4DF6-8C86-56FA5442EEA2}" destId="{5C6E859B-AE18-4C2D-85C7-06B6F35E85B6}" srcOrd="3" destOrd="0" presId="urn:microsoft.com/office/officeart/2005/8/layout/default"/>
    <dgm:cxn modelId="{95C1C9E3-CD42-4EF3-A4F5-B2C3D7F19DF1}" type="presParOf" srcId="{E26416F5-3B6C-4DF6-8C86-56FA5442EEA2}" destId="{858F1A2D-B253-4E55-98CD-C01A111A9FA2}" srcOrd="4" destOrd="0" presId="urn:microsoft.com/office/officeart/2005/8/layout/default"/>
    <dgm:cxn modelId="{65981952-9152-4C34-84D0-90BBC724B76C}" type="presParOf" srcId="{E26416F5-3B6C-4DF6-8C86-56FA5442EEA2}" destId="{BBC176B2-CA4C-481F-B1A5-76D213A13FE0}" srcOrd="5" destOrd="0" presId="urn:microsoft.com/office/officeart/2005/8/layout/default"/>
    <dgm:cxn modelId="{7CBAA8AE-4680-4B7F-A091-8987D4C3E07B}" type="presParOf" srcId="{E26416F5-3B6C-4DF6-8C86-56FA5442EEA2}" destId="{C1D22E08-D9B0-4879-8D28-D84DC27E4BE3}" srcOrd="6" destOrd="0" presId="urn:microsoft.com/office/officeart/2005/8/layout/default"/>
    <dgm:cxn modelId="{0D611425-549F-4FFA-9540-FC766D7C67DC}" type="presParOf" srcId="{E26416F5-3B6C-4DF6-8C86-56FA5442EEA2}" destId="{6E50E0F7-25AC-4352-841E-6F1EE3BFDAD2}" srcOrd="7" destOrd="0" presId="urn:microsoft.com/office/officeart/2005/8/layout/default"/>
    <dgm:cxn modelId="{B032D808-4472-430E-9559-8D794F69F12E}" type="presParOf" srcId="{E26416F5-3B6C-4DF6-8C86-56FA5442EEA2}" destId="{56E8AF1A-2D7A-46BA-8B20-1D7798BD0A13}" srcOrd="8" destOrd="0" presId="urn:microsoft.com/office/officeart/2005/8/layout/default"/>
    <dgm:cxn modelId="{5CA93F05-D383-4E01-8202-71EE4A7379D9}" type="presParOf" srcId="{E26416F5-3B6C-4DF6-8C86-56FA5442EEA2}" destId="{D2FBF413-79CB-4BC9-9D81-82074AF154D8}" srcOrd="9" destOrd="0" presId="urn:microsoft.com/office/officeart/2005/8/layout/default"/>
    <dgm:cxn modelId="{2DD93456-D48A-443C-816E-7D37309ADE4B}" type="presParOf" srcId="{E26416F5-3B6C-4DF6-8C86-56FA5442EEA2}" destId="{4E845E60-B89A-4929-A68D-0881C711B05C}" srcOrd="10" destOrd="0" presId="urn:microsoft.com/office/officeart/2005/8/layout/default"/>
    <dgm:cxn modelId="{D86164E9-DC95-4160-B9D4-20B199BDB1C4}" type="presParOf" srcId="{E26416F5-3B6C-4DF6-8C86-56FA5442EEA2}" destId="{7C8A4208-C12E-4FB7-9C3D-7CC2B045C02A}" srcOrd="11" destOrd="0" presId="urn:microsoft.com/office/officeart/2005/8/layout/default"/>
    <dgm:cxn modelId="{3A25CF4A-5549-4832-9C9F-39AC9F48132B}" type="presParOf" srcId="{E26416F5-3B6C-4DF6-8C86-56FA5442EEA2}" destId="{38046037-144E-4C43-B0F3-F989DFF179F7}" srcOrd="12" destOrd="0" presId="urn:microsoft.com/office/officeart/2005/8/layout/default"/>
    <dgm:cxn modelId="{9E2FFF28-1DCA-4ABF-A62A-67EB3CFBF0B2}" type="presParOf" srcId="{E26416F5-3B6C-4DF6-8C86-56FA5442EEA2}" destId="{29653BB7-38E9-44F3-BA5C-418793B880E8}" srcOrd="13" destOrd="0" presId="urn:microsoft.com/office/officeart/2005/8/layout/default"/>
    <dgm:cxn modelId="{CA9163CE-A712-4F94-928F-0A30909E4591}" type="presParOf" srcId="{E26416F5-3B6C-4DF6-8C86-56FA5442EEA2}" destId="{5E185513-0A09-4CE3-84CA-5EFE94BF8046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DBFEB14-0286-41F2-B5D8-8424A58AC8C1}" type="doc">
      <dgm:prSet loTypeId="urn:microsoft.com/office/officeart/2005/8/layout/list1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E43FFEDD-5E08-4B75-9D40-5169E7FAD8C4}">
      <dgm:prSet phldrT="[Текст]"/>
      <dgm:spPr/>
      <dgm:t>
        <a:bodyPr/>
        <a:lstStyle/>
        <a:p>
          <a:r>
            <a:rPr lang="uk-UA" b="1" i="1" baseline="0" dirty="0" smtClean="0">
              <a:solidFill>
                <a:schemeClr val="tx1"/>
              </a:solidFill>
              <a:latin typeface="Georgia" pitchFamily="18" charset="0"/>
            </a:rPr>
            <a:t>навчальні заняття</a:t>
          </a:r>
          <a:endParaRPr lang="ru-RU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4E22E3E1-5DFA-421D-A8FF-3910C1E5DA9D}" type="parTrans" cxnId="{ABA75E46-8F92-49E1-8B0E-CDDD18E4525C}">
      <dgm:prSet/>
      <dgm:spPr/>
      <dgm:t>
        <a:bodyPr/>
        <a:lstStyle/>
        <a:p>
          <a:endParaRPr lang="ru-RU"/>
        </a:p>
      </dgm:t>
    </dgm:pt>
    <dgm:pt modelId="{1B71CBAA-6571-4336-B8D1-36E62C50932F}" type="sibTrans" cxnId="{ABA75E46-8F92-49E1-8B0E-CDDD18E4525C}">
      <dgm:prSet/>
      <dgm:spPr/>
      <dgm:t>
        <a:bodyPr/>
        <a:lstStyle/>
        <a:p>
          <a:endParaRPr lang="ru-RU"/>
        </a:p>
      </dgm:t>
    </dgm:pt>
    <dgm:pt modelId="{17EE4674-3FBA-4B79-BD81-73AF86DDE1E3}">
      <dgm:prSet phldrT="[Текст]"/>
      <dgm:spPr/>
      <dgm:t>
        <a:bodyPr/>
        <a:lstStyle/>
        <a:p>
          <a:r>
            <a:rPr lang="uk-UA" b="1" i="1" baseline="0" dirty="0" smtClean="0">
              <a:solidFill>
                <a:schemeClr val="tx1"/>
              </a:solidFill>
              <a:latin typeface="Georgia" pitchFamily="18" charset="0"/>
            </a:rPr>
            <a:t>самостійна робота</a:t>
          </a:r>
          <a:endParaRPr lang="ru-RU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B66A059B-EB10-4C27-9867-AB80A51EEA86}" type="parTrans" cxnId="{9411E294-E898-43FA-9FDA-E1FB5CCD3DA5}">
      <dgm:prSet/>
      <dgm:spPr/>
      <dgm:t>
        <a:bodyPr/>
        <a:lstStyle/>
        <a:p>
          <a:endParaRPr lang="ru-RU"/>
        </a:p>
      </dgm:t>
    </dgm:pt>
    <dgm:pt modelId="{12672C3F-6A63-45A7-835A-EB5966B2D0A2}" type="sibTrans" cxnId="{9411E294-E898-43FA-9FDA-E1FB5CCD3DA5}">
      <dgm:prSet/>
      <dgm:spPr/>
      <dgm:t>
        <a:bodyPr/>
        <a:lstStyle/>
        <a:p>
          <a:endParaRPr lang="ru-RU"/>
        </a:p>
      </dgm:t>
    </dgm:pt>
    <dgm:pt modelId="{082E93B5-1D5C-4F8D-A461-0EEC0A20322D}">
      <dgm:prSet phldrT="[Текст]"/>
      <dgm:spPr/>
      <dgm:t>
        <a:bodyPr/>
        <a:lstStyle/>
        <a:p>
          <a:r>
            <a:rPr lang="uk-UA" b="1" i="1" baseline="0" dirty="0" smtClean="0">
              <a:solidFill>
                <a:schemeClr val="tx1"/>
              </a:solidFill>
              <a:latin typeface="Georgia" pitchFamily="18" charset="0"/>
            </a:rPr>
            <a:t>практична підготовка</a:t>
          </a:r>
          <a:endParaRPr lang="ru-RU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B5C0ED46-84A4-44B5-ABC3-7CEB1AC7E433}" type="parTrans" cxnId="{A4A9EFDF-127A-43E3-96E5-6285F06B2F71}">
      <dgm:prSet/>
      <dgm:spPr/>
      <dgm:t>
        <a:bodyPr/>
        <a:lstStyle/>
        <a:p>
          <a:endParaRPr lang="ru-RU"/>
        </a:p>
      </dgm:t>
    </dgm:pt>
    <dgm:pt modelId="{59BC757C-0E1B-416D-AFAE-D0CFB6BC8904}" type="sibTrans" cxnId="{A4A9EFDF-127A-43E3-96E5-6285F06B2F71}">
      <dgm:prSet/>
      <dgm:spPr/>
      <dgm:t>
        <a:bodyPr/>
        <a:lstStyle/>
        <a:p>
          <a:endParaRPr lang="ru-RU"/>
        </a:p>
      </dgm:t>
    </dgm:pt>
    <dgm:pt modelId="{8C57B168-6545-4262-A864-37FD76B08466}">
      <dgm:prSet phldrT="[Текст]"/>
      <dgm:spPr/>
      <dgm:t>
        <a:bodyPr/>
        <a:lstStyle/>
        <a:p>
          <a:r>
            <a:rPr lang="uk-UA" b="1" i="1" baseline="0" dirty="0" smtClean="0">
              <a:solidFill>
                <a:schemeClr val="tx1"/>
              </a:solidFill>
              <a:latin typeface="Georgia" pitchFamily="18" charset="0"/>
            </a:rPr>
            <a:t>контрольні заходи</a:t>
          </a:r>
          <a:endParaRPr lang="ru-RU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16CAE23B-514E-46F6-BE8D-65540F4E61FE}" type="parTrans" cxnId="{9303B4E9-8145-4FFC-A555-3A1DB5C8501E}">
      <dgm:prSet/>
      <dgm:spPr/>
    </dgm:pt>
    <dgm:pt modelId="{2396B7DE-0668-4644-8DF3-7A58F8076835}" type="sibTrans" cxnId="{9303B4E9-8145-4FFC-A555-3A1DB5C8501E}">
      <dgm:prSet/>
      <dgm:spPr/>
    </dgm:pt>
    <dgm:pt modelId="{27644C29-61AB-4044-83D5-2612B4F4614B}" type="pres">
      <dgm:prSet presAssocID="{FDBFEB14-0286-41F2-B5D8-8424A58AC8C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AD6598-D91F-48D8-A80B-94E6F9B3C879}" type="pres">
      <dgm:prSet presAssocID="{E43FFEDD-5E08-4B75-9D40-5169E7FAD8C4}" presName="parentLin" presStyleCnt="0"/>
      <dgm:spPr/>
    </dgm:pt>
    <dgm:pt modelId="{B2D1B2CE-0CF5-4B5C-82EC-4E2F21C3B55C}" type="pres">
      <dgm:prSet presAssocID="{E43FFEDD-5E08-4B75-9D40-5169E7FAD8C4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A73A2221-F5AB-4717-85FD-76C69EC5D061}" type="pres">
      <dgm:prSet presAssocID="{E43FFEDD-5E08-4B75-9D40-5169E7FAD8C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4015F8-343A-499C-9E15-B7E9942748DF}" type="pres">
      <dgm:prSet presAssocID="{E43FFEDD-5E08-4B75-9D40-5169E7FAD8C4}" presName="negativeSpace" presStyleCnt="0"/>
      <dgm:spPr/>
    </dgm:pt>
    <dgm:pt modelId="{CF6CD8FB-A89F-434E-8807-E2333C78AE70}" type="pres">
      <dgm:prSet presAssocID="{E43FFEDD-5E08-4B75-9D40-5169E7FAD8C4}" presName="childText" presStyleLbl="conFgAcc1" presStyleIdx="0" presStyleCnt="4">
        <dgm:presLayoutVars>
          <dgm:bulletEnabled val="1"/>
        </dgm:presLayoutVars>
      </dgm:prSet>
      <dgm:spPr/>
    </dgm:pt>
    <dgm:pt modelId="{9B4F16AD-AC50-4F29-8A38-EBCE776342DA}" type="pres">
      <dgm:prSet presAssocID="{1B71CBAA-6571-4336-B8D1-36E62C50932F}" presName="spaceBetweenRectangles" presStyleCnt="0"/>
      <dgm:spPr/>
    </dgm:pt>
    <dgm:pt modelId="{B8C26F81-EF7E-463D-BB6B-FE6E6017C18E}" type="pres">
      <dgm:prSet presAssocID="{17EE4674-3FBA-4B79-BD81-73AF86DDE1E3}" presName="parentLin" presStyleCnt="0"/>
      <dgm:spPr/>
    </dgm:pt>
    <dgm:pt modelId="{621725DF-8D9C-419E-B946-089AE78EEA29}" type="pres">
      <dgm:prSet presAssocID="{17EE4674-3FBA-4B79-BD81-73AF86DDE1E3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322DD9A9-C2F4-4EEC-9CF6-BC6FBC83DFE4}" type="pres">
      <dgm:prSet presAssocID="{17EE4674-3FBA-4B79-BD81-73AF86DDE1E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1A4CDF-BF3A-4AF8-B054-834576AEDC1A}" type="pres">
      <dgm:prSet presAssocID="{17EE4674-3FBA-4B79-BD81-73AF86DDE1E3}" presName="negativeSpace" presStyleCnt="0"/>
      <dgm:spPr/>
    </dgm:pt>
    <dgm:pt modelId="{7B9FCCC1-C2E2-4A58-B5BA-2DB843587DAA}" type="pres">
      <dgm:prSet presAssocID="{17EE4674-3FBA-4B79-BD81-73AF86DDE1E3}" presName="childText" presStyleLbl="conFgAcc1" presStyleIdx="1" presStyleCnt="4">
        <dgm:presLayoutVars>
          <dgm:bulletEnabled val="1"/>
        </dgm:presLayoutVars>
      </dgm:prSet>
      <dgm:spPr/>
    </dgm:pt>
    <dgm:pt modelId="{9A3D0511-E2D9-4823-879F-04906722EB76}" type="pres">
      <dgm:prSet presAssocID="{12672C3F-6A63-45A7-835A-EB5966B2D0A2}" presName="spaceBetweenRectangles" presStyleCnt="0"/>
      <dgm:spPr/>
    </dgm:pt>
    <dgm:pt modelId="{0E79B40F-2883-4410-A020-4367A1763FE5}" type="pres">
      <dgm:prSet presAssocID="{082E93B5-1D5C-4F8D-A461-0EEC0A20322D}" presName="parentLin" presStyleCnt="0"/>
      <dgm:spPr/>
    </dgm:pt>
    <dgm:pt modelId="{BF483FAE-CB8B-4F97-AEB0-8E1FA6104C07}" type="pres">
      <dgm:prSet presAssocID="{082E93B5-1D5C-4F8D-A461-0EEC0A20322D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F56D51EE-307A-4189-9900-8FA81C4DC730}" type="pres">
      <dgm:prSet presAssocID="{082E93B5-1D5C-4F8D-A461-0EEC0A20322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00842F-C814-411D-9D73-99D252170906}" type="pres">
      <dgm:prSet presAssocID="{082E93B5-1D5C-4F8D-A461-0EEC0A20322D}" presName="negativeSpace" presStyleCnt="0"/>
      <dgm:spPr/>
    </dgm:pt>
    <dgm:pt modelId="{8F39CB93-E57E-45B4-BABD-0148C0CBBDD7}" type="pres">
      <dgm:prSet presAssocID="{082E93B5-1D5C-4F8D-A461-0EEC0A20322D}" presName="childText" presStyleLbl="conFgAcc1" presStyleIdx="2" presStyleCnt="4">
        <dgm:presLayoutVars>
          <dgm:bulletEnabled val="1"/>
        </dgm:presLayoutVars>
      </dgm:prSet>
      <dgm:spPr/>
    </dgm:pt>
    <dgm:pt modelId="{AF50DB4A-9469-436D-8E8E-FBC48A223DFC}" type="pres">
      <dgm:prSet presAssocID="{59BC757C-0E1B-416D-AFAE-D0CFB6BC8904}" presName="spaceBetweenRectangles" presStyleCnt="0"/>
      <dgm:spPr/>
    </dgm:pt>
    <dgm:pt modelId="{813771E5-C2C0-4216-80A5-D1DC5F52D21F}" type="pres">
      <dgm:prSet presAssocID="{8C57B168-6545-4262-A864-37FD76B08466}" presName="parentLin" presStyleCnt="0"/>
      <dgm:spPr/>
    </dgm:pt>
    <dgm:pt modelId="{485F85C0-E962-417C-90DD-EA2A1EE3D53A}" type="pres">
      <dgm:prSet presAssocID="{8C57B168-6545-4262-A864-37FD76B08466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E801625E-311F-44D6-94A0-A862C346CD1C}" type="pres">
      <dgm:prSet presAssocID="{8C57B168-6545-4262-A864-37FD76B0846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A81A5B-0A1D-49FE-AC92-1E89114C06BD}" type="pres">
      <dgm:prSet presAssocID="{8C57B168-6545-4262-A864-37FD76B08466}" presName="negativeSpace" presStyleCnt="0"/>
      <dgm:spPr/>
    </dgm:pt>
    <dgm:pt modelId="{64594568-7BE9-4AD0-A504-1AAE0AE996DA}" type="pres">
      <dgm:prSet presAssocID="{8C57B168-6545-4262-A864-37FD76B08466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F6DACBA1-2D19-4FB6-A211-8BDDB1C9AE6C}" type="presOf" srcId="{082E93B5-1D5C-4F8D-A461-0EEC0A20322D}" destId="{BF483FAE-CB8B-4F97-AEB0-8E1FA6104C07}" srcOrd="0" destOrd="0" presId="urn:microsoft.com/office/officeart/2005/8/layout/list1"/>
    <dgm:cxn modelId="{9303B4E9-8145-4FFC-A555-3A1DB5C8501E}" srcId="{FDBFEB14-0286-41F2-B5D8-8424A58AC8C1}" destId="{8C57B168-6545-4262-A864-37FD76B08466}" srcOrd="3" destOrd="0" parTransId="{16CAE23B-514E-46F6-BE8D-65540F4E61FE}" sibTransId="{2396B7DE-0668-4644-8DF3-7A58F8076835}"/>
    <dgm:cxn modelId="{0B38234F-A243-4442-883F-D6DCB966D87E}" type="presOf" srcId="{8C57B168-6545-4262-A864-37FD76B08466}" destId="{485F85C0-E962-417C-90DD-EA2A1EE3D53A}" srcOrd="0" destOrd="0" presId="urn:microsoft.com/office/officeart/2005/8/layout/list1"/>
    <dgm:cxn modelId="{70725CB2-70D1-4E80-93C7-19F4258637AB}" type="presOf" srcId="{17EE4674-3FBA-4B79-BD81-73AF86DDE1E3}" destId="{322DD9A9-C2F4-4EEC-9CF6-BC6FBC83DFE4}" srcOrd="1" destOrd="0" presId="urn:microsoft.com/office/officeart/2005/8/layout/list1"/>
    <dgm:cxn modelId="{7B45064B-A496-495E-8AD9-7C8D6FDBEFC0}" type="presOf" srcId="{FDBFEB14-0286-41F2-B5D8-8424A58AC8C1}" destId="{27644C29-61AB-4044-83D5-2612B4F4614B}" srcOrd="0" destOrd="0" presId="urn:microsoft.com/office/officeart/2005/8/layout/list1"/>
    <dgm:cxn modelId="{ABA75E46-8F92-49E1-8B0E-CDDD18E4525C}" srcId="{FDBFEB14-0286-41F2-B5D8-8424A58AC8C1}" destId="{E43FFEDD-5E08-4B75-9D40-5169E7FAD8C4}" srcOrd="0" destOrd="0" parTransId="{4E22E3E1-5DFA-421D-A8FF-3910C1E5DA9D}" sibTransId="{1B71CBAA-6571-4336-B8D1-36E62C50932F}"/>
    <dgm:cxn modelId="{CED8EE64-7201-43D3-BDA6-07DC86A541B0}" type="presOf" srcId="{082E93B5-1D5C-4F8D-A461-0EEC0A20322D}" destId="{F56D51EE-307A-4189-9900-8FA81C4DC730}" srcOrd="1" destOrd="0" presId="urn:microsoft.com/office/officeart/2005/8/layout/list1"/>
    <dgm:cxn modelId="{081C30BE-4D73-4169-9EDC-2CC1897A8B15}" type="presOf" srcId="{17EE4674-3FBA-4B79-BD81-73AF86DDE1E3}" destId="{621725DF-8D9C-419E-B946-089AE78EEA29}" srcOrd="0" destOrd="0" presId="urn:microsoft.com/office/officeart/2005/8/layout/list1"/>
    <dgm:cxn modelId="{B07EDA43-3072-4FBC-85FC-F9C1C1715E4D}" type="presOf" srcId="{8C57B168-6545-4262-A864-37FD76B08466}" destId="{E801625E-311F-44D6-94A0-A862C346CD1C}" srcOrd="1" destOrd="0" presId="urn:microsoft.com/office/officeart/2005/8/layout/list1"/>
    <dgm:cxn modelId="{40CF7AD7-6BE8-403A-B790-E8FDE1A22358}" type="presOf" srcId="{E43FFEDD-5E08-4B75-9D40-5169E7FAD8C4}" destId="{B2D1B2CE-0CF5-4B5C-82EC-4E2F21C3B55C}" srcOrd="0" destOrd="0" presId="urn:microsoft.com/office/officeart/2005/8/layout/list1"/>
    <dgm:cxn modelId="{A4A9EFDF-127A-43E3-96E5-6285F06B2F71}" srcId="{FDBFEB14-0286-41F2-B5D8-8424A58AC8C1}" destId="{082E93B5-1D5C-4F8D-A461-0EEC0A20322D}" srcOrd="2" destOrd="0" parTransId="{B5C0ED46-84A4-44B5-ABC3-7CEB1AC7E433}" sibTransId="{59BC757C-0E1B-416D-AFAE-D0CFB6BC8904}"/>
    <dgm:cxn modelId="{7B54D2F0-95B0-4547-BB49-CA4DCFD4AC9D}" type="presOf" srcId="{E43FFEDD-5E08-4B75-9D40-5169E7FAD8C4}" destId="{A73A2221-F5AB-4717-85FD-76C69EC5D061}" srcOrd="1" destOrd="0" presId="urn:microsoft.com/office/officeart/2005/8/layout/list1"/>
    <dgm:cxn modelId="{9411E294-E898-43FA-9FDA-E1FB5CCD3DA5}" srcId="{FDBFEB14-0286-41F2-B5D8-8424A58AC8C1}" destId="{17EE4674-3FBA-4B79-BD81-73AF86DDE1E3}" srcOrd="1" destOrd="0" parTransId="{B66A059B-EB10-4C27-9867-AB80A51EEA86}" sibTransId="{12672C3F-6A63-45A7-835A-EB5966B2D0A2}"/>
    <dgm:cxn modelId="{2EBBB63A-640D-4E67-9211-C7C917745F48}" type="presParOf" srcId="{27644C29-61AB-4044-83D5-2612B4F4614B}" destId="{1EAD6598-D91F-48D8-A80B-94E6F9B3C879}" srcOrd="0" destOrd="0" presId="urn:microsoft.com/office/officeart/2005/8/layout/list1"/>
    <dgm:cxn modelId="{3022E526-C658-4F69-9639-66B2F492C2D2}" type="presParOf" srcId="{1EAD6598-D91F-48D8-A80B-94E6F9B3C879}" destId="{B2D1B2CE-0CF5-4B5C-82EC-4E2F21C3B55C}" srcOrd="0" destOrd="0" presId="urn:microsoft.com/office/officeart/2005/8/layout/list1"/>
    <dgm:cxn modelId="{6AEDB0C9-2F9A-4E6A-9F01-0299F02BFC10}" type="presParOf" srcId="{1EAD6598-D91F-48D8-A80B-94E6F9B3C879}" destId="{A73A2221-F5AB-4717-85FD-76C69EC5D061}" srcOrd="1" destOrd="0" presId="urn:microsoft.com/office/officeart/2005/8/layout/list1"/>
    <dgm:cxn modelId="{8FBA0139-AE45-4376-9785-00B13C681E63}" type="presParOf" srcId="{27644C29-61AB-4044-83D5-2612B4F4614B}" destId="{754015F8-343A-499C-9E15-B7E9942748DF}" srcOrd="1" destOrd="0" presId="urn:microsoft.com/office/officeart/2005/8/layout/list1"/>
    <dgm:cxn modelId="{4B79E2FD-AC59-491B-B6B3-2D504CD2E092}" type="presParOf" srcId="{27644C29-61AB-4044-83D5-2612B4F4614B}" destId="{CF6CD8FB-A89F-434E-8807-E2333C78AE70}" srcOrd="2" destOrd="0" presId="urn:microsoft.com/office/officeart/2005/8/layout/list1"/>
    <dgm:cxn modelId="{47F46413-7B82-43AD-8BBF-1DFEB4989C3C}" type="presParOf" srcId="{27644C29-61AB-4044-83D5-2612B4F4614B}" destId="{9B4F16AD-AC50-4F29-8A38-EBCE776342DA}" srcOrd="3" destOrd="0" presId="urn:microsoft.com/office/officeart/2005/8/layout/list1"/>
    <dgm:cxn modelId="{1740BD2A-06DB-465A-8259-CBD214B848D4}" type="presParOf" srcId="{27644C29-61AB-4044-83D5-2612B4F4614B}" destId="{B8C26F81-EF7E-463D-BB6B-FE6E6017C18E}" srcOrd="4" destOrd="0" presId="urn:microsoft.com/office/officeart/2005/8/layout/list1"/>
    <dgm:cxn modelId="{EC8D5B74-6048-40CB-8214-EF52DA48F9CC}" type="presParOf" srcId="{B8C26F81-EF7E-463D-BB6B-FE6E6017C18E}" destId="{621725DF-8D9C-419E-B946-089AE78EEA29}" srcOrd="0" destOrd="0" presId="urn:microsoft.com/office/officeart/2005/8/layout/list1"/>
    <dgm:cxn modelId="{F3D78EBC-E210-4CB4-8BC3-3F70E784138F}" type="presParOf" srcId="{B8C26F81-EF7E-463D-BB6B-FE6E6017C18E}" destId="{322DD9A9-C2F4-4EEC-9CF6-BC6FBC83DFE4}" srcOrd="1" destOrd="0" presId="urn:microsoft.com/office/officeart/2005/8/layout/list1"/>
    <dgm:cxn modelId="{DD63398B-1FA5-4FEC-9716-CD8F607D5429}" type="presParOf" srcId="{27644C29-61AB-4044-83D5-2612B4F4614B}" destId="{361A4CDF-BF3A-4AF8-B054-834576AEDC1A}" srcOrd="5" destOrd="0" presId="urn:microsoft.com/office/officeart/2005/8/layout/list1"/>
    <dgm:cxn modelId="{4E610EB0-2C90-49A5-8412-8583DD004A7A}" type="presParOf" srcId="{27644C29-61AB-4044-83D5-2612B4F4614B}" destId="{7B9FCCC1-C2E2-4A58-B5BA-2DB843587DAA}" srcOrd="6" destOrd="0" presId="urn:microsoft.com/office/officeart/2005/8/layout/list1"/>
    <dgm:cxn modelId="{3AEC3FAA-A2DA-401B-901F-BC1FC2672BB6}" type="presParOf" srcId="{27644C29-61AB-4044-83D5-2612B4F4614B}" destId="{9A3D0511-E2D9-4823-879F-04906722EB76}" srcOrd="7" destOrd="0" presId="urn:microsoft.com/office/officeart/2005/8/layout/list1"/>
    <dgm:cxn modelId="{A90060D2-9A12-4BC0-8CA5-B2BF0D28FB33}" type="presParOf" srcId="{27644C29-61AB-4044-83D5-2612B4F4614B}" destId="{0E79B40F-2883-4410-A020-4367A1763FE5}" srcOrd="8" destOrd="0" presId="urn:microsoft.com/office/officeart/2005/8/layout/list1"/>
    <dgm:cxn modelId="{C500AFA7-613D-48CA-8385-F1F557127B45}" type="presParOf" srcId="{0E79B40F-2883-4410-A020-4367A1763FE5}" destId="{BF483FAE-CB8B-4F97-AEB0-8E1FA6104C07}" srcOrd="0" destOrd="0" presId="urn:microsoft.com/office/officeart/2005/8/layout/list1"/>
    <dgm:cxn modelId="{5F7D1923-2D94-42B2-A734-0194B034A4B2}" type="presParOf" srcId="{0E79B40F-2883-4410-A020-4367A1763FE5}" destId="{F56D51EE-307A-4189-9900-8FA81C4DC730}" srcOrd="1" destOrd="0" presId="urn:microsoft.com/office/officeart/2005/8/layout/list1"/>
    <dgm:cxn modelId="{5A281021-DB0B-471B-9895-C3D06B88CF9A}" type="presParOf" srcId="{27644C29-61AB-4044-83D5-2612B4F4614B}" destId="{3F00842F-C814-411D-9D73-99D252170906}" srcOrd="9" destOrd="0" presId="urn:microsoft.com/office/officeart/2005/8/layout/list1"/>
    <dgm:cxn modelId="{EDEE9819-60CE-41FF-961C-6AE9329078FC}" type="presParOf" srcId="{27644C29-61AB-4044-83D5-2612B4F4614B}" destId="{8F39CB93-E57E-45B4-BABD-0148C0CBBDD7}" srcOrd="10" destOrd="0" presId="urn:microsoft.com/office/officeart/2005/8/layout/list1"/>
    <dgm:cxn modelId="{729555CB-EA37-473F-86D8-FB6E7AB16FED}" type="presParOf" srcId="{27644C29-61AB-4044-83D5-2612B4F4614B}" destId="{AF50DB4A-9469-436D-8E8E-FBC48A223DFC}" srcOrd="11" destOrd="0" presId="urn:microsoft.com/office/officeart/2005/8/layout/list1"/>
    <dgm:cxn modelId="{4F94B902-0F23-439C-A6FF-895F4F331489}" type="presParOf" srcId="{27644C29-61AB-4044-83D5-2612B4F4614B}" destId="{813771E5-C2C0-4216-80A5-D1DC5F52D21F}" srcOrd="12" destOrd="0" presId="urn:microsoft.com/office/officeart/2005/8/layout/list1"/>
    <dgm:cxn modelId="{80710691-E07E-4AA3-8A4B-FE1298B476DB}" type="presParOf" srcId="{813771E5-C2C0-4216-80A5-D1DC5F52D21F}" destId="{485F85C0-E962-417C-90DD-EA2A1EE3D53A}" srcOrd="0" destOrd="0" presId="urn:microsoft.com/office/officeart/2005/8/layout/list1"/>
    <dgm:cxn modelId="{5BE1D329-0D15-490A-9247-507FF93386F3}" type="presParOf" srcId="{813771E5-C2C0-4216-80A5-D1DC5F52D21F}" destId="{E801625E-311F-44D6-94A0-A862C346CD1C}" srcOrd="1" destOrd="0" presId="urn:microsoft.com/office/officeart/2005/8/layout/list1"/>
    <dgm:cxn modelId="{7525107A-4BBA-434F-AD0A-774479DA8954}" type="presParOf" srcId="{27644C29-61AB-4044-83D5-2612B4F4614B}" destId="{0CA81A5B-0A1D-49FE-AC92-1E89114C06BD}" srcOrd="13" destOrd="0" presId="urn:microsoft.com/office/officeart/2005/8/layout/list1"/>
    <dgm:cxn modelId="{09B7E01C-FE0B-4ED6-96B7-763B16A80208}" type="presParOf" srcId="{27644C29-61AB-4044-83D5-2612B4F4614B}" destId="{64594568-7BE9-4AD0-A504-1AAE0AE996DA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76C3C88D-2B4E-4F39-8829-C09FB8BED2E2}" type="doc">
      <dgm:prSet loTypeId="urn:microsoft.com/office/officeart/2005/8/layout/pList2" loCatId="list" qsTypeId="urn:microsoft.com/office/officeart/2005/8/quickstyle/3d1" qsCatId="3D" csTypeId="urn:microsoft.com/office/officeart/2005/8/colors/accent2_5" csCatId="accent2" phldr="1"/>
      <dgm:spPr/>
    </dgm:pt>
    <dgm:pt modelId="{29E18E15-C465-46BF-A123-DD9F3BFBE310}">
      <dgm:prSet phldrT="[Текст]" custT="1"/>
      <dgm:spPr/>
      <dgm:t>
        <a:bodyPr anchor="ctr"/>
        <a:lstStyle/>
        <a:p>
          <a:r>
            <a:rPr lang="uk-UA" sz="2400" b="1" i="1" baseline="0" dirty="0" smtClean="0">
              <a:solidFill>
                <a:schemeClr val="tx1"/>
              </a:solidFill>
              <a:latin typeface="Georgia" pitchFamily="18" charset="0"/>
            </a:rPr>
            <a:t>Лекції</a:t>
          </a:r>
          <a:endParaRPr lang="ru-RU" sz="2400" b="1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5317424B-7D05-4EA2-8920-3D3368AB39AA}" type="parTrans" cxnId="{037DB170-E9DF-49BC-B10C-71FA54EB4F20}">
      <dgm:prSet/>
      <dgm:spPr/>
    </dgm:pt>
    <dgm:pt modelId="{AA285012-A6E1-4EE6-94D5-4B5936756AE6}" type="sibTrans" cxnId="{037DB170-E9DF-49BC-B10C-71FA54EB4F20}">
      <dgm:prSet/>
      <dgm:spPr/>
    </dgm:pt>
    <dgm:pt modelId="{8A3E79AD-3126-4994-A9C8-1CAADCF76EF7}">
      <dgm:prSet phldrT="[Текст]" custT="1"/>
      <dgm:spPr/>
      <dgm:t>
        <a:bodyPr anchor="ctr"/>
        <a:lstStyle/>
        <a:p>
          <a:r>
            <a:rPr lang="uk-UA" sz="2400" b="1" i="1" baseline="0" dirty="0" smtClean="0">
              <a:solidFill>
                <a:schemeClr val="tx1"/>
              </a:solidFill>
              <a:latin typeface="Georgia" pitchFamily="18" charset="0"/>
            </a:rPr>
            <a:t>Лабораторні </a:t>
          </a:r>
          <a:r>
            <a:rPr lang="uk-UA" sz="2400" b="1" i="1" baseline="0" dirty="0" smtClean="0">
              <a:solidFill>
                <a:schemeClr val="tx1"/>
              </a:solidFill>
              <a:latin typeface="Georgia" pitchFamily="18" charset="0"/>
            </a:rPr>
            <a:t>заняття</a:t>
          </a:r>
          <a:endParaRPr lang="ru-RU" sz="2400" b="1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5437EB3E-2D46-4B87-A961-629077376206}" type="parTrans" cxnId="{1BFF0DA0-25CB-49E0-AF5E-9DE16D871CBD}">
      <dgm:prSet/>
      <dgm:spPr/>
    </dgm:pt>
    <dgm:pt modelId="{F05AAE27-C519-456C-961E-3E74CE610BFA}" type="sibTrans" cxnId="{1BFF0DA0-25CB-49E0-AF5E-9DE16D871CBD}">
      <dgm:prSet/>
      <dgm:spPr/>
    </dgm:pt>
    <dgm:pt modelId="{10A2BA8D-AD74-433E-9EEF-74699D79DCDF}">
      <dgm:prSet phldrT="[Текст]" custT="1"/>
      <dgm:spPr/>
      <dgm:t>
        <a:bodyPr anchor="ctr"/>
        <a:lstStyle/>
        <a:p>
          <a:r>
            <a:rPr lang="uk-UA" sz="2400" b="1" i="1" baseline="0" dirty="0" smtClean="0">
              <a:solidFill>
                <a:schemeClr val="tx1"/>
              </a:solidFill>
              <a:latin typeface="Georgia" pitchFamily="18" charset="0"/>
            </a:rPr>
            <a:t>Прак-тичні/ семіна-рські заняття</a:t>
          </a:r>
          <a:endParaRPr lang="ru-RU" sz="2400" b="1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15B53EFE-D48C-4B60-8F82-B4E59347027F}" type="parTrans" cxnId="{B529B17F-425A-4674-BCF8-99A6FAAB8A4A}">
      <dgm:prSet/>
      <dgm:spPr/>
    </dgm:pt>
    <dgm:pt modelId="{264EC291-56DE-4181-8A28-76B4CF0ECA87}" type="sibTrans" cxnId="{B529B17F-425A-4674-BCF8-99A6FAAB8A4A}">
      <dgm:prSet/>
      <dgm:spPr/>
    </dgm:pt>
    <dgm:pt modelId="{6A9FB489-CF92-48D5-B615-E33DE35AA818}">
      <dgm:prSet phldrT="[Текст]" custT="1"/>
      <dgm:spPr/>
      <dgm:t>
        <a:bodyPr anchor="ctr"/>
        <a:lstStyle/>
        <a:p>
          <a:r>
            <a:rPr lang="uk-UA" sz="2400" b="1" i="1" baseline="0" dirty="0" smtClean="0">
              <a:solidFill>
                <a:schemeClr val="tx1"/>
              </a:solidFill>
              <a:latin typeface="Georgia" pitchFamily="18" charset="0"/>
            </a:rPr>
            <a:t>Кон-сультації</a:t>
          </a:r>
          <a:endParaRPr lang="ru-RU" sz="2400" b="1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9FDE7ECE-3748-4917-BA11-723F2BD84ABE}" type="parTrans" cxnId="{C84A6A7E-2704-4A6D-9F54-C723B3E9C66B}">
      <dgm:prSet/>
      <dgm:spPr/>
    </dgm:pt>
    <dgm:pt modelId="{2D883671-6591-4C65-B60A-21C3EE95BD43}" type="sibTrans" cxnId="{C84A6A7E-2704-4A6D-9F54-C723B3E9C66B}">
      <dgm:prSet/>
      <dgm:spPr/>
    </dgm:pt>
    <dgm:pt modelId="{05F9F6C5-5A8B-4916-B516-6E59759395F2}" type="pres">
      <dgm:prSet presAssocID="{76C3C88D-2B4E-4F39-8829-C09FB8BED2E2}" presName="Name0" presStyleCnt="0">
        <dgm:presLayoutVars>
          <dgm:dir/>
          <dgm:resizeHandles val="exact"/>
        </dgm:presLayoutVars>
      </dgm:prSet>
      <dgm:spPr/>
    </dgm:pt>
    <dgm:pt modelId="{25B05C96-FFE0-4B24-86DA-772E641385BB}" type="pres">
      <dgm:prSet presAssocID="{76C3C88D-2B4E-4F39-8829-C09FB8BED2E2}" presName="bkgdShp" presStyleLbl="alignAccFollowNode1" presStyleIdx="0" presStyleCnt="1"/>
      <dgm:spPr/>
    </dgm:pt>
    <dgm:pt modelId="{CBB85034-E7FC-4001-A32F-C6B1D5281400}" type="pres">
      <dgm:prSet presAssocID="{76C3C88D-2B4E-4F39-8829-C09FB8BED2E2}" presName="linComp" presStyleCnt="0"/>
      <dgm:spPr/>
    </dgm:pt>
    <dgm:pt modelId="{FFE4A1FB-C06D-4126-BF79-82A3933B2C0B}" type="pres">
      <dgm:prSet presAssocID="{29E18E15-C465-46BF-A123-DD9F3BFBE310}" presName="compNode" presStyleCnt="0"/>
      <dgm:spPr/>
    </dgm:pt>
    <dgm:pt modelId="{A84D3791-985E-4B52-AA34-DE4FC13FDC03}" type="pres">
      <dgm:prSet presAssocID="{29E18E15-C465-46BF-A123-DD9F3BFBE31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CAC531-8745-4422-9355-B1D89EA7E1A8}" type="pres">
      <dgm:prSet presAssocID="{29E18E15-C465-46BF-A123-DD9F3BFBE310}" presName="invisiNode" presStyleLbl="node1" presStyleIdx="0" presStyleCnt="4"/>
      <dgm:spPr/>
    </dgm:pt>
    <dgm:pt modelId="{998BAB2D-B7E0-44F2-AA7A-A954B31640E9}" type="pres">
      <dgm:prSet presAssocID="{29E18E15-C465-46BF-A123-DD9F3BFBE310}" presName="imagNode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FE28B1B-EC52-46B4-8BC6-22408BA3F9B7}" type="pres">
      <dgm:prSet presAssocID="{AA285012-A6E1-4EE6-94D5-4B5936756AE6}" presName="sibTrans" presStyleLbl="sibTrans2D1" presStyleIdx="0" presStyleCnt="0"/>
      <dgm:spPr/>
    </dgm:pt>
    <dgm:pt modelId="{DC577E57-753C-47EE-A79E-B9515DFFABF7}" type="pres">
      <dgm:prSet presAssocID="{8A3E79AD-3126-4994-A9C8-1CAADCF76EF7}" presName="compNode" presStyleCnt="0"/>
      <dgm:spPr/>
    </dgm:pt>
    <dgm:pt modelId="{85C56795-E4CA-47AC-9656-833C21219A5D}" type="pres">
      <dgm:prSet presAssocID="{8A3E79AD-3126-4994-A9C8-1CAADCF76EF7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91CA95-708B-433D-9A1C-731D6EF9E63B}" type="pres">
      <dgm:prSet presAssocID="{8A3E79AD-3126-4994-A9C8-1CAADCF76EF7}" presName="invisiNode" presStyleLbl="node1" presStyleIdx="1" presStyleCnt="4"/>
      <dgm:spPr/>
    </dgm:pt>
    <dgm:pt modelId="{0503879F-2C51-451E-BED1-3B0CE43BA628}" type="pres">
      <dgm:prSet presAssocID="{8A3E79AD-3126-4994-A9C8-1CAADCF76EF7}" presName="imagNode" presStyleLbl="fgImgPlace1" presStyleIdx="1" presStyleCnt="4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F1624EFF-2931-4C04-91A7-BA63B6491A84}" type="pres">
      <dgm:prSet presAssocID="{F05AAE27-C519-456C-961E-3E74CE610BFA}" presName="sibTrans" presStyleLbl="sibTrans2D1" presStyleIdx="0" presStyleCnt="0"/>
      <dgm:spPr/>
    </dgm:pt>
    <dgm:pt modelId="{52F88B79-F108-4BB5-AFA5-EDA16EBBF720}" type="pres">
      <dgm:prSet presAssocID="{10A2BA8D-AD74-433E-9EEF-74699D79DCDF}" presName="compNode" presStyleCnt="0"/>
      <dgm:spPr/>
    </dgm:pt>
    <dgm:pt modelId="{058A0712-50D3-4B9E-8D95-A59959DA93C1}" type="pres">
      <dgm:prSet presAssocID="{10A2BA8D-AD74-433E-9EEF-74699D79DCDF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3B945A-23C3-47C4-8755-A9F549AE03B9}" type="pres">
      <dgm:prSet presAssocID="{10A2BA8D-AD74-433E-9EEF-74699D79DCDF}" presName="invisiNode" presStyleLbl="node1" presStyleIdx="2" presStyleCnt="4"/>
      <dgm:spPr/>
    </dgm:pt>
    <dgm:pt modelId="{6ECF6F71-F5D3-4BA8-A5D2-2693D0A66E6B}" type="pres">
      <dgm:prSet presAssocID="{10A2BA8D-AD74-433E-9EEF-74699D79DCDF}" presName="imagNode" presStyleLbl="fgImgPlace1" presStyleIdx="2" presStyleCnt="4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2D6F9109-4206-4218-A020-8D00B5AE830F}" type="pres">
      <dgm:prSet presAssocID="{264EC291-56DE-4181-8A28-76B4CF0ECA87}" presName="sibTrans" presStyleLbl="sibTrans2D1" presStyleIdx="0" presStyleCnt="0"/>
      <dgm:spPr/>
    </dgm:pt>
    <dgm:pt modelId="{40B2C9C9-EF20-41EE-BA20-E3B76328CE16}" type="pres">
      <dgm:prSet presAssocID="{6A9FB489-CF92-48D5-B615-E33DE35AA818}" presName="compNode" presStyleCnt="0"/>
      <dgm:spPr/>
    </dgm:pt>
    <dgm:pt modelId="{71236369-5943-42B3-8172-3C3B11E3EB82}" type="pres">
      <dgm:prSet presAssocID="{6A9FB489-CF92-48D5-B615-E33DE35AA81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1732FD6-991B-4247-AACE-7224B6CF134E}" type="pres">
      <dgm:prSet presAssocID="{6A9FB489-CF92-48D5-B615-E33DE35AA818}" presName="invisiNode" presStyleLbl="node1" presStyleIdx="3" presStyleCnt="4"/>
      <dgm:spPr/>
    </dgm:pt>
    <dgm:pt modelId="{C413C095-F5CD-46DA-899E-EB33467FE1D2}" type="pres">
      <dgm:prSet presAssocID="{6A9FB489-CF92-48D5-B615-E33DE35AA818}" presName="imagNode" presStyleLbl="fgImgPlace1" presStyleIdx="3" presStyleCnt="4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</dgm:ptLst>
  <dgm:cxnLst>
    <dgm:cxn modelId="{69B30920-D308-4B24-B5F8-23779AD90989}" type="presOf" srcId="{AA285012-A6E1-4EE6-94D5-4B5936756AE6}" destId="{8FE28B1B-EC52-46B4-8BC6-22408BA3F9B7}" srcOrd="0" destOrd="0" presId="urn:microsoft.com/office/officeart/2005/8/layout/pList2"/>
    <dgm:cxn modelId="{EC8E85CD-B810-468F-87E9-E694C8924110}" type="presOf" srcId="{10A2BA8D-AD74-433E-9EEF-74699D79DCDF}" destId="{058A0712-50D3-4B9E-8D95-A59959DA93C1}" srcOrd="0" destOrd="0" presId="urn:microsoft.com/office/officeart/2005/8/layout/pList2"/>
    <dgm:cxn modelId="{C3FD30F9-7686-4A57-A9E0-B61E56BF8B22}" type="presOf" srcId="{76C3C88D-2B4E-4F39-8829-C09FB8BED2E2}" destId="{05F9F6C5-5A8B-4916-B516-6E59759395F2}" srcOrd="0" destOrd="0" presId="urn:microsoft.com/office/officeart/2005/8/layout/pList2"/>
    <dgm:cxn modelId="{1BFF0DA0-25CB-49E0-AF5E-9DE16D871CBD}" srcId="{76C3C88D-2B4E-4F39-8829-C09FB8BED2E2}" destId="{8A3E79AD-3126-4994-A9C8-1CAADCF76EF7}" srcOrd="1" destOrd="0" parTransId="{5437EB3E-2D46-4B87-A961-629077376206}" sibTransId="{F05AAE27-C519-456C-961E-3E74CE610BFA}"/>
    <dgm:cxn modelId="{FF5ACF63-C8EB-4435-9B0C-DFB6771CD51D}" type="presOf" srcId="{F05AAE27-C519-456C-961E-3E74CE610BFA}" destId="{F1624EFF-2931-4C04-91A7-BA63B6491A84}" srcOrd="0" destOrd="0" presId="urn:microsoft.com/office/officeart/2005/8/layout/pList2"/>
    <dgm:cxn modelId="{CC0613F7-4EF6-489F-BF0D-E13420559B66}" type="presOf" srcId="{8A3E79AD-3126-4994-A9C8-1CAADCF76EF7}" destId="{85C56795-E4CA-47AC-9656-833C21219A5D}" srcOrd="0" destOrd="0" presId="urn:microsoft.com/office/officeart/2005/8/layout/pList2"/>
    <dgm:cxn modelId="{CE16AD8C-2B4D-4AC9-887E-1B442CDD8754}" type="presOf" srcId="{29E18E15-C465-46BF-A123-DD9F3BFBE310}" destId="{A84D3791-985E-4B52-AA34-DE4FC13FDC03}" srcOrd="0" destOrd="0" presId="urn:microsoft.com/office/officeart/2005/8/layout/pList2"/>
    <dgm:cxn modelId="{240CF3FD-4F29-4CE7-9CCF-E4F8CF75788E}" type="presOf" srcId="{6A9FB489-CF92-48D5-B615-E33DE35AA818}" destId="{71236369-5943-42B3-8172-3C3B11E3EB82}" srcOrd="0" destOrd="0" presId="urn:microsoft.com/office/officeart/2005/8/layout/pList2"/>
    <dgm:cxn modelId="{B25E45F0-B042-4F8A-AA25-DFDEE89FB532}" type="presOf" srcId="{264EC291-56DE-4181-8A28-76B4CF0ECA87}" destId="{2D6F9109-4206-4218-A020-8D00B5AE830F}" srcOrd="0" destOrd="0" presId="urn:microsoft.com/office/officeart/2005/8/layout/pList2"/>
    <dgm:cxn modelId="{C84A6A7E-2704-4A6D-9F54-C723B3E9C66B}" srcId="{76C3C88D-2B4E-4F39-8829-C09FB8BED2E2}" destId="{6A9FB489-CF92-48D5-B615-E33DE35AA818}" srcOrd="3" destOrd="0" parTransId="{9FDE7ECE-3748-4917-BA11-723F2BD84ABE}" sibTransId="{2D883671-6591-4C65-B60A-21C3EE95BD43}"/>
    <dgm:cxn modelId="{037DB170-E9DF-49BC-B10C-71FA54EB4F20}" srcId="{76C3C88D-2B4E-4F39-8829-C09FB8BED2E2}" destId="{29E18E15-C465-46BF-A123-DD9F3BFBE310}" srcOrd="0" destOrd="0" parTransId="{5317424B-7D05-4EA2-8920-3D3368AB39AA}" sibTransId="{AA285012-A6E1-4EE6-94D5-4B5936756AE6}"/>
    <dgm:cxn modelId="{B529B17F-425A-4674-BCF8-99A6FAAB8A4A}" srcId="{76C3C88D-2B4E-4F39-8829-C09FB8BED2E2}" destId="{10A2BA8D-AD74-433E-9EEF-74699D79DCDF}" srcOrd="2" destOrd="0" parTransId="{15B53EFE-D48C-4B60-8F82-B4E59347027F}" sibTransId="{264EC291-56DE-4181-8A28-76B4CF0ECA87}"/>
    <dgm:cxn modelId="{CEB68548-6768-4CB1-9E16-D91D11EFAAB1}" type="presParOf" srcId="{05F9F6C5-5A8B-4916-B516-6E59759395F2}" destId="{25B05C96-FFE0-4B24-86DA-772E641385BB}" srcOrd="0" destOrd="0" presId="urn:microsoft.com/office/officeart/2005/8/layout/pList2"/>
    <dgm:cxn modelId="{33D8E98B-C30A-4FDE-8EBF-3C7A5AB369F0}" type="presParOf" srcId="{05F9F6C5-5A8B-4916-B516-6E59759395F2}" destId="{CBB85034-E7FC-4001-A32F-C6B1D5281400}" srcOrd="1" destOrd="0" presId="urn:microsoft.com/office/officeart/2005/8/layout/pList2"/>
    <dgm:cxn modelId="{8CBB5036-9B07-41A0-AF4D-C468F5E4B18F}" type="presParOf" srcId="{CBB85034-E7FC-4001-A32F-C6B1D5281400}" destId="{FFE4A1FB-C06D-4126-BF79-82A3933B2C0B}" srcOrd="0" destOrd="0" presId="urn:microsoft.com/office/officeart/2005/8/layout/pList2"/>
    <dgm:cxn modelId="{C3FABEA2-662B-47E6-8010-E717F1B2D7A0}" type="presParOf" srcId="{FFE4A1FB-C06D-4126-BF79-82A3933B2C0B}" destId="{A84D3791-985E-4B52-AA34-DE4FC13FDC03}" srcOrd="0" destOrd="0" presId="urn:microsoft.com/office/officeart/2005/8/layout/pList2"/>
    <dgm:cxn modelId="{A6413BBA-21E1-4BFC-AFB0-6340307E31BD}" type="presParOf" srcId="{FFE4A1FB-C06D-4126-BF79-82A3933B2C0B}" destId="{00CAC531-8745-4422-9355-B1D89EA7E1A8}" srcOrd="1" destOrd="0" presId="urn:microsoft.com/office/officeart/2005/8/layout/pList2"/>
    <dgm:cxn modelId="{E0367763-6F10-4077-ABDE-0CEBCF8E8B2C}" type="presParOf" srcId="{FFE4A1FB-C06D-4126-BF79-82A3933B2C0B}" destId="{998BAB2D-B7E0-44F2-AA7A-A954B31640E9}" srcOrd="2" destOrd="0" presId="urn:microsoft.com/office/officeart/2005/8/layout/pList2"/>
    <dgm:cxn modelId="{298AB8DF-4217-4B0E-A835-B446AE66C696}" type="presParOf" srcId="{CBB85034-E7FC-4001-A32F-C6B1D5281400}" destId="{8FE28B1B-EC52-46B4-8BC6-22408BA3F9B7}" srcOrd="1" destOrd="0" presId="urn:microsoft.com/office/officeart/2005/8/layout/pList2"/>
    <dgm:cxn modelId="{6CC987BA-47C9-47C9-996A-F435EEB53956}" type="presParOf" srcId="{CBB85034-E7FC-4001-A32F-C6B1D5281400}" destId="{DC577E57-753C-47EE-A79E-B9515DFFABF7}" srcOrd="2" destOrd="0" presId="urn:microsoft.com/office/officeart/2005/8/layout/pList2"/>
    <dgm:cxn modelId="{52C97585-16AB-4DF8-A9A1-4E34579FB9A9}" type="presParOf" srcId="{DC577E57-753C-47EE-A79E-B9515DFFABF7}" destId="{85C56795-E4CA-47AC-9656-833C21219A5D}" srcOrd="0" destOrd="0" presId="urn:microsoft.com/office/officeart/2005/8/layout/pList2"/>
    <dgm:cxn modelId="{8943C1D7-5ADB-43E9-9946-5366E26C1025}" type="presParOf" srcId="{DC577E57-753C-47EE-A79E-B9515DFFABF7}" destId="{DE91CA95-708B-433D-9A1C-731D6EF9E63B}" srcOrd="1" destOrd="0" presId="urn:microsoft.com/office/officeart/2005/8/layout/pList2"/>
    <dgm:cxn modelId="{DC8963D4-C1C7-4867-B9F4-CA952EBDEF46}" type="presParOf" srcId="{DC577E57-753C-47EE-A79E-B9515DFFABF7}" destId="{0503879F-2C51-451E-BED1-3B0CE43BA628}" srcOrd="2" destOrd="0" presId="urn:microsoft.com/office/officeart/2005/8/layout/pList2"/>
    <dgm:cxn modelId="{C12D5589-6A79-44F5-A0C9-2A91355C2FD1}" type="presParOf" srcId="{CBB85034-E7FC-4001-A32F-C6B1D5281400}" destId="{F1624EFF-2931-4C04-91A7-BA63B6491A84}" srcOrd="3" destOrd="0" presId="urn:microsoft.com/office/officeart/2005/8/layout/pList2"/>
    <dgm:cxn modelId="{15FA7ABD-431A-42C3-AE24-75BB9F04E642}" type="presParOf" srcId="{CBB85034-E7FC-4001-A32F-C6B1D5281400}" destId="{52F88B79-F108-4BB5-AFA5-EDA16EBBF720}" srcOrd="4" destOrd="0" presId="urn:microsoft.com/office/officeart/2005/8/layout/pList2"/>
    <dgm:cxn modelId="{C17D2D09-DE47-4014-9A5E-EAC6E0E78DA3}" type="presParOf" srcId="{52F88B79-F108-4BB5-AFA5-EDA16EBBF720}" destId="{058A0712-50D3-4B9E-8D95-A59959DA93C1}" srcOrd="0" destOrd="0" presId="urn:microsoft.com/office/officeart/2005/8/layout/pList2"/>
    <dgm:cxn modelId="{A9FC49D3-20EC-4667-9E0D-C5DCB8A9E3FF}" type="presParOf" srcId="{52F88B79-F108-4BB5-AFA5-EDA16EBBF720}" destId="{BC3B945A-23C3-47C4-8755-A9F549AE03B9}" srcOrd="1" destOrd="0" presId="urn:microsoft.com/office/officeart/2005/8/layout/pList2"/>
    <dgm:cxn modelId="{87A2289E-82D8-422D-BE90-946A0B273E90}" type="presParOf" srcId="{52F88B79-F108-4BB5-AFA5-EDA16EBBF720}" destId="{6ECF6F71-F5D3-4BA8-A5D2-2693D0A66E6B}" srcOrd="2" destOrd="0" presId="urn:microsoft.com/office/officeart/2005/8/layout/pList2"/>
    <dgm:cxn modelId="{74B026CB-2495-44DA-90FF-8720B8CEB9A1}" type="presParOf" srcId="{CBB85034-E7FC-4001-A32F-C6B1D5281400}" destId="{2D6F9109-4206-4218-A020-8D00B5AE830F}" srcOrd="5" destOrd="0" presId="urn:microsoft.com/office/officeart/2005/8/layout/pList2"/>
    <dgm:cxn modelId="{C2D78F8F-D1B0-4CC3-9632-72115ACF80CE}" type="presParOf" srcId="{CBB85034-E7FC-4001-A32F-C6B1D5281400}" destId="{40B2C9C9-EF20-41EE-BA20-E3B76328CE16}" srcOrd="6" destOrd="0" presId="urn:microsoft.com/office/officeart/2005/8/layout/pList2"/>
    <dgm:cxn modelId="{17B22203-FE5C-4BD6-9AD7-A54E47CD080A}" type="presParOf" srcId="{40B2C9C9-EF20-41EE-BA20-E3B76328CE16}" destId="{71236369-5943-42B3-8172-3C3B11E3EB82}" srcOrd="0" destOrd="0" presId="urn:microsoft.com/office/officeart/2005/8/layout/pList2"/>
    <dgm:cxn modelId="{90804C7F-9C6F-4435-BCEF-E62C126C6B58}" type="presParOf" srcId="{40B2C9C9-EF20-41EE-BA20-E3B76328CE16}" destId="{31732FD6-991B-4247-AACE-7224B6CF134E}" srcOrd="1" destOrd="0" presId="urn:microsoft.com/office/officeart/2005/8/layout/pList2"/>
    <dgm:cxn modelId="{339F7DC0-707A-4C23-A56A-AAAE6B21F6B5}" type="presParOf" srcId="{40B2C9C9-EF20-41EE-BA20-E3B76328CE16}" destId="{C413C095-F5CD-46DA-899E-EB33467FE1D2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376988-B3DB-46E4-A6E7-F8903076A6A4}" type="doc">
      <dgm:prSet loTypeId="urn:microsoft.com/office/officeart/2005/8/layout/default" loCatId="list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ru-RU"/>
        </a:p>
      </dgm:t>
    </dgm:pt>
    <dgm:pt modelId="{65874F9C-B9F7-4DFA-B1A7-206075BED721}">
      <dgm:prSet phldrT="[Текст]" custT="1"/>
      <dgm:spPr/>
      <dgm:t>
        <a:bodyPr/>
        <a:lstStyle/>
        <a:p>
          <a:r>
            <a:rPr lang="uk-UA" sz="2000" b="0" i="0" baseline="0" dirty="0" smtClean="0">
              <a:solidFill>
                <a:schemeClr val="tx1"/>
              </a:solidFill>
              <a:latin typeface="Georgia" pitchFamily="18" charset="0"/>
            </a:rPr>
            <a:t>ФУРКАЦІЇ</a:t>
          </a:r>
          <a:endParaRPr lang="ru-RU" sz="2000" b="0" i="0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66D5A01C-2EA6-4A44-AC2F-609E1E749D0C}" type="parTrans" cxnId="{E1742D6F-A326-4442-B367-714F3BF133D3}">
      <dgm:prSet/>
      <dgm:spPr/>
      <dgm:t>
        <a:bodyPr/>
        <a:lstStyle/>
        <a:p>
          <a:endParaRPr lang="ru-RU"/>
        </a:p>
      </dgm:t>
    </dgm:pt>
    <dgm:pt modelId="{C8B713BB-01A3-4063-940E-05099C9FF9BC}" type="sibTrans" cxnId="{E1742D6F-A326-4442-B367-714F3BF133D3}">
      <dgm:prSet/>
      <dgm:spPr/>
      <dgm:t>
        <a:bodyPr/>
        <a:lstStyle/>
        <a:p>
          <a:endParaRPr lang="ru-RU"/>
        </a:p>
      </dgm:t>
    </dgm:pt>
    <dgm:pt modelId="{5B3DBAFD-58C0-4F11-82BF-C068C0BF3F5A}">
      <dgm:prSet phldrT="[Текст]" custT="1"/>
      <dgm:spPr/>
      <dgm:t>
        <a:bodyPr/>
        <a:lstStyle/>
        <a:p>
          <a:r>
            <a:rPr lang="uk-UA" sz="2000" b="0" i="0" baseline="0" dirty="0" smtClean="0">
              <a:solidFill>
                <a:schemeClr val="tx1"/>
              </a:solidFill>
              <a:latin typeface="Georgia" pitchFamily="18" charset="0"/>
            </a:rPr>
            <a:t>ВАРІАТИВНОСТІ Й АЛЬТЕРНАТИВ-НОСТІ </a:t>
          </a:r>
          <a:endParaRPr lang="ru-RU" sz="2000" b="0" i="0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0276E27C-F579-4DA3-AA56-5E84689EE854}" type="parTrans" cxnId="{EA911151-825B-40EF-95CC-A9D0998F7C6D}">
      <dgm:prSet/>
      <dgm:spPr/>
      <dgm:t>
        <a:bodyPr/>
        <a:lstStyle/>
        <a:p>
          <a:endParaRPr lang="ru-RU"/>
        </a:p>
      </dgm:t>
    </dgm:pt>
    <dgm:pt modelId="{1EB7BC06-B143-448D-911D-ACDA87BA1975}" type="sibTrans" cxnId="{EA911151-825B-40EF-95CC-A9D0998F7C6D}">
      <dgm:prSet/>
      <dgm:spPr/>
      <dgm:t>
        <a:bodyPr/>
        <a:lstStyle/>
        <a:p>
          <a:endParaRPr lang="ru-RU"/>
        </a:p>
      </dgm:t>
    </dgm:pt>
    <dgm:pt modelId="{EEEC026E-ADCA-4274-8CE9-3729F8FEA00F}">
      <dgm:prSet phldrT="[Текст]" custT="1"/>
      <dgm:spPr/>
      <dgm:t>
        <a:bodyPr/>
        <a:lstStyle/>
        <a:p>
          <a:r>
            <a:rPr lang="uk-UA" sz="2000" b="0" i="0" baseline="0" dirty="0" smtClean="0">
              <a:solidFill>
                <a:schemeClr val="tx1"/>
              </a:solidFill>
              <a:latin typeface="Georgia" pitchFamily="18" charset="0"/>
            </a:rPr>
            <a:t>НАСТУПНОСТІ ТА НЕПЕРЕРВНОСТІ </a:t>
          </a:r>
          <a:endParaRPr lang="ru-RU" sz="2000" b="0" i="0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EB2F28E7-3F86-427D-A31E-A781FC4559CB}" type="parTrans" cxnId="{86E0BF56-5881-457F-A0CE-84D8A3CB9140}">
      <dgm:prSet/>
      <dgm:spPr/>
      <dgm:t>
        <a:bodyPr/>
        <a:lstStyle/>
        <a:p>
          <a:endParaRPr lang="ru-RU"/>
        </a:p>
      </dgm:t>
    </dgm:pt>
    <dgm:pt modelId="{4BA96DFE-157B-4305-8CC2-A96C01EFF6FB}" type="sibTrans" cxnId="{86E0BF56-5881-457F-A0CE-84D8A3CB9140}">
      <dgm:prSet/>
      <dgm:spPr/>
      <dgm:t>
        <a:bodyPr/>
        <a:lstStyle/>
        <a:p>
          <a:endParaRPr lang="ru-RU"/>
        </a:p>
      </dgm:t>
    </dgm:pt>
    <dgm:pt modelId="{8EA9505C-E013-4509-8CE0-34BC9C5D6423}">
      <dgm:prSet phldrT="[Текст]" custT="1"/>
      <dgm:spPr/>
      <dgm:t>
        <a:bodyPr/>
        <a:lstStyle/>
        <a:p>
          <a:r>
            <a:rPr lang="uk-UA" sz="2000" b="0" i="0" baseline="0" dirty="0" smtClean="0">
              <a:solidFill>
                <a:schemeClr val="tx1"/>
              </a:solidFill>
              <a:latin typeface="Georgia" pitchFamily="18" charset="0"/>
            </a:rPr>
            <a:t>ГНУЧКОСТІ</a:t>
          </a:r>
          <a:endParaRPr lang="ru-RU" sz="2000" b="0" i="0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645D2E73-1783-4952-91E0-D233248305EE}" type="parTrans" cxnId="{2C62AE63-CCB9-4239-BFBF-FC8DC886C9DF}">
      <dgm:prSet/>
      <dgm:spPr/>
      <dgm:t>
        <a:bodyPr/>
        <a:lstStyle/>
        <a:p>
          <a:endParaRPr lang="ru-RU"/>
        </a:p>
      </dgm:t>
    </dgm:pt>
    <dgm:pt modelId="{F62278BE-8EEB-405B-A7B6-3B27965FEB19}" type="sibTrans" cxnId="{2C62AE63-CCB9-4239-BFBF-FC8DC886C9DF}">
      <dgm:prSet/>
      <dgm:spPr/>
      <dgm:t>
        <a:bodyPr/>
        <a:lstStyle/>
        <a:p>
          <a:endParaRPr lang="ru-RU"/>
        </a:p>
      </dgm:t>
    </dgm:pt>
    <dgm:pt modelId="{026E9E2C-6FA7-4AC4-8120-D38D4DE670AB}">
      <dgm:prSet phldrT="[Текст]" custT="1"/>
      <dgm:spPr/>
      <dgm:t>
        <a:bodyPr/>
        <a:lstStyle/>
        <a:p>
          <a:r>
            <a:rPr lang="uk-UA" sz="2000" b="0" i="0" baseline="0" dirty="0" smtClean="0">
              <a:solidFill>
                <a:schemeClr val="tx1"/>
              </a:solidFill>
              <a:latin typeface="Georgia" pitchFamily="18" charset="0"/>
            </a:rPr>
            <a:t>ДІАГНОСТИКО-ПРОГНОСТИЧНОЇ РЕАЛІЗОВАНОСТІ </a:t>
          </a:r>
          <a:endParaRPr lang="ru-RU" sz="2000" b="0" i="0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38944AB8-388C-45F3-9A0A-50C7C2669D51}" type="parTrans" cxnId="{21A7FFED-6145-4652-95FA-D8E598DEE247}">
      <dgm:prSet/>
      <dgm:spPr/>
      <dgm:t>
        <a:bodyPr/>
        <a:lstStyle/>
        <a:p>
          <a:endParaRPr lang="ru-RU"/>
        </a:p>
      </dgm:t>
    </dgm:pt>
    <dgm:pt modelId="{A0B5F083-5B4B-4186-B243-E6079EFB3121}" type="sibTrans" cxnId="{21A7FFED-6145-4652-95FA-D8E598DEE247}">
      <dgm:prSet/>
      <dgm:spPr/>
      <dgm:t>
        <a:bodyPr/>
        <a:lstStyle/>
        <a:p>
          <a:endParaRPr lang="ru-RU"/>
        </a:p>
      </dgm:t>
    </dgm:pt>
    <dgm:pt modelId="{EEA4A624-0FA4-4F82-94A2-8EB9B3BC2CB0}" type="pres">
      <dgm:prSet presAssocID="{AF376988-B3DB-46E4-A6E7-F8903076A6A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23458D-7621-4EE7-822A-A67AE1541E11}" type="pres">
      <dgm:prSet presAssocID="{65874F9C-B9F7-4DFA-B1A7-206075BED721}" presName="node" presStyleLbl="node1" presStyleIdx="0" presStyleCnt="5" custLinFactNeighborX="402" custLinFactNeighborY="-380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03AE59-BF01-4E60-BE54-CF4F2E65DC07}" type="pres">
      <dgm:prSet presAssocID="{C8B713BB-01A3-4063-940E-05099C9FF9BC}" presName="sibTrans" presStyleCnt="0"/>
      <dgm:spPr/>
    </dgm:pt>
    <dgm:pt modelId="{34C996EB-1742-404F-A1A8-F7103E59B50F}" type="pres">
      <dgm:prSet presAssocID="{5B3DBAFD-58C0-4F11-82BF-C068C0BF3F5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5CE458-0D7C-4A4D-9BA5-60541BEFB422}" type="pres">
      <dgm:prSet presAssocID="{1EB7BC06-B143-448D-911D-ACDA87BA1975}" presName="sibTrans" presStyleCnt="0"/>
      <dgm:spPr/>
    </dgm:pt>
    <dgm:pt modelId="{CA61C7DC-4174-4926-A51A-7AD09BBA8196}" type="pres">
      <dgm:prSet presAssocID="{EEEC026E-ADCA-4274-8CE9-3729F8FEA00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B17D55-93FA-4D4D-9944-2AB2A4CD8F15}" type="pres">
      <dgm:prSet presAssocID="{4BA96DFE-157B-4305-8CC2-A96C01EFF6FB}" presName="sibTrans" presStyleCnt="0"/>
      <dgm:spPr/>
    </dgm:pt>
    <dgm:pt modelId="{08BE7C3A-37EB-4E01-97C8-1B3D14E32115}" type="pres">
      <dgm:prSet presAssocID="{8EA9505C-E013-4509-8CE0-34BC9C5D642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CD1D5D-C980-4B21-8882-350B765251FA}" type="pres">
      <dgm:prSet presAssocID="{F62278BE-8EEB-405B-A7B6-3B27965FEB19}" presName="sibTrans" presStyleCnt="0"/>
      <dgm:spPr/>
    </dgm:pt>
    <dgm:pt modelId="{66AF0B7A-9442-4717-8594-3B1DE250CC12}" type="pres">
      <dgm:prSet presAssocID="{026E9E2C-6FA7-4AC4-8120-D38D4DE670A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62AE63-CCB9-4239-BFBF-FC8DC886C9DF}" srcId="{AF376988-B3DB-46E4-A6E7-F8903076A6A4}" destId="{8EA9505C-E013-4509-8CE0-34BC9C5D6423}" srcOrd="3" destOrd="0" parTransId="{645D2E73-1783-4952-91E0-D233248305EE}" sibTransId="{F62278BE-8EEB-405B-A7B6-3B27965FEB19}"/>
    <dgm:cxn modelId="{D6881B47-1F56-4783-8645-F6A4624475D6}" type="presOf" srcId="{5B3DBAFD-58C0-4F11-82BF-C068C0BF3F5A}" destId="{34C996EB-1742-404F-A1A8-F7103E59B50F}" srcOrd="0" destOrd="0" presId="urn:microsoft.com/office/officeart/2005/8/layout/default"/>
    <dgm:cxn modelId="{EA911151-825B-40EF-95CC-A9D0998F7C6D}" srcId="{AF376988-B3DB-46E4-A6E7-F8903076A6A4}" destId="{5B3DBAFD-58C0-4F11-82BF-C068C0BF3F5A}" srcOrd="1" destOrd="0" parTransId="{0276E27C-F579-4DA3-AA56-5E84689EE854}" sibTransId="{1EB7BC06-B143-448D-911D-ACDA87BA1975}"/>
    <dgm:cxn modelId="{E1742D6F-A326-4442-B367-714F3BF133D3}" srcId="{AF376988-B3DB-46E4-A6E7-F8903076A6A4}" destId="{65874F9C-B9F7-4DFA-B1A7-206075BED721}" srcOrd="0" destOrd="0" parTransId="{66D5A01C-2EA6-4A44-AC2F-609E1E749D0C}" sibTransId="{C8B713BB-01A3-4063-940E-05099C9FF9BC}"/>
    <dgm:cxn modelId="{4377B215-8CA2-4CFA-A825-BA7E809F6E98}" type="presOf" srcId="{AF376988-B3DB-46E4-A6E7-F8903076A6A4}" destId="{EEA4A624-0FA4-4F82-94A2-8EB9B3BC2CB0}" srcOrd="0" destOrd="0" presId="urn:microsoft.com/office/officeart/2005/8/layout/default"/>
    <dgm:cxn modelId="{F6D607A2-6F48-4F52-8CF2-09FD7D699E19}" type="presOf" srcId="{EEEC026E-ADCA-4274-8CE9-3729F8FEA00F}" destId="{CA61C7DC-4174-4926-A51A-7AD09BBA8196}" srcOrd="0" destOrd="0" presId="urn:microsoft.com/office/officeart/2005/8/layout/default"/>
    <dgm:cxn modelId="{86E0BF56-5881-457F-A0CE-84D8A3CB9140}" srcId="{AF376988-B3DB-46E4-A6E7-F8903076A6A4}" destId="{EEEC026E-ADCA-4274-8CE9-3729F8FEA00F}" srcOrd="2" destOrd="0" parTransId="{EB2F28E7-3F86-427D-A31E-A781FC4559CB}" sibTransId="{4BA96DFE-157B-4305-8CC2-A96C01EFF6FB}"/>
    <dgm:cxn modelId="{21A7FFED-6145-4652-95FA-D8E598DEE247}" srcId="{AF376988-B3DB-46E4-A6E7-F8903076A6A4}" destId="{026E9E2C-6FA7-4AC4-8120-D38D4DE670AB}" srcOrd="4" destOrd="0" parTransId="{38944AB8-388C-45F3-9A0A-50C7C2669D51}" sibTransId="{A0B5F083-5B4B-4186-B243-E6079EFB3121}"/>
    <dgm:cxn modelId="{E4468AC8-2320-466D-84F1-8C46A0BAE246}" type="presOf" srcId="{65874F9C-B9F7-4DFA-B1A7-206075BED721}" destId="{BC23458D-7621-4EE7-822A-A67AE1541E11}" srcOrd="0" destOrd="0" presId="urn:microsoft.com/office/officeart/2005/8/layout/default"/>
    <dgm:cxn modelId="{DB2AA2EB-B41B-4E0C-ABE5-A146D53401EF}" type="presOf" srcId="{8EA9505C-E013-4509-8CE0-34BC9C5D6423}" destId="{08BE7C3A-37EB-4E01-97C8-1B3D14E32115}" srcOrd="0" destOrd="0" presId="urn:microsoft.com/office/officeart/2005/8/layout/default"/>
    <dgm:cxn modelId="{825D666A-69BC-4BDC-B4DA-D5989FB81B2B}" type="presOf" srcId="{026E9E2C-6FA7-4AC4-8120-D38D4DE670AB}" destId="{66AF0B7A-9442-4717-8594-3B1DE250CC12}" srcOrd="0" destOrd="0" presId="urn:microsoft.com/office/officeart/2005/8/layout/default"/>
    <dgm:cxn modelId="{6DABB4FB-995D-447D-914A-9ACFB575176F}" type="presParOf" srcId="{EEA4A624-0FA4-4F82-94A2-8EB9B3BC2CB0}" destId="{BC23458D-7621-4EE7-822A-A67AE1541E11}" srcOrd="0" destOrd="0" presId="urn:microsoft.com/office/officeart/2005/8/layout/default"/>
    <dgm:cxn modelId="{458A3E33-1A3A-496A-A54C-C06668C391A3}" type="presParOf" srcId="{EEA4A624-0FA4-4F82-94A2-8EB9B3BC2CB0}" destId="{9C03AE59-BF01-4E60-BE54-CF4F2E65DC07}" srcOrd="1" destOrd="0" presId="urn:microsoft.com/office/officeart/2005/8/layout/default"/>
    <dgm:cxn modelId="{7735BE71-341A-4C6D-8CCD-5372E283B280}" type="presParOf" srcId="{EEA4A624-0FA4-4F82-94A2-8EB9B3BC2CB0}" destId="{34C996EB-1742-404F-A1A8-F7103E59B50F}" srcOrd="2" destOrd="0" presId="urn:microsoft.com/office/officeart/2005/8/layout/default"/>
    <dgm:cxn modelId="{03D45828-5EAF-4891-9085-372945DBCB86}" type="presParOf" srcId="{EEA4A624-0FA4-4F82-94A2-8EB9B3BC2CB0}" destId="{9E5CE458-0D7C-4A4D-9BA5-60541BEFB422}" srcOrd="3" destOrd="0" presId="urn:microsoft.com/office/officeart/2005/8/layout/default"/>
    <dgm:cxn modelId="{91AB373C-6CB6-4F6D-9150-72FCB3F2558C}" type="presParOf" srcId="{EEA4A624-0FA4-4F82-94A2-8EB9B3BC2CB0}" destId="{CA61C7DC-4174-4926-A51A-7AD09BBA8196}" srcOrd="4" destOrd="0" presId="urn:microsoft.com/office/officeart/2005/8/layout/default"/>
    <dgm:cxn modelId="{3A467CC5-87E6-427E-9B62-18BC54BDA21A}" type="presParOf" srcId="{EEA4A624-0FA4-4F82-94A2-8EB9B3BC2CB0}" destId="{91B17D55-93FA-4D4D-9944-2AB2A4CD8F15}" srcOrd="5" destOrd="0" presId="urn:microsoft.com/office/officeart/2005/8/layout/default"/>
    <dgm:cxn modelId="{28313656-DD63-45AE-8963-F944F09ED8DB}" type="presParOf" srcId="{EEA4A624-0FA4-4F82-94A2-8EB9B3BC2CB0}" destId="{08BE7C3A-37EB-4E01-97C8-1B3D14E32115}" srcOrd="6" destOrd="0" presId="urn:microsoft.com/office/officeart/2005/8/layout/default"/>
    <dgm:cxn modelId="{0732A225-1D20-4A09-8915-3B520327EBBE}" type="presParOf" srcId="{EEA4A624-0FA4-4F82-94A2-8EB9B3BC2CB0}" destId="{07CD1D5D-C980-4B21-8882-350B765251FA}" srcOrd="7" destOrd="0" presId="urn:microsoft.com/office/officeart/2005/8/layout/default"/>
    <dgm:cxn modelId="{320DA997-A5AA-4415-9C18-03C23B6DDF71}" type="presParOf" srcId="{EEA4A624-0FA4-4F82-94A2-8EB9B3BC2CB0}" destId="{66AF0B7A-9442-4717-8594-3B1DE250CC1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29B894-8382-4159-ADAB-5ECB3A8FDD44}" type="doc">
      <dgm:prSet loTypeId="urn:microsoft.com/office/officeart/2005/8/layout/list1" loCatId="list" qsTypeId="urn:microsoft.com/office/officeart/2005/8/quickstyle/3d1" qsCatId="3D" csTypeId="urn:microsoft.com/office/officeart/2005/8/colors/accent2_4" csCatId="accent2" phldr="1"/>
      <dgm:spPr/>
      <dgm:t>
        <a:bodyPr/>
        <a:lstStyle/>
        <a:p>
          <a:endParaRPr lang="ru-RU"/>
        </a:p>
      </dgm:t>
    </dgm:pt>
    <dgm:pt modelId="{B9C497CB-95C6-4B27-8D24-E79898968B6C}">
      <dgm:prSet phldrT="[Текст]" custT="1"/>
      <dgm:spPr/>
      <dgm:t>
        <a:bodyPr/>
        <a:lstStyle/>
        <a:p>
          <a:r>
            <a:rPr lang="uk-UA" sz="2200" b="1" i="1" baseline="0" dirty="0" smtClean="0">
              <a:solidFill>
                <a:schemeClr val="tx1"/>
              </a:solidFill>
              <a:latin typeface="Georgia" pitchFamily="18" charset="0"/>
            </a:rPr>
            <a:t>Суспільно-гуманітарний </a:t>
          </a:r>
          <a:endParaRPr lang="ru-RU" sz="2200" b="1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9B271A26-46C6-41F0-9A31-06A472D10E4A}" type="parTrans" cxnId="{BE967B05-6516-45C4-94E3-C6BD2803FE63}">
      <dgm:prSet/>
      <dgm:spPr/>
      <dgm:t>
        <a:bodyPr/>
        <a:lstStyle/>
        <a:p>
          <a:endParaRPr lang="ru-RU"/>
        </a:p>
      </dgm:t>
    </dgm:pt>
    <dgm:pt modelId="{EA027198-EEE6-43FF-98C8-4C6293FA8439}" type="sibTrans" cxnId="{BE967B05-6516-45C4-94E3-C6BD2803FE63}">
      <dgm:prSet/>
      <dgm:spPr/>
      <dgm:t>
        <a:bodyPr/>
        <a:lstStyle/>
        <a:p>
          <a:endParaRPr lang="ru-RU"/>
        </a:p>
      </dgm:t>
    </dgm:pt>
    <dgm:pt modelId="{77F815AC-41A1-4726-B55C-42A82E88ED78}">
      <dgm:prSet phldrT="[Текст]" custT="1"/>
      <dgm:spPr/>
      <dgm:t>
        <a:bodyPr/>
        <a:lstStyle/>
        <a:p>
          <a:r>
            <a:rPr lang="uk-UA" sz="2200" b="1" i="1" baseline="0" dirty="0" smtClean="0">
              <a:solidFill>
                <a:schemeClr val="tx1"/>
              </a:solidFill>
              <a:latin typeface="Georgia" pitchFamily="18" charset="0"/>
            </a:rPr>
            <a:t>Філологічний</a:t>
          </a:r>
          <a:endParaRPr lang="ru-RU" sz="2200" b="1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CE8E51EE-FDC5-4D2A-8DAC-1B7ADCE161B0}" type="parTrans" cxnId="{3701A464-4067-4F8A-B5E5-73EB7F201314}">
      <dgm:prSet/>
      <dgm:spPr/>
      <dgm:t>
        <a:bodyPr/>
        <a:lstStyle/>
        <a:p>
          <a:endParaRPr lang="ru-RU"/>
        </a:p>
      </dgm:t>
    </dgm:pt>
    <dgm:pt modelId="{5D699C8F-19C7-4AA5-8039-C59A7A589C56}" type="sibTrans" cxnId="{3701A464-4067-4F8A-B5E5-73EB7F201314}">
      <dgm:prSet/>
      <dgm:spPr/>
      <dgm:t>
        <a:bodyPr/>
        <a:lstStyle/>
        <a:p>
          <a:endParaRPr lang="ru-RU"/>
        </a:p>
      </dgm:t>
    </dgm:pt>
    <dgm:pt modelId="{B628D052-C603-40AE-819B-4544A4139EE6}">
      <dgm:prSet phldrT="[Текст]" custT="1"/>
      <dgm:spPr/>
      <dgm:t>
        <a:bodyPr/>
        <a:lstStyle/>
        <a:p>
          <a:r>
            <a:rPr lang="uk-UA" sz="2200" b="1" i="1" baseline="0" dirty="0" smtClean="0">
              <a:solidFill>
                <a:schemeClr val="tx1"/>
              </a:solidFill>
              <a:latin typeface="Georgia" pitchFamily="18" charset="0"/>
            </a:rPr>
            <a:t>Природничо-математичний </a:t>
          </a:r>
          <a:endParaRPr lang="ru-RU" sz="2200" b="1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9FA569CB-AF4B-46A1-BE5A-AB91F480B32A}" type="parTrans" cxnId="{03ED1385-CE45-49E2-A404-E43EAF81B0FC}">
      <dgm:prSet/>
      <dgm:spPr/>
      <dgm:t>
        <a:bodyPr/>
        <a:lstStyle/>
        <a:p>
          <a:endParaRPr lang="ru-RU"/>
        </a:p>
      </dgm:t>
    </dgm:pt>
    <dgm:pt modelId="{7EF485CC-C257-4577-9ED7-FF6C792EAB56}" type="sibTrans" cxnId="{03ED1385-CE45-49E2-A404-E43EAF81B0FC}">
      <dgm:prSet/>
      <dgm:spPr/>
      <dgm:t>
        <a:bodyPr/>
        <a:lstStyle/>
        <a:p>
          <a:endParaRPr lang="ru-RU"/>
        </a:p>
      </dgm:t>
    </dgm:pt>
    <dgm:pt modelId="{833D0250-83F8-4971-AA3A-B6376002E37B}">
      <dgm:prSet phldrT="[Текст]" custT="1"/>
      <dgm:spPr/>
      <dgm:t>
        <a:bodyPr/>
        <a:lstStyle/>
        <a:p>
          <a:r>
            <a:rPr lang="uk-UA" sz="2200" b="1" i="1" baseline="0" dirty="0" smtClean="0">
              <a:solidFill>
                <a:schemeClr val="tx1"/>
              </a:solidFill>
              <a:latin typeface="Georgia" pitchFamily="18" charset="0"/>
            </a:rPr>
            <a:t>Технологічний</a:t>
          </a:r>
          <a:endParaRPr lang="ru-RU" sz="2200" b="1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0CFCE578-C125-4C96-8C23-974934923231}" type="parTrans" cxnId="{408C501D-17A3-418F-984B-B34339F2048C}">
      <dgm:prSet/>
      <dgm:spPr/>
      <dgm:t>
        <a:bodyPr/>
        <a:lstStyle/>
        <a:p>
          <a:endParaRPr lang="ru-RU"/>
        </a:p>
      </dgm:t>
    </dgm:pt>
    <dgm:pt modelId="{9CEDF0C5-023F-47CF-84E2-B7341AB08F0E}" type="sibTrans" cxnId="{408C501D-17A3-418F-984B-B34339F2048C}">
      <dgm:prSet/>
      <dgm:spPr/>
      <dgm:t>
        <a:bodyPr/>
        <a:lstStyle/>
        <a:p>
          <a:endParaRPr lang="ru-RU"/>
        </a:p>
      </dgm:t>
    </dgm:pt>
    <dgm:pt modelId="{A47ACE89-BBD1-4C7A-9F4E-7FBD672581C2}">
      <dgm:prSet phldrT="[Текст]" custT="1"/>
      <dgm:spPr/>
      <dgm:t>
        <a:bodyPr/>
        <a:lstStyle/>
        <a:p>
          <a:r>
            <a:rPr lang="uk-UA" sz="2200" b="1" i="1" baseline="0" dirty="0" smtClean="0">
              <a:solidFill>
                <a:schemeClr val="tx1"/>
              </a:solidFill>
              <a:latin typeface="Georgia" pitchFamily="18" charset="0"/>
            </a:rPr>
            <a:t>Художньо-естетичний </a:t>
          </a:r>
          <a:endParaRPr lang="ru-RU" sz="2200" b="1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E3419462-A317-4279-A1CB-4BA3F3D96F82}" type="parTrans" cxnId="{7F281FE3-A2CD-4CC7-8D48-7FCBC3F49183}">
      <dgm:prSet/>
      <dgm:spPr/>
      <dgm:t>
        <a:bodyPr/>
        <a:lstStyle/>
        <a:p>
          <a:endParaRPr lang="ru-RU"/>
        </a:p>
      </dgm:t>
    </dgm:pt>
    <dgm:pt modelId="{B4D2329B-54F7-4218-A619-9ED1A30D1A59}" type="sibTrans" cxnId="{7F281FE3-A2CD-4CC7-8D48-7FCBC3F49183}">
      <dgm:prSet/>
      <dgm:spPr/>
      <dgm:t>
        <a:bodyPr/>
        <a:lstStyle/>
        <a:p>
          <a:endParaRPr lang="ru-RU"/>
        </a:p>
      </dgm:t>
    </dgm:pt>
    <dgm:pt modelId="{1C3A7A10-C234-42EF-A6DE-C84753671453}">
      <dgm:prSet phldrT="[Текст]" custT="1"/>
      <dgm:spPr/>
      <dgm:t>
        <a:bodyPr/>
        <a:lstStyle/>
        <a:p>
          <a:r>
            <a:rPr lang="uk-UA" sz="2200" b="1" i="1" baseline="0" dirty="0" smtClean="0">
              <a:solidFill>
                <a:schemeClr val="tx1"/>
              </a:solidFill>
              <a:latin typeface="Georgia" pitchFamily="18" charset="0"/>
            </a:rPr>
            <a:t>Спортивний</a:t>
          </a:r>
          <a:endParaRPr lang="ru-RU" sz="2200" b="1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72785DD6-183E-4C27-8C3B-20B018E01BFB}" type="parTrans" cxnId="{529FAA0E-92BC-4C8E-A3C8-3DE95B8EAA04}">
      <dgm:prSet/>
      <dgm:spPr/>
      <dgm:t>
        <a:bodyPr/>
        <a:lstStyle/>
        <a:p>
          <a:endParaRPr lang="ru-RU"/>
        </a:p>
      </dgm:t>
    </dgm:pt>
    <dgm:pt modelId="{3B13A09E-9084-415F-ABC4-D2F6399C4191}" type="sibTrans" cxnId="{529FAA0E-92BC-4C8E-A3C8-3DE95B8EAA04}">
      <dgm:prSet/>
      <dgm:spPr/>
      <dgm:t>
        <a:bodyPr/>
        <a:lstStyle/>
        <a:p>
          <a:endParaRPr lang="ru-RU"/>
        </a:p>
      </dgm:t>
    </dgm:pt>
    <dgm:pt modelId="{CC657ABF-9469-4FF6-9ECF-AF3D2F102267}" type="pres">
      <dgm:prSet presAssocID="{2529B894-8382-4159-ADAB-5ECB3A8FDD4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7CFACB6-4C70-4394-B485-056D4CB83426}" type="pres">
      <dgm:prSet presAssocID="{B9C497CB-95C6-4B27-8D24-E79898968B6C}" presName="parentLin" presStyleCnt="0"/>
      <dgm:spPr/>
    </dgm:pt>
    <dgm:pt modelId="{E1A812FB-D32C-4B75-80C6-DFE46AB58431}" type="pres">
      <dgm:prSet presAssocID="{B9C497CB-95C6-4B27-8D24-E79898968B6C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1BF59DE4-4568-499B-AC8D-1D65C95B97D4}" type="pres">
      <dgm:prSet presAssocID="{B9C497CB-95C6-4B27-8D24-E79898968B6C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06C86A-0CDB-4489-A3FD-6C1173F26E4E}" type="pres">
      <dgm:prSet presAssocID="{B9C497CB-95C6-4B27-8D24-E79898968B6C}" presName="negativeSpace" presStyleCnt="0"/>
      <dgm:spPr/>
    </dgm:pt>
    <dgm:pt modelId="{1767D8FD-BDEF-4A8F-9BA7-5D040411AD61}" type="pres">
      <dgm:prSet presAssocID="{B9C497CB-95C6-4B27-8D24-E79898968B6C}" presName="childText" presStyleLbl="conFgAcc1" presStyleIdx="0" presStyleCnt="6">
        <dgm:presLayoutVars>
          <dgm:bulletEnabled val="1"/>
        </dgm:presLayoutVars>
      </dgm:prSet>
      <dgm:spPr/>
    </dgm:pt>
    <dgm:pt modelId="{73D32C34-7672-493C-BF9B-46CD228C1C20}" type="pres">
      <dgm:prSet presAssocID="{EA027198-EEE6-43FF-98C8-4C6293FA8439}" presName="spaceBetweenRectangles" presStyleCnt="0"/>
      <dgm:spPr/>
    </dgm:pt>
    <dgm:pt modelId="{E1A48C5C-1653-46D3-AEB0-67C283F1F359}" type="pres">
      <dgm:prSet presAssocID="{77F815AC-41A1-4726-B55C-42A82E88ED78}" presName="parentLin" presStyleCnt="0"/>
      <dgm:spPr/>
    </dgm:pt>
    <dgm:pt modelId="{D81624C5-3624-485E-8969-4A89A68E44AA}" type="pres">
      <dgm:prSet presAssocID="{77F815AC-41A1-4726-B55C-42A82E88ED78}" presName="parentLeftMargin" presStyleLbl="node1" presStyleIdx="0" presStyleCnt="6"/>
      <dgm:spPr/>
      <dgm:t>
        <a:bodyPr/>
        <a:lstStyle/>
        <a:p>
          <a:endParaRPr lang="ru-RU"/>
        </a:p>
      </dgm:t>
    </dgm:pt>
    <dgm:pt modelId="{9B7E5329-8E81-46A9-91B8-B2D601EAB9A8}" type="pres">
      <dgm:prSet presAssocID="{77F815AC-41A1-4726-B55C-42A82E88ED78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FFDC57-7579-4243-BB1C-5075F32F44B5}" type="pres">
      <dgm:prSet presAssocID="{77F815AC-41A1-4726-B55C-42A82E88ED78}" presName="negativeSpace" presStyleCnt="0"/>
      <dgm:spPr/>
    </dgm:pt>
    <dgm:pt modelId="{FCE862F6-EDC8-4A86-BB9E-7A917A7CD3B6}" type="pres">
      <dgm:prSet presAssocID="{77F815AC-41A1-4726-B55C-42A82E88ED78}" presName="childText" presStyleLbl="conFgAcc1" presStyleIdx="1" presStyleCnt="6">
        <dgm:presLayoutVars>
          <dgm:bulletEnabled val="1"/>
        </dgm:presLayoutVars>
      </dgm:prSet>
      <dgm:spPr/>
    </dgm:pt>
    <dgm:pt modelId="{3BC63DB8-D270-4F71-96F1-F34B8C0F199A}" type="pres">
      <dgm:prSet presAssocID="{5D699C8F-19C7-4AA5-8039-C59A7A589C56}" presName="spaceBetweenRectangles" presStyleCnt="0"/>
      <dgm:spPr/>
    </dgm:pt>
    <dgm:pt modelId="{4602E651-D48F-41AF-977C-D40C420DE349}" type="pres">
      <dgm:prSet presAssocID="{B628D052-C603-40AE-819B-4544A4139EE6}" presName="parentLin" presStyleCnt="0"/>
      <dgm:spPr/>
    </dgm:pt>
    <dgm:pt modelId="{DE1E7D1E-EF7D-4DA8-B753-8089A09DD7F9}" type="pres">
      <dgm:prSet presAssocID="{B628D052-C603-40AE-819B-4544A4139EE6}" presName="parentLeftMargin" presStyleLbl="node1" presStyleIdx="1" presStyleCnt="6"/>
      <dgm:spPr/>
      <dgm:t>
        <a:bodyPr/>
        <a:lstStyle/>
        <a:p>
          <a:endParaRPr lang="ru-RU"/>
        </a:p>
      </dgm:t>
    </dgm:pt>
    <dgm:pt modelId="{51093DC9-9145-4416-BB74-85333829369D}" type="pres">
      <dgm:prSet presAssocID="{B628D052-C603-40AE-819B-4544A4139EE6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4F865D-697C-46A4-A097-A1F049555802}" type="pres">
      <dgm:prSet presAssocID="{B628D052-C603-40AE-819B-4544A4139EE6}" presName="negativeSpace" presStyleCnt="0"/>
      <dgm:spPr/>
    </dgm:pt>
    <dgm:pt modelId="{6466A133-E9EC-4AF2-A90F-FF27C6D54E60}" type="pres">
      <dgm:prSet presAssocID="{B628D052-C603-40AE-819B-4544A4139EE6}" presName="childText" presStyleLbl="conFgAcc1" presStyleIdx="2" presStyleCnt="6">
        <dgm:presLayoutVars>
          <dgm:bulletEnabled val="1"/>
        </dgm:presLayoutVars>
      </dgm:prSet>
      <dgm:spPr/>
    </dgm:pt>
    <dgm:pt modelId="{CF2767B4-9250-41C2-A4BA-CE0F5B3B9746}" type="pres">
      <dgm:prSet presAssocID="{7EF485CC-C257-4577-9ED7-FF6C792EAB56}" presName="spaceBetweenRectangles" presStyleCnt="0"/>
      <dgm:spPr/>
    </dgm:pt>
    <dgm:pt modelId="{21A85024-17A3-4AA7-A1DF-8C6F0B489398}" type="pres">
      <dgm:prSet presAssocID="{833D0250-83F8-4971-AA3A-B6376002E37B}" presName="parentLin" presStyleCnt="0"/>
      <dgm:spPr/>
    </dgm:pt>
    <dgm:pt modelId="{53C45BD1-33D8-4D62-8F32-1FC909C770E2}" type="pres">
      <dgm:prSet presAssocID="{833D0250-83F8-4971-AA3A-B6376002E37B}" presName="parentLeftMargin" presStyleLbl="node1" presStyleIdx="2" presStyleCnt="6"/>
      <dgm:spPr/>
      <dgm:t>
        <a:bodyPr/>
        <a:lstStyle/>
        <a:p>
          <a:endParaRPr lang="ru-RU"/>
        </a:p>
      </dgm:t>
    </dgm:pt>
    <dgm:pt modelId="{D82118E2-7F63-4BDF-B88D-3CAFC2701CFB}" type="pres">
      <dgm:prSet presAssocID="{833D0250-83F8-4971-AA3A-B6376002E37B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249F57-9CC2-4478-8C7F-EE47AE321952}" type="pres">
      <dgm:prSet presAssocID="{833D0250-83F8-4971-AA3A-B6376002E37B}" presName="negativeSpace" presStyleCnt="0"/>
      <dgm:spPr/>
    </dgm:pt>
    <dgm:pt modelId="{A3FE1504-C80E-44F8-AA5B-20A429E7408F}" type="pres">
      <dgm:prSet presAssocID="{833D0250-83F8-4971-AA3A-B6376002E37B}" presName="childText" presStyleLbl="conFgAcc1" presStyleIdx="3" presStyleCnt="6">
        <dgm:presLayoutVars>
          <dgm:bulletEnabled val="1"/>
        </dgm:presLayoutVars>
      </dgm:prSet>
      <dgm:spPr/>
    </dgm:pt>
    <dgm:pt modelId="{BD9E5AE1-7B65-46A8-99B9-5F76D4E0D3C9}" type="pres">
      <dgm:prSet presAssocID="{9CEDF0C5-023F-47CF-84E2-B7341AB08F0E}" presName="spaceBetweenRectangles" presStyleCnt="0"/>
      <dgm:spPr/>
    </dgm:pt>
    <dgm:pt modelId="{6010D2C6-767F-4E87-9ABC-F4F362B03781}" type="pres">
      <dgm:prSet presAssocID="{A47ACE89-BBD1-4C7A-9F4E-7FBD672581C2}" presName="parentLin" presStyleCnt="0"/>
      <dgm:spPr/>
    </dgm:pt>
    <dgm:pt modelId="{6F80BC93-9369-4230-A14F-EB2894CB964B}" type="pres">
      <dgm:prSet presAssocID="{A47ACE89-BBD1-4C7A-9F4E-7FBD672581C2}" presName="parentLeftMargin" presStyleLbl="node1" presStyleIdx="3" presStyleCnt="6"/>
      <dgm:spPr/>
      <dgm:t>
        <a:bodyPr/>
        <a:lstStyle/>
        <a:p>
          <a:endParaRPr lang="ru-RU"/>
        </a:p>
      </dgm:t>
    </dgm:pt>
    <dgm:pt modelId="{32B069D9-3BF5-49A4-BBC0-94F35E91524F}" type="pres">
      <dgm:prSet presAssocID="{A47ACE89-BBD1-4C7A-9F4E-7FBD672581C2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F13B2AF-F74E-4B48-A7EB-FAA8C8E70882}" type="pres">
      <dgm:prSet presAssocID="{A47ACE89-BBD1-4C7A-9F4E-7FBD672581C2}" presName="negativeSpace" presStyleCnt="0"/>
      <dgm:spPr/>
    </dgm:pt>
    <dgm:pt modelId="{804F8FCA-C0DD-47F4-803F-DC3FB9A9F0C5}" type="pres">
      <dgm:prSet presAssocID="{A47ACE89-BBD1-4C7A-9F4E-7FBD672581C2}" presName="childText" presStyleLbl="conFgAcc1" presStyleIdx="4" presStyleCnt="6">
        <dgm:presLayoutVars>
          <dgm:bulletEnabled val="1"/>
        </dgm:presLayoutVars>
      </dgm:prSet>
      <dgm:spPr/>
    </dgm:pt>
    <dgm:pt modelId="{B820DEAD-E0F8-4EE9-A846-3AE1BA9EA395}" type="pres">
      <dgm:prSet presAssocID="{B4D2329B-54F7-4218-A619-9ED1A30D1A59}" presName="spaceBetweenRectangles" presStyleCnt="0"/>
      <dgm:spPr/>
    </dgm:pt>
    <dgm:pt modelId="{299640D7-69DD-4C90-9208-BEF2A2998905}" type="pres">
      <dgm:prSet presAssocID="{1C3A7A10-C234-42EF-A6DE-C84753671453}" presName="parentLin" presStyleCnt="0"/>
      <dgm:spPr/>
    </dgm:pt>
    <dgm:pt modelId="{D0C5FAC2-5D10-4070-A1B7-C0061B834C94}" type="pres">
      <dgm:prSet presAssocID="{1C3A7A10-C234-42EF-A6DE-C84753671453}" presName="parentLeftMargin" presStyleLbl="node1" presStyleIdx="4" presStyleCnt="6"/>
      <dgm:spPr/>
      <dgm:t>
        <a:bodyPr/>
        <a:lstStyle/>
        <a:p>
          <a:endParaRPr lang="ru-RU"/>
        </a:p>
      </dgm:t>
    </dgm:pt>
    <dgm:pt modelId="{D3B34293-CE82-4EDF-B8B1-F07AEA4A67C2}" type="pres">
      <dgm:prSet presAssocID="{1C3A7A10-C234-42EF-A6DE-C84753671453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1A7B3C-40F0-488E-A19C-F5C1826C12F0}" type="pres">
      <dgm:prSet presAssocID="{1C3A7A10-C234-42EF-A6DE-C84753671453}" presName="negativeSpace" presStyleCnt="0"/>
      <dgm:spPr/>
    </dgm:pt>
    <dgm:pt modelId="{302F8982-8E2F-4A0D-A00A-064415DDC317}" type="pres">
      <dgm:prSet presAssocID="{1C3A7A10-C234-42EF-A6DE-C84753671453}" presName="childText" presStyleLbl="conFgAcc1" presStyleIdx="5" presStyleCnt="6">
        <dgm:presLayoutVars>
          <dgm:bulletEnabled val="1"/>
        </dgm:presLayoutVars>
      </dgm:prSet>
      <dgm:spPr/>
    </dgm:pt>
  </dgm:ptLst>
  <dgm:cxnLst>
    <dgm:cxn modelId="{930FBEA3-207F-4141-AC4A-04ABC7D5B93A}" type="presOf" srcId="{1C3A7A10-C234-42EF-A6DE-C84753671453}" destId="{D3B34293-CE82-4EDF-B8B1-F07AEA4A67C2}" srcOrd="1" destOrd="0" presId="urn:microsoft.com/office/officeart/2005/8/layout/list1"/>
    <dgm:cxn modelId="{FD44F713-6039-4AFF-ABC6-9264331A494B}" type="presOf" srcId="{1C3A7A10-C234-42EF-A6DE-C84753671453}" destId="{D0C5FAC2-5D10-4070-A1B7-C0061B834C94}" srcOrd="0" destOrd="0" presId="urn:microsoft.com/office/officeart/2005/8/layout/list1"/>
    <dgm:cxn modelId="{03ED1385-CE45-49E2-A404-E43EAF81B0FC}" srcId="{2529B894-8382-4159-ADAB-5ECB3A8FDD44}" destId="{B628D052-C603-40AE-819B-4544A4139EE6}" srcOrd="2" destOrd="0" parTransId="{9FA569CB-AF4B-46A1-BE5A-AB91F480B32A}" sibTransId="{7EF485CC-C257-4577-9ED7-FF6C792EAB56}"/>
    <dgm:cxn modelId="{C293AE5D-AFF5-4F26-9D35-AEB2FB203BBF}" type="presOf" srcId="{B9C497CB-95C6-4B27-8D24-E79898968B6C}" destId="{E1A812FB-D32C-4B75-80C6-DFE46AB58431}" srcOrd="0" destOrd="0" presId="urn:microsoft.com/office/officeart/2005/8/layout/list1"/>
    <dgm:cxn modelId="{16271F55-D944-4802-A1DE-B5A3A79E15AC}" type="presOf" srcId="{833D0250-83F8-4971-AA3A-B6376002E37B}" destId="{53C45BD1-33D8-4D62-8F32-1FC909C770E2}" srcOrd="0" destOrd="0" presId="urn:microsoft.com/office/officeart/2005/8/layout/list1"/>
    <dgm:cxn modelId="{BE967B05-6516-45C4-94E3-C6BD2803FE63}" srcId="{2529B894-8382-4159-ADAB-5ECB3A8FDD44}" destId="{B9C497CB-95C6-4B27-8D24-E79898968B6C}" srcOrd="0" destOrd="0" parTransId="{9B271A26-46C6-41F0-9A31-06A472D10E4A}" sibTransId="{EA027198-EEE6-43FF-98C8-4C6293FA8439}"/>
    <dgm:cxn modelId="{D856C4E1-94E2-47EB-8568-D1215B5A8238}" type="presOf" srcId="{A47ACE89-BBD1-4C7A-9F4E-7FBD672581C2}" destId="{32B069D9-3BF5-49A4-BBC0-94F35E91524F}" srcOrd="1" destOrd="0" presId="urn:microsoft.com/office/officeart/2005/8/layout/list1"/>
    <dgm:cxn modelId="{BFE0EA0C-EEB9-4210-8930-87F6EC382BBD}" type="presOf" srcId="{833D0250-83F8-4971-AA3A-B6376002E37B}" destId="{D82118E2-7F63-4BDF-B88D-3CAFC2701CFB}" srcOrd="1" destOrd="0" presId="urn:microsoft.com/office/officeart/2005/8/layout/list1"/>
    <dgm:cxn modelId="{529FAA0E-92BC-4C8E-A3C8-3DE95B8EAA04}" srcId="{2529B894-8382-4159-ADAB-5ECB3A8FDD44}" destId="{1C3A7A10-C234-42EF-A6DE-C84753671453}" srcOrd="5" destOrd="0" parTransId="{72785DD6-183E-4C27-8C3B-20B018E01BFB}" sibTransId="{3B13A09E-9084-415F-ABC4-D2F6399C4191}"/>
    <dgm:cxn modelId="{28D507C3-2C0B-4D5E-B968-9A5F38CA4396}" type="presOf" srcId="{2529B894-8382-4159-ADAB-5ECB3A8FDD44}" destId="{CC657ABF-9469-4FF6-9ECF-AF3D2F102267}" srcOrd="0" destOrd="0" presId="urn:microsoft.com/office/officeart/2005/8/layout/list1"/>
    <dgm:cxn modelId="{107C3A66-FD65-4C40-8EC7-9C94E0465758}" type="presOf" srcId="{B628D052-C603-40AE-819B-4544A4139EE6}" destId="{51093DC9-9145-4416-BB74-85333829369D}" srcOrd="1" destOrd="0" presId="urn:microsoft.com/office/officeart/2005/8/layout/list1"/>
    <dgm:cxn modelId="{CD3BCC30-ADB6-4A0E-8826-F2972983C9FF}" type="presOf" srcId="{B9C497CB-95C6-4B27-8D24-E79898968B6C}" destId="{1BF59DE4-4568-499B-AC8D-1D65C95B97D4}" srcOrd="1" destOrd="0" presId="urn:microsoft.com/office/officeart/2005/8/layout/list1"/>
    <dgm:cxn modelId="{3701A464-4067-4F8A-B5E5-73EB7F201314}" srcId="{2529B894-8382-4159-ADAB-5ECB3A8FDD44}" destId="{77F815AC-41A1-4726-B55C-42A82E88ED78}" srcOrd="1" destOrd="0" parTransId="{CE8E51EE-FDC5-4D2A-8DAC-1B7ADCE161B0}" sibTransId="{5D699C8F-19C7-4AA5-8039-C59A7A589C56}"/>
    <dgm:cxn modelId="{11C8E964-2B02-44BA-989E-F4ADC68858F1}" type="presOf" srcId="{77F815AC-41A1-4726-B55C-42A82E88ED78}" destId="{9B7E5329-8E81-46A9-91B8-B2D601EAB9A8}" srcOrd="1" destOrd="0" presId="urn:microsoft.com/office/officeart/2005/8/layout/list1"/>
    <dgm:cxn modelId="{408C501D-17A3-418F-984B-B34339F2048C}" srcId="{2529B894-8382-4159-ADAB-5ECB3A8FDD44}" destId="{833D0250-83F8-4971-AA3A-B6376002E37B}" srcOrd="3" destOrd="0" parTransId="{0CFCE578-C125-4C96-8C23-974934923231}" sibTransId="{9CEDF0C5-023F-47CF-84E2-B7341AB08F0E}"/>
    <dgm:cxn modelId="{74DBFD18-14EE-4B17-B1F4-5751DC04B179}" type="presOf" srcId="{A47ACE89-BBD1-4C7A-9F4E-7FBD672581C2}" destId="{6F80BC93-9369-4230-A14F-EB2894CB964B}" srcOrd="0" destOrd="0" presId="urn:microsoft.com/office/officeart/2005/8/layout/list1"/>
    <dgm:cxn modelId="{E8480E0E-3FFF-4906-A75C-84CB4E8DCB17}" type="presOf" srcId="{B628D052-C603-40AE-819B-4544A4139EE6}" destId="{DE1E7D1E-EF7D-4DA8-B753-8089A09DD7F9}" srcOrd="0" destOrd="0" presId="urn:microsoft.com/office/officeart/2005/8/layout/list1"/>
    <dgm:cxn modelId="{7F281FE3-A2CD-4CC7-8D48-7FCBC3F49183}" srcId="{2529B894-8382-4159-ADAB-5ECB3A8FDD44}" destId="{A47ACE89-BBD1-4C7A-9F4E-7FBD672581C2}" srcOrd="4" destOrd="0" parTransId="{E3419462-A317-4279-A1CB-4BA3F3D96F82}" sibTransId="{B4D2329B-54F7-4218-A619-9ED1A30D1A59}"/>
    <dgm:cxn modelId="{A1D7EE0A-0B86-4A42-8749-30888EAD688B}" type="presOf" srcId="{77F815AC-41A1-4726-B55C-42A82E88ED78}" destId="{D81624C5-3624-485E-8969-4A89A68E44AA}" srcOrd="0" destOrd="0" presId="urn:microsoft.com/office/officeart/2005/8/layout/list1"/>
    <dgm:cxn modelId="{16C5F6F5-4160-45EA-AE28-F8DB8A79374A}" type="presParOf" srcId="{CC657ABF-9469-4FF6-9ECF-AF3D2F102267}" destId="{77CFACB6-4C70-4394-B485-056D4CB83426}" srcOrd="0" destOrd="0" presId="urn:microsoft.com/office/officeart/2005/8/layout/list1"/>
    <dgm:cxn modelId="{8EE166A1-BB81-4AE5-973D-C064EB11CB79}" type="presParOf" srcId="{77CFACB6-4C70-4394-B485-056D4CB83426}" destId="{E1A812FB-D32C-4B75-80C6-DFE46AB58431}" srcOrd="0" destOrd="0" presId="urn:microsoft.com/office/officeart/2005/8/layout/list1"/>
    <dgm:cxn modelId="{EB569B65-5135-4CE9-AAF8-31088C1A448D}" type="presParOf" srcId="{77CFACB6-4C70-4394-B485-056D4CB83426}" destId="{1BF59DE4-4568-499B-AC8D-1D65C95B97D4}" srcOrd="1" destOrd="0" presId="urn:microsoft.com/office/officeart/2005/8/layout/list1"/>
    <dgm:cxn modelId="{7F9F22D4-D0C3-4BC3-B559-0C250A409B65}" type="presParOf" srcId="{CC657ABF-9469-4FF6-9ECF-AF3D2F102267}" destId="{6F06C86A-0CDB-4489-A3FD-6C1173F26E4E}" srcOrd="1" destOrd="0" presId="urn:microsoft.com/office/officeart/2005/8/layout/list1"/>
    <dgm:cxn modelId="{B4FB3CE1-FFCD-49B2-B838-6DDCBF9119E8}" type="presParOf" srcId="{CC657ABF-9469-4FF6-9ECF-AF3D2F102267}" destId="{1767D8FD-BDEF-4A8F-9BA7-5D040411AD61}" srcOrd="2" destOrd="0" presId="urn:microsoft.com/office/officeart/2005/8/layout/list1"/>
    <dgm:cxn modelId="{6FF060C8-C368-4D23-ABD6-A761946859B2}" type="presParOf" srcId="{CC657ABF-9469-4FF6-9ECF-AF3D2F102267}" destId="{73D32C34-7672-493C-BF9B-46CD228C1C20}" srcOrd="3" destOrd="0" presId="urn:microsoft.com/office/officeart/2005/8/layout/list1"/>
    <dgm:cxn modelId="{619403AA-33E3-4B1A-B874-630F31E1AD49}" type="presParOf" srcId="{CC657ABF-9469-4FF6-9ECF-AF3D2F102267}" destId="{E1A48C5C-1653-46D3-AEB0-67C283F1F359}" srcOrd="4" destOrd="0" presId="urn:microsoft.com/office/officeart/2005/8/layout/list1"/>
    <dgm:cxn modelId="{31988C3C-4825-4AA4-B17E-264D755645E5}" type="presParOf" srcId="{E1A48C5C-1653-46D3-AEB0-67C283F1F359}" destId="{D81624C5-3624-485E-8969-4A89A68E44AA}" srcOrd="0" destOrd="0" presId="urn:microsoft.com/office/officeart/2005/8/layout/list1"/>
    <dgm:cxn modelId="{355945A7-8A86-4B0D-8B41-23F017CFAF1A}" type="presParOf" srcId="{E1A48C5C-1653-46D3-AEB0-67C283F1F359}" destId="{9B7E5329-8E81-46A9-91B8-B2D601EAB9A8}" srcOrd="1" destOrd="0" presId="urn:microsoft.com/office/officeart/2005/8/layout/list1"/>
    <dgm:cxn modelId="{7BD8BADC-2EB5-4CCD-A6D4-CA5DA630F41C}" type="presParOf" srcId="{CC657ABF-9469-4FF6-9ECF-AF3D2F102267}" destId="{C8FFDC57-7579-4243-BB1C-5075F32F44B5}" srcOrd="5" destOrd="0" presId="urn:microsoft.com/office/officeart/2005/8/layout/list1"/>
    <dgm:cxn modelId="{1124B3F6-1C35-4956-9A58-F73A578B63FB}" type="presParOf" srcId="{CC657ABF-9469-4FF6-9ECF-AF3D2F102267}" destId="{FCE862F6-EDC8-4A86-BB9E-7A917A7CD3B6}" srcOrd="6" destOrd="0" presId="urn:microsoft.com/office/officeart/2005/8/layout/list1"/>
    <dgm:cxn modelId="{6D2879D5-D6A5-4819-B96E-7F030014344C}" type="presParOf" srcId="{CC657ABF-9469-4FF6-9ECF-AF3D2F102267}" destId="{3BC63DB8-D270-4F71-96F1-F34B8C0F199A}" srcOrd="7" destOrd="0" presId="urn:microsoft.com/office/officeart/2005/8/layout/list1"/>
    <dgm:cxn modelId="{801C80EE-249B-41B4-9D01-B5AE2170DA3B}" type="presParOf" srcId="{CC657ABF-9469-4FF6-9ECF-AF3D2F102267}" destId="{4602E651-D48F-41AF-977C-D40C420DE349}" srcOrd="8" destOrd="0" presId="urn:microsoft.com/office/officeart/2005/8/layout/list1"/>
    <dgm:cxn modelId="{24498DD2-3571-4AF3-9C91-422A775108D1}" type="presParOf" srcId="{4602E651-D48F-41AF-977C-D40C420DE349}" destId="{DE1E7D1E-EF7D-4DA8-B753-8089A09DD7F9}" srcOrd="0" destOrd="0" presId="urn:microsoft.com/office/officeart/2005/8/layout/list1"/>
    <dgm:cxn modelId="{8DFC373C-9BD3-4124-92C0-119583A365A8}" type="presParOf" srcId="{4602E651-D48F-41AF-977C-D40C420DE349}" destId="{51093DC9-9145-4416-BB74-85333829369D}" srcOrd="1" destOrd="0" presId="urn:microsoft.com/office/officeart/2005/8/layout/list1"/>
    <dgm:cxn modelId="{657778E1-95B8-429D-8048-0F0BB83B2AFA}" type="presParOf" srcId="{CC657ABF-9469-4FF6-9ECF-AF3D2F102267}" destId="{CA4F865D-697C-46A4-A097-A1F049555802}" srcOrd="9" destOrd="0" presId="urn:microsoft.com/office/officeart/2005/8/layout/list1"/>
    <dgm:cxn modelId="{4A41AA3D-CF97-413A-BACE-35015B822E00}" type="presParOf" srcId="{CC657ABF-9469-4FF6-9ECF-AF3D2F102267}" destId="{6466A133-E9EC-4AF2-A90F-FF27C6D54E60}" srcOrd="10" destOrd="0" presId="urn:microsoft.com/office/officeart/2005/8/layout/list1"/>
    <dgm:cxn modelId="{E75B081E-4216-4D3B-946F-974190B42F83}" type="presParOf" srcId="{CC657ABF-9469-4FF6-9ECF-AF3D2F102267}" destId="{CF2767B4-9250-41C2-A4BA-CE0F5B3B9746}" srcOrd="11" destOrd="0" presId="urn:microsoft.com/office/officeart/2005/8/layout/list1"/>
    <dgm:cxn modelId="{39052A6B-CFBE-462B-80D5-C62D10AB566F}" type="presParOf" srcId="{CC657ABF-9469-4FF6-9ECF-AF3D2F102267}" destId="{21A85024-17A3-4AA7-A1DF-8C6F0B489398}" srcOrd="12" destOrd="0" presId="urn:microsoft.com/office/officeart/2005/8/layout/list1"/>
    <dgm:cxn modelId="{FF61F026-F7AC-4325-84DB-B4237F81C102}" type="presParOf" srcId="{21A85024-17A3-4AA7-A1DF-8C6F0B489398}" destId="{53C45BD1-33D8-4D62-8F32-1FC909C770E2}" srcOrd="0" destOrd="0" presId="urn:microsoft.com/office/officeart/2005/8/layout/list1"/>
    <dgm:cxn modelId="{3A21BF8B-576B-4B81-ACCB-8072051ACB74}" type="presParOf" srcId="{21A85024-17A3-4AA7-A1DF-8C6F0B489398}" destId="{D82118E2-7F63-4BDF-B88D-3CAFC2701CFB}" srcOrd="1" destOrd="0" presId="urn:microsoft.com/office/officeart/2005/8/layout/list1"/>
    <dgm:cxn modelId="{FBA6D956-B065-43A4-95F9-C103ADEDED16}" type="presParOf" srcId="{CC657ABF-9469-4FF6-9ECF-AF3D2F102267}" destId="{19249F57-9CC2-4478-8C7F-EE47AE321952}" srcOrd="13" destOrd="0" presId="urn:microsoft.com/office/officeart/2005/8/layout/list1"/>
    <dgm:cxn modelId="{25A33793-F98B-467D-AA54-4D25C2081CF7}" type="presParOf" srcId="{CC657ABF-9469-4FF6-9ECF-AF3D2F102267}" destId="{A3FE1504-C80E-44F8-AA5B-20A429E7408F}" srcOrd="14" destOrd="0" presId="urn:microsoft.com/office/officeart/2005/8/layout/list1"/>
    <dgm:cxn modelId="{FC95623E-398A-4964-B400-5899C1D9E623}" type="presParOf" srcId="{CC657ABF-9469-4FF6-9ECF-AF3D2F102267}" destId="{BD9E5AE1-7B65-46A8-99B9-5F76D4E0D3C9}" srcOrd="15" destOrd="0" presId="urn:microsoft.com/office/officeart/2005/8/layout/list1"/>
    <dgm:cxn modelId="{010467B2-7F32-40C3-BFAE-57B9C491B811}" type="presParOf" srcId="{CC657ABF-9469-4FF6-9ECF-AF3D2F102267}" destId="{6010D2C6-767F-4E87-9ABC-F4F362B03781}" srcOrd="16" destOrd="0" presId="urn:microsoft.com/office/officeart/2005/8/layout/list1"/>
    <dgm:cxn modelId="{B7B03FF4-3B34-49D9-95BF-0642F80D6DC8}" type="presParOf" srcId="{6010D2C6-767F-4E87-9ABC-F4F362B03781}" destId="{6F80BC93-9369-4230-A14F-EB2894CB964B}" srcOrd="0" destOrd="0" presId="urn:microsoft.com/office/officeart/2005/8/layout/list1"/>
    <dgm:cxn modelId="{E54D8731-8C81-4A29-8B54-3C7DDE3E466B}" type="presParOf" srcId="{6010D2C6-767F-4E87-9ABC-F4F362B03781}" destId="{32B069D9-3BF5-49A4-BBC0-94F35E91524F}" srcOrd="1" destOrd="0" presId="urn:microsoft.com/office/officeart/2005/8/layout/list1"/>
    <dgm:cxn modelId="{64EA3F4A-57ED-429C-ABCB-FD4DECA6ADB1}" type="presParOf" srcId="{CC657ABF-9469-4FF6-9ECF-AF3D2F102267}" destId="{EF13B2AF-F74E-4B48-A7EB-FAA8C8E70882}" srcOrd="17" destOrd="0" presId="urn:microsoft.com/office/officeart/2005/8/layout/list1"/>
    <dgm:cxn modelId="{9782A5A1-E1B9-44EB-B1BB-411CF7311598}" type="presParOf" srcId="{CC657ABF-9469-4FF6-9ECF-AF3D2F102267}" destId="{804F8FCA-C0DD-47F4-803F-DC3FB9A9F0C5}" srcOrd="18" destOrd="0" presId="urn:microsoft.com/office/officeart/2005/8/layout/list1"/>
    <dgm:cxn modelId="{68D960F6-E657-4B8F-9885-F80EF658D424}" type="presParOf" srcId="{CC657ABF-9469-4FF6-9ECF-AF3D2F102267}" destId="{B820DEAD-E0F8-4EE9-A846-3AE1BA9EA395}" srcOrd="19" destOrd="0" presId="urn:microsoft.com/office/officeart/2005/8/layout/list1"/>
    <dgm:cxn modelId="{82366461-18A8-4174-872C-973558355D0B}" type="presParOf" srcId="{CC657ABF-9469-4FF6-9ECF-AF3D2F102267}" destId="{299640D7-69DD-4C90-9208-BEF2A2998905}" srcOrd="20" destOrd="0" presId="urn:microsoft.com/office/officeart/2005/8/layout/list1"/>
    <dgm:cxn modelId="{A3A45A83-08B4-415C-AFAE-5F1602BC2E9D}" type="presParOf" srcId="{299640D7-69DD-4C90-9208-BEF2A2998905}" destId="{D0C5FAC2-5D10-4070-A1B7-C0061B834C94}" srcOrd="0" destOrd="0" presId="urn:microsoft.com/office/officeart/2005/8/layout/list1"/>
    <dgm:cxn modelId="{F04AC5B9-2274-4A96-B895-FA20B8A06E4D}" type="presParOf" srcId="{299640D7-69DD-4C90-9208-BEF2A2998905}" destId="{D3B34293-CE82-4EDF-B8B1-F07AEA4A67C2}" srcOrd="1" destOrd="0" presId="urn:microsoft.com/office/officeart/2005/8/layout/list1"/>
    <dgm:cxn modelId="{ACA6EFEA-E376-47E5-AA44-C8931F27F4DA}" type="presParOf" srcId="{CC657ABF-9469-4FF6-9ECF-AF3D2F102267}" destId="{1C1A7B3C-40F0-488E-A19C-F5C1826C12F0}" srcOrd="21" destOrd="0" presId="urn:microsoft.com/office/officeart/2005/8/layout/list1"/>
    <dgm:cxn modelId="{32FC8F41-58B1-4A53-8F90-48553DCBDC8D}" type="presParOf" srcId="{CC657ABF-9469-4FF6-9ECF-AF3D2F102267}" destId="{302F8982-8E2F-4A0D-A00A-064415DDC317}" srcOrd="2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25011C-1ABB-4081-972F-6F8DBFB98988}" type="doc">
      <dgm:prSet loTypeId="urn:microsoft.com/office/officeart/2005/8/layout/target1" loCatId="relationship" qsTypeId="urn:microsoft.com/office/officeart/2005/8/quickstyle/simple5" qsCatId="simple" csTypeId="urn:microsoft.com/office/officeart/2005/8/colors/colorful1" csCatId="colorful" phldr="1"/>
      <dgm:spPr/>
    </dgm:pt>
    <dgm:pt modelId="{F6DE894F-D2D4-47A6-834E-42E29B664F20}">
      <dgm:prSet phldrT="[Текст]" custT="1"/>
      <dgm:spPr/>
      <dgm:t>
        <a:bodyPr/>
        <a:lstStyle/>
        <a:p>
          <a:r>
            <a:rPr lang="uk-UA" sz="2000" b="1" i="1" dirty="0" smtClean="0">
              <a:latin typeface="Georgia" pitchFamily="18" charset="0"/>
            </a:rPr>
            <a:t>курси за вибором </a:t>
          </a:r>
          <a:endParaRPr lang="ru-RU" sz="2000" b="1" dirty="0">
            <a:latin typeface="Georgia" pitchFamily="18" charset="0"/>
          </a:endParaRPr>
        </a:p>
      </dgm:t>
    </dgm:pt>
    <dgm:pt modelId="{29B2405C-5011-4AB0-8EAD-A6FA2C11760A}" type="parTrans" cxnId="{FA6E8F71-250A-40C2-AB93-7E0570198AF3}">
      <dgm:prSet/>
      <dgm:spPr/>
      <dgm:t>
        <a:bodyPr/>
        <a:lstStyle/>
        <a:p>
          <a:endParaRPr lang="ru-RU"/>
        </a:p>
      </dgm:t>
    </dgm:pt>
    <dgm:pt modelId="{67FE3228-143F-489A-B63A-03DB306462B0}" type="sibTrans" cxnId="{FA6E8F71-250A-40C2-AB93-7E0570198AF3}">
      <dgm:prSet/>
      <dgm:spPr/>
      <dgm:t>
        <a:bodyPr/>
        <a:lstStyle/>
        <a:p>
          <a:endParaRPr lang="ru-RU"/>
        </a:p>
      </dgm:t>
    </dgm:pt>
    <dgm:pt modelId="{55B278A2-F442-4840-AE63-1D03A5E1A0A8}">
      <dgm:prSet phldrT="[Текст]" custT="1"/>
      <dgm:spPr/>
      <dgm:t>
        <a:bodyPr/>
        <a:lstStyle/>
        <a:p>
          <a:r>
            <a:rPr lang="uk-UA" sz="2000" b="1" i="1" dirty="0" smtClean="0">
              <a:latin typeface="Georgia" pitchFamily="18" charset="0"/>
            </a:rPr>
            <a:t>профільні предмети</a:t>
          </a:r>
          <a:endParaRPr lang="ru-RU" sz="2000" b="1" dirty="0">
            <a:latin typeface="Georgia" pitchFamily="18" charset="0"/>
          </a:endParaRPr>
        </a:p>
      </dgm:t>
    </dgm:pt>
    <dgm:pt modelId="{1A346596-207D-4397-8172-E63C24D976F7}" type="parTrans" cxnId="{DDD62C88-E4A7-4445-A231-1140F1872348}">
      <dgm:prSet/>
      <dgm:spPr/>
      <dgm:t>
        <a:bodyPr/>
        <a:lstStyle/>
        <a:p>
          <a:endParaRPr lang="ru-RU"/>
        </a:p>
      </dgm:t>
    </dgm:pt>
    <dgm:pt modelId="{FAF8B44B-C27C-4C0B-B4CE-23E6847091B5}" type="sibTrans" cxnId="{DDD62C88-E4A7-4445-A231-1140F1872348}">
      <dgm:prSet/>
      <dgm:spPr/>
      <dgm:t>
        <a:bodyPr/>
        <a:lstStyle/>
        <a:p>
          <a:endParaRPr lang="ru-RU"/>
        </a:p>
      </dgm:t>
    </dgm:pt>
    <dgm:pt modelId="{502BA51D-113D-4CC5-8899-776E9CD8AAD7}">
      <dgm:prSet phldrT="[Текст]" custT="1"/>
      <dgm:spPr/>
      <dgm:t>
        <a:bodyPr/>
        <a:lstStyle/>
        <a:p>
          <a:r>
            <a:rPr lang="uk-UA" sz="2000" b="1" i="1" dirty="0" smtClean="0">
              <a:latin typeface="Georgia" pitchFamily="18" charset="0"/>
            </a:rPr>
            <a:t>базові</a:t>
          </a:r>
          <a:r>
            <a:rPr lang="uk-UA" sz="2000" b="1" dirty="0" smtClean="0">
              <a:latin typeface="Georgia" pitchFamily="18" charset="0"/>
            </a:rPr>
            <a:t> та </a:t>
          </a:r>
          <a:r>
            <a:rPr lang="uk-UA" sz="2000" b="1" i="1" dirty="0" smtClean="0">
              <a:latin typeface="Georgia" pitchFamily="18" charset="0"/>
            </a:rPr>
            <a:t>вибірково-обов’язкові предмети</a:t>
          </a:r>
          <a:endParaRPr lang="ru-RU" sz="2000" b="1" dirty="0">
            <a:latin typeface="Georgia" pitchFamily="18" charset="0"/>
          </a:endParaRPr>
        </a:p>
      </dgm:t>
    </dgm:pt>
    <dgm:pt modelId="{C25AB91B-ACB4-4DAB-9504-7F5853624464}" type="parTrans" cxnId="{7313F011-3906-48A5-89B4-2330B3ECA5CA}">
      <dgm:prSet/>
      <dgm:spPr/>
      <dgm:t>
        <a:bodyPr/>
        <a:lstStyle/>
        <a:p>
          <a:endParaRPr lang="ru-RU"/>
        </a:p>
      </dgm:t>
    </dgm:pt>
    <dgm:pt modelId="{03D6EE18-E9A3-4B02-BA24-5BDB0803047C}" type="sibTrans" cxnId="{7313F011-3906-48A5-89B4-2330B3ECA5CA}">
      <dgm:prSet/>
      <dgm:spPr/>
      <dgm:t>
        <a:bodyPr/>
        <a:lstStyle/>
        <a:p>
          <a:endParaRPr lang="ru-RU"/>
        </a:p>
      </dgm:t>
    </dgm:pt>
    <dgm:pt modelId="{D52F4ED3-1FEF-4401-AFCD-20707F2CE6CA}" type="pres">
      <dgm:prSet presAssocID="{5725011C-1ABB-4081-972F-6F8DBFB98988}" presName="composite" presStyleCnt="0">
        <dgm:presLayoutVars>
          <dgm:chMax val="5"/>
          <dgm:dir/>
          <dgm:resizeHandles val="exact"/>
        </dgm:presLayoutVars>
      </dgm:prSet>
      <dgm:spPr/>
    </dgm:pt>
    <dgm:pt modelId="{CCE40CA6-BCE1-4A76-86FA-09C4DA3173F8}" type="pres">
      <dgm:prSet presAssocID="{F6DE894F-D2D4-47A6-834E-42E29B664F20}" presName="circle1" presStyleLbl="lnNode1" presStyleIdx="0" presStyleCnt="3"/>
      <dgm:spPr/>
    </dgm:pt>
    <dgm:pt modelId="{10DDCCAF-5F85-496A-827F-A5AC22843450}" type="pres">
      <dgm:prSet presAssocID="{F6DE894F-D2D4-47A6-834E-42E29B664F20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58F47E-1448-4FC6-B960-27410BAD376B}" type="pres">
      <dgm:prSet presAssocID="{F6DE894F-D2D4-47A6-834E-42E29B664F20}" presName="line1" presStyleLbl="callout" presStyleIdx="0" presStyleCnt="6"/>
      <dgm:spPr/>
    </dgm:pt>
    <dgm:pt modelId="{D7F7FBC3-56D8-4831-8097-48274A2EEA50}" type="pres">
      <dgm:prSet presAssocID="{F6DE894F-D2D4-47A6-834E-42E29B664F20}" presName="d1" presStyleLbl="callout" presStyleIdx="1" presStyleCnt="6"/>
      <dgm:spPr/>
    </dgm:pt>
    <dgm:pt modelId="{56E5BD9F-2026-4C21-9F96-13CD44D01477}" type="pres">
      <dgm:prSet presAssocID="{55B278A2-F442-4840-AE63-1D03A5E1A0A8}" presName="circle2" presStyleLbl="lnNode1" presStyleIdx="1" presStyleCnt="3"/>
      <dgm:spPr/>
    </dgm:pt>
    <dgm:pt modelId="{B8C71A07-CFA4-48F6-9A9B-61B8A97CE81C}" type="pres">
      <dgm:prSet presAssocID="{55B278A2-F442-4840-AE63-1D03A5E1A0A8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240DC0-DF3A-4169-95E4-7C0F627B25EC}" type="pres">
      <dgm:prSet presAssocID="{55B278A2-F442-4840-AE63-1D03A5E1A0A8}" presName="line2" presStyleLbl="callout" presStyleIdx="2" presStyleCnt="6"/>
      <dgm:spPr/>
    </dgm:pt>
    <dgm:pt modelId="{947CB8F7-FF9B-40F7-B2CA-F474B94C8739}" type="pres">
      <dgm:prSet presAssocID="{55B278A2-F442-4840-AE63-1D03A5E1A0A8}" presName="d2" presStyleLbl="callout" presStyleIdx="3" presStyleCnt="6"/>
      <dgm:spPr/>
    </dgm:pt>
    <dgm:pt modelId="{54167B09-F6D5-4A64-9216-4C97908AC0A5}" type="pres">
      <dgm:prSet presAssocID="{502BA51D-113D-4CC5-8899-776E9CD8AAD7}" presName="circle3" presStyleLbl="lnNode1" presStyleIdx="2" presStyleCnt="3"/>
      <dgm:spPr/>
    </dgm:pt>
    <dgm:pt modelId="{3C1FBBEA-1F88-41E0-AC8A-2007975AADC6}" type="pres">
      <dgm:prSet presAssocID="{502BA51D-113D-4CC5-8899-776E9CD8AAD7}" presName="text3" presStyleLbl="revTx" presStyleIdx="2" presStyleCnt="3" custScaleX="1400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506AE8-7E70-4449-8B8E-EBAF1CB3E9BD}" type="pres">
      <dgm:prSet presAssocID="{502BA51D-113D-4CC5-8899-776E9CD8AAD7}" presName="line3" presStyleLbl="callout" presStyleIdx="4" presStyleCnt="6"/>
      <dgm:spPr/>
    </dgm:pt>
    <dgm:pt modelId="{7636D4CE-2DFD-42AA-A78F-7AA3C117B8F2}" type="pres">
      <dgm:prSet presAssocID="{502BA51D-113D-4CC5-8899-776E9CD8AAD7}" presName="d3" presStyleLbl="callout" presStyleIdx="5" presStyleCnt="6"/>
      <dgm:spPr/>
    </dgm:pt>
  </dgm:ptLst>
  <dgm:cxnLst>
    <dgm:cxn modelId="{FA6E8F71-250A-40C2-AB93-7E0570198AF3}" srcId="{5725011C-1ABB-4081-972F-6F8DBFB98988}" destId="{F6DE894F-D2D4-47A6-834E-42E29B664F20}" srcOrd="0" destOrd="0" parTransId="{29B2405C-5011-4AB0-8EAD-A6FA2C11760A}" sibTransId="{67FE3228-143F-489A-B63A-03DB306462B0}"/>
    <dgm:cxn modelId="{0128FBF3-7C36-417F-8ABE-9F2DEA66EA12}" type="presOf" srcId="{5725011C-1ABB-4081-972F-6F8DBFB98988}" destId="{D52F4ED3-1FEF-4401-AFCD-20707F2CE6CA}" srcOrd="0" destOrd="0" presId="urn:microsoft.com/office/officeart/2005/8/layout/target1"/>
    <dgm:cxn modelId="{7313F011-3906-48A5-89B4-2330B3ECA5CA}" srcId="{5725011C-1ABB-4081-972F-6F8DBFB98988}" destId="{502BA51D-113D-4CC5-8899-776E9CD8AAD7}" srcOrd="2" destOrd="0" parTransId="{C25AB91B-ACB4-4DAB-9504-7F5853624464}" sibTransId="{03D6EE18-E9A3-4B02-BA24-5BDB0803047C}"/>
    <dgm:cxn modelId="{3592BAFD-B06B-42AB-A723-40B989AFBB6C}" type="presOf" srcId="{502BA51D-113D-4CC5-8899-776E9CD8AAD7}" destId="{3C1FBBEA-1F88-41E0-AC8A-2007975AADC6}" srcOrd="0" destOrd="0" presId="urn:microsoft.com/office/officeart/2005/8/layout/target1"/>
    <dgm:cxn modelId="{DDD62C88-E4A7-4445-A231-1140F1872348}" srcId="{5725011C-1ABB-4081-972F-6F8DBFB98988}" destId="{55B278A2-F442-4840-AE63-1D03A5E1A0A8}" srcOrd="1" destOrd="0" parTransId="{1A346596-207D-4397-8172-E63C24D976F7}" sibTransId="{FAF8B44B-C27C-4C0B-B4CE-23E6847091B5}"/>
    <dgm:cxn modelId="{47F5E6C8-02C6-4AAD-A401-98FFB7259291}" type="presOf" srcId="{55B278A2-F442-4840-AE63-1D03A5E1A0A8}" destId="{B8C71A07-CFA4-48F6-9A9B-61B8A97CE81C}" srcOrd="0" destOrd="0" presId="urn:microsoft.com/office/officeart/2005/8/layout/target1"/>
    <dgm:cxn modelId="{1292847E-3EE8-42EC-B7BB-94EFB9668C4A}" type="presOf" srcId="{F6DE894F-D2D4-47A6-834E-42E29B664F20}" destId="{10DDCCAF-5F85-496A-827F-A5AC22843450}" srcOrd="0" destOrd="0" presId="urn:microsoft.com/office/officeart/2005/8/layout/target1"/>
    <dgm:cxn modelId="{C947BD76-CA27-439E-B17F-E84779003104}" type="presParOf" srcId="{D52F4ED3-1FEF-4401-AFCD-20707F2CE6CA}" destId="{CCE40CA6-BCE1-4A76-86FA-09C4DA3173F8}" srcOrd="0" destOrd="0" presId="urn:microsoft.com/office/officeart/2005/8/layout/target1"/>
    <dgm:cxn modelId="{6411DEBA-15BF-41C1-8144-BF5AEFDA5783}" type="presParOf" srcId="{D52F4ED3-1FEF-4401-AFCD-20707F2CE6CA}" destId="{10DDCCAF-5F85-496A-827F-A5AC22843450}" srcOrd="1" destOrd="0" presId="urn:microsoft.com/office/officeart/2005/8/layout/target1"/>
    <dgm:cxn modelId="{F1487568-E867-44BC-AB50-0AA0A04558CE}" type="presParOf" srcId="{D52F4ED3-1FEF-4401-AFCD-20707F2CE6CA}" destId="{F058F47E-1448-4FC6-B960-27410BAD376B}" srcOrd="2" destOrd="0" presId="urn:microsoft.com/office/officeart/2005/8/layout/target1"/>
    <dgm:cxn modelId="{BF06E891-661A-4993-9110-64CCB17620AA}" type="presParOf" srcId="{D52F4ED3-1FEF-4401-AFCD-20707F2CE6CA}" destId="{D7F7FBC3-56D8-4831-8097-48274A2EEA50}" srcOrd="3" destOrd="0" presId="urn:microsoft.com/office/officeart/2005/8/layout/target1"/>
    <dgm:cxn modelId="{3D9F610F-3C96-4EFC-B30F-D3D90DB4D368}" type="presParOf" srcId="{D52F4ED3-1FEF-4401-AFCD-20707F2CE6CA}" destId="{56E5BD9F-2026-4C21-9F96-13CD44D01477}" srcOrd="4" destOrd="0" presId="urn:microsoft.com/office/officeart/2005/8/layout/target1"/>
    <dgm:cxn modelId="{73615A66-60FA-4B55-A231-7F90896A9BCE}" type="presParOf" srcId="{D52F4ED3-1FEF-4401-AFCD-20707F2CE6CA}" destId="{B8C71A07-CFA4-48F6-9A9B-61B8A97CE81C}" srcOrd="5" destOrd="0" presId="urn:microsoft.com/office/officeart/2005/8/layout/target1"/>
    <dgm:cxn modelId="{4CA90A9C-8EBF-49FD-965E-800E700E931B}" type="presParOf" srcId="{D52F4ED3-1FEF-4401-AFCD-20707F2CE6CA}" destId="{80240DC0-DF3A-4169-95E4-7C0F627B25EC}" srcOrd="6" destOrd="0" presId="urn:microsoft.com/office/officeart/2005/8/layout/target1"/>
    <dgm:cxn modelId="{6A6927BD-AB6A-48F5-A9D2-B76E07D689D3}" type="presParOf" srcId="{D52F4ED3-1FEF-4401-AFCD-20707F2CE6CA}" destId="{947CB8F7-FF9B-40F7-B2CA-F474B94C8739}" srcOrd="7" destOrd="0" presId="urn:microsoft.com/office/officeart/2005/8/layout/target1"/>
    <dgm:cxn modelId="{9FA8AC25-8835-4C0F-9A39-DC8B9EE3BE14}" type="presParOf" srcId="{D52F4ED3-1FEF-4401-AFCD-20707F2CE6CA}" destId="{54167B09-F6D5-4A64-9216-4C97908AC0A5}" srcOrd="8" destOrd="0" presId="urn:microsoft.com/office/officeart/2005/8/layout/target1"/>
    <dgm:cxn modelId="{BF98A7C7-6D01-4531-877D-0886FC0EC5C1}" type="presParOf" srcId="{D52F4ED3-1FEF-4401-AFCD-20707F2CE6CA}" destId="{3C1FBBEA-1F88-41E0-AC8A-2007975AADC6}" srcOrd="9" destOrd="0" presId="urn:microsoft.com/office/officeart/2005/8/layout/target1"/>
    <dgm:cxn modelId="{C8910A2C-940B-458B-A9FB-D29541DE4E87}" type="presParOf" srcId="{D52F4ED3-1FEF-4401-AFCD-20707F2CE6CA}" destId="{6C506AE8-7E70-4449-8B8E-EBAF1CB3E9BD}" srcOrd="10" destOrd="0" presId="urn:microsoft.com/office/officeart/2005/8/layout/target1"/>
    <dgm:cxn modelId="{F6D9EFCC-0D62-4328-8832-32EC2BF30BFC}" type="presParOf" srcId="{D52F4ED3-1FEF-4401-AFCD-20707F2CE6CA}" destId="{7636D4CE-2DFD-42AA-A78F-7AA3C117B8F2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99C98D9-4971-4783-BC12-E6F90B118A65}" type="doc">
      <dgm:prSet loTypeId="urn:microsoft.com/office/officeart/2005/8/layout/hierarchy3" loCatId="list" qsTypeId="urn:microsoft.com/office/officeart/2005/8/quickstyle/3d1" qsCatId="3D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7933EADE-D859-4089-8E5D-24884090BF21}">
      <dgm:prSet phldrT="[Текст]" custT="1"/>
      <dgm:spPr/>
      <dgm:t>
        <a:bodyPr/>
        <a:lstStyle/>
        <a:p>
          <a:pPr algn="l"/>
          <a:r>
            <a:rPr lang="uk-UA" sz="1800" b="1" i="1" baseline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Компетентність</a:t>
          </a:r>
          <a:r>
            <a:rPr lang="uk-UA" sz="1800" b="1" i="1" baseline="0" dirty="0" smtClean="0">
              <a:latin typeface="Georgia" pitchFamily="18" charset="0"/>
            </a:rPr>
            <a:t> </a:t>
          </a:r>
          <a:endParaRPr lang="ru-RU" sz="1800" b="1" i="1" baseline="0" dirty="0">
            <a:latin typeface="Georgia" pitchFamily="18" charset="0"/>
          </a:endParaRPr>
        </a:p>
      </dgm:t>
    </dgm:pt>
    <dgm:pt modelId="{82A2D22D-A86E-486F-8CDF-ED1C37064A19}" type="parTrans" cxnId="{7834C509-89C2-4607-9B9F-4420A189812B}">
      <dgm:prSet/>
      <dgm:spPr/>
      <dgm:t>
        <a:bodyPr/>
        <a:lstStyle/>
        <a:p>
          <a:endParaRPr lang="ru-RU"/>
        </a:p>
      </dgm:t>
    </dgm:pt>
    <dgm:pt modelId="{31DFBC16-E5D4-4FBC-9188-4E6501ACAEE7}" type="sibTrans" cxnId="{7834C509-89C2-4607-9B9F-4420A189812B}">
      <dgm:prSet/>
      <dgm:spPr/>
      <dgm:t>
        <a:bodyPr/>
        <a:lstStyle/>
        <a:p>
          <a:endParaRPr lang="ru-RU"/>
        </a:p>
      </dgm:t>
    </dgm:pt>
    <dgm:pt modelId="{B816DE84-8FEB-4F2F-8E0A-634B43795A5B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algn="l"/>
          <a:r>
            <a:rPr lang="uk-UA" sz="1800" b="1" i="1" dirty="0" smtClean="0">
              <a:latin typeface="Georgia" pitchFamily="18" charset="0"/>
            </a:rPr>
            <a:t>особистісна мотивація</a:t>
          </a:r>
          <a:endParaRPr lang="ru-RU" sz="1800" b="1" i="1" dirty="0">
            <a:latin typeface="Georgia" pitchFamily="18" charset="0"/>
          </a:endParaRPr>
        </a:p>
      </dgm:t>
    </dgm:pt>
    <dgm:pt modelId="{261074BD-7510-4CA4-BD1A-1550480C37C2}" type="parTrans" cxnId="{00E6906F-A34E-4D1C-9119-106DAE9F37D9}">
      <dgm:prSet/>
      <dgm:spPr/>
      <dgm:t>
        <a:bodyPr/>
        <a:lstStyle/>
        <a:p>
          <a:endParaRPr lang="ru-RU"/>
        </a:p>
      </dgm:t>
    </dgm:pt>
    <dgm:pt modelId="{9527F0A0-EAC2-4195-87B3-4580384DBD13}" type="sibTrans" cxnId="{00E6906F-A34E-4D1C-9119-106DAE9F37D9}">
      <dgm:prSet/>
      <dgm:spPr/>
      <dgm:t>
        <a:bodyPr/>
        <a:lstStyle/>
        <a:p>
          <a:endParaRPr lang="ru-RU"/>
        </a:p>
      </dgm:t>
    </dgm:pt>
    <dgm:pt modelId="{D42222F1-628E-4D6C-8A18-F0139AB4CC69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algn="l"/>
          <a:r>
            <a:rPr lang="uk-UA" sz="1800" b="1" i="1" dirty="0" smtClean="0">
              <a:latin typeface="Georgia" pitchFamily="18" charset="0"/>
            </a:rPr>
            <a:t>прагнення до самореалізації</a:t>
          </a:r>
          <a:endParaRPr lang="ru-RU" sz="1800" b="1" i="1" dirty="0">
            <a:latin typeface="Georgia" pitchFamily="18" charset="0"/>
          </a:endParaRPr>
        </a:p>
      </dgm:t>
    </dgm:pt>
    <dgm:pt modelId="{BB75D6F3-E3C1-42C0-9F5E-29CAA9FBB34F}" type="parTrans" cxnId="{0BC11F00-BACF-44FD-9E31-BE929EEE846E}">
      <dgm:prSet/>
      <dgm:spPr/>
      <dgm:t>
        <a:bodyPr/>
        <a:lstStyle/>
        <a:p>
          <a:endParaRPr lang="ru-RU"/>
        </a:p>
      </dgm:t>
    </dgm:pt>
    <dgm:pt modelId="{F16CA56F-6933-4863-B21C-88825488637F}" type="sibTrans" cxnId="{0BC11F00-BACF-44FD-9E31-BE929EEE846E}">
      <dgm:prSet/>
      <dgm:spPr/>
      <dgm:t>
        <a:bodyPr/>
        <a:lstStyle/>
        <a:p>
          <a:endParaRPr lang="ru-RU"/>
        </a:p>
      </dgm:t>
    </dgm:pt>
    <dgm:pt modelId="{8F2DB944-FA5D-4B7F-B4A9-47DEB9D6EA72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algn="l"/>
          <a:r>
            <a:rPr lang="uk-UA" sz="1800" b="1" i="1" dirty="0" smtClean="0">
              <a:latin typeface="Georgia" pitchFamily="18" charset="0"/>
            </a:rPr>
            <a:t>актуалізація</a:t>
          </a:r>
          <a:endParaRPr lang="ru-RU" sz="1800" b="1" i="1" dirty="0">
            <a:latin typeface="Georgia" pitchFamily="18" charset="0"/>
          </a:endParaRPr>
        </a:p>
      </dgm:t>
    </dgm:pt>
    <dgm:pt modelId="{D36B7165-1EFF-4040-9520-7DDC90F622CB}" type="parTrans" cxnId="{63C72B58-59AA-422B-9A9D-496A90FAFA9E}">
      <dgm:prSet/>
      <dgm:spPr/>
      <dgm:t>
        <a:bodyPr/>
        <a:lstStyle/>
        <a:p>
          <a:endParaRPr lang="ru-RU"/>
        </a:p>
      </dgm:t>
    </dgm:pt>
    <dgm:pt modelId="{6B627B82-DADD-4FEC-AFBD-AA0410A2A7B5}" type="sibTrans" cxnId="{63C72B58-59AA-422B-9A9D-496A90FAFA9E}">
      <dgm:prSet/>
      <dgm:spPr/>
      <dgm:t>
        <a:bodyPr/>
        <a:lstStyle/>
        <a:p>
          <a:endParaRPr lang="ru-RU"/>
        </a:p>
      </dgm:t>
    </dgm:pt>
    <dgm:pt modelId="{EB5AA6BB-4BDA-4DC5-B8ED-21FEDE5ED5F5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algn="l"/>
          <a:r>
            <a:rPr lang="uk-UA" sz="1800" b="1" i="1" dirty="0" smtClean="0">
              <a:latin typeface="Georgia" pitchFamily="18" charset="0"/>
            </a:rPr>
            <a:t>проектна діяльність</a:t>
          </a:r>
          <a:endParaRPr lang="ru-RU" sz="1800" b="1" i="1" dirty="0">
            <a:latin typeface="Georgia" pitchFamily="18" charset="0"/>
          </a:endParaRPr>
        </a:p>
      </dgm:t>
    </dgm:pt>
    <dgm:pt modelId="{0DD4BBF6-EC50-47CC-8204-6370D17A4B2B}" type="parTrans" cxnId="{5C2E2014-D590-4809-85B1-F588A1418BBD}">
      <dgm:prSet/>
      <dgm:spPr/>
      <dgm:t>
        <a:bodyPr/>
        <a:lstStyle/>
        <a:p>
          <a:endParaRPr lang="ru-RU"/>
        </a:p>
      </dgm:t>
    </dgm:pt>
    <dgm:pt modelId="{46B1812D-25CB-4AED-BAF4-7F184AF4CB46}" type="sibTrans" cxnId="{5C2E2014-D590-4809-85B1-F588A1418BBD}">
      <dgm:prSet/>
      <dgm:spPr/>
      <dgm:t>
        <a:bodyPr/>
        <a:lstStyle/>
        <a:p>
          <a:endParaRPr lang="ru-RU"/>
        </a:p>
      </dgm:t>
    </dgm:pt>
    <dgm:pt modelId="{23B58163-4E32-4EA0-AFCC-E238CB3DF417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algn="l"/>
          <a:r>
            <a:rPr lang="uk-UA" sz="1800" b="1" i="1" dirty="0" err="1" smtClean="0">
              <a:latin typeface="Georgia" pitchFamily="18" charset="0"/>
            </a:rPr>
            <a:t>конкурентнозмагальний</a:t>
          </a:r>
          <a:r>
            <a:rPr lang="uk-UA" sz="1800" b="1" i="1" dirty="0" smtClean="0">
              <a:latin typeface="Georgia" pitchFamily="18" charset="0"/>
            </a:rPr>
            <a:t> підхід</a:t>
          </a:r>
          <a:endParaRPr lang="ru-RU" sz="1800" b="1" i="1" dirty="0">
            <a:latin typeface="Georgia" pitchFamily="18" charset="0"/>
          </a:endParaRPr>
        </a:p>
      </dgm:t>
    </dgm:pt>
    <dgm:pt modelId="{33286953-90EC-4641-9822-42BAE2C6A486}" type="parTrans" cxnId="{E8063F34-57C4-4297-B3D4-5B5755D4F6C8}">
      <dgm:prSet/>
      <dgm:spPr/>
      <dgm:t>
        <a:bodyPr/>
        <a:lstStyle/>
        <a:p>
          <a:endParaRPr lang="ru-RU"/>
        </a:p>
      </dgm:t>
    </dgm:pt>
    <dgm:pt modelId="{D767E56A-E57D-42E0-8A7A-A9C53DC5B3D5}" type="sibTrans" cxnId="{E8063F34-57C4-4297-B3D4-5B5755D4F6C8}">
      <dgm:prSet/>
      <dgm:spPr/>
      <dgm:t>
        <a:bodyPr/>
        <a:lstStyle/>
        <a:p>
          <a:endParaRPr lang="ru-RU"/>
        </a:p>
      </dgm:t>
    </dgm:pt>
    <dgm:pt modelId="{B6084249-A225-420E-AA87-E6C4B0E11E44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algn="l"/>
          <a:r>
            <a:rPr lang="uk-UA" sz="1800" b="1" i="1" dirty="0" smtClean="0">
              <a:latin typeface="Georgia" pitchFamily="18" charset="0"/>
            </a:rPr>
            <a:t>професійна орієнтованість</a:t>
          </a:r>
          <a:endParaRPr lang="ru-RU" sz="1800" b="1" i="1" dirty="0">
            <a:latin typeface="Georgia" pitchFamily="18" charset="0"/>
          </a:endParaRPr>
        </a:p>
      </dgm:t>
    </dgm:pt>
    <dgm:pt modelId="{935A8247-624E-4D49-A897-9B6054EFA108}" type="parTrans" cxnId="{67E24A53-AED3-4ACB-82CA-641666CE4E82}">
      <dgm:prSet/>
      <dgm:spPr/>
      <dgm:t>
        <a:bodyPr/>
        <a:lstStyle/>
        <a:p>
          <a:endParaRPr lang="ru-RU"/>
        </a:p>
      </dgm:t>
    </dgm:pt>
    <dgm:pt modelId="{71CACF34-43DB-4BF2-A546-0AA9ED02994C}" type="sibTrans" cxnId="{67E24A53-AED3-4ACB-82CA-641666CE4E82}">
      <dgm:prSet/>
      <dgm:spPr/>
      <dgm:t>
        <a:bodyPr/>
        <a:lstStyle/>
        <a:p>
          <a:endParaRPr lang="ru-RU"/>
        </a:p>
      </dgm:t>
    </dgm:pt>
    <dgm:pt modelId="{6E3ACB96-24B2-407D-880F-AD1AC0C4EE58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algn="l"/>
          <a:r>
            <a:rPr lang="uk-UA" sz="1800" b="1" i="1" dirty="0" smtClean="0">
              <a:latin typeface="Georgia" pitchFamily="18" charset="0"/>
            </a:rPr>
            <a:t>розвиток особистісних якостей</a:t>
          </a:r>
          <a:endParaRPr lang="ru-RU" sz="1800" b="1" i="1" dirty="0">
            <a:latin typeface="Georgia" pitchFamily="18" charset="0"/>
          </a:endParaRPr>
        </a:p>
      </dgm:t>
    </dgm:pt>
    <dgm:pt modelId="{A4F057F1-BBBD-49C3-8068-CC5D6FC87929}" type="parTrans" cxnId="{FFD9B154-3168-41E5-ACA9-92DDCEAFCC3E}">
      <dgm:prSet/>
      <dgm:spPr/>
      <dgm:t>
        <a:bodyPr/>
        <a:lstStyle/>
        <a:p>
          <a:endParaRPr lang="ru-RU"/>
        </a:p>
      </dgm:t>
    </dgm:pt>
    <dgm:pt modelId="{99A5E040-1F96-4B13-A57B-29113E5AD549}" type="sibTrans" cxnId="{FFD9B154-3168-41E5-ACA9-92DDCEAFCC3E}">
      <dgm:prSet/>
      <dgm:spPr/>
      <dgm:t>
        <a:bodyPr/>
        <a:lstStyle/>
        <a:p>
          <a:endParaRPr lang="ru-RU"/>
        </a:p>
      </dgm:t>
    </dgm:pt>
    <dgm:pt modelId="{C910AF82-1FB4-41B8-ABC8-885FF599E409}">
      <dgm:prSet phldrT="[Текст]" custT="1"/>
      <dgm:spPr>
        <a:solidFill>
          <a:schemeClr val="accent6">
            <a:lumMod val="60000"/>
            <a:lumOff val="40000"/>
            <a:alpha val="90000"/>
          </a:schemeClr>
        </a:solidFill>
      </dgm:spPr>
      <dgm:t>
        <a:bodyPr/>
        <a:lstStyle/>
        <a:p>
          <a:pPr algn="l"/>
          <a:r>
            <a:rPr lang="uk-UA" sz="1800" b="1" i="1" dirty="0" err="1" smtClean="0">
              <a:latin typeface="Georgia" pitchFamily="18" charset="0"/>
            </a:rPr>
            <a:t>міждисциплінарність</a:t>
          </a:r>
          <a:endParaRPr lang="ru-RU" sz="1800" b="1" i="1" dirty="0">
            <a:latin typeface="Georgia" pitchFamily="18" charset="0"/>
          </a:endParaRPr>
        </a:p>
      </dgm:t>
    </dgm:pt>
    <dgm:pt modelId="{D4786384-AD76-41E3-8A85-876C91D9F83A}" type="parTrans" cxnId="{435E93D8-253B-491B-B2DA-0AB435895759}">
      <dgm:prSet/>
      <dgm:spPr/>
      <dgm:t>
        <a:bodyPr/>
        <a:lstStyle/>
        <a:p>
          <a:endParaRPr lang="ru-RU"/>
        </a:p>
      </dgm:t>
    </dgm:pt>
    <dgm:pt modelId="{D983DB3A-E465-4048-84B7-B3E5C6A55DFA}" type="sibTrans" cxnId="{435E93D8-253B-491B-B2DA-0AB435895759}">
      <dgm:prSet/>
      <dgm:spPr/>
      <dgm:t>
        <a:bodyPr/>
        <a:lstStyle/>
        <a:p>
          <a:endParaRPr lang="ru-RU"/>
        </a:p>
      </dgm:t>
    </dgm:pt>
    <dgm:pt modelId="{8D687023-4C72-47A9-8914-F975AE76BD2A}" type="pres">
      <dgm:prSet presAssocID="{899C98D9-4971-4783-BC12-E6F90B118A6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F666A5D-8E34-4962-A2A6-31DBB3A00AE9}" type="pres">
      <dgm:prSet presAssocID="{7933EADE-D859-4089-8E5D-24884090BF21}" presName="root" presStyleCnt="0"/>
      <dgm:spPr/>
    </dgm:pt>
    <dgm:pt modelId="{D74B9249-04ED-487F-9F27-268D680CA9ED}" type="pres">
      <dgm:prSet presAssocID="{7933EADE-D859-4089-8E5D-24884090BF21}" presName="rootComposite" presStyleCnt="0"/>
      <dgm:spPr/>
    </dgm:pt>
    <dgm:pt modelId="{3332287F-425E-43E0-83E0-8886FE9E38A8}" type="pres">
      <dgm:prSet presAssocID="{7933EADE-D859-4089-8E5D-24884090BF21}" presName="rootText" presStyleLbl="node1" presStyleIdx="0" presStyleCnt="1" custScaleX="298281"/>
      <dgm:spPr/>
      <dgm:t>
        <a:bodyPr/>
        <a:lstStyle/>
        <a:p>
          <a:endParaRPr lang="ru-RU"/>
        </a:p>
      </dgm:t>
    </dgm:pt>
    <dgm:pt modelId="{04C6E804-58D2-4B25-B72C-B5DADE54B43D}" type="pres">
      <dgm:prSet presAssocID="{7933EADE-D859-4089-8E5D-24884090BF21}" presName="rootConnector" presStyleLbl="node1" presStyleIdx="0" presStyleCnt="1"/>
      <dgm:spPr/>
      <dgm:t>
        <a:bodyPr/>
        <a:lstStyle/>
        <a:p>
          <a:endParaRPr lang="ru-RU"/>
        </a:p>
      </dgm:t>
    </dgm:pt>
    <dgm:pt modelId="{9035FAF1-7334-46F5-BCE6-E0F153F50DBF}" type="pres">
      <dgm:prSet presAssocID="{7933EADE-D859-4089-8E5D-24884090BF21}" presName="childShape" presStyleCnt="0"/>
      <dgm:spPr/>
    </dgm:pt>
    <dgm:pt modelId="{E5947C2A-5C7B-413F-8EFF-51F8BB2F09E2}" type="pres">
      <dgm:prSet presAssocID="{261074BD-7510-4CA4-BD1A-1550480C37C2}" presName="Name13" presStyleLbl="parChTrans1D2" presStyleIdx="0" presStyleCnt="8"/>
      <dgm:spPr/>
      <dgm:t>
        <a:bodyPr/>
        <a:lstStyle/>
        <a:p>
          <a:endParaRPr lang="ru-RU"/>
        </a:p>
      </dgm:t>
    </dgm:pt>
    <dgm:pt modelId="{E2E6544B-9053-491B-ADD4-00767E9A2687}" type="pres">
      <dgm:prSet presAssocID="{B816DE84-8FEB-4F2F-8E0A-634B43795A5B}" presName="childText" presStyleLbl="bgAcc1" presStyleIdx="0" presStyleCnt="8" custScaleX="55692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31DF8F-384F-43B3-8A86-E33999F624A8}" type="pres">
      <dgm:prSet presAssocID="{BB75D6F3-E3C1-42C0-9F5E-29CAA9FBB34F}" presName="Name13" presStyleLbl="parChTrans1D2" presStyleIdx="1" presStyleCnt="8"/>
      <dgm:spPr/>
      <dgm:t>
        <a:bodyPr/>
        <a:lstStyle/>
        <a:p>
          <a:endParaRPr lang="ru-RU"/>
        </a:p>
      </dgm:t>
    </dgm:pt>
    <dgm:pt modelId="{ABDE9C9B-5056-4EBE-86A3-2C229A2D5A35}" type="pres">
      <dgm:prSet presAssocID="{D42222F1-628E-4D6C-8A18-F0139AB4CC69}" presName="childText" presStyleLbl="bgAcc1" presStyleIdx="1" presStyleCnt="8" custScaleX="5726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CDA447-865B-449A-9421-0E2A5B80B8DF}" type="pres">
      <dgm:prSet presAssocID="{D36B7165-1EFF-4040-9520-7DDC90F622CB}" presName="Name13" presStyleLbl="parChTrans1D2" presStyleIdx="2" presStyleCnt="8"/>
      <dgm:spPr/>
      <dgm:t>
        <a:bodyPr/>
        <a:lstStyle/>
        <a:p>
          <a:endParaRPr lang="ru-RU"/>
        </a:p>
      </dgm:t>
    </dgm:pt>
    <dgm:pt modelId="{5F175D17-F544-4D51-8D43-F725FB0F99D7}" type="pres">
      <dgm:prSet presAssocID="{8F2DB944-FA5D-4B7F-B4A9-47DEB9D6EA72}" presName="childText" presStyleLbl="bgAcc1" presStyleIdx="2" presStyleCnt="8" custScaleX="2895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E50EC5-52FD-40BE-AC7E-1F9CBA85436A}" type="pres">
      <dgm:prSet presAssocID="{33286953-90EC-4641-9822-42BAE2C6A486}" presName="Name13" presStyleLbl="parChTrans1D2" presStyleIdx="3" presStyleCnt="8"/>
      <dgm:spPr/>
      <dgm:t>
        <a:bodyPr/>
        <a:lstStyle/>
        <a:p>
          <a:endParaRPr lang="ru-RU"/>
        </a:p>
      </dgm:t>
    </dgm:pt>
    <dgm:pt modelId="{E13F8B60-D074-469D-818B-7F5E46F8371E}" type="pres">
      <dgm:prSet presAssocID="{23B58163-4E32-4EA0-AFCC-E238CB3DF417}" presName="childText" presStyleLbl="bgAcc1" presStyleIdx="3" presStyleCnt="8" custScaleX="6269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1972F0-FB66-4807-949D-7F95F0781670}" type="pres">
      <dgm:prSet presAssocID="{0DD4BBF6-EC50-47CC-8204-6370D17A4B2B}" presName="Name13" presStyleLbl="parChTrans1D2" presStyleIdx="4" presStyleCnt="8"/>
      <dgm:spPr/>
      <dgm:t>
        <a:bodyPr/>
        <a:lstStyle/>
        <a:p>
          <a:endParaRPr lang="ru-RU"/>
        </a:p>
      </dgm:t>
    </dgm:pt>
    <dgm:pt modelId="{2B12CF62-1AA4-4DFC-974F-1AD0842A0D57}" type="pres">
      <dgm:prSet presAssocID="{EB5AA6BB-4BDA-4DC5-B8ED-21FEDE5ED5F5}" presName="childText" presStyleLbl="bgAcc1" presStyleIdx="4" presStyleCnt="8" custScaleX="5627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CF1EB6-7AC3-4885-9467-95EBD894D89C}" type="pres">
      <dgm:prSet presAssocID="{935A8247-624E-4D49-A897-9B6054EFA108}" presName="Name13" presStyleLbl="parChTrans1D2" presStyleIdx="5" presStyleCnt="8"/>
      <dgm:spPr/>
      <dgm:t>
        <a:bodyPr/>
        <a:lstStyle/>
        <a:p>
          <a:endParaRPr lang="ru-RU"/>
        </a:p>
      </dgm:t>
    </dgm:pt>
    <dgm:pt modelId="{C9D9AA23-FA72-40B7-8623-AB9981C556E8}" type="pres">
      <dgm:prSet presAssocID="{B6084249-A225-420E-AA87-E6C4B0E11E44}" presName="childText" presStyleLbl="bgAcc1" presStyleIdx="5" presStyleCnt="8" custScaleX="6165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1A9A32-2B55-46D5-8802-A4651562701E}" type="pres">
      <dgm:prSet presAssocID="{A4F057F1-BBBD-49C3-8068-CC5D6FC87929}" presName="Name13" presStyleLbl="parChTrans1D2" presStyleIdx="6" presStyleCnt="8"/>
      <dgm:spPr/>
      <dgm:t>
        <a:bodyPr/>
        <a:lstStyle/>
        <a:p>
          <a:endParaRPr lang="ru-RU"/>
        </a:p>
      </dgm:t>
    </dgm:pt>
    <dgm:pt modelId="{DB76069F-FF1A-45DC-921F-5B0A34CF46F3}" type="pres">
      <dgm:prSet presAssocID="{6E3ACB96-24B2-407D-880F-AD1AC0C4EE58}" presName="childText" presStyleLbl="bgAcc1" presStyleIdx="6" presStyleCnt="8" custScaleX="714060" custLinFactNeighborX="5464" custLinFactNeighborY="70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4C3D94-ECEC-4B98-B8D2-0540F1D03987}" type="pres">
      <dgm:prSet presAssocID="{D4786384-AD76-41E3-8A85-876C91D9F83A}" presName="Name13" presStyleLbl="parChTrans1D2" presStyleIdx="7" presStyleCnt="8"/>
      <dgm:spPr/>
      <dgm:t>
        <a:bodyPr/>
        <a:lstStyle/>
        <a:p>
          <a:endParaRPr lang="ru-RU"/>
        </a:p>
      </dgm:t>
    </dgm:pt>
    <dgm:pt modelId="{D72F43E3-0F97-4F97-BABF-3FDBA63AAEA6}" type="pres">
      <dgm:prSet presAssocID="{C910AF82-1FB4-41B8-ABC8-885FF599E409}" presName="childText" presStyleLbl="bgAcc1" presStyleIdx="7" presStyleCnt="8" custScaleX="6092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0E6906F-A34E-4D1C-9119-106DAE9F37D9}" srcId="{7933EADE-D859-4089-8E5D-24884090BF21}" destId="{B816DE84-8FEB-4F2F-8E0A-634B43795A5B}" srcOrd="0" destOrd="0" parTransId="{261074BD-7510-4CA4-BD1A-1550480C37C2}" sibTransId="{9527F0A0-EAC2-4195-87B3-4580384DBD13}"/>
    <dgm:cxn modelId="{954ABF84-11A3-4CAF-8574-6CA39CF4D9F2}" type="presOf" srcId="{7933EADE-D859-4089-8E5D-24884090BF21}" destId="{04C6E804-58D2-4B25-B72C-B5DADE54B43D}" srcOrd="1" destOrd="0" presId="urn:microsoft.com/office/officeart/2005/8/layout/hierarchy3"/>
    <dgm:cxn modelId="{088A3F93-FD8F-4EE3-B398-68E3060907B0}" type="presOf" srcId="{A4F057F1-BBBD-49C3-8068-CC5D6FC87929}" destId="{741A9A32-2B55-46D5-8802-A4651562701E}" srcOrd="0" destOrd="0" presId="urn:microsoft.com/office/officeart/2005/8/layout/hierarchy3"/>
    <dgm:cxn modelId="{B5860A00-FB9B-43ED-9834-48D65B8EE2BA}" type="presOf" srcId="{261074BD-7510-4CA4-BD1A-1550480C37C2}" destId="{E5947C2A-5C7B-413F-8EFF-51F8BB2F09E2}" srcOrd="0" destOrd="0" presId="urn:microsoft.com/office/officeart/2005/8/layout/hierarchy3"/>
    <dgm:cxn modelId="{9ECDFF13-92C5-41B2-B789-02C866A4AE88}" type="presOf" srcId="{D4786384-AD76-41E3-8A85-876C91D9F83A}" destId="{E84C3D94-ECEC-4B98-B8D2-0540F1D03987}" srcOrd="0" destOrd="0" presId="urn:microsoft.com/office/officeart/2005/8/layout/hierarchy3"/>
    <dgm:cxn modelId="{0B4D984A-D95E-4F8C-A2FC-8140FD035E24}" type="presOf" srcId="{935A8247-624E-4D49-A897-9B6054EFA108}" destId="{41CF1EB6-7AC3-4885-9467-95EBD894D89C}" srcOrd="0" destOrd="0" presId="urn:microsoft.com/office/officeart/2005/8/layout/hierarchy3"/>
    <dgm:cxn modelId="{5636CBCB-7C2A-4FE7-8F4B-B53B95E02FE1}" type="presOf" srcId="{D42222F1-628E-4D6C-8A18-F0139AB4CC69}" destId="{ABDE9C9B-5056-4EBE-86A3-2C229A2D5A35}" srcOrd="0" destOrd="0" presId="urn:microsoft.com/office/officeart/2005/8/layout/hierarchy3"/>
    <dgm:cxn modelId="{06F1E001-468B-4CB5-93FD-1871E9E0EA5E}" type="presOf" srcId="{33286953-90EC-4641-9822-42BAE2C6A486}" destId="{68E50EC5-52FD-40BE-AC7E-1F9CBA85436A}" srcOrd="0" destOrd="0" presId="urn:microsoft.com/office/officeart/2005/8/layout/hierarchy3"/>
    <dgm:cxn modelId="{C6E9581C-204D-4096-A106-E3F1F01C7AEF}" type="presOf" srcId="{C910AF82-1FB4-41B8-ABC8-885FF599E409}" destId="{D72F43E3-0F97-4F97-BABF-3FDBA63AAEA6}" srcOrd="0" destOrd="0" presId="urn:microsoft.com/office/officeart/2005/8/layout/hierarchy3"/>
    <dgm:cxn modelId="{C6A4F3A4-1FDB-40FE-A876-6ECDE07E5561}" type="presOf" srcId="{B816DE84-8FEB-4F2F-8E0A-634B43795A5B}" destId="{E2E6544B-9053-491B-ADD4-00767E9A2687}" srcOrd="0" destOrd="0" presId="urn:microsoft.com/office/officeart/2005/8/layout/hierarchy3"/>
    <dgm:cxn modelId="{7753EC47-98DC-4FC3-97AB-1BF03BC9BF9F}" type="presOf" srcId="{899C98D9-4971-4783-BC12-E6F90B118A65}" destId="{8D687023-4C72-47A9-8914-F975AE76BD2A}" srcOrd="0" destOrd="0" presId="urn:microsoft.com/office/officeart/2005/8/layout/hierarchy3"/>
    <dgm:cxn modelId="{0BC11F00-BACF-44FD-9E31-BE929EEE846E}" srcId="{7933EADE-D859-4089-8E5D-24884090BF21}" destId="{D42222F1-628E-4D6C-8A18-F0139AB4CC69}" srcOrd="1" destOrd="0" parTransId="{BB75D6F3-E3C1-42C0-9F5E-29CAA9FBB34F}" sibTransId="{F16CA56F-6933-4863-B21C-88825488637F}"/>
    <dgm:cxn modelId="{47FDABF6-B7A7-4EAB-8A71-502A5DF54FC6}" type="presOf" srcId="{23B58163-4E32-4EA0-AFCC-E238CB3DF417}" destId="{E13F8B60-D074-469D-818B-7F5E46F8371E}" srcOrd="0" destOrd="0" presId="urn:microsoft.com/office/officeart/2005/8/layout/hierarchy3"/>
    <dgm:cxn modelId="{FB49F13B-B132-46E8-BC30-002F95D2E691}" type="presOf" srcId="{6E3ACB96-24B2-407D-880F-AD1AC0C4EE58}" destId="{DB76069F-FF1A-45DC-921F-5B0A34CF46F3}" srcOrd="0" destOrd="0" presId="urn:microsoft.com/office/officeart/2005/8/layout/hierarchy3"/>
    <dgm:cxn modelId="{435E93D8-253B-491B-B2DA-0AB435895759}" srcId="{7933EADE-D859-4089-8E5D-24884090BF21}" destId="{C910AF82-1FB4-41B8-ABC8-885FF599E409}" srcOrd="7" destOrd="0" parTransId="{D4786384-AD76-41E3-8A85-876C91D9F83A}" sibTransId="{D983DB3A-E465-4048-84B7-B3E5C6A55DFA}"/>
    <dgm:cxn modelId="{E8063F34-57C4-4297-B3D4-5B5755D4F6C8}" srcId="{7933EADE-D859-4089-8E5D-24884090BF21}" destId="{23B58163-4E32-4EA0-AFCC-E238CB3DF417}" srcOrd="3" destOrd="0" parTransId="{33286953-90EC-4641-9822-42BAE2C6A486}" sibTransId="{D767E56A-E57D-42E0-8A7A-A9C53DC5B3D5}"/>
    <dgm:cxn modelId="{1A46C47D-11F0-4179-80C2-E55691E3F6FD}" type="presOf" srcId="{7933EADE-D859-4089-8E5D-24884090BF21}" destId="{3332287F-425E-43E0-83E0-8886FE9E38A8}" srcOrd="0" destOrd="0" presId="urn:microsoft.com/office/officeart/2005/8/layout/hierarchy3"/>
    <dgm:cxn modelId="{81091D82-8009-43EC-A18C-B0924B630BC1}" type="presOf" srcId="{D36B7165-1EFF-4040-9520-7DDC90F622CB}" destId="{BCCDA447-865B-449A-9421-0E2A5B80B8DF}" srcOrd="0" destOrd="0" presId="urn:microsoft.com/office/officeart/2005/8/layout/hierarchy3"/>
    <dgm:cxn modelId="{5C2E2014-D590-4809-85B1-F588A1418BBD}" srcId="{7933EADE-D859-4089-8E5D-24884090BF21}" destId="{EB5AA6BB-4BDA-4DC5-B8ED-21FEDE5ED5F5}" srcOrd="4" destOrd="0" parTransId="{0DD4BBF6-EC50-47CC-8204-6370D17A4B2B}" sibTransId="{46B1812D-25CB-4AED-BAF4-7F184AF4CB46}"/>
    <dgm:cxn modelId="{2E194F3F-F549-49F1-AE11-2B01CD438AEB}" type="presOf" srcId="{B6084249-A225-420E-AA87-E6C4B0E11E44}" destId="{C9D9AA23-FA72-40B7-8623-AB9981C556E8}" srcOrd="0" destOrd="0" presId="urn:microsoft.com/office/officeart/2005/8/layout/hierarchy3"/>
    <dgm:cxn modelId="{94CA2658-A966-45D8-9200-4FCFA5DCB804}" type="presOf" srcId="{EB5AA6BB-4BDA-4DC5-B8ED-21FEDE5ED5F5}" destId="{2B12CF62-1AA4-4DFC-974F-1AD0842A0D57}" srcOrd="0" destOrd="0" presId="urn:microsoft.com/office/officeart/2005/8/layout/hierarchy3"/>
    <dgm:cxn modelId="{7834C509-89C2-4607-9B9F-4420A189812B}" srcId="{899C98D9-4971-4783-BC12-E6F90B118A65}" destId="{7933EADE-D859-4089-8E5D-24884090BF21}" srcOrd="0" destOrd="0" parTransId="{82A2D22D-A86E-486F-8CDF-ED1C37064A19}" sibTransId="{31DFBC16-E5D4-4FBC-9188-4E6501ACAEE7}"/>
    <dgm:cxn modelId="{9076A215-EB20-46F2-BC10-937A5D3981E8}" type="presOf" srcId="{BB75D6F3-E3C1-42C0-9F5E-29CAA9FBB34F}" destId="{DA31DF8F-384F-43B3-8A86-E33999F624A8}" srcOrd="0" destOrd="0" presId="urn:microsoft.com/office/officeart/2005/8/layout/hierarchy3"/>
    <dgm:cxn modelId="{627DFEB1-A35E-47A1-BB25-641CEAA5E099}" type="presOf" srcId="{0DD4BBF6-EC50-47CC-8204-6370D17A4B2B}" destId="{B11972F0-FB66-4807-949D-7F95F0781670}" srcOrd="0" destOrd="0" presId="urn:microsoft.com/office/officeart/2005/8/layout/hierarchy3"/>
    <dgm:cxn modelId="{67E24A53-AED3-4ACB-82CA-641666CE4E82}" srcId="{7933EADE-D859-4089-8E5D-24884090BF21}" destId="{B6084249-A225-420E-AA87-E6C4B0E11E44}" srcOrd="5" destOrd="0" parTransId="{935A8247-624E-4D49-A897-9B6054EFA108}" sibTransId="{71CACF34-43DB-4BF2-A546-0AA9ED02994C}"/>
    <dgm:cxn modelId="{FFD9B154-3168-41E5-ACA9-92DDCEAFCC3E}" srcId="{7933EADE-D859-4089-8E5D-24884090BF21}" destId="{6E3ACB96-24B2-407D-880F-AD1AC0C4EE58}" srcOrd="6" destOrd="0" parTransId="{A4F057F1-BBBD-49C3-8068-CC5D6FC87929}" sibTransId="{99A5E040-1F96-4B13-A57B-29113E5AD549}"/>
    <dgm:cxn modelId="{25F2EDAD-7D18-473E-AD2E-FA55FD2821AA}" type="presOf" srcId="{8F2DB944-FA5D-4B7F-B4A9-47DEB9D6EA72}" destId="{5F175D17-F544-4D51-8D43-F725FB0F99D7}" srcOrd="0" destOrd="0" presId="urn:microsoft.com/office/officeart/2005/8/layout/hierarchy3"/>
    <dgm:cxn modelId="{63C72B58-59AA-422B-9A9D-496A90FAFA9E}" srcId="{7933EADE-D859-4089-8E5D-24884090BF21}" destId="{8F2DB944-FA5D-4B7F-B4A9-47DEB9D6EA72}" srcOrd="2" destOrd="0" parTransId="{D36B7165-1EFF-4040-9520-7DDC90F622CB}" sibTransId="{6B627B82-DADD-4FEC-AFBD-AA0410A2A7B5}"/>
    <dgm:cxn modelId="{9C1BBC71-BE61-457A-B258-A97171678528}" type="presParOf" srcId="{8D687023-4C72-47A9-8914-F975AE76BD2A}" destId="{7F666A5D-8E34-4962-A2A6-31DBB3A00AE9}" srcOrd="0" destOrd="0" presId="urn:microsoft.com/office/officeart/2005/8/layout/hierarchy3"/>
    <dgm:cxn modelId="{32913A3E-D540-487D-AC8C-18FCCED5289F}" type="presParOf" srcId="{7F666A5D-8E34-4962-A2A6-31DBB3A00AE9}" destId="{D74B9249-04ED-487F-9F27-268D680CA9ED}" srcOrd="0" destOrd="0" presId="urn:microsoft.com/office/officeart/2005/8/layout/hierarchy3"/>
    <dgm:cxn modelId="{29E82816-8D6B-451D-BCBF-EA04F7AC629E}" type="presParOf" srcId="{D74B9249-04ED-487F-9F27-268D680CA9ED}" destId="{3332287F-425E-43E0-83E0-8886FE9E38A8}" srcOrd="0" destOrd="0" presId="urn:microsoft.com/office/officeart/2005/8/layout/hierarchy3"/>
    <dgm:cxn modelId="{AD43CAA7-2D8B-4386-9898-3D82764A0F92}" type="presParOf" srcId="{D74B9249-04ED-487F-9F27-268D680CA9ED}" destId="{04C6E804-58D2-4B25-B72C-B5DADE54B43D}" srcOrd="1" destOrd="0" presId="urn:microsoft.com/office/officeart/2005/8/layout/hierarchy3"/>
    <dgm:cxn modelId="{107C2057-B390-4E50-8FC4-DE5817C8DBC1}" type="presParOf" srcId="{7F666A5D-8E34-4962-A2A6-31DBB3A00AE9}" destId="{9035FAF1-7334-46F5-BCE6-E0F153F50DBF}" srcOrd="1" destOrd="0" presId="urn:microsoft.com/office/officeart/2005/8/layout/hierarchy3"/>
    <dgm:cxn modelId="{8B58F50A-034B-487C-891C-38A4D389D91A}" type="presParOf" srcId="{9035FAF1-7334-46F5-BCE6-E0F153F50DBF}" destId="{E5947C2A-5C7B-413F-8EFF-51F8BB2F09E2}" srcOrd="0" destOrd="0" presId="urn:microsoft.com/office/officeart/2005/8/layout/hierarchy3"/>
    <dgm:cxn modelId="{B3C3CA9C-8065-4AFB-AC53-1240B908DB82}" type="presParOf" srcId="{9035FAF1-7334-46F5-BCE6-E0F153F50DBF}" destId="{E2E6544B-9053-491B-ADD4-00767E9A2687}" srcOrd="1" destOrd="0" presId="urn:microsoft.com/office/officeart/2005/8/layout/hierarchy3"/>
    <dgm:cxn modelId="{48192F6E-87E8-470C-A040-277EE3D74352}" type="presParOf" srcId="{9035FAF1-7334-46F5-BCE6-E0F153F50DBF}" destId="{DA31DF8F-384F-43B3-8A86-E33999F624A8}" srcOrd="2" destOrd="0" presId="urn:microsoft.com/office/officeart/2005/8/layout/hierarchy3"/>
    <dgm:cxn modelId="{10363991-EE2E-4125-B04B-D2A5E44B9A09}" type="presParOf" srcId="{9035FAF1-7334-46F5-BCE6-E0F153F50DBF}" destId="{ABDE9C9B-5056-4EBE-86A3-2C229A2D5A35}" srcOrd="3" destOrd="0" presId="urn:microsoft.com/office/officeart/2005/8/layout/hierarchy3"/>
    <dgm:cxn modelId="{1B3B3B2E-8069-40D2-8E6A-A307F6AF12F9}" type="presParOf" srcId="{9035FAF1-7334-46F5-BCE6-E0F153F50DBF}" destId="{BCCDA447-865B-449A-9421-0E2A5B80B8DF}" srcOrd="4" destOrd="0" presId="urn:microsoft.com/office/officeart/2005/8/layout/hierarchy3"/>
    <dgm:cxn modelId="{F47D26FB-546C-4854-B866-D742F118DAD6}" type="presParOf" srcId="{9035FAF1-7334-46F5-BCE6-E0F153F50DBF}" destId="{5F175D17-F544-4D51-8D43-F725FB0F99D7}" srcOrd="5" destOrd="0" presId="urn:microsoft.com/office/officeart/2005/8/layout/hierarchy3"/>
    <dgm:cxn modelId="{7D1E112C-4DDC-4AFD-BE16-9C760A110EEE}" type="presParOf" srcId="{9035FAF1-7334-46F5-BCE6-E0F153F50DBF}" destId="{68E50EC5-52FD-40BE-AC7E-1F9CBA85436A}" srcOrd="6" destOrd="0" presId="urn:microsoft.com/office/officeart/2005/8/layout/hierarchy3"/>
    <dgm:cxn modelId="{8694D5F9-5B84-4728-8BED-CF1D50D41044}" type="presParOf" srcId="{9035FAF1-7334-46F5-BCE6-E0F153F50DBF}" destId="{E13F8B60-D074-469D-818B-7F5E46F8371E}" srcOrd="7" destOrd="0" presId="urn:microsoft.com/office/officeart/2005/8/layout/hierarchy3"/>
    <dgm:cxn modelId="{0E46D016-BC23-40B3-860C-BA9382AE7368}" type="presParOf" srcId="{9035FAF1-7334-46F5-BCE6-E0F153F50DBF}" destId="{B11972F0-FB66-4807-949D-7F95F0781670}" srcOrd="8" destOrd="0" presId="urn:microsoft.com/office/officeart/2005/8/layout/hierarchy3"/>
    <dgm:cxn modelId="{13D877E5-8E00-4419-A3D8-E8D6893C7608}" type="presParOf" srcId="{9035FAF1-7334-46F5-BCE6-E0F153F50DBF}" destId="{2B12CF62-1AA4-4DFC-974F-1AD0842A0D57}" srcOrd="9" destOrd="0" presId="urn:microsoft.com/office/officeart/2005/8/layout/hierarchy3"/>
    <dgm:cxn modelId="{3CB4D7BD-9028-4928-BCBE-60D8D73E063D}" type="presParOf" srcId="{9035FAF1-7334-46F5-BCE6-E0F153F50DBF}" destId="{41CF1EB6-7AC3-4885-9467-95EBD894D89C}" srcOrd="10" destOrd="0" presId="urn:microsoft.com/office/officeart/2005/8/layout/hierarchy3"/>
    <dgm:cxn modelId="{1A6470B1-AAE1-4D24-AA8A-779E56570614}" type="presParOf" srcId="{9035FAF1-7334-46F5-BCE6-E0F153F50DBF}" destId="{C9D9AA23-FA72-40B7-8623-AB9981C556E8}" srcOrd="11" destOrd="0" presId="urn:microsoft.com/office/officeart/2005/8/layout/hierarchy3"/>
    <dgm:cxn modelId="{1BCC7FC2-087B-42C7-AC2D-C55A48156114}" type="presParOf" srcId="{9035FAF1-7334-46F5-BCE6-E0F153F50DBF}" destId="{741A9A32-2B55-46D5-8802-A4651562701E}" srcOrd="12" destOrd="0" presId="urn:microsoft.com/office/officeart/2005/8/layout/hierarchy3"/>
    <dgm:cxn modelId="{DD03B32E-C972-4DA1-8F97-A9DC5121CBD7}" type="presParOf" srcId="{9035FAF1-7334-46F5-BCE6-E0F153F50DBF}" destId="{DB76069F-FF1A-45DC-921F-5B0A34CF46F3}" srcOrd="13" destOrd="0" presId="urn:microsoft.com/office/officeart/2005/8/layout/hierarchy3"/>
    <dgm:cxn modelId="{BDA8E86C-1CB8-4A8A-B6C8-14007DE84E52}" type="presParOf" srcId="{9035FAF1-7334-46F5-BCE6-E0F153F50DBF}" destId="{E84C3D94-ECEC-4B98-B8D2-0540F1D03987}" srcOrd="14" destOrd="0" presId="urn:microsoft.com/office/officeart/2005/8/layout/hierarchy3"/>
    <dgm:cxn modelId="{2302FB1F-AC91-4BBF-BD73-FCF11E540C04}" type="presParOf" srcId="{9035FAF1-7334-46F5-BCE6-E0F153F50DBF}" destId="{D72F43E3-0F97-4F97-BABF-3FDBA63AAEA6}" srcOrd="1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F4607B4-D7E7-49F5-91B3-B69C233D4313}" type="doc">
      <dgm:prSet loTypeId="urn:microsoft.com/office/officeart/2005/8/layout/equation2" loCatId="process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280E0F7B-9481-4479-BB30-7A9DDB9BB8FE}">
      <dgm:prSet phldrT="[Текст]" custT="1"/>
      <dgm:spPr/>
      <dgm:t>
        <a:bodyPr/>
        <a:lstStyle/>
        <a:p>
          <a:r>
            <a:rPr lang="uk-UA" sz="1600" b="1" i="1" baseline="0" dirty="0" smtClean="0">
              <a:solidFill>
                <a:schemeClr val="tx1"/>
              </a:solidFill>
              <a:latin typeface="Georgia" pitchFamily="18" charset="0"/>
            </a:rPr>
            <a:t>Нормативна частина</a:t>
          </a:r>
          <a:r>
            <a:rPr lang="uk-UA" sz="1600" baseline="0" dirty="0" smtClean="0">
              <a:solidFill>
                <a:schemeClr val="tx1"/>
              </a:solidFill>
              <a:latin typeface="Georgia" pitchFamily="18" charset="0"/>
            </a:rPr>
            <a:t> </a:t>
          </a:r>
          <a:endParaRPr lang="ru-RU" sz="1600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83BD6FF1-1EBC-4188-93A5-E78C180C5BA9}" type="parTrans" cxnId="{B13C4CDB-CC48-45C1-9D4A-E6EEBF51EC85}">
      <dgm:prSet/>
      <dgm:spPr/>
      <dgm:t>
        <a:bodyPr/>
        <a:lstStyle/>
        <a:p>
          <a:endParaRPr lang="ru-RU"/>
        </a:p>
      </dgm:t>
    </dgm:pt>
    <dgm:pt modelId="{A6373A98-E367-498C-89B8-18A5DCA0551C}" type="sibTrans" cxnId="{B13C4CDB-CC48-45C1-9D4A-E6EEBF51EC85}">
      <dgm:prSet/>
      <dgm:spPr/>
      <dgm:t>
        <a:bodyPr/>
        <a:lstStyle/>
        <a:p>
          <a:endParaRPr lang="ru-RU"/>
        </a:p>
      </dgm:t>
    </dgm:pt>
    <dgm:pt modelId="{25D69195-510E-4297-9C18-E17B7AB7AC46}">
      <dgm:prSet phldrT="[Текст]" custT="1"/>
      <dgm:spPr/>
      <dgm:t>
        <a:bodyPr/>
        <a:lstStyle/>
        <a:p>
          <a:r>
            <a:rPr lang="uk-UA" sz="1600" b="1" i="1" baseline="0" dirty="0" smtClean="0">
              <a:solidFill>
                <a:schemeClr val="tx1"/>
              </a:solidFill>
              <a:latin typeface="Georgia" pitchFamily="18" charset="0"/>
            </a:rPr>
            <a:t>Вибіркова частина</a:t>
          </a:r>
          <a:r>
            <a:rPr lang="uk-UA" sz="1600" baseline="0" dirty="0" smtClean="0">
              <a:solidFill>
                <a:schemeClr val="tx1"/>
              </a:solidFill>
              <a:latin typeface="Georgia" pitchFamily="18" charset="0"/>
            </a:rPr>
            <a:t> </a:t>
          </a:r>
          <a:endParaRPr lang="ru-RU" sz="1600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CE4FEE8D-07D6-4389-BAC0-45758F413AF9}" type="parTrans" cxnId="{C7E37EEE-DDB3-4FBA-8054-A9F850530BF1}">
      <dgm:prSet/>
      <dgm:spPr/>
      <dgm:t>
        <a:bodyPr/>
        <a:lstStyle/>
        <a:p>
          <a:endParaRPr lang="ru-RU"/>
        </a:p>
      </dgm:t>
    </dgm:pt>
    <dgm:pt modelId="{393C88D4-F763-446C-9046-9468D1CE8F0A}" type="sibTrans" cxnId="{C7E37EEE-DDB3-4FBA-8054-A9F850530BF1}">
      <dgm:prSet/>
      <dgm:spPr/>
      <dgm:t>
        <a:bodyPr/>
        <a:lstStyle/>
        <a:p>
          <a:endParaRPr lang="ru-RU"/>
        </a:p>
      </dgm:t>
    </dgm:pt>
    <dgm:pt modelId="{5864D1D5-A402-4703-8220-CE75FDEFBC6B}">
      <dgm:prSet phldrT="[Текст]"/>
      <dgm:spPr/>
      <dgm:t>
        <a:bodyPr/>
        <a:lstStyle/>
        <a:p>
          <a:r>
            <a:rPr lang="uk-UA" baseline="0" dirty="0" smtClean="0">
              <a:solidFill>
                <a:schemeClr val="tx1"/>
              </a:solidFill>
              <a:latin typeface="Georgia" pitchFamily="18" charset="0"/>
            </a:rPr>
            <a:t>Зміст освіти </a:t>
          </a:r>
          <a:endParaRPr lang="ru-RU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9C0E285E-E08C-4FB7-9BA2-2864B76A3E81}" type="parTrans" cxnId="{FD188917-EC5D-40FD-8887-0ABAF2196A38}">
      <dgm:prSet/>
      <dgm:spPr/>
      <dgm:t>
        <a:bodyPr/>
        <a:lstStyle/>
        <a:p>
          <a:endParaRPr lang="ru-RU"/>
        </a:p>
      </dgm:t>
    </dgm:pt>
    <dgm:pt modelId="{A35774BB-1705-4BE5-9EA5-ED6D83B517D1}" type="sibTrans" cxnId="{FD188917-EC5D-40FD-8887-0ABAF2196A38}">
      <dgm:prSet/>
      <dgm:spPr/>
      <dgm:t>
        <a:bodyPr/>
        <a:lstStyle/>
        <a:p>
          <a:endParaRPr lang="ru-RU"/>
        </a:p>
      </dgm:t>
    </dgm:pt>
    <dgm:pt modelId="{1E3D89C6-0D4B-4806-9672-EF1BA6695199}" type="pres">
      <dgm:prSet presAssocID="{EF4607B4-D7E7-49F5-91B3-B69C233D431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E77C94-52B6-4C9A-B8BC-6A92DE40920B}" type="pres">
      <dgm:prSet presAssocID="{EF4607B4-D7E7-49F5-91B3-B69C233D4313}" presName="vNodes" presStyleCnt="0"/>
      <dgm:spPr/>
    </dgm:pt>
    <dgm:pt modelId="{5AD0523E-FA86-46BF-971F-BB21935B7E43}" type="pres">
      <dgm:prSet presAssocID="{280E0F7B-9481-4479-BB30-7A9DDB9BB8FE}" presName="node" presStyleLbl="node1" presStyleIdx="0" presStyleCnt="3" custScaleX="1328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21C50A-2370-4F0B-A47A-8408334F9660}" type="pres">
      <dgm:prSet presAssocID="{A6373A98-E367-498C-89B8-18A5DCA0551C}" presName="spacerT" presStyleCnt="0"/>
      <dgm:spPr/>
    </dgm:pt>
    <dgm:pt modelId="{B135A636-75F9-4823-A8DC-218486F6B85B}" type="pres">
      <dgm:prSet presAssocID="{A6373A98-E367-498C-89B8-18A5DCA0551C}" presName="sibTrans" presStyleLbl="sibTrans2D1" presStyleIdx="0" presStyleCnt="2"/>
      <dgm:spPr/>
      <dgm:t>
        <a:bodyPr/>
        <a:lstStyle/>
        <a:p>
          <a:endParaRPr lang="ru-RU"/>
        </a:p>
      </dgm:t>
    </dgm:pt>
    <dgm:pt modelId="{9C42CEEC-55D4-4A1C-AAED-FDEA0D5D9E1A}" type="pres">
      <dgm:prSet presAssocID="{A6373A98-E367-498C-89B8-18A5DCA0551C}" presName="spacerB" presStyleCnt="0"/>
      <dgm:spPr/>
    </dgm:pt>
    <dgm:pt modelId="{23D3EB76-67BD-481A-8551-B709FE1FDD58}" type="pres">
      <dgm:prSet presAssocID="{25D69195-510E-4297-9C18-E17B7AB7AC46}" presName="node" presStyleLbl="node1" presStyleIdx="1" presStyleCnt="3" custScaleX="1154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F17698-A70C-4E5D-9D28-0F847BB6D9B4}" type="pres">
      <dgm:prSet presAssocID="{EF4607B4-D7E7-49F5-91B3-B69C233D4313}" presName="sibTransLast" presStyleLbl="sibTrans2D1" presStyleIdx="1" presStyleCnt="2"/>
      <dgm:spPr/>
      <dgm:t>
        <a:bodyPr/>
        <a:lstStyle/>
        <a:p>
          <a:endParaRPr lang="ru-RU"/>
        </a:p>
      </dgm:t>
    </dgm:pt>
    <dgm:pt modelId="{F088313A-A8E7-4144-86A8-D0EB3629EF6B}" type="pres">
      <dgm:prSet presAssocID="{EF4607B4-D7E7-49F5-91B3-B69C233D4313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97FDC7BD-62CB-4FFA-8842-73501AD02866}" type="pres">
      <dgm:prSet presAssocID="{EF4607B4-D7E7-49F5-91B3-B69C233D4313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7E37EEE-DDB3-4FBA-8054-A9F850530BF1}" srcId="{EF4607B4-D7E7-49F5-91B3-B69C233D4313}" destId="{25D69195-510E-4297-9C18-E17B7AB7AC46}" srcOrd="1" destOrd="0" parTransId="{CE4FEE8D-07D6-4389-BAC0-45758F413AF9}" sibTransId="{393C88D4-F763-446C-9046-9468D1CE8F0A}"/>
    <dgm:cxn modelId="{B80E8CF1-29A4-4A1E-9D8F-A099EB0ED674}" type="presOf" srcId="{280E0F7B-9481-4479-BB30-7A9DDB9BB8FE}" destId="{5AD0523E-FA86-46BF-971F-BB21935B7E43}" srcOrd="0" destOrd="0" presId="urn:microsoft.com/office/officeart/2005/8/layout/equation2"/>
    <dgm:cxn modelId="{FD188917-EC5D-40FD-8887-0ABAF2196A38}" srcId="{EF4607B4-D7E7-49F5-91B3-B69C233D4313}" destId="{5864D1D5-A402-4703-8220-CE75FDEFBC6B}" srcOrd="2" destOrd="0" parTransId="{9C0E285E-E08C-4FB7-9BA2-2864B76A3E81}" sibTransId="{A35774BB-1705-4BE5-9EA5-ED6D83B517D1}"/>
    <dgm:cxn modelId="{E290681A-56A2-454A-A1D9-99FB1E2A067E}" type="presOf" srcId="{EF4607B4-D7E7-49F5-91B3-B69C233D4313}" destId="{1E3D89C6-0D4B-4806-9672-EF1BA6695199}" srcOrd="0" destOrd="0" presId="urn:microsoft.com/office/officeart/2005/8/layout/equation2"/>
    <dgm:cxn modelId="{8B421094-F989-4C0C-955B-4F7186FB16A0}" type="presOf" srcId="{393C88D4-F763-446C-9046-9468D1CE8F0A}" destId="{D3F17698-A70C-4E5D-9D28-0F847BB6D9B4}" srcOrd="0" destOrd="0" presId="urn:microsoft.com/office/officeart/2005/8/layout/equation2"/>
    <dgm:cxn modelId="{DAA0B18A-0C3A-45C4-8EF2-F0CF7B672669}" type="presOf" srcId="{A6373A98-E367-498C-89B8-18A5DCA0551C}" destId="{B135A636-75F9-4823-A8DC-218486F6B85B}" srcOrd="0" destOrd="0" presId="urn:microsoft.com/office/officeart/2005/8/layout/equation2"/>
    <dgm:cxn modelId="{5BC491BC-BED7-4F19-AFE9-B3047BAE5CE5}" type="presOf" srcId="{25D69195-510E-4297-9C18-E17B7AB7AC46}" destId="{23D3EB76-67BD-481A-8551-B709FE1FDD58}" srcOrd="0" destOrd="0" presId="urn:microsoft.com/office/officeart/2005/8/layout/equation2"/>
    <dgm:cxn modelId="{B13C4CDB-CC48-45C1-9D4A-E6EEBF51EC85}" srcId="{EF4607B4-D7E7-49F5-91B3-B69C233D4313}" destId="{280E0F7B-9481-4479-BB30-7A9DDB9BB8FE}" srcOrd="0" destOrd="0" parTransId="{83BD6FF1-1EBC-4188-93A5-E78C180C5BA9}" sibTransId="{A6373A98-E367-498C-89B8-18A5DCA0551C}"/>
    <dgm:cxn modelId="{52530871-5ABB-4B42-8816-34C925430624}" type="presOf" srcId="{5864D1D5-A402-4703-8220-CE75FDEFBC6B}" destId="{97FDC7BD-62CB-4FFA-8842-73501AD02866}" srcOrd="0" destOrd="0" presId="urn:microsoft.com/office/officeart/2005/8/layout/equation2"/>
    <dgm:cxn modelId="{1C066889-EDB6-4225-AB9D-365E46A3720D}" type="presOf" srcId="{393C88D4-F763-446C-9046-9468D1CE8F0A}" destId="{F088313A-A8E7-4144-86A8-D0EB3629EF6B}" srcOrd="1" destOrd="0" presId="urn:microsoft.com/office/officeart/2005/8/layout/equation2"/>
    <dgm:cxn modelId="{68FD29EA-097A-42E2-A038-232EAB8F32DF}" type="presParOf" srcId="{1E3D89C6-0D4B-4806-9672-EF1BA6695199}" destId="{84E77C94-52B6-4C9A-B8BC-6A92DE40920B}" srcOrd="0" destOrd="0" presId="urn:microsoft.com/office/officeart/2005/8/layout/equation2"/>
    <dgm:cxn modelId="{E55D80EE-22F7-44BB-8B1A-5971585510BA}" type="presParOf" srcId="{84E77C94-52B6-4C9A-B8BC-6A92DE40920B}" destId="{5AD0523E-FA86-46BF-971F-BB21935B7E43}" srcOrd="0" destOrd="0" presId="urn:microsoft.com/office/officeart/2005/8/layout/equation2"/>
    <dgm:cxn modelId="{C51866A5-7498-4422-9D4C-89A4AC5D0AC1}" type="presParOf" srcId="{84E77C94-52B6-4C9A-B8BC-6A92DE40920B}" destId="{EE21C50A-2370-4F0B-A47A-8408334F9660}" srcOrd="1" destOrd="0" presId="urn:microsoft.com/office/officeart/2005/8/layout/equation2"/>
    <dgm:cxn modelId="{A4B799B5-9A41-4EC0-87CA-2DF98AE70FA5}" type="presParOf" srcId="{84E77C94-52B6-4C9A-B8BC-6A92DE40920B}" destId="{B135A636-75F9-4823-A8DC-218486F6B85B}" srcOrd="2" destOrd="0" presId="urn:microsoft.com/office/officeart/2005/8/layout/equation2"/>
    <dgm:cxn modelId="{C9E86FA0-D422-42FC-8DE6-E5576CE94899}" type="presParOf" srcId="{84E77C94-52B6-4C9A-B8BC-6A92DE40920B}" destId="{9C42CEEC-55D4-4A1C-AAED-FDEA0D5D9E1A}" srcOrd="3" destOrd="0" presId="urn:microsoft.com/office/officeart/2005/8/layout/equation2"/>
    <dgm:cxn modelId="{C3B5A840-52BC-46A5-BE8D-C0121A00C715}" type="presParOf" srcId="{84E77C94-52B6-4C9A-B8BC-6A92DE40920B}" destId="{23D3EB76-67BD-481A-8551-B709FE1FDD58}" srcOrd="4" destOrd="0" presId="urn:microsoft.com/office/officeart/2005/8/layout/equation2"/>
    <dgm:cxn modelId="{B67A18DF-5861-4BE5-BE2B-FDDD0838348C}" type="presParOf" srcId="{1E3D89C6-0D4B-4806-9672-EF1BA6695199}" destId="{D3F17698-A70C-4E5D-9D28-0F847BB6D9B4}" srcOrd="1" destOrd="0" presId="urn:microsoft.com/office/officeart/2005/8/layout/equation2"/>
    <dgm:cxn modelId="{1AC2FF85-DF90-4EC9-B91F-57B9E0F8AA68}" type="presParOf" srcId="{D3F17698-A70C-4E5D-9D28-0F847BB6D9B4}" destId="{F088313A-A8E7-4144-86A8-D0EB3629EF6B}" srcOrd="0" destOrd="0" presId="urn:microsoft.com/office/officeart/2005/8/layout/equation2"/>
    <dgm:cxn modelId="{53156C9E-C9DC-4D26-9614-BE31102E9C35}" type="presParOf" srcId="{1E3D89C6-0D4B-4806-9672-EF1BA6695199}" destId="{97FDC7BD-62CB-4FFA-8842-73501AD02866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6FC49D3-8F18-4693-B165-AB3F79043263}" type="doc">
      <dgm:prSet loTypeId="urn:microsoft.com/office/officeart/2005/8/layout/arrow6" loCatId="relationship" qsTypeId="urn:microsoft.com/office/officeart/2005/8/quickstyle/simple2" qsCatId="simple" csTypeId="urn:microsoft.com/office/officeart/2005/8/colors/accent2_5" csCatId="accent2" phldr="1"/>
      <dgm:spPr/>
      <dgm:t>
        <a:bodyPr/>
        <a:lstStyle/>
        <a:p>
          <a:endParaRPr lang="ru-RU"/>
        </a:p>
      </dgm:t>
    </dgm:pt>
    <dgm:pt modelId="{197ECF42-DD7D-43C6-95FF-EDB43D682340}">
      <dgm:prSet phldrT="[Текст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400" b="1" i="1" baseline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Обов’язкові дисципліни</a:t>
          </a:r>
          <a:endParaRPr lang="ru-RU" sz="1400" b="1" i="1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endParaRPr>
        </a:p>
      </dgm:t>
    </dgm:pt>
    <dgm:pt modelId="{82837F30-3999-4A07-85F9-5DF8349B84D8}" type="parTrans" cxnId="{1543DB2D-BDD5-4E42-BF2F-C86F4D5BA6F8}">
      <dgm:prSet/>
      <dgm:spPr/>
      <dgm:t>
        <a:bodyPr/>
        <a:lstStyle/>
        <a:p>
          <a:endParaRPr lang="ru-RU"/>
        </a:p>
      </dgm:t>
    </dgm:pt>
    <dgm:pt modelId="{3D257E73-06E7-4390-BA7B-1618F7209500}" type="sibTrans" cxnId="{1543DB2D-BDD5-4E42-BF2F-C86F4D5BA6F8}">
      <dgm:prSet/>
      <dgm:spPr/>
      <dgm:t>
        <a:bodyPr/>
        <a:lstStyle/>
        <a:p>
          <a:endParaRPr lang="ru-RU"/>
        </a:p>
      </dgm:t>
    </dgm:pt>
    <dgm:pt modelId="{63B00BF0-5FE7-49CC-8E96-6CF46E4A53AF}">
      <dgm:prSet phldrT="[Текст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400" b="1" i="0" baseline="0" smtClean="0">
              <a:latin typeface="Georgia" pitchFamily="18" charset="0"/>
            </a:rPr>
            <a:t>Цикл загальної підготовки </a:t>
          </a:r>
          <a:endParaRPr lang="ru-RU" sz="1400" b="1" i="0" baseline="0" dirty="0">
            <a:latin typeface="Georgia" pitchFamily="18" charset="0"/>
          </a:endParaRPr>
        </a:p>
      </dgm:t>
    </dgm:pt>
    <dgm:pt modelId="{90D38A3A-EAE8-4D1E-B271-50EDEB8836F2}" type="parTrans" cxnId="{F36802D6-1F13-4963-8C19-AEEC4690BC4F}">
      <dgm:prSet/>
      <dgm:spPr/>
      <dgm:t>
        <a:bodyPr/>
        <a:lstStyle/>
        <a:p>
          <a:endParaRPr lang="ru-RU"/>
        </a:p>
      </dgm:t>
    </dgm:pt>
    <dgm:pt modelId="{8B869544-D211-4966-BF6B-1824A8ED6546}" type="sibTrans" cxnId="{F36802D6-1F13-4963-8C19-AEEC4690BC4F}">
      <dgm:prSet/>
      <dgm:spPr/>
      <dgm:t>
        <a:bodyPr/>
        <a:lstStyle/>
        <a:p>
          <a:endParaRPr lang="ru-RU"/>
        </a:p>
      </dgm:t>
    </dgm:pt>
    <dgm:pt modelId="{CD328D77-73FD-4A82-AD58-95C05D7D524C}">
      <dgm:prSet phldrT="[Текст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400" b="1" i="0" baseline="0" dirty="0" smtClean="0">
              <a:latin typeface="Georgia" pitchFamily="18" charset="0"/>
            </a:rPr>
            <a:t>Цикл професійної підготовки спеціальності</a:t>
          </a:r>
          <a:endParaRPr lang="ru-RU" sz="1400" b="1" i="0" baseline="0" dirty="0">
            <a:latin typeface="Georgia" pitchFamily="18" charset="0"/>
          </a:endParaRPr>
        </a:p>
      </dgm:t>
    </dgm:pt>
    <dgm:pt modelId="{B7B6DDED-6680-4834-93B8-B03DD4B27185}" type="parTrans" cxnId="{0DF35F89-F8EF-42E1-8A35-12DE16C630D0}">
      <dgm:prSet/>
      <dgm:spPr/>
      <dgm:t>
        <a:bodyPr/>
        <a:lstStyle/>
        <a:p>
          <a:endParaRPr lang="ru-RU"/>
        </a:p>
      </dgm:t>
    </dgm:pt>
    <dgm:pt modelId="{D4804FA7-2435-4413-82E8-C5DF919D7544}" type="sibTrans" cxnId="{0DF35F89-F8EF-42E1-8A35-12DE16C630D0}">
      <dgm:prSet/>
      <dgm:spPr/>
      <dgm:t>
        <a:bodyPr/>
        <a:lstStyle/>
        <a:p>
          <a:endParaRPr lang="ru-RU"/>
        </a:p>
      </dgm:t>
    </dgm:pt>
    <dgm:pt modelId="{634F7E52-38AF-4DDE-BE72-0A818931DE74}">
      <dgm:prSet phldrT="[Текст]" custT="1"/>
      <dgm:spPr/>
      <dgm:t>
        <a:bodyPr/>
        <a:lstStyle/>
        <a:p>
          <a:r>
            <a:rPr lang="uk-UA" sz="1400" b="1" i="1" baseline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Вибіркові дисципліни</a:t>
          </a:r>
          <a:endParaRPr lang="ru-RU" sz="1400" b="1" i="1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endParaRPr>
        </a:p>
      </dgm:t>
    </dgm:pt>
    <dgm:pt modelId="{2E63E3EF-F422-471E-A72C-8011D7141C01}" type="parTrans" cxnId="{72B70D8B-8CD8-4823-8AF2-344BAA11FFE1}">
      <dgm:prSet/>
      <dgm:spPr/>
      <dgm:t>
        <a:bodyPr/>
        <a:lstStyle/>
        <a:p>
          <a:endParaRPr lang="ru-RU"/>
        </a:p>
      </dgm:t>
    </dgm:pt>
    <dgm:pt modelId="{F40180F1-63F0-4AC9-AFA2-4FDA2B213F57}" type="sibTrans" cxnId="{72B70D8B-8CD8-4823-8AF2-344BAA11FFE1}">
      <dgm:prSet/>
      <dgm:spPr/>
      <dgm:t>
        <a:bodyPr/>
        <a:lstStyle/>
        <a:p>
          <a:endParaRPr lang="ru-RU"/>
        </a:p>
      </dgm:t>
    </dgm:pt>
    <dgm:pt modelId="{ED612FED-4E5F-497E-87CD-D30AB019163A}">
      <dgm:prSet phldrT="[Текст]" custT="1"/>
      <dgm:spPr/>
      <dgm:t>
        <a:bodyPr/>
        <a:lstStyle/>
        <a:p>
          <a:r>
            <a:rPr lang="uk-UA" sz="1400" b="1" i="0" baseline="0" dirty="0" smtClean="0">
              <a:latin typeface="Georgia" pitchFamily="18" charset="0"/>
            </a:rPr>
            <a:t>Блок дисциплін вільного вибору студента в межах Університету </a:t>
          </a:r>
          <a:endParaRPr lang="ru-RU" sz="1400" b="1" i="0" baseline="0" dirty="0">
            <a:latin typeface="Georgia" pitchFamily="18" charset="0"/>
          </a:endParaRPr>
        </a:p>
      </dgm:t>
    </dgm:pt>
    <dgm:pt modelId="{7D416D77-C9F0-48F7-9DF3-3C01B6FCBC92}" type="parTrans" cxnId="{095104F1-4A8D-4023-B533-35CD2801664C}">
      <dgm:prSet/>
      <dgm:spPr/>
      <dgm:t>
        <a:bodyPr/>
        <a:lstStyle/>
        <a:p>
          <a:endParaRPr lang="ru-RU"/>
        </a:p>
      </dgm:t>
    </dgm:pt>
    <dgm:pt modelId="{9D684374-6274-4787-B243-477952105559}" type="sibTrans" cxnId="{095104F1-4A8D-4023-B533-35CD2801664C}">
      <dgm:prSet/>
      <dgm:spPr/>
      <dgm:t>
        <a:bodyPr/>
        <a:lstStyle/>
        <a:p>
          <a:endParaRPr lang="ru-RU"/>
        </a:p>
      </dgm:t>
    </dgm:pt>
    <dgm:pt modelId="{DB30105A-A050-44B5-A213-C1A30C6F500A}">
      <dgm:prSet phldrT="[Текст]" custT="1"/>
      <dgm:spPr/>
      <dgm:t>
        <a:bodyPr/>
        <a:lstStyle/>
        <a:p>
          <a:r>
            <a:rPr lang="uk-UA" sz="1400" b="1" i="0" baseline="0" smtClean="0">
              <a:latin typeface="Georgia" pitchFamily="18" charset="0"/>
            </a:rPr>
            <a:t>Блок дисциплін вільного вибору студента в межах спеціальності </a:t>
          </a:r>
          <a:endParaRPr lang="ru-RU" sz="1400" b="1" i="0" baseline="0" dirty="0">
            <a:latin typeface="Georgia" pitchFamily="18" charset="0"/>
          </a:endParaRPr>
        </a:p>
      </dgm:t>
    </dgm:pt>
    <dgm:pt modelId="{EA4F48EE-DF3B-4C81-98DC-97A164047EF0}" type="parTrans" cxnId="{6780AC2B-4039-4FEB-91D0-ACF3BBFD87AC}">
      <dgm:prSet/>
      <dgm:spPr/>
      <dgm:t>
        <a:bodyPr/>
        <a:lstStyle/>
        <a:p>
          <a:endParaRPr lang="ru-RU"/>
        </a:p>
      </dgm:t>
    </dgm:pt>
    <dgm:pt modelId="{64204991-1A0E-408E-8305-E7A7BF5A20BD}" type="sibTrans" cxnId="{6780AC2B-4039-4FEB-91D0-ACF3BBFD87AC}">
      <dgm:prSet/>
      <dgm:spPr/>
      <dgm:t>
        <a:bodyPr/>
        <a:lstStyle/>
        <a:p>
          <a:endParaRPr lang="ru-RU"/>
        </a:p>
      </dgm:t>
    </dgm:pt>
    <dgm:pt modelId="{06EA08D5-59FA-4328-ACAB-9BAE86C43AED}">
      <dgm:prSet phldrT="[Текст]" custT="1">
        <dgm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uk-UA" sz="1400" b="1" i="0" baseline="0" smtClean="0">
              <a:latin typeface="Georgia" pitchFamily="18" charset="0"/>
            </a:rPr>
            <a:t>Цикл професійної підготовки освітньої програми</a:t>
          </a:r>
          <a:endParaRPr lang="ru-RU" sz="1400" b="1" i="0" baseline="0" dirty="0">
            <a:latin typeface="Georgia" pitchFamily="18" charset="0"/>
          </a:endParaRPr>
        </a:p>
      </dgm:t>
    </dgm:pt>
    <dgm:pt modelId="{0524689A-211A-4879-95B1-AFCC36CD06FB}" type="parTrans" cxnId="{B26D83B7-A328-437B-AAA8-1906DAB677DB}">
      <dgm:prSet/>
      <dgm:spPr/>
      <dgm:t>
        <a:bodyPr/>
        <a:lstStyle/>
        <a:p>
          <a:endParaRPr lang="ru-RU"/>
        </a:p>
      </dgm:t>
    </dgm:pt>
    <dgm:pt modelId="{0FFBBF9B-AA37-4EC6-A1B2-7C37AC1D3812}" type="sibTrans" cxnId="{B26D83B7-A328-437B-AAA8-1906DAB677DB}">
      <dgm:prSet/>
      <dgm:spPr/>
      <dgm:t>
        <a:bodyPr/>
        <a:lstStyle/>
        <a:p>
          <a:endParaRPr lang="ru-RU"/>
        </a:p>
      </dgm:t>
    </dgm:pt>
    <dgm:pt modelId="{1684AF63-9CD5-424E-A6B6-0E210256C255}" type="pres">
      <dgm:prSet presAssocID="{C6FC49D3-8F18-4693-B165-AB3F79043263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8E17102-70DF-483C-B6AB-C1B90A8C9FE8}" type="pres">
      <dgm:prSet presAssocID="{C6FC49D3-8F18-4693-B165-AB3F79043263}" presName="ribbon" presStyleLbl="node1" presStyleIdx="0" presStyleCnt="1"/>
      <dgm:spPr/>
    </dgm:pt>
    <dgm:pt modelId="{27F4D660-4071-44CF-8BC1-E25E509B3A29}" type="pres">
      <dgm:prSet presAssocID="{C6FC49D3-8F18-4693-B165-AB3F79043263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3D0746-D66F-40DB-ACEB-AB4D2A234282}" type="pres">
      <dgm:prSet presAssocID="{C6FC49D3-8F18-4693-B165-AB3F79043263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2B70D8B-8CD8-4823-8AF2-344BAA11FFE1}" srcId="{C6FC49D3-8F18-4693-B165-AB3F79043263}" destId="{634F7E52-38AF-4DDE-BE72-0A818931DE74}" srcOrd="1" destOrd="0" parTransId="{2E63E3EF-F422-471E-A72C-8011D7141C01}" sibTransId="{F40180F1-63F0-4AC9-AFA2-4FDA2B213F57}"/>
    <dgm:cxn modelId="{DACDEC7B-8D0E-483B-8846-3607F115F1E2}" type="presOf" srcId="{DB30105A-A050-44B5-A213-C1A30C6F500A}" destId="{053D0746-D66F-40DB-ACEB-AB4D2A234282}" srcOrd="0" destOrd="2" presId="urn:microsoft.com/office/officeart/2005/8/layout/arrow6"/>
    <dgm:cxn modelId="{095104F1-4A8D-4023-B533-35CD2801664C}" srcId="{634F7E52-38AF-4DDE-BE72-0A818931DE74}" destId="{ED612FED-4E5F-497E-87CD-D30AB019163A}" srcOrd="0" destOrd="0" parTransId="{7D416D77-C9F0-48F7-9DF3-3C01B6FCBC92}" sibTransId="{9D684374-6274-4787-B243-477952105559}"/>
    <dgm:cxn modelId="{6780AC2B-4039-4FEB-91D0-ACF3BBFD87AC}" srcId="{634F7E52-38AF-4DDE-BE72-0A818931DE74}" destId="{DB30105A-A050-44B5-A213-C1A30C6F500A}" srcOrd="1" destOrd="0" parTransId="{EA4F48EE-DF3B-4C81-98DC-97A164047EF0}" sibTransId="{64204991-1A0E-408E-8305-E7A7BF5A20BD}"/>
    <dgm:cxn modelId="{72195456-7077-484D-8312-ED64A64213FA}" type="presOf" srcId="{634F7E52-38AF-4DDE-BE72-0A818931DE74}" destId="{053D0746-D66F-40DB-ACEB-AB4D2A234282}" srcOrd="0" destOrd="0" presId="urn:microsoft.com/office/officeart/2005/8/layout/arrow6"/>
    <dgm:cxn modelId="{1543DB2D-BDD5-4E42-BF2F-C86F4D5BA6F8}" srcId="{C6FC49D3-8F18-4693-B165-AB3F79043263}" destId="{197ECF42-DD7D-43C6-95FF-EDB43D682340}" srcOrd="0" destOrd="0" parTransId="{82837F30-3999-4A07-85F9-5DF8349B84D8}" sibTransId="{3D257E73-06E7-4390-BA7B-1618F7209500}"/>
    <dgm:cxn modelId="{C4FA8601-E360-4D38-BD60-969E7DC058CF}" type="presOf" srcId="{197ECF42-DD7D-43C6-95FF-EDB43D682340}" destId="{27F4D660-4071-44CF-8BC1-E25E509B3A29}" srcOrd="0" destOrd="0" presId="urn:microsoft.com/office/officeart/2005/8/layout/arrow6"/>
    <dgm:cxn modelId="{0A76A1AD-49BC-42EB-B88D-1ECDD2A983F3}" type="presOf" srcId="{06EA08D5-59FA-4328-ACAB-9BAE86C43AED}" destId="{27F4D660-4071-44CF-8BC1-E25E509B3A29}" srcOrd="0" destOrd="3" presId="urn:microsoft.com/office/officeart/2005/8/layout/arrow6"/>
    <dgm:cxn modelId="{F36802D6-1F13-4963-8C19-AEEC4690BC4F}" srcId="{197ECF42-DD7D-43C6-95FF-EDB43D682340}" destId="{63B00BF0-5FE7-49CC-8E96-6CF46E4A53AF}" srcOrd="0" destOrd="0" parTransId="{90D38A3A-EAE8-4D1E-B271-50EDEB8836F2}" sibTransId="{8B869544-D211-4966-BF6B-1824A8ED6546}"/>
    <dgm:cxn modelId="{8AA114E5-BA4B-4AFC-A5BB-3107EA4F91D7}" type="presOf" srcId="{CD328D77-73FD-4A82-AD58-95C05D7D524C}" destId="{27F4D660-4071-44CF-8BC1-E25E509B3A29}" srcOrd="0" destOrd="2" presId="urn:microsoft.com/office/officeart/2005/8/layout/arrow6"/>
    <dgm:cxn modelId="{B26D83B7-A328-437B-AAA8-1906DAB677DB}" srcId="{197ECF42-DD7D-43C6-95FF-EDB43D682340}" destId="{06EA08D5-59FA-4328-ACAB-9BAE86C43AED}" srcOrd="2" destOrd="0" parTransId="{0524689A-211A-4879-95B1-AFCC36CD06FB}" sibTransId="{0FFBBF9B-AA37-4EC6-A1B2-7C37AC1D3812}"/>
    <dgm:cxn modelId="{0DF35F89-F8EF-42E1-8A35-12DE16C630D0}" srcId="{197ECF42-DD7D-43C6-95FF-EDB43D682340}" destId="{CD328D77-73FD-4A82-AD58-95C05D7D524C}" srcOrd="1" destOrd="0" parTransId="{B7B6DDED-6680-4834-93B8-B03DD4B27185}" sibTransId="{D4804FA7-2435-4413-82E8-C5DF919D7544}"/>
    <dgm:cxn modelId="{45A7B7AE-B0D4-4039-A02F-45BAD289E691}" type="presOf" srcId="{ED612FED-4E5F-497E-87CD-D30AB019163A}" destId="{053D0746-D66F-40DB-ACEB-AB4D2A234282}" srcOrd="0" destOrd="1" presId="urn:microsoft.com/office/officeart/2005/8/layout/arrow6"/>
    <dgm:cxn modelId="{9B326E9F-4712-483E-891A-F9A5B7591DD5}" type="presOf" srcId="{63B00BF0-5FE7-49CC-8E96-6CF46E4A53AF}" destId="{27F4D660-4071-44CF-8BC1-E25E509B3A29}" srcOrd="0" destOrd="1" presId="urn:microsoft.com/office/officeart/2005/8/layout/arrow6"/>
    <dgm:cxn modelId="{3C72F4FF-701C-418D-94F1-B9446E096B0B}" type="presOf" srcId="{C6FC49D3-8F18-4693-B165-AB3F79043263}" destId="{1684AF63-9CD5-424E-A6B6-0E210256C255}" srcOrd="0" destOrd="0" presId="urn:microsoft.com/office/officeart/2005/8/layout/arrow6"/>
    <dgm:cxn modelId="{1160860D-84C4-4B5E-9AA2-2D3A2B1772C5}" type="presParOf" srcId="{1684AF63-9CD5-424E-A6B6-0E210256C255}" destId="{68E17102-70DF-483C-B6AB-C1B90A8C9FE8}" srcOrd="0" destOrd="0" presId="urn:microsoft.com/office/officeart/2005/8/layout/arrow6"/>
    <dgm:cxn modelId="{45841425-A693-4BD3-9A49-1904D471A43B}" type="presParOf" srcId="{1684AF63-9CD5-424E-A6B6-0E210256C255}" destId="{27F4D660-4071-44CF-8BC1-E25E509B3A29}" srcOrd="1" destOrd="0" presId="urn:microsoft.com/office/officeart/2005/8/layout/arrow6"/>
    <dgm:cxn modelId="{EA77FA58-3478-4293-9DB1-AC05F38E12C5}" type="presParOf" srcId="{1684AF63-9CD5-424E-A6B6-0E210256C255}" destId="{053D0746-D66F-40DB-ACEB-AB4D2A234282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3129425-7EA2-4884-A321-EA94816CD790}" type="doc">
      <dgm:prSet loTypeId="urn:microsoft.com/office/officeart/2005/8/layout/gear1" loCatId="relationship" qsTypeId="urn:microsoft.com/office/officeart/2005/8/quickstyle/3d1" qsCatId="3D" csTypeId="urn:microsoft.com/office/officeart/2005/8/colors/accent2_5" csCatId="accent2" phldr="1"/>
      <dgm:spPr/>
    </dgm:pt>
    <dgm:pt modelId="{931BCB4B-1D56-455C-B834-39CDE56E7677}">
      <dgm:prSet phldrT="[Текст]" custT="1"/>
      <dgm:spPr/>
      <dgm:t>
        <a:bodyPr/>
        <a:lstStyle/>
        <a:p>
          <a:r>
            <a:rPr lang="uk-UA" sz="1400" b="1" i="1" baseline="0" dirty="0" smtClean="0">
              <a:solidFill>
                <a:schemeClr val="tx1"/>
              </a:solidFill>
              <a:latin typeface="Georgia" pitchFamily="18" charset="0"/>
            </a:rPr>
            <a:t>Обов'язкові навчальні дисципліни</a:t>
          </a:r>
          <a:endParaRPr lang="ru-RU" sz="1400" b="1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FEBCFE13-5098-46D0-91AA-E0A295658973}" type="parTrans" cxnId="{D2DD1D48-309C-44FC-BD88-22B81C4FA67F}">
      <dgm:prSet/>
      <dgm:spPr/>
      <dgm:t>
        <a:bodyPr/>
        <a:lstStyle/>
        <a:p>
          <a:endParaRPr lang="ru-RU"/>
        </a:p>
      </dgm:t>
    </dgm:pt>
    <dgm:pt modelId="{D14CD49E-47B1-4242-A1C9-ADF5F03A5871}" type="sibTrans" cxnId="{D2DD1D48-309C-44FC-BD88-22B81C4FA67F}">
      <dgm:prSet/>
      <dgm:spPr/>
      <dgm:t>
        <a:bodyPr/>
        <a:lstStyle/>
        <a:p>
          <a:endParaRPr lang="ru-RU"/>
        </a:p>
      </dgm:t>
    </dgm:pt>
    <dgm:pt modelId="{6AB1E635-E620-4C41-8F29-245B59A74530}">
      <dgm:prSet phldrT="[Текст]" custT="1"/>
      <dgm:spPr/>
      <dgm:t>
        <a:bodyPr/>
        <a:lstStyle/>
        <a:p>
          <a:r>
            <a:rPr lang="uk-UA" sz="1400" b="1" i="1" baseline="0" dirty="0" smtClean="0">
              <a:solidFill>
                <a:schemeClr val="tx1"/>
              </a:solidFill>
              <a:latin typeface="Georgia" pitchFamily="18" charset="0"/>
            </a:rPr>
            <a:t>Вибіркові навчальні дисципліни (25 %)</a:t>
          </a:r>
          <a:endParaRPr lang="ru-RU" sz="1400" b="1" i="1" baseline="0" dirty="0">
            <a:solidFill>
              <a:schemeClr val="tx1"/>
            </a:solidFill>
            <a:latin typeface="Georgia" pitchFamily="18" charset="0"/>
          </a:endParaRPr>
        </a:p>
      </dgm:t>
    </dgm:pt>
    <dgm:pt modelId="{D19B004B-36A2-492E-BC1D-D3F208473CE3}" type="parTrans" cxnId="{172235BA-1AEE-4A2C-99E4-89EBE4F022B4}">
      <dgm:prSet/>
      <dgm:spPr/>
      <dgm:t>
        <a:bodyPr/>
        <a:lstStyle/>
        <a:p>
          <a:endParaRPr lang="ru-RU"/>
        </a:p>
      </dgm:t>
    </dgm:pt>
    <dgm:pt modelId="{FEFCD6C7-BDC9-4952-9BE2-A8EC7AB3BEB0}" type="sibTrans" cxnId="{172235BA-1AEE-4A2C-99E4-89EBE4F022B4}">
      <dgm:prSet/>
      <dgm:spPr/>
      <dgm:t>
        <a:bodyPr/>
        <a:lstStyle/>
        <a:p>
          <a:endParaRPr lang="ru-RU"/>
        </a:p>
      </dgm:t>
    </dgm:pt>
    <dgm:pt modelId="{9392538F-0C20-4087-A83E-E4D975FC5129}" type="pres">
      <dgm:prSet presAssocID="{83129425-7EA2-4884-A321-EA94816CD79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B1D6AC6F-44AB-4354-AC19-D5AE03151EEB}" type="pres">
      <dgm:prSet presAssocID="{931BCB4B-1D56-455C-B834-39CDE56E7677}" presName="gear1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1A23C7-8ECE-480B-A096-47CA87553946}" type="pres">
      <dgm:prSet presAssocID="{931BCB4B-1D56-455C-B834-39CDE56E7677}" presName="gear1srcNode" presStyleLbl="node1" presStyleIdx="0" presStyleCnt="2"/>
      <dgm:spPr/>
      <dgm:t>
        <a:bodyPr/>
        <a:lstStyle/>
        <a:p>
          <a:endParaRPr lang="ru-RU"/>
        </a:p>
      </dgm:t>
    </dgm:pt>
    <dgm:pt modelId="{E5E0BD0D-4C62-40CB-828A-4EABF636DF90}" type="pres">
      <dgm:prSet presAssocID="{931BCB4B-1D56-455C-B834-39CDE56E7677}" presName="gear1dstNode" presStyleLbl="node1" presStyleIdx="0" presStyleCnt="2"/>
      <dgm:spPr/>
      <dgm:t>
        <a:bodyPr/>
        <a:lstStyle/>
        <a:p>
          <a:endParaRPr lang="ru-RU"/>
        </a:p>
      </dgm:t>
    </dgm:pt>
    <dgm:pt modelId="{CE0105CC-24B5-4FD8-9A3C-199C8986CDA4}" type="pres">
      <dgm:prSet presAssocID="{6AB1E635-E620-4C41-8F29-245B59A74530}" presName="gear2" presStyleLbl="node1" presStyleIdx="1" presStyleCnt="2" custScaleX="13288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2D33D4-EAB7-48A6-8D8C-0833181A7757}" type="pres">
      <dgm:prSet presAssocID="{6AB1E635-E620-4C41-8F29-245B59A74530}" presName="gear2srcNode" presStyleLbl="node1" presStyleIdx="1" presStyleCnt="2"/>
      <dgm:spPr/>
      <dgm:t>
        <a:bodyPr/>
        <a:lstStyle/>
        <a:p>
          <a:endParaRPr lang="ru-RU"/>
        </a:p>
      </dgm:t>
    </dgm:pt>
    <dgm:pt modelId="{0792AF5F-24F5-4713-AF56-79DA286F194D}" type="pres">
      <dgm:prSet presAssocID="{6AB1E635-E620-4C41-8F29-245B59A74530}" presName="gear2dstNode" presStyleLbl="node1" presStyleIdx="1" presStyleCnt="2"/>
      <dgm:spPr/>
      <dgm:t>
        <a:bodyPr/>
        <a:lstStyle/>
        <a:p>
          <a:endParaRPr lang="ru-RU"/>
        </a:p>
      </dgm:t>
    </dgm:pt>
    <dgm:pt modelId="{C955C6C5-F094-4623-BA73-A95C299E97BD}" type="pres">
      <dgm:prSet presAssocID="{D14CD49E-47B1-4242-A1C9-ADF5F03A5871}" presName="connector1" presStyleLbl="sibTrans2D1" presStyleIdx="0" presStyleCnt="2"/>
      <dgm:spPr/>
      <dgm:t>
        <a:bodyPr/>
        <a:lstStyle/>
        <a:p>
          <a:endParaRPr lang="ru-RU"/>
        </a:p>
      </dgm:t>
    </dgm:pt>
    <dgm:pt modelId="{FCDCB9F1-1998-45B1-991F-341D495F383A}" type="pres">
      <dgm:prSet presAssocID="{FEFCD6C7-BDC9-4952-9BE2-A8EC7AB3BEB0}" presName="connector2" presStyleLbl="sibTrans2D1" presStyleIdx="1" presStyleCnt="2"/>
      <dgm:spPr/>
      <dgm:t>
        <a:bodyPr/>
        <a:lstStyle/>
        <a:p>
          <a:endParaRPr lang="ru-RU"/>
        </a:p>
      </dgm:t>
    </dgm:pt>
  </dgm:ptLst>
  <dgm:cxnLst>
    <dgm:cxn modelId="{88DA80D7-5C17-4408-B045-6C60BD0D0B7D}" type="presOf" srcId="{6AB1E635-E620-4C41-8F29-245B59A74530}" destId="{EE2D33D4-EAB7-48A6-8D8C-0833181A7757}" srcOrd="1" destOrd="0" presId="urn:microsoft.com/office/officeart/2005/8/layout/gear1"/>
    <dgm:cxn modelId="{BF282F07-34CA-4A3F-B1CB-3CDA6EE2E909}" type="presOf" srcId="{D14CD49E-47B1-4242-A1C9-ADF5F03A5871}" destId="{C955C6C5-F094-4623-BA73-A95C299E97BD}" srcOrd="0" destOrd="0" presId="urn:microsoft.com/office/officeart/2005/8/layout/gear1"/>
    <dgm:cxn modelId="{172235BA-1AEE-4A2C-99E4-89EBE4F022B4}" srcId="{83129425-7EA2-4884-A321-EA94816CD790}" destId="{6AB1E635-E620-4C41-8F29-245B59A74530}" srcOrd="1" destOrd="0" parTransId="{D19B004B-36A2-492E-BC1D-D3F208473CE3}" sibTransId="{FEFCD6C7-BDC9-4952-9BE2-A8EC7AB3BEB0}"/>
    <dgm:cxn modelId="{FA0F5DFE-27A6-46EA-81C7-202E97765D71}" type="presOf" srcId="{FEFCD6C7-BDC9-4952-9BE2-A8EC7AB3BEB0}" destId="{FCDCB9F1-1998-45B1-991F-341D495F383A}" srcOrd="0" destOrd="0" presId="urn:microsoft.com/office/officeart/2005/8/layout/gear1"/>
    <dgm:cxn modelId="{464C5454-2E50-4096-B34F-FDFFA98A0ECD}" type="presOf" srcId="{6AB1E635-E620-4C41-8F29-245B59A74530}" destId="{CE0105CC-24B5-4FD8-9A3C-199C8986CDA4}" srcOrd="0" destOrd="0" presId="urn:microsoft.com/office/officeart/2005/8/layout/gear1"/>
    <dgm:cxn modelId="{1AFEDA7A-A5D5-4743-937A-5A6444E9E574}" type="presOf" srcId="{931BCB4B-1D56-455C-B834-39CDE56E7677}" destId="{E5E0BD0D-4C62-40CB-828A-4EABF636DF90}" srcOrd="2" destOrd="0" presId="urn:microsoft.com/office/officeart/2005/8/layout/gear1"/>
    <dgm:cxn modelId="{8244D25E-AB4A-4E1D-B16A-1E633AC6FECC}" type="presOf" srcId="{931BCB4B-1D56-455C-B834-39CDE56E7677}" destId="{1B1A23C7-8ECE-480B-A096-47CA87553946}" srcOrd="1" destOrd="0" presId="urn:microsoft.com/office/officeart/2005/8/layout/gear1"/>
    <dgm:cxn modelId="{A4DEF1CC-DEAD-451C-A313-62109F50049D}" type="presOf" srcId="{931BCB4B-1D56-455C-B834-39CDE56E7677}" destId="{B1D6AC6F-44AB-4354-AC19-D5AE03151EEB}" srcOrd="0" destOrd="0" presId="urn:microsoft.com/office/officeart/2005/8/layout/gear1"/>
    <dgm:cxn modelId="{9FB3D68E-67A3-47C2-9E4E-D7C3EB5D290D}" type="presOf" srcId="{6AB1E635-E620-4C41-8F29-245B59A74530}" destId="{0792AF5F-24F5-4713-AF56-79DA286F194D}" srcOrd="2" destOrd="0" presId="urn:microsoft.com/office/officeart/2005/8/layout/gear1"/>
    <dgm:cxn modelId="{45C22AC4-FD5B-4185-8764-B52FD6B3D75E}" type="presOf" srcId="{83129425-7EA2-4884-A321-EA94816CD790}" destId="{9392538F-0C20-4087-A83E-E4D975FC5129}" srcOrd="0" destOrd="0" presId="urn:microsoft.com/office/officeart/2005/8/layout/gear1"/>
    <dgm:cxn modelId="{D2DD1D48-309C-44FC-BD88-22B81C4FA67F}" srcId="{83129425-7EA2-4884-A321-EA94816CD790}" destId="{931BCB4B-1D56-455C-B834-39CDE56E7677}" srcOrd="0" destOrd="0" parTransId="{FEBCFE13-5098-46D0-91AA-E0A295658973}" sibTransId="{D14CD49E-47B1-4242-A1C9-ADF5F03A5871}"/>
    <dgm:cxn modelId="{51455FD5-4DCC-4635-8095-ABDA121FBF6D}" type="presParOf" srcId="{9392538F-0C20-4087-A83E-E4D975FC5129}" destId="{B1D6AC6F-44AB-4354-AC19-D5AE03151EEB}" srcOrd="0" destOrd="0" presId="urn:microsoft.com/office/officeart/2005/8/layout/gear1"/>
    <dgm:cxn modelId="{8BB64EC0-5B29-4C1F-B0C5-9FEF0DEF2679}" type="presParOf" srcId="{9392538F-0C20-4087-A83E-E4D975FC5129}" destId="{1B1A23C7-8ECE-480B-A096-47CA87553946}" srcOrd="1" destOrd="0" presId="urn:microsoft.com/office/officeart/2005/8/layout/gear1"/>
    <dgm:cxn modelId="{A2EB554F-F73E-46DA-B638-2707B1F95047}" type="presParOf" srcId="{9392538F-0C20-4087-A83E-E4D975FC5129}" destId="{E5E0BD0D-4C62-40CB-828A-4EABF636DF90}" srcOrd="2" destOrd="0" presId="urn:microsoft.com/office/officeart/2005/8/layout/gear1"/>
    <dgm:cxn modelId="{9E7ABD67-16A3-40A4-ADCF-4ED1A16A2805}" type="presParOf" srcId="{9392538F-0C20-4087-A83E-E4D975FC5129}" destId="{CE0105CC-24B5-4FD8-9A3C-199C8986CDA4}" srcOrd="3" destOrd="0" presId="urn:microsoft.com/office/officeart/2005/8/layout/gear1"/>
    <dgm:cxn modelId="{ED7BFFCC-28F6-4FC6-8954-0A9B7F1AF844}" type="presParOf" srcId="{9392538F-0C20-4087-A83E-E4D975FC5129}" destId="{EE2D33D4-EAB7-48A6-8D8C-0833181A7757}" srcOrd="4" destOrd="0" presId="urn:microsoft.com/office/officeart/2005/8/layout/gear1"/>
    <dgm:cxn modelId="{84655DEE-4A0F-48CC-B5BB-4C3A0B2D9F1D}" type="presParOf" srcId="{9392538F-0C20-4087-A83E-E4D975FC5129}" destId="{0792AF5F-24F5-4713-AF56-79DA286F194D}" srcOrd="5" destOrd="0" presId="urn:microsoft.com/office/officeart/2005/8/layout/gear1"/>
    <dgm:cxn modelId="{067923FA-1090-4CB9-87E6-1E6D42D62409}" type="presParOf" srcId="{9392538F-0C20-4087-A83E-E4D975FC5129}" destId="{C955C6C5-F094-4623-BA73-A95C299E97BD}" srcOrd="6" destOrd="0" presId="urn:microsoft.com/office/officeart/2005/8/layout/gear1"/>
    <dgm:cxn modelId="{B843EDF0-D05C-4DA6-A625-BBB0E0D56A04}" type="presParOf" srcId="{9392538F-0C20-4087-A83E-E4D975FC5129}" destId="{FCDCB9F1-1998-45B1-991F-341D495F383A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111A3B9-4AA2-419C-A9CC-F9B7C0962095}" type="doc">
      <dgm:prSet loTypeId="urn:microsoft.com/office/officeart/2005/8/layout/venn1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E4233F74-F02C-4FAF-978D-4FE5CC35CD1B}">
      <dgm:prSet phldrT="[Текст]" custT="1"/>
      <dgm:spPr/>
      <dgm:t>
        <a:bodyPr/>
        <a:lstStyle/>
        <a:p>
          <a:r>
            <a:rPr lang="uk-UA" sz="3600" b="1" i="1" dirty="0" smtClean="0">
              <a:latin typeface="Georgia" pitchFamily="18" charset="0"/>
            </a:rPr>
            <a:t>Робочу програму</a:t>
          </a:r>
          <a:endParaRPr lang="ru-RU" sz="3600" b="1" i="1" dirty="0">
            <a:latin typeface="Georgia" pitchFamily="18" charset="0"/>
          </a:endParaRPr>
        </a:p>
      </dgm:t>
    </dgm:pt>
    <dgm:pt modelId="{6F63101B-1E05-42F6-A77C-AEDC0C9CC07C}" type="parTrans" cxnId="{6B69EC24-3D96-46A4-A8BC-137AA8863FAF}">
      <dgm:prSet/>
      <dgm:spPr/>
      <dgm:t>
        <a:bodyPr/>
        <a:lstStyle/>
        <a:p>
          <a:endParaRPr lang="ru-RU"/>
        </a:p>
      </dgm:t>
    </dgm:pt>
    <dgm:pt modelId="{07B31110-1AB4-462E-AB7F-E9346224BEEB}" type="sibTrans" cxnId="{6B69EC24-3D96-46A4-A8BC-137AA8863FAF}">
      <dgm:prSet/>
      <dgm:spPr/>
      <dgm:t>
        <a:bodyPr/>
        <a:lstStyle/>
        <a:p>
          <a:endParaRPr lang="ru-RU"/>
        </a:p>
      </dgm:t>
    </dgm:pt>
    <dgm:pt modelId="{F79FDD18-004D-49EC-A9A1-29DD9342F964}">
      <dgm:prSet phldrT="[Текст]" custT="1"/>
      <dgm:spPr/>
      <dgm:t>
        <a:bodyPr/>
        <a:lstStyle/>
        <a:p>
          <a:r>
            <a:rPr lang="uk-UA" sz="3600" b="1" i="1" dirty="0" err="1" smtClean="0">
              <a:latin typeface="Georgia" pitchFamily="18" charset="0"/>
            </a:rPr>
            <a:t>Силабус</a:t>
          </a:r>
          <a:endParaRPr lang="ru-RU" sz="3600" b="1" i="1" dirty="0">
            <a:latin typeface="Georgia" pitchFamily="18" charset="0"/>
          </a:endParaRPr>
        </a:p>
      </dgm:t>
    </dgm:pt>
    <dgm:pt modelId="{70FAFDFD-9554-4724-AB94-BD4DA9825720}" type="parTrans" cxnId="{11506790-F93E-4565-92D3-1A5E69B19885}">
      <dgm:prSet/>
      <dgm:spPr/>
      <dgm:t>
        <a:bodyPr/>
        <a:lstStyle/>
        <a:p>
          <a:endParaRPr lang="ru-RU"/>
        </a:p>
      </dgm:t>
    </dgm:pt>
    <dgm:pt modelId="{05F7F3AF-B2B1-419C-855B-135EC259A348}" type="sibTrans" cxnId="{11506790-F93E-4565-92D3-1A5E69B19885}">
      <dgm:prSet/>
      <dgm:spPr/>
      <dgm:t>
        <a:bodyPr/>
        <a:lstStyle/>
        <a:p>
          <a:endParaRPr lang="ru-RU"/>
        </a:p>
      </dgm:t>
    </dgm:pt>
    <dgm:pt modelId="{E8245EA0-716C-4071-A326-21F10B31274D}" type="pres">
      <dgm:prSet presAssocID="{7111A3B9-4AA2-419C-A9CC-F9B7C0962095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F3BAA20-72AB-4A9C-BF88-38BE255EBF14}" type="pres">
      <dgm:prSet presAssocID="{E4233F74-F02C-4FAF-978D-4FE5CC35CD1B}" presName="circ1" presStyleLbl="vennNode1" presStyleIdx="0" presStyleCnt="2"/>
      <dgm:spPr/>
      <dgm:t>
        <a:bodyPr/>
        <a:lstStyle/>
        <a:p>
          <a:endParaRPr lang="ru-RU"/>
        </a:p>
      </dgm:t>
    </dgm:pt>
    <dgm:pt modelId="{F2ECD6D9-A53E-437D-8AB1-48C9A75BF187}" type="pres">
      <dgm:prSet presAssocID="{E4233F74-F02C-4FAF-978D-4FE5CC35CD1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912B7A-4ED8-4C1A-9C47-12376D02B103}" type="pres">
      <dgm:prSet presAssocID="{F79FDD18-004D-49EC-A9A1-29DD9342F964}" presName="circ2" presStyleLbl="vennNode1" presStyleIdx="1" presStyleCnt="2"/>
      <dgm:spPr/>
      <dgm:t>
        <a:bodyPr/>
        <a:lstStyle/>
        <a:p>
          <a:endParaRPr lang="ru-RU"/>
        </a:p>
      </dgm:t>
    </dgm:pt>
    <dgm:pt modelId="{B6CF38F6-1F11-414F-A7E4-A81701E80552}" type="pres">
      <dgm:prSet presAssocID="{F79FDD18-004D-49EC-A9A1-29DD9342F964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B69EC24-3D96-46A4-A8BC-137AA8863FAF}" srcId="{7111A3B9-4AA2-419C-A9CC-F9B7C0962095}" destId="{E4233F74-F02C-4FAF-978D-4FE5CC35CD1B}" srcOrd="0" destOrd="0" parTransId="{6F63101B-1E05-42F6-A77C-AEDC0C9CC07C}" sibTransId="{07B31110-1AB4-462E-AB7F-E9346224BEEB}"/>
    <dgm:cxn modelId="{9782455E-EA3F-49CD-8158-E51F67590201}" type="presOf" srcId="{E4233F74-F02C-4FAF-978D-4FE5CC35CD1B}" destId="{4F3BAA20-72AB-4A9C-BF88-38BE255EBF14}" srcOrd="0" destOrd="0" presId="urn:microsoft.com/office/officeart/2005/8/layout/venn1"/>
    <dgm:cxn modelId="{54EFDCDF-D9A8-4DF4-AB19-02D5CBD23600}" type="presOf" srcId="{E4233F74-F02C-4FAF-978D-4FE5CC35CD1B}" destId="{F2ECD6D9-A53E-437D-8AB1-48C9A75BF187}" srcOrd="1" destOrd="0" presId="urn:microsoft.com/office/officeart/2005/8/layout/venn1"/>
    <dgm:cxn modelId="{8919B12B-B423-47A2-BBDC-C2E528A92B91}" type="presOf" srcId="{7111A3B9-4AA2-419C-A9CC-F9B7C0962095}" destId="{E8245EA0-716C-4071-A326-21F10B31274D}" srcOrd="0" destOrd="0" presId="urn:microsoft.com/office/officeart/2005/8/layout/venn1"/>
    <dgm:cxn modelId="{D3EA4386-C0CC-4B22-BE41-85C9F741D102}" type="presOf" srcId="{F79FDD18-004D-49EC-A9A1-29DD9342F964}" destId="{B6CF38F6-1F11-414F-A7E4-A81701E80552}" srcOrd="1" destOrd="0" presId="urn:microsoft.com/office/officeart/2005/8/layout/venn1"/>
    <dgm:cxn modelId="{6C666968-9BFA-4450-BD4D-CC5E5A1644CA}" type="presOf" srcId="{F79FDD18-004D-49EC-A9A1-29DD9342F964}" destId="{09912B7A-4ED8-4C1A-9C47-12376D02B103}" srcOrd="0" destOrd="0" presId="urn:microsoft.com/office/officeart/2005/8/layout/venn1"/>
    <dgm:cxn modelId="{11506790-F93E-4565-92D3-1A5E69B19885}" srcId="{7111A3B9-4AA2-419C-A9CC-F9B7C0962095}" destId="{F79FDD18-004D-49EC-A9A1-29DD9342F964}" srcOrd="1" destOrd="0" parTransId="{70FAFDFD-9554-4724-AB94-BD4DA9825720}" sibTransId="{05F7F3AF-B2B1-419C-855B-135EC259A348}"/>
    <dgm:cxn modelId="{D31869D1-E4B8-45F8-A964-ED35B7B1B92A}" type="presParOf" srcId="{E8245EA0-716C-4071-A326-21F10B31274D}" destId="{4F3BAA20-72AB-4A9C-BF88-38BE255EBF14}" srcOrd="0" destOrd="0" presId="urn:microsoft.com/office/officeart/2005/8/layout/venn1"/>
    <dgm:cxn modelId="{9F5EB869-F9FD-4598-B006-24EB530595C4}" type="presParOf" srcId="{E8245EA0-716C-4071-A326-21F10B31274D}" destId="{F2ECD6D9-A53E-437D-8AB1-48C9A75BF187}" srcOrd="1" destOrd="0" presId="urn:microsoft.com/office/officeart/2005/8/layout/venn1"/>
    <dgm:cxn modelId="{2BEFAB3A-22C1-4B0E-95AF-F49417242CDB}" type="presParOf" srcId="{E8245EA0-716C-4071-A326-21F10B31274D}" destId="{09912B7A-4ED8-4C1A-9C47-12376D02B103}" srcOrd="2" destOrd="0" presId="urn:microsoft.com/office/officeart/2005/8/layout/venn1"/>
    <dgm:cxn modelId="{603317FD-CC58-4CDD-BC95-D4DC6BA7A612}" type="presParOf" srcId="{E8245EA0-716C-4071-A326-21F10B31274D}" destId="{B6CF38F6-1F11-414F-A7E4-A81701E80552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D30770-8A9A-4A3C-B264-4C7BD38CDC4E}">
      <dsp:nvSpPr>
        <dsp:cNvPr id="0" name=""/>
        <dsp:cNvSpPr/>
      </dsp:nvSpPr>
      <dsp:spPr>
        <a:xfrm>
          <a:off x="2905864" y="2461550"/>
          <a:ext cx="2304264" cy="2063588"/>
        </a:xfrm>
        <a:prstGeom prst="ellipse">
          <a:avLst/>
        </a:prstGeom>
        <a:gradFill rotWithShape="0">
          <a:gsLst>
            <a:gs pos="0">
              <a:schemeClr val="accent2">
                <a:shade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baseline="0" smtClean="0">
              <a:solidFill>
                <a:schemeClr val="tx1"/>
              </a:solidFill>
              <a:latin typeface="Georgia" pitchFamily="18" charset="0"/>
            </a:rPr>
            <a:t>Профільне навчання</a:t>
          </a:r>
          <a:endParaRPr lang="ru-RU" sz="2000" b="1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2905864" y="2461550"/>
        <a:ext cx="2304264" cy="2063588"/>
      </dsp:txXfrm>
    </dsp:sp>
    <dsp:sp modelId="{942A7B76-E1F0-490E-A555-8800B099D5AC}">
      <dsp:nvSpPr>
        <dsp:cNvPr id="0" name=""/>
        <dsp:cNvSpPr/>
      </dsp:nvSpPr>
      <dsp:spPr>
        <a:xfrm rot="12900000">
          <a:off x="1702690" y="2079549"/>
          <a:ext cx="1512321" cy="5881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262AC0D-0218-4A60-BA69-34C7AD80A3B0}">
      <dsp:nvSpPr>
        <dsp:cNvPr id="0" name=""/>
        <dsp:cNvSpPr/>
      </dsp:nvSpPr>
      <dsp:spPr>
        <a:xfrm>
          <a:off x="859236" y="1155731"/>
          <a:ext cx="1960408" cy="15683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baseline="0" dirty="0" smtClean="0">
              <a:solidFill>
                <a:schemeClr val="tx1"/>
              </a:solidFill>
              <a:latin typeface="Georgia" pitchFamily="18" charset="0"/>
            </a:rPr>
            <a:t>МЕТА</a:t>
          </a:r>
          <a:endParaRPr lang="ru-RU" sz="2000" b="1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859236" y="1155731"/>
        <a:ext cx="1960408" cy="1568327"/>
      </dsp:txXfrm>
    </dsp:sp>
    <dsp:sp modelId="{0E61E532-5D01-4701-B29A-4BDD359CE081}">
      <dsp:nvSpPr>
        <dsp:cNvPr id="0" name=""/>
        <dsp:cNvSpPr/>
      </dsp:nvSpPr>
      <dsp:spPr>
        <a:xfrm rot="16200000">
          <a:off x="3265821" y="1283102"/>
          <a:ext cx="1584352" cy="5881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-27334"/>
                <a:satOff val="-4629"/>
                <a:lumOff val="21409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-27334"/>
                <a:satOff val="-4629"/>
                <a:lumOff val="21409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-27334"/>
                <a:satOff val="-4629"/>
                <a:lumOff val="2140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FB1D54E-C452-47CB-BAAC-1831A33FA07C}">
      <dsp:nvSpPr>
        <dsp:cNvPr id="0" name=""/>
        <dsp:cNvSpPr/>
      </dsp:nvSpPr>
      <dsp:spPr>
        <a:xfrm>
          <a:off x="3077792" y="824"/>
          <a:ext cx="1960408" cy="15683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-27656"/>
                <a:satOff val="-5606"/>
                <a:lumOff val="30834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-27656"/>
                <a:satOff val="-5606"/>
                <a:lumOff val="30834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-27656"/>
                <a:satOff val="-5606"/>
                <a:lumOff val="3083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baseline="0" dirty="0" smtClean="0">
              <a:solidFill>
                <a:schemeClr val="tx1"/>
              </a:solidFill>
              <a:latin typeface="Georgia" pitchFamily="18" charset="0"/>
            </a:rPr>
            <a:t>ЗАВДАННЯ</a:t>
          </a:r>
          <a:endParaRPr lang="ru-RU" sz="2000" b="1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3077792" y="824"/>
        <a:ext cx="1960408" cy="1568327"/>
      </dsp:txXfrm>
    </dsp:sp>
    <dsp:sp modelId="{46CE1FE8-0FCD-4BE4-97E1-A84AD1E360DB}">
      <dsp:nvSpPr>
        <dsp:cNvPr id="0" name=""/>
        <dsp:cNvSpPr/>
      </dsp:nvSpPr>
      <dsp:spPr>
        <a:xfrm rot="19500000">
          <a:off x="4900981" y="2079549"/>
          <a:ext cx="1512321" cy="588122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-27334"/>
                <a:satOff val="-4629"/>
                <a:lumOff val="21409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-27334"/>
                <a:satOff val="-4629"/>
                <a:lumOff val="21409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-27334"/>
                <a:satOff val="-4629"/>
                <a:lumOff val="2140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15FEC7E-5855-4370-BCAE-BFC69AC2D75B}">
      <dsp:nvSpPr>
        <dsp:cNvPr id="0" name=""/>
        <dsp:cNvSpPr/>
      </dsp:nvSpPr>
      <dsp:spPr>
        <a:xfrm>
          <a:off x="5182743" y="1155731"/>
          <a:ext cx="2187620" cy="156832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shade val="50000"/>
                <a:hueOff val="-27656"/>
                <a:satOff val="-5606"/>
                <a:lumOff val="30834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-27656"/>
                <a:satOff val="-5606"/>
                <a:lumOff val="30834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-27656"/>
                <a:satOff val="-5606"/>
                <a:lumOff val="3083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baseline="0" dirty="0" smtClean="0">
              <a:solidFill>
                <a:schemeClr val="tx1"/>
              </a:solidFill>
              <a:latin typeface="Georgia" pitchFamily="18" charset="0"/>
            </a:rPr>
            <a:t>ОРІЄНТАЦІЯ</a:t>
          </a:r>
          <a:r>
            <a:rPr lang="uk-UA" sz="2000" b="1" i="1" kern="1200" baseline="0" dirty="0" smtClean="0">
              <a:latin typeface="Georgia" pitchFamily="18" charset="0"/>
            </a:rPr>
            <a:t> </a:t>
          </a:r>
          <a:endParaRPr lang="ru-RU" sz="2000" b="1" i="1" kern="1200" baseline="0" dirty="0">
            <a:latin typeface="Georgia" pitchFamily="18" charset="0"/>
          </a:endParaRPr>
        </a:p>
      </dsp:txBody>
      <dsp:txXfrm>
        <a:off x="5182743" y="1155731"/>
        <a:ext cx="2187620" cy="1568327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825B86-A9F2-4983-9560-4E93E5A23B2E}">
      <dsp:nvSpPr>
        <dsp:cNvPr id="0" name=""/>
        <dsp:cNvSpPr/>
      </dsp:nvSpPr>
      <dsp:spPr>
        <a:xfrm>
          <a:off x="1512371" y="0"/>
          <a:ext cx="4525963" cy="4525963"/>
        </a:xfrm>
        <a:prstGeom prst="triangle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8DB50F-BB53-4A91-9A37-2526EC5BF9C8}">
      <dsp:nvSpPr>
        <dsp:cNvPr id="0" name=""/>
        <dsp:cNvSpPr/>
      </dsp:nvSpPr>
      <dsp:spPr>
        <a:xfrm>
          <a:off x="3775352" y="453038"/>
          <a:ext cx="2941875" cy="4596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Georgia" pitchFamily="18" charset="0"/>
            </a:rPr>
            <a:t>Науковий факт</a:t>
          </a:r>
          <a:endParaRPr lang="ru-RU" sz="2000" b="1" kern="1200" dirty="0">
            <a:latin typeface="Georgia" pitchFamily="18" charset="0"/>
          </a:endParaRPr>
        </a:p>
      </dsp:txBody>
      <dsp:txXfrm>
        <a:off x="3775352" y="453038"/>
        <a:ext cx="2941875" cy="459668"/>
      </dsp:txXfrm>
    </dsp:sp>
    <dsp:sp modelId="{72D1FD7A-3777-43A9-B1A5-A0ED0F3BC40D}">
      <dsp:nvSpPr>
        <dsp:cNvPr id="0" name=""/>
        <dsp:cNvSpPr/>
      </dsp:nvSpPr>
      <dsp:spPr>
        <a:xfrm>
          <a:off x="3775352" y="970164"/>
          <a:ext cx="2941875" cy="4596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1655646"/>
              <a:satOff val="6635"/>
              <a:lumOff val="143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Georgia" pitchFamily="18" charset="0"/>
            </a:rPr>
            <a:t>Уявлення</a:t>
          </a:r>
          <a:endParaRPr lang="ru-RU" sz="2000" b="1" kern="1200" dirty="0">
            <a:latin typeface="Georgia" pitchFamily="18" charset="0"/>
          </a:endParaRPr>
        </a:p>
      </dsp:txBody>
      <dsp:txXfrm>
        <a:off x="3775352" y="970164"/>
        <a:ext cx="2941875" cy="459668"/>
      </dsp:txXfrm>
    </dsp:sp>
    <dsp:sp modelId="{9A8C8F5E-E351-45DB-B4B9-4DF2D7152685}">
      <dsp:nvSpPr>
        <dsp:cNvPr id="0" name=""/>
        <dsp:cNvSpPr/>
      </dsp:nvSpPr>
      <dsp:spPr>
        <a:xfrm>
          <a:off x="3775352" y="1487291"/>
          <a:ext cx="2941875" cy="4596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Georgia" pitchFamily="18" charset="0"/>
            </a:rPr>
            <a:t>Поняття</a:t>
          </a:r>
          <a:endParaRPr lang="ru-RU" sz="2000" b="1" kern="1200" dirty="0">
            <a:latin typeface="Georgia" pitchFamily="18" charset="0"/>
          </a:endParaRPr>
        </a:p>
      </dsp:txBody>
      <dsp:txXfrm>
        <a:off x="3775352" y="1487291"/>
        <a:ext cx="2941875" cy="459668"/>
      </dsp:txXfrm>
    </dsp:sp>
    <dsp:sp modelId="{213FFDE5-7242-48FE-9917-24A3FB674F3A}">
      <dsp:nvSpPr>
        <dsp:cNvPr id="0" name=""/>
        <dsp:cNvSpPr/>
      </dsp:nvSpPr>
      <dsp:spPr>
        <a:xfrm>
          <a:off x="3775352" y="2004418"/>
          <a:ext cx="2941875" cy="4596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Georgia" pitchFamily="18" charset="0"/>
            </a:rPr>
            <a:t>Закон</a:t>
          </a:r>
          <a:endParaRPr lang="ru-RU" sz="2000" b="1" kern="1200" dirty="0">
            <a:latin typeface="Georgia" pitchFamily="18" charset="0"/>
          </a:endParaRPr>
        </a:p>
      </dsp:txBody>
      <dsp:txXfrm>
        <a:off x="3775352" y="2004418"/>
        <a:ext cx="2941875" cy="459668"/>
      </dsp:txXfrm>
    </dsp:sp>
    <dsp:sp modelId="{041B5540-FD75-455B-B787-C844D75A6707}">
      <dsp:nvSpPr>
        <dsp:cNvPr id="0" name=""/>
        <dsp:cNvSpPr/>
      </dsp:nvSpPr>
      <dsp:spPr>
        <a:xfrm>
          <a:off x="3775352" y="2521544"/>
          <a:ext cx="2941875" cy="4596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Georgia" pitchFamily="18" charset="0"/>
            </a:rPr>
            <a:t>Закономірність</a:t>
          </a:r>
          <a:endParaRPr lang="ru-RU" sz="2000" b="1" kern="1200" dirty="0">
            <a:latin typeface="Georgia" pitchFamily="18" charset="0"/>
          </a:endParaRPr>
        </a:p>
      </dsp:txBody>
      <dsp:txXfrm>
        <a:off x="3775352" y="2521544"/>
        <a:ext cx="2941875" cy="459668"/>
      </dsp:txXfrm>
    </dsp:sp>
    <dsp:sp modelId="{9228F23B-2982-4EA7-BD37-141C255911AE}">
      <dsp:nvSpPr>
        <dsp:cNvPr id="0" name=""/>
        <dsp:cNvSpPr/>
      </dsp:nvSpPr>
      <dsp:spPr>
        <a:xfrm>
          <a:off x="3775352" y="3038671"/>
          <a:ext cx="2941875" cy="4596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8278230"/>
              <a:satOff val="33176"/>
              <a:lumOff val="719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Georgia" pitchFamily="18" charset="0"/>
            </a:rPr>
            <a:t>Теорія</a:t>
          </a:r>
          <a:endParaRPr lang="ru-RU" sz="2000" b="1" kern="1200" dirty="0">
            <a:latin typeface="Georgia" pitchFamily="18" charset="0"/>
          </a:endParaRPr>
        </a:p>
      </dsp:txBody>
      <dsp:txXfrm>
        <a:off x="3775352" y="3038671"/>
        <a:ext cx="2941875" cy="459668"/>
      </dsp:txXfrm>
    </dsp:sp>
    <dsp:sp modelId="{10ACBB77-55EE-41BF-962A-82989727E382}">
      <dsp:nvSpPr>
        <dsp:cNvPr id="0" name=""/>
        <dsp:cNvSpPr/>
      </dsp:nvSpPr>
      <dsp:spPr>
        <a:xfrm>
          <a:off x="3775352" y="3555798"/>
          <a:ext cx="2941875" cy="45966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Georgia" pitchFamily="18" charset="0"/>
            </a:rPr>
            <a:t>Ідея</a:t>
          </a:r>
          <a:endParaRPr lang="ru-RU" sz="2000" b="1" kern="1200" dirty="0">
            <a:latin typeface="Georgia" pitchFamily="18" charset="0"/>
          </a:endParaRPr>
        </a:p>
      </dsp:txBody>
      <dsp:txXfrm>
        <a:off x="3775352" y="3555798"/>
        <a:ext cx="2941875" cy="459668"/>
      </dsp:txXfrm>
    </dsp:sp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B11BC6C-F719-43C3-8159-3A129D5DF229}">
      <dsp:nvSpPr>
        <dsp:cNvPr id="0" name=""/>
        <dsp:cNvSpPr/>
      </dsp:nvSpPr>
      <dsp:spPr>
        <a:xfrm>
          <a:off x="495061" y="645"/>
          <a:ext cx="2262336" cy="1357401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i="1" kern="1200" baseline="0" dirty="0" smtClean="0">
              <a:solidFill>
                <a:schemeClr val="tx1"/>
              </a:solidFill>
              <a:latin typeface="Georgia" pitchFamily="18" charset="0"/>
            </a:rPr>
            <a:t>НАУКОВОСТІ</a:t>
          </a:r>
          <a:endParaRPr lang="ru-RU" sz="1700" b="1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495061" y="645"/>
        <a:ext cx="2262336" cy="1357401"/>
      </dsp:txXfrm>
    </dsp:sp>
    <dsp:sp modelId="{FE83D6F7-E762-431E-AB8B-948DB6F87B75}">
      <dsp:nvSpPr>
        <dsp:cNvPr id="0" name=""/>
        <dsp:cNvSpPr/>
      </dsp:nvSpPr>
      <dsp:spPr>
        <a:xfrm>
          <a:off x="2983631" y="645"/>
          <a:ext cx="2262336" cy="1357401"/>
        </a:xfrm>
        <a:prstGeom prst="rect">
          <a:avLst/>
        </a:prstGeom>
        <a:gradFill rotWithShape="0">
          <a:gsLst>
            <a:gs pos="0">
              <a:schemeClr val="accent5">
                <a:hueOff val="-1419125"/>
                <a:satOff val="5687"/>
                <a:lumOff val="1233"/>
                <a:alphaOff val="0"/>
                <a:shade val="51000"/>
                <a:satMod val="130000"/>
              </a:schemeClr>
            </a:gs>
            <a:gs pos="80000">
              <a:schemeClr val="accent5">
                <a:hueOff val="-1419125"/>
                <a:satOff val="5687"/>
                <a:lumOff val="1233"/>
                <a:alphaOff val="0"/>
                <a:shade val="93000"/>
                <a:satMod val="130000"/>
              </a:schemeClr>
            </a:gs>
            <a:gs pos="100000">
              <a:schemeClr val="accent5">
                <a:hueOff val="-1419125"/>
                <a:satOff val="5687"/>
                <a:lumOff val="123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i="1" kern="1200" baseline="0" dirty="0" smtClean="0">
              <a:solidFill>
                <a:schemeClr val="tx1"/>
              </a:solidFill>
              <a:latin typeface="Georgia" pitchFamily="18" charset="0"/>
            </a:rPr>
            <a:t>СИСТЕМНОСТІ І ПОСЛІДОВНОСТІ ОСВІТИ </a:t>
          </a:r>
          <a:endParaRPr lang="ru-RU" sz="1700" b="1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2983631" y="645"/>
        <a:ext cx="2262336" cy="1357401"/>
      </dsp:txXfrm>
    </dsp:sp>
    <dsp:sp modelId="{858F1A2D-B253-4E55-98CD-C01A111A9FA2}">
      <dsp:nvSpPr>
        <dsp:cNvPr id="0" name=""/>
        <dsp:cNvSpPr/>
      </dsp:nvSpPr>
      <dsp:spPr>
        <a:xfrm>
          <a:off x="5472201" y="645"/>
          <a:ext cx="2262336" cy="1357401"/>
        </a:xfrm>
        <a:prstGeom prst="rect">
          <a:avLst/>
        </a:prstGeom>
        <a:gradFill rotWithShape="0">
          <a:gsLst>
            <a:gs pos="0">
              <a:schemeClr val="accent5">
                <a:hueOff val="-2838251"/>
                <a:satOff val="11375"/>
                <a:lumOff val="2465"/>
                <a:alphaOff val="0"/>
                <a:shade val="51000"/>
                <a:satMod val="130000"/>
              </a:schemeClr>
            </a:gs>
            <a:gs pos="80000">
              <a:schemeClr val="accent5">
                <a:hueOff val="-2838251"/>
                <a:satOff val="11375"/>
                <a:lumOff val="2465"/>
                <a:alphaOff val="0"/>
                <a:shade val="93000"/>
                <a:satMod val="130000"/>
              </a:schemeClr>
            </a:gs>
            <a:gs pos="100000">
              <a:schemeClr val="accent5">
                <a:hueOff val="-2838251"/>
                <a:satOff val="11375"/>
                <a:lumOff val="246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i="1" kern="1200" baseline="0" dirty="0" smtClean="0">
              <a:solidFill>
                <a:schemeClr val="tx1"/>
              </a:solidFill>
              <a:latin typeface="Georgia" pitchFamily="18" charset="0"/>
            </a:rPr>
            <a:t>ДОСТУПНОСТІ</a:t>
          </a:r>
          <a:endParaRPr lang="ru-RU" sz="1700" b="1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5472201" y="645"/>
        <a:ext cx="2262336" cy="1357401"/>
      </dsp:txXfrm>
    </dsp:sp>
    <dsp:sp modelId="{C1D22E08-D9B0-4879-8D28-D84DC27E4BE3}">
      <dsp:nvSpPr>
        <dsp:cNvPr id="0" name=""/>
        <dsp:cNvSpPr/>
      </dsp:nvSpPr>
      <dsp:spPr>
        <a:xfrm>
          <a:off x="495061" y="1584280"/>
          <a:ext cx="2262336" cy="1357401"/>
        </a:xfrm>
        <a:prstGeom prst="rect">
          <a:avLst/>
        </a:prstGeom>
        <a:gradFill rotWithShape="0">
          <a:gsLst>
            <a:gs pos="0">
              <a:schemeClr val="accent5">
                <a:hueOff val="-4257376"/>
                <a:satOff val="17062"/>
                <a:lumOff val="3698"/>
                <a:alphaOff val="0"/>
                <a:shade val="51000"/>
                <a:satMod val="130000"/>
              </a:schemeClr>
            </a:gs>
            <a:gs pos="80000">
              <a:schemeClr val="accent5">
                <a:hueOff val="-4257376"/>
                <a:satOff val="17062"/>
                <a:lumOff val="3698"/>
                <a:alphaOff val="0"/>
                <a:shade val="93000"/>
                <a:satMod val="130000"/>
              </a:schemeClr>
            </a:gs>
            <a:gs pos="100000">
              <a:schemeClr val="accent5">
                <a:hueOff val="-4257376"/>
                <a:satOff val="17062"/>
                <a:lumOff val="369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i="1" kern="1200" baseline="0" dirty="0" smtClean="0">
              <a:solidFill>
                <a:schemeClr val="tx1"/>
              </a:solidFill>
              <a:latin typeface="Georgia" pitchFamily="18" charset="0"/>
            </a:rPr>
            <a:t>ЄДНОСТІ ТЕОРІЙ З ПРАКТИКИ</a:t>
          </a:r>
          <a:endParaRPr lang="ru-RU" sz="1700" b="1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495061" y="1584280"/>
        <a:ext cx="2262336" cy="1357401"/>
      </dsp:txXfrm>
    </dsp:sp>
    <dsp:sp modelId="{56E8AF1A-2D7A-46BA-8B20-1D7798BD0A13}">
      <dsp:nvSpPr>
        <dsp:cNvPr id="0" name=""/>
        <dsp:cNvSpPr/>
      </dsp:nvSpPr>
      <dsp:spPr>
        <a:xfrm>
          <a:off x="2983631" y="1584280"/>
          <a:ext cx="2262336" cy="1357401"/>
        </a:xfrm>
        <a:prstGeom prst="rect">
          <a:avLst/>
        </a:prstGeom>
        <a:gradFill rotWithShape="0">
          <a:gsLst>
            <a:gs pos="0">
              <a:schemeClr val="accent5">
                <a:hueOff val="-5676501"/>
                <a:satOff val="22749"/>
                <a:lumOff val="4930"/>
                <a:alphaOff val="0"/>
                <a:shade val="51000"/>
                <a:satMod val="130000"/>
              </a:schemeClr>
            </a:gs>
            <a:gs pos="80000">
              <a:schemeClr val="accent5">
                <a:hueOff val="-5676501"/>
                <a:satOff val="22749"/>
                <a:lumOff val="4930"/>
                <a:alphaOff val="0"/>
                <a:shade val="93000"/>
                <a:satMod val="130000"/>
              </a:schemeClr>
            </a:gs>
            <a:gs pos="100000">
              <a:schemeClr val="accent5">
                <a:hueOff val="-5676501"/>
                <a:satOff val="22749"/>
                <a:lumOff val="49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i="1" kern="1200" baseline="0" dirty="0" smtClean="0">
              <a:solidFill>
                <a:schemeClr val="tx1"/>
              </a:solidFill>
              <a:latin typeface="Georgia" pitchFamily="18" charset="0"/>
            </a:rPr>
            <a:t>СВІДОМОСТІ ТА АКТИВНОСТІ</a:t>
          </a:r>
          <a:endParaRPr lang="ru-RU" sz="1700" b="1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2983631" y="1584280"/>
        <a:ext cx="2262336" cy="1357401"/>
      </dsp:txXfrm>
    </dsp:sp>
    <dsp:sp modelId="{4E845E60-B89A-4929-A68D-0881C711B05C}">
      <dsp:nvSpPr>
        <dsp:cNvPr id="0" name=""/>
        <dsp:cNvSpPr/>
      </dsp:nvSpPr>
      <dsp:spPr>
        <a:xfrm>
          <a:off x="5472201" y="1584280"/>
          <a:ext cx="2262336" cy="1357401"/>
        </a:xfrm>
        <a:prstGeom prst="rect">
          <a:avLst/>
        </a:prstGeom>
        <a:gradFill rotWithShape="0">
          <a:gsLst>
            <a:gs pos="0">
              <a:schemeClr val="accent5">
                <a:hueOff val="-7095626"/>
                <a:satOff val="28436"/>
                <a:lumOff val="6163"/>
                <a:alphaOff val="0"/>
                <a:shade val="51000"/>
                <a:satMod val="130000"/>
              </a:schemeClr>
            </a:gs>
            <a:gs pos="80000">
              <a:schemeClr val="accent5">
                <a:hueOff val="-7095626"/>
                <a:satOff val="28436"/>
                <a:lumOff val="6163"/>
                <a:alphaOff val="0"/>
                <a:shade val="93000"/>
                <a:satMod val="130000"/>
              </a:schemeClr>
            </a:gs>
            <a:gs pos="100000">
              <a:schemeClr val="accent5">
                <a:hueOff val="-7095626"/>
                <a:satOff val="28436"/>
                <a:lumOff val="616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i="1" kern="1200" baseline="0" dirty="0" smtClean="0">
              <a:solidFill>
                <a:schemeClr val="tx1"/>
              </a:solidFill>
              <a:latin typeface="Georgia" pitchFamily="18" charset="0"/>
            </a:rPr>
            <a:t>НАОЧНОСТІ</a:t>
          </a:r>
          <a:endParaRPr lang="ru-RU" sz="1700" b="1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5472201" y="1584280"/>
        <a:ext cx="2262336" cy="1357401"/>
      </dsp:txXfrm>
    </dsp:sp>
    <dsp:sp modelId="{38046037-144E-4C43-B0F3-F989DFF179F7}">
      <dsp:nvSpPr>
        <dsp:cNvPr id="0" name=""/>
        <dsp:cNvSpPr/>
      </dsp:nvSpPr>
      <dsp:spPr>
        <a:xfrm>
          <a:off x="1739346" y="3167916"/>
          <a:ext cx="2262336" cy="1357401"/>
        </a:xfrm>
        <a:prstGeom prst="rect">
          <a:avLst/>
        </a:prstGeom>
        <a:gradFill rotWithShape="0">
          <a:gsLst>
            <a:gs pos="0">
              <a:schemeClr val="accent5">
                <a:hueOff val="-8514751"/>
                <a:satOff val="34124"/>
                <a:lumOff val="7395"/>
                <a:alphaOff val="0"/>
                <a:shade val="51000"/>
                <a:satMod val="130000"/>
              </a:schemeClr>
            </a:gs>
            <a:gs pos="80000">
              <a:schemeClr val="accent5">
                <a:hueOff val="-8514751"/>
                <a:satOff val="34124"/>
                <a:lumOff val="7395"/>
                <a:alphaOff val="0"/>
                <a:shade val="93000"/>
                <a:satMod val="130000"/>
              </a:schemeClr>
            </a:gs>
            <a:gs pos="100000">
              <a:schemeClr val="accent5">
                <a:hueOff val="-8514751"/>
                <a:satOff val="34124"/>
                <a:lumOff val="739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i="1" kern="1200" baseline="0" dirty="0" smtClean="0">
              <a:solidFill>
                <a:schemeClr val="tx1"/>
              </a:solidFill>
              <a:latin typeface="Georgia" pitchFamily="18" charset="0"/>
            </a:rPr>
            <a:t>МІЦНОСТІ ЗАСВОЄННЯ ЗУН</a:t>
          </a:r>
          <a:endParaRPr lang="ru-RU" sz="1700" b="1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1739346" y="3167916"/>
        <a:ext cx="2262336" cy="1357401"/>
      </dsp:txXfrm>
    </dsp:sp>
    <dsp:sp modelId="{5E185513-0A09-4CE3-84CA-5EFE94BF8046}">
      <dsp:nvSpPr>
        <dsp:cNvPr id="0" name=""/>
        <dsp:cNvSpPr/>
      </dsp:nvSpPr>
      <dsp:spPr>
        <a:xfrm>
          <a:off x="4227916" y="3167916"/>
          <a:ext cx="2262336" cy="1357401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700" b="1" i="1" kern="1200" baseline="0" dirty="0" smtClean="0">
              <a:solidFill>
                <a:schemeClr val="tx1"/>
              </a:solidFill>
              <a:latin typeface="Georgia" pitchFamily="18" charset="0"/>
            </a:rPr>
            <a:t>ЕМОЦІЙНОСТІ</a:t>
          </a:r>
          <a:endParaRPr lang="ru-RU" sz="1700" b="1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4227916" y="3167916"/>
        <a:ext cx="2262336" cy="1357401"/>
      </dsp:txXfrm>
    </dsp:sp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F6CD8FB-A89F-434E-8807-E2333C78AE70}">
      <dsp:nvSpPr>
        <dsp:cNvPr id="0" name=""/>
        <dsp:cNvSpPr/>
      </dsp:nvSpPr>
      <dsp:spPr>
        <a:xfrm>
          <a:off x="0" y="431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73A2221-F5AB-4717-85FD-76C69EC5D061}">
      <dsp:nvSpPr>
        <dsp:cNvPr id="0" name=""/>
        <dsp:cNvSpPr/>
      </dsp:nvSpPr>
      <dsp:spPr>
        <a:xfrm>
          <a:off x="411480" y="62481"/>
          <a:ext cx="5760720" cy="7380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i="1" kern="1200" baseline="0" dirty="0" smtClean="0">
              <a:solidFill>
                <a:schemeClr val="tx1"/>
              </a:solidFill>
              <a:latin typeface="Georgia" pitchFamily="18" charset="0"/>
            </a:rPr>
            <a:t>навчальні заняття</a:t>
          </a:r>
          <a:endParaRPr lang="ru-RU" sz="2500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411480" y="62481"/>
        <a:ext cx="5760720" cy="738000"/>
      </dsp:txXfrm>
    </dsp:sp>
    <dsp:sp modelId="{7B9FCCC1-C2E2-4A58-B5BA-2DB843587DAA}">
      <dsp:nvSpPr>
        <dsp:cNvPr id="0" name=""/>
        <dsp:cNvSpPr/>
      </dsp:nvSpPr>
      <dsp:spPr>
        <a:xfrm>
          <a:off x="0" y="1565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1488257"/>
              <a:satOff val="8966"/>
              <a:lumOff val="719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22DD9A9-C2F4-4EEC-9CF6-BC6FBC83DFE4}">
      <dsp:nvSpPr>
        <dsp:cNvPr id="0" name=""/>
        <dsp:cNvSpPr/>
      </dsp:nvSpPr>
      <dsp:spPr>
        <a:xfrm>
          <a:off x="411480" y="1196481"/>
          <a:ext cx="5760720" cy="738000"/>
        </a:xfrm>
        <a:prstGeom prst="roundRect">
          <a:avLst/>
        </a:prstGeom>
        <a:gradFill rotWithShape="0">
          <a:gsLst>
            <a:gs pos="0">
              <a:schemeClr val="accent4">
                <a:hueOff val="-1488257"/>
                <a:satOff val="8966"/>
                <a:lumOff val="719"/>
                <a:alphaOff val="0"/>
                <a:shade val="51000"/>
                <a:satMod val="130000"/>
              </a:schemeClr>
            </a:gs>
            <a:gs pos="80000">
              <a:schemeClr val="accent4">
                <a:hueOff val="-1488257"/>
                <a:satOff val="8966"/>
                <a:lumOff val="719"/>
                <a:alphaOff val="0"/>
                <a:shade val="93000"/>
                <a:satMod val="130000"/>
              </a:schemeClr>
            </a:gs>
            <a:gs pos="100000">
              <a:schemeClr val="accent4">
                <a:hueOff val="-1488257"/>
                <a:satOff val="8966"/>
                <a:lumOff val="7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i="1" kern="1200" baseline="0" dirty="0" smtClean="0">
              <a:solidFill>
                <a:schemeClr val="tx1"/>
              </a:solidFill>
              <a:latin typeface="Georgia" pitchFamily="18" charset="0"/>
            </a:rPr>
            <a:t>самостійна робота</a:t>
          </a:r>
          <a:endParaRPr lang="ru-RU" sz="2500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411480" y="1196481"/>
        <a:ext cx="5760720" cy="738000"/>
      </dsp:txXfrm>
    </dsp:sp>
    <dsp:sp modelId="{8F39CB93-E57E-45B4-BABD-0148C0CBBDD7}">
      <dsp:nvSpPr>
        <dsp:cNvPr id="0" name=""/>
        <dsp:cNvSpPr/>
      </dsp:nvSpPr>
      <dsp:spPr>
        <a:xfrm>
          <a:off x="0" y="2699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56D51EE-307A-4189-9900-8FA81C4DC730}">
      <dsp:nvSpPr>
        <dsp:cNvPr id="0" name=""/>
        <dsp:cNvSpPr/>
      </dsp:nvSpPr>
      <dsp:spPr>
        <a:xfrm>
          <a:off x="411480" y="2330481"/>
          <a:ext cx="5760720" cy="738000"/>
        </a:xfrm>
        <a:prstGeom prst="roundRect">
          <a:avLst/>
        </a:prstGeom>
        <a:gradFill rotWithShape="0">
          <a:gsLst>
            <a:gs pos="0">
              <a:schemeClr val="accent4">
                <a:hueOff val="-2976513"/>
                <a:satOff val="17933"/>
                <a:lumOff val="1437"/>
                <a:alphaOff val="0"/>
                <a:shade val="51000"/>
                <a:satMod val="130000"/>
              </a:schemeClr>
            </a:gs>
            <a:gs pos="80000">
              <a:schemeClr val="accent4">
                <a:hueOff val="-2976513"/>
                <a:satOff val="17933"/>
                <a:lumOff val="1437"/>
                <a:alphaOff val="0"/>
                <a:shade val="93000"/>
                <a:satMod val="130000"/>
              </a:schemeClr>
            </a:gs>
            <a:gs pos="100000">
              <a:schemeClr val="accent4">
                <a:hueOff val="-2976513"/>
                <a:satOff val="17933"/>
                <a:lumOff val="14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i="1" kern="1200" baseline="0" dirty="0" smtClean="0">
              <a:solidFill>
                <a:schemeClr val="tx1"/>
              </a:solidFill>
              <a:latin typeface="Georgia" pitchFamily="18" charset="0"/>
            </a:rPr>
            <a:t>практична підготовка</a:t>
          </a:r>
          <a:endParaRPr lang="ru-RU" sz="2500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411480" y="2330481"/>
        <a:ext cx="5760720" cy="738000"/>
      </dsp:txXfrm>
    </dsp:sp>
    <dsp:sp modelId="{64594568-7BE9-4AD0-A504-1AAE0AE996DA}">
      <dsp:nvSpPr>
        <dsp:cNvPr id="0" name=""/>
        <dsp:cNvSpPr/>
      </dsp:nvSpPr>
      <dsp:spPr>
        <a:xfrm>
          <a:off x="0" y="3833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801625E-311F-44D6-94A0-A862C346CD1C}">
      <dsp:nvSpPr>
        <dsp:cNvPr id="0" name=""/>
        <dsp:cNvSpPr/>
      </dsp:nvSpPr>
      <dsp:spPr>
        <a:xfrm>
          <a:off x="411480" y="3464481"/>
          <a:ext cx="5760720" cy="738000"/>
        </a:xfrm>
        <a:prstGeom prst="roundRect">
          <a:avLst/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500" b="1" i="1" kern="1200" baseline="0" dirty="0" smtClean="0">
              <a:solidFill>
                <a:schemeClr val="tx1"/>
              </a:solidFill>
              <a:latin typeface="Georgia" pitchFamily="18" charset="0"/>
            </a:rPr>
            <a:t>контрольні заходи</a:t>
          </a:r>
          <a:endParaRPr lang="ru-RU" sz="2500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411480" y="3464481"/>
        <a:ext cx="5760720" cy="738000"/>
      </dsp:txXfrm>
    </dsp:sp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5B05C96-FFE0-4B24-86DA-772E641385BB}">
      <dsp:nvSpPr>
        <dsp:cNvPr id="0" name=""/>
        <dsp:cNvSpPr/>
      </dsp:nvSpPr>
      <dsp:spPr>
        <a:xfrm>
          <a:off x="0" y="0"/>
          <a:ext cx="8229600" cy="2036683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98BAB2D-B7E0-44F2-AA7A-A954B31640E9}">
      <dsp:nvSpPr>
        <dsp:cNvPr id="0" name=""/>
        <dsp:cNvSpPr/>
      </dsp:nvSpPr>
      <dsp:spPr>
        <a:xfrm>
          <a:off x="249154" y="271557"/>
          <a:ext cx="1797974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A84D3791-985E-4B52-AA34-DE4FC13FDC03}">
      <dsp:nvSpPr>
        <dsp:cNvPr id="0" name=""/>
        <dsp:cNvSpPr/>
      </dsp:nvSpPr>
      <dsp:spPr>
        <a:xfrm rot="10800000">
          <a:off x="249154" y="2036683"/>
          <a:ext cx="1797974" cy="248927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baseline="0" dirty="0" smtClean="0">
              <a:solidFill>
                <a:schemeClr val="tx1"/>
              </a:solidFill>
              <a:latin typeface="Georgia" pitchFamily="18" charset="0"/>
            </a:rPr>
            <a:t>Лекції</a:t>
          </a:r>
          <a:endParaRPr lang="ru-RU" sz="2400" b="1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 rot="10800000">
        <a:off x="249154" y="2036683"/>
        <a:ext cx="1797974" cy="2489279"/>
      </dsp:txXfrm>
    </dsp:sp>
    <dsp:sp modelId="{0503879F-2C51-451E-BED1-3B0CE43BA628}">
      <dsp:nvSpPr>
        <dsp:cNvPr id="0" name=""/>
        <dsp:cNvSpPr/>
      </dsp:nvSpPr>
      <dsp:spPr>
        <a:xfrm>
          <a:off x="2226926" y="271557"/>
          <a:ext cx="1797974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85C56795-E4CA-47AC-9656-833C21219A5D}">
      <dsp:nvSpPr>
        <dsp:cNvPr id="0" name=""/>
        <dsp:cNvSpPr/>
      </dsp:nvSpPr>
      <dsp:spPr>
        <a:xfrm rot="10800000">
          <a:off x="2226926" y="2036683"/>
          <a:ext cx="1797974" cy="248927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3333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13333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3333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baseline="0" dirty="0" smtClean="0">
              <a:solidFill>
                <a:schemeClr val="tx1"/>
              </a:solidFill>
              <a:latin typeface="Georgia" pitchFamily="18" charset="0"/>
            </a:rPr>
            <a:t>Лабораторні </a:t>
          </a:r>
          <a:r>
            <a:rPr lang="uk-UA" sz="2400" b="1" i="1" kern="1200" baseline="0" dirty="0" smtClean="0">
              <a:solidFill>
                <a:schemeClr val="tx1"/>
              </a:solidFill>
              <a:latin typeface="Georgia" pitchFamily="18" charset="0"/>
            </a:rPr>
            <a:t>заняття</a:t>
          </a:r>
          <a:endParaRPr lang="ru-RU" sz="2400" b="1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 rot="10800000">
        <a:off x="2226926" y="2036683"/>
        <a:ext cx="1797974" cy="2489279"/>
      </dsp:txXfrm>
    </dsp:sp>
    <dsp:sp modelId="{6ECF6F71-F5D3-4BA8-A5D2-2693D0A66E6B}">
      <dsp:nvSpPr>
        <dsp:cNvPr id="0" name=""/>
        <dsp:cNvSpPr/>
      </dsp:nvSpPr>
      <dsp:spPr>
        <a:xfrm>
          <a:off x="4204698" y="271557"/>
          <a:ext cx="1797974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058A0712-50D3-4B9E-8D95-A59959DA93C1}">
      <dsp:nvSpPr>
        <dsp:cNvPr id="0" name=""/>
        <dsp:cNvSpPr/>
      </dsp:nvSpPr>
      <dsp:spPr>
        <a:xfrm rot="10800000">
          <a:off x="4204698" y="2036683"/>
          <a:ext cx="1797974" cy="248927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6667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26667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6667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baseline="0" dirty="0" smtClean="0">
              <a:solidFill>
                <a:schemeClr val="tx1"/>
              </a:solidFill>
              <a:latin typeface="Georgia" pitchFamily="18" charset="0"/>
            </a:rPr>
            <a:t>Прак-тичні/ семіна-рські заняття</a:t>
          </a:r>
          <a:endParaRPr lang="ru-RU" sz="2400" b="1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 rot="10800000">
        <a:off x="4204698" y="2036683"/>
        <a:ext cx="1797974" cy="2489279"/>
      </dsp:txXfrm>
    </dsp:sp>
    <dsp:sp modelId="{C413C095-F5CD-46DA-899E-EB33467FE1D2}">
      <dsp:nvSpPr>
        <dsp:cNvPr id="0" name=""/>
        <dsp:cNvSpPr/>
      </dsp:nvSpPr>
      <dsp:spPr>
        <a:xfrm>
          <a:off x="6182470" y="271557"/>
          <a:ext cx="1797974" cy="1493567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71236369-5943-42B3-8172-3C3B11E3EB82}">
      <dsp:nvSpPr>
        <dsp:cNvPr id="0" name=""/>
        <dsp:cNvSpPr/>
      </dsp:nvSpPr>
      <dsp:spPr>
        <a:xfrm rot="10800000">
          <a:off x="6182470" y="2036683"/>
          <a:ext cx="1797974" cy="2489279"/>
        </a:xfrm>
        <a:prstGeom prst="round2SameRect">
          <a:avLst>
            <a:gd name="adj1" fmla="val 10500"/>
            <a:gd name="adj2" fmla="val 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i="1" kern="1200" baseline="0" dirty="0" smtClean="0">
              <a:solidFill>
                <a:schemeClr val="tx1"/>
              </a:solidFill>
              <a:latin typeface="Georgia" pitchFamily="18" charset="0"/>
            </a:rPr>
            <a:t>Кон-сультації</a:t>
          </a:r>
          <a:endParaRPr lang="ru-RU" sz="2400" b="1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 rot="10800000">
        <a:off x="6182470" y="2036683"/>
        <a:ext cx="1797974" cy="248927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C23458D-7621-4EE7-822A-A67AE1541E11}">
      <dsp:nvSpPr>
        <dsp:cNvPr id="0" name=""/>
        <dsp:cNvSpPr/>
      </dsp:nvSpPr>
      <dsp:spPr>
        <a:xfrm>
          <a:off x="10338" y="532661"/>
          <a:ext cx="2571749" cy="1543050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i="0" kern="1200" baseline="0" dirty="0" smtClean="0">
              <a:solidFill>
                <a:schemeClr val="tx1"/>
              </a:solidFill>
              <a:latin typeface="Georgia" pitchFamily="18" charset="0"/>
            </a:rPr>
            <a:t>ФУРКАЦІЇ</a:t>
          </a:r>
          <a:endParaRPr lang="ru-RU" sz="2000" b="0" i="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10338" y="532661"/>
        <a:ext cx="2571749" cy="1543050"/>
      </dsp:txXfrm>
    </dsp:sp>
    <dsp:sp modelId="{34C996EB-1742-404F-A1A8-F7103E59B50F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2">
            <a:shade val="80000"/>
            <a:hueOff val="-8968"/>
            <a:satOff val="-1006"/>
            <a:lumOff val="642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i="0" kern="1200" baseline="0" dirty="0" smtClean="0">
              <a:solidFill>
                <a:schemeClr val="tx1"/>
              </a:solidFill>
              <a:latin typeface="Georgia" pitchFamily="18" charset="0"/>
            </a:rPr>
            <a:t>ВАРІАТИВНОСТІ Й АЛЬТЕРНАТИВ-НОСТІ </a:t>
          </a:r>
          <a:endParaRPr lang="ru-RU" sz="2000" b="0" i="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2828925" y="591343"/>
        <a:ext cx="2571749" cy="1543050"/>
      </dsp:txXfrm>
    </dsp:sp>
    <dsp:sp modelId="{CA61C7DC-4174-4926-A51A-7AD09BBA8196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2">
            <a:shade val="80000"/>
            <a:hueOff val="-17936"/>
            <a:satOff val="-2012"/>
            <a:lumOff val="128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i="0" kern="1200" baseline="0" dirty="0" smtClean="0">
              <a:solidFill>
                <a:schemeClr val="tx1"/>
              </a:solidFill>
              <a:latin typeface="Georgia" pitchFamily="18" charset="0"/>
            </a:rPr>
            <a:t>НАСТУПНОСТІ ТА НЕПЕРЕРВНОСТІ </a:t>
          </a:r>
          <a:endParaRPr lang="ru-RU" sz="2000" b="0" i="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5657849" y="591343"/>
        <a:ext cx="2571749" cy="1543050"/>
      </dsp:txXfrm>
    </dsp:sp>
    <dsp:sp modelId="{08BE7C3A-37EB-4E01-97C8-1B3D14E32115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solidFill>
          <a:schemeClr val="accent2">
            <a:shade val="80000"/>
            <a:hueOff val="-26904"/>
            <a:satOff val="-3018"/>
            <a:lumOff val="1926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i="0" kern="1200" baseline="0" dirty="0" smtClean="0">
              <a:solidFill>
                <a:schemeClr val="tx1"/>
              </a:solidFill>
              <a:latin typeface="Georgia" pitchFamily="18" charset="0"/>
            </a:rPr>
            <a:t>ГНУЧКОСТІ</a:t>
          </a:r>
          <a:endParaRPr lang="ru-RU" sz="2000" b="0" i="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1414462" y="2391569"/>
        <a:ext cx="2571749" cy="1543050"/>
      </dsp:txXfrm>
    </dsp:sp>
    <dsp:sp modelId="{66AF0B7A-9442-4717-8594-3B1DE250CC12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solidFill>
          <a:schemeClr val="accent2">
            <a:shade val="80000"/>
            <a:hueOff val="-35872"/>
            <a:satOff val="-4024"/>
            <a:lumOff val="2568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0" i="0" kern="1200" baseline="0" dirty="0" smtClean="0">
              <a:solidFill>
                <a:schemeClr val="tx1"/>
              </a:solidFill>
              <a:latin typeface="Georgia" pitchFamily="18" charset="0"/>
            </a:rPr>
            <a:t>ДІАГНОСТИКО-ПРОГНОСТИЧНОЇ РЕАЛІЗОВАНОСТІ </a:t>
          </a:r>
          <a:endParaRPr lang="ru-RU" sz="2000" b="0" i="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4243387" y="2391569"/>
        <a:ext cx="2571749" cy="154305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767D8FD-BDEF-4A8F-9BA7-5D040411AD61}">
      <dsp:nvSpPr>
        <dsp:cNvPr id="0" name=""/>
        <dsp:cNvSpPr/>
      </dsp:nvSpPr>
      <dsp:spPr>
        <a:xfrm>
          <a:off x="0" y="365061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BF59DE4-4568-499B-AC8D-1D65C95B97D4}">
      <dsp:nvSpPr>
        <dsp:cNvPr id="0" name=""/>
        <dsp:cNvSpPr/>
      </dsp:nvSpPr>
      <dsp:spPr>
        <a:xfrm>
          <a:off x="411480" y="128901"/>
          <a:ext cx="5760720" cy="47232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1" kern="1200" baseline="0" dirty="0" smtClean="0">
              <a:solidFill>
                <a:schemeClr val="tx1"/>
              </a:solidFill>
              <a:latin typeface="Georgia" pitchFamily="18" charset="0"/>
            </a:rPr>
            <a:t>Суспільно-гуманітарний </a:t>
          </a:r>
          <a:endParaRPr lang="ru-RU" sz="2200" b="1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411480" y="128901"/>
        <a:ext cx="5760720" cy="472320"/>
      </dsp:txXfrm>
    </dsp:sp>
    <dsp:sp modelId="{FCE862F6-EDC8-4A86-BB9E-7A917A7CD3B6}">
      <dsp:nvSpPr>
        <dsp:cNvPr id="0" name=""/>
        <dsp:cNvSpPr/>
      </dsp:nvSpPr>
      <dsp:spPr>
        <a:xfrm>
          <a:off x="0" y="1090821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-13283"/>
              <a:satOff val="-2425"/>
              <a:lumOff val="1403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B7E5329-8E81-46A9-91B8-B2D601EAB9A8}">
      <dsp:nvSpPr>
        <dsp:cNvPr id="0" name=""/>
        <dsp:cNvSpPr/>
      </dsp:nvSpPr>
      <dsp:spPr>
        <a:xfrm>
          <a:off x="411480" y="854661"/>
          <a:ext cx="5760720" cy="47232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13828"/>
                <a:satOff val="-2803"/>
                <a:lumOff val="15417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-13828"/>
                <a:satOff val="-2803"/>
                <a:lumOff val="15417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-13828"/>
                <a:satOff val="-2803"/>
                <a:lumOff val="1541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1" kern="1200" baseline="0" dirty="0" smtClean="0">
              <a:solidFill>
                <a:schemeClr val="tx1"/>
              </a:solidFill>
              <a:latin typeface="Georgia" pitchFamily="18" charset="0"/>
            </a:rPr>
            <a:t>Філологічний</a:t>
          </a:r>
          <a:endParaRPr lang="ru-RU" sz="2200" b="1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411480" y="854661"/>
        <a:ext cx="5760720" cy="472320"/>
      </dsp:txXfrm>
    </dsp:sp>
    <dsp:sp modelId="{6466A133-E9EC-4AF2-A90F-FF27C6D54E60}">
      <dsp:nvSpPr>
        <dsp:cNvPr id="0" name=""/>
        <dsp:cNvSpPr/>
      </dsp:nvSpPr>
      <dsp:spPr>
        <a:xfrm>
          <a:off x="0" y="1816581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-26567"/>
              <a:satOff val="-4851"/>
              <a:lumOff val="2807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1093DC9-9145-4416-BB74-85333829369D}">
      <dsp:nvSpPr>
        <dsp:cNvPr id="0" name=""/>
        <dsp:cNvSpPr/>
      </dsp:nvSpPr>
      <dsp:spPr>
        <a:xfrm>
          <a:off x="411480" y="1580421"/>
          <a:ext cx="5760720" cy="47232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27656"/>
                <a:satOff val="-5606"/>
                <a:lumOff val="30834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-27656"/>
                <a:satOff val="-5606"/>
                <a:lumOff val="30834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-27656"/>
                <a:satOff val="-5606"/>
                <a:lumOff val="3083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1" kern="1200" baseline="0" dirty="0" smtClean="0">
              <a:solidFill>
                <a:schemeClr val="tx1"/>
              </a:solidFill>
              <a:latin typeface="Georgia" pitchFamily="18" charset="0"/>
            </a:rPr>
            <a:t>Природничо-математичний </a:t>
          </a:r>
          <a:endParaRPr lang="ru-RU" sz="2200" b="1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411480" y="1580421"/>
        <a:ext cx="5760720" cy="472320"/>
      </dsp:txXfrm>
    </dsp:sp>
    <dsp:sp modelId="{A3FE1504-C80E-44F8-AA5B-20A429E7408F}">
      <dsp:nvSpPr>
        <dsp:cNvPr id="0" name=""/>
        <dsp:cNvSpPr/>
      </dsp:nvSpPr>
      <dsp:spPr>
        <a:xfrm>
          <a:off x="0" y="2542341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-39850"/>
              <a:satOff val="-7276"/>
              <a:lumOff val="42107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82118E2-7F63-4BDF-B88D-3CAFC2701CFB}">
      <dsp:nvSpPr>
        <dsp:cNvPr id="0" name=""/>
        <dsp:cNvSpPr/>
      </dsp:nvSpPr>
      <dsp:spPr>
        <a:xfrm>
          <a:off x="411480" y="2306181"/>
          <a:ext cx="5760720" cy="47232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41484"/>
                <a:satOff val="-8409"/>
                <a:lumOff val="46251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-41484"/>
                <a:satOff val="-8409"/>
                <a:lumOff val="46251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-41484"/>
                <a:satOff val="-8409"/>
                <a:lumOff val="4625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1" kern="1200" baseline="0" dirty="0" smtClean="0">
              <a:solidFill>
                <a:schemeClr val="tx1"/>
              </a:solidFill>
              <a:latin typeface="Georgia" pitchFamily="18" charset="0"/>
            </a:rPr>
            <a:t>Технологічний</a:t>
          </a:r>
          <a:endParaRPr lang="ru-RU" sz="2200" b="1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411480" y="2306181"/>
        <a:ext cx="5760720" cy="472320"/>
      </dsp:txXfrm>
    </dsp:sp>
    <dsp:sp modelId="{804F8FCA-C0DD-47F4-803F-DC3FB9A9F0C5}">
      <dsp:nvSpPr>
        <dsp:cNvPr id="0" name=""/>
        <dsp:cNvSpPr/>
      </dsp:nvSpPr>
      <dsp:spPr>
        <a:xfrm>
          <a:off x="0" y="3268101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-26567"/>
              <a:satOff val="-4851"/>
              <a:lumOff val="2807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2B069D9-3BF5-49A4-BBC0-94F35E91524F}">
      <dsp:nvSpPr>
        <dsp:cNvPr id="0" name=""/>
        <dsp:cNvSpPr/>
      </dsp:nvSpPr>
      <dsp:spPr>
        <a:xfrm>
          <a:off x="411480" y="3031941"/>
          <a:ext cx="5760720" cy="47232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27656"/>
                <a:satOff val="-5606"/>
                <a:lumOff val="30834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-27656"/>
                <a:satOff val="-5606"/>
                <a:lumOff val="30834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-27656"/>
                <a:satOff val="-5606"/>
                <a:lumOff val="3083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1" kern="1200" baseline="0" dirty="0" smtClean="0">
              <a:solidFill>
                <a:schemeClr val="tx1"/>
              </a:solidFill>
              <a:latin typeface="Georgia" pitchFamily="18" charset="0"/>
            </a:rPr>
            <a:t>Художньо-естетичний </a:t>
          </a:r>
          <a:endParaRPr lang="ru-RU" sz="2200" b="1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411480" y="3031941"/>
        <a:ext cx="5760720" cy="472320"/>
      </dsp:txXfrm>
    </dsp:sp>
    <dsp:sp modelId="{302F8982-8E2F-4A0D-A00A-064415DDC317}">
      <dsp:nvSpPr>
        <dsp:cNvPr id="0" name=""/>
        <dsp:cNvSpPr/>
      </dsp:nvSpPr>
      <dsp:spPr>
        <a:xfrm>
          <a:off x="0" y="3993861"/>
          <a:ext cx="8229600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shade val="50000"/>
              <a:hueOff val="-13283"/>
              <a:satOff val="-2425"/>
              <a:lumOff val="14036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D3B34293-CE82-4EDF-B8B1-F07AEA4A67C2}">
      <dsp:nvSpPr>
        <dsp:cNvPr id="0" name=""/>
        <dsp:cNvSpPr/>
      </dsp:nvSpPr>
      <dsp:spPr>
        <a:xfrm>
          <a:off x="411480" y="3757701"/>
          <a:ext cx="5760720" cy="472320"/>
        </a:xfrm>
        <a:prstGeom prst="roundRect">
          <a:avLst/>
        </a:prstGeom>
        <a:gradFill rotWithShape="0">
          <a:gsLst>
            <a:gs pos="0">
              <a:schemeClr val="accent2">
                <a:shade val="50000"/>
                <a:hueOff val="-13828"/>
                <a:satOff val="-2803"/>
                <a:lumOff val="15417"/>
                <a:alphaOff val="0"/>
                <a:shade val="51000"/>
                <a:satMod val="130000"/>
              </a:schemeClr>
            </a:gs>
            <a:gs pos="80000">
              <a:schemeClr val="accent2">
                <a:shade val="50000"/>
                <a:hueOff val="-13828"/>
                <a:satOff val="-2803"/>
                <a:lumOff val="15417"/>
                <a:alphaOff val="0"/>
                <a:shade val="93000"/>
                <a:satMod val="130000"/>
              </a:schemeClr>
            </a:gs>
            <a:gs pos="100000">
              <a:schemeClr val="accent2">
                <a:shade val="50000"/>
                <a:hueOff val="-13828"/>
                <a:satOff val="-2803"/>
                <a:lumOff val="1541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b="1" i="1" kern="1200" baseline="0" dirty="0" smtClean="0">
              <a:solidFill>
                <a:schemeClr val="tx1"/>
              </a:solidFill>
              <a:latin typeface="Georgia" pitchFamily="18" charset="0"/>
            </a:rPr>
            <a:t>Спортивний</a:t>
          </a:r>
          <a:endParaRPr lang="ru-RU" sz="2200" b="1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411480" y="3757701"/>
        <a:ext cx="5760720" cy="47232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4167B09-F6D5-4A64-9216-4C97908AC0A5}">
      <dsp:nvSpPr>
        <dsp:cNvPr id="0" name=""/>
        <dsp:cNvSpPr/>
      </dsp:nvSpPr>
      <dsp:spPr>
        <a:xfrm>
          <a:off x="1116260" y="1131490"/>
          <a:ext cx="3394472" cy="3394472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6E5BD9F-2026-4C21-9F96-13CD44D01477}">
      <dsp:nvSpPr>
        <dsp:cNvPr id="0" name=""/>
        <dsp:cNvSpPr/>
      </dsp:nvSpPr>
      <dsp:spPr>
        <a:xfrm>
          <a:off x="1795154" y="1810385"/>
          <a:ext cx="2036683" cy="2036683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CE40CA6-BCE1-4A76-86FA-09C4DA3173F8}">
      <dsp:nvSpPr>
        <dsp:cNvPr id="0" name=""/>
        <dsp:cNvSpPr/>
      </dsp:nvSpPr>
      <dsp:spPr>
        <a:xfrm>
          <a:off x="2474049" y="2489279"/>
          <a:ext cx="678894" cy="67889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0DDCCAF-5F85-496A-827F-A5AC22843450}">
      <dsp:nvSpPr>
        <dsp:cNvPr id="0" name=""/>
        <dsp:cNvSpPr/>
      </dsp:nvSpPr>
      <dsp:spPr>
        <a:xfrm>
          <a:off x="5076478" y="0"/>
          <a:ext cx="1697236" cy="990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Georgia" pitchFamily="18" charset="0"/>
            </a:rPr>
            <a:t>курси за вибором </a:t>
          </a:r>
          <a:endParaRPr lang="ru-RU" sz="2000" b="1" kern="1200" dirty="0">
            <a:latin typeface="Georgia" pitchFamily="18" charset="0"/>
          </a:endParaRPr>
        </a:p>
      </dsp:txBody>
      <dsp:txXfrm>
        <a:off x="5076478" y="0"/>
        <a:ext cx="1697236" cy="990054"/>
      </dsp:txXfrm>
    </dsp:sp>
    <dsp:sp modelId="{F058F47E-1448-4FC6-B960-27410BAD376B}">
      <dsp:nvSpPr>
        <dsp:cNvPr id="0" name=""/>
        <dsp:cNvSpPr/>
      </dsp:nvSpPr>
      <dsp:spPr>
        <a:xfrm>
          <a:off x="4652169" y="495027"/>
          <a:ext cx="424309" cy="0"/>
        </a:xfrm>
        <a:prstGeom prst="line">
          <a:avLst/>
        </a:prstGeom>
        <a:noFill/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D7F7FBC3-56D8-4831-8097-48274A2EEA50}">
      <dsp:nvSpPr>
        <dsp:cNvPr id="0" name=""/>
        <dsp:cNvSpPr/>
      </dsp:nvSpPr>
      <dsp:spPr>
        <a:xfrm rot="5400000">
          <a:off x="2565417" y="743672"/>
          <a:ext cx="2333133" cy="1836975"/>
        </a:xfrm>
        <a:prstGeom prst="line">
          <a:avLst/>
        </a:prstGeom>
        <a:noFill/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B8C71A07-CFA4-48F6-9A9B-61B8A97CE81C}">
      <dsp:nvSpPr>
        <dsp:cNvPr id="0" name=""/>
        <dsp:cNvSpPr/>
      </dsp:nvSpPr>
      <dsp:spPr>
        <a:xfrm>
          <a:off x="5076478" y="990054"/>
          <a:ext cx="1697236" cy="990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Georgia" pitchFamily="18" charset="0"/>
            </a:rPr>
            <a:t>профільні предмети</a:t>
          </a:r>
          <a:endParaRPr lang="ru-RU" sz="2000" b="1" kern="1200" dirty="0">
            <a:latin typeface="Georgia" pitchFamily="18" charset="0"/>
          </a:endParaRPr>
        </a:p>
      </dsp:txBody>
      <dsp:txXfrm>
        <a:off x="5076478" y="990054"/>
        <a:ext cx="1697236" cy="990054"/>
      </dsp:txXfrm>
    </dsp:sp>
    <dsp:sp modelId="{80240DC0-DF3A-4169-95E4-7C0F627B25EC}">
      <dsp:nvSpPr>
        <dsp:cNvPr id="0" name=""/>
        <dsp:cNvSpPr/>
      </dsp:nvSpPr>
      <dsp:spPr>
        <a:xfrm>
          <a:off x="4652169" y="1485081"/>
          <a:ext cx="424309" cy="0"/>
        </a:xfrm>
        <a:prstGeom prst="line">
          <a:avLst/>
        </a:prstGeom>
        <a:noFill/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947CB8F7-FF9B-40F7-B2CA-F474B94C8739}">
      <dsp:nvSpPr>
        <dsp:cNvPr id="0" name=""/>
        <dsp:cNvSpPr/>
      </dsp:nvSpPr>
      <dsp:spPr>
        <a:xfrm rot="5400000">
          <a:off x="3066214" y="1718281"/>
          <a:ext cx="1818079" cy="1350434"/>
        </a:xfrm>
        <a:prstGeom prst="line">
          <a:avLst/>
        </a:prstGeom>
        <a:noFill/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3C1FBBEA-1F88-41E0-AC8A-2007975AADC6}">
      <dsp:nvSpPr>
        <dsp:cNvPr id="0" name=""/>
        <dsp:cNvSpPr/>
      </dsp:nvSpPr>
      <dsp:spPr>
        <a:xfrm>
          <a:off x="4736852" y="1980108"/>
          <a:ext cx="2376486" cy="990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i="1" kern="1200" dirty="0" smtClean="0">
              <a:latin typeface="Georgia" pitchFamily="18" charset="0"/>
            </a:rPr>
            <a:t>базові</a:t>
          </a:r>
          <a:r>
            <a:rPr lang="uk-UA" sz="2000" b="1" kern="1200" dirty="0" smtClean="0">
              <a:latin typeface="Georgia" pitchFamily="18" charset="0"/>
            </a:rPr>
            <a:t> та </a:t>
          </a:r>
          <a:r>
            <a:rPr lang="uk-UA" sz="2000" b="1" i="1" kern="1200" dirty="0" smtClean="0">
              <a:latin typeface="Georgia" pitchFamily="18" charset="0"/>
            </a:rPr>
            <a:t>вибірково-обов’язкові предмети</a:t>
          </a:r>
          <a:endParaRPr lang="ru-RU" sz="2000" b="1" kern="1200" dirty="0">
            <a:latin typeface="Georgia" pitchFamily="18" charset="0"/>
          </a:endParaRPr>
        </a:p>
      </dsp:txBody>
      <dsp:txXfrm>
        <a:off x="4736852" y="1980108"/>
        <a:ext cx="2376486" cy="990054"/>
      </dsp:txXfrm>
    </dsp:sp>
    <dsp:sp modelId="{6C506AE8-7E70-4449-8B8E-EBAF1CB3E9BD}">
      <dsp:nvSpPr>
        <dsp:cNvPr id="0" name=""/>
        <dsp:cNvSpPr/>
      </dsp:nvSpPr>
      <dsp:spPr>
        <a:xfrm>
          <a:off x="4652169" y="2475136"/>
          <a:ext cx="424309" cy="0"/>
        </a:xfrm>
        <a:prstGeom prst="line">
          <a:avLst/>
        </a:prstGeom>
        <a:noFill/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7636D4CE-2DFD-42AA-A78F-7AA3C117B8F2}">
      <dsp:nvSpPr>
        <dsp:cNvPr id="0" name=""/>
        <dsp:cNvSpPr/>
      </dsp:nvSpPr>
      <dsp:spPr>
        <a:xfrm rot="5400000">
          <a:off x="3567635" y="2692099"/>
          <a:ext cx="1298951" cy="863893"/>
        </a:xfrm>
        <a:prstGeom prst="line">
          <a:avLst/>
        </a:prstGeom>
        <a:noFill/>
        <a:ln w="9525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332287F-425E-43E0-83E0-8886FE9E38A8}">
      <dsp:nvSpPr>
        <dsp:cNvPr id="0" name=""/>
        <dsp:cNvSpPr/>
      </dsp:nvSpPr>
      <dsp:spPr>
        <a:xfrm>
          <a:off x="1519389" y="394"/>
          <a:ext cx="2454134" cy="41137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baseline="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Компетентність</a:t>
          </a:r>
          <a:r>
            <a:rPr lang="uk-UA" sz="1800" b="1" i="1" kern="1200" baseline="0" dirty="0" smtClean="0">
              <a:latin typeface="Georgia" pitchFamily="18" charset="0"/>
            </a:rPr>
            <a:t> </a:t>
          </a:r>
          <a:endParaRPr lang="ru-RU" sz="1800" b="1" i="1" kern="1200" baseline="0" dirty="0">
            <a:latin typeface="Georgia" pitchFamily="18" charset="0"/>
          </a:endParaRPr>
        </a:p>
      </dsp:txBody>
      <dsp:txXfrm>
        <a:off x="1519389" y="394"/>
        <a:ext cx="2454134" cy="411379"/>
      </dsp:txXfrm>
    </dsp:sp>
    <dsp:sp modelId="{E5947C2A-5C7B-413F-8EFF-51F8BB2F09E2}">
      <dsp:nvSpPr>
        <dsp:cNvPr id="0" name=""/>
        <dsp:cNvSpPr/>
      </dsp:nvSpPr>
      <dsp:spPr>
        <a:xfrm>
          <a:off x="1764802" y="411773"/>
          <a:ext cx="245413" cy="3085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534"/>
              </a:lnTo>
              <a:lnTo>
                <a:pt x="245413" y="308534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E6544B-9053-491B-ADD4-00767E9A2687}">
      <dsp:nvSpPr>
        <dsp:cNvPr id="0" name=""/>
        <dsp:cNvSpPr/>
      </dsp:nvSpPr>
      <dsp:spPr>
        <a:xfrm>
          <a:off x="2010216" y="514618"/>
          <a:ext cx="3665733" cy="411379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  <a:alpha val="9000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Georgia" pitchFamily="18" charset="0"/>
            </a:rPr>
            <a:t>особистісна мотивація</a:t>
          </a:r>
          <a:endParaRPr lang="ru-RU" sz="1800" b="1" i="1" kern="1200" dirty="0">
            <a:latin typeface="Georgia" pitchFamily="18" charset="0"/>
          </a:endParaRPr>
        </a:p>
      </dsp:txBody>
      <dsp:txXfrm>
        <a:off x="2010216" y="514618"/>
        <a:ext cx="3665733" cy="411379"/>
      </dsp:txXfrm>
    </dsp:sp>
    <dsp:sp modelId="{DA31DF8F-384F-43B3-8A86-E33999F624A8}">
      <dsp:nvSpPr>
        <dsp:cNvPr id="0" name=""/>
        <dsp:cNvSpPr/>
      </dsp:nvSpPr>
      <dsp:spPr>
        <a:xfrm>
          <a:off x="1764802" y="411773"/>
          <a:ext cx="245413" cy="8227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2759"/>
              </a:lnTo>
              <a:lnTo>
                <a:pt x="245413" y="822759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DE9C9B-5056-4EBE-86A3-2C229A2D5A35}">
      <dsp:nvSpPr>
        <dsp:cNvPr id="0" name=""/>
        <dsp:cNvSpPr/>
      </dsp:nvSpPr>
      <dsp:spPr>
        <a:xfrm>
          <a:off x="2010216" y="1028842"/>
          <a:ext cx="3768947" cy="411379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  <a:alpha val="9000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5714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Georgia" pitchFamily="18" charset="0"/>
            </a:rPr>
            <a:t>прагнення до самореалізації</a:t>
          </a:r>
          <a:endParaRPr lang="ru-RU" sz="1800" b="1" i="1" kern="1200" dirty="0">
            <a:latin typeface="Georgia" pitchFamily="18" charset="0"/>
          </a:endParaRPr>
        </a:p>
      </dsp:txBody>
      <dsp:txXfrm>
        <a:off x="2010216" y="1028842"/>
        <a:ext cx="3768947" cy="411379"/>
      </dsp:txXfrm>
    </dsp:sp>
    <dsp:sp modelId="{BCCDA447-865B-449A-9421-0E2A5B80B8DF}">
      <dsp:nvSpPr>
        <dsp:cNvPr id="0" name=""/>
        <dsp:cNvSpPr/>
      </dsp:nvSpPr>
      <dsp:spPr>
        <a:xfrm>
          <a:off x="1764802" y="411773"/>
          <a:ext cx="245413" cy="1336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6983"/>
              </a:lnTo>
              <a:lnTo>
                <a:pt x="245413" y="1336983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175D17-F544-4D51-8D43-F725FB0F99D7}">
      <dsp:nvSpPr>
        <dsp:cNvPr id="0" name=""/>
        <dsp:cNvSpPr/>
      </dsp:nvSpPr>
      <dsp:spPr>
        <a:xfrm>
          <a:off x="2010216" y="1543067"/>
          <a:ext cx="1905793" cy="411379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  <a:alpha val="9000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11429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Georgia" pitchFamily="18" charset="0"/>
            </a:rPr>
            <a:t>актуалізація</a:t>
          </a:r>
          <a:endParaRPr lang="ru-RU" sz="1800" b="1" i="1" kern="1200" dirty="0">
            <a:latin typeface="Georgia" pitchFamily="18" charset="0"/>
          </a:endParaRPr>
        </a:p>
      </dsp:txBody>
      <dsp:txXfrm>
        <a:off x="2010216" y="1543067"/>
        <a:ext cx="1905793" cy="411379"/>
      </dsp:txXfrm>
    </dsp:sp>
    <dsp:sp modelId="{68E50EC5-52FD-40BE-AC7E-1F9CBA85436A}">
      <dsp:nvSpPr>
        <dsp:cNvPr id="0" name=""/>
        <dsp:cNvSpPr/>
      </dsp:nvSpPr>
      <dsp:spPr>
        <a:xfrm>
          <a:off x="1764802" y="411773"/>
          <a:ext cx="245413" cy="18512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51207"/>
              </a:lnTo>
              <a:lnTo>
                <a:pt x="245413" y="1851207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3F8B60-D074-469D-818B-7F5E46F8371E}">
      <dsp:nvSpPr>
        <dsp:cNvPr id="0" name=""/>
        <dsp:cNvSpPr/>
      </dsp:nvSpPr>
      <dsp:spPr>
        <a:xfrm>
          <a:off x="2010216" y="2057291"/>
          <a:ext cx="4126406" cy="411379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  <a:alpha val="9000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17143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err="1" smtClean="0">
              <a:latin typeface="Georgia" pitchFamily="18" charset="0"/>
            </a:rPr>
            <a:t>конкурентнозмагальний</a:t>
          </a:r>
          <a:r>
            <a:rPr lang="uk-UA" sz="1800" b="1" i="1" kern="1200" dirty="0" smtClean="0">
              <a:latin typeface="Georgia" pitchFamily="18" charset="0"/>
            </a:rPr>
            <a:t> підхід</a:t>
          </a:r>
          <a:endParaRPr lang="ru-RU" sz="1800" b="1" i="1" kern="1200" dirty="0">
            <a:latin typeface="Georgia" pitchFamily="18" charset="0"/>
          </a:endParaRPr>
        </a:p>
      </dsp:txBody>
      <dsp:txXfrm>
        <a:off x="2010216" y="2057291"/>
        <a:ext cx="4126406" cy="411379"/>
      </dsp:txXfrm>
    </dsp:sp>
    <dsp:sp modelId="{B11972F0-FB66-4807-949D-7F95F0781670}">
      <dsp:nvSpPr>
        <dsp:cNvPr id="0" name=""/>
        <dsp:cNvSpPr/>
      </dsp:nvSpPr>
      <dsp:spPr>
        <a:xfrm>
          <a:off x="1764802" y="411773"/>
          <a:ext cx="245413" cy="2365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65432"/>
              </a:lnTo>
              <a:lnTo>
                <a:pt x="245413" y="2365432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12CF62-1AA4-4DFC-974F-1AD0842A0D57}">
      <dsp:nvSpPr>
        <dsp:cNvPr id="0" name=""/>
        <dsp:cNvSpPr/>
      </dsp:nvSpPr>
      <dsp:spPr>
        <a:xfrm>
          <a:off x="2010216" y="2571516"/>
          <a:ext cx="3704219" cy="411379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  <a:alpha val="9000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22857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Georgia" pitchFamily="18" charset="0"/>
            </a:rPr>
            <a:t>проектна діяльність</a:t>
          </a:r>
          <a:endParaRPr lang="ru-RU" sz="1800" b="1" i="1" kern="1200" dirty="0">
            <a:latin typeface="Georgia" pitchFamily="18" charset="0"/>
          </a:endParaRPr>
        </a:p>
      </dsp:txBody>
      <dsp:txXfrm>
        <a:off x="2010216" y="2571516"/>
        <a:ext cx="3704219" cy="411379"/>
      </dsp:txXfrm>
    </dsp:sp>
    <dsp:sp modelId="{41CF1EB6-7AC3-4885-9467-95EBD894D89C}">
      <dsp:nvSpPr>
        <dsp:cNvPr id="0" name=""/>
        <dsp:cNvSpPr/>
      </dsp:nvSpPr>
      <dsp:spPr>
        <a:xfrm>
          <a:off x="1764802" y="411773"/>
          <a:ext cx="245413" cy="28796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79656"/>
              </a:lnTo>
              <a:lnTo>
                <a:pt x="245413" y="2879656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D9AA23-FA72-40B7-8623-AB9981C556E8}">
      <dsp:nvSpPr>
        <dsp:cNvPr id="0" name=""/>
        <dsp:cNvSpPr/>
      </dsp:nvSpPr>
      <dsp:spPr>
        <a:xfrm>
          <a:off x="2010216" y="3085740"/>
          <a:ext cx="4058163" cy="411379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  <a:alpha val="9000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28571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Georgia" pitchFamily="18" charset="0"/>
            </a:rPr>
            <a:t>професійна орієнтованість</a:t>
          </a:r>
          <a:endParaRPr lang="ru-RU" sz="1800" b="1" i="1" kern="1200" dirty="0">
            <a:latin typeface="Georgia" pitchFamily="18" charset="0"/>
          </a:endParaRPr>
        </a:p>
      </dsp:txBody>
      <dsp:txXfrm>
        <a:off x="2010216" y="3085740"/>
        <a:ext cx="4058163" cy="411379"/>
      </dsp:txXfrm>
    </dsp:sp>
    <dsp:sp modelId="{741A9A32-2B55-46D5-8802-A4651562701E}">
      <dsp:nvSpPr>
        <dsp:cNvPr id="0" name=""/>
        <dsp:cNvSpPr/>
      </dsp:nvSpPr>
      <dsp:spPr>
        <a:xfrm>
          <a:off x="1764802" y="411773"/>
          <a:ext cx="281377" cy="34229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2916"/>
              </a:lnTo>
              <a:lnTo>
                <a:pt x="281377" y="3422916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76069F-FF1A-45DC-921F-5B0A34CF46F3}">
      <dsp:nvSpPr>
        <dsp:cNvPr id="0" name=""/>
        <dsp:cNvSpPr/>
      </dsp:nvSpPr>
      <dsp:spPr>
        <a:xfrm>
          <a:off x="2046180" y="3629000"/>
          <a:ext cx="4699994" cy="411379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  <a:alpha val="9000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34286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smtClean="0">
              <a:latin typeface="Georgia" pitchFamily="18" charset="0"/>
            </a:rPr>
            <a:t>розвиток особистісних якостей</a:t>
          </a:r>
          <a:endParaRPr lang="ru-RU" sz="1800" b="1" i="1" kern="1200" dirty="0">
            <a:latin typeface="Georgia" pitchFamily="18" charset="0"/>
          </a:endParaRPr>
        </a:p>
      </dsp:txBody>
      <dsp:txXfrm>
        <a:off x="2046180" y="3629000"/>
        <a:ext cx="4699994" cy="411379"/>
      </dsp:txXfrm>
    </dsp:sp>
    <dsp:sp modelId="{E84C3D94-ECEC-4B98-B8D2-0540F1D03987}">
      <dsp:nvSpPr>
        <dsp:cNvPr id="0" name=""/>
        <dsp:cNvSpPr/>
      </dsp:nvSpPr>
      <dsp:spPr>
        <a:xfrm>
          <a:off x="1764802" y="411773"/>
          <a:ext cx="245413" cy="39081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8105"/>
              </a:lnTo>
              <a:lnTo>
                <a:pt x="245413" y="3908105"/>
              </a:lnTo>
            </a:path>
          </a:pathLst>
        </a:custGeom>
        <a:noFill/>
        <a:ln w="25400" cap="flat" cmpd="sng" algn="ctr">
          <a:solidFill>
            <a:schemeClr val="accent2">
              <a:tint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2F43E3-0F97-4F97-BABF-3FDBA63AAEA6}">
      <dsp:nvSpPr>
        <dsp:cNvPr id="0" name=""/>
        <dsp:cNvSpPr/>
      </dsp:nvSpPr>
      <dsp:spPr>
        <a:xfrm>
          <a:off x="2010216" y="4114189"/>
          <a:ext cx="4010423" cy="411379"/>
        </a:xfrm>
        <a:prstGeom prst="roundRect">
          <a:avLst>
            <a:gd name="adj" fmla="val 10000"/>
          </a:avLst>
        </a:prstGeom>
        <a:solidFill>
          <a:schemeClr val="accent6">
            <a:lumMod val="60000"/>
            <a:lumOff val="40000"/>
            <a:alpha val="90000"/>
          </a:schemeClr>
        </a:solidFill>
        <a:ln w="9525" cap="flat" cmpd="sng" algn="ctr">
          <a:solidFill>
            <a:schemeClr val="accent2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i="1" kern="1200" dirty="0" err="1" smtClean="0">
              <a:latin typeface="Georgia" pitchFamily="18" charset="0"/>
            </a:rPr>
            <a:t>міждисциплінарність</a:t>
          </a:r>
          <a:endParaRPr lang="ru-RU" sz="1800" b="1" i="1" kern="1200" dirty="0">
            <a:latin typeface="Georgia" pitchFamily="18" charset="0"/>
          </a:endParaRPr>
        </a:p>
      </dsp:txBody>
      <dsp:txXfrm>
        <a:off x="2010216" y="4114189"/>
        <a:ext cx="4010423" cy="41137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AD0523E-FA86-46BF-971F-BB21935B7E43}">
      <dsp:nvSpPr>
        <dsp:cNvPr id="0" name=""/>
        <dsp:cNvSpPr/>
      </dsp:nvSpPr>
      <dsp:spPr>
        <a:xfrm>
          <a:off x="874442" y="1137"/>
          <a:ext cx="2191920" cy="1649536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baseline="0" dirty="0" smtClean="0">
              <a:solidFill>
                <a:schemeClr val="tx1"/>
              </a:solidFill>
              <a:latin typeface="Georgia" pitchFamily="18" charset="0"/>
            </a:rPr>
            <a:t>Нормативна частина</a:t>
          </a:r>
          <a:r>
            <a:rPr lang="uk-UA" sz="1600" kern="1200" baseline="0" dirty="0" smtClean="0">
              <a:solidFill>
                <a:schemeClr val="tx1"/>
              </a:solidFill>
              <a:latin typeface="Georgia" pitchFamily="18" charset="0"/>
            </a:rPr>
            <a:t> </a:t>
          </a:r>
          <a:endParaRPr lang="ru-RU" sz="160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874442" y="1137"/>
        <a:ext cx="2191920" cy="1649536"/>
      </dsp:txXfrm>
    </dsp:sp>
    <dsp:sp modelId="{B135A636-75F9-4823-A8DC-218486F6B85B}">
      <dsp:nvSpPr>
        <dsp:cNvPr id="0" name=""/>
        <dsp:cNvSpPr/>
      </dsp:nvSpPr>
      <dsp:spPr>
        <a:xfrm>
          <a:off x="1492036" y="1784615"/>
          <a:ext cx="956731" cy="956731"/>
        </a:xfrm>
        <a:prstGeom prst="mathPlus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/>
        </a:p>
      </dsp:txBody>
      <dsp:txXfrm>
        <a:off x="1492036" y="1784615"/>
        <a:ext cx="956731" cy="956731"/>
      </dsp:txXfrm>
    </dsp:sp>
    <dsp:sp modelId="{23D3EB76-67BD-481A-8551-B709FE1FDD58}">
      <dsp:nvSpPr>
        <dsp:cNvPr id="0" name=""/>
        <dsp:cNvSpPr/>
      </dsp:nvSpPr>
      <dsp:spPr>
        <a:xfrm>
          <a:off x="1018454" y="2875289"/>
          <a:ext cx="1903895" cy="1649536"/>
        </a:xfrm>
        <a:prstGeom prst="ellipse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i="1" kern="1200" baseline="0" dirty="0" smtClean="0">
              <a:solidFill>
                <a:schemeClr val="tx1"/>
              </a:solidFill>
              <a:latin typeface="Georgia" pitchFamily="18" charset="0"/>
            </a:rPr>
            <a:t>Вибіркова частина</a:t>
          </a:r>
          <a:r>
            <a:rPr lang="uk-UA" sz="1600" kern="1200" baseline="0" dirty="0" smtClean="0">
              <a:solidFill>
                <a:schemeClr val="tx1"/>
              </a:solidFill>
              <a:latin typeface="Georgia" pitchFamily="18" charset="0"/>
            </a:rPr>
            <a:t> </a:t>
          </a:r>
          <a:endParaRPr lang="ru-RU" sz="160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1018454" y="2875289"/>
        <a:ext cx="1903895" cy="1649536"/>
      </dsp:txXfrm>
    </dsp:sp>
    <dsp:sp modelId="{D3F17698-A70C-4E5D-9D28-0F847BB6D9B4}">
      <dsp:nvSpPr>
        <dsp:cNvPr id="0" name=""/>
        <dsp:cNvSpPr/>
      </dsp:nvSpPr>
      <dsp:spPr>
        <a:xfrm>
          <a:off x="3313793" y="1956167"/>
          <a:ext cx="524552" cy="613627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600" kern="1200"/>
        </a:p>
      </dsp:txBody>
      <dsp:txXfrm>
        <a:off x="3313793" y="1956167"/>
        <a:ext cx="524552" cy="613627"/>
      </dsp:txXfrm>
    </dsp:sp>
    <dsp:sp modelId="{97FDC7BD-62CB-4FFA-8842-73501AD02866}">
      <dsp:nvSpPr>
        <dsp:cNvPr id="0" name=""/>
        <dsp:cNvSpPr/>
      </dsp:nvSpPr>
      <dsp:spPr>
        <a:xfrm>
          <a:off x="4056084" y="613444"/>
          <a:ext cx="3299073" cy="3299073"/>
        </a:xfrm>
        <a:prstGeom prst="ellips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4930" tIns="74930" rIns="74930" bIns="74930" numCol="1" spcCol="1270" anchor="ctr" anchorCtr="0">
          <a:noAutofit/>
        </a:bodyPr>
        <a:lstStyle/>
        <a:p>
          <a:pPr lvl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5900" kern="1200" baseline="0" dirty="0" smtClean="0">
              <a:solidFill>
                <a:schemeClr val="tx1"/>
              </a:solidFill>
              <a:latin typeface="Georgia" pitchFamily="18" charset="0"/>
            </a:rPr>
            <a:t>Зміст освіти </a:t>
          </a:r>
          <a:endParaRPr lang="ru-RU" sz="5900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4056084" y="613444"/>
        <a:ext cx="3299073" cy="3299073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8E17102-70DF-483C-B6AB-C1B90A8C9FE8}">
      <dsp:nvSpPr>
        <dsp:cNvPr id="0" name=""/>
        <dsp:cNvSpPr/>
      </dsp:nvSpPr>
      <dsp:spPr>
        <a:xfrm>
          <a:off x="0" y="617061"/>
          <a:ext cx="8229600" cy="3291840"/>
        </a:xfrm>
        <a:prstGeom prst="leftRightRibbon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7F4D660-4071-44CF-8BC1-E25E509B3A29}">
      <dsp:nvSpPr>
        <dsp:cNvPr id="0" name=""/>
        <dsp:cNvSpPr/>
      </dsp:nvSpPr>
      <dsp:spPr>
        <a:xfrm>
          <a:off x="987552" y="1193133"/>
          <a:ext cx="2715768" cy="1613001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hemeClr val="accent6"/>
        </a:lnRef>
        <a:fillRef idx="1">
          <a:schemeClr val="lt1"/>
        </a:fillRef>
        <a:effectRef idx="0">
          <a:schemeClr val="accent6"/>
        </a:effectRef>
        <a:fontRef idx="minor">
          <a:schemeClr val="dk1"/>
        </a:fontRef>
      </dsp:style>
      <dsp:txBody>
        <a:bodyPr spcFirstLastPara="0" vert="horz" wrap="square" lIns="0" tIns="49784" rIns="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kern="1200" baseline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Обов’язкові дисципліни</a:t>
          </a:r>
          <a:endParaRPr lang="ru-RU" sz="1400" b="1" i="1" kern="1200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1" i="0" kern="1200" baseline="0" smtClean="0">
              <a:latin typeface="Georgia" pitchFamily="18" charset="0"/>
            </a:rPr>
            <a:t>Цикл загальної підготовки </a:t>
          </a:r>
          <a:endParaRPr lang="ru-RU" sz="1400" b="1" i="0" kern="1200" baseline="0" dirty="0">
            <a:latin typeface="Georgia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1" i="0" kern="1200" baseline="0" dirty="0" smtClean="0">
              <a:latin typeface="Georgia" pitchFamily="18" charset="0"/>
            </a:rPr>
            <a:t>Цикл професійної підготовки спеціальності</a:t>
          </a:r>
          <a:endParaRPr lang="ru-RU" sz="1400" b="1" i="0" kern="1200" baseline="0" dirty="0">
            <a:latin typeface="Georgia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1" i="0" kern="1200" baseline="0" smtClean="0">
              <a:latin typeface="Georgia" pitchFamily="18" charset="0"/>
            </a:rPr>
            <a:t>Цикл професійної підготовки освітньої програми</a:t>
          </a:r>
          <a:endParaRPr lang="ru-RU" sz="1400" b="1" i="0" kern="1200" baseline="0" dirty="0">
            <a:latin typeface="Georgia" pitchFamily="18" charset="0"/>
          </a:endParaRPr>
        </a:p>
      </dsp:txBody>
      <dsp:txXfrm>
        <a:off x="987552" y="1193133"/>
        <a:ext cx="2715768" cy="1613001"/>
      </dsp:txXfrm>
    </dsp:sp>
    <dsp:sp modelId="{053D0746-D66F-40DB-ACEB-AB4D2A234282}">
      <dsp:nvSpPr>
        <dsp:cNvPr id="0" name=""/>
        <dsp:cNvSpPr/>
      </dsp:nvSpPr>
      <dsp:spPr>
        <a:xfrm>
          <a:off x="4114800" y="1719827"/>
          <a:ext cx="3209544" cy="1613001"/>
        </a:xfrm>
        <a:prstGeom prst="rect">
          <a:avLst/>
        </a:prstGeom>
        <a:noFill/>
        <a:ln w="38100" cap="flat" cmpd="sng" algn="ctr">
          <a:noFill/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49784" rIns="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kern="1200" baseline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rPr>
            <a:t>Вибіркові дисципліни</a:t>
          </a:r>
          <a:endParaRPr lang="ru-RU" sz="1400" b="1" i="1" kern="1200" baseline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eorgia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1" i="0" kern="1200" baseline="0" dirty="0" smtClean="0">
              <a:latin typeface="Georgia" pitchFamily="18" charset="0"/>
            </a:rPr>
            <a:t>Блок дисциплін вільного вибору студента в межах Університету </a:t>
          </a:r>
          <a:endParaRPr lang="ru-RU" sz="1400" b="1" i="0" kern="1200" baseline="0" dirty="0">
            <a:latin typeface="Georgia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1400" b="1" i="0" kern="1200" baseline="0" smtClean="0">
              <a:latin typeface="Georgia" pitchFamily="18" charset="0"/>
            </a:rPr>
            <a:t>Блок дисциплін вільного вибору студента в межах спеціальності </a:t>
          </a:r>
          <a:endParaRPr lang="ru-RU" sz="1400" b="1" i="0" kern="1200" baseline="0" dirty="0">
            <a:latin typeface="Georgia" pitchFamily="18" charset="0"/>
          </a:endParaRPr>
        </a:p>
      </dsp:txBody>
      <dsp:txXfrm>
        <a:off x="4114800" y="1719827"/>
        <a:ext cx="3209544" cy="1613001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1D6AC6F-44AB-4354-AC19-D5AE03151EEB}">
      <dsp:nvSpPr>
        <dsp:cNvPr id="0" name=""/>
        <dsp:cNvSpPr/>
      </dsp:nvSpPr>
      <dsp:spPr>
        <a:xfrm>
          <a:off x="3888501" y="1584087"/>
          <a:ext cx="2489279" cy="2489279"/>
        </a:xfrm>
        <a:prstGeom prst="gear9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kern="1200" baseline="0" dirty="0" smtClean="0">
              <a:solidFill>
                <a:schemeClr val="tx1"/>
              </a:solidFill>
              <a:latin typeface="Georgia" pitchFamily="18" charset="0"/>
            </a:rPr>
            <a:t>Обов'язкові навчальні дисципліни</a:t>
          </a:r>
          <a:endParaRPr lang="ru-RU" sz="1400" b="1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3888501" y="1584087"/>
        <a:ext cx="2489279" cy="2489279"/>
      </dsp:txXfrm>
    </dsp:sp>
    <dsp:sp modelId="{CE0105CC-24B5-4FD8-9A3C-199C8986CDA4}">
      <dsp:nvSpPr>
        <dsp:cNvPr id="0" name=""/>
        <dsp:cNvSpPr/>
      </dsp:nvSpPr>
      <dsp:spPr>
        <a:xfrm>
          <a:off x="2142502" y="995711"/>
          <a:ext cx="2405766" cy="1810385"/>
        </a:xfrm>
        <a:prstGeom prst="gear6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1" kern="1200" baseline="0" dirty="0" smtClean="0">
              <a:solidFill>
                <a:schemeClr val="tx1"/>
              </a:solidFill>
              <a:latin typeface="Georgia" pitchFamily="18" charset="0"/>
            </a:rPr>
            <a:t>Вибіркові навчальні дисципліни (25 %)</a:t>
          </a:r>
          <a:endParaRPr lang="ru-RU" sz="1400" b="1" i="1" kern="1200" baseline="0" dirty="0">
            <a:solidFill>
              <a:schemeClr val="tx1"/>
            </a:solidFill>
            <a:latin typeface="Georgia" pitchFamily="18" charset="0"/>
          </a:endParaRPr>
        </a:p>
      </dsp:txBody>
      <dsp:txXfrm>
        <a:off x="2142502" y="995711"/>
        <a:ext cx="2405766" cy="1810385"/>
      </dsp:txXfrm>
    </dsp:sp>
    <dsp:sp modelId="{C955C6C5-F094-4623-BA73-A95C299E97BD}">
      <dsp:nvSpPr>
        <dsp:cNvPr id="0" name=""/>
        <dsp:cNvSpPr/>
      </dsp:nvSpPr>
      <dsp:spPr>
        <a:xfrm>
          <a:off x="4012854" y="1155087"/>
          <a:ext cx="3061813" cy="3061813"/>
        </a:xfrm>
        <a:prstGeom prst="circularArrow">
          <a:avLst>
            <a:gd name="adj1" fmla="val 4878"/>
            <a:gd name="adj2" fmla="val 312630"/>
            <a:gd name="adj3" fmla="val 3167409"/>
            <a:gd name="adj4" fmla="val 15187974"/>
            <a:gd name="adj5" fmla="val 5691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CDCB9F1-1998-45B1-991F-341D495F383A}">
      <dsp:nvSpPr>
        <dsp:cNvPr id="0" name=""/>
        <dsp:cNvSpPr/>
      </dsp:nvSpPr>
      <dsp:spPr>
        <a:xfrm>
          <a:off x="2119577" y="593718"/>
          <a:ext cx="2315030" cy="231503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2">
                <a:shade val="90000"/>
                <a:hueOff val="-41001"/>
                <a:satOff val="-6944"/>
                <a:lumOff val="32113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-41001"/>
                <a:satOff val="-6944"/>
                <a:lumOff val="32113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-41001"/>
                <a:satOff val="-6944"/>
                <a:lumOff val="3211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F3BAA20-72AB-4A9C-BF88-38BE255EBF14}">
      <dsp:nvSpPr>
        <dsp:cNvPr id="0" name=""/>
        <dsp:cNvSpPr/>
      </dsp:nvSpPr>
      <dsp:spPr>
        <a:xfrm>
          <a:off x="242023" y="12310"/>
          <a:ext cx="4501341" cy="4501341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i="1" kern="1200" dirty="0" smtClean="0">
              <a:latin typeface="Georgia" pitchFamily="18" charset="0"/>
            </a:rPr>
            <a:t>Робочу програму</a:t>
          </a:r>
          <a:endParaRPr lang="ru-RU" sz="3600" b="1" i="1" kern="1200" dirty="0">
            <a:latin typeface="Georgia" pitchFamily="18" charset="0"/>
          </a:endParaRPr>
        </a:p>
      </dsp:txBody>
      <dsp:txXfrm>
        <a:off x="870589" y="543115"/>
        <a:ext cx="2595368" cy="3439731"/>
      </dsp:txXfrm>
    </dsp:sp>
    <dsp:sp modelId="{09912B7A-4ED8-4C1A-9C47-12376D02B103}">
      <dsp:nvSpPr>
        <dsp:cNvPr id="0" name=""/>
        <dsp:cNvSpPr/>
      </dsp:nvSpPr>
      <dsp:spPr>
        <a:xfrm>
          <a:off x="3486234" y="12310"/>
          <a:ext cx="4501341" cy="4501341"/>
        </a:xfrm>
        <a:prstGeom prst="ellipse">
          <a:avLst/>
        </a:prstGeom>
        <a:solidFill>
          <a:schemeClr val="accent5">
            <a:alpha val="50000"/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b="1" i="1" kern="1200" dirty="0" err="1" smtClean="0">
              <a:latin typeface="Georgia" pitchFamily="18" charset="0"/>
            </a:rPr>
            <a:t>Силабус</a:t>
          </a:r>
          <a:endParaRPr lang="ru-RU" sz="3600" b="1" i="1" kern="1200" dirty="0">
            <a:latin typeface="Georgia" pitchFamily="18" charset="0"/>
          </a:endParaRPr>
        </a:p>
      </dsp:txBody>
      <dsp:txXfrm>
        <a:off x="4763642" y="543115"/>
        <a:ext cx="2595368" cy="34397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D19A-3168-4EB1-B254-9ABDFB7D6A12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0A26-300A-4F69-8E8F-D90F60F63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D19A-3168-4EB1-B254-9ABDFB7D6A12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0A26-300A-4F69-8E8F-D90F60F63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D19A-3168-4EB1-B254-9ABDFB7D6A12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0A26-300A-4F69-8E8F-D90F60F63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D19A-3168-4EB1-B254-9ABDFB7D6A12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0A26-300A-4F69-8E8F-D90F60F63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D19A-3168-4EB1-B254-9ABDFB7D6A12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0A26-300A-4F69-8E8F-D90F60F63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D19A-3168-4EB1-B254-9ABDFB7D6A12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0A26-300A-4F69-8E8F-D90F60F63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D19A-3168-4EB1-B254-9ABDFB7D6A12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0A26-300A-4F69-8E8F-D90F60F63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D19A-3168-4EB1-B254-9ABDFB7D6A12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0A26-300A-4F69-8E8F-D90F60F63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D19A-3168-4EB1-B254-9ABDFB7D6A12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0A26-300A-4F69-8E8F-D90F60F63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D19A-3168-4EB1-B254-9ABDFB7D6A12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0A26-300A-4F69-8E8F-D90F60F63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CD19A-3168-4EB1-B254-9ABDFB7D6A12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60A26-300A-4F69-8E8F-D90F60F63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CD19A-3168-4EB1-B254-9ABDFB7D6A12}" type="datetimeFigureOut">
              <a:rPr lang="ru-RU" smtClean="0"/>
              <a:pPr/>
              <a:t>21.09.2020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60A26-300A-4F69-8E8F-D90F60F63F0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i="1" dirty="0">
                <a:latin typeface="Georgia" pitchFamily="18" charset="0"/>
              </a:rPr>
              <a:t>ОРГАНІЗАЦІЯ </a:t>
            </a:r>
            <a:r>
              <a:rPr lang="uk-UA" b="1" i="1" dirty="0" smtClean="0">
                <a:latin typeface="Georgia" pitchFamily="18" charset="0"/>
              </a:rPr>
              <a:t>ЕКОЛОГІЧНОЇ </a:t>
            </a:r>
            <a:r>
              <a:rPr lang="uk-UA" b="1" i="1" dirty="0">
                <a:latin typeface="Georgia" pitchFamily="18" charset="0"/>
              </a:rPr>
              <a:t>ОСВІТИ В СТАРШІЙ ПРОФІЛЬНІЙ ТА ВИЩІЙ ШКОЛІ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</a:rPr>
              <a:t>Зміст курсу </a:t>
            </a:r>
            <a:r>
              <a:rPr lang="uk-UA" sz="3200" b="1" dirty="0" smtClean="0">
                <a:latin typeface="Georgia" pitchFamily="18" charset="0"/>
              </a:rPr>
              <a:t>за </a:t>
            </a:r>
            <a:r>
              <a:rPr lang="uk-UA" sz="3200" b="1" dirty="0">
                <a:latin typeface="Georgia" pitchFamily="18" charset="0"/>
              </a:rPr>
              <a:t>роками навч</a:t>
            </a:r>
            <a:r>
              <a:rPr lang="uk-UA" sz="3200" b="1" i="1" dirty="0">
                <a:latin typeface="Georgia" pitchFamily="18" charset="0"/>
              </a:rPr>
              <a:t>ання</a:t>
            </a:r>
            <a:endParaRPr lang="ru-RU" sz="3200" b="1" dirty="0">
              <a:latin typeface="Georgia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4" y="1124744"/>
            <a:ext cx="4040188" cy="639762"/>
          </a:xfrm>
        </p:spPr>
        <p:txBody>
          <a:bodyPr>
            <a:normAutofit fontScale="92500" lnSpcReduction="20000"/>
          </a:bodyPr>
          <a:lstStyle/>
          <a:p>
            <a:pPr algn="ctr">
              <a:spcBef>
                <a:spcPts val="0"/>
              </a:spcBef>
            </a:pPr>
            <a:r>
              <a:rPr lang="uk-UA" i="1" dirty="0" smtClean="0">
                <a:latin typeface="Georgia" pitchFamily="18" charset="0"/>
              </a:rPr>
              <a:t>Рівень стандарту </a:t>
            </a:r>
          </a:p>
          <a:p>
            <a:pPr algn="ctr">
              <a:spcBef>
                <a:spcPts val="0"/>
              </a:spcBef>
            </a:pPr>
            <a:r>
              <a:rPr lang="uk-UA" i="1" dirty="0" smtClean="0">
                <a:latin typeface="Georgia" pitchFamily="18" charset="0"/>
              </a:rPr>
              <a:t>(</a:t>
            </a:r>
            <a:r>
              <a:rPr lang="uk-UA" dirty="0" smtClean="0">
                <a:latin typeface="Georgia" pitchFamily="18" charset="0"/>
              </a:rPr>
              <a:t>140 год.)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5536" y="1700808"/>
            <a:ext cx="4248472" cy="3951288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uk-UA" sz="2000" b="1" dirty="0">
                <a:latin typeface="Georgia" pitchFamily="18" charset="0"/>
              </a:rPr>
              <a:t>10 клас – </a:t>
            </a:r>
            <a:r>
              <a:rPr lang="uk-UA" sz="2000" dirty="0">
                <a:latin typeface="Georgia" pitchFamily="18" charset="0"/>
              </a:rPr>
              <a:t>теми: </a:t>
            </a:r>
            <a:r>
              <a:rPr lang="uk-UA" sz="2000" dirty="0" smtClean="0">
                <a:latin typeface="Georgia" pitchFamily="18" charset="0"/>
              </a:rPr>
              <a:t>Біорізноманіття, Обмін </a:t>
            </a:r>
            <a:r>
              <a:rPr lang="uk-UA" sz="2000" dirty="0">
                <a:latin typeface="Georgia" pitchFamily="18" charset="0"/>
              </a:rPr>
              <a:t>речовин і перетворення </a:t>
            </a:r>
            <a:r>
              <a:rPr lang="uk-UA" sz="2000" dirty="0" smtClean="0">
                <a:latin typeface="Georgia" pitchFamily="18" charset="0"/>
              </a:rPr>
              <a:t>енергії,</a:t>
            </a:r>
            <a:r>
              <a:rPr lang="uk-UA" sz="2000" dirty="0">
                <a:latin typeface="Georgia" pitchFamily="18" charset="0"/>
              </a:rPr>
              <a:t>  </a:t>
            </a:r>
            <a:r>
              <a:rPr lang="uk-UA" sz="2000" dirty="0" smtClean="0">
                <a:latin typeface="Georgia" pitchFamily="18" charset="0"/>
              </a:rPr>
              <a:t>Спадковість </a:t>
            </a:r>
            <a:r>
              <a:rPr lang="uk-UA" sz="2000" dirty="0">
                <a:latin typeface="Georgia" pitchFamily="18" charset="0"/>
              </a:rPr>
              <a:t>і </a:t>
            </a:r>
            <a:r>
              <a:rPr lang="uk-UA" sz="2000" dirty="0" smtClean="0">
                <a:latin typeface="Georgia" pitchFamily="18" charset="0"/>
              </a:rPr>
              <a:t>мінливість, Репродукція </a:t>
            </a:r>
            <a:r>
              <a:rPr lang="uk-UA" sz="2000" dirty="0">
                <a:latin typeface="Georgia" pitchFamily="18" charset="0"/>
              </a:rPr>
              <a:t>та </a:t>
            </a:r>
            <a:r>
              <a:rPr lang="uk-UA" sz="2000" dirty="0" smtClean="0">
                <a:latin typeface="Georgia" pitchFamily="18" charset="0"/>
              </a:rPr>
              <a:t>розвиток;</a:t>
            </a:r>
            <a:endParaRPr lang="ru-RU" sz="2000" dirty="0">
              <a:latin typeface="Georgia" pitchFamily="18" charset="0"/>
            </a:endParaRPr>
          </a:p>
          <a:p>
            <a:pPr>
              <a:spcBef>
                <a:spcPts val="0"/>
              </a:spcBef>
            </a:pPr>
            <a:r>
              <a:rPr lang="uk-UA" sz="2000" b="1" dirty="0">
                <a:latin typeface="Georgia" pitchFamily="18" charset="0"/>
              </a:rPr>
              <a:t>11 клас</a:t>
            </a:r>
            <a:r>
              <a:rPr lang="uk-UA" sz="2000" dirty="0">
                <a:latin typeface="Georgia" pitchFamily="18" charset="0"/>
              </a:rPr>
              <a:t> – теми: </a:t>
            </a:r>
            <a:r>
              <a:rPr lang="uk-UA" sz="2000" dirty="0" smtClean="0">
                <a:latin typeface="Georgia" pitchFamily="18" charset="0"/>
              </a:rPr>
              <a:t>Адаптації, Біологічні </a:t>
            </a:r>
            <a:r>
              <a:rPr lang="uk-UA" sz="2000" dirty="0">
                <a:latin typeface="Georgia" pitchFamily="18" charset="0"/>
              </a:rPr>
              <a:t>основи здорового способу </a:t>
            </a:r>
            <a:r>
              <a:rPr lang="uk-UA" sz="2000" dirty="0" smtClean="0">
                <a:latin typeface="Georgia" pitchFamily="18" charset="0"/>
              </a:rPr>
              <a:t>життя, Екологія, Сталий </a:t>
            </a:r>
            <a:r>
              <a:rPr lang="uk-UA" sz="2000" dirty="0">
                <a:latin typeface="Georgia" pitchFamily="18" charset="0"/>
              </a:rPr>
              <a:t>розвиток та </a:t>
            </a:r>
            <a:r>
              <a:rPr lang="uk-UA" sz="2000" dirty="0" smtClean="0">
                <a:latin typeface="Georgia" pitchFamily="18" charset="0"/>
              </a:rPr>
              <a:t>раціо-нальне природокористування, Застосування </a:t>
            </a:r>
            <a:r>
              <a:rPr lang="uk-UA" sz="2000" dirty="0">
                <a:latin typeface="Georgia" pitchFamily="18" charset="0"/>
              </a:rPr>
              <a:t>результатів біологічних досліджень у медицині, селекції та біотехнології</a:t>
            </a:r>
            <a:endParaRPr lang="ru-RU" sz="2000" dirty="0">
              <a:latin typeface="Georgia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16016" y="1124744"/>
            <a:ext cx="4041775" cy="639762"/>
          </a:xfrm>
        </p:spPr>
        <p:txBody>
          <a:bodyPr>
            <a:normAutofit fontScale="92500" lnSpcReduction="20000"/>
          </a:bodyPr>
          <a:lstStyle/>
          <a:p>
            <a:pPr algn="ctr">
              <a:spcBef>
                <a:spcPts val="0"/>
              </a:spcBef>
            </a:pPr>
            <a:r>
              <a:rPr lang="uk-UA" i="1" dirty="0" smtClean="0">
                <a:latin typeface="Georgia" pitchFamily="18" charset="0"/>
              </a:rPr>
              <a:t>Профільний рівень  </a:t>
            </a:r>
          </a:p>
          <a:p>
            <a:pPr algn="ctr">
              <a:spcBef>
                <a:spcPts val="0"/>
              </a:spcBef>
            </a:pPr>
            <a:r>
              <a:rPr lang="uk-UA" i="1" dirty="0" smtClean="0">
                <a:latin typeface="Georgia" pitchFamily="18" charset="0"/>
              </a:rPr>
              <a:t>(</a:t>
            </a:r>
            <a:r>
              <a:rPr lang="uk-UA" dirty="0" smtClean="0">
                <a:latin typeface="Georgia" pitchFamily="18" charset="0"/>
              </a:rPr>
              <a:t>175 год.)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88024" y="1844824"/>
            <a:ext cx="3825751" cy="4392488"/>
          </a:xfrm>
        </p:spPr>
        <p:txBody>
          <a:bodyPr>
            <a:normAutofit fontScale="92500" lnSpcReduction="10000"/>
          </a:bodyPr>
          <a:lstStyle/>
          <a:p>
            <a:r>
              <a:rPr lang="uk-UA" sz="2200" b="1" dirty="0">
                <a:latin typeface="Georgia" pitchFamily="18" charset="0"/>
              </a:rPr>
              <a:t>10 клас </a:t>
            </a:r>
            <a:r>
              <a:rPr lang="uk-UA" sz="2200" b="1" dirty="0" smtClean="0">
                <a:latin typeface="Georgia" pitchFamily="18" charset="0"/>
              </a:rPr>
              <a:t>– </a:t>
            </a:r>
            <a:r>
              <a:rPr lang="uk-UA" sz="2000" dirty="0" smtClean="0">
                <a:latin typeface="Georgia" pitchFamily="18" charset="0"/>
              </a:rPr>
              <a:t>теми: </a:t>
            </a:r>
            <a:r>
              <a:rPr lang="uk-UA" sz="2200" dirty="0" smtClean="0">
                <a:latin typeface="Georgia" pitchFamily="18" charset="0"/>
              </a:rPr>
              <a:t>Вступ</a:t>
            </a:r>
            <a:r>
              <a:rPr lang="uk-UA" sz="2200" dirty="0">
                <a:latin typeface="Georgia" pitchFamily="18" charset="0"/>
              </a:rPr>
              <a:t>, Біорізноманіття, Обмін речовин і енергії, Спадковість та мінливість, Репродукція та розвиток </a:t>
            </a:r>
            <a:endParaRPr lang="ru-RU" sz="2200" dirty="0">
              <a:latin typeface="Georgia" pitchFamily="18" charset="0"/>
            </a:endParaRPr>
          </a:p>
          <a:p>
            <a:r>
              <a:rPr lang="uk-UA" sz="2200" b="1" dirty="0">
                <a:latin typeface="Georgia" pitchFamily="18" charset="0"/>
              </a:rPr>
              <a:t>11 клас</a:t>
            </a:r>
            <a:r>
              <a:rPr lang="uk-UA" sz="2200" dirty="0">
                <a:latin typeface="Georgia" pitchFamily="18" charset="0"/>
              </a:rPr>
              <a:t> – </a:t>
            </a:r>
            <a:r>
              <a:rPr lang="uk-UA" sz="2000" dirty="0" smtClean="0">
                <a:latin typeface="Georgia" pitchFamily="18" charset="0"/>
              </a:rPr>
              <a:t>теми: </a:t>
            </a:r>
            <a:r>
              <a:rPr lang="uk-UA" sz="2200" dirty="0" smtClean="0">
                <a:latin typeface="Georgia" pitchFamily="18" charset="0"/>
              </a:rPr>
              <a:t>Адаптації</a:t>
            </a:r>
            <a:r>
              <a:rPr lang="uk-UA" sz="2200" dirty="0">
                <a:latin typeface="Georgia" pitchFamily="18" charset="0"/>
              </a:rPr>
              <a:t>: Подразливість, Рух, Саморегуляція, Адаптації, Біологічні основи здорового способу життя, Селекція та біотехнологія, Екологія, Сталий розвиток та збалансоване природокористування</a:t>
            </a:r>
            <a:endParaRPr lang="ru-RU" sz="22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Autofit/>
          </a:bodyPr>
          <a:lstStyle/>
          <a:p>
            <a:r>
              <a:rPr lang="uk-UA" sz="2800" b="1" dirty="0">
                <a:latin typeface="Georgia" pitchFamily="18" charset="0"/>
              </a:rPr>
              <a:t>Навчальний предмет «Біологія та екологія» є одним з базових, який формує цінності, що виражаються у формі компетентностей</a:t>
            </a:r>
            <a:endParaRPr lang="ru-RU" sz="2800" b="1" dirty="0">
              <a:latin typeface="Georgia" pitchFamily="18" charset="0"/>
            </a:endParaRPr>
          </a:p>
        </p:txBody>
      </p:sp>
      <p:pic>
        <p:nvPicPr>
          <p:cNvPr id="9" name="Содержимое 8" descr="3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71600" y="2060848"/>
            <a:ext cx="7560840" cy="42380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</a:rPr>
              <a:t>Механізми формування </a:t>
            </a:r>
            <a:r>
              <a:rPr lang="uk-UA" sz="3200" b="1" dirty="0" smtClean="0">
                <a:latin typeface="Georgia" pitchFamily="18" charset="0"/>
              </a:rPr>
              <a:t>компетентностей учнів СПШ</a:t>
            </a:r>
            <a:endParaRPr lang="ru-RU" sz="3200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19256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dirty="0">
                <a:latin typeface="Georgia" pitchFamily="18" charset="0"/>
              </a:rPr>
              <a:t>Вища освіта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7" name="Содержимое 6" descr="2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44008" y="2204864"/>
            <a:ext cx="3970784" cy="27579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67544" y="1196752"/>
            <a:ext cx="4186808" cy="4691063"/>
          </a:xfrm>
        </p:spPr>
        <p:txBody>
          <a:bodyPr>
            <a:noAutofit/>
          </a:bodyPr>
          <a:lstStyle/>
          <a:p>
            <a:r>
              <a:rPr lang="uk-UA" sz="2000" i="1" dirty="0">
                <a:latin typeface="Georgia" pitchFamily="18" charset="0"/>
              </a:rPr>
              <a:t>визначається сукупністю систематизованих знань, умінь і практичних навичок, способів мислення, професійних, світоглядних і громадянських якостей, морально-етичних цінностей, інших компетентностей, здобутих у закладі вищої освіти (науковій установі) у відповідній галузі знань за певною кваліфікацією на рівнях вищої освіти, що за складністю є вищими, ніж рівень повної загальної середньої освіти та регулюється Законом України «Про вищу освіту»</a:t>
            </a:r>
            <a:endParaRPr lang="ru-RU" sz="2000" i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</a:rPr>
              <a:t>Зміст </a:t>
            </a:r>
            <a:r>
              <a:rPr lang="uk-UA" sz="3200" b="1" dirty="0" smtClean="0">
                <a:latin typeface="Georgia" pitchFamily="18" charset="0"/>
              </a:rPr>
              <a:t>вищої біологічної освіти</a:t>
            </a:r>
            <a:endParaRPr lang="ru-RU" sz="3200" b="1" dirty="0">
              <a:latin typeface="Georgia" pitchFamily="18" charset="0"/>
            </a:endParaRPr>
          </a:p>
        </p:txBody>
      </p:sp>
      <p:sp>
        <p:nvSpPr>
          <p:cNvPr id="10" name="Текст 9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uk-UA" i="1" dirty="0">
                <a:latin typeface="Georgia" pitchFamily="18" charset="0"/>
              </a:rPr>
              <a:t>Стандарт вищої освіти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3"/>
          </p:nvPr>
        </p:nvSpPr>
        <p:spPr>
          <a:xfrm>
            <a:off x="4645025" y="1535112"/>
            <a:ext cx="4041775" cy="1245816"/>
          </a:xfrm>
        </p:spPr>
        <p:txBody>
          <a:bodyPr anchor="ctr">
            <a:normAutofit fontScale="62500" lnSpcReduction="20000"/>
          </a:bodyPr>
          <a:lstStyle/>
          <a:p>
            <a:pPr algn="ctr"/>
            <a:r>
              <a:rPr lang="uk-UA" sz="3500" i="1" dirty="0">
                <a:latin typeface="Georgia" pitchFamily="18" charset="0"/>
              </a:rPr>
              <a:t>Освітня</a:t>
            </a:r>
            <a:r>
              <a:rPr lang="uk-UA" sz="3500" dirty="0" smtClean="0">
                <a:latin typeface="Georgia" pitchFamily="18" charset="0"/>
              </a:rPr>
              <a:t>  </a:t>
            </a:r>
            <a:r>
              <a:rPr lang="uk-UA" sz="3500" i="1" dirty="0" smtClean="0">
                <a:latin typeface="Georgia" pitchFamily="18" charset="0"/>
              </a:rPr>
              <a:t>(</a:t>
            </a:r>
            <a:r>
              <a:rPr lang="uk-UA" sz="3500" i="1" dirty="0">
                <a:latin typeface="Georgia" pitchFamily="18" charset="0"/>
              </a:rPr>
              <a:t>освітньо-професійна, освітньо-наукова чи освітньо-творча)</a:t>
            </a:r>
            <a:r>
              <a:rPr lang="uk-UA" sz="3500" dirty="0" smtClean="0">
                <a:latin typeface="Georgia" pitchFamily="18" charset="0"/>
              </a:rPr>
              <a:t> </a:t>
            </a:r>
            <a:r>
              <a:rPr lang="uk-UA" sz="3500" i="1" dirty="0">
                <a:latin typeface="Georgia" pitchFamily="18" charset="0"/>
              </a:rPr>
              <a:t>програма</a:t>
            </a:r>
            <a:endParaRPr lang="ru-RU" sz="3500" dirty="0" smtClean="0">
              <a:latin typeface="Georgia" pitchFamily="18" charset="0"/>
            </a:endParaRPr>
          </a:p>
          <a:p>
            <a:endParaRPr lang="ru-RU" dirty="0"/>
          </a:p>
        </p:txBody>
      </p:sp>
      <p:pic>
        <p:nvPicPr>
          <p:cNvPr id="13" name="Содержимое 12" descr="35.jpg"/>
          <p:cNvPicPr>
            <a:picLocks noGrp="1" noChangeAspect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>
          <a:xfrm>
            <a:off x="4932040" y="2996952"/>
            <a:ext cx="3306097" cy="2001962"/>
          </a:xfrm>
        </p:spPr>
      </p:pic>
      <p:pic>
        <p:nvPicPr>
          <p:cNvPr id="15" name="Содержимое 14" descr="36.pn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611560" y="3068960"/>
            <a:ext cx="3670274" cy="1929854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Складові змісту навчання</a:t>
            </a:r>
            <a:endParaRPr lang="ru-RU" sz="3200" b="1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</a:rPr>
              <a:t>Навчальний </a:t>
            </a:r>
            <a:r>
              <a:rPr lang="uk-UA" sz="3200" b="1" dirty="0" smtClean="0">
                <a:latin typeface="Georgia" pitchFamily="18" charset="0"/>
              </a:rPr>
              <a:t>план підготовки біологів</a:t>
            </a:r>
            <a:endParaRPr lang="ru-RU" sz="3200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3200" b="1" dirty="0">
                <a:latin typeface="Georgia" pitchFamily="18" charset="0"/>
              </a:rPr>
              <a:t>Індивідуальна вільна освітня траєкторія студента</a:t>
            </a:r>
            <a:endParaRPr lang="ru-RU" sz="3200" dirty="0">
              <a:latin typeface="Georgia" pitchFamily="18" charset="0"/>
            </a:endParaRP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b="1" dirty="0" smtClean="0">
                <a:latin typeface="Georgia" pitchFamily="18" charset="0"/>
              </a:rPr>
              <a:t>До кожної навчальної дисципліни  викладач розроб</a:t>
            </a:r>
            <a:r>
              <a:rPr lang="uk-UA" sz="3200" b="1" i="1" dirty="0" smtClean="0">
                <a:latin typeface="Georgia" pitchFamily="18" charset="0"/>
              </a:rPr>
              <a:t>ляє </a:t>
            </a:r>
            <a:endParaRPr lang="ru-RU" sz="3200" dirty="0">
              <a:latin typeface="Georgia" pitchFamily="18" charset="0"/>
            </a:endParaRPr>
          </a:p>
        </p:txBody>
      </p:sp>
      <p:graphicFrame>
        <p:nvGraphicFramePr>
          <p:cNvPr id="9" name="Содержимое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Форми </a:t>
            </a:r>
            <a:r>
              <a:rPr lang="uk-UA" sz="3200" b="1" dirty="0">
                <a:latin typeface="Georgia" pitchFamily="18" charset="0"/>
              </a:rPr>
              <a:t>наукових </a:t>
            </a:r>
            <a:r>
              <a:rPr lang="uk-UA" sz="3200" b="1" dirty="0" smtClean="0">
                <a:latin typeface="Georgia" pitchFamily="18" charset="0"/>
              </a:rPr>
              <a:t>знань</a:t>
            </a:r>
            <a:endParaRPr lang="ru-RU" sz="3200" b="1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pPr algn="ctr">
              <a:buNone/>
            </a:pPr>
            <a:r>
              <a:rPr lang="uk-UA" i="1" dirty="0">
                <a:latin typeface="Georgia" pitchFamily="18" charset="0"/>
              </a:rPr>
              <a:t>План</a:t>
            </a:r>
            <a:endParaRPr lang="ru-RU" dirty="0">
              <a:latin typeface="Georgia" pitchFamily="18" charset="0"/>
            </a:endParaRPr>
          </a:p>
          <a:p>
            <a:pPr>
              <a:buNone/>
            </a:pPr>
            <a:r>
              <a:rPr lang="uk-UA" dirty="0">
                <a:latin typeface="Georgia" pitchFamily="18" charset="0"/>
              </a:rPr>
              <a:t> </a:t>
            </a:r>
            <a:endParaRPr lang="ru-RU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Georgia" pitchFamily="18" charset="0"/>
              </a:rPr>
              <a:t>Профільне навчання у старшій профільній школі.</a:t>
            </a:r>
            <a:endParaRPr lang="ru-RU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Georgia" pitchFamily="18" charset="0"/>
              </a:rPr>
              <a:t>Зміст біологічної та екологічної освіти в старшій профільній школі.</a:t>
            </a:r>
            <a:endParaRPr lang="ru-RU" dirty="0">
              <a:latin typeface="Georgia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uk-UA" dirty="0">
                <a:latin typeface="Georgia" pitchFamily="18" charset="0"/>
              </a:rPr>
              <a:t>Освітні процес у вищій школі.</a:t>
            </a:r>
            <a:endParaRPr lang="ru-RU" dirty="0">
              <a:latin typeface="Georgia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uk-UA" dirty="0">
                <a:latin typeface="Georgia" pitchFamily="18" charset="0"/>
              </a:rPr>
              <a:t>Вища </a:t>
            </a:r>
            <a:r>
              <a:rPr lang="uk-UA" dirty="0" smtClean="0">
                <a:latin typeface="Georgia" pitchFamily="18" charset="0"/>
              </a:rPr>
              <a:t>ек</a:t>
            </a:r>
            <a:r>
              <a:rPr lang="uk-UA" dirty="0" smtClean="0">
                <a:latin typeface="Georgia" pitchFamily="18" charset="0"/>
              </a:rPr>
              <a:t>ологічна </a:t>
            </a:r>
            <a:r>
              <a:rPr lang="uk-UA" dirty="0">
                <a:latin typeface="Georgia" pitchFamily="18" charset="0"/>
              </a:rPr>
              <a:t>освіта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Принципи навчання в ЗВО</a:t>
            </a:r>
            <a:endParaRPr lang="ru-RU" sz="3200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Стандарти </a:t>
            </a:r>
            <a:r>
              <a:rPr lang="uk-UA" sz="3200" b="1" dirty="0">
                <a:latin typeface="Georgia" pitchFamily="18" charset="0"/>
              </a:rPr>
              <a:t>вищої </a:t>
            </a:r>
            <a:r>
              <a:rPr lang="uk-UA" sz="3200" b="1" dirty="0" smtClean="0">
                <a:latin typeface="Georgia" pitchFamily="18" charset="0"/>
              </a:rPr>
              <a:t>освіти підготовки біологів ОР бакалавр і магістр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7" name="Содержимое 6" descr="26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562505"/>
            <a:ext cx="4038600" cy="2601353"/>
          </a:xfrm>
        </p:spPr>
      </p:pic>
      <p:pic>
        <p:nvPicPr>
          <p:cNvPr id="8" name="Содержимое 7" descr="38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788024" y="2596786"/>
            <a:ext cx="3705549" cy="2488398"/>
          </a:xfr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Форми освітнього процесу в ЗВО</a:t>
            </a:r>
            <a:endParaRPr lang="ru-RU" sz="3200" b="1" dirty="0">
              <a:latin typeface="Georgia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i="1" dirty="0" smtClean="0">
                <a:latin typeface="Georgia" pitchFamily="18" charset="0"/>
              </a:rPr>
              <a:t>Освітні</a:t>
            </a:r>
            <a:r>
              <a:rPr lang="uk-UA" sz="3200" b="1" dirty="0" smtClean="0">
                <a:latin typeface="Georgia" pitchFamily="18" charset="0"/>
              </a:rPr>
              <a:t> </a:t>
            </a:r>
            <a:r>
              <a:rPr lang="uk-UA" sz="3200" b="1" i="1" dirty="0" smtClean="0">
                <a:latin typeface="Georgia" pitchFamily="18" charset="0"/>
              </a:rPr>
              <a:t>види </a:t>
            </a:r>
            <a:r>
              <a:rPr lang="uk-UA" sz="3200" b="1" i="1" dirty="0">
                <a:latin typeface="Georgia" pitchFamily="18" charset="0"/>
              </a:rPr>
              <a:t>навчальних </a:t>
            </a:r>
            <a:r>
              <a:rPr lang="uk-UA" sz="3200" b="1" i="1" dirty="0" smtClean="0">
                <a:latin typeface="Georgia" pitchFamily="18" charset="0"/>
              </a:rPr>
              <a:t>занять</a:t>
            </a:r>
            <a:endParaRPr lang="ru-RU" sz="3200" b="1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25000" lnSpcReduction="20000"/>
          </a:bodyPr>
          <a:lstStyle/>
          <a:p>
            <a:pPr marL="28800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uk-UA" b="1" dirty="0" smtClean="0"/>
              <a:t>	</a:t>
            </a:r>
            <a:r>
              <a:rPr lang="uk-UA" sz="8000" b="1" dirty="0" smtClean="0">
                <a:latin typeface="Georgia" pitchFamily="18" charset="0"/>
              </a:rPr>
              <a:t>Таким чином, </a:t>
            </a:r>
            <a:r>
              <a:rPr lang="uk-UA" sz="8000" dirty="0" smtClean="0">
                <a:latin typeface="Georgia" pitchFamily="18" charset="0"/>
              </a:rPr>
              <a:t>опанування навчальною </a:t>
            </a:r>
            <a:r>
              <a:rPr lang="uk-UA" sz="8000" dirty="0">
                <a:latin typeface="Georgia" pitchFamily="18" charset="0"/>
              </a:rPr>
              <a:t>дисципліною </a:t>
            </a:r>
            <a:r>
              <a:rPr lang="uk-UA" sz="8000" i="1" dirty="0">
                <a:latin typeface="Georgia" pitchFamily="18" charset="0"/>
              </a:rPr>
              <a:t>	</a:t>
            </a:r>
            <a:r>
              <a:rPr lang="uk-UA" sz="8000" b="1" i="1" dirty="0" smtClean="0">
                <a:latin typeface="Georgia" pitchFamily="18" charset="0"/>
              </a:rPr>
              <a:t>«</a:t>
            </a:r>
            <a:r>
              <a:rPr lang="uk-UA" sz="8000" b="1" i="1" dirty="0">
                <a:latin typeface="Georgia" pitchFamily="18" charset="0"/>
              </a:rPr>
              <a:t>Сучасні </a:t>
            </a:r>
            <a:r>
              <a:rPr lang="uk-UA" sz="8000" b="1" i="1" dirty="0" smtClean="0">
                <a:latin typeface="Georgia" pitchFamily="18" charset="0"/>
              </a:rPr>
              <a:t>методики </a:t>
            </a:r>
            <a:r>
              <a:rPr lang="uk-UA" sz="8000" b="1" i="1" dirty="0">
                <a:latin typeface="Georgia" pitchFamily="18" charset="0"/>
              </a:rPr>
              <a:t>навчання </a:t>
            </a:r>
            <a:r>
              <a:rPr lang="uk-UA" sz="8000" b="1" i="1" dirty="0" smtClean="0">
                <a:latin typeface="Georgia" pitchFamily="18" charset="0"/>
              </a:rPr>
              <a:t>екології</a:t>
            </a:r>
            <a:r>
              <a:rPr lang="uk-UA" sz="8000" b="1" i="1" dirty="0">
                <a:latin typeface="Georgia" pitchFamily="18" charset="0"/>
              </a:rPr>
              <a:t>»</a:t>
            </a:r>
            <a:r>
              <a:rPr lang="uk-UA" sz="8000" b="1" dirty="0">
                <a:latin typeface="Georgia" pitchFamily="18" charset="0"/>
              </a:rPr>
              <a:t> </a:t>
            </a:r>
            <a:r>
              <a:rPr lang="uk-UA" sz="8000" dirty="0" smtClean="0">
                <a:latin typeface="Georgia" pitchFamily="18" charset="0"/>
              </a:rPr>
              <a:t>дозволить: </a:t>
            </a:r>
          </a:p>
          <a:p>
            <a:pPr marL="288000" indent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8000" dirty="0" smtClean="0">
                <a:latin typeface="Georgia" pitchFamily="18" charset="0"/>
              </a:rPr>
              <a:t> </a:t>
            </a:r>
            <a:r>
              <a:rPr lang="uk-UA" sz="8000" dirty="0">
                <a:latin typeface="Georgia" pitchFamily="18" charset="0"/>
              </a:rPr>
              <a:t>сформувати у майбутніх </a:t>
            </a:r>
            <a:r>
              <a:rPr lang="uk-UA" sz="8000" dirty="0" smtClean="0">
                <a:latin typeface="Georgia" pitchFamily="18" charset="0"/>
              </a:rPr>
              <a:t>вчителів біології та екології /викладачів екології </a:t>
            </a:r>
            <a:r>
              <a:rPr lang="uk-UA" sz="8000" dirty="0">
                <a:latin typeface="Georgia" pitchFamily="18" charset="0"/>
              </a:rPr>
              <a:t>поняття з сучасних методик навчання біології в закладах освіти різного рівня: </a:t>
            </a:r>
            <a:r>
              <a:rPr lang="uk-UA" sz="8000" i="1" u="sng" dirty="0">
                <a:latin typeface="Georgia" pitchFamily="18" charset="0"/>
              </a:rPr>
              <a:t>старшій профільній школі закладу загальної середньої освіти </a:t>
            </a:r>
            <a:r>
              <a:rPr lang="uk-UA" sz="8000" dirty="0">
                <a:latin typeface="Georgia" pitchFamily="18" charset="0"/>
              </a:rPr>
              <a:t>(далі – СПШ ЗЗСО), </a:t>
            </a:r>
            <a:r>
              <a:rPr lang="uk-UA" sz="8000" i="1" u="sng" dirty="0">
                <a:latin typeface="Georgia" pitchFamily="18" charset="0"/>
              </a:rPr>
              <a:t>закладах професійно-технічної </a:t>
            </a:r>
            <a:r>
              <a:rPr lang="uk-UA" sz="8000" dirty="0">
                <a:latin typeface="Georgia" pitchFamily="18" charset="0"/>
              </a:rPr>
              <a:t>(далі – ЗПТО), </a:t>
            </a:r>
            <a:r>
              <a:rPr lang="uk-UA" sz="8000" i="1" u="sng" dirty="0">
                <a:latin typeface="Georgia" pitchFamily="18" charset="0"/>
              </a:rPr>
              <a:t>фахової </a:t>
            </a:r>
            <a:r>
              <a:rPr lang="uk-UA" sz="8000" i="1" u="sng" dirty="0" err="1">
                <a:latin typeface="Georgia" pitchFamily="18" charset="0"/>
              </a:rPr>
              <a:t>передвищої</a:t>
            </a:r>
            <a:r>
              <a:rPr lang="uk-UA" sz="8000" i="1" u="sng" dirty="0">
                <a:latin typeface="Georgia" pitchFamily="18" charset="0"/>
              </a:rPr>
              <a:t> </a:t>
            </a:r>
            <a:r>
              <a:rPr lang="uk-UA" sz="8000" dirty="0">
                <a:latin typeface="Georgia" pitchFamily="18" charset="0"/>
              </a:rPr>
              <a:t>(далі – ЗФПО) та </a:t>
            </a:r>
            <a:r>
              <a:rPr lang="uk-UA" sz="8000" i="1" u="sng" dirty="0">
                <a:latin typeface="Georgia" pitchFamily="18" charset="0"/>
              </a:rPr>
              <a:t>вищої освіти </a:t>
            </a:r>
            <a:r>
              <a:rPr lang="uk-UA" sz="8000" dirty="0">
                <a:latin typeface="Georgia" pitchFamily="18" charset="0"/>
              </a:rPr>
              <a:t>(далі – ЗВО</a:t>
            </a:r>
            <a:r>
              <a:rPr lang="uk-UA" sz="8000" dirty="0" smtClean="0">
                <a:latin typeface="Georgia" pitchFamily="18" charset="0"/>
              </a:rPr>
              <a:t>);</a:t>
            </a:r>
          </a:p>
          <a:p>
            <a:pPr marL="288000" indent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8000" dirty="0" smtClean="0">
                <a:latin typeface="Georgia" pitchFamily="18" charset="0"/>
              </a:rPr>
              <a:t> </a:t>
            </a:r>
            <a:r>
              <a:rPr lang="uk-UA" sz="8000" dirty="0">
                <a:latin typeface="Georgia" pitchFamily="18" charset="0"/>
              </a:rPr>
              <a:t>забезпечить усвідомлення студентами специфічності педагогічної діяльності вчителя біології </a:t>
            </a:r>
            <a:r>
              <a:rPr lang="uk-UA" sz="8000" dirty="0" smtClean="0">
                <a:latin typeface="Georgia" pitchFamily="18" charset="0"/>
              </a:rPr>
              <a:t>та екології в </a:t>
            </a:r>
            <a:r>
              <a:rPr lang="uk-UA" sz="8000" dirty="0">
                <a:latin typeface="Georgia" pitchFamily="18" charset="0"/>
              </a:rPr>
              <a:t>СШ ЗЗСО, викладача біології </a:t>
            </a:r>
            <a:r>
              <a:rPr lang="uk-UA" sz="8000" dirty="0" smtClean="0">
                <a:latin typeface="Georgia" pitchFamily="18" charset="0"/>
              </a:rPr>
              <a:t>та екології в </a:t>
            </a:r>
            <a:r>
              <a:rPr lang="uk-UA" sz="8000" dirty="0">
                <a:latin typeface="Georgia" pitchFamily="18" charset="0"/>
              </a:rPr>
              <a:t>ЗПТО та ЗФПО і науково-педагогічної діяльності викладача </a:t>
            </a:r>
            <a:r>
              <a:rPr lang="uk-UA" sz="8000" dirty="0" smtClean="0">
                <a:latin typeface="Georgia" pitchFamily="18" charset="0"/>
              </a:rPr>
              <a:t>ек</a:t>
            </a:r>
            <a:r>
              <a:rPr lang="uk-UA" sz="8000" dirty="0" smtClean="0">
                <a:latin typeface="Georgia" pitchFamily="18" charset="0"/>
              </a:rPr>
              <a:t>ологічних </a:t>
            </a:r>
            <a:r>
              <a:rPr lang="uk-UA" sz="8000" dirty="0">
                <a:latin typeface="Georgia" pitchFamily="18" charset="0"/>
              </a:rPr>
              <a:t>дисциплін у ЗВО; </a:t>
            </a:r>
            <a:endParaRPr lang="uk-UA" sz="8000" dirty="0" smtClean="0">
              <a:latin typeface="Georgia" pitchFamily="18" charset="0"/>
            </a:endParaRPr>
          </a:p>
          <a:p>
            <a:pPr marL="288000" indent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8000" dirty="0" smtClean="0">
                <a:latin typeface="Georgia" pitchFamily="18" charset="0"/>
              </a:rPr>
              <a:t>опанування </a:t>
            </a:r>
            <a:r>
              <a:rPr lang="uk-UA" sz="8000" dirty="0">
                <a:latin typeface="Georgia" pitchFamily="18" charset="0"/>
              </a:rPr>
              <a:t>сучасними методиками організації та проведення уроків </a:t>
            </a:r>
            <a:r>
              <a:rPr lang="uk-UA" sz="8000" dirty="0" smtClean="0">
                <a:latin typeface="Georgia" pitchFamily="18" charset="0"/>
              </a:rPr>
              <a:t>біології та екології, </a:t>
            </a:r>
            <a:r>
              <a:rPr lang="uk-UA" sz="8000" dirty="0">
                <a:latin typeface="Georgia" pitchFamily="18" charset="0"/>
              </a:rPr>
              <a:t>аудиторних навчальних занять з </a:t>
            </a:r>
            <a:r>
              <a:rPr lang="uk-UA" sz="8000" dirty="0" smtClean="0">
                <a:latin typeface="Georgia" pitchFamily="18" charset="0"/>
              </a:rPr>
              <a:t>екологічних </a:t>
            </a:r>
            <a:r>
              <a:rPr lang="uk-UA" sz="8000" dirty="0">
                <a:latin typeface="Georgia" pitchFamily="18" charset="0"/>
              </a:rPr>
              <a:t>дисциплін на біологічному факультеті, організації й контролю за виконанням завдань самостійної роботи</a:t>
            </a:r>
            <a:r>
              <a:rPr lang="uk-UA" sz="8000" dirty="0" smtClean="0">
                <a:latin typeface="Georgia" pitchFamily="18" charset="0"/>
              </a:rPr>
              <a:t>;</a:t>
            </a:r>
          </a:p>
          <a:p>
            <a:pPr marL="288000" indent="0">
              <a:lnSpc>
                <a:spcPct val="120000"/>
              </a:lnSpc>
              <a:spcBef>
                <a:spcPts val="0"/>
              </a:spcBef>
              <a:buFont typeface="Wingdings" pitchFamily="2" charset="2"/>
              <a:buChar char="ü"/>
            </a:pPr>
            <a:r>
              <a:rPr lang="uk-UA" sz="8000" dirty="0" smtClean="0">
                <a:latin typeface="Georgia" pitchFamily="18" charset="0"/>
              </a:rPr>
              <a:t> оволодіти </a:t>
            </a:r>
            <a:r>
              <a:rPr lang="uk-UA" sz="8000" dirty="0">
                <a:latin typeface="Georgia" pitchFamily="18" charset="0"/>
              </a:rPr>
              <a:t>основними прийомами реалізації сучасних педагогічних технологій в закладах освіти різного рівня.</a:t>
            </a:r>
            <a:endParaRPr lang="ru-RU" sz="80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852936"/>
            <a:ext cx="8229600" cy="1143000"/>
          </a:xfrm>
        </p:spPr>
        <p:txBody>
          <a:bodyPr/>
          <a:lstStyle/>
          <a:p>
            <a:r>
              <a:rPr lang="uk-UA" dirty="0" smtClean="0">
                <a:latin typeface="Georgia" pitchFamily="18" charset="0"/>
              </a:rPr>
              <a:t>Дякую за увагу!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362274"/>
          </a:xfrm>
        </p:spPr>
        <p:txBody>
          <a:bodyPr>
            <a:normAutofit/>
          </a:bodyPr>
          <a:lstStyle/>
          <a:p>
            <a:r>
              <a:rPr lang="uk-UA" sz="3200" dirty="0">
                <a:latin typeface="Georgia" pitchFamily="18" charset="0"/>
              </a:rPr>
              <a:t>Закон «Про освіту», який набув чинності у вересні 2017 року визначив і модель старшої школи, яка має </a:t>
            </a:r>
            <a:r>
              <a:rPr lang="uk-UA" sz="3200" b="1" i="1" dirty="0">
                <a:latin typeface="Georgia" pitchFamily="18" charset="0"/>
              </a:rPr>
              <a:t>стати трьохрічною та профільною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6" name="Содержимое 5" descr="3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619672" y="2636912"/>
            <a:ext cx="6076950" cy="37814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Реалізація </a:t>
            </a:r>
            <a:r>
              <a:rPr lang="uk-UA" sz="3200" b="1" dirty="0">
                <a:latin typeface="Georgia" pitchFamily="18" charset="0"/>
              </a:rPr>
              <a:t>профільного навчання</a:t>
            </a:r>
            <a:endParaRPr lang="ru-RU" sz="3200" b="1" dirty="0">
              <a:latin typeface="Georgia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Принципи профільного навчання</a:t>
            </a:r>
            <a:endParaRPr lang="ru-RU" sz="3200" b="1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</a:rPr>
              <a:t>Напрями профільного навчання</a:t>
            </a:r>
            <a:endParaRPr lang="ru-RU" sz="3200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Диференціація </a:t>
            </a:r>
            <a:r>
              <a:rPr lang="uk-UA" sz="3200" b="1" dirty="0">
                <a:latin typeface="Georgia" pitchFamily="18" charset="0"/>
              </a:rPr>
              <a:t>змісту навчання </a:t>
            </a:r>
            <a:r>
              <a:rPr lang="uk-UA" sz="3200" b="1" dirty="0" smtClean="0">
                <a:latin typeface="Georgia" pitchFamily="18" charset="0"/>
              </a:rPr>
              <a:t>в СПШ</a:t>
            </a:r>
            <a:endParaRPr lang="ru-RU" sz="3200" b="1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>
                <a:latin typeface="Georgia" pitchFamily="18" charset="0"/>
              </a:rPr>
              <a:t>Шкільний навчальний предмет «Біологія та екологія»</a:t>
            </a:r>
            <a:endParaRPr lang="ru-RU" sz="3200" dirty="0">
              <a:latin typeface="Georgia" pitchFamily="18" charset="0"/>
            </a:endParaRPr>
          </a:p>
        </p:txBody>
      </p:sp>
      <p:pic>
        <p:nvPicPr>
          <p:cNvPr id="6" name="Содержимое 5" descr="33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964239"/>
            <a:ext cx="2952328" cy="37697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Содержимое 6" descr="34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5146938" y="1988840"/>
            <a:ext cx="2881445" cy="37444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Стратегічні пріоритети </a:t>
            </a:r>
            <a:r>
              <a:rPr lang="uk-UA" sz="3200" b="1" dirty="0">
                <a:latin typeface="Georgia" pitchFamily="18" charset="0"/>
              </a:rPr>
              <a:t>розвитку біологічної освіти</a:t>
            </a:r>
            <a:endParaRPr lang="ru-RU" sz="3200" b="1" dirty="0">
              <a:latin typeface="Georgia" pitchFamily="18" charset="0"/>
            </a:endParaRPr>
          </a:p>
        </p:txBody>
      </p:sp>
      <p:pic>
        <p:nvPicPr>
          <p:cNvPr id="8" name="Содержимое 7" descr="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1756947"/>
            <a:ext cx="5544616" cy="4158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442</Words>
  <Application>Microsoft Office PowerPoint</Application>
  <PresentationFormat>Экран (4:3)</PresentationFormat>
  <Paragraphs>109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ОРГАНІЗАЦІЯ ЕКОЛОГІЧНОЇ ОСВІТИ В СТАРШІЙ ПРОФІЛЬНІЙ ТА ВИЩІЙ ШКОЛІ</vt:lpstr>
      <vt:lpstr>Слайд 2</vt:lpstr>
      <vt:lpstr>Закон «Про освіту», який набув чинності у вересні 2017 року визначив і модель старшої школи, яка має стати трьохрічною та профільною</vt:lpstr>
      <vt:lpstr>Реалізація профільного навчання</vt:lpstr>
      <vt:lpstr>Принципи профільного навчання</vt:lpstr>
      <vt:lpstr>Напрями профільного навчання</vt:lpstr>
      <vt:lpstr>Диференціація змісту навчання в СПШ</vt:lpstr>
      <vt:lpstr>Шкільний навчальний предмет «Біологія та екологія»</vt:lpstr>
      <vt:lpstr>Стратегічні пріоритети розвитку біологічної освіти</vt:lpstr>
      <vt:lpstr>Зміст курсу за роками навчання</vt:lpstr>
      <vt:lpstr>Навчальний предмет «Біологія та екологія» є одним з базових, який формує цінності, що виражаються у формі компетентностей</vt:lpstr>
      <vt:lpstr>Механізми формування компетентностей учнів СПШ</vt:lpstr>
      <vt:lpstr>Вища освіта</vt:lpstr>
      <vt:lpstr>Зміст вищої біологічної освіти</vt:lpstr>
      <vt:lpstr>Складові змісту навчання</vt:lpstr>
      <vt:lpstr>Навчальний план підготовки біологів</vt:lpstr>
      <vt:lpstr>Індивідуальна вільна освітня траєкторія студента</vt:lpstr>
      <vt:lpstr>До кожної навчальної дисципліни  викладач розробляє </vt:lpstr>
      <vt:lpstr>Форми наукових знань</vt:lpstr>
      <vt:lpstr>Принципи навчання в ЗВО</vt:lpstr>
      <vt:lpstr>Стандарти вищої освіти підготовки біологів ОР бакалавр і магістр</vt:lpstr>
      <vt:lpstr>Форми освітнього процесу в ЗВО</vt:lpstr>
      <vt:lpstr>Освітні види навчальних занять</vt:lpstr>
      <vt:lpstr>Слайд 24</vt:lpstr>
      <vt:lpstr>Дякую за увагу!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БІОЛОГІЧНОЇ ОСВІТИ В СТАРШІЙ ПРОФІЛЬНІЙ ТА ВИЩІЙ ШКОЛІ</dc:title>
  <dc:creator>User</dc:creator>
  <cp:lastModifiedBy>User</cp:lastModifiedBy>
  <cp:revision>54</cp:revision>
  <dcterms:created xsi:type="dcterms:W3CDTF">2020-09-20T15:52:23Z</dcterms:created>
  <dcterms:modified xsi:type="dcterms:W3CDTF">2020-09-21T07:19:00Z</dcterms:modified>
</cp:coreProperties>
</file>