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70" r:id="rId3"/>
    <p:sldId id="387" r:id="rId4"/>
    <p:sldId id="388" r:id="rId5"/>
    <p:sldId id="389" r:id="rId6"/>
    <p:sldId id="390" r:id="rId7"/>
    <p:sldId id="391" r:id="rId8"/>
    <p:sldId id="392" r:id="rId9"/>
    <p:sldId id="397" r:id="rId10"/>
    <p:sldId id="353" r:id="rId11"/>
    <p:sldId id="393" r:id="rId12"/>
    <p:sldId id="394" r:id="rId13"/>
    <p:sldId id="395" r:id="rId14"/>
    <p:sldId id="396" r:id="rId15"/>
    <p:sldId id="385" r:id="rId16"/>
    <p:sldId id="398" r:id="rId17"/>
    <p:sldId id="32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08286-15E5-46BF-B784-BEBE701ED14D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C6ED452-8C14-4506-B381-6E17B91646FD}">
      <dgm:prSet phldrT="[Текст]" custT="1"/>
      <dgm:spPr/>
      <dgm:t>
        <a:bodyPr/>
        <a:lstStyle/>
        <a:p>
          <a:r>
            <a:rPr lang="uk-UA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Ціль</a:t>
          </a:r>
          <a:endParaRPr lang="uk-U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26162-8B84-4315-84BC-258C9D729C69}" type="parTrans" cxnId="{FADD424F-1B0E-4C8B-85C9-63A74EAECB4F}">
      <dgm:prSet/>
      <dgm:spPr/>
      <dgm:t>
        <a:bodyPr/>
        <a:lstStyle/>
        <a:p>
          <a:endParaRPr lang="uk-UA" sz="1600"/>
        </a:p>
      </dgm:t>
    </dgm:pt>
    <dgm:pt modelId="{302E131C-6C5C-4D77-AAB0-3CF97EC84894}" type="sibTrans" cxnId="{FADD424F-1B0E-4C8B-85C9-63A74EAECB4F}">
      <dgm:prSet/>
      <dgm:spPr/>
      <dgm:t>
        <a:bodyPr/>
        <a:lstStyle/>
        <a:p>
          <a:endParaRPr lang="uk-UA" sz="1600"/>
        </a:p>
      </dgm:t>
    </dgm:pt>
    <dgm:pt modelId="{02BA72B3-52ED-4DDB-86FA-CCC118DFE0E6}">
      <dgm:prSet phldrT="[Текст]" custT="1"/>
      <dgm:spPr/>
      <dgm:t>
        <a:bodyPr/>
        <a:lstStyle/>
        <a:p>
          <a:r>
            <a:rPr lang="uk-UA" sz="1600" dirty="0" smtClean="0"/>
            <a:t>конкретна </a:t>
          </a:r>
          <a:r>
            <a:rPr lang="uk-UA" sz="1600" b="1" u="sng" dirty="0" smtClean="0"/>
            <a:t>соціальна проблема або завдання</a:t>
          </a:r>
          <a:r>
            <a:rPr lang="uk-UA" sz="1600" dirty="0" smtClean="0"/>
            <a:t>, яке має бути вирішене (наприклад, зниження рівня безробіття, формування громадянської свідомості, соціалізація молоді тощо).</a:t>
          </a:r>
          <a:endParaRPr lang="uk-UA" sz="1600" dirty="0"/>
        </a:p>
      </dgm:t>
    </dgm:pt>
    <dgm:pt modelId="{5A917FAF-0CB1-4ED9-9737-18EF7583CFC5}" type="parTrans" cxnId="{39636CDF-895A-4A88-B36F-43FB39A601A8}">
      <dgm:prSet/>
      <dgm:spPr/>
      <dgm:t>
        <a:bodyPr/>
        <a:lstStyle/>
        <a:p>
          <a:endParaRPr lang="uk-UA" sz="1600"/>
        </a:p>
      </dgm:t>
    </dgm:pt>
    <dgm:pt modelId="{C66635E3-AE13-49B7-AE0B-13DA8C5A9AD7}" type="sibTrans" cxnId="{39636CDF-895A-4A88-B36F-43FB39A601A8}">
      <dgm:prSet/>
      <dgm:spPr/>
      <dgm:t>
        <a:bodyPr/>
        <a:lstStyle/>
        <a:p>
          <a:endParaRPr lang="uk-UA" sz="1600"/>
        </a:p>
      </dgm:t>
    </dgm:pt>
    <dgm:pt modelId="{B18AAE19-632A-4556-9C6E-FFDFA881960D}">
      <dgm:prSet phldrT="[Текст]" custT="1"/>
      <dgm:spPr/>
      <dgm:t>
        <a:bodyPr/>
        <a:lstStyle/>
        <a:p>
          <a:r>
            <a:rPr lang="uk-UA" sz="1600" b="1" u="sng" dirty="0" smtClean="0"/>
            <a:t>люди, організації чи інституції</a:t>
          </a:r>
          <a:r>
            <a:rPr lang="uk-UA" sz="1600" dirty="0" smtClean="0"/>
            <a:t>, які розробляють, впроваджують або контролюють соціальні технології (уряд, громадські організації, підприємства, ЗМІ, наукові установи).</a:t>
          </a:r>
          <a:endParaRPr lang="uk-UA" sz="1600" dirty="0"/>
        </a:p>
      </dgm:t>
    </dgm:pt>
    <dgm:pt modelId="{B567EAE9-45E4-404F-82E1-EEECB4B30C52}" type="parTrans" cxnId="{8B76479A-0BBC-469A-BA5C-6088BC5D16ED}">
      <dgm:prSet/>
      <dgm:spPr/>
      <dgm:t>
        <a:bodyPr/>
        <a:lstStyle/>
        <a:p>
          <a:endParaRPr lang="uk-UA" sz="1600"/>
        </a:p>
      </dgm:t>
    </dgm:pt>
    <dgm:pt modelId="{752CCAA2-E023-4F77-BC96-A3E801747E6C}" type="sibTrans" cxnId="{8B76479A-0BBC-469A-BA5C-6088BC5D16ED}">
      <dgm:prSet/>
      <dgm:spPr/>
      <dgm:t>
        <a:bodyPr/>
        <a:lstStyle/>
        <a:p>
          <a:endParaRPr lang="uk-UA" sz="1600"/>
        </a:p>
      </dgm:t>
    </dgm:pt>
    <dgm:pt modelId="{7281DC95-6F4D-48CE-88A2-DC3AE4D3B8E0}">
      <dgm:prSet phldrT="[Текст]" custT="1"/>
      <dgm:spPr/>
      <dgm:t>
        <a:bodyPr/>
        <a:lstStyle/>
        <a:p>
          <a:r>
            <a:rPr lang="uk-UA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Об'єкти</a:t>
          </a:r>
          <a:endParaRPr lang="uk-U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B71385-D57E-4619-84A1-263F22E64193}" type="parTrans" cxnId="{37BBDF77-3EC1-4F06-B778-BB51EE358F35}">
      <dgm:prSet/>
      <dgm:spPr/>
      <dgm:t>
        <a:bodyPr/>
        <a:lstStyle/>
        <a:p>
          <a:endParaRPr lang="uk-UA" sz="1600"/>
        </a:p>
      </dgm:t>
    </dgm:pt>
    <dgm:pt modelId="{240F6E86-7E24-42D0-A80B-546763922F70}" type="sibTrans" cxnId="{37BBDF77-3EC1-4F06-B778-BB51EE358F35}">
      <dgm:prSet/>
      <dgm:spPr/>
      <dgm:t>
        <a:bodyPr/>
        <a:lstStyle/>
        <a:p>
          <a:endParaRPr lang="uk-UA" sz="1600"/>
        </a:p>
      </dgm:t>
    </dgm:pt>
    <dgm:pt modelId="{AA2EFECA-959B-460D-990E-087F081220D0}">
      <dgm:prSet phldrT="[Текст]" custT="1"/>
      <dgm:spPr/>
      <dgm:t>
        <a:bodyPr/>
        <a:lstStyle/>
        <a:p>
          <a:r>
            <a:rPr lang="uk-UA" sz="1600" b="1" u="sng" dirty="0" smtClean="0"/>
            <a:t>соціальні групи або індивіди, </a:t>
          </a:r>
          <a:r>
            <a:rPr lang="uk-UA" sz="1600" dirty="0" smtClean="0"/>
            <a:t>на яких спрямовані соціальні технології (молодь, пенсіонери, малозабезпечені верстви, підприємці тощо).</a:t>
          </a:r>
          <a:endParaRPr lang="uk-UA" sz="1600" dirty="0"/>
        </a:p>
      </dgm:t>
    </dgm:pt>
    <dgm:pt modelId="{97BD30B8-DD40-4C4D-A5F3-7005210444C0}" type="parTrans" cxnId="{ADD6E028-46BF-4883-A307-1F72C963078E}">
      <dgm:prSet/>
      <dgm:spPr/>
      <dgm:t>
        <a:bodyPr/>
        <a:lstStyle/>
        <a:p>
          <a:endParaRPr lang="uk-UA" sz="1600"/>
        </a:p>
      </dgm:t>
    </dgm:pt>
    <dgm:pt modelId="{4A2431AF-4716-4468-9AAA-6EC28E1FE240}" type="sibTrans" cxnId="{ADD6E028-46BF-4883-A307-1F72C963078E}">
      <dgm:prSet/>
      <dgm:spPr/>
      <dgm:t>
        <a:bodyPr/>
        <a:lstStyle/>
        <a:p>
          <a:endParaRPr lang="uk-UA" sz="1600"/>
        </a:p>
      </dgm:t>
    </dgm:pt>
    <dgm:pt modelId="{D500C9E9-972D-40EF-B15A-DA1BC8451672}">
      <dgm:prSet phldrT="[Текст]" custT="1"/>
      <dgm:spPr/>
      <dgm:t>
        <a:bodyPr/>
        <a:lstStyle/>
        <a:p>
          <a:r>
            <a:rPr lang="uk-UA" sz="1500" dirty="0" smtClean="0"/>
            <a:t>сукупність </a:t>
          </a:r>
          <a:r>
            <a:rPr lang="uk-UA" sz="1500" b="1" u="sng" dirty="0" smtClean="0"/>
            <a:t>прийомів, механізмів, алгоритмів та інструментів</a:t>
          </a:r>
          <a:r>
            <a:rPr lang="uk-UA" sz="1500" dirty="0" smtClean="0"/>
            <a:t>, які використовують для реалізації технологій (соціальна реклама, тренінги, правові норми, цифрові технології, медіа</a:t>
          </a:r>
          <a:r>
            <a:rPr lang="uk-UA" sz="1600" dirty="0" smtClean="0"/>
            <a:t>).</a:t>
          </a:r>
          <a:endParaRPr lang="uk-UA" sz="1600" dirty="0"/>
        </a:p>
      </dgm:t>
    </dgm:pt>
    <dgm:pt modelId="{2C602329-81B5-4927-BDA8-814156723A79}" type="parTrans" cxnId="{914C8D91-0215-4677-9AAC-734EF2BE709F}">
      <dgm:prSet/>
      <dgm:spPr/>
      <dgm:t>
        <a:bodyPr/>
        <a:lstStyle/>
        <a:p>
          <a:endParaRPr lang="uk-UA" sz="1600"/>
        </a:p>
      </dgm:t>
    </dgm:pt>
    <dgm:pt modelId="{355751EB-9E22-4D62-B147-BD23BDDEEC9C}" type="sibTrans" cxnId="{914C8D91-0215-4677-9AAC-734EF2BE709F}">
      <dgm:prSet/>
      <dgm:spPr/>
      <dgm:t>
        <a:bodyPr/>
        <a:lstStyle/>
        <a:p>
          <a:endParaRPr lang="uk-UA" sz="1600"/>
        </a:p>
      </dgm:t>
    </dgm:pt>
    <dgm:pt modelId="{862580B1-B6B1-47E4-A33A-467C625F09AD}">
      <dgm:prSet phldrT="[Текст]" custT="1"/>
      <dgm:spPr/>
      <dgm:t>
        <a:bodyPr/>
        <a:lstStyle/>
        <a:p>
          <a:r>
            <a:rPr lang="uk-UA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Процедури та механізми реалізації</a:t>
          </a:r>
          <a:endParaRPr lang="uk-UA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85C05B-1703-4C52-A7BA-374B6AD20BF6}" type="parTrans" cxnId="{FAD97CB0-2344-474C-9CBD-B13B56C57F65}">
      <dgm:prSet/>
      <dgm:spPr/>
      <dgm:t>
        <a:bodyPr/>
        <a:lstStyle/>
        <a:p>
          <a:endParaRPr lang="uk-UA" sz="1600"/>
        </a:p>
      </dgm:t>
    </dgm:pt>
    <dgm:pt modelId="{AA60F36F-59A0-4781-A1E7-A81E1B75039F}" type="sibTrans" cxnId="{FAD97CB0-2344-474C-9CBD-B13B56C57F65}">
      <dgm:prSet/>
      <dgm:spPr/>
      <dgm:t>
        <a:bodyPr/>
        <a:lstStyle/>
        <a:p>
          <a:endParaRPr lang="uk-UA" sz="1600"/>
        </a:p>
      </dgm:t>
    </dgm:pt>
    <dgm:pt modelId="{02F0CAA5-6813-4A27-AAC2-77D056682736}">
      <dgm:prSet phldrT="[Текст]" custT="1"/>
      <dgm:spPr/>
      <dgm:t>
        <a:bodyPr/>
        <a:lstStyle/>
        <a:p>
          <a:r>
            <a:rPr lang="uk-UA" sz="1600" noProof="0" dirty="0" smtClean="0"/>
            <a:t>конкретні </a:t>
          </a:r>
          <a:r>
            <a:rPr lang="uk-UA" sz="1600" b="1" u="sng" noProof="0" dirty="0" smtClean="0"/>
            <a:t>кроки та етапи впровадження</a:t>
          </a:r>
          <a:r>
            <a:rPr lang="uk-UA" sz="1600" noProof="0" dirty="0" smtClean="0"/>
            <a:t> соціальних технологій, включаючи моніторинг, коригування та оцінку ефективності.</a:t>
          </a:r>
          <a:endParaRPr lang="uk-UA" sz="1600" noProof="0" dirty="0"/>
        </a:p>
      </dgm:t>
    </dgm:pt>
    <dgm:pt modelId="{59F7223E-2129-477C-A038-6A78E6F48256}" type="parTrans" cxnId="{B48CC6A6-6359-4B81-8BF2-90A31E7EEA82}">
      <dgm:prSet/>
      <dgm:spPr/>
      <dgm:t>
        <a:bodyPr/>
        <a:lstStyle/>
        <a:p>
          <a:endParaRPr lang="uk-UA" sz="1600"/>
        </a:p>
      </dgm:t>
    </dgm:pt>
    <dgm:pt modelId="{67860BF0-F854-4F75-AFB9-E81AC3C2B542}" type="sibTrans" cxnId="{B48CC6A6-6359-4B81-8BF2-90A31E7EEA82}">
      <dgm:prSet/>
      <dgm:spPr/>
      <dgm:t>
        <a:bodyPr/>
        <a:lstStyle/>
        <a:p>
          <a:endParaRPr lang="uk-UA" sz="1600"/>
        </a:p>
      </dgm:t>
    </dgm:pt>
    <dgm:pt modelId="{45CE4884-86E9-4985-BBEA-321C3864D64E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Ресурси</a:t>
          </a:r>
          <a:endParaRPr lang="uk-U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FBC18E-8D5A-424F-B6C8-95B24BB0321E}" type="parTrans" cxnId="{B8EEEDB1-213F-47D4-9BF8-B0D3152DC1D2}">
      <dgm:prSet/>
      <dgm:spPr/>
      <dgm:t>
        <a:bodyPr/>
        <a:lstStyle/>
        <a:p>
          <a:endParaRPr lang="uk-UA" sz="1600"/>
        </a:p>
      </dgm:t>
    </dgm:pt>
    <dgm:pt modelId="{36043439-E308-4B66-8684-40993F69D66E}" type="sibTrans" cxnId="{B8EEEDB1-213F-47D4-9BF8-B0D3152DC1D2}">
      <dgm:prSet/>
      <dgm:spPr/>
      <dgm:t>
        <a:bodyPr/>
        <a:lstStyle/>
        <a:p>
          <a:endParaRPr lang="uk-UA" sz="1600"/>
        </a:p>
      </dgm:t>
    </dgm:pt>
    <dgm:pt modelId="{02D8A275-3191-4DB6-BDF6-3391BB793F35}">
      <dgm:prSet phldrT="[Текст]" custT="1"/>
      <dgm:spPr/>
      <dgm:t>
        <a:bodyPr/>
        <a:lstStyle/>
        <a:p>
          <a:r>
            <a:rPr lang="uk-UA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Суб'єкти</a:t>
          </a:r>
          <a:r>
            <a:rPr lang="uk-UA" sz="1800" smtClean="0"/>
            <a:t> </a:t>
          </a:r>
          <a:endParaRPr lang="uk-UA" sz="1800" dirty="0"/>
        </a:p>
      </dgm:t>
    </dgm:pt>
    <dgm:pt modelId="{27D125DB-0111-450A-BD6B-DA5E42DE8190}" type="parTrans" cxnId="{1EA5F372-B5E1-4046-BE56-6FDC2E805F50}">
      <dgm:prSet/>
      <dgm:spPr/>
      <dgm:t>
        <a:bodyPr/>
        <a:lstStyle/>
        <a:p>
          <a:endParaRPr lang="uk-UA" sz="1600"/>
        </a:p>
      </dgm:t>
    </dgm:pt>
    <dgm:pt modelId="{3738E551-7923-4F0B-A747-007BD7EBD6C5}" type="sibTrans" cxnId="{1EA5F372-B5E1-4046-BE56-6FDC2E805F50}">
      <dgm:prSet/>
      <dgm:spPr/>
      <dgm:t>
        <a:bodyPr/>
        <a:lstStyle/>
        <a:p>
          <a:endParaRPr lang="uk-UA" sz="1600"/>
        </a:p>
      </dgm:t>
    </dgm:pt>
    <dgm:pt modelId="{35130117-B50C-4A3A-BA5A-0AAA488946D2}">
      <dgm:prSet phldrT="[Текст]" custT="1"/>
      <dgm:spPr/>
      <dgm:t>
        <a:bodyPr/>
        <a:lstStyle/>
        <a:p>
          <a:r>
            <a:rPr lang="uk-UA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</a:t>
          </a:r>
          <a:r>
            <a:rPr lang="uk-UA" sz="1800" smtClean="0"/>
            <a:t> </a:t>
          </a:r>
          <a:r>
            <a:rPr lang="uk-UA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 засоби</a:t>
          </a:r>
          <a:endParaRPr lang="uk-U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517E82-930B-45E5-934C-185A8D53149A}" type="parTrans" cxnId="{7F59EB5D-F7C2-4B5D-A9CF-D5304E46DE32}">
      <dgm:prSet/>
      <dgm:spPr/>
      <dgm:t>
        <a:bodyPr/>
        <a:lstStyle/>
        <a:p>
          <a:endParaRPr lang="uk-UA" sz="1600"/>
        </a:p>
      </dgm:t>
    </dgm:pt>
    <dgm:pt modelId="{9A7A1F4C-57DB-4F32-9E24-254391103114}" type="sibTrans" cxnId="{7F59EB5D-F7C2-4B5D-A9CF-D5304E46DE32}">
      <dgm:prSet/>
      <dgm:spPr/>
      <dgm:t>
        <a:bodyPr/>
        <a:lstStyle/>
        <a:p>
          <a:endParaRPr lang="uk-UA" sz="1600"/>
        </a:p>
      </dgm:t>
    </dgm:pt>
    <dgm:pt modelId="{F25A2D98-94E9-489C-9A0F-6E4C236FA4CD}">
      <dgm:prSet phldrT="[Текст]" custT="1"/>
      <dgm:spPr/>
      <dgm:t>
        <a:bodyPr/>
        <a:lstStyle/>
        <a:p>
          <a:r>
            <a:rPr lang="uk-UA" sz="1600" b="1" u="sng" dirty="0" smtClean="0"/>
            <a:t>матеріальні, фінансові, людські та інформаційні </a:t>
          </a:r>
          <a:r>
            <a:rPr lang="uk-UA" sz="1600" dirty="0" smtClean="0"/>
            <a:t>ресурси, необхідні для впровадження технології.</a:t>
          </a:r>
          <a:endParaRPr lang="uk-UA" sz="1600" dirty="0"/>
        </a:p>
      </dgm:t>
    </dgm:pt>
    <dgm:pt modelId="{A09D71DF-B0EF-4BE3-A329-9A6919EB7E00}" type="parTrans" cxnId="{41650247-13FC-4831-96A0-E208B56BC232}">
      <dgm:prSet/>
      <dgm:spPr/>
      <dgm:t>
        <a:bodyPr/>
        <a:lstStyle/>
        <a:p>
          <a:endParaRPr lang="uk-UA" sz="1600"/>
        </a:p>
      </dgm:t>
    </dgm:pt>
    <dgm:pt modelId="{4E21FD16-C702-4A43-8780-2AEB1E2B61F2}" type="sibTrans" cxnId="{41650247-13FC-4831-96A0-E208B56BC232}">
      <dgm:prSet/>
      <dgm:spPr/>
      <dgm:t>
        <a:bodyPr/>
        <a:lstStyle/>
        <a:p>
          <a:endParaRPr lang="uk-UA" sz="1600"/>
        </a:p>
      </dgm:t>
    </dgm:pt>
    <dgm:pt modelId="{A359E0BE-C69D-41EF-8450-D8F936C442DD}" type="pres">
      <dgm:prSet presAssocID="{04108286-15E5-46BF-B784-BEBE701ED1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BA74EA5-1079-488F-B8F9-3BD3ECECE468}" type="pres">
      <dgm:prSet presAssocID="{0C6ED452-8C14-4506-B381-6E17B91646FD}" presName="composite" presStyleCnt="0"/>
      <dgm:spPr/>
    </dgm:pt>
    <dgm:pt modelId="{DFA26A3E-E880-49CB-BF96-F6B29AC58B9A}" type="pres">
      <dgm:prSet presAssocID="{0C6ED452-8C14-4506-B381-6E17B91646FD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C3D665-2B7E-4F87-AA8C-616A980A4225}" type="pres">
      <dgm:prSet presAssocID="{0C6ED452-8C14-4506-B381-6E17B91646FD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6A852B-9541-42E3-BE94-25434399E119}" type="pres">
      <dgm:prSet presAssocID="{302E131C-6C5C-4D77-AAB0-3CF97EC84894}" presName="space" presStyleCnt="0"/>
      <dgm:spPr/>
    </dgm:pt>
    <dgm:pt modelId="{4A24C00F-F084-46A6-BC52-0A8FF5DB6016}" type="pres">
      <dgm:prSet presAssocID="{02D8A275-3191-4DB6-BDF6-3391BB793F35}" presName="composite" presStyleCnt="0"/>
      <dgm:spPr/>
    </dgm:pt>
    <dgm:pt modelId="{87291E4E-3D33-4F91-972D-7BBE7F61C562}" type="pres">
      <dgm:prSet presAssocID="{02D8A275-3191-4DB6-BDF6-3391BB793F35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16B48B-DC5C-433B-93C2-0E6E6549DE56}" type="pres">
      <dgm:prSet presAssocID="{02D8A275-3191-4DB6-BDF6-3391BB793F35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264043-3578-4655-B7B1-081D32C34512}" type="pres">
      <dgm:prSet presAssocID="{3738E551-7923-4F0B-A747-007BD7EBD6C5}" presName="space" presStyleCnt="0"/>
      <dgm:spPr/>
    </dgm:pt>
    <dgm:pt modelId="{976C3976-8938-492B-8DF4-0843992B7ADC}" type="pres">
      <dgm:prSet presAssocID="{7281DC95-6F4D-48CE-88A2-DC3AE4D3B8E0}" presName="composite" presStyleCnt="0"/>
      <dgm:spPr/>
    </dgm:pt>
    <dgm:pt modelId="{EEB488D7-CF5C-4709-B7AF-DD67E39DBFDA}" type="pres">
      <dgm:prSet presAssocID="{7281DC95-6F4D-48CE-88A2-DC3AE4D3B8E0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C57802-8B4A-4432-BB2D-EDE4C5730D64}" type="pres">
      <dgm:prSet presAssocID="{7281DC95-6F4D-48CE-88A2-DC3AE4D3B8E0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1E32C2-CB37-45FC-AEAF-AD81B1A0998E}" type="pres">
      <dgm:prSet presAssocID="{240F6E86-7E24-42D0-A80B-546763922F70}" presName="space" presStyleCnt="0"/>
      <dgm:spPr/>
    </dgm:pt>
    <dgm:pt modelId="{A918736B-5671-49E3-8506-D2B752B2D44F}" type="pres">
      <dgm:prSet presAssocID="{35130117-B50C-4A3A-BA5A-0AAA488946D2}" presName="composite" presStyleCnt="0"/>
      <dgm:spPr/>
    </dgm:pt>
    <dgm:pt modelId="{4E54D278-84EC-4846-BA01-F16ADDD94937}" type="pres">
      <dgm:prSet presAssocID="{35130117-B50C-4A3A-BA5A-0AAA488946D2}" presName="parTx" presStyleLbl="alignNode1" presStyleIdx="3" presStyleCnt="6" custLinFactNeighborX="-100" custLinFactNeighborY="-1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54BB1B-70A0-43BA-B2EB-B1C967D70D40}" type="pres">
      <dgm:prSet presAssocID="{35130117-B50C-4A3A-BA5A-0AAA488946D2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236097-BA1B-4195-A781-8F0110DB5145}" type="pres">
      <dgm:prSet presAssocID="{9A7A1F4C-57DB-4F32-9E24-254391103114}" presName="space" presStyleCnt="0"/>
      <dgm:spPr/>
    </dgm:pt>
    <dgm:pt modelId="{64FF58BF-D6B9-4659-833F-D47F8D394F33}" type="pres">
      <dgm:prSet presAssocID="{862580B1-B6B1-47E4-A33A-467C625F09AD}" presName="composite" presStyleCnt="0"/>
      <dgm:spPr/>
    </dgm:pt>
    <dgm:pt modelId="{5C70BC50-3CA8-485E-851E-429CC94B44E6}" type="pres">
      <dgm:prSet presAssocID="{862580B1-B6B1-47E4-A33A-467C625F09AD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B6911C-2526-42A7-A28A-52F88E10680F}" type="pres">
      <dgm:prSet presAssocID="{862580B1-B6B1-47E4-A33A-467C625F09AD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F1F327-E1C8-49B0-A182-CDF3A7100613}" type="pres">
      <dgm:prSet presAssocID="{AA60F36F-59A0-4781-A1E7-A81E1B75039F}" presName="space" presStyleCnt="0"/>
      <dgm:spPr/>
    </dgm:pt>
    <dgm:pt modelId="{988AD225-C674-47D4-962E-0AB8923A4F39}" type="pres">
      <dgm:prSet presAssocID="{45CE4884-86E9-4985-BBEA-321C3864D64E}" presName="composite" presStyleCnt="0"/>
      <dgm:spPr/>
    </dgm:pt>
    <dgm:pt modelId="{2B7C4553-989A-42C9-84A5-8677F3750840}" type="pres">
      <dgm:prSet presAssocID="{45CE4884-86E9-4985-BBEA-321C3864D64E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7DE66C-AF6F-4338-B7E7-B1F184615BDA}" type="pres">
      <dgm:prSet presAssocID="{45CE4884-86E9-4985-BBEA-321C3864D64E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14C8D91-0215-4677-9AAC-734EF2BE709F}" srcId="{35130117-B50C-4A3A-BA5A-0AAA488946D2}" destId="{D500C9E9-972D-40EF-B15A-DA1BC8451672}" srcOrd="0" destOrd="0" parTransId="{2C602329-81B5-4927-BDA8-814156723A79}" sibTransId="{355751EB-9E22-4D62-B147-BD23BDDEEC9C}"/>
    <dgm:cxn modelId="{B0B585E1-10E7-4AB1-8A46-67CA42C8B262}" type="presOf" srcId="{7281DC95-6F4D-48CE-88A2-DC3AE4D3B8E0}" destId="{EEB488D7-CF5C-4709-B7AF-DD67E39DBFDA}" srcOrd="0" destOrd="0" presId="urn:microsoft.com/office/officeart/2005/8/layout/hList1"/>
    <dgm:cxn modelId="{7F59EB5D-F7C2-4B5D-A9CF-D5304E46DE32}" srcId="{04108286-15E5-46BF-B784-BEBE701ED14D}" destId="{35130117-B50C-4A3A-BA5A-0AAA488946D2}" srcOrd="3" destOrd="0" parTransId="{16517E82-930B-45E5-934C-185A8D53149A}" sibTransId="{9A7A1F4C-57DB-4F32-9E24-254391103114}"/>
    <dgm:cxn modelId="{90CCEAE2-5452-46A5-91D6-F76AA2DFCAC6}" type="presOf" srcId="{0C6ED452-8C14-4506-B381-6E17B91646FD}" destId="{DFA26A3E-E880-49CB-BF96-F6B29AC58B9A}" srcOrd="0" destOrd="0" presId="urn:microsoft.com/office/officeart/2005/8/layout/hList1"/>
    <dgm:cxn modelId="{B48CC6A6-6359-4B81-8BF2-90A31E7EEA82}" srcId="{862580B1-B6B1-47E4-A33A-467C625F09AD}" destId="{02F0CAA5-6813-4A27-AAC2-77D056682736}" srcOrd="0" destOrd="0" parTransId="{59F7223E-2129-477C-A038-6A78E6F48256}" sibTransId="{67860BF0-F854-4F75-AFB9-E81AC3C2B542}"/>
    <dgm:cxn modelId="{1EA5F372-B5E1-4046-BE56-6FDC2E805F50}" srcId="{04108286-15E5-46BF-B784-BEBE701ED14D}" destId="{02D8A275-3191-4DB6-BDF6-3391BB793F35}" srcOrd="1" destOrd="0" parTransId="{27D125DB-0111-450A-BD6B-DA5E42DE8190}" sibTransId="{3738E551-7923-4F0B-A747-007BD7EBD6C5}"/>
    <dgm:cxn modelId="{39636CDF-895A-4A88-B36F-43FB39A601A8}" srcId="{0C6ED452-8C14-4506-B381-6E17B91646FD}" destId="{02BA72B3-52ED-4DDB-86FA-CCC118DFE0E6}" srcOrd="0" destOrd="0" parTransId="{5A917FAF-0CB1-4ED9-9737-18EF7583CFC5}" sibTransId="{C66635E3-AE13-49B7-AE0B-13DA8C5A9AD7}"/>
    <dgm:cxn modelId="{B8EEEDB1-213F-47D4-9BF8-B0D3152DC1D2}" srcId="{04108286-15E5-46BF-B784-BEBE701ED14D}" destId="{45CE4884-86E9-4985-BBEA-321C3864D64E}" srcOrd="5" destOrd="0" parTransId="{80FBC18E-8D5A-424F-B6C8-95B24BB0321E}" sibTransId="{36043439-E308-4B66-8684-40993F69D66E}"/>
    <dgm:cxn modelId="{91517EF0-F3BE-485E-A1D2-6FC2CEA0A89D}" type="presOf" srcId="{AA2EFECA-959B-460D-990E-087F081220D0}" destId="{A2C57802-8B4A-4432-BB2D-EDE4C5730D64}" srcOrd="0" destOrd="0" presId="urn:microsoft.com/office/officeart/2005/8/layout/hList1"/>
    <dgm:cxn modelId="{427933BC-2B4F-475A-AA3A-50FCCED4DE7F}" type="presOf" srcId="{04108286-15E5-46BF-B784-BEBE701ED14D}" destId="{A359E0BE-C69D-41EF-8450-D8F936C442DD}" srcOrd="0" destOrd="0" presId="urn:microsoft.com/office/officeart/2005/8/layout/hList1"/>
    <dgm:cxn modelId="{37BBDF77-3EC1-4F06-B778-BB51EE358F35}" srcId="{04108286-15E5-46BF-B784-BEBE701ED14D}" destId="{7281DC95-6F4D-48CE-88A2-DC3AE4D3B8E0}" srcOrd="2" destOrd="0" parTransId="{9DB71385-D57E-4619-84A1-263F22E64193}" sibTransId="{240F6E86-7E24-42D0-A80B-546763922F70}"/>
    <dgm:cxn modelId="{41650247-13FC-4831-96A0-E208B56BC232}" srcId="{45CE4884-86E9-4985-BBEA-321C3864D64E}" destId="{F25A2D98-94E9-489C-9A0F-6E4C236FA4CD}" srcOrd="0" destOrd="0" parTransId="{A09D71DF-B0EF-4BE3-A329-9A6919EB7E00}" sibTransId="{4E21FD16-C702-4A43-8780-2AEB1E2B61F2}"/>
    <dgm:cxn modelId="{ADD6E028-46BF-4883-A307-1F72C963078E}" srcId="{7281DC95-6F4D-48CE-88A2-DC3AE4D3B8E0}" destId="{AA2EFECA-959B-460D-990E-087F081220D0}" srcOrd="0" destOrd="0" parTransId="{97BD30B8-DD40-4C4D-A5F3-7005210444C0}" sibTransId="{4A2431AF-4716-4468-9AAA-6EC28E1FE240}"/>
    <dgm:cxn modelId="{D3DE150A-30A3-429E-89DF-3705D56EB137}" type="presOf" srcId="{02D8A275-3191-4DB6-BDF6-3391BB793F35}" destId="{87291E4E-3D33-4F91-972D-7BBE7F61C562}" srcOrd="0" destOrd="0" presId="urn:microsoft.com/office/officeart/2005/8/layout/hList1"/>
    <dgm:cxn modelId="{FADD424F-1B0E-4C8B-85C9-63A74EAECB4F}" srcId="{04108286-15E5-46BF-B784-BEBE701ED14D}" destId="{0C6ED452-8C14-4506-B381-6E17B91646FD}" srcOrd="0" destOrd="0" parTransId="{DED26162-8B84-4315-84BC-258C9D729C69}" sibTransId="{302E131C-6C5C-4D77-AAB0-3CF97EC84894}"/>
    <dgm:cxn modelId="{1B89586E-95F8-43C6-9270-2696B05B1764}" type="presOf" srcId="{02F0CAA5-6813-4A27-AAC2-77D056682736}" destId="{2AB6911C-2526-42A7-A28A-52F88E10680F}" srcOrd="0" destOrd="0" presId="urn:microsoft.com/office/officeart/2005/8/layout/hList1"/>
    <dgm:cxn modelId="{8B76479A-0BBC-469A-BA5C-6088BC5D16ED}" srcId="{02D8A275-3191-4DB6-BDF6-3391BB793F35}" destId="{B18AAE19-632A-4556-9C6E-FFDFA881960D}" srcOrd="0" destOrd="0" parTransId="{B567EAE9-45E4-404F-82E1-EEECB4B30C52}" sibTransId="{752CCAA2-E023-4F77-BC96-A3E801747E6C}"/>
    <dgm:cxn modelId="{B0A769F2-4C7C-4B31-AEC1-EF522942A8E3}" type="presOf" srcId="{35130117-B50C-4A3A-BA5A-0AAA488946D2}" destId="{4E54D278-84EC-4846-BA01-F16ADDD94937}" srcOrd="0" destOrd="0" presId="urn:microsoft.com/office/officeart/2005/8/layout/hList1"/>
    <dgm:cxn modelId="{B14B09BC-E157-418E-869D-CDBBE1984F21}" type="presOf" srcId="{F25A2D98-94E9-489C-9A0F-6E4C236FA4CD}" destId="{8A7DE66C-AF6F-4338-B7E7-B1F184615BDA}" srcOrd="0" destOrd="0" presId="urn:microsoft.com/office/officeart/2005/8/layout/hList1"/>
    <dgm:cxn modelId="{D36C13F5-13C9-4DC8-BF7A-DEEB74357F6F}" type="presOf" srcId="{B18AAE19-632A-4556-9C6E-FFDFA881960D}" destId="{0616B48B-DC5C-433B-93C2-0E6E6549DE56}" srcOrd="0" destOrd="0" presId="urn:microsoft.com/office/officeart/2005/8/layout/hList1"/>
    <dgm:cxn modelId="{38369B00-4B1E-4298-A133-28A9E604F68C}" type="presOf" srcId="{D500C9E9-972D-40EF-B15A-DA1BC8451672}" destId="{4B54BB1B-70A0-43BA-B2EB-B1C967D70D40}" srcOrd="0" destOrd="0" presId="urn:microsoft.com/office/officeart/2005/8/layout/hList1"/>
    <dgm:cxn modelId="{FAD97CB0-2344-474C-9CBD-B13B56C57F65}" srcId="{04108286-15E5-46BF-B784-BEBE701ED14D}" destId="{862580B1-B6B1-47E4-A33A-467C625F09AD}" srcOrd="4" destOrd="0" parTransId="{1D85C05B-1703-4C52-A7BA-374B6AD20BF6}" sibTransId="{AA60F36F-59A0-4781-A1E7-A81E1B75039F}"/>
    <dgm:cxn modelId="{3F190947-DB27-4E7A-B9BE-00675028CFD7}" type="presOf" srcId="{02BA72B3-52ED-4DDB-86FA-CCC118DFE0E6}" destId="{40C3D665-2B7E-4F87-AA8C-616A980A4225}" srcOrd="0" destOrd="0" presId="urn:microsoft.com/office/officeart/2005/8/layout/hList1"/>
    <dgm:cxn modelId="{C2CA5216-A99C-4ED5-B83F-068E15466D4C}" type="presOf" srcId="{45CE4884-86E9-4985-BBEA-321C3864D64E}" destId="{2B7C4553-989A-42C9-84A5-8677F3750840}" srcOrd="0" destOrd="0" presId="urn:microsoft.com/office/officeart/2005/8/layout/hList1"/>
    <dgm:cxn modelId="{E2D0C05C-5751-4025-BA0B-AB2C410265EA}" type="presOf" srcId="{862580B1-B6B1-47E4-A33A-467C625F09AD}" destId="{5C70BC50-3CA8-485E-851E-429CC94B44E6}" srcOrd="0" destOrd="0" presId="urn:microsoft.com/office/officeart/2005/8/layout/hList1"/>
    <dgm:cxn modelId="{26BC7F2E-B1E8-4973-9CE8-0F76E816A55B}" type="presParOf" srcId="{A359E0BE-C69D-41EF-8450-D8F936C442DD}" destId="{FBA74EA5-1079-488F-B8F9-3BD3ECECE468}" srcOrd="0" destOrd="0" presId="urn:microsoft.com/office/officeart/2005/8/layout/hList1"/>
    <dgm:cxn modelId="{051D789A-0F55-4658-9350-BCD6F1DD5960}" type="presParOf" srcId="{FBA74EA5-1079-488F-B8F9-3BD3ECECE468}" destId="{DFA26A3E-E880-49CB-BF96-F6B29AC58B9A}" srcOrd="0" destOrd="0" presId="urn:microsoft.com/office/officeart/2005/8/layout/hList1"/>
    <dgm:cxn modelId="{D0E8A7DD-0D89-462A-B751-E20A679E809D}" type="presParOf" srcId="{FBA74EA5-1079-488F-B8F9-3BD3ECECE468}" destId="{40C3D665-2B7E-4F87-AA8C-616A980A4225}" srcOrd="1" destOrd="0" presId="urn:microsoft.com/office/officeart/2005/8/layout/hList1"/>
    <dgm:cxn modelId="{8EA168A4-845F-4BF1-81F5-73DB90BF1EB4}" type="presParOf" srcId="{A359E0BE-C69D-41EF-8450-D8F936C442DD}" destId="{8B6A852B-9541-42E3-BE94-25434399E119}" srcOrd="1" destOrd="0" presId="urn:microsoft.com/office/officeart/2005/8/layout/hList1"/>
    <dgm:cxn modelId="{1E4FEA98-16D4-4CA0-92CA-9824D24C2490}" type="presParOf" srcId="{A359E0BE-C69D-41EF-8450-D8F936C442DD}" destId="{4A24C00F-F084-46A6-BC52-0A8FF5DB6016}" srcOrd="2" destOrd="0" presId="urn:microsoft.com/office/officeart/2005/8/layout/hList1"/>
    <dgm:cxn modelId="{B6300B5F-5106-48F1-B9FC-6CE1A7A9D77A}" type="presParOf" srcId="{4A24C00F-F084-46A6-BC52-0A8FF5DB6016}" destId="{87291E4E-3D33-4F91-972D-7BBE7F61C562}" srcOrd="0" destOrd="0" presId="urn:microsoft.com/office/officeart/2005/8/layout/hList1"/>
    <dgm:cxn modelId="{1AD367FF-EAB0-40AF-BDD7-97114DE0929D}" type="presParOf" srcId="{4A24C00F-F084-46A6-BC52-0A8FF5DB6016}" destId="{0616B48B-DC5C-433B-93C2-0E6E6549DE56}" srcOrd="1" destOrd="0" presId="urn:microsoft.com/office/officeart/2005/8/layout/hList1"/>
    <dgm:cxn modelId="{16E3E34A-A232-4AD0-AF05-B184C7CDFD81}" type="presParOf" srcId="{A359E0BE-C69D-41EF-8450-D8F936C442DD}" destId="{D6264043-3578-4655-B7B1-081D32C34512}" srcOrd="3" destOrd="0" presId="urn:microsoft.com/office/officeart/2005/8/layout/hList1"/>
    <dgm:cxn modelId="{B7258DBF-535B-4B14-A490-BAAE62DC3EE8}" type="presParOf" srcId="{A359E0BE-C69D-41EF-8450-D8F936C442DD}" destId="{976C3976-8938-492B-8DF4-0843992B7ADC}" srcOrd="4" destOrd="0" presId="urn:microsoft.com/office/officeart/2005/8/layout/hList1"/>
    <dgm:cxn modelId="{FC5DB9D7-66C9-41BC-B1CE-E1F206EFCFDE}" type="presParOf" srcId="{976C3976-8938-492B-8DF4-0843992B7ADC}" destId="{EEB488D7-CF5C-4709-B7AF-DD67E39DBFDA}" srcOrd="0" destOrd="0" presId="urn:microsoft.com/office/officeart/2005/8/layout/hList1"/>
    <dgm:cxn modelId="{D4BAFABE-C06C-4E38-9B95-82EFFB589BF0}" type="presParOf" srcId="{976C3976-8938-492B-8DF4-0843992B7ADC}" destId="{A2C57802-8B4A-4432-BB2D-EDE4C5730D64}" srcOrd="1" destOrd="0" presId="urn:microsoft.com/office/officeart/2005/8/layout/hList1"/>
    <dgm:cxn modelId="{9D12CCD1-36C3-4094-9429-A1BB95E956B5}" type="presParOf" srcId="{A359E0BE-C69D-41EF-8450-D8F936C442DD}" destId="{8D1E32C2-CB37-45FC-AEAF-AD81B1A0998E}" srcOrd="5" destOrd="0" presId="urn:microsoft.com/office/officeart/2005/8/layout/hList1"/>
    <dgm:cxn modelId="{E962F034-206E-4D06-B662-AEFB23A99035}" type="presParOf" srcId="{A359E0BE-C69D-41EF-8450-D8F936C442DD}" destId="{A918736B-5671-49E3-8506-D2B752B2D44F}" srcOrd="6" destOrd="0" presId="urn:microsoft.com/office/officeart/2005/8/layout/hList1"/>
    <dgm:cxn modelId="{00E0891B-9E22-4A56-AE32-C7C4445211EB}" type="presParOf" srcId="{A918736B-5671-49E3-8506-D2B752B2D44F}" destId="{4E54D278-84EC-4846-BA01-F16ADDD94937}" srcOrd="0" destOrd="0" presId="urn:microsoft.com/office/officeart/2005/8/layout/hList1"/>
    <dgm:cxn modelId="{4770EE39-FBAC-477F-8154-361FD864F63E}" type="presParOf" srcId="{A918736B-5671-49E3-8506-D2B752B2D44F}" destId="{4B54BB1B-70A0-43BA-B2EB-B1C967D70D40}" srcOrd="1" destOrd="0" presId="urn:microsoft.com/office/officeart/2005/8/layout/hList1"/>
    <dgm:cxn modelId="{D5E965F0-5832-44FB-B37A-C5813C9AE77D}" type="presParOf" srcId="{A359E0BE-C69D-41EF-8450-D8F936C442DD}" destId="{F0236097-BA1B-4195-A781-8F0110DB5145}" srcOrd="7" destOrd="0" presId="urn:microsoft.com/office/officeart/2005/8/layout/hList1"/>
    <dgm:cxn modelId="{21B7CC26-552D-4A77-B96B-F44DF9628937}" type="presParOf" srcId="{A359E0BE-C69D-41EF-8450-D8F936C442DD}" destId="{64FF58BF-D6B9-4659-833F-D47F8D394F33}" srcOrd="8" destOrd="0" presId="urn:microsoft.com/office/officeart/2005/8/layout/hList1"/>
    <dgm:cxn modelId="{948229D7-9B77-4246-A64A-B5B84D809FB9}" type="presParOf" srcId="{64FF58BF-D6B9-4659-833F-D47F8D394F33}" destId="{5C70BC50-3CA8-485E-851E-429CC94B44E6}" srcOrd="0" destOrd="0" presId="urn:microsoft.com/office/officeart/2005/8/layout/hList1"/>
    <dgm:cxn modelId="{A49138DD-E021-4274-89BC-3D3570F7CFF5}" type="presParOf" srcId="{64FF58BF-D6B9-4659-833F-D47F8D394F33}" destId="{2AB6911C-2526-42A7-A28A-52F88E10680F}" srcOrd="1" destOrd="0" presId="urn:microsoft.com/office/officeart/2005/8/layout/hList1"/>
    <dgm:cxn modelId="{7AEC8CF8-7F0D-4F5E-892E-5D3D49741226}" type="presParOf" srcId="{A359E0BE-C69D-41EF-8450-D8F936C442DD}" destId="{81F1F327-E1C8-49B0-A182-CDF3A7100613}" srcOrd="9" destOrd="0" presId="urn:microsoft.com/office/officeart/2005/8/layout/hList1"/>
    <dgm:cxn modelId="{103D7DE6-3909-43A9-B993-CD7872F3C62A}" type="presParOf" srcId="{A359E0BE-C69D-41EF-8450-D8F936C442DD}" destId="{988AD225-C674-47D4-962E-0AB8923A4F39}" srcOrd="10" destOrd="0" presId="urn:microsoft.com/office/officeart/2005/8/layout/hList1"/>
    <dgm:cxn modelId="{447232B0-FDB2-4F6C-9E67-2BE8A65CD9DD}" type="presParOf" srcId="{988AD225-C674-47D4-962E-0AB8923A4F39}" destId="{2B7C4553-989A-42C9-84A5-8677F3750840}" srcOrd="0" destOrd="0" presId="urn:microsoft.com/office/officeart/2005/8/layout/hList1"/>
    <dgm:cxn modelId="{E7DF15E2-9510-407E-9657-AE76F572F569}" type="presParOf" srcId="{988AD225-C674-47D4-962E-0AB8923A4F39}" destId="{8A7DE66C-AF6F-4338-B7E7-B1F184615B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B4ED4B-5852-4F4A-80EB-74323A96095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6039BBF-3EA0-488D-92B3-433466452222}">
      <dgm:prSet phldrT="[Текст]" custT="1"/>
      <dgm:spPr/>
      <dgm:t>
        <a:bodyPr/>
        <a:lstStyle/>
        <a:p>
          <a:r>
            <a:rPr lang="uk-UA" sz="2000" b="1" dirty="0" smtClean="0"/>
            <a:t>Формуючі</a:t>
          </a:r>
          <a:endParaRPr lang="uk-UA" sz="2000" b="1" dirty="0"/>
        </a:p>
      </dgm:t>
    </dgm:pt>
    <dgm:pt modelId="{3D9C3821-F353-4D2A-AD51-FCFDC13F1515}" type="parTrans" cxnId="{63527263-04CE-4DD4-B357-9E550E6BB6A5}">
      <dgm:prSet/>
      <dgm:spPr/>
      <dgm:t>
        <a:bodyPr/>
        <a:lstStyle/>
        <a:p>
          <a:endParaRPr lang="uk-UA" sz="2000"/>
        </a:p>
      </dgm:t>
    </dgm:pt>
    <dgm:pt modelId="{F5EB51CB-ADA7-44FC-A4ED-2CBAB91CCE25}" type="sibTrans" cxnId="{63527263-04CE-4DD4-B357-9E550E6BB6A5}">
      <dgm:prSet/>
      <dgm:spPr/>
      <dgm:t>
        <a:bodyPr/>
        <a:lstStyle/>
        <a:p>
          <a:endParaRPr lang="uk-UA" sz="2000"/>
        </a:p>
      </dgm:t>
    </dgm:pt>
    <dgm:pt modelId="{9680511B-D45E-454F-B08C-7352EDF17B20}">
      <dgm:prSet phldrT="[Текст]" custT="1"/>
      <dgm:spPr/>
      <dgm:t>
        <a:bodyPr/>
        <a:lstStyle/>
        <a:p>
          <a:r>
            <a:rPr lang="uk-UA" sz="2000" dirty="0" smtClean="0"/>
            <a:t>спрямовані на формування певних соціальних процесів</a:t>
          </a:r>
          <a:endParaRPr lang="uk-UA" sz="2000" noProof="0" dirty="0"/>
        </a:p>
      </dgm:t>
    </dgm:pt>
    <dgm:pt modelId="{2D2C9D2E-321D-4175-ABA6-28060A59FA5B}" type="parTrans" cxnId="{B6314075-5291-4424-81FF-9A1C7BC8173E}">
      <dgm:prSet/>
      <dgm:spPr/>
      <dgm:t>
        <a:bodyPr/>
        <a:lstStyle/>
        <a:p>
          <a:endParaRPr lang="uk-UA" sz="2000"/>
        </a:p>
      </dgm:t>
    </dgm:pt>
    <dgm:pt modelId="{35273D71-0245-4938-8A7E-16E6D850336F}" type="sibTrans" cxnId="{B6314075-5291-4424-81FF-9A1C7BC8173E}">
      <dgm:prSet/>
      <dgm:spPr/>
      <dgm:t>
        <a:bodyPr/>
        <a:lstStyle/>
        <a:p>
          <a:endParaRPr lang="uk-UA" sz="2000"/>
        </a:p>
      </dgm:t>
    </dgm:pt>
    <dgm:pt modelId="{34AE716B-9DE8-4691-8A6C-797E7EEC166F}">
      <dgm:prSet phldrT="[Текст]" custT="1"/>
      <dgm:spPr/>
      <dgm:t>
        <a:bodyPr/>
        <a:lstStyle/>
        <a:p>
          <a:r>
            <a:rPr lang="uk-UA" sz="2000" b="1" dirty="0" smtClean="0"/>
            <a:t>Стимулюючі</a:t>
          </a:r>
          <a:endParaRPr lang="uk-UA" sz="2000" b="1" dirty="0"/>
        </a:p>
      </dgm:t>
    </dgm:pt>
    <dgm:pt modelId="{D2E52B5B-B148-47C6-90D9-A61D43EB43F4}" type="parTrans" cxnId="{0DC3988D-3007-4D1A-AC8A-5B68FCDEF470}">
      <dgm:prSet/>
      <dgm:spPr/>
      <dgm:t>
        <a:bodyPr/>
        <a:lstStyle/>
        <a:p>
          <a:endParaRPr lang="uk-UA" sz="2000"/>
        </a:p>
      </dgm:t>
    </dgm:pt>
    <dgm:pt modelId="{39182159-030E-432B-AABB-516B67B899EF}" type="sibTrans" cxnId="{0DC3988D-3007-4D1A-AC8A-5B68FCDEF470}">
      <dgm:prSet/>
      <dgm:spPr/>
      <dgm:t>
        <a:bodyPr/>
        <a:lstStyle/>
        <a:p>
          <a:endParaRPr lang="uk-UA" sz="2000"/>
        </a:p>
      </dgm:t>
    </dgm:pt>
    <dgm:pt modelId="{63E0FE9F-8BA8-43B4-A882-0EC20B3CFC6B}">
      <dgm:prSet phldrT="[Текст]" custT="1"/>
      <dgm:spPr/>
      <dgm:t>
        <a:bodyPr/>
        <a:lstStyle/>
        <a:p>
          <a:r>
            <a:rPr lang="uk-UA" sz="2000" noProof="0" dirty="0" smtClean="0"/>
            <a:t>орієнтовані на підтримку чи розвиток соціальних процесів</a:t>
          </a:r>
          <a:endParaRPr lang="uk-UA" sz="2000" noProof="0" dirty="0"/>
        </a:p>
      </dgm:t>
    </dgm:pt>
    <dgm:pt modelId="{13963439-BC60-47A5-9ADB-B5BDBD786506}" type="parTrans" cxnId="{6B37EBD5-A883-4A9B-B2E3-711FF235D606}">
      <dgm:prSet/>
      <dgm:spPr/>
      <dgm:t>
        <a:bodyPr/>
        <a:lstStyle/>
        <a:p>
          <a:endParaRPr lang="uk-UA" sz="2000"/>
        </a:p>
      </dgm:t>
    </dgm:pt>
    <dgm:pt modelId="{22147816-F79B-41AE-B271-1C0A1530BC35}" type="sibTrans" cxnId="{6B37EBD5-A883-4A9B-B2E3-711FF235D606}">
      <dgm:prSet/>
      <dgm:spPr/>
      <dgm:t>
        <a:bodyPr/>
        <a:lstStyle/>
        <a:p>
          <a:endParaRPr lang="uk-UA" sz="2000"/>
        </a:p>
      </dgm:t>
    </dgm:pt>
    <dgm:pt modelId="{51486954-AB5A-4280-876C-8233C0BEFDE4}">
      <dgm:prSet phldrT="[Текст]" custT="1"/>
      <dgm:spPr/>
      <dgm:t>
        <a:bodyPr/>
        <a:lstStyle/>
        <a:p>
          <a:r>
            <a:rPr lang="uk-UA" sz="2000" b="1" noProof="0" dirty="0" smtClean="0"/>
            <a:t>Стримуючі</a:t>
          </a:r>
          <a:endParaRPr lang="uk-UA" sz="2000" b="1" noProof="0" dirty="0"/>
        </a:p>
      </dgm:t>
    </dgm:pt>
    <dgm:pt modelId="{45233779-0567-4F61-8DB3-8372B30505D3}" type="parTrans" cxnId="{322F8F64-33ED-4856-887F-93EB1816A1AA}">
      <dgm:prSet/>
      <dgm:spPr/>
      <dgm:t>
        <a:bodyPr/>
        <a:lstStyle/>
        <a:p>
          <a:endParaRPr lang="uk-UA" sz="2000"/>
        </a:p>
      </dgm:t>
    </dgm:pt>
    <dgm:pt modelId="{183D5DC8-EBAA-4E91-BFBE-65B9DF875066}" type="sibTrans" cxnId="{322F8F64-33ED-4856-887F-93EB1816A1AA}">
      <dgm:prSet/>
      <dgm:spPr/>
      <dgm:t>
        <a:bodyPr/>
        <a:lstStyle/>
        <a:p>
          <a:endParaRPr lang="uk-UA" sz="2000"/>
        </a:p>
      </dgm:t>
    </dgm:pt>
    <dgm:pt modelId="{E54BE84C-78D2-4351-B89B-74C24591284A}">
      <dgm:prSet phldrT="[Текст]" custT="1"/>
      <dgm:spPr/>
      <dgm:t>
        <a:bodyPr/>
        <a:lstStyle/>
        <a:p>
          <a:r>
            <a:rPr lang="uk-UA" sz="2000" noProof="0" dirty="0" smtClean="0"/>
            <a:t>Або ті що перешкоджають</a:t>
          </a:r>
          <a:endParaRPr lang="uk-UA" sz="2000" noProof="0" dirty="0"/>
        </a:p>
      </dgm:t>
    </dgm:pt>
    <dgm:pt modelId="{996FE4FF-A6DE-4011-9E1C-2ACC9F5ADD73}" type="parTrans" cxnId="{0F9348D0-F7EF-4F38-B321-170CAE1D443E}">
      <dgm:prSet/>
      <dgm:spPr/>
      <dgm:t>
        <a:bodyPr/>
        <a:lstStyle/>
        <a:p>
          <a:endParaRPr lang="uk-UA" sz="2000"/>
        </a:p>
      </dgm:t>
    </dgm:pt>
    <dgm:pt modelId="{FC774B5B-C012-4107-B615-D58EBCD156C4}" type="sibTrans" cxnId="{0F9348D0-F7EF-4F38-B321-170CAE1D443E}">
      <dgm:prSet/>
      <dgm:spPr/>
      <dgm:t>
        <a:bodyPr/>
        <a:lstStyle/>
        <a:p>
          <a:endParaRPr lang="uk-UA" sz="2000"/>
        </a:p>
      </dgm:t>
    </dgm:pt>
    <dgm:pt modelId="{877DC636-8C4E-442E-9C60-53A88805044C}">
      <dgm:prSet phldrT="[Текст]" custT="1"/>
      <dgm:spPr/>
      <dgm:t>
        <a:bodyPr/>
        <a:lstStyle/>
        <a:p>
          <a:r>
            <a:rPr lang="uk-UA" sz="2000" b="1" dirty="0" smtClean="0"/>
            <a:t>Деструктивні</a:t>
          </a:r>
          <a:endParaRPr lang="uk-UA" sz="2000" b="1" dirty="0"/>
        </a:p>
      </dgm:t>
    </dgm:pt>
    <dgm:pt modelId="{2479CCB2-4C16-425D-A909-DCF679765FFF}" type="parTrans" cxnId="{7C9BE280-814A-4227-8D8D-F5F4E2F7BC8F}">
      <dgm:prSet/>
      <dgm:spPr/>
      <dgm:t>
        <a:bodyPr/>
        <a:lstStyle/>
        <a:p>
          <a:endParaRPr lang="uk-UA" sz="2000"/>
        </a:p>
      </dgm:t>
    </dgm:pt>
    <dgm:pt modelId="{FB8CB5A8-F719-4EFA-BC6E-6E4E5E83AF98}" type="sibTrans" cxnId="{7C9BE280-814A-4227-8D8D-F5F4E2F7BC8F}">
      <dgm:prSet/>
      <dgm:spPr/>
      <dgm:t>
        <a:bodyPr/>
        <a:lstStyle/>
        <a:p>
          <a:endParaRPr lang="uk-UA" sz="2000"/>
        </a:p>
      </dgm:t>
    </dgm:pt>
    <dgm:pt modelId="{0A8F34A6-02E1-4616-85B2-64894E0BC110}">
      <dgm:prSet phldrT="[Текст]" custT="1"/>
      <dgm:spPr/>
      <dgm:t>
        <a:bodyPr/>
        <a:lstStyle/>
        <a:p>
          <a:r>
            <a:rPr lang="uk-UA" sz="2000" noProof="0" dirty="0" smtClean="0"/>
            <a:t>Або ті що руйнують</a:t>
          </a:r>
          <a:endParaRPr lang="uk-UA" sz="2000" noProof="0" dirty="0"/>
        </a:p>
      </dgm:t>
    </dgm:pt>
    <dgm:pt modelId="{C78FEF2F-403B-4098-A75C-665C6F1C9858}" type="parTrans" cxnId="{88CEC33B-5C1A-4509-9F7C-9A62B0B22F6C}">
      <dgm:prSet/>
      <dgm:spPr/>
      <dgm:t>
        <a:bodyPr/>
        <a:lstStyle/>
        <a:p>
          <a:endParaRPr lang="uk-UA" sz="2000"/>
        </a:p>
      </dgm:t>
    </dgm:pt>
    <dgm:pt modelId="{F85E9397-7506-4101-846A-A97539AF31F0}" type="sibTrans" cxnId="{88CEC33B-5C1A-4509-9F7C-9A62B0B22F6C}">
      <dgm:prSet/>
      <dgm:spPr/>
      <dgm:t>
        <a:bodyPr/>
        <a:lstStyle/>
        <a:p>
          <a:endParaRPr lang="uk-UA" sz="2000"/>
        </a:p>
      </dgm:t>
    </dgm:pt>
    <dgm:pt modelId="{545C4278-8C0A-43B9-B3B6-C07156EBBEB6}">
      <dgm:prSet phldrT="[Текст]" custT="1"/>
      <dgm:spPr/>
      <dgm:t>
        <a:bodyPr/>
        <a:lstStyle/>
        <a:p>
          <a:r>
            <a:rPr lang="uk-UA" sz="2000" noProof="0" dirty="0" smtClean="0"/>
            <a:t>вони визначають межі соціальних процесів</a:t>
          </a:r>
          <a:endParaRPr lang="uk-UA" sz="2000" noProof="0" dirty="0"/>
        </a:p>
      </dgm:t>
    </dgm:pt>
    <dgm:pt modelId="{5A016551-4C4D-4864-BD3B-D4FB7DC5AF3B}" type="parTrans" cxnId="{841042CE-7981-48AD-9F5F-586A58BB3071}">
      <dgm:prSet/>
      <dgm:spPr/>
      <dgm:t>
        <a:bodyPr/>
        <a:lstStyle/>
        <a:p>
          <a:endParaRPr lang="uk-UA" sz="2000"/>
        </a:p>
      </dgm:t>
    </dgm:pt>
    <dgm:pt modelId="{466A39A6-270D-499F-AFFB-B90968B46EDC}" type="sibTrans" cxnId="{841042CE-7981-48AD-9F5F-586A58BB3071}">
      <dgm:prSet/>
      <dgm:spPr/>
      <dgm:t>
        <a:bodyPr/>
        <a:lstStyle/>
        <a:p>
          <a:endParaRPr lang="uk-UA" sz="2000"/>
        </a:p>
      </dgm:t>
    </dgm:pt>
    <dgm:pt modelId="{E1645C57-9E6F-4FE6-B46F-35A3C510312A}">
      <dgm:prSet phldrT="[Текст]" custT="1"/>
      <dgm:spPr/>
      <dgm:t>
        <a:bodyPr/>
        <a:lstStyle/>
        <a:p>
          <a:r>
            <a:rPr lang="uk-UA" sz="2000" noProof="0" dirty="0" smtClean="0"/>
            <a:t>Вони спрямовані на підрив і усунення певних процесів</a:t>
          </a:r>
          <a:endParaRPr lang="uk-UA" sz="2000" noProof="0" dirty="0"/>
        </a:p>
      </dgm:t>
    </dgm:pt>
    <dgm:pt modelId="{0B19E63A-80DA-4F92-A403-9FA54E8E0BF3}" type="parTrans" cxnId="{3E447742-25F7-48A9-82E9-AFCFACC50CA6}">
      <dgm:prSet/>
      <dgm:spPr/>
      <dgm:t>
        <a:bodyPr/>
        <a:lstStyle/>
        <a:p>
          <a:endParaRPr lang="uk-UA" sz="2000"/>
        </a:p>
      </dgm:t>
    </dgm:pt>
    <dgm:pt modelId="{2E775670-E99D-4CD6-AFB4-5076ED2E3098}" type="sibTrans" cxnId="{3E447742-25F7-48A9-82E9-AFCFACC50CA6}">
      <dgm:prSet/>
      <dgm:spPr/>
      <dgm:t>
        <a:bodyPr/>
        <a:lstStyle/>
        <a:p>
          <a:endParaRPr lang="uk-UA" sz="2000"/>
        </a:p>
      </dgm:t>
    </dgm:pt>
    <dgm:pt modelId="{4FB466A6-567B-4378-B1B8-1812F3BB372D}" type="pres">
      <dgm:prSet presAssocID="{8DB4ED4B-5852-4F4A-80EB-74323A9609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BB1E021-4B45-467A-B1E1-B26E69E23859}" type="pres">
      <dgm:prSet presAssocID="{F6039BBF-3EA0-488D-92B3-433466452222}" presName="composite" presStyleCnt="0"/>
      <dgm:spPr/>
      <dgm:t>
        <a:bodyPr/>
        <a:lstStyle/>
        <a:p>
          <a:endParaRPr lang="uk-UA"/>
        </a:p>
      </dgm:t>
    </dgm:pt>
    <dgm:pt modelId="{EC2DCA09-AAA7-41D5-93D4-BCAFF92A66F2}" type="pres">
      <dgm:prSet presAssocID="{F6039BBF-3EA0-488D-92B3-43346645222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311199-03DA-4DCC-950C-52A555641AF7}" type="pres">
      <dgm:prSet presAssocID="{F6039BBF-3EA0-488D-92B3-43346645222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904860-BF7E-40E0-9803-AE94AD0A6A64}" type="pres">
      <dgm:prSet presAssocID="{F5EB51CB-ADA7-44FC-A4ED-2CBAB91CCE25}" presName="space" presStyleCnt="0"/>
      <dgm:spPr/>
      <dgm:t>
        <a:bodyPr/>
        <a:lstStyle/>
        <a:p>
          <a:endParaRPr lang="uk-UA"/>
        </a:p>
      </dgm:t>
    </dgm:pt>
    <dgm:pt modelId="{D2C2DEDD-D132-4CEA-A274-28A9EAC2E4B4}" type="pres">
      <dgm:prSet presAssocID="{34AE716B-9DE8-4691-8A6C-797E7EEC166F}" presName="composite" presStyleCnt="0"/>
      <dgm:spPr/>
      <dgm:t>
        <a:bodyPr/>
        <a:lstStyle/>
        <a:p>
          <a:endParaRPr lang="uk-UA"/>
        </a:p>
      </dgm:t>
    </dgm:pt>
    <dgm:pt modelId="{6FB438A7-E382-411C-8DE8-CBF89CF5FCC4}" type="pres">
      <dgm:prSet presAssocID="{34AE716B-9DE8-4691-8A6C-797E7EEC166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EE256A-13A8-49FB-90B3-7208DCECE793}" type="pres">
      <dgm:prSet presAssocID="{34AE716B-9DE8-4691-8A6C-797E7EEC166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FA1BB8-D53B-4205-A202-E5ED9CDAD695}" type="pres">
      <dgm:prSet presAssocID="{39182159-030E-432B-AABB-516B67B899EF}" presName="space" presStyleCnt="0"/>
      <dgm:spPr/>
      <dgm:t>
        <a:bodyPr/>
        <a:lstStyle/>
        <a:p>
          <a:endParaRPr lang="uk-UA"/>
        </a:p>
      </dgm:t>
    </dgm:pt>
    <dgm:pt modelId="{D480BCC1-44AE-424A-96FD-221F552550A8}" type="pres">
      <dgm:prSet presAssocID="{51486954-AB5A-4280-876C-8233C0BEFDE4}" presName="composite" presStyleCnt="0"/>
      <dgm:spPr/>
      <dgm:t>
        <a:bodyPr/>
        <a:lstStyle/>
        <a:p>
          <a:endParaRPr lang="uk-UA"/>
        </a:p>
      </dgm:t>
    </dgm:pt>
    <dgm:pt modelId="{F9759E65-E83F-4442-BD02-0AC87F28357A}" type="pres">
      <dgm:prSet presAssocID="{51486954-AB5A-4280-876C-8233C0BEFDE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A93E56-7AF9-4BDF-AE65-204833CFB2A0}" type="pres">
      <dgm:prSet presAssocID="{51486954-AB5A-4280-876C-8233C0BEFDE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83375-4177-4C33-A2E1-291773EE4D8B}" type="pres">
      <dgm:prSet presAssocID="{183D5DC8-EBAA-4E91-BFBE-65B9DF875066}" presName="space" presStyleCnt="0"/>
      <dgm:spPr/>
      <dgm:t>
        <a:bodyPr/>
        <a:lstStyle/>
        <a:p>
          <a:endParaRPr lang="uk-UA"/>
        </a:p>
      </dgm:t>
    </dgm:pt>
    <dgm:pt modelId="{1E16BD09-CB0D-42F0-AA35-59685D233105}" type="pres">
      <dgm:prSet presAssocID="{877DC636-8C4E-442E-9C60-53A88805044C}" presName="composite" presStyleCnt="0"/>
      <dgm:spPr/>
      <dgm:t>
        <a:bodyPr/>
        <a:lstStyle/>
        <a:p>
          <a:endParaRPr lang="uk-UA"/>
        </a:p>
      </dgm:t>
    </dgm:pt>
    <dgm:pt modelId="{73C1F4B7-2D68-4087-B3B4-1FC84B6D53AC}" type="pres">
      <dgm:prSet presAssocID="{877DC636-8C4E-442E-9C60-53A88805044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8E0B39-CBC2-4926-8A18-2F7696E3D676}" type="pres">
      <dgm:prSet presAssocID="{877DC636-8C4E-442E-9C60-53A88805044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138E767-00A4-4F93-BC37-8C63F6C8887F}" type="presOf" srcId="{8DB4ED4B-5852-4F4A-80EB-74323A960958}" destId="{4FB466A6-567B-4378-B1B8-1812F3BB372D}" srcOrd="0" destOrd="0" presId="urn:microsoft.com/office/officeart/2005/8/layout/hList1"/>
    <dgm:cxn modelId="{D4541779-CF08-4F34-BB2A-915F1D27120D}" type="presOf" srcId="{51486954-AB5A-4280-876C-8233C0BEFDE4}" destId="{F9759E65-E83F-4442-BD02-0AC87F28357A}" srcOrd="0" destOrd="0" presId="urn:microsoft.com/office/officeart/2005/8/layout/hList1"/>
    <dgm:cxn modelId="{024E5FCA-B9D9-4D98-80DF-B3F70F683280}" type="presOf" srcId="{F6039BBF-3EA0-488D-92B3-433466452222}" destId="{EC2DCA09-AAA7-41D5-93D4-BCAFF92A66F2}" srcOrd="0" destOrd="0" presId="urn:microsoft.com/office/officeart/2005/8/layout/hList1"/>
    <dgm:cxn modelId="{88CEC33B-5C1A-4509-9F7C-9A62B0B22F6C}" srcId="{877DC636-8C4E-442E-9C60-53A88805044C}" destId="{0A8F34A6-02E1-4616-85B2-64894E0BC110}" srcOrd="0" destOrd="0" parTransId="{C78FEF2F-403B-4098-A75C-665C6F1C9858}" sibTransId="{F85E9397-7506-4101-846A-A97539AF31F0}"/>
    <dgm:cxn modelId="{2A91BC8C-74AD-4A4E-A18E-D006E71F9FD1}" type="presOf" srcId="{9680511B-D45E-454F-B08C-7352EDF17B20}" destId="{FC311199-03DA-4DCC-950C-52A555641AF7}" srcOrd="0" destOrd="0" presId="urn:microsoft.com/office/officeart/2005/8/layout/hList1"/>
    <dgm:cxn modelId="{9A39500B-8F24-43C2-AB7F-9A2DDCFC3A96}" type="presOf" srcId="{545C4278-8C0A-43B9-B3B6-C07156EBBEB6}" destId="{DAA93E56-7AF9-4BDF-AE65-204833CFB2A0}" srcOrd="0" destOrd="1" presId="urn:microsoft.com/office/officeart/2005/8/layout/hList1"/>
    <dgm:cxn modelId="{BD1930E2-920C-452D-BA6D-31273D6A2354}" type="presOf" srcId="{E1645C57-9E6F-4FE6-B46F-35A3C510312A}" destId="{A68E0B39-CBC2-4926-8A18-2F7696E3D676}" srcOrd="0" destOrd="1" presId="urn:microsoft.com/office/officeart/2005/8/layout/hList1"/>
    <dgm:cxn modelId="{63527263-04CE-4DD4-B357-9E550E6BB6A5}" srcId="{8DB4ED4B-5852-4F4A-80EB-74323A960958}" destId="{F6039BBF-3EA0-488D-92B3-433466452222}" srcOrd="0" destOrd="0" parTransId="{3D9C3821-F353-4D2A-AD51-FCFDC13F1515}" sibTransId="{F5EB51CB-ADA7-44FC-A4ED-2CBAB91CCE25}"/>
    <dgm:cxn modelId="{6B37EBD5-A883-4A9B-B2E3-711FF235D606}" srcId="{34AE716B-9DE8-4691-8A6C-797E7EEC166F}" destId="{63E0FE9F-8BA8-43B4-A882-0EC20B3CFC6B}" srcOrd="0" destOrd="0" parTransId="{13963439-BC60-47A5-9ADB-B5BDBD786506}" sibTransId="{22147816-F79B-41AE-B271-1C0A1530BC35}"/>
    <dgm:cxn modelId="{0F9348D0-F7EF-4F38-B321-170CAE1D443E}" srcId="{51486954-AB5A-4280-876C-8233C0BEFDE4}" destId="{E54BE84C-78D2-4351-B89B-74C24591284A}" srcOrd="0" destOrd="0" parTransId="{996FE4FF-A6DE-4011-9E1C-2ACC9F5ADD73}" sibTransId="{FC774B5B-C012-4107-B615-D58EBCD156C4}"/>
    <dgm:cxn modelId="{4BC02BEC-05F5-4653-BA66-1089CF58D715}" type="presOf" srcId="{63E0FE9F-8BA8-43B4-A882-0EC20B3CFC6B}" destId="{64EE256A-13A8-49FB-90B3-7208DCECE793}" srcOrd="0" destOrd="0" presId="urn:microsoft.com/office/officeart/2005/8/layout/hList1"/>
    <dgm:cxn modelId="{B6314075-5291-4424-81FF-9A1C7BC8173E}" srcId="{F6039BBF-3EA0-488D-92B3-433466452222}" destId="{9680511B-D45E-454F-B08C-7352EDF17B20}" srcOrd="0" destOrd="0" parTransId="{2D2C9D2E-321D-4175-ABA6-28060A59FA5B}" sibTransId="{35273D71-0245-4938-8A7E-16E6D850336F}"/>
    <dgm:cxn modelId="{96978FB0-FD11-42EB-A940-1F4D0BE4A2E9}" type="presOf" srcId="{0A8F34A6-02E1-4616-85B2-64894E0BC110}" destId="{A68E0B39-CBC2-4926-8A18-2F7696E3D676}" srcOrd="0" destOrd="0" presId="urn:microsoft.com/office/officeart/2005/8/layout/hList1"/>
    <dgm:cxn modelId="{841042CE-7981-48AD-9F5F-586A58BB3071}" srcId="{51486954-AB5A-4280-876C-8233C0BEFDE4}" destId="{545C4278-8C0A-43B9-B3B6-C07156EBBEB6}" srcOrd="1" destOrd="0" parTransId="{5A016551-4C4D-4864-BD3B-D4FB7DC5AF3B}" sibTransId="{466A39A6-270D-499F-AFFB-B90968B46EDC}"/>
    <dgm:cxn modelId="{322F8F64-33ED-4856-887F-93EB1816A1AA}" srcId="{8DB4ED4B-5852-4F4A-80EB-74323A960958}" destId="{51486954-AB5A-4280-876C-8233C0BEFDE4}" srcOrd="2" destOrd="0" parTransId="{45233779-0567-4F61-8DB3-8372B30505D3}" sibTransId="{183D5DC8-EBAA-4E91-BFBE-65B9DF875066}"/>
    <dgm:cxn modelId="{3E447742-25F7-48A9-82E9-AFCFACC50CA6}" srcId="{877DC636-8C4E-442E-9C60-53A88805044C}" destId="{E1645C57-9E6F-4FE6-B46F-35A3C510312A}" srcOrd="1" destOrd="0" parTransId="{0B19E63A-80DA-4F92-A403-9FA54E8E0BF3}" sibTransId="{2E775670-E99D-4CD6-AFB4-5076ED2E3098}"/>
    <dgm:cxn modelId="{7C9BE280-814A-4227-8D8D-F5F4E2F7BC8F}" srcId="{8DB4ED4B-5852-4F4A-80EB-74323A960958}" destId="{877DC636-8C4E-442E-9C60-53A88805044C}" srcOrd="3" destOrd="0" parTransId="{2479CCB2-4C16-425D-A909-DCF679765FFF}" sibTransId="{FB8CB5A8-F719-4EFA-BC6E-6E4E5E83AF98}"/>
    <dgm:cxn modelId="{00D99192-EB0E-41FF-B43D-B2B183C00967}" type="presOf" srcId="{34AE716B-9DE8-4691-8A6C-797E7EEC166F}" destId="{6FB438A7-E382-411C-8DE8-CBF89CF5FCC4}" srcOrd="0" destOrd="0" presId="urn:microsoft.com/office/officeart/2005/8/layout/hList1"/>
    <dgm:cxn modelId="{C67E3492-16CC-4A32-B6C5-410A96A5B781}" type="presOf" srcId="{877DC636-8C4E-442E-9C60-53A88805044C}" destId="{73C1F4B7-2D68-4087-B3B4-1FC84B6D53AC}" srcOrd="0" destOrd="0" presId="urn:microsoft.com/office/officeart/2005/8/layout/hList1"/>
    <dgm:cxn modelId="{89184CCA-DCA2-4832-9EC4-C8D4F168FD15}" type="presOf" srcId="{E54BE84C-78D2-4351-B89B-74C24591284A}" destId="{DAA93E56-7AF9-4BDF-AE65-204833CFB2A0}" srcOrd="0" destOrd="0" presId="urn:microsoft.com/office/officeart/2005/8/layout/hList1"/>
    <dgm:cxn modelId="{0DC3988D-3007-4D1A-AC8A-5B68FCDEF470}" srcId="{8DB4ED4B-5852-4F4A-80EB-74323A960958}" destId="{34AE716B-9DE8-4691-8A6C-797E7EEC166F}" srcOrd="1" destOrd="0" parTransId="{D2E52B5B-B148-47C6-90D9-A61D43EB43F4}" sibTransId="{39182159-030E-432B-AABB-516B67B899EF}"/>
    <dgm:cxn modelId="{EFF1C3B5-38F2-4909-BDC4-1275692D0CA2}" type="presParOf" srcId="{4FB466A6-567B-4378-B1B8-1812F3BB372D}" destId="{ABB1E021-4B45-467A-B1E1-B26E69E23859}" srcOrd="0" destOrd="0" presId="urn:microsoft.com/office/officeart/2005/8/layout/hList1"/>
    <dgm:cxn modelId="{E93AAD0B-9DA4-4E28-BF25-0CD70FB3FC06}" type="presParOf" srcId="{ABB1E021-4B45-467A-B1E1-B26E69E23859}" destId="{EC2DCA09-AAA7-41D5-93D4-BCAFF92A66F2}" srcOrd="0" destOrd="0" presId="urn:microsoft.com/office/officeart/2005/8/layout/hList1"/>
    <dgm:cxn modelId="{EF67761C-ED67-46F8-AC8E-41050C274902}" type="presParOf" srcId="{ABB1E021-4B45-467A-B1E1-B26E69E23859}" destId="{FC311199-03DA-4DCC-950C-52A555641AF7}" srcOrd="1" destOrd="0" presId="urn:microsoft.com/office/officeart/2005/8/layout/hList1"/>
    <dgm:cxn modelId="{FD666AF3-20B4-4D44-9D90-3CF197CEA907}" type="presParOf" srcId="{4FB466A6-567B-4378-B1B8-1812F3BB372D}" destId="{F9904860-BF7E-40E0-9803-AE94AD0A6A64}" srcOrd="1" destOrd="0" presId="urn:microsoft.com/office/officeart/2005/8/layout/hList1"/>
    <dgm:cxn modelId="{2731BA00-5B28-402E-B365-D3067E854947}" type="presParOf" srcId="{4FB466A6-567B-4378-B1B8-1812F3BB372D}" destId="{D2C2DEDD-D132-4CEA-A274-28A9EAC2E4B4}" srcOrd="2" destOrd="0" presId="urn:microsoft.com/office/officeart/2005/8/layout/hList1"/>
    <dgm:cxn modelId="{0F08E731-9A82-478A-A216-EF2A5C3F487B}" type="presParOf" srcId="{D2C2DEDD-D132-4CEA-A274-28A9EAC2E4B4}" destId="{6FB438A7-E382-411C-8DE8-CBF89CF5FCC4}" srcOrd="0" destOrd="0" presId="urn:microsoft.com/office/officeart/2005/8/layout/hList1"/>
    <dgm:cxn modelId="{CF2E5C5C-514B-4E8C-ADB6-C76DF3D493EF}" type="presParOf" srcId="{D2C2DEDD-D132-4CEA-A274-28A9EAC2E4B4}" destId="{64EE256A-13A8-49FB-90B3-7208DCECE793}" srcOrd="1" destOrd="0" presId="urn:microsoft.com/office/officeart/2005/8/layout/hList1"/>
    <dgm:cxn modelId="{641955E5-EB1C-4604-8624-3CB757703F79}" type="presParOf" srcId="{4FB466A6-567B-4378-B1B8-1812F3BB372D}" destId="{89FA1BB8-D53B-4205-A202-E5ED9CDAD695}" srcOrd="3" destOrd="0" presId="urn:microsoft.com/office/officeart/2005/8/layout/hList1"/>
    <dgm:cxn modelId="{AE61BA55-F28D-46D8-9C28-2D83238CBA3E}" type="presParOf" srcId="{4FB466A6-567B-4378-B1B8-1812F3BB372D}" destId="{D480BCC1-44AE-424A-96FD-221F552550A8}" srcOrd="4" destOrd="0" presId="urn:microsoft.com/office/officeart/2005/8/layout/hList1"/>
    <dgm:cxn modelId="{727C8CF5-0C04-4086-BB67-C6B48B796225}" type="presParOf" srcId="{D480BCC1-44AE-424A-96FD-221F552550A8}" destId="{F9759E65-E83F-4442-BD02-0AC87F28357A}" srcOrd="0" destOrd="0" presId="urn:microsoft.com/office/officeart/2005/8/layout/hList1"/>
    <dgm:cxn modelId="{A8181749-7E25-446E-9C99-C0FE57B35549}" type="presParOf" srcId="{D480BCC1-44AE-424A-96FD-221F552550A8}" destId="{DAA93E56-7AF9-4BDF-AE65-204833CFB2A0}" srcOrd="1" destOrd="0" presId="urn:microsoft.com/office/officeart/2005/8/layout/hList1"/>
    <dgm:cxn modelId="{73E76B23-E8D7-4E05-A1AE-F9BA5CFE742B}" type="presParOf" srcId="{4FB466A6-567B-4378-B1B8-1812F3BB372D}" destId="{D4483375-4177-4C33-A2E1-291773EE4D8B}" srcOrd="5" destOrd="0" presId="urn:microsoft.com/office/officeart/2005/8/layout/hList1"/>
    <dgm:cxn modelId="{F4BB3A2E-BEBB-4A30-8A0C-362853987951}" type="presParOf" srcId="{4FB466A6-567B-4378-B1B8-1812F3BB372D}" destId="{1E16BD09-CB0D-42F0-AA35-59685D233105}" srcOrd="6" destOrd="0" presId="urn:microsoft.com/office/officeart/2005/8/layout/hList1"/>
    <dgm:cxn modelId="{D2F35EBB-FF82-4B67-9C3F-E982DAF2DCA7}" type="presParOf" srcId="{1E16BD09-CB0D-42F0-AA35-59685D233105}" destId="{73C1F4B7-2D68-4087-B3B4-1FC84B6D53AC}" srcOrd="0" destOrd="0" presId="urn:microsoft.com/office/officeart/2005/8/layout/hList1"/>
    <dgm:cxn modelId="{209F36E3-756B-4564-B580-976C98B115B1}" type="presParOf" srcId="{1E16BD09-CB0D-42F0-AA35-59685D233105}" destId="{A68E0B39-CBC2-4926-8A18-2F7696E3D6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8167EE-80FC-470D-B3FD-9D7DB10F751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59300DD3-4737-49EE-A160-67278E5870B2}">
      <dgm:prSet phldrT="[Текст]" custT="1"/>
      <dgm:spPr/>
      <dgm:t>
        <a:bodyPr/>
        <a:lstStyle/>
        <a:p>
          <a:r>
            <a:rPr lang="uk-UA" sz="2400" dirty="0" smtClean="0"/>
            <a:t>Стратегічні</a:t>
          </a:r>
          <a:endParaRPr lang="uk-UA" sz="2400" dirty="0"/>
        </a:p>
      </dgm:t>
    </dgm:pt>
    <dgm:pt modelId="{3B31A548-7915-4147-B4C4-22350601FB77}" type="parTrans" cxnId="{CCF38D63-BE1B-407B-BDB3-5626B2EA1AD1}">
      <dgm:prSet/>
      <dgm:spPr/>
      <dgm:t>
        <a:bodyPr/>
        <a:lstStyle/>
        <a:p>
          <a:endParaRPr lang="uk-UA" sz="2000"/>
        </a:p>
      </dgm:t>
    </dgm:pt>
    <dgm:pt modelId="{A1252427-FEAF-43F3-8773-648D60D65183}" type="sibTrans" cxnId="{CCF38D63-BE1B-407B-BDB3-5626B2EA1AD1}">
      <dgm:prSet/>
      <dgm:spPr/>
      <dgm:t>
        <a:bodyPr/>
        <a:lstStyle/>
        <a:p>
          <a:endParaRPr lang="uk-UA" sz="2000"/>
        </a:p>
      </dgm:t>
    </dgm:pt>
    <dgm:pt modelId="{1B09D8A4-9D96-4D0C-B08F-53DEF5EB7BFD}">
      <dgm:prSet phldrT="[Текст]" custT="1"/>
      <dgm:spPr/>
      <dgm:t>
        <a:bodyPr/>
        <a:lstStyle/>
        <a:p>
          <a:r>
            <a:rPr lang="uk-UA" sz="2000" noProof="0" dirty="0" smtClean="0"/>
            <a:t>орієнтовані на досягнення далеких цілей на відносно тривалих етапах розвитку</a:t>
          </a:r>
          <a:endParaRPr lang="uk-UA" sz="2000" noProof="0" dirty="0"/>
        </a:p>
      </dgm:t>
    </dgm:pt>
    <dgm:pt modelId="{9B1C4BBB-D475-43CD-9B9A-98B67C79A721}" type="parTrans" cxnId="{234EC32E-DC91-4478-ADD7-063FC83E91A7}">
      <dgm:prSet/>
      <dgm:spPr/>
      <dgm:t>
        <a:bodyPr/>
        <a:lstStyle/>
        <a:p>
          <a:endParaRPr lang="uk-UA" sz="2000"/>
        </a:p>
      </dgm:t>
    </dgm:pt>
    <dgm:pt modelId="{00560F7E-C64A-4BCF-A909-A7A1997C16CE}" type="sibTrans" cxnId="{234EC32E-DC91-4478-ADD7-063FC83E91A7}">
      <dgm:prSet/>
      <dgm:spPr/>
      <dgm:t>
        <a:bodyPr/>
        <a:lstStyle/>
        <a:p>
          <a:endParaRPr lang="uk-UA" sz="2000"/>
        </a:p>
      </dgm:t>
    </dgm:pt>
    <dgm:pt modelId="{7C755B4A-FF1A-4E31-A0A8-C1AF34FCFF9F}">
      <dgm:prSet phldrT="[Текст]" custT="1"/>
      <dgm:spPr/>
      <dgm:t>
        <a:bodyPr/>
        <a:lstStyle/>
        <a:p>
          <a:r>
            <a:rPr lang="uk-UA" sz="2000" noProof="0" dirty="0" smtClean="0"/>
            <a:t>орієнтовані на досягнення ближніх цілей в конкретних ситуаціях</a:t>
          </a:r>
          <a:endParaRPr lang="uk-UA" sz="2000" noProof="0" dirty="0"/>
        </a:p>
      </dgm:t>
    </dgm:pt>
    <dgm:pt modelId="{603353B5-B7CE-40DE-994E-3767FC06FCFA}" type="parTrans" cxnId="{D8E1E180-00D6-48A9-AB57-D8CFA35B2771}">
      <dgm:prSet/>
      <dgm:spPr/>
      <dgm:t>
        <a:bodyPr/>
        <a:lstStyle/>
        <a:p>
          <a:endParaRPr lang="uk-UA" sz="2000"/>
        </a:p>
      </dgm:t>
    </dgm:pt>
    <dgm:pt modelId="{28DF9C75-2419-4BA2-B5DD-3FF46208A5FA}" type="sibTrans" cxnId="{D8E1E180-00D6-48A9-AB57-D8CFA35B2771}">
      <dgm:prSet/>
      <dgm:spPr/>
      <dgm:t>
        <a:bodyPr/>
        <a:lstStyle/>
        <a:p>
          <a:endParaRPr lang="uk-UA" sz="2000"/>
        </a:p>
      </dgm:t>
    </dgm:pt>
    <dgm:pt modelId="{6DD523F2-3B47-436C-AEE0-B62819D6AD89}">
      <dgm:prSet phldrT="[Текст]" custT="1"/>
      <dgm:spPr/>
      <dgm:t>
        <a:bodyPr/>
        <a:lstStyle/>
        <a:p>
          <a:r>
            <a:rPr lang="uk-UA" sz="2400" dirty="0" smtClean="0"/>
            <a:t>Оперативні</a:t>
          </a:r>
          <a:endParaRPr lang="uk-UA" sz="2400" dirty="0"/>
        </a:p>
      </dgm:t>
    </dgm:pt>
    <dgm:pt modelId="{5B22C3C2-516A-4808-8859-668118B591EA}" type="parTrans" cxnId="{56B8B465-CFC1-4C5D-ADF4-E539515C0DB2}">
      <dgm:prSet/>
      <dgm:spPr/>
      <dgm:t>
        <a:bodyPr/>
        <a:lstStyle/>
        <a:p>
          <a:endParaRPr lang="uk-UA" sz="2000"/>
        </a:p>
      </dgm:t>
    </dgm:pt>
    <dgm:pt modelId="{706A4E9B-8F85-473D-B675-D5E6BD0F9CAA}" type="sibTrans" cxnId="{56B8B465-CFC1-4C5D-ADF4-E539515C0DB2}">
      <dgm:prSet/>
      <dgm:spPr/>
      <dgm:t>
        <a:bodyPr/>
        <a:lstStyle/>
        <a:p>
          <a:endParaRPr lang="uk-UA" sz="2000"/>
        </a:p>
      </dgm:t>
    </dgm:pt>
    <dgm:pt modelId="{9816D14D-8852-4912-9BFD-B0F6E17D39EF}">
      <dgm:prSet phldrT="[Текст]" custT="1"/>
      <dgm:spPr/>
      <dgm:t>
        <a:bodyPr/>
        <a:lstStyle/>
        <a:p>
          <a:r>
            <a:rPr lang="uk-UA" sz="2000" noProof="0" dirty="0" smtClean="0"/>
            <a:t>орієнтовані на досягнення поточних цілей і рішення виникаючих при цьому завдань</a:t>
          </a:r>
          <a:endParaRPr lang="uk-UA" sz="2000" noProof="0" dirty="0"/>
        </a:p>
      </dgm:t>
    </dgm:pt>
    <dgm:pt modelId="{71DDB27F-37BA-4830-B0AF-238BCC6C3C6D}" type="parTrans" cxnId="{E64028C0-63ED-43D3-A752-32FC14A1AB44}">
      <dgm:prSet/>
      <dgm:spPr/>
      <dgm:t>
        <a:bodyPr/>
        <a:lstStyle/>
        <a:p>
          <a:endParaRPr lang="uk-UA" sz="2000"/>
        </a:p>
      </dgm:t>
    </dgm:pt>
    <dgm:pt modelId="{68645582-68A0-4C56-B540-6F02CE10C1BC}" type="sibTrans" cxnId="{E64028C0-63ED-43D3-A752-32FC14A1AB44}">
      <dgm:prSet/>
      <dgm:spPr/>
      <dgm:t>
        <a:bodyPr/>
        <a:lstStyle/>
        <a:p>
          <a:endParaRPr lang="uk-UA" sz="2000"/>
        </a:p>
      </dgm:t>
    </dgm:pt>
    <dgm:pt modelId="{44E9D228-271E-43B1-BD27-90A0D92A0725}">
      <dgm:prSet phldrT="[Текст]" custT="1"/>
      <dgm:spPr/>
      <dgm:t>
        <a:bodyPr/>
        <a:lstStyle/>
        <a:p>
          <a:r>
            <a:rPr lang="uk-UA" sz="2400" dirty="0" smtClean="0"/>
            <a:t>Тактичні</a:t>
          </a:r>
          <a:endParaRPr lang="uk-UA" sz="2400" dirty="0"/>
        </a:p>
      </dgm:t>
    </dgm:pt>
    <dgm:pt modelId="{66383C8B-3866-478E-869A-75295A2346E9}" type="parTrans" cxnId="{9B79EEC0-ED91-40EC-A5C0-21C73B276747}">
      <dgm:prSet/>
      <dgm:spPr/>
      <dgm:t>
        <a:bodyPr/>
        <a:lstStyle/>
        <a:p>
          <a:endParaRPr lang="uk-UA" sz="2000"/>
        </a:p>
      </dgm:t>
    </dgm:pt>
    <dgm:pt modelId="{47667225-2919-449E-993B-632FA7252CB0}" type="sibTrans" cxnId="{9B79EEC0-ED91-40EC-A5C0-21C73B276747}">
      <dgm:prSet/>
      <dgm:spPr/>
      <dgm:t>
        <a:bodyPr/>
        <a:lstStyle/>
        <a:p>
          <a:endParaRPr lang="uk-UA" sz="2000"/>
        </a:p>
      </dgm:t>
    </dgm:pt>
    <dgm:pt modelId="{044B4963-3B5F-4850-9807-3B9B77A2EB88}" type="pres">
      <dgm:prSet presAssocID="{898167EE-80FC-470D-B3FD-9D7DB10F75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F41FE02-D7C8-42F2-880F-F1344E20E40B}" type="pres">
      <dgm:prSet presAssocID="{59300DD3-4737-49EE-A160-67278E5870B2}" presName="linNode" presStyleCnt="0"/>
      <dgm:spPr/>
    </dgm:pt>
    <dgm:pt modelId="{CC5D64CD-C166-431C-A5E9-86D27D6215F2}" type="pres">
      <dgm:prSet presAssocID="{59300DD3-4737-49EE-A160-67278E5870B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95DEEC-9930-467F-B5EA-6742036CDD24}" type="pres">
      <dgm:prSet presAssocID="{59300DD3-4737-49EE-A160-67278E5870B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696447-186D-4C38-8F45-5F98035B62F6}" type="pres">
      <dgm:prSet presAssocID="{A1252427-FEAF-43F3-8773-648D60D65183}" presName="sp" presStyleCnt="0"/>
      <dgm:spPr/>
    </dgm:pt>
    <dgm:pt modelId="{7504D6B4-54FE-42F3-BBBD-9BCA26D86CC5}" type="pres">
      <dgm:prSet presAssocID="{44E9D228-271E-43B1-BD27-90A0D92A0725}" presName="linNode" presStyleCnt="0"/>
      <dgm:spPr/>
    </dgm:pt>
    <dgm:pt modelId="{9F9B3E3E-CBE9-411C-B667-BBD92B4778FC}" type="pres">
      <dgm:prSet presAssocID="{44E9D228-271E-43B1-BD27-90A0D92A072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9EAD15-3F4A-4915-A27E-13F38B77F041}" type="pres">
      <dgm:prSet presAssocID="{44E9D228-271E-43B1-BD27-90A0D92A0725}" presName="descendantText" presStyleLbl="alignAccFollowNode1" presStyleIdx="1" presStyleCnt="3" custLinFactNeighborY="-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50D4BE-5D18-4C58-B321-DA9F0676AEA5}" type="pres">
      <dgm:prSet presAssocID="{47667225-2919-449E-993B-632FA7252CB0}" presName="sp" presStyleCnt="0"/>
      <dgm:spPr/>
    </dgm:pt>
    <dgm:pt modelId="{1F8F4F62-9639-4673-B75F-B3F187E5EBA7}" type="pres">
      <dgm:prSet presAssocID="{6DD523F2-3B47-436C-AEE0-B62819D6AD89}" presName="linNode" presStyleCnt="0"/>
      <dgm:spPr/>
    </dgm:pt>
    <dgm:pt modelId="{7C921321-1857-4C6F-B965-072DD42069A1}" type="pres">
      <dgm:prSet presAssocID="{6DD523F2-3B47-436C-AEE0-B62819D6AD8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5EFF9E-6165-4995-8EB8-A84A89548578}" type="pres">
      <dgm:prSet presAssocID="{6DD523F2-3B47-436C-AEE0-B62819D6AD8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42F9DC9-9EED-43A3-A51E-0D55F54C58D4}" type="presOf" srcId="{7C755B4A-FF1A-4E31-A0A8-C1AF34FCFF9F}" destId="{4F9EAD15-3F4A-4915-A27E-13F38B77F041}" srcOrd="0" destOrd="0" presId="urn:microsoft.com/office/officeart/2005/8/layout/vList5"/>
    <dgm:cxn modelId="{9210F402-2C9C-4FDA-8084-24A08D17E97A}" type="presOf" srcId="{9816D14D-8852-4912-9BFD-B0F6E17D39EF}" destId="{A75EFF9E-6165-4995-8EB8-A84A89548578}" srcOrd="0" destOrd="0" presId="urn:microsoft.com/office/officeart/2005/8/layout/vList5"/>
    <dgm:cxn modelId="{56B8B465-CFC1-4C5D-ADF4-E539515C0DB2}" srcId="{898167EE-80FC-470D-B3FD-9D7DB10F7519}" destId="{6DD523F2-3B47-436C-AEE0-B62819D6AD89}" srcOrd="2" destOrd="0" parTransId="{5B22C3C2-516A-4808-8859-668118B591EA}" sibTransId="{706A4E9B-8F85-473D-B675-D5E6BD0F9CAA}"/>
    <dgm:cxn modelId="{9FAC1C59-8D52-417E-B119-EDCD07ECF91F}" type="presOf" srcId="{6DD523F2-3B47-436C-AEE0-B62819D6AD89}" destId="{7C921321-1857-4C6F-B965-072DD42069A1}" srcOrd="0" destOrd="0" presId="urn:microsoft.com/office/officeart/2005/8/layout/vList5"/>
    <dgm:cxn modelId="{D8E1E180-00D6-48A9-AB57-D8CFA35B2771}" srcId="{44E9D228-271E-43B1-BD27-90A0D92A0725}" destId="{7C755B4A-FF1A-4E31-A0A8-C1AF34FCFF9F}" srcOrd="0" destOrd="0" parTransId="{603353B5-B7CE-40DE-994E-3767FC06FCFA}" sibTransId="{28DF9C75-2419-4BA2-B5DD-3FF46208A5FA}"/>
    <dgm:cxn modelId="{BE103446-CE2F-4C78-9785-F84B9A00672E}" type="presOf" srcId="{44E9D228-271E-43B1-BD27-90A0D92A0725}" destId="{9F9B3E3E-CBE9-411C-B667-BBD92B4778FC}" srcOrd="0" destOrd="0" presId="urn:microsoft.com/office/officeart/2005/8/layout/vList5"/>
    <dgm:cxn modelId="{0A2D39C9-BDA9-42AE-8348-900416CEF9F6}" type="presOf" srcId="{59300DD3-4737-49EE-A160-67278E5870B2}" destId="{CC5D64CD-C166-431C-A5E9-86D27D6215F2}" srcOrd="0" destOrd="0" presId="urn:microsoft.com/office/officeart/2005/8/layout/vList5"/>
    <dgm:cxn modelId="{CCF38D63-BE1B-407B-BDB3-5626B2EA1AD1}" srcId="{898167EE-80FC-470D-B3FD-9D7DB10F7519}" destId="{59300DD3-4737-49EE-A160-67278E5870B2}" srcOrd="0" destOrd="0" parTransId="{3B31A548-7915-4147-B4C4-22350601FB77}" sibTransId="{A1252427-FEAF-43F3-8773-648D60D65183}"/>
    <dgm:cxn modelId="{A2A7B844-F815-46F1-A309-76B94F57634D}" type="presOf" srcId="{898167EE-80FC-470D-B3FD-9D7DB10F7519}" destId="{044B4963-3B5F-4850-9807-3B9B77A2EB88}" srcOrd="0" destOrd="0" presId="urn:microsoft.com/office/officeart/2005/8/layout/vList5"/>
    <dgm:cxn modelId="{234EC32E-DC91-4478-ADD7-063FC83E91A7}" srcId="{59300DD3-4737-49EE-A160-67278E5870B2}" destId="{1B09D8A4-9D96-4D0C-B08F-53DEF5EB7BFD}" srcOrd="0" destOrd="0" parTransId="{9B1C4BBB-D475-43CD-9B9A-98B67C79A721}" sibTransId="{00560F7E-C64A-4BCF-A909-A7A1997C16CE}"/>
    <dgm:cxn modelId="{E64028C0-63ED-43D3-A752-32FC14A1AB44}" srcId="{6DD523F2-3B47-436C-AEE0-B62819D6AD89}" destId="{9816D14D-8852-4912-9BFD-B0F6E17D39EF}" srcOrd="0" destOrd="0" parTransId="{71DDB27F-37BA-4830-B0AF-238BCC6C3C6D}" sibTransId="{68645582-68A0-4C56-B540-6F02CE10C1BC}"/>
    <dgm:cxn modelId="{9B79EEC0-ED91-40EC-A5C0-21C73B276747}" srcId="{898167EE-80FC-470D-B3FD-9D7DB10F7519}" destId="{44E9D228-271E-43B1-BD27-90A0D92A0725}" srcOrd="1" destOrd="0" parTransId="{66383C8B-3866-478E-869A-75295A2346E9}" sibTransId="{47667225-2919-449E-993B-632FA7252CB0}"/>
    <dgm:cxn modelId="{AD91F52E-0AF8-4CD8-BF8B-B88D2DB93A29}" type="presOf" srcId="{1B09D8A4-9D96-4D0C-B08F-53DEF5EB7BFD}" destId="{0F95DEEC-9930-467F-B5EA-6742036CDD24}" srcOrd="0" destOrd="0" presId="urn:microsoft.com/office/officeart/2005/8/layout/vList5"/>
    <dgm:cxn modelId="{328EE0CC-6B64-4B13-A346-96AC7651375D}" type="presParOf" srcId="{044B4963-3B5F-4850-9807-3B9B77A2EB88}" destId="{AF41FE02-D7C8-42F2-880F-F1344E20E40B}" srcOrd="0" destOrd="0" presId="urn:microsoft.com/office/officeart/2005/8/layout/vList5"/>
    <dgm:cxn modelId="{3C174785-4C3A-4C16-82E2-52540DB74839}" type="presParOf" srcId="{AF41FE02-D7C8-42F2-880F-F1344E20E40B}" destId="{CC5D64CD-C166-431C-A5E9-86D27D6215F2}" srcOrd="0" destOrd="0" presId="urn:microsoft.com/office/officeart/2005/8/layout/vList5"/>
    <dgm:cxn modelId="{8D8D1898-7D0E-4EFC-80A1-2C2353B2329B}" type="presParOf" srcId="{AF41FE02-D7C8-42F2-880F-F1344E20E40B}" destId="{0F95DEEC-9930-467F-B5EA-6742036CDD24}" srcOrd="1" destOrd="0" presId="urn:microsoft.com/office/officeart/2005/8/layout/vList5"/>
    <dgm:cxn modelId="{E0A5A27A-2B49-455A-8748-4326AA94974E}" type="presParOf" srcId="{044B4963-3B5F-4850-9807-3B9B77A2EB88}" destId="{74696447-186D-4C38-8F45-5F98035B62F6}" srcOrd="1" destOrd="0" presId="urn:microsoft.com/office/officeart/2005/8/layout/vList5"/>
    <dgm:cxn modelId="{5122D454-9F32-4AB4-BD18-EAB9C2B9EA2E}" type="presParOf" srcId="{044B4963-3B5F-4850-9807-3B9B77A2EB88}" destId="{7504D6B4-54FE-42F3-BBBD-9BCA26D86CC5}" srcOrd="2" destOrd="0" presId="urn:microsoft.com/office/officeart/2005/8/layout/vList5"/>
    <dgm:cxn modelId="{E56C600F-1754-48DD-ACF7-BCA21B704F8B}" type="presParOf" srcId="{7504D6B4-54FE-42F3-BBBD-9BCA26D86CC5}" destId="{9F9B3E3E-CBE9-411C-B667-BBD92B4778FC}" srcOrd="0" destOrd="0" presId="urn:microsoft.com/office/officeart/2005/8/layout/vList5"/>
    <dgm:cxn modelId="{9EAAABD3-87BB-4EA4-89A7-8FE3668E5F01}" type="presParOf" srcId="{7504D6B4-54FE-42F3-BBBD-9BCA26D86CC5}" destId="{4F9EAD15-3F4A-4915-A27E-13F38B77F041}" srcOrd="1" destOrd="0" presId="urn:microsoft.com/office/officeart/2005/8/layout/vList5"/>
    <dgm:cxn modelId="{36789D29-E889-4311-9FE5-AB28384314AF}" type="presParOf" srcId="{044B4963-3B5F-4850-9807-3B9B77A2EB88}" destId="{1A50D4BE-5D18-4C58-B321-DA9F0676AEA5}" srcOrd="3" destOrd="0" presId="urn:microsoft.com/office/officeart/2005/8/layout/vList5"/>
    <dgm:cxn modelId="{9B3A6B92-5948-436C-891A-A318D2634198}" type="presParOf" srcId="{044B4963-3B5F-4850-9807-3B9B77A2EB88}" destId="{1F8F4F62-9639-4673-B75F-B3F187E5EBA7}" srcOrd="4" destOrd="0" presId="urn:microsoft.com/office/officeart/2005/8/layout/vList5"/>
    <dgm:cxn modelId="{9551E370-6FFA-4FB5-ADC5-EF413A2E2E66}" type="presParOf" srcId="{1F8F4F62-9639-4673-B75F-B3F187E5EBA7}" destId="{7C921321-1857-4C6F-B965-072DD42069A1}" srcOrd="0" destOrd="0" presId="urn:microsoft.com/office/officeart/2005/8/layout/vList5"/>
    <dgm:cxn modelId="{1CB8AD6D-C91F-4F86-83BB-69965A35F9E6}" type="presParOf" srcId="{1F8F4F62-9639-4673-B75F-B3F187E5EBA7}" destId="{A75EFF9E-6165-4995-8EB8-A84A895485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99B1E-9346-4405-8E59-4D9B48A7E0D6}" type="doc">
      <dgm:prSet loTypeId="urn:microsoft.com/office/officeart/2008/layout/Squa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C3282BD0-8B8A-4362-89C3-E6B0EC89F6AE}">
      <dgm:prSet phldrT="[Текст]" custT="1"/>
      <dgm:spPr/>
      <dgm:t>
        <a:bodyPr/>
        <a:lstStyle/>
        <a:p>
          <a:pPr algn="ctr"/>
          <a:r>
            <a:rPr lang="uk-UA" sz="3500" b="1" dirty="0" smtClean="0"/>
            <a:t>1. Організаційна</a:t>
          </a:r>
          <a:endParaRPr lang="uk-UA" sz="3500" b="1" dirty="0"/>
        </a:p>
      </dgm:t>
    </dgm:pt>
    <dgm:pt modelId="{343450AC-9618-4C37-9E67-4CC61693BCAE}" type="parTrans" cxnId="{5CF7F370-AD74-42D0-9796-80333FCC111C}">
      <dgm:prSet/>
      <dgm:spPr/>
      <dgm:t>
        <a:bodyPr/>
        <a:lstStyle/>
        <a:p>
          <a:endParaRPr lang="uk-UA" sz="2200"/>
        </a:p>
      </dgm:t>
    </dgm:pt>
    <dgm:pt modelId="{E7F640AD-EBD1-4C72-9DD9-177B3C57E3E0}" type="sibTrans" cxnId="{5CF7F370-AD74-42D0-9796-80333FCC111C}">
      <dgm:prSet/>
      <dgm:spPr/>
      <dgm:t>
        <a:bodyPr/>
        <a:lstStyle/>
        <a:p>
          <a:endParaRPr lang="uk-UA" sz="2200"/>
        </a:p>
      </dgm:t>
    </dgm:pt>
    <dgm:pt modelId="{C6C3BA4B-3C35-4881-A762-6AA23E34B8BC}">
      <dgm:prSet phldrT="[Текст]" custT="1"/>
      <dgm:spPr/>
      <dgm:t>
        <a:bodyPr/>
        <a:lstStyle/>
        <a:p>
          <a:r>
            <a:rPr lang="uk-UA" sz="2200" noProof="0" dirty="0" smtClean="0"/>
            <a:t>Забезпечує структуроване впровадження соціальних змін.</a:t>
          </a:r>
          <a:endParaRPr lang="uk-UA" sz="2200" noProof="0" dirty="0"/>
        </a:p>
      </dgm:t>
    </dgm:pt>
    <dgm:pt modelId="{908C77CD-D105-481A-A526-805D7E03E51A}" type="parTrans" cxnId="{8DE6A0A8-E28B-4618-AE99-9AC2D6AFD5A4}">
      <dgm:prSet/>
      <dgm:spPr/>
      <dgm:t>
        <a:bodyPr/>
        <a:lstStyle/>
        <a:p>
          <a:endParaRPr lang="uk-UA" sz="2200"/>
        </a:p>
      </dgm:t>
    </dgm:pt>
    <dgm:pt modelId="{59EC7587-CF18-4FF1-8371-163C1A5796CD}" type="sibTrans" cxnId="{8DE6A0A8-E28B-4618-AE99-9AC2D6AFD5A4}">
      <dgm:prSet/>
      <dgm:spPr/>
      <dgm:t>
        <a:bodyPr/>
        <a:lstStyle/>
        <a:p>
          <a:endParaRPr lang="uk-UA" sz="2200"/>
        </a:p>
      </dgm:t>
    </dgm:pt>
    <dgm:pt modelId="{E79B4C66-795C-4CCE-86D9-9FC48E309FF3}">
      <dgm:prSet phldrT="[Текст]" custT="1"/>
      <dgm:spPr/>
      <dgm:t>
        <a:bodyPr/>
        <a:lstStyle/>
        <a:p>
          <a:r>
            <a:rPr lang="uk-UA" sz="2200" noProof="0" dirty="0" smtClean="0"/>
            <a:t>Визначає механізми взаємодії між суб’єктами та об’єктами соціальних технологій.</a:t>
          </a:r>
          <a:endParaRPr lang="uk-UA" sz="2200" noProof="0" dirty="0"/>
        </a:p>
      </dgm:t>
    </dgm:pt>
    <dgm:pt modelId="{CFB85515-6E48-4A01-B52D-E0A88A0C7698}" type="parTrans" cxnId="{56317F63-F37C-4C11-823A-715823B17337}">
      <dgm:prSet/>
      <dgm:spPr/>
      <dgm:t>
        <a:bodyPr/>
        <a:lstStyle/>
        <a:p>
          <a:endParaRPr lang="uk-UA" sz="2200"/>
        </a:p>
      </dgm:t>
    </dgm:pt>
    <dgm:pt modelId="{6D84BE4E-536F-4436-9CA9-22379CF57F37}" type="sibTrans" cxnId="{56317F63-F37C-4C11-823A-715823B17337}">
      <dgm:prSet/>
      <dgm:spPr/>
      <dgm:t>
        <a:bodyPr/>
        <a:lstStyle/>
        <a:p>
          <a:endParaRPr lang="uk-UA" sz="2200"/>
        </a:p>
      </dgm:t>
    </dgm:pt>
    <dgm:pt modelId="{5BF8621B-9FC4-4DF2-829E-F2F648D53FD9}">
      <dgm:prSet phldrT="[Текст]" custT="1"/>
      <dgm:spPr/>
      <dgm:t>
        <a:bodyPr/>
        <a:lstStyle/>
        <a:p>
          <a:r>
            <a:rPr lang="uk-UA" sz="2200" dirty="0" smtClean="0"/>
            <a:t>Впорядковує суспільні процеси та оптимізує соціальні відносини.</a:t>
          </a:r>
          <a:endParaRPr lang="uk-UA" sz="2200" dirty="0"/>
        </a:p>
      </dgm:t>
    </dgm:pt>
    <dgm:pt modelId="{0755A822-1C5F-429A-9208-C7A970B3F757}" type="parTrans" cxnId="{27332DE2-D804-4D44-8E75-E86F8EA164C1}">
      <dgm:prSet/>
      <dgm:spPr/>
      <dgm:t>
        <a:bodyPr/>
        <a:lstStyle/>
        <a:p>
          <a:endParaRPr lang="uk-UA" sz="2200"/>
        </a:p>
      </dgm:t>
    </dgm:pt>
    <dgm:pt modelId="{FBC05FF9-B6A6-4DFD-8BF5-1C530D365D1B}" type="sibTrans" cxnId="{27332DE2-D804-4D44-8E75-E86F8EA164C1}">
      <dgm:prSet/>
      <dgm:spPr/>
      <dgm:t>
        <a:bodyPr/>
        <a:lstStyle/>
        <a:p>
          <a:endParaRPr lang="uk-UA" sz="2200"/>
        </a:p>
      </dgm:t>
    </dgm:pt>
    <dgm:pt modelId="{14C1B2F4-4E56-482D-9A19-A845FE979ACD}">
      <dgm:prSet phldrT="[Текст]" custT="1"/>
      <dgm:spPr/>
      <dgm:t>
        <a:bodyPr/>
        <a:lstStyle/>
        <a:p>
          <a:pPr algn="ctr"/>
          <a:r>
            <a:rPr lang="uk-UA" sz="3500" b="1" dirty="0" smtClean="0"/>
            <a:t>2. Регулятивна</a:t>
          </a:r>
          <a:endParaRPr lang="uk-UA" sz="3500" b="1" dirty="0"/>
        </a:p>
      </dgm:t>
    </dgm:pt>
    <dgm:pt modelId="{1DC9C0F8-8CCD-4634-AD5C-925134639ADF}" type="parTrans" cxnId="{A81C3940-B3F7-4B46-BF89-41115D04A7D9}">
      <dgm:prSet/>
      <dgm:spPr/>
      <dgm:t>
        <a:bodyPr/>
        <a:lstStyle/>
        <a:p>
          <a:endParaRPr lang="uk-UA" sz="2200"/>
        </a:p>
      </dgm:t>
    </dgm:pt>
    <dgm:pt modelId="{4BDAAFDC-E44F-4D39-A232-2F0C5D68C997}" type="sibTrans" cxnId="{A81C3940-B3F7-4B46-BF89-41115D04A7D9}">
      <dgm:prSet/>
      <dgm:spPr/>
      <dgm:t>
        <a:bodyPr/>
        <a:lstStyle/>
        <a:p>
          <a:endParaRPr lang="uk-UA" sz="2200"/>
        </a:p>
      </dgm:t>
    </dgm:pt>
    <dgm:pt modelId="{CADBA619-55E1-4B8A-980C-7DC1FFC142FD}">
      <dgm:prSet phldrT="[Текст]" custT="1"/>
      <dgm:spPr/>
      <dgm:t>
        <a:bodyPr/>
        <a:lstStyle/>
        <a:p>
          <a:r>
            <a:rPr lang="uk-UA" sz="2200" noProof="0" dirty="0" smtClean="0"/>
            <a:t>Встановлює правила та норми соціальної поведінки.</a:t>
          </a:r>
          <a:endParaRPr lang="uk-UA" sz="2200" noProof="0" dirty="0"/>
        </a:p>
      </dgm:t>
    </dgm:pt>
    <dgm:pt modelId="{D6D37992-9C3D-4C5C-B8EC-9DE1C9CACA99}" type="parTrans" cxnId="{37AD1414-56E3-4DD2-82E9-1C022E126017}">
      <dgm:prSet/>
      <dgm:spPr/>
      <dgm:t>
        <a:bodyPr/>
        <a:lstStyle/>
        <a:p>
          <a:endParaRPr lang="uk-UA" sz="2200"/>
        </a:p>
      </dgm:t>
    </dgm:pt>
    <dgm:pt modelId="{409B58EA-2941-499B-83BD-40A14E633DCC}" type="sibTrans" cxnId="{37AD1414-56E3-4DD2-82E9-1C022E126017}">
      <dgm:prSet/>
      <dgm:spPr/>
      <dgm:t>
        <a:bodyPr/>
        <a:lstStyle/>
        <a:p>
          <a:endParaRPr lang="uk-UA" sz="2200"/>
        </a:p>
      </dgm:t>
    </dgm:pt>
    <dgm:pt modelId="{BC900601-8F48-44C0-8A2A-7B1B3FDF8F22}">
      <dgm:prSet phldrT="[Текст]" custT="1"/>
      <dgm:spPr/>
      <dgm:t>
        <a:bodyPr/>
        <a:lstStyle/>
        <a:p>
          <a:r>
            <a:rPr lang="uk-UA" sz="2200" noProof="0" dirty="0" smtClean="0"/>
            <a:t>Сприяє формуванню соціальних стандартів і механізмів контролю.</a:t>
          </a:r>
          <a:endParaRPr lang="uk-UA" sz="2200" noProof="0" dirty="0"/>
        </a:p>
      </dgm:t>
    </dgm:pt>
    <dgm:pt modelId="{86ECC81E-7F32-48D8-A915-2EE560AD1107}" type="parTrans" cxnId="{276E5AA3-29E0-4DC9-9903-3F107891F049}">
      <dgm:prSet/>
      <dgm:spPr/>
      <dgm:t>
        <a:bodyPr/>
        <a:lstStyle/>
        <a:p>
          <a:endParaRPr lang="uk-UA" sz="2200"/>
        </a:p>
      </dgm:t>
    </dgm:pt>
    <dgm:pt modelId="{DC8975EB-0956-4DEA-B6F9-1571FD4CDEF7}" type="sibTrans" cxnId="{276E5AA3-29E0-4DC9-9903-3F107891F049}">
      <dgm:prSet/>
      <dgm:spPr/>
      <dgm:t>
        <a:bodyPr/>
        <a:lstStyle/>
        <a:p>
          <a:endParaRPr lang="uk-UA" sz="2200"/>
        </a:p>
      </dgm:t>
    </dgm:pt>
    <dgm:pt modelId="{111A9EB0-4A12-4F83-9F5E-A608AF69C12E}">
      <dgm:prSet phldrT="[Текст]" custT="1"/>
      <dgm:spPr/>
      <dgm:t>
        <a:bodyPr/>
        <a:lstStyle/>
        <a:p>
          <a:r>
            <a:rPr lang="uk-UA" sz="2200" noProof="0" dirty="0" smtClean="0"/>
            <a:t>Допомагає врегульовувати конфлікти та забезпечує стабільність у суспільстві</a:t>
          </a:r>
          <a:endParaRPr lang="uk-UA" sz="2200" noProof="0" dirty="0"/>
        </a:p>
      </dgm:t>
    </dgm:pt>
    <dgm:pt modelId="{655D0D09-790C-424D-A58C-38BB972C74B1}" type="parTrans" cxnId="{3C7A3F6C-35DA-4DBD-9F41-D613BEFA4A52}">
      <dgm:prSet/>
      <dgm:spPr/>
      <dgm:t>
        <a:bodyPr/>
        <a:lstStyle/>
        <a:p>
          <a:endParaRPr lang="uk-UA" sz="2200"/>
        </a:p>
      </dgm:t>
    </dgm:pt>
    <dgm:pt modelId="{6FD1F40C-3636-483F-93AD-6AC5F780E472}" type="sibTrans" cxnId="{3C7A3F6C-35DA-4DBD-9F41-D613BEFA4A52}">
      <dgm:prSet/>
      <dgm:spPr/>
      <dgm:t>
        <a:bodyPr/>
        <a:lstStyle/>
        <a:p>
          <a:endParaRPr lang="uk-UA" sz="2200"/>
        </a:p>
      </dgm:t>
    </dgm:pt>
    <dgm:pt modelId="{E0868F3A-175F-4BFF-821E-DD5099F628FF}" type="pres">
      <dgm:prSet presAssocID="{17D99B1E-9346-4405-8E59-4D9B48A7E0D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46E5465-44C6-4E1A-A832-9BA9BED4F34B}" type="pres">
      <dgm:prSet presAssocID="{C3282BD0-8B8A-4362-89C3-E6B0EC89F6AE}" presName="root" presStyleCnt="0">
        <dgm:presLayoutVars>
          <dgm:chMax/>
          <dgm:chPref/>
        </dgm:presLayoutVars>
      </dgm:prSet>
      <dgm:spPr/>
    </dgm:pt>
    <dgm:pt modelId="{245C6545-0F53-4BD6-B055-D39AB1093038}" type="pres">
      <dgm:prSet presAssocID="{C3282BD0-8B8A-4362-89C3-E6B0EC89F6AE}" presName="rootComposite" presStyleCnt="0">
        <dgm:presLayoutVars/>
      </dgm:prSet>
      <dgm:spPr/>
    </dgm:pt>
    <dgm:pt modelId="{83CA53A9-BA76-4046-BEC6-7C245A8E4C72}" type="pres">
      <dgm:prSet presAssocID="{C3282BD0-8B8A-4362-89C3-E6B0EC89F6AE}" presName="ParentAccent" presStyleLbl="alignNode1" presStyleIdx="0" presStyleCnt="2"/>
      <dgm:spPr/>
    </dgm:pt>
    <dgm:pt modelId="{C538AE7E-7574-4C1A-8294-877F7A347801}" type="pres">
      <dgm:prSet presAssocID="{C3282BD0-8B8A-4362-89C3-E6B0EC89F6AE}" presName="ParentSmallAccent" presStyleLbl="fgAcc1" presStyleIdx="0" presStyleCnt="2"/>
      <dgm:spPr/>
    </dgm:pt>
    <dgm:pt modelId="{B9F11BFD-3479-431B-B56D-F53DD2F99729}" type="pres">
      <dgm:prSet presAssocID="{C3282BD0-8B8A-4362-89C3-E6B0EC89F6AE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15B8FC-37B6-4470-9FB8-83E54AE86696}" type="pres">
      <dgm:prSet presAssocID="{C3282BD0-8B8A-4362-89C3-E6B0EC89F6AE}" presName="childShape" presStyleCnt="0">
        <dgm:presLayoutVars>
          <dgm:chMax val="0"/>
          <dgm:chPref val="0"/>
        </dgm:presLayoutVars>
      </dgm:prSet>
      <dgm:spPr/>
    </dgm:pt>
    <dgm:pt modelId="{89EFA6DF-B9F7-46AB-9FB6-B6B1413FC953}" type="pres">
      <dgm:prSet presAssocID="{C6C3BA4B-3C35-4881-A762-6AA23E34B8BC}" presName="childComposite" presStyleCnt="0">
        <dgm:presLayoutVars>
          <dgm:chMax val="0"/>
          <dgm:chPref val="0"/>
        </dgm:presLayoutVars>
      </dgm:prSet>
      <dgm:spPr/>
    </dgm:pt>
    <dgm:pt modelId="{DBCE0228-568C-444B-9098-FEF95CC135DD}" type="pres">
      <dgm:prSet presAssocID="{C6C3BA4B-3C35-4881-A762-6AA23E34B8BC}" presName="ChildAccent" presStyleLbl="solidFgAcc1" presStyleIdx="0" presStyleCnt="6"/>
      <dgm:spPr/>
    </dgm:pt>
    <dgm:pt modelId="{53F2B51D-582B-4F6C-A122-1E0AD3DAA8FE}" type="pres">
      <dgm:prSet presAssocID="{C6C3BA4B-3C35-4881-A762-6AA23E34B8BC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48FF9F-ADB4-4907-948F-19DC609CED69}" type="pres">
      <dgm:prSet presAssocID="{E79B4C66-795C-4CCE-86D9-9FC48E309FF3}" presName="childComposite" presStyleCnt="0">
        <dgm:presLayoutVars>
          <dgm:chMax val="0"/>
          <dgm:chPref val="0"/>
        </dgm:presLayoutVars>
      </dgm:prSet>
      <dgm:spPr/>
    </dgm:pt>
    <dgm:pt modelId="{BE991116-6943-4225-B2E2-AB54CB7312BC}" type="pres">
      <dgm:prSet presAssocID="{E79B4C66-795C-4CCE-86D9-9FC48E309FF3}" presName="ChildAccent" presStyleLbl="solidFgAcc1" presStyleIdx="1" presStyleCnt="6"/>
      <dgm:spPr/>
    </dgm:pt>
    <dgm:pt modelId="{978D1AAC-5DA8-442A-A982-E23BB41BD68C}" type="pres">
      <dgm:prSet presAssocID="{E79B4C66-795C-4CCE-86D9-9FC48E309FF3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25F57D-F3F6-4B27-B361-D58F116C71E3}" type="pres">
      <dgm:prSet presAssocID="{5BF8621B-9FC4-4DF2-829E-F2F648D53FD9}" presName="childComposite" presStyleCnt="0">
        <dgm:presLayoutVars>
          <dgm:chMax val="0"/>
          <dgm:chPref val="0"/>
        </dgm:presLayoutVars>
      </dgm:prSet>
      <dgm:spPr/>
    </dgm:pt>
    <dgm:pt modelId="{CA2D0034-70B0-4AA7-8059-8F40D04C4DD2}" type="pres">
      <dgm:prSet presAssocID="{5BF8621B-9FC4-4DF2-829E-F2F648D53FD9}" presName="ChildAccent" presStyleLbl="solidFgAcc1" presStyleIdx="2" presStyleCnt="6"/>
      <dgm:spPr/>
    </dgm:pt>
    <dgm:pt modelId="{DE04551D-F7D1-4C5B-8427-21A2A5153728}" type="pres">
      <dgm:prSet presAssocID="{5BF8621B-9FC4-4DF2-829E-F2F648D53FD9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F2B492-1F6F-4894-AE07-E09BA5956EF0}" type="pres">
      <dgm:prSet presAssocID="{14C1B2F4-4E56-482D-9A19-A845FE979ACD}" presName="root" presStyleCnt="0">
        <dgm:presLayoutVars>
          <dgm:chMax/>
          <dgm:chPref/>
        </dgm:presLayoutVars>
      </dgm:prSet>
      <dgm:spPr/>
    </dgm:pt>
    <dgm:pt modelId="{6790684A-B075-4180-B1E2-8BFD0A7FB8F4}" type="pres">
      <dgm:prSet presAssocID="{14C1B2F4-4E56-482D-9A19-A845FE979ACD}" presName="rootComposite" presStyleCnt="0">
        <dgm:presLayoutVars/>
      </dgm:prSet>
      <dgm:spPr/>
    </dgm:pt>
    <dgm:pt modelId="{E9C43EC3-9920-4967-B7C0-3CD27D08AFB8}" type="pres">
      <dgm:prSet presAssocID="{14C1B2F4-4E56-482D-9A19-A845FE979ACD}" presName="ParentAccent" presStyleLbl="alignNode1" presStyleIdx="1" presStyleCnt="2"/>
      <dgm:spPr/>
    </dgm:pt>
    <dgm:pt modelId="{75DB62D3-4DB6-471F-8572-2544AD6E8F98}" type="pres">
      <dgm:prSet presAssocID="{14C1B2F4-4E56-482D-9A19-A845FE979ACD}" presName="ParentSmallAccent" presStyleLbl="fgAcc1" presStyleIdx="1" presStyleCnt="2"/>
      <dgm:spPr/>
    </dgm:pt>
    <dgm:pt modelId="{FF4174DB-00A7-463D-ADE7-F41D9FDB2D8F}" type="pres">
      <dgm:prSet presAssocID="{14C1B2F4-4E56-482D-9A19-A845FE979ACD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480DB8-6E65-4798-A7ED-BDC42BE4FCF9}" type="pres">
      <dgm:prSet presAssocID="{14C1B2F4-4E56-482D-9A19-A845FE979ACD}" presName="childShape" presStyleCnt="0">
        <dgm:presLayoutVars>
          <dgm:chMax val="0"/>
          <dgm:chPref val="0"/>
        </dgm:presLayoutVars>
      </dgm:prSet>
      <dgm:spPr/>
    </dgm:pt>
    <dgm:pt modelId="{663E29B8-B274-4537-9723-719B4B56CDD8}" type="pres">
      <dgm:prSet presAssocID="{CADBA619-55E1-4B8A-980C-7DC1FFC142FD}" presName="childComposite" presStyleCnt="0">
        <dgm:presLayoutVars>
          <dgm:chMax val="0"/>
          <dgm:chPref val="0"/>
        </dgm:presLayoutVars>
      </dgm:prSet>
      <dgm:spPr/>
    </dgm:pt>
    <dgm:pt modelId="{43F136F1-15D4-4FE7-A84E-69585C94A09D}" type="pres">
      <dgm:prSet presAssocID="{CADBA619-55E1-4B8A-980C-7DC1FFC142FD}" presName="ChildAccent" presStyleLbl="solidFgAcc1" presStyleIdx="3" presStyleCnt="6"/>
      <dgm:spPr/>
    </dgm:pt>
    <dgm:pt modelId="{95F6A83B-A86F-4F68-914E-91F0E11F7D24}" type="pres">
      <dgm:prSet presAssocID="{CADBA619-55E1-4B8A-980C-7DC1FFC142FD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A29339-4129-4F54-BFBB-AC067F884517}" type="pres">
      <dgm:prSet presAssocID="{BC900601-8F48-44C0-8A2A-7B1B3FDF8F22}" presName="childComposite" presStyleCnt="0">
        <dgm:presLayoutVars>
          <dgm:chMax val="0"/>
          <dgm:chPref val="0"/>
        </dgm:presLayoutVars>
      </dgm:prSet>
      <dgm:spPr/>
    </dgm:pt>
    <dgm:pt modelId="{0CB81DE9-10A0-4460-9528-06F56F143C51}" type="pres">
      <dgm:prSet presAssocID="{BC900601-8F48-44C0-8A2A-7B1B3FDF8F22}" presName="ChildAccent" presStyleLbl="solidFgAcc1" presStyleIdx="4" presStyleCnt="6"/>
      <dgm:spPr/>
    </dgm:pt>
    <dgm:pt modelId="{A19D6DD4-DD9D-4AE2-9A6E-531017591628}" type="pres">
      <dgm:prSet presAssocID="{BC900601-8F48-44C0-8A2A-7B1B3FDF8F22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DBB8E5-DB52-4EFA-AF62-BC6E9B2CB97A}" type="pres">
      <dgm:prSet presAssocID="{111A9EB0-4A12-4F83-9F5E-A608AF69C12E}" presName="childComposite" presStyleCnt="0">
        <dgm:presLayoutVars>
          <dgm:chMax val="0"/>
          <dgm:chPref val="0"/>
        </dgm:presLayoutVars>
      </dgm:prSet>
      <dgm:spPr/>
    </dgm:pt>
    <dgm:pt modelId="{4510D886-835A-40D0-BBC9-E194534E71D3}" type="pres">
      <dgm:prSet presAssocID="{111A9EB0-4A12-4F83-9F5E-A608AF69C12E}" presName="ChildAccent" presStyleLbl="solidFgAcc1" presStyleIdx="5" presStyleCnt="6"/>
      <dgm:spPr/>
    </dgm:pt>
    <dgm:pt modelId="{79CB9F8A-8BED-4D44-A5CF-19DDC6EDD309}" type="pres">
      <dgm:prSet presAssocID="{111A9EB0-4A12-4F83-9F5E-A608AF69C12E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F71F093-3253-4BBA-9BE8-155A40BB9299}" type="presOf" srcId="{C6C3BA4B-3C35-4881-A762-6AA23E34B8BC}" destId="{53F2B51D-582B-4F6C-A122-1E0AD3DAA8FE}" srcOrd="0" destOrd="0" presId="urn:microsoft.com/office/officeart/2008/layout/SquareAccentList"/>
    <dgm:cxn modelId="{4B0CA708-8AB2-45A7-8BF3-45824B5D9B84}" type="presOf" srcId="{E79B4C66-795C-4CCE-86D9-9FC48E309FF3}" destId="{978D1AAC-5DA8-442A-A982-E23BB41BD68C}" srcOrd="0" destOrd="0" presId="urn:microsoft.com/office/officeart/2008/layout/SquareAccentList"/>
    <dgm:cxn modelId="{8DE6A0A8-E28B-4618-AE99-9AC2D6AFD5A4}" srcId="{C3282BD0-8B8A-4362-89C3-E6B0EC89F6AE}" destId="{C6C3BA4B-3C35-4881-A762-6AA23E34B8BC}" srcOrd="0" destOrd="0" parTransId="{908C77CD-D105-481A-A526-805D7E03E51A}" sibTransId="{59EC7587-CF18-4FF1-8371-163C1A5796CD}"/>
    <dgm:cxn modelId="{276E5AA3-29E0-4DC9-9903-3F107891F049}" srcId="{14C1B2F4-4E56-482D-9A19-A845FE979ACD}" destId="{BC900601-8F48-44C0-8A2A-7B1B3FDF8F22}" srcOrd="1" destOrd="0" parTransId="{86ECC81E-7F32-48D8-A915-2EE560AD1107}" sibTransId="{DC8975EB-0956-4DEA-B6F9-1571FD4CDEF7}"/>
    <dgm:cxn modelId="{5CF7F370-AD74-42D0-9796-80333FCC111C}" srcId="{17D99B1E-9346-4405-8E59-4D9B48A7E0D6}" destId="{C3282BD0-8B8A-4362-89C3-E6B0EC89F6AE}" srcOrd="0" destOrd="0" parTransId="{343450AC-9618-4C37-9E67-4CC61693BCAE}" sibTransId="{E7F640AD-EBD1-4C72-9DD9-177B3C57E3E0}"/>
    <dgm:cxn modelId="{8CCBC81B-B61A-45D5-B6C1-7F2E5E6DD0AD}" type="presOf" srcId="{14C1B2F4-4E56-482D-9A19-A845FE979ACD}" destId="{FF4174DB-00A7-463D-ADE7-F41D9FDB2D8F}" srcOrd="0" destOrd="0" presId="urn:microsoft.com/office/officeart/2008/layout/SquareAccentList"/>
    <dgm:cxn modelId="{27332DE2-D804-4D44-8E75-E86F8EA164C1}" srcId="{C3282BD0-8B8A-4362-89C3-E6B0EC89F6AE}" destId="{5BF8621B-9FC4-4DF2-829E-F2F648D53FD9}" srcOrd="2" destOrd="0" parTransId="{0755A822-1C5F-429A-9208-C7A970B3F757}" sibTransId="{FBC05FF9-B6A6-4DFD-8BF5-1C530D365D1B}"/>
    <dgm:cxn modelId="{15FBACB5-9825-412F-B35F-D7270106EE1A}" type="presOf" srcId="{111A9EB0-4A12-4F83-9F5E-A608AF69C12E}" destId="{79CB9F8A-8BED-4D44-A5CF-19DDC6EDD309}" srcOrd="0" destOrd="0" presId="urn:microsoft.com/office/officeart/2008/layout/SquareAccentList"/>
    <dgm:cxn modelId="{354A29A5-90D8-4D9E-8B78-3F0D9AE60E54}" type="presOf" srcId="{C3282BD0-8B8A-4362-89C3-E6B0EC89F6AE}" destId="{B9F11BFD-3479-431B-B56D-F53DD2F99729}" srcOrd="0" destOrd="0" presId="urn:microsoft.com/office/officeart/2008/layout/SquareAccentList"/>
    <dgm:cxn modelId="{37AD1414-56E3-4DD2-82E9-1C022E126017}" srcId="{14C1B2F4-4E56-482D-9A19-A845FE979ACD}" destId="{CADBA619-55E1-4B8A-980C-7DC1FFC142FD}" srcOrd="0" destOrd="0" parTransId="{D6D37992-9C3D-4C5C-B8EC-9DE1C9CACA99}" sibTransId="{409B58EA-2941-499B-83BD-40A14E633DCC}"/>
    <dgm:cxn modelId="{56317F63-F37C-4C11-823A-715823B17337}" srcId="{C3282BD0-8B8A-4362-89C3-E6B0EC89F6AE}" destId="{E79B4C66-795C-4CCE-86D9-9FC48E309FF3}" srcOrd="1" destOrd="0" parTransId="{CFB85515-6E48-4A01-B52D-E0A88A0C7698}" sibTransId="{6D84BE4E-536F-4436-9CA9-22379CF57F37}"/>
    <dgm:cxn modelId="{6DB89838-890F-477D-AE23-3655A201803B}" type="presOf" srcId="{5BF8621B-9FC4-4DF2-829E-F2F648D53FD9}" destId="{DE04551D-F7D1-4C5B-8427-21A2A5153728}" srcOrd="0" destOrd="0" presId="urn:microsoft.com/office/officeart/2008/layout/SquareAccentList"/>
    <dgm:cxn modelId="{A81C3940-B3F7-4B46-BF89-41115D04A7D9}" srcId="{17D99B1E-9346-4405-8E59-4D9B48A7E0D6}" destId="{14C1B2F4-4E56-482D-9A19-A845FE979ACD}" srcOrd="1" destOrd="0" parTransId="{1DC9C0F8-8CCD-4634-AD5C-925134639ADF}" sibTransId="{4BDAAFDC-E44F-4D39-A232-2F0C5D68C997}"/>
    <dgm:cxn modelId="{3C7A3F6C-35DA-4DBD-9F41-D613BEFA4A52}" srcId="{14C1B2F4-4E56-482D-9A19-A845FE979ACD}" destId="{111A9EB0-4A12-4F83-9F5E-A608AF69C12E}" srcOrd="2" destOrd="0" parTransId="{655D0D09-790C-424D-A58C-38BB972C74B1}" sibTransId="{6FD1F40C-3636-483F-93AD-6AC5F780E472}"/>
    <dgm:cxn modelId="{498ABCB5-8DDD-4BA5-BF36-D22BEE04EF57}" type="presOf" srcId="{BC900601-8F48-44C0-8A2A-7B1B3FDF8F22}" destId="{A19D6DD4-DD9D-4AE2-9A6E-531017591628}" srcOrd="0" destOrd="0" presId="urn:microsoft.com/office/officeart/2008/layout/SquareAccentList"/>
    <dgm:cxn modelId="{D19F771B-EE91-4517-BFF8-B1218328830E}" type="presOf" srcId="{17D99B1E-9346-4405-8E59-4D9B48A7E0D6}" destId="{E0868F3A-175F-4BFF-821E-DD5099F628FF}" srcOrd="0" destOrd="0" presId="urn:microsoft.com/office/officeart/2008/layout/SquareAccentList"/>
    <dgm:cxn modelId="{236052B9-91A9-4D3C-BBB9-4B0820B02419}" type="presOf" srcId="{CADBA619-55E1-4B8A-980C-7DC1FFC142FD}" destId="{95F6A83B-A86F-4F68-914E-91F0E11F7D24}" srcOrd="0" destOrd="0" presId="urn:microsoft.com/office/officeart/2008/layout/SquareAccentList"/>
    <dgm:cxn modelId="{CB407A23-6A50-43ED-947B-1D2AB078D856}" type="presParOf" srcId="{E0868F3A-175F-4BFF-821E-DD5099F628FF}" destId="{A46E5465-44C6-4E1A-A832-9BA9BED4F34B}" srcOrd="0" destOrd="0" presId="urn:microsoft.com/office/officeart/2008/layout/SquareAccentList"/>
    <dgm:cxn modelId="{555D0E31-EBE5-4F76-B47C-28CFBBEFD0F2}" type="presParOf" srcId="{A46E5465-44C6-4E1A-A832-9BA9BED4F34B}" destId="{245C6545-0F53-4BD6-B055-D39AB1093038}" srcOrd="0" destOrd="0" presId="urn:microsoft.com/office/officeart/2008/layout/SquareAccentList"/>
    <dgm:cxn modelId="{68F2ACA3-09C3-48D6-B3C8-4ABC170DE0AC}" type="presParOf" srcId="{245C6545-0F53-4BD6-B055-D39AB1093038}" destId="{83CA53A9-BA76-4046-BEC6-7C245A8E4C72}" srcOrd="0" destOrd="0" presId="urn:microsoft.com/office/officeart/2008/layout/SquareAccentList"/>
    <dgm:cxn modelId="{8F515354-5E1D-45D5-B771-A79C25D6EC86}" type="presParOf" srcId="{245C6545-0F53-4BD6-B055-D39AB1093038}" destId="{C538AE7E-7574-4C1A-8294-877F7A347801}" srcOrd="1" destOrd="0" presId="urn:microsoft.com/office/officeart/2008/layout/SquareAccentList"/>
    <dgm:cxn modelId="{E426084F-146E-4847-863F-94EC6628D232}" type="presParOf" srcId="{245C6545-0F53-4BD6-B055-D39AB1093038}" destId="{B9F11BFD-3479-431B-B56D-F53DD2F99729}" srcOrd="2" destOrd="0" presId="urn:microsoft.com/office/officeart/2008/layout/SquareAccentList"/>
    <dgm:cxn modelId="{97A9CC8F-7050-4961-A79E-5A97426D11EA}" type="presParOf" srcId="{A46E5465-44C6-4E1A-A832-9BA9BED4F34B}" destId="{5615B8FC-37B6-4470-9FB8-83E54AE86696}" srcOrd="1" destOrd="0" presId="urn:microsoft.com/office/officeart/2008/layout/SquareAccentList"/>
    <dgm:cxn modelId="{B5CA0E37-BCF1-4AC6-82FC-DF7104657044}" type="presParOf" srcId="{5615B8FC-37B6-4470-9FB8-83E54AE86696}" destId="{89EFA6DF-B9F7-46AB-9FB6-B6B1413FC953}" srcOrd="0" destOrd="0" presId="urn:microsoft.com/office/officeart/2008/layout/SquareAccentList"/>
    <dgm:cxn modelId="{EF65774A-8A38-465B-9676-3E31076FB13C}" type="presParOf" srcId="{89EFA6DF-B9F7-46AB-9FB6-B6B1413FC953}" destId="{DBCE0228-568C-444B-9098-FEF95CC135DD}" srcOrd="0" destOrd="0" presId="urn:microsoft.com/office/officeart/2008/layout/SquareAccentList"/>
    <dgm:cxn modelId="{BD4095A4-8C95-4162-BC24-C39259DD45C4}" type="presParOf" srcId="{89EFA6DF-B9F7-46AB-9FB6-B6B1413FC953}" destId="{53F2B51D-582B-4F6C-A122-1E0AD3DAA8FE}" srcOrd="1" destOrd="0" presId="urn:microsoft.com/office/officeart/2008/layout/SquareAccentList"/>
    <dgm:cxn modelId="{F726D044-4FB5-4A27-A603-3FE2980C0624}" type="presParOf" srcId="{5615B8FC-37B6-4470-9FB8-83E54AE86696}" destId="{BF48FF9F-ADB4-4907-948F-19DC609CED69}" srcOrd="1" destOrd="0" presId="urn:microsoft.com/office/officeart/2008/layout/SquareAccentList"/>
    <dgm:cxn modelId="{ED082F44-05EB-40CB-9694-58CEA4FFF929}" type="presParOf" srcId="{BF48FF9F-ADB4-4907-948F-19DC609CED69}" destId="{BE991116-6943-4225-B2E2-AB54CB7312BC}" srcOrd="0" destOrd="0" presId="urn:microsoft.com/office/officeart/2008/layout/SquareAccentList"/>
    <dgm:cxn modelId="{6226E469-E36A-46CC-918C-176B1864691B}" type="presParOf" srcId="{BF48FF9F-ADB4-4907-948F-19DC609CED69}" destId="{978D1AAC-5DA8-442A-A982-E23BB41BD68C}" srcOrd="1" destOrd="0" presId="urn:microsoft.com/office/officeart/2008/layout/SquareAccentList"/>
    <dgm:cxn modelId="{348EA92C-2168-46F1-947E-FD75F619E2F1}" type="presParOf" srcId="{5615B8FC-37B6-4470-9FB8-83E54AE86696}" destId="{F625F57D-F3F6-4B27-B361-D58F116C71E3}" srcOrd="2" destOrd="0" presId="urn:microsoft.com/office/officeart/2008/layout/SquareAccentList"/>
    <dgm:cxn modelId="{C761E144-14C8-4982-A177-06D5AACCC034}" type="presParOf" srcId="{F625F57D-F3F6-4B27-B361-D58F116C71E3}" destId="{CA2D0034-70B0-4AA7-8059-8F40D04C4DD2}" srcOrd="0" destOrd="0" presId="urn:microsoft.com/office/officeart/2008/layout/SquareAccentList"/>
    <dgm:cxn modelId="{A4E10A2A-869D-47BD-A8B1-CA731C3320BE}" type="presParOf" srcId="{F625F57D-F3F6-4B27-B361-D58F116C71E3}" destId="{DE04551D-F7D1-4C5B-8427-21A2A5153728}" srcOrd="1" destOrd="0" presId="urn:microsoft.com/office/officeart/2008/layout/SquareAccentList"/>
    <dgm:cxn modelId="{E4675F7B-1DF1-40C6-99FA-E427F4554026}" type="presParOf" srcId="{E0868F3A-175F-4BFF-821E-DD5099F628FF}" destId="{C0F2B492-1F6F-4894-AE07-E09BA5956EF0}" srcOrd="1" destOrd="0" presId="urn:microsoft.com/office/officeart/2008/layout/SquareAccentList"/>
    <dgm:cxn modelId="{8E3A96E6-BFB2-4025-A2E5-B6BE78180C4A}" type="presParOf" srcId="{C0F2B492-1F6F-4894-AE07-E09BA5956EF0}" destId="{6790684A-B075-4180-B1E2-8BFD0A7FB8F4}" srcOrd="0" destOrd="0" presId="urn:microsoft.com/office/officeart/2008/layout/SquareAccentList"/>
    <dgm:cxn modelId="{E200CC9D-28B9-4E85-BAB4-84C76B35BFE5}" type="presParOf" srcId="{6790684A-B075-4180-B1E2-8BFD0A7FB8F4}" destId="{E9C43EC3-9920-4967-B7C0-3CD27D08AFB8}" srcOrd="0" destOrd="0" presId="urn:microsoft.com/office/officeart/2008/layout/SquareAccentList"/>
    <dgm:cxn modelId="{0A02641F-7507-4807-9411-4E7E321B092D}" type="presParOf" srcId="{6790684A-B075-4180-B1E2-8BFD0A7FB8F4}" destId="{75DB62D3-4DB6-471F-8572-2544AD6E8F98}" srcOrd="1" destOrd="0" presId="urn:microsoft.com/office/officeart/2008/layout/SquareAccentList"/>
    <dgm:cxn modelId="{BE902FA5-CA76-41C7-82E1-AEF3AB3BDA15}" type="presParOf" srcId="{6790684A-B075-4180-B1E2-8BFD0A7FB8F4}" destId="{FF4174DB-00A7-463D-ADE7-F41D9FDB2D8F}" srcOrd="2" destOrd="0" presId="urn:microsoft.com/office/officeart/2008/layout/SquareAccentList"/>
    <dgm:cxn modelId="{C9B46AD6-4A1F-4160-B25E-2339612FC0AC}" type="presParOf" srcId="{C0F2B492-1F6F-4894-AE07-E09BA5956EF0}" destId="{67480DB8-6E65-4798-A7ED-BDC42BE4FCF9}" srcOrd="1" destOrd="0" presId="urn:microsoft.com/office/officeart/2008/layout/SquareAccentList"/>
    <dgm:cxn modelId="{D2DC1A96-35C4-4302-BF63-7F96F9A31FCF}" type="presParOf" srcId="{67480DB8-6E65-4798-A7ED-BDC42BE4FCF9}" destId="{663E29B8-B274-4537-9723-719B4B56CDD8}" srcOrd="0" destOrd="0" presId="urn:microsoft.com/office/officeart/2008/layout/SquareAccentList"/>
    <dgm:cxn modelId="{E5ADC054-FA7C-4FC6-9A09-CF8DE9A58B7D}" type="presParOf" srcId="{663E29B8-B274-4537-9723-719B4B56CDD8}" destId="{43F136F1-15D4-4FE7-A84E-69585C94A09D}" srcOrd="0" destOrd="0" presId="urn:microsoft.com/office/officeart/2008/layout/SquareAccentList"/>
    <dgm:cxn modelId="{65524925-269A-4F57-9F96-83A47B7C13EC}" type="presParOf" srcId="{663E29B8-B274-4537-9723-719B4B56CDD8}" destId="{95F6A83B-A86F-4F68-914E-91F0E11F7D24}" srcOrd="1" destOrd="0" presId="urn:microsoft.com/office/officeart/2008/layout/SquareAccentList"/>
    <dgm:cxn modelId="{B14380B4-5616-42EA-9BA8-6F80232B3F6A}" type="presParOf" srcId="{67480DB8-6E65-4798-A7ED-BDC42BE4FCF9}" destId="{28A29339-4129-4F54-BFBB-AC067F884517}" srcOrd="1" destOrd="0" presId="urn:microsoft.com/office/officeart/2008/layout/SquareAccentList"/>
    <dgm:cxn modelId="{8E611647-962A-4F7E-A640-5D32A0E9E06C}" type="presParOf" srcId="{28A29339-4129-4F54-BFBB-AC067F884517}" destId="{0CB81DE9-10A0-4460-9528-06F56F143C51}" srcOrd="0" destOrd="0" presId="urn:microsoft.com/office/officeart/2008/layout/SquareAccentList"/>
    <dgm:cxn modelId="{BF9214C5-DF05-472F-9A79-3E5AFCAEF808}" type="presParOf" srcId="{28A29339-4129-4F54-BFBB-AC067F884517}" destId="{A19D6DD4-DD9D-4AE2-9A6E-531017591628}" srcOrd="1" destOrd="0" presId="urn:microsoft.com/office/officeart/2008/layout/SquareAccentList"/>
    <dgm:cxn modelId="{E857185B-0ACD-4E7A-997A-7CD4C4369307}" type="presParOf" srcId="{67480DB8-6E65-4798-A7ED-BDC42BE4FCF9}" destId="{D7DBB8E5-DB52-4EFA-AF62-BC6E9B2CB97A}" srcOrd="2" destOrd="0" presId="urn:microsoft.com/office/officeart/2008/layout/SquareAccentList"/>
    <dgm:cxn modelId="{1292D048-45D0-4EB8-9E07-6B6D125308A7}" type="presParOf" srcId="{D7DBB8E5-DB52-4EFA-AF62-BC6E9B2CB97A}" destId="{4510D886-835A-40D0-BBC9-E194534E71D3}" srcOrd="0" destOrd="0" presId="urn:microsoft.com/office/officeart/2008/layout/SquareAccentList"/>
    <dgm:cxn modelId="{A11C7F40-67A9-40FE-8A1F-E05A2EF91459}" type="presParOf" srcId="{D7DBB8E5-DB52-4EFA-AF62-BC6E9B2CB97A}" destId="{79CB9F8A-8BED-4D44-A5CF-19DDC6EDD30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99B1E-9346-4405-8E59-4D9B48A7E0D6}" type="doc">
      <dgm:prSet loTypeId="urn:microsoft.com/office/officeart/2008/layout/Squa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C3282BD0-8B8A-4362-89C3-E6B0EC89F6AE}">
      <dgm:prSet phldrT="[Текст]" custT="1"/>
      <dgm:spPr/>
      <dgm:t>
        <a:bodyPr/>
        <a:lstStyle/>
        <a:p>
          <a:pPr algn="ctr"/>
          <a:r>
            <a:rPr lang="uk-UA" sz="3500" b="1" dirty="0" smtClean="0"/>
            <a:t>3. Комунікативна</a:t>
          </a:r>
          <a:endParaRPr lang="uk-UA" sz="3500" b="1" dirty="0"/>
        </a:p>
      </dgm:t>
    </dgm:pt>
    <dgm:pt modelId="{343450AC-9618-4C37-9E67-4CC61693BCAE}" type="parTrans" cxnId="{5CF7F370-AD74-42D0-9796-80333FCC111C}">
      <dgm:prSet/>
      <dgm:spPr/>
      <dgm:t>
        <a:bodyPr/>
        <a:lstStyle/>
        <a:p>
          <a:endParaRPr lang="uk-UA" sz="2200"/>
        </a:p>
      </dgm:t>
    </dgm:pt>
    <dgm:pt modelId="{E7F640AD-EBD1-4C72-9DD9-177B3C57E3E0}" type="sibTrans" cxnId="{5CF7F370-AD74-42D0-9796-80333FCC111C}">
      <dgm:prSet/>
      <dgm:spPr/>
      <dgm:t>
        <a:bodyPr/>
        <a:lstStyle/>
        <a:p>
          <a:endParaRPr lang="uk-UA" sz="2200"/>
        </a:p>
      </dgm:t>
    </dgm:pt>
    <dgm:pt modelId="{C6C3BA4B-3C35-4881-A762-6AA23E34B8BC}">
      <dgm:prSet phldrT="[Текст]" custT="1"/>
      <dgm:spPr/>
      <dgm:t>
        <a:bodyPr/>
        <a:lstStyle/>
        <a:p>
          <a:r>
            <a:rPr lang="uk-UA" sz="2200" noProof="0" dirty="0" smtClean="0"/>
            <a:t>Створює канали ефективного обміну інформацією в суспільстві.</a:t>
          </a:r>
          <a:endParaRPr lang="uk-UA" sz="2200" noProof="0" dirty="0"/>
        </a:p>
      </dgm:t>
    </dgm:pt>
    <dgm:pt modelId="{908C77CD-D105-481A-A526-805D7E03E51A}" type="parTrans" cxnId="{8DE6A0A8-E28B-4618-AE99-9AC2D6AFD5A4}">
      <dgm:prSet/>
      <dgm:spPr/>
      <dgm:t>
        <a:bodyPr/>
        <a:lstStyle/>
        <a:p>
          <a:endParaRPr lang="uk-UA" sz="2200"/>
        </a:p>
      </dgm:t>
    </dgm:pt>
    <dgm:pt modelId="{59EC7587-CF18-4FF1-8371-163C1A5796CD}" type="sibTrans" cxnId="{8DE6A0A8-E28B-4618-AE99-9AC2D6AFD5A4}">
      <dgm:prSet/>
      <dgm:spPr/>
      <dgm:t>
        <a:bodyPr/>
        <a:lstStyle/>
        <a:p>
          <a:endParaRPr lang="uk-UA" sz="2200"/>
        </a:p>
      </dgm:t>
    </dgm:pt>
    <dgm:pt modelId="{E79B4C66-795C-4CCE-86D9-9FC48E309FF3}">
      <dgm:prSet phldrT="[Текст]" custT="1"/>
      <dgm:spPr/>
      <dgm:t>
        <a:bodyPr/>
        <a:lstStyle/>
        <a:p>
          <a:r>
            <a:rPr lang="uk-UA" sz="2200" noProof="0" dirty="0" smtClean="0"/>
            <a:t>Забезпечує діалог між різними соціальними групами та інституціями.</a:t>
          </a:r>
          <a:endParaRPr lang="uk-UA" sz="2200" noProof="0" dirty="0"/>
        </a:p>
      </dgm:t>
    </dgm:pt>
    <dgm:pt modelId="{CFB85515-6E48-4A01-B52D-E0A88A0C7698}" type="parTrans" cxnId="{56317F63-F37C-4C11-823A-715823B17337}">
      <dgm:prSet/>
      <dgm:spPr/>
      <dgm:t>
        <a:bodyPr/>
        <a:lstStyle/>
        <a:p>
          <a:endParaRPr lang="uk-UA" sz="2200"/>
        </a:p>
      </dgm:t>
    </dgm:pt>
    <dgm:pt modelId="{6D84BE4E-536F-4436-9CA9-22379CF57F37}" type="sibTrans" cxnId="{56317F63-F37C-4C11-823A-715823B17337}">
      <dgm:prSet/>
      <dgm:spPr/>
      <dgm:t>
        <a:bodyPr/>
        <a:lstStyle/>
        <a:p>
          <a:endParaRPr lang="uk-UA" sz="2200"/>
        </a:p>
      </dgm:t>
    </dgm:pt>
    <dgm:pt modelId="{5BF8621B-9FC4-4DF2-829E-F2F648D53FD9}">
      <dgm:prSet phldrT="[Текст]" custT="1"/>
      <dgm:spPr/>
      <dgm:t>
        <a:bodyPr/>
        <a:lstStyle/>
        <a:p>
          <a:r>
            <a:rPr lang="uk-UA" sz="2200" dirty="0" smtClean="0"/>
            <a:t>Сприяє поширенню соціальних ідей та ініціатив.</a:t>
          </a:r>
          <a:endParaRPr lang="uk-UA" sz="2200" dirty="0"/>
        </a:p>
      </dgm:t>
    </dgm:pt>
    <dgm:pt modelId="{0755A822-1C5F-429A-9208-C7A970B3F757}" type="parTrans" cxnId="{27332DE2-D804-4D44-8E75-E86F8EA164C1}">
      <dgm:prSet/>
      <dgm:spPr/>
      <dgm:t>
        <a:bodyPr/>
        <a:lstStyle/>
        <a:p>
          <a:endParaRPr lang="uk-UA" sz="2200"/>
        </a:p>
      </dgm:t>
    </dgm:pt>
    <dgm:pt modelId="{FBC05FF9-B6A6-4DFD-8BF5-1C530D365D1B}" type="sibTrans" cxnId="{27332DE2-D804-4D44-8E75-E86F8EA164C1}">
      <dgm:prSet/>
      <dgm:spPr/>
      <dgm:t>
        <a:bodyPr/>
        <a:lstStyle/>
        <a:p>
          <a:endParaRPr lang="uk-UA" sz="2200"/>
        </a:p>
      </dgm:t>
    </dgm:pt>
    <dgm:pt modelId="{14C1B2F4-4E56-482D-9A19-A845FE979ACD}">
      <dgm:prSet phldrT="[Текст]" custT="1"/>
      <dgm:spPr/>
      <dgm:t>
        <a:bodyPr/>
        <a:lstStyle/>
        <a:p>
          <a:pPr algn="ctr"/>
          <a:r>
            <a:rPr lang="uk-UA" sz="3500" b="1" dirty="0" smtClean="0"/>
            <a:t>4. Адаптаційна</a:t>
          </a:r>
          <a:endParaRPr lang="uk-UA" sz="3500" b="1" dirty="0"/>
        </a:p>
      </dgm:t>
    </dgm:pt>
    <dgm:pt modelId="{1DC9C0F8-8CCD-4634-AD5C-925134639ADF}" type="parTrans" cxnId="{A81C3940-B3F7-4B46-BF89-41115D04A7D9}">
      <dgm:prSet/>
      <dgm:spPr/>
      <dgm:t>
        <a:bodyPr/>
        <a:lstStyle/>
        <a:p>
          <a:endParaRPr lang="uk-UA" sz="2200"/>
        </a:p>
      </dgm:t>
    </dgm:pt>
    <dgm:pt modelId="{4BDAAFDC-E44F-4D39-A232-2F0C5D68C997}" type="sibTrans" cxnId="{A81C3940-B3F7-4B46-BF89-41115D04A7D9}">
      <dgm:prSet/>
      <dgm:spPr/>
      <dgm:t>
        <a:bodyPr/>
        <a:lstStyle/>
        <a:p>
          <a:endParaRPr lang="uk-UA" sz="2200"/>
        </a:p>
      </dgm:t>
    </dgm:pt>
    <dgm:pt modelId="{CADBA619-55E1-4B8A-980C-7DC1FFC142FD}">
      <dgm:prSet phldrT="[Текст]" custT="1"/>
      <dgm:spPr/>
      <dgm:t>
        <a:bodyPr/>
        <a:lstStyle/>
        <a:p>
          <a:r>
            <a:rPr lang="uk-UA" sz="2100" noProof="0" dirty="0" smtClean="0"/>
            <a:t>Допомагає людям пристосовуватися до соціальних, економічних та політичних змін.</a:t>
          </a:r>
          <a:endParaRPr lang="uk-UA" sz="2100" noProof="0" dirty="0"/>
        </a:p>
      </dgm:t>
    </dgm:pt>
    <dgm:pt modelId="{D6D37992-9C3D-4C5C-B8EC-9DE1C9CACA99}" type="parTrans" cxnId="{37AD1414-56E3-4DD2-82E9-1C022E126017}">
      <dgm:prSet/>
      <dgm:spPr/>
      <dgm:t>
        <a:bodyPr/>
        <a:lstStyle/>
        <a:p>
          <a:endParaRPr lang="uk-UA" sz="2200"/>
        </a:p>
      </dgm:t>
    </dgm:pt>
    <dgm:pt modelId="{409B58EA-2941-499B-83BD-40A14E633DCC}" type="sibTrans" cxnId="{37AD1414-56E3-4DD2-82E9-1C022E126017}">
      <dgm:prSet/>
      <dgm:spPr/>
      <dgm:t>
        <a:bodyPr/>
        <a:lstStyle/>
        <a:p>
          <a:endParaRPr lang="uk-UA" sz="2200"/>
        </a:p>
      </dgm:t>
    </dgm:pt>
    <dgm:pt modelId="{BC900601-8F48-44C0-8A2A-7B1B3FDF8F22}">
      <dgm:prSet phldrT="[Текст]" custT="1"/>
      <dgm:spPr/>
      <dgm:t>
        <a:bodyPr/>
        <a:lstStyle/>
        <a:p>
          <a:r>
            <a:rPr lang="uk-UA" sz="2100" noProof="0" dirty="0" smtClean="0"/>
            <a:t>Забезпечує механізми соціальної підтримки та інтеграції у нові умови.</a:t>
          </a:r>
          <a:endParaRPr lang="uk-UA" sz="2100" noProof="0" dirty="0"/>
        </a:p>
      </dgm:t>
    </dgm:pt>
    <dgm:pt modelId="{86ECC81E-7F32-48D8-A915-2EE560AD1107}" type="parTrans" cxnId="{276E5AA3-29E0-4DC9-9903-3F107891F049}">
      <dgm:prSet/>
      <dgm:spPr/>
      <dgm:t>
        <a:bodyPr/>
        <a:lstStyle/>
        <a:p>
          <a:endParaRPr lang="uk-UA" sz="2200"/>
        </a:p>
      </dgm:t>
    </dgm:pt>
    <dgm:pt modelId="{DC8975EB-0956-4DEA-B6F9-1571FD4CDEF7}" type="sibTrans" cxnId="{276E5AA3-29E0-4DC9-9903-3F107891F049}">
      <dgm:prSet/>
      <dgm:spPr/>
      <dgm:t>
        <a:bodyPr/>
        <a:lstStyle/>
        <a:p>
          <a:endParaRPr lang="uk-UA" sz="2200"/>
        </a:p>
      </dgm:t>
    </dgm:pt>
    <dgm:pt modelId="{111A9EB0-4A12-4F83-9F5E-A608AF69C12E}">
      <dgm:prSet phldrT="[Текст]" custT="1"/>
      <dgm:spPr/>
      <dgm:t>
        <a:bodyPr/>
        <a:lstStyle/>
        <a:p>
          <a:r>
            <a:rPr lang="uk-UA" sz="2100" noProof="0" dirty="0" smtClean="0"/>
            <a:t>Використовується для соціалізації різних груп населення (мігранти, молодь, пенсіонери тощо).</a:t>
          </a:r>
          <a:endParaRPr lang="uk-UA" sz="2100" noProof="0" dirty="0"/>
        </a:p>
      </dgm:t>
    </dgm:pt>
    <dgm:pt modelId="{655D0D09-790C-424D-A58C-38BB972C74B1}" type="parTrans" cxnId="{3C7A3F6C-35DA-4DBD-9F41-D613BEFA4A52}">
      <dgm:prSet/>
      <dgm:spPr/>
      <dgm:t>
        <a:bodyPr/>
        <a:lstStyle/>
        <a:p>
          <a:endParaRPr lang="uk-UA" sz="2200"/>
        </a:p>
      </dgm:t>
    </dgm:pt>
    <dgm:pt modelId="{6FD1F40C-3636-483F-93AD-6AC5F780E472}" type="sibTrans" cxnId="{3C7A3F6C-35DA-4DBD-9F41-D613BEFA4A52}">
      <dgm:prSet/>
      <dgm:spPr/>
      <dgm:t>
        <a:bodyPr/>
        <a:lstStyle/>
        <a:p>
          <a:endParaRPr lang="uk-UA" sz="2200"/>
        </a:p>
      </dgm:t>
    </dgm:pt>
    <dgm:pt modelId="{E0868F3A-175F-4BFF-821E-DD5099F628FF}" type="pres">
      <dgm:prSet presAssocID="{17D99B1E-9346-4405-8E59-4D9B48A7E0D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46E5465-44C6-4E1A-A832-9BA9BED4F34B}" type="pres">
      <dgm:prSet presAssocID="{C3282BD0-8B8A-4362-89C3-E6B0EC89F6AE}" presName="root" presStyleCnt="0">
        <dgm:presLayoutVars>
          <dgm:chMax/>
          <dgm:chPref/>
        </dgm:presLayoutVars>
      </dgm:prSet>
      <dgm:spPr/>
    </dgm:pt>
    <dgm:pt modelId="{245C6545-0F53-4BD6-B055-D39AB1093038}" type="pres">
      <dgm:prSet presAssocID="{C3282BD0-8B8A-4362-89C3-E6B0EC89F6AE}" presName="rootComposite" presStyleCnt="0">
        <dgm:presLayoutVars/>
      </dgm:prSet>
      <dgm:spPr/>
    </dgm:pt>
    <dgm:pt modelId="{83CA53A9-BA76-4046-BEC6-7C245A8E4C72}" type="pres">
      <dgm:prSet presAssocID="{C3282BD0-8B8A-4362-89C3-E6B0EC89F6AE}" presName="ParentAccent" presStyleLbl="alignNode1" presStyleIdx="0" presStyleCnt="2"/>
      <dgm:spPr/>
    </dgm:pt>
    <dgm:pt modelId="{C538AE7E-7574-4C1A-8294-877F7A347801}" type="pres">
      <dgm:prSet presAssocID="{C3282BD0-8B8A-4362-89C3-E6B0EC89F6AE}" presName="ParentSmallAccent" presStyleLbl="fgAcc1" presStyleIdx="0" presStyleCnt="2"/>
      <dgm:spPr/>
    </dgm:pt>
    <dgm:pt modelId="{B9F11BFD-3479-431B-B56D-F53DD2F99729}" type="pres">
      <dgm:prSet presAssocID="{C3282BD0-8B8A-4362-89C3-E6B0EC89F6AE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15B8FC-37B6-4470-9FB8-83E54AE86696}" type="pres">
      <dgm:prSet presAssocID="{C3282BD0-8B8A-4362-89C3-E6B0EC89F6AE}" presName="childShape" presStyleCnt="0">
        <dgm:presLayoutVars>
          <dgm:chMax val="0"/>
          <dgm:chPref val="0"/>
        </dgm:presLayoutVars>
      </dgm:prSet>
      <dgm:spPr/>
    </dgm:pt>
    <dgm:pt modelId="{89EFA6DF-B9F7-46AB-9FB6-B6B1413FC953}" type="pres">
      <dgm:prSet presAssocID="{C6C3BA4B-3C35-4881-A762-6AA23E34B8BC}" presName="childComposite" presStyleCnt="0">
        <dgm:presLayoutVars>
          <dgm:chMax val="0"/>
          <dgm:chPref val="0"/>
        </dgm:presLayoutVars>
      </dgm:prSet>
      <dgm:spPr/>
    </dgm:pt>
    <dgm:pt modelId="{DBCE0228-568C-444B-9098-FEF95CC135DD}" type="pres">
      <dgm:prSet presAssocID="{C6C3BA4B-3C35-4881-A762-6AA23E34B8BC}" presName="ChildAccent" presStyleLbl="solidFgAcc1" presStyleIdx="0" presStyleCnt="6"/>
      <dgm:spPr/>
    </dgm:pt>
    <dgm:pt modelId="{53F2B51D-582B-4F6C-A122-1E0AD3DAA8FE}" type="pres">
      <dgm:prSet presAssocID="{C6C3BA4B-3C35-4881-A762-6AA23E34B8BC}" presName="Child" presStyleLbl="revTx" presStyleIdx="1" presStyleCnt="8" custLinFactNeighborX="293" custLinFactNeighborY="1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48FF9F-ADB4-4907-948F-19DC609CED69}" type="pres">
      <dgm:prSet presAssocID="{E79B4C66-795C-4CCE-86D9-9FC48E309FF3}" presName="childComposite" presStyleCnt="0">
        <dgm:presLayoutVars>
          <dgm:chMax val="0"/>
          <dgm:chPref val="0"/>
        </dgm:presLayoutVars>
      </dgm:prSet>
      <dgm:spPr/>
    </dgm:pt>
    <dgm:pt modelId="{BE991116-6943-4225-B2E2-AB54CB7312BC}" type="pres">
      <dgm:prSet presAssocID="{E79B4C66-795C-4CCE-86D9-9FC48E309FF3}" presName="ChildAccent" presStyleLbl="solidFgAcc1" presStyleIdx="1" presStyleCnt="6"/>
      <dgm:spPr/>
    </dgm:pt>
    <dgm:pt modelId="{978D1AAC-5DA8-442A-A982-E23BB41BD68C}" type="pres">
      <dgm:prSet presAssocID="{E79B4C66-795C-4CCE-86D9-9FC48E309FF3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25F57D-F3F6-4B27-B361-D58F116C71E3}" type="pres">
      <dgm:prSet presAssocID="{5BF8621B-9FC4-4DF2-829E-F2F648D53FD9}" presName="childComposite" presStyleCnt="0">
        <dgm:presLayoutVars>
          <dgm:chMax val="0"/>
          <dgm:chPref val="0"/>
        </dgm:presLayoutVars>
      </dgm:prSet>
      <dgm:spPr/>
    </dgm:pt>
    <dgm:pt modelId="{CA2D0034-70B0-4AA7-8059-8F40D04C4DD2}" type="pres">
      <dgm:prSet presAssocID="{5BF8621B-9FC4-4DF2-829E-F2F648D53FD9}" presName="ChildAccent" presStyleLbl="solidFgAcc1" presStyleIdx="2" presStyleCnt="6"/>
      <dgm:spPr/>
    </dgm:pt>
    <dgm:pt modelId="{DE04551D-F7D1-4C5B-8427-21A2A5153728}" type="pres">
      <dgm:prSet presAssocID="{5BF8621B-9FC4-4DF2-829E-F2F648D53FD9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F2B492-1F6F-4894-AE07-E09BA5956EF0}" type="pres">
      <dgm:prSet presAssocID="{14C1B2F4-4E56-482D-9A19-A845FE979ACD}" presName="root" presStyleCnt="0">
        <dgm:presLayoutVars>
          <dgm:chMax/>
          <dgm:chPref/>
        </dgm:presLayoutVars>
      </dgm:prSet>
      <dgm:spPr/>
    </dgm:pt>
    <dgm:pt modelId="{6790684A-B075-4180-B1E2-8BFD0A7FB8F4}" type="pres">
      <dgm:prSet presAssocID="{14C1B2F4-4E56-482D-9A19-A845FE979ACD}" presName="rootComposite" presStyleCnt="0">
        <dgm:presLayoutVars/>
      </dgm:prSet>
      <dgm:spPr/>
    </dgm:pt>
    <dgm:pt modelId="{E9C43EC3-9920-4967-B7C0-3CD27D08AFB8}" type="pres">
      <dgm:prSet presAssocID="{14C1B2F4-4E56-482D-9A19-A845FE979ACD}" presName="ParentAccent" presStyleLbl="alignNode1" presStyleIdx="1" presStyleCnt="2"/>
      <dgm:spPr/>
    </dgm:pt>
    <dgm:pt modelId="{75DB62D3-4DB6-471F-8572-2544AD6E8F98}" type="pres">
      <dgm:prSet presAssocID="{14C1B2F4-4E56-482D-9A19-A845FE979ACD}" presName="ParentSmallAccent" presStyleLbl="fgAcc1" presStyleIdx="1" presStyleCnt="2"/>
      <dgm:spPr/>
    </dgm:pt>
    <dgm:pt modelId="{FF4174DB-00A7-463D-ADE7-F41D9FDB2D8F}" type="pres">
      <dgm:prSet presAssocID="{14C1B2F4-4E56-482D-9A19-A845FE979ACD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480DB8-6E65-4798-A7ED-BDC42BE4FCF9}" type="pres">
      <dgm:prSet presAssocID="{14C1B2F4-4E56-482D-9A19-A845FE979ACD}" presName="childShape" presStyleCnt="0">
        <dgm:presLayoutVars>
          <dgm:chMax val="0"/>
          <dgm:chPref val="0"/>
        </dgm:presLayoutVars>
      </dgm:prSet>
      <dgm:spPr/>
    </dgm:pt>
    <dgm:pt modelId="{663E29B8-B274-4537-9723-719B4B56CDD8}" type="pres">
      <dgm:prSet presAssocID="{CADBA619-55E1-4B8A-980C-7DC1FFC142FD}" presName="childComposite" presStyleCnt="0">
        <dgm:presLayoutVars>
          <dgm:chMax val="0"/>
          <dgm:chPref val="0"/>
        </dgm:presLayoutVars>
      </dgm:prSet>
      <dgm:spPr/>
    </dgm:pt>
    <dgm:pt modelId="{43F136F1-15D4-4FE7-A84E-69585C94A09D}" type="pres">
      <dgm:prSet presAssocID="{CADBA619-55E1-4B8A-980C-7DC1FFC142FD}" presName="ChildAccent" presStyleLbl="solidFgAcc1" presStyleIdx="3" presStyleCnt="6"/>
      <dgm:spPr/>
    </dgm:pt>
    <dgm:pt modelId="{95F6A83B-A86F-4F68-914E-91F0E11F7D24}" type="pres">
      <dgm:prSet presAssocID="{CADBA619-55E1-4B8A-980C-7DC1FFC142FD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A29339-4129-4F54-BFBB-AC067F884517}" type="pres">
      <dgm:prSet presAssocID="{BC900601-8F48-44C0-8A2A-7B1B3FDF8F22}" presName="childComposite" presStyleCnt="0">
        <dgm:presLayoutVars>
          <dgm:chMax val="0"/>
          <dgm:chPref val="0"/>
        </dgm:presLayoutVars>
      </dgm:prSet>
      <dgm:spPr/>
    </dgm:pt>
    <dgm:pt modelId="{0CB81DE9-10A0-4460-9528-06F56F143C51}" type="pres">
      <dgm:prSet presAssocID="{BC900601-8F48-44C0-8A2A-7B1B3FDF8F22}" presName="ChildAccent" presStyleLbl="solidFgAcc1" presStyleIdx="4" presStyleCnt="6"/>
      <dgm:spPr/>
    </dgm:pt>
    <dgm:pt modelId="{A19D6DD4-DD9D-4AE2-9A6E-531017591628}" type="pres">
      <dgm:prSet presAssocID="{BC900601-8F48-44C0-8A2A-7B1B3FDF8F22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DBB8E5-DB52-4EFA-AF62-BC6E9B2CB97A}" type="pres">
      <dgm:prSet presAssocID="{111A9EB0-4A12-4F83-9F5E-A608AF69C12E}" presName="childComposite" presStyleCnt="0">
        <dgm:presLayoutVars>
          <dgm:chMax val="0"/>
          <dgm:chPref val="0"/>
        </dgm:presLayoutVars>
      </dgm:prSet>
      <dgm:spPr/>
    </dgm:pt>
    <dgm:pt modelId="{4510D886-835A-40D0-BBC9-E194534E71D3}" type="pres">
      <dgm:prSet presAssocID="{111A9EB0-4A12-4F83-9F5E-A608AF69C12E}" presName="ChildAccent" presStyleLbl="solidFgAcc1" presStyleIdx="5" presStyleCnt="6"/>
      <dgm:spPr/>
    </dgm:pt>
    <dgm:pt modelId="{79CB9F8A-8BED-4D44-A5CF-19DDC6EDD309}" type="pres">
      <dgm:prSet presAssocID="{111A9EB0-4A12-4F83-9F5E-A608AF69C12E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82F3F29-7B41-4DC1-8612-0D58E3DD6266}" type="presOf" srcId="{14C1B2F4-4E56-482D-9A19-A845FE979ACD}" destId="{FF4174DB-00A7-463D-ADE7-F41D9FDB2D8F}" srcOrd="0" destOrd="0" presId="urn:microsoft.com/office/officeart/2008/layout/SquareAccentList"/>
    <dgm:cxn modelId="{8DE6A0A8-E28B-4618-AE99-9AC2D6AFD5A4}" srcId="{C3282BD0-8B8A-4362-89C3-E6B0EC89F6AE}" destId="{C6C3BA4B-3C35-4881-A762-6AA23E34B8BC}" srcOrd="0" destOrd="0" parTransId="{908C77CD-D105-481A-A526-805D7E03E51A}" sibTransId="{59EC7587-CF18-4FF1-8371-163C1A5796CD}"/>
    <dgm:cxn modelId="{57A60A99-C8D9-4DDA-8CD8-C4A8C7DF4935}" type="presOf" srcId="{C3282BD0-8B8A-4362-89C3-E6B0EC89F6AE}" destId="{B9F11BFD-3479-431B-B56D-F53DD2F99729}" srcOrd="0" destOrd="0" presId="urn:microsoft.com/office/officeart/2008/layout/SquareAccentList"/>
    <dgm:cxn modelId="{276E5AA3-29E0-4DC9-9903-3F107891F049}" srcId="{14C1B2F4-4E56-482D-9A19-A845FE979ACD}" destId="{BC900601-8F48-44C0-8A2A-7B1B3FDF8F22}" srcOrd="1" destOrd="0" parTransId="{86ECC81E-7F32-48D8-A915-2EE560AD1107}" sibTransId="{DC8975EB-0956-4DEA-B6F9-1571FD4CDEF7}"/>
    <dgm:cxn modelId="{5CF7F370-AD74-42D0-9796-80333FCC111C}" srcId="{17D99B1E-9346-4405-8E59-4D9B48A7E0D6}" destId="{C3282BD0-8B8A-4362-89C3-E6B0EC89F6AE}" srcOrd="0" destOrd="0" parTransId="{343450AC-9618-4C37-9E67-4CC61693BCAE}" sibTransId="{E7F640AD-EBD1-4C72-9DD9-177B3C57E3E0}"/>
    <dgm:cxn modelId="{0C5EFD19-C6E7-413C-A7E4-0D7BF1146B84}" type="presOf" srcId="{111A9EB0-4A12-4F83-9F5E-A608AF69C12E}" destId="{79CB9F8A-8BED-4D44-A5CF-19DDC6EDD309}" srcOrd="0" destOrd="0" presId="urn:microsoft.com/office/officeart/2008/layout/SquareAccentList"/>
    <dgm:cxn modelId="{A3D18CFE-2A7B-4F5E-A85E-92D1290B0A7A}" type="presOf" srcId="{E79B4C66-795C-4CCE-86D9-9FC48E309FF3}" destId="{978D1AAC-5DA8-442A-A982-E23BB41BD68C}" srcOrd="0" destOrd="0" presId="urn:microsoft.com/office/officeart/2008/layout/SquareAccentList"/>
    <dgm:cxn modelId="{27332DE2-D804-4D44-8E75-E86F8EA164C1}" srcId="{C3282BD0-8B8A-4362-89C3-E6B0EC89F6AE}" destId="{5BF8621B-9FC4-4DF2-829E-F2F648D53FD9}" srcOrd="2" destOrd="0" parTransId="{0755A822-1C5F-429A-9208-C7A970B3F757}" sibTransId="{FBC05FF9-B6A6-4DFD-8BF5-1C530D365D1B}"/>
    <dgm:cxn modelId="{A9D8BD82-83E6-4E07-9B02-40C7407F648D}" type="presOf" srcId="{C6C3BA4B-3C35-4881-A762-6AA23E34B8BC}" destId="{53F2B51D-582B-4F6C-A122-1E0AD3DAA8FE}" srcOrd="0" destOrd="0" presId="urn:microsoft.com/office/officeart/2008/layout/SquareAccentList"/>
    <dgm:cxn modelId="{A1D025C8-331A-491F-BECD-30DD6D0425A8}" type="presOf" srcId="{17D99B1E-9346-4405-8E59-4D9B48A7E0D6}" destId="{E0868F3A-175F-4BFF-821E-DD5099F628FF}" srcOrd="0" destOrd="0" presId="urn:microsoft.com/office/officeart/2008/layout/SquareAccentList"/>
    <dgm:cxn modelId="{56317F63-F37C-4C11-823A-715823B17337}" srcId="{C3282BD0-8B8A-4362-89C3-E6B0EC89F6AE}" destId="{E79B4C66-795C-4CCE-86D9-9FC48E309FF3}" srcOrd="1" destOrd="0" parTransId="{CFB85515-6E48-4A01-B52D-E0A88A0C7698}" sibTransId="{6D84BE4E-536F-4436-9CA9-22379CF57F37}"/>
    <dgm:cxn modelId="{37AD1414-56E3-4DD2-82E9-1C022E126017}" srcId="{14C1B2F4-4E56-482D-9A19-A845FE979ACD}" destId="{CADBA619-55E1-4B8A-980C-7DC1FFC142FD}" srcOrd="0" destOrd="0" parTransId="{D6D37992-9C3D-4C5C-B8EC-9DE1C9CACA99}" sibTransId="{409B58EA-2941-499B-83BD-40A14E633DCC}"/>
    <dgm:cxn modelId="{B34FDF05-2433-4088-9F57-68D92119AB21}" type="presOf" srcId="{5BF8621B-9FC4-4DF2-829E-F2F648D53FD9}" destId="{DE04551D-F7D1-4C5B-8427-21A2A5153728}" srcOrd="0" destOrd="0" presId="urn:microsoft.com/office/officeart/2008/layout/SquareAccentList"/>
    <dgm:cxn modelId="{3ACB3413-B734-4667-BCDC-94D37D115A36}" type="presOf" srcId="{CADBA619-55E1-4B8A-980C-7DC1FFC142FD}" destId="{95F6A83B-A86F-4F68-914E-91F0E11F7D24}" srcOrd="0" destOrd="0" presId="urn:microsoft.com/office/officeart/2008/layout/SquareAccentList"/>
    <dgm:cxn modelId="{84BFFA1D-2361-47CB-9216-CC99EC1DEF1D}" type="presOf" srcId="{BC900601-8F48-44C0-8A2A-7B1B3FDF8F22}" destId="{A19D6DD4-DD9D-4AE2-9A6E-531017591628}" srcOrd="0" destOrd="0" presId="urn:microsoft.com/office/officeart/2008/layout/SquareAccentList"/>
    <dgm:cxn modelId="{A81C3940-B3F7-4B46-BF89-41115D04A7D9}" srcId="{17D99B1E-9346-4405-8E59-4D9B48A7E0D6}" destId="{14C1B2F4-4E56-482D-9A19-A845FE979ACD}" srcOrd="1" destOrd="0" parTransId="{1DC9C0F8-8CCD-4634-AD5C-925134639ADF}" sibTransId="{4BDAAFDC-E44F-4D39-A232-2F0C5D68C997}"/>
    <dgm:cxn modelId="{3C7A3F6C-35DA-4DBD-9F41-D613BEFA4A52}" srcId="{14C1B2F4-4E56-482D-9A19-A845FE979ACD}" destId="{111A9EB0-4A12-4F83-9F5E-A608AF69C12E}" srcOrd="2" destOrd="0" parTransId="{655D0D09-790C-424D-A58C-38BB972C74B1}" sibTransId="{6FD1F40C-3636-483F-93AD-6AC5F780E472}"/>
    <dgm:cxn modelId="{A0B515C5-FC64-453E-84A4-C42D61909EF4}" type="presParOf" srcId="{E0868F3A-175F-4BFF-821E-DD5099F628FF}" destId="{A46E5465-44C6-4E1A-A832-9BA9BED4F34B}" srcOrd="0" destOrd="0" presId="urn:microsoft.com/office/officeart/2008/layout/SquareAccentList"/>
    <dgm:cxn modelId="{5CC81A7E-E49F-47E9-8DAE-499EE69E2366}" type="presParOf" srcId="{A46E5465-44C6-4E1A-A832-9BA9BED4F34B}" destId="{245C6545-0F53-4BD6-B055-D39AB1093038}" srcOrd="0" destOrd="0" presId="urn:microsoft.com/office/officeart/2008/layout/SquareAccentList"/>
    <dgm:cxn modelId="{F2480CF3-AE1C-4B4D-B5F6-8207D6074F9C}" type="presParOf" srcId="{245C6545-0F53-4BD6-B055-D39AB1093038}" destId="{83CA53A9-BA76-4046-BEC6-7C245A8E4C72}" srcOrd="0" destOrd="0" presId="urn:microsoft.com/office/officeart/2008/layout/SquareAccentList"/>
    <dgm:cxn modelId="{CC781762-0425-44F8-8377-36B3B3415226}" type="presParOf" srcId="{245C6545-0F53-4BD6-B055-D39AB1093038}" destId="{C538AE7E-7574-4C1A-8294-877F7A347801}" srcOrd="1" destOrd="0" presId="urn:microsoft.com/office/officeart/2008/layout/SquareAccentList"/>
    <dgm:cxn modelId="{AB3CA7EC-1C24-4000-BCDB-FD0A7B559FA9}" type="presParOf" srcId="{245C6545-0F53-4BD6-B055-D39AB1093038}" destId="{B9F11BFD-3479-431B-B56D-F53DD2F99729}" srcOrd="2" destOrd="0" presId="urn:microsoft.com/office/officeart/2008/layout/SquareAccentList"/>
    <dgm:cxn modelId="{0A7CEB61-DB82-427F-9376-8AABAF0CE1D3}" type="presParOf" srcId="{A46E5465-44C6-4E1A-A832-9BA9BED4F34B}" destId="{5615B8FC-37B6-4470-9FB8-83E54AE86696}" srcOrd="1" destOrd="0" presId="urn:microsoft.com/office/officeart/2008/layout/SquareAccentList"/>
    <dgm:cxn modelId="{E5CE0941-1026-4757-84BF-553CE79486F8}" type="presParOf" srcId="{5615B8FC-37B6-4470-9FB8-83E54AE86696}" destId="{89EFA6DF-B9F7-46AB-9FB6-B6B1413FC953}" srcOrd="0" destOrd="0" presId="urn:microsoft.com/office/officeart/2008/layout/SquareAccentList"/>
    <dgm:cxn modelId="{15F1BE0B-ACBC-42E3-A97E-76A0C7659DC9}" type="presParOf" srcId="{89EFA6DF-B9F7-46AB-9FB6-B6B1413FC953}" destId="{DBCE0228-568C-444B-9098-FEF95CC135DD}" srcOrd="0" destOrd="0" presId="urn:microsoft.com/office/officeart/2008/layout/SquareAccentList"/>
    <dgm:cxn modelId="{AD7C8E93-850E-4A23-9B5E-55E4A09072DD}" type="presParOf" srcId="{89EFA6DF-B9F7-46AB-9FB6-B6B1413FC953}" destId="{53F2B51D-582B-4F6C-A122-1E0AD3DAA8FE}" srcOrd="1" destOrd="0" presId="urn:microsoft.com/office/officeart/2008/layout/SquareAccentList"/>
    <dgm:cxn modelId="{480AB94C-9796-4804-9918-F35D938D5A17}" type="presParOf" srcId="{5615B8FC-37B6-4470-9FB8-83E54AE86696}" destId="{BF48FF9F-ADB4-4907-948F-19DC609CED69}" srcOrd="1" destOrd="0" presId="urn:microsoft.com/office/officeart/2008/layout/SquareAccentList"/>
    <dgm:cxn modelId="{F9E59E73-9420-4C5F-B917-8BA3AC5BA1FA}" type="presParOf" srcId="{BF48FF9F-ADB4-4907-948F-19DC609CED69}" destId="{BE991116-6943-4225-B2E2-AB54CB7312BC}" srcOrd="0" destOrd="0" presId="urn:microsoft.com/office/officeart/2008/layout/SquareAccentList"/>
    <dgm:cxn modelId="{D528825B-8932-4BB8-9031-FDB050B48D32}" type="presParOf" srcId="{BF48FF9F-ADB4-4907-948F-19DC609CED69}" destId="{978D1AAC-5DA8-442A-A982-E23BB41BD68C}" srcOrd="1" destOrd="0" presId="urn:microsoft.com/office/officeart/2008/layout/SquareAccentList"/>
    <dgm:cxn modelId="{A69F785E-EC0D-4CFD-B3E9-BB5DD5CE495C}" type="presParOf" srcId="{5615B8FC-37B6-4470-9FB8-83E54AE86696}" destId="{F625F57D-F3F6-4B27-B361-D58F116C71E3}" srcOrd="2" destOrd="0" presId="urn:microsoft.com/office/officeart/2008/layout/SquareAccentList"/>
    <dgm:cxn modelId="{9D9F5D2B-7538-4AFA-AD0F-7E844E1B3925}" type="presParOf" srcId="{F625F57D-F3F6-4B27-B361-D58F116C71E3}" destId="{CA2D0034-70B0-4AA7-8059-8F40D04C4DD2}" srcOrd="0" destOrd="0" presId="urn:microsoft.com/office/officeart/2008/layout/SquareAccentList"/>
    <dgm:cxn modelId="{DC9CEFDF-8E65-4507-B4BB-428D6D44893E}" type="presParOf" srcId="{F625F57D-F3F6-4B27-B361-D58F116C71E3}" destId="{DE04551D-F7D1-4C5B-8427-21A2A5153728}" srcOrd="1" destOrd="0" presId="urn:microsoft.com/office/officeart/2008/layout/SquareAccentList"/>
    <dgm:cxn modelId="{E6F7DEEB-F1E4-464B-93C5-7BF270D8CD20}" type="presParOf" srcId="{E0868F3A-175F-4BFF-821E-DD5099F628FF}" destId="{C0F2B492-1F6F-4894-AE07-E09BA5956EF0}" srcOrd="1" destOrd="0" presId="urn:microsoft.com/office/officeart/2008/layout/SquareAccentList"/>
    <dgm:cxn modelId="{CCCD1C6C-3F19-4D62-930E-AB4A8DB4A777}" type="presParOf" srcId="{C0F2B492-1F6F-4894-AE07-E09BA5956EF0}" destId="{6790684A-B075-4180-B1E2-8BFD0A7FB8F4}" srcOrd="0" destOrd="0" presId="urn:microsoft.com/office/officeart/2008/layout/SquareAccentList"/>
    <dgm:cxn modelId="{667F707E-8FFB-438C-B706-FCACA4B6E327}" type="presParOf" srcId="{6790684A-B075-4180-B1E2-8BFD0A7FB8F4}" destId="{E9C43EC3-9920-4967-B7C0-3CD27D08AFB8}" srcOrd="0" destOrd="0" presId="urn:microsoft.com/office/officeart/2008/layout/SquareAccentList"/>
    <dgm:cxn modelId="{8DCC6177-35AB-4AC1-820A-B924BB0C1C71}" type="presParOf" srcId="{6790684A-B075-4180-B1E2-8BFD0A7FB8F4}" destId="{75DB62D3-4DB6-471F-8572-2544AD6E8F98}" srcOrd="1" destOrd="0" presId="urn:microsoft.com/office/officeart/2008/layout/SquareAccentList"/>
    <dgm:cxn modelId="{EAC812B6-6901-4CCE-8141-B716E4F494D7}" type="presParOf" srcId="{6790684A-B075-4180-B1E2-8BFD0A7FB8F4}" destId="{FF4174DB-00A7-463D-ADE7-F41D9FDB2D8F}" srcOrd="2" destOrd="0" presId="urn:microsoft.com/office/officeart/2008/layout/SquareAccentList"/>
    <dgm:cxn modelId="{07169346-FE84-4F0D-872D-1C7DF4539A17}" type="presParOf" srcId="{C0F2B492-1F6F-4894-AE07-E09BA5956EF0}" destId="{67480DB8-6E65-4798-A7ED-BDC42BE4FCF9}" srcOrd="1" destOrd="0" presId="urn:microsoft.com/office/officeart/2008/layout/SquareAccentList"/>
    <dgm:cxn modelId="{D7815ACC-1BC4-4B50-B9A2-822F40A356B8}" type="presParOf" srcId="{67480DB8-6E65-4798-A7ED-BDC42BE4FCF9}" destId="{663E29B8-B274-4537-9723-719B4B56CDD8}" srcOrd="0" destOrd="0" presId="urn:microsoft.com/office/officeart/2008/layout/SquareAccentList"/>
    <dgm:cxn modelId="{AB5DC892-ECDB-4B4E-96BE-22C03DDF1F92}" type="presParOf" srcId="{663E29B8-B274-4537-9723-719B4B56CDD8}" destId="{43F136F1-15D4-4FE7-A84E-69585C94A09D}" srcOrd="0" destOrd="0" presId="urn:microsoft.com/office/officeart/2008/layout/SquareAccentList"/>
    <dgm:cxn modelId="{7FD015AC-ABD1-4A87-88EC-6771FF110B0B}" type="presParOf" srcId="{663E29B8-B274-4537-9723-719B4B56CDD8}" destId="{95F6A83B-A86F-4F68-914E-91F0E11F7D24}" srcOrd="1" destOrd="0" presId="urn:microsoft.com/office/officeart/2008/layout/SquareAccentList"/>
    <dgm:cxn modelId="{00383700-62E1-475A-A254-4E4947579F36}" type="presParOf" srcId="{67480DB8-6E65-4798-A7ED-BDC42BE4FCF9}" destId="{28A29339-4129-4F54-BFBB-AC067F884517}" srcOrd="1" destOrd="0" presId="urn:microsoft.com/office/officeart/2008/layout/SquareAccentList"/>
    <dgm:cxn modelId="{37C7736D-1F1A-4D6E-9F72-2E3C2C0529AE}" type="presParOf" srcId="{28A29339-4129-4F54-BFBB-AC067F884517}" destId="{0CB81DE9-10A0-4460-9528-06F56F143C51}" srcOrd="0" destOrd="0" presId="urn:microsoft.com/office/officeart/2008/layout/SquareAccentList"/>
    <dgm:cxn modelId="{CFBC8492-CCC0-4399-B217-4D6F2F98E27E}" type="presParOf" srcId="{28A29339-4129-4F54-BFBB-AC067F884517}" destId="{A19D6DD4-DD9D-4AE2-9A6E-531017591628}" srcOrd="1" destOrd="0" presId="urn:microsoft.com/office/officeart/2008/layout/SquareAccentList"/>
    <dgm:cxn modelId="{D5C8DB7B-B21A-44F2-BE68-D5646AD85FEA}" type="presParOf" srcId="{67480DB8-6E65-4798-A7ED-BDC42BE4FCF9}" destId="{D7DBB8E5-DB52-4EFA-AF62-BC6E9B2CB97A}" srcOrd="2" destOrd="0" presId="urn:microsoft.com/office/officeart/2008/layout/SquareAccentList"/>
    <dgm:cxn modelId="{47124D34-A05D-480C-95A9-AD833913B454}" type="presParOf" srcId="{D7DBB8E5-DB52-4EFA-AF62-BC6E9B2CB97A}" destId="{4510D886-835A-40D0-BBC9-E194534E71D3}" srcOrd="0" destOrd="0" presId="urn:microsoft.com/office/officeart/2008/layout/SquareAccentList"/>
    <dgm:cxn modelId="{E3330063-07E0-43A6-A6E6-E899E6DB6D41}" type="presParOf" srcId="{D7DBB8E5-DB52-4EFA-AF62-BC6E9B2CB97A}" destId="{79CB9F8A-8BED-4D44-A5CF-19DDC6EDD30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D99B1E-9346-4405-8E59-4D9B48A7E0D6}" type="doc">
      <dgm:prSet loTypeId="urn:microsoft.com/office/officeart/2008/layout/Squa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C3282BD0-8B8A-4362-89C3-E6B0EC89F6AE}">
      <dgm:prSet phldrT="[Текст]" custT="1"/>
      <dgm:spPr/>
      <dgm:t>
        <a:bodyPr/>
        <a:lstStyle/>
        <a:p>
          <a:pPr algn="ctr"/>
          <a:r>
            <a:rPr lang="uk-UA" sz="3500" b="1" dirty="0" smtClean="0"/>
            <a:t>5. Інноваційна</a:t>
          </a:r>
          <a:endParaRPr lang="uk-UA" sz="3500" b="1" dirty="0"/>
        </a:p>
      </dgm:t>
    </dgm:pt>
    <dgm:pt modelId="{343450AC-9618-4C37-9E67-4CC61693BCAE}" type="parTrans" cxnId="{5CF7F370-AD74-42D0-9796-80333FCC111C}">
      <dgm:prSet/>
      <dgm:spPr/>
      <dgm:t>
        <a:bodyPr/>
        <a:lstStyle/>
        <a:p>
          <a:endParaRPr lang="uk-UA" sz="2200"/>
        </a:p>
      </dgm:t>
    </dgm:pt>
    <dgm:pt modelId="{E7F640AD-EBD1-4C72-9DD9-177B3C57E3E0}" type="sibTrans" cxnId="{5CF7F370-AD74-42D0-9796-80333FCC111C}">
      <dgm:prSet/>
      <dgm:spPr/>
      <dgm:t>
        <a:bodyPr/>
        <a:lstStyle/>
        <a:p>
          <a:endParaRPr lang="uk-UA" sz="2200"/>
        </a:p>
      </dgm:t>
    </dgm:pt>
    <dgm:pt modelId="{C6C3BA4B-3C35-4881-A762-6AA23E34B8BC}">
      <dgm:prSet phldrT="[Текст]" custT="1"/>
      <dgm:spPr/>
      <dgm:t>
        <a:bodyPr/>
        <a:lstStyle/>
        <a:p>
          <a:r>
            <a:rPr lang="uk-UA" sz="2100" noProof="0" dirty="0" smtClean="0"/>
            <a:t>Стимулює впровадження нових соціальних практик та моделей поведінки.</a:t>
          </a:r>
          <a:endParaRPr lang="uk-UA" sz="2100" noProof="0" dirty="0"/>
        </a:p>
      </dgm:t>
    </dgm:pt>
    <dgm:pt modelId="{908C77CD-D105-481A-A526-805D7E03E51A}" type="parTrans" cxnId="{8DE6A0A8-E28B-4618-AE99-9AC2D6AFD5A4}">
      <dgm:prSet/>
      <dgm:spPr/>
      <dgm:t>
        <a:bodyPr/>
        <a:lstStyle/>
        <a:p>
          <a:endParaRPr lang="uk-UA" sz="2200"/>
        </a:p>
      </dgm:t>
    </dgm:pt>
    <dgm:pt modelId="{59EC7587-CF18-4FF1-8371-163C1A5796CD}" type="sibTrans" cxnId="{8DE6A0A8-E28B-4618-AE99-9AC2D6AFD5A4}">
      <dgm:prSet/>
      <dgm:spPr/>
      <dgm:t>
        <a:bodyPr/>
        <a:lstStyle/>
        <a:p>
          <a:endParaRPr lang="uk-UA" sz="2200"/>
        </a:p>
      </dgm:t>
    </dgm:pt>
    <dgm:pt modelId="{E79B4C66-795C-4CCE-86D9-9FC48E309FF3}">
      <dgm:prSet phldrT="[Текст]" custT="1"/>
      <dgm:spPr/>
      <dgm:t>
        <a:bodyPr/>
        <a:lstStyle/>
        <a:p>
          <a:r>
            <a:rPr lang="uk-UA" sz="2200" noProof="0" dirty="0" smtClean="0"/>
            <a:t>Включає розробку та застосування нових методів у соціальній сфері.</a:t>
          </a:r>
          <a:endParaRPr lang="uk-UA" sz="2200" noProof="0" dirty="0"/>
        </a:p>
      </dgm:t>
    </dgm:pt>
    <dgm:pt modelId="{CFB85515-6E48-4A01-B52D-E0A88A0C7698}" type="parTrans" cxnId="{56317F63-F37C-4C11-823A-715823B17337}">
      <dgm:prSet/>
      <dgm:spPr/>
      <dgm:t>
        <a:bodyPr/>
        <a:lstStyle/>
        <a:p>
          <a:endParaRPr lang="uk-UA" sz="2200"/>
        </a:p>
      </dgm:t>
    </dgm:pt>
    <dgm:pt modelId="{6D84BE4E-536F-4436-9CA9-22379CF57F37}" type="sibTrans" cxnId="{56317F63-F37C-4C11-823A-715823B17337}">
      <dgm:prSet/>
      <dgm:spPr/>
      <dgm:t>
        <a:bodyPr/>
        <a:lstStyle/>
        <a:p>
          <a:endParaRPr lang="uk-UA" sz="2200"/>
        </a:p>
      </dgm:t>
    </dgm:pt>
    <dgm:pt modelId="{5BF8621B-9FC4-4DF2-829E-F2F648D53FD9}">
      <dgm:prSet phldrT="[Текст]" custT="1"/>
      <dgm:spPr/>
      <dgm:t>
        <a:bodyPr/>
        <a:lstStyle/>
        <a:p>
          <a:r>
            <a:rPr lang="uk-UA" sz="2200" dirty="0" smtClean="0"/>
            <a:t> Сприяє модернізації суспільних інститутів.</a:t>
          </a:r>
          <a:endParaRPr lang="uk-UA" sz="2200" dirty="0"/>
        </a:p>
      </dgm:t>
    </dgm:pt>
    <dgm:pt modelId="{0755A822-1C5F-429A-9208-C7A970B3F757}" type="parTrans" cxnId="{27332DE2-D804-4D44-8E75-E86F8EA164C1}">
      <dgm:prSet/>
      <dgm:spPr/>
      <dgm:t>
        <a:bodyPr/>
        <a:lstStyle/>
        <a:p>
          <a:endParaRPr lang="uk-UA" sz="2200"/>
        </a:p>
      </dgm:t>
    </dgm:pt>
    <dgm:pt modelId="{FBC05FF9-B6A6-4DFD-8BF5-1C530D365D1B}" type="sibTrans" cxnId="{27332DE2-D804-4D44-8E75-E86F8EA164C1}">
      <dgm:prSet/>
      <dgm:spPr/>
      <dgm:t>
        <a:bodyPr/>
        <a:lstStyle/>
        <a:p>
          <a:endParaRPr lang="uk-UA" sz="2200"/>
        </a:p>
      </dgm:t>
    </dgm:pt>
    <dgm:pt modelId="{14C1B2F4-4E56-482D-9A19-A845FE979ACD}">
      <dgm:prSet phldrT="[Текст]" custT="1"/>
      <dgm:spPr/>
      <dgm:t>
        <a:bodyPr/>
        <a:lstStyle/>
        <a:p>
          <a:pPr algn="ctr"/>
          <a:r>
            <a:rPr lang="uk-UA" sz="3500" b="1" dirty="0" smtClean="0"/>
            <a:t>6. Прогностична</a:t>
          </a:r>
          <a:endParaRPr lang="uk-UA" sz="3500" b="1" dirty="0"/>
        </a:p>
      </dgm:t>
    </dgm:pt>
    <dgm:pt modelId="{1DC9C0F8-8CCD-4634-AD5C-925134639ADF}" type="parTrans" cxnId="{A81C3940-B3F7-4B46-BF89-41115D04A7D9}">
      <dgm:prSet/>
      <dgm:spPr/>
      <dgm:t>
        <a:bodyPr/>
        <a:lstStyle/>
        <a:p>
          <a:endParaRPr lang="uk-UA" sz="2200"/>
        </a:p>
      </dgm:t>
    </dgm:pt>
    <dgm:pt modelId="{4BDAAFDC-E44F-4D39-A232-2F0C5D68C997}" type="sibTrans" cxnId="{A81C3940-B3F7-4B46-BF89-41115D04A7D9}">
      <dgm:prSet/>
      <dgm:spPr/>
      <dgm:t>
        <a:bodyPr/>
        <a:lstStyle/>
        <a:p>
          <a:endParaRPr lang="uk-UA" sz="2200"/>
        </a:p>
      </dgm:t>
    </dgm:pt>
    <dgm:pt modelId="{CADBA619-55E1-4B8A-980C-7DC1FFC142FD}">
      <dgm:prSet phldrT="[Текст]" custT="1"/>
      <dgm:spPr/>
      <dgm:t>
        <a:bodyPr/>
        <a:lstStyle/>
        <a:p>
          <a:r>
            <a:rPr lang="uk-UA" sz="2100" noProof="0" dirty="0" smtClean="0"/>
            <a:t>Визначає перспективи розвитку соціальних процесів.</a:t>
          </a:r>
          <a:endParaRPr lang="uk-UA" sz="2100" noProof="0" dirty="0"/>
        </a:p>
      </dgm:t>
    </dgm:pt>
    <dgm:pt modelId="{D6D37992-9C3D-4C5C-B8EC-9DE1C9CACA99}" type="parTrans" cxnId="{37AD1414-56E3-4DD2-82E9-1C022E126017}">
      <dgm:prSet/>
      <dgm:spPr/>
      <dgm:t>
        <a:bodyPr/>
        <a:lstStyle/>
        <a:p>
          <a:endParaRPr lang="uk-UA" sz="2200"/>
        </a:p>
      </dgm:t>
    </dgm:pt>
    <dgm:pt modelId="{409B58EA-2941-499B-83BD-40A14E633DCC}" type="sibTrans" cxnId="{37AD1414-56E3-4DD2-82E9-1C022E126017}">
      <dgm:prSet/>
      <dgm:spPr/>
      <dgm:t>
        <a:bodyPr/>
        <a:lstStyle/>
        <a:p>
          <a:endParaRPr lang="uk-UA" sz="2200"/>
        </a:p>
      </dgm:t>
    </dgm:pt>
    <dgm:pt modelId="{BC900601-8F48-44C0-8A2A-7B1B3FDF8F22}">
      <dgm:prSet phldrT="[Текст]" custT="1"/>
      <dgm:spPr/>
      <dgm:t>
        <a:bodyPr/>
        <a:lstStyle/>
        <a:p>
          <a:r>
            <a:rPr lang="uk-UA" sz="2100" noProof="0" dirty="0" smtClean="0"/>
            <a:t>Використовується для прогнозування наслідків впровадження соціальних змін.</a:t>
          </a:r>
          <a:endParaRPr lang="uk-UA" sz="2100" noProof="0" dirty="0"/>
        </a:p>
      </dgm:t>
    </dgm:pt>
    <dgm:pt modelId="{86ECC81E-7F32-48D8-A915-2EE560AD1107}" type="parTrans" cxnId="{276E5AA3-29E0-4DC9-9903-3F107891F049}">
      <dgm:prSet/>
      <dgm:spPr/>
      <dgm:t>
        <a:bodyPr/>
        <a:lstStyle/>
        <a:p>
          <a:endParaRPr lang="uk-UA" sz="2200"/>
        </a:p>
      </dgm:t>
    </dgm:pt>
    <dgm:pt modelId="{DC8975EB-0956-4DEA-B6F9-1571FD4CDEF7}" type="sibTrans" cxnId="{276E5AA3-29E0-4DC9-9903-3F107891F049}">
      <dgm:prSet/>
      <dgm:spPr/>
      <dgm:t>
        <a:bodyPr/>
        <a:lstStyle/>
        <a:p>
          <a:endParaRPr lang="uk-UA" sz="2200"/>
        </a:p>
      </dgm:t>
    </dgm:pt>
    <dgm:pt modelId="{111A9EB0-4A12-4F83-9F5E-A608AF69C12E}">
      <dgm:prSet phldrT="[Текст]" custT="1"/>
      <dgm:spPr/>
      <dgm:t>
        <a:bodyPr/>
        <a:lstStyle/>
        <a:p>
          <a:r>
            <a:rPr lang="uk-UA" sz="2100" noProof="0" dirty="0" smtClean="0"/>
            <a:t>Допомагає приймати ефективні рішення на основі аналізу суспільних тенденцій.</a:t>
          </a:r>
          <a:endParaRPr lang="uk-UA" sz="2100" noProof="0" dirty="0"/>
        </a:p>
      </dgm:t>
    </dgm:pt>
    <dgm:pt modelId="{655D0D09-790C-424D-A58C-38BB972C74B1}" type="parTrans" cxnId="{3C7A3F6C-35DA-4DBD-9F41-D613BEFA4A52}">
      <dgm:prSet/>
      <dgm:spPr/>
      <dgm:t>
        <a:bodyPr/>
        <a:lstStyle/>
        <a:p>
          <a:endParaRPr lang="uk-UA" sz="2200"/>
        </a:p>
      </dgm:t>
    </dgm:pt>
    <dgm:pt modelId="{6FD1F40C-3636-483F-93AD-6AC5F780E472}" type="sibTrans" cxnId="{3C7A3F6C-35DA-4DBD-9F41-D613BEFA4A52}">
      <dgm:prSet/>
      <dgm:spPr/>
      <dgm:t>
        <a:bodyPr/>
        <a:lstStyle/>
        <a:p>
          <a:endParaRPr lang="uk-UA" sz="2200"/>
        </a:p>
      </dgm:t>
    </dgm:pt>
    <dgm:pt modelId="{E0868F3A-175F-4BFF-821E-DD5099F628FF}" type="pres">
      <dgm:prSet presAssocID="{17D99B1E-9346-4405-8E59-4D9B48A7E0D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46E5465-44C6-4E1A-A832-9BA9BED4F34B}" type="pres">
      <dgm:prSet presAssocID="{C3282BD0-8B8A-4362-89C3-E6B0EC89F6AE}" presName="root" presStyleCnt="0">
        <dgm:presLayoutVars>
          <dgm:chMax/>
          <dgm:chPref/>
        </dgm:presLayoutVars>
      </dgm:prSet>
      <dgm:spPr/>
    </dgm:pt>
    <dgm:pt modelId="{245C6545-0F53-4BD6-B055-D39AB1093038}" type="pres">
      <dgm:prSet presAssocID="{C3282BD0-8B8A-4362-89C3-E6B0EC89F6AE}" presName="rootComposite" presStyleCnt="0">
        <dgm:presLayoutVars/>
      </dgm:prSet>
      <dgm:spPr/>
    </dgm:pt>
    <dgm:pt modelId="{83CA53A9-BA76-4046-BEC6-7C245A8E4C72}" type="pres">
      <dgm:prSet presAssocID="{C3282BD0-8B8A-4362-89C3-E6B0EC89F6AE}" presName="ParentAccent" presStyleLbl="alignNode1" presStyleIdx="0" presStyleCnt="2"/>
      <dgm:spPr/>
    </dgm:pt>
    <dgm:pt modelId="{C538AE7E-7574-4C1A-8294-877F7A347801}" type="pres">
      <dgm:prSet presAssocID="{C3282BD0-8B8A-4362-89C3-E6B0EC89F6AE}" presName="ParentSmallAccent" presStyleLbl="fgAcc1" presStyleIdx="0" presStyleCnt="2"/>
      <dgm:spPr/>
    </dgm:pt>
    <dgm:pt modelId="{B9F11BFD-3479-431B-B56D-F53DD2F99729}" type="pres">
      <dgm:prSet presAssocID="{C3282BD0-8B8A-4362-89C3-E6B0EC89F6AE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15B8FC-37B6-4470-9FB8-83E54AE86696}" type="pres">
      <dgm:prSet presAssocID="{C3282BD0-8B8A-4362-89C3-E6B0EC89F6AE}" presName="childShape" presStyleCnt="0">
        <dgm:presLayoutVars>
          <dgm:chMax val="0"/>
          <dgm:chPref val="0"/>
        </dgm:presLayoutVars>
      </dgm:prSet>
      <dgm:spPr/>
    </dgm:pt>
    <dgm:pt modelId="{89EFA6DF-B9F7-46AB-9FB6-B6B1413FC953}" type="pres">
      <dgm:prSet presAssocID="{C6C3BA4B-3C35-4881-A762-6AA23E34B8BC}" presName="childComposite" presStyleCnt="0">
        <dgm:presLayoutVars>
          <dgm:chMax val="0"/>
          <dgm:chPref val="0"/>
        </dgm:presLayoutVars>
      </dgm:prSet>
      <dgm:spPr/>
    </dgm:pt>
    <dgm:pt modelId="{DBCE0228-568C-444B-9098-FEF95CC135DD}" type="pres">
      <dgm:prSet presAssocID="{C6C3BA4B-3C35-4881-A762-6AA23E34B8BC}" presName="ChildAccent" presStyleLbl="solidFgAcc1" presStyleIdx="0" presStyleCnt="6"/>
      <dgm:spPr/>
    </dgm:pt>
    <dgm:pt modelId="{53F2B51D-582B-4F6C-A122-1E0AD3DAA8FE}" type="pres">
      <dgm:prSet presAssocID="{C6C3BA4B-3C35-4881-A762-6AA23E34B8BC}" presName="Child" presStyleLbl="revTx" presStyleIdx="1" presStyleCnt="8" custLinFactNeighborX="293" custLinFactNeighborY="1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48FF9F-ADB4-4907-948F-19DC609CED69}" type="pres">
      <dgm:prSet presAssocID="{E79B4C66-795C-4CCE-86D9-9FC48E309FF3}" presName="childComposite" presStyleCnt="0">
        <dgm:presLayoutVars>
          <dgm:chMax val="0"/>
          <dgm:chPref val="0"/>
        </dgm:presLayoutVars>
      </dgm:prSet>
      <dgm:spPr/>
    </dgm:pt>
    <dgm:pt modelId="{BE991116-6943-4225-B2E2-AB54CB7312BC}" type="pres">
      <dgm:prSet presAssocID="{E79B4C66-795C-4CCE-86D9-9FC48E309FF3}" presName="ChildAccent" presStyleLbl="solidFgAcc1" presStyleIdx="1" presStyleCnt="6"/>
      <dgm:spPr/>
    </dgm:pt>
    <dgm:pt modelId="{978D1AAC-5DA8-442A-A982-E23BB41BD68C}" type="pres">
      <dgm:prSet presAssocID="{E79B4C66-795C-4CCE-86D9-9FC48E309FF3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25F57D-F3F6-4B27-B361-D58F116C71E3}" type="pres">
      <dgm:prSet presAssocID="{5BF8621B-9FC4-4DF2-829E-F2F648D53FD9}" presName="childComposite" presStyleCnt="0">
        <dgm:presLayoutVars>
          <dgm:chMax val="0"/>
          <dgm:chPref val="0"/>
        </dgm:presLayoutVars>
      </dgm:prSet>
      <dgm:spPr/>
    </dgm:pt>
    <dgm:pt modelId="{CA2D0034-70B0-4AA7-8059-8F40D04C4DD2}" type="pres">
      <dgm:prSet presAssocID="{5BF8621B-9FC4-4DF2-829E-F2F648D53FD9}" presName="ChildAccent" presStyleLbl="solidFgAcc1" presStyleIdx="2" presStyleCnt="6"/>
      <dgm:spPr/>
    </dgm:pt>
    <dgm:pt modelId="{DE04551D-F7D1-4C5B-8427-21A2A5153728}" type="pres">
      <dgm:prSet presAssocID="{5BF8621B-9FC4-4DF2-829E-F2F648D53FD9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F2B492-1F6F-4894-AE07-E09BA5956EF0}" type="pres">
      <dgm:prSet presAssocID="{14C1B2F4-4E56-482D-9A19-A845FE979ACD}" presName="root" presStyleCnt="0">
        <dgm:presLayoutVars>
          <dgm:chMax/>
          <dgm:chPref/>
        </dgm:presLayoutVars>
      </dgm:prSet>
      <dgm:spPr/>
    </dgm:pt>
    <dgm:pt modelId="{6790684A-B075-4180-B1E2-8BFD0A7FB8F4}" type="pres">
      <dgm:prSet presAssocID="{14C1B2F4-4E56-482D-9A19-A845FE979ACD}" presName="rootComposite" presStyleCnt="0">
        <dgm:presLayoutVars/>
      </dgm:prSet>
      <dgm:spPr/>
    </dgm:pt>
    <dgm:pt modelId="{E9C43EC3-9920-4967-B7C0-3CD27D08AFB8}" type="pres">
      <dgm:prSet presAssocID="{14C1B2F4-4E56-482D-9A19-A845FE979ACD}" presName="ParentAccent" presStyleLbl="alignNode1" presStyleIdx="1" presStyleCnt="2"/>
      <dgm:spPr/>
    </dgm:pt>
    <dgm:pt modelId="{75DB62D3-4DB6-471F-8572-2544AD6E8F98}" type="pres">
      <dgm:prSet presAssocID="{14C1B2F4-4E56-482D-9A19-A845FE979ACD}" presName="ParentSmallAccent" presStyleLbl="fgAcc1" presStyleIdx="1" presStyleCnt="2"/>
      <dgm:spPr/>
    </dgm:pt>
    <dgm:pt modelId="{FF4174DB-00A7-463D-ADE7-F41D9FDB2D8F}" type="pres">
      <dgm:prSet presAssocID="{14C1B2F4-4E56-482D-9A19-A845FE979ACD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480DB8-6E65-4798-A7ED-BDC42BE4FCF9}" type="pres">
      <dgm:prSet presAssocID="{14C1B2F4-4E56-482D-9A19-A845FE979ACD}" presName="childShape" presStyleCnt="0">
        <dgm:presLayoutVars>
          <dgm:chMax val="0"/>
          <dgm:chPref val="0"/>
        </dgm:presLayoutVars>
      </dgm:prSet>
      <dgm:spPr/>
    </dgm:pt>
    <dgm:pt modelId="{663E29B8-B274-4537-9723-719B4B56CDD8}" type="pres">
      <dgm:prSet presAssocID="{CADBA619-55E1-4B8A-980C-7DC1FFC142FD}" presName="childComposite" presStyleCnt="0">
        <dgm:presLayoutVars>
          <dgm:chMax val="0"/>
          <dgm:chPref val="0"/>
        </dgm:presLayoutVars>
      </dgm:prSet>
      <dgm:spPr/>
    </dgm:pt>
    <dgm:pt modelId="{43F136F1-15D4-4FE7-A84E-69585C94A09D}" type="pres">
      <dgm:prSet presAssocID="{CADBA619-55E1-4B8A-980C-7DC1FFC142FD}" presName="ChildAccent" presStyleLbl="solidFgAcc1" presStyleIdx="3" presStyleCnt="6"/>
      <dgm:spPr/>
    </dgm:pt>
    <dgm:pt modelId="{95F6A83B-A86F-4F68-914E-91F0E11F7D24}" type="pres">
      <dgm:prSet presAssocID="{CADBA619-55E1-4B8A-980C-7DC1FFC142FD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A29339-4129-4F54-BFBB-AC067F884517}" type="pres">
      <dgm:prSet presAssocID="{BC900601-8F48-44C0-8A2A-7B1B3FDF8F22}" presName="childComposite" presStyleCnt="0">
        <dgm:presLayoutVars>
          <dgm:chMax val="0"/>
          <dgm:chPref val="0"/>
        </dgm:presLayoutVars>
      </dgm:prSet>
      <dgm:spPr/>
    </dgm:pt>
    <dgm:pt modelId="{0CB81DE9-10A0-4460-9528-06F56F143C51}" type="pres">
      <dgm:prSet presAssocID="{BC900601-8F48-44C0-8A2A-7B1B3FDF8F22}" presName="ChildAccent" presStyleLbl="solidFgAcc1" presStyleIdx="4" presStyleCnt="6"/>
      <dgm:spPr/>
    </dgm:pt>
    <dgm:pt modelId="{A19D6DD4-DD9D-4AE2-9A6E-531017591628}" type="pres">
      <dgm:prSet presAssocID="{BC900601-8F48-44C0-8A2A-7B1B3FDF8F22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DBB8E5-DB52-4EFA-AF62-BC6E9B2CB97A}" type="pres">
      <dgm:prSet presAssocID="{111A9EB0-4A12-4F83-9F5E-A608AF69C12E}" presName="childComposite" presStyleCnt="0">
        <dgm:presLayoutVars>
          <dgm:chMax val="0"/>
          <dgm:chPref val="0"/>
        </dgm:presLayoutVars>
      </dgm:prSet>
      <dgm:spPr/>
    </dgm:pt>
    <dgm:pt modelId="{4510D886-835A-40D0-BBC9-E194534E71D3}" type="pres">
      <dgm:prSet presAssocID="{111A9EB0-4A12-4F83-9F5E-A608AF69C12E}" presName="ChildAccent" presStyleLbl="solidFgAcc1" presStyleIdx="5" presStyleCnt="6"/>
      <dgm:spPr/>
    </dgm:pt>
    <dgm:pt modelId="{79CB9F8A-8BED-4D44-A5CF-19DDC6EDD309}" type="pres">
      <dgm:prSet presAssocID="{111A9EB0-4A12-4F83-9F5E-A608AF69C12E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5037480-7643-45DE-8AD6-4467A7E17894}" type="presOf" srcId="{5BF8621B-9FC4-4DF2-829E-F2F648D53FD9}" destId="{DE04551D-F7D1-4C5B-8427-21A2A5153728}" srcOrd="0" destOrd="0" presId="urn:microsoft.com/office/officeart/2008/layout/SquareAccentList"/>
    <dgm:cxn modelId="{06C90FB4-F512-4C5C-88A6-C9B1AB21A575}" type="presOf" srcId="{E79B4C66-795C-4CCE-86D9-9FC48E309FF3}" destId="{978D1AAC-5DA8-442A-A982-E23BB41BD68C}" srcOrd="0" destOrd="0" presId="urn:microsoft.com/office/officeart/2008/layout/SquareAccentList"/>
    <dgm:cxn modelId="{5CF7F370-AD74-42D0-9796-80333FCC111C}" srcId="{17D99B1E-9346-4405-8E59-4D9B48A7E0D6}" destId="{C3282BD0-8B8A-4362-89C3-E6B0EC89F6AE}" srcOrd="0" destOrd="0" parTransId="{343450AC-9618-4C37-9E67-4CC61693BCAE}" sibTransId="{E7F640AD-EBD1-4C72-9DD9-177B3C57E3E0}"/>
    <dgm:cxn modelId="{7F55D87E-3B86-42B4-AA5E-88C4626CEF48}" type="presOf" srcId="{BC900601-8F48-44C0-8A2A-7B1B3FDF8F22}" destId="{A19D6DD4-DD9D-4AE2-9A6E-531017591628}" srcOrd="0" destOrd="0" presId="urn:microsoft.com/office/officeart/2008/layout/SquareAccentList"/>
    <dgm:cxn modelId="{A81C3940-B3F7-4B46-BF89-41115D04A7D9}" srcId="{17D99B1E-9346-4405-8E59-4D9B48A7E0D6}" destId="{14C1B2F4-4E56-482D-9A19-A845FE979ACD}" srcOrd="1" destOrd="0" parTransId="{1DC9C0F8-8CCD-4634-AD5C-925134639ADF}" sibTransId="{4BDAAFDC-E44F-4D39-A232-2F0C5D68C997}"/>
    <dgm:cxn modelId="{EDC64F1A-80C8-4700-9DBC-07B800290CB8}" type="presOf" srcId="{CADBA619-55E1-4B8A-980C-7DC1FFC142FD}" destId="{95F6A83B-A86F-4F68-914E-91F0E11F7D24}" srcOrd="0" destOrd="0" presId="urn:microsoft.com/office/officeart/2008/layout/SquareAccentList"/>
    <dgm:cxn modelId="{B0A2EA27-6297-49E8-BF10-8A7C390F573A}" type="presOf" srcId="{111A9EB0-4A12-4F83-9F5E-A608AF69C12E}" destId="{79CB9F8A-8BED-4D44-A5CF-19DDC6EDD309}" srcOrd="0" destOrd="0" presId="urn:microsoft.com/office/officeart/2008/layout/SquareAccentList"/>
    <dgm:cxn modelId="{37AD1414-56E3-4DD2-82E9-1C022E126017}" srcId="{14C1B2F4-4E56-482D-9A19-A845FE979ACD}" destId="{CADBA619-55E1-4B8A-980C-7DC1FFC142FD}" srcOrd="0" destOrd="0" parTransId="{D6D37992-9C3D-4C5C-B8EC-9DE1C9CACA99}" sibTransId="{409B58EA-2941-499B-83BD-40A14E633DCC}"/>
    <dgm:cxn modelId="{2116B62A-B926-4AA4-867E-4E4F33FF3652}" type="presOf" srcId="{14C1B2F4-4E56-482D-9A19-A845FE979ACD}" destId="{FF4174DB-00A7-463D-ADE7-F41D9FDB2D8F}" srcOrd="0" destOrd="0" presId="urn:microsoft.com/office/officeart/2008/layout/SquareAccentList"/>
    <dgm:cxn modelId="{AD03F47A-5411-45E9-B1E5-B831DF352955}" type="presOf" srcId="{C3282BD0-8B8A-4362-89C3-E6B0EC89F6AE}" destId="{B9F11BFD-3479-431B-B56D-F53DD2F99729}" srcOrd="0" destOrd="0" presId="urn:microsoft.com/office/officeart/2008/layout/SquareAccentList"/>
    <dgm:cxn modelId="{276E5AA3-29E0-4DC9-9903-3F107891F049}" srcId="{14C1B2F4-4E56-482D-9A19-A845FE979ACD}" destId="{BC900601-8F48-44C0-8A2A-7B1B3FDF8F22}" srcOrd="1" destOrd="0" parTransId="{86ECC81E-7F32-48D8-A915-2EE560AD1107}" sibTransId="{DC8975EB-0956-4DEA-B6F9-1571FD4CDEF7}"/>
    <dgm:cxn modelId="{8DE6A0A8-E28B-4618-AE99-9AC2D6AFD5A4}" srcId="{C3282BD0-8B8A-4362-89C3-E6B0EC89F6AE}" destId="{C6C3BA4B-3C35-4881-A762-6AA23E34B8BC}" srcOrd="0" destOrd="0" parTransId="{908C77CD-D105-481A-A526-805D7E03E51A}" sibTransId="{59EC7587-CF18-4FF1-8371-163C1A5796CD}"/>
    <dgm:cxn modelId="{27332DE2-D804-4D44-8E75-E86F8EA164C1}" srcId="{C3282BD0-8B8A-4362-89C3-E6B0EC89F6AE}" destId="{5BF8621B-9FC4-4DF2-829E-F2F648D53FD9}" srcOrd="2" destOrd="0" parTransId="{0755A822-1C5F-429A-9208-C7A970B3F757}" sibTransId="{FBC05FF9-B6A6-4DFD-8BF5-1C530D365D1B}"/>
    <dgm:cxn modelId="{EF1D5E26-6DD9-4718-90F8-40EEC0A3A983}" type="presOf" srcId="{C6C3BA4B-3C35-4881-A762-6AA23E34B8BC}" destId="{53F2B51D-582B-4F6C-A122-1E0AD3DAA8FE}" srcOrd="0" destOrd="0" presId="urn:microsoft.com/office/officeart/2008/layout/SquareAccentList"/>
    <dgm:cxn modelId="{3C7A3F6C-35DA-4DBD-9F41-D613BEFA4A52}" srcId="{14C1B2F4-4E56-482D-9A19-A845FE979ACD}" destId="{111A9EB0-4A12-4F83-9F5E-A608AF69C12E}" srcOrd="2" destOrd="0" parTransId="{655D0D09-790C-424D-A58C-38BB972C74B1}" sibTransId="{6FD1F40C-3636-483F-93AD-6AC5F780E472}"/>
    <dgm:cxn modelId="{E1804F92-54E4-454E-BF41-F2A2987F4ECE}" type="presOf" srcId="{17D99B1E-9346-4405-8E59-4D9B48A7E0D6}" destId="{E0868F3A-175F-4BFF-821E-DD5099F628FF}" srcOrd="0" destOrd="0" presId="urn:microsoft.com/office/officeart/2008/layout/SquareAccentList"/>
    <dgm:cxn modelId="{56317F63-F37C-4C11-823A-715823B17337}" srcId="{C3282BD0-8B8A-4362-89C3-E6B0EC89F6AE}" destId="{E79B4C66-795C-4CCE-86D9-9FC48E309FF3}" srcOrd="1" destOrd="0" parTransId="{CFB85515-6E48-4A01-B52D-E0A88A0C7698}" sibTransId="{6D84BE4E-536F-4436-9CA9-22379CF57F37}"/>
    <dgm:cxn modelId="{13BA6A0E-DAB8-47F4-B898-9B0986B7F175}" type="presParOf" srcId="{E0868F3A-175F-4BFF-821E-DD5099F628FF}" destId="{A46E5465-44C6-4E1A-A832-9BA9BED4F34B}" srcOrd="0" destOrd="0" presId="urn:microsoft.com/office/officeart/2008/layout/SquareAccentList"/>
    <dgm:cxn modelId="{FE43A555-7E7C-46CD-85D5-C9527DBB065B}" type="presParOf" srcId="{A46E5465-44C6-4E1A-A832-9BA9BED4F34B}" destId="{245C6545-0F53-4BD6-B055-D39AB1093038}" srcOrd="0" destOrd="0" presId="urn:microsoft.com/office/officeart/2008/layout/SquareAccentList"/>
    <dgm:cxn modelId="{27DBA16F-E87A-460C-99D9-242051B83026}" type="presParOf" srcId="{245C6545-0F53-4BD6-B055-D39AB1093038}" destId="{83CA53A9-BA76-4046-BEC6-7C245A8E4C72}" srcOrd="0" destOrd="0" presId="urn:microsoft.com/office/officeart/2008/layout/SquareAccentList"/>
    <dgm:cxn modelId="{B0F04DC9-DF79-4D3B-852E-F9468BB76AAF}" type="presParOf" srcId="{245C6545-0F53-4BD6-B055-D39AB1093038}" destId="{C538AE7E-7574-4C1A-8294-877F7A347801}" srcOrd="1" destOrd="0" presId="urn:microsoft.com/office/officeart/2008/layout/SquareAccentList"/>
    <dgm:cxn modelId="{07A664ED-BF02-4D7A-A73A-F3A351D4A310}" type="presParOf" srcId="{245C6545-0F53-4BD6-B055-D39AB1093038}" destId="{B9F11BFD-3479-431B-B56D-F53DD2F99729}" srcOrd="2" destOrd="0" presId="urn:microsoft.com/office/officeart/2008/layout/SquareAccentList"/>
    <dgm:cxn modelId="{57AD5EB8-DBC2-4100-B01D-FB68EECA2687}" type="presParOf" srcId="{A46E5465-44C6-4E1A-A832-9BA9BED4F34B}" destId="{5615B8FC-37B6-4470-9FB8-83E54AE86696}" srcOrd="1" destOrd="0" presId="urn:microsoft.com/office/officeart/2008/layout/SquareAccentList"/>
    <dgm:cxn modelId="{6F8CE4AA-F590-4162-B00D-93B89C3C33B4}" type="presParOf" srcId="{5615B8FC-37B6-4470-9FB8-83E54AE86696}" destId="{89EFA6DF-B9F7-46AB-9FB6-B6B1413FC953}" srcOrd="0" destOrd="0" presId="urn:microsoft.com/office/officeart/2008/layout/SquareAccentList"/>
    <dgm:cxn modelId="{60BA73FA-7B97-430D-93B8-3AE5411C78D0}" type="presParOf" srcId="{89EFA6DF-B9F7-46AB-9FB6-B6B1413FC953}" destId="{DBCE0228-568C-444B-9098-FEF95CC135DD}" srcOrd="0" destOrd="0" presId="urn:microsoft.com/office/officeart/2008/layout/SquareAccentList"/>
    <dgm:cxn modelId="{8FB9E855-2907-46F8-9B94-51E5D224B972}" type="presParOf" srcId="{89EFA6DF-B9F7-46AB-9FB6-B6B1413FC953}" destId="{53F2B51D-582B-4F6C-A122-1E0AD3DAA8FE}" srcOrd="1" destOrd="0" presId="urn:microsoft.com/office/officeart/2008/layout/SquareAccentList"/>
    <dgm:cxn modelId="{93468809-F5F6-4E9A-8B39-12B50F8067AD}" type="presParOf" srcId="{5615B8FC-37B6-4470-9FB8-83E54AE86696}" destId="{BF48FF9F-ADB4-4907-948F-19DC609CED69}" srcOrd="1" destOrd="0" presId="urn:microsoft.com/office/officeart/2008/layout/SquareAccentList"/>
    <dgm:cxn modelId="{FDB21B57-52D0-4B72-9D32-4FBB28C5461A}" type="presParOf" srcId="{BF48FF9F-ADB4-4907-948F-19DC609CED69}" destId="{BE991116-6943-4225-B2E2-AB54CB7312BC}" srcOrd="0" destOrd="0" presId="urn:microsoft.com/office/officeart/2008/layout/SquareAccentList"/>
    <dgm:cxn modelId="{BE0F5B4B-3C6F-466B-B4B3-43EBDC26C7F1}" type="presParOf" srcId="{BF48FF9F-ADB4-4907-948F-19DC609CED69}" destId="{978D1AAC-5DA8-442A-A982-E23BB41BD68C}" srcOrd="1" destOrd="0" presId="urn:microsoft.com/office/officeart/2008/layout/SquareAccentList"/>
    <dgm:cxn modelId="{13E3D3F2-2B40-40D5-9F11-86D27957B1D9}" type="presParOf" srcId="{5615B8FC-37B6-4470-9FB8-83E54AE86696}" destId="{F625F57D-F3F6-4B27-B361-D58F116C71E3}" srcOrd="2" destOrd="0" presId="urn:microsoft.com/office/officeart/2008/layout/SquareAccentList"/>
    <dgm:cxn modelId="{F5D9F896-2C2C-4EBD-BE7F-219E5E277DDB}" type="presParOf" srcId="{F625F57D-F3F6-4B27-B361-D58F116C71E3}" destId="{CA2D0034-70B0-4AA7-8059-8F40D04C4DD2}" srcOrd="0" destOrd="0" presId="urn:microsoft.com/office/officeart/2008/layout/SquareAccentList"/>
    <dgm:cxn modelId="{BE7B59E3-EBE7-4429-BB3F-638B0DFB7736}" type="presParOf" srcId="{F625F57D-F3F6-4B27-B361-D58F116C71E3}" destId="{DE04551D-F7D1-4C5B-8427-21A2A5153728}" srcOrd="1" destOrd="0" presId="urn:microsoft.com/office/officeart/2008/layout/SquareAccentList"/>
    <dgm:cxn modelId="{91856B40-3069-4632-B6B8-1B3EF7100EF7}" type="presParOf" srcId="{E0868F3A-175F-4BFF-821E-DD5099F628FF}" destId="{C0F2B492-1F6F-4894-AE07-E09BA5956EF0}" srcOrd="1" destOrd="0" presId="urn:microsoft.com/office/officeart/2008/layout/SquareAccentList"/>
    <dgm:cxn modelId="{8E6D3F65-31CE-467F-A55E-1F5F4CF9ECFF}" type="presParOf" srcId="{C0F2B492-1F6F-4894-AE07-E09BA5956EF0}" destId="{6790684A-B075-4180-B1E2-8BFD0A7FB8F4}" srcOrd="0" destOrd="0" presId="urn:microsoft.com/office/officeart/2008/layout/SquareAccentList"/>
    <dgm:cxn modelId="{8F4B722D-D580-4964-A7C5-35B91975B979}" type="presParOf" srcId="{6790684A-B075-4180-B1E2-8BFD0A7FB8F4}" destId="{E9C43EC3-9920-4967-B7C0-3CD27D08AFB8}" srcOrd="0" destOrd="0" presId="urn:microsoft.com/office/officeart/2008/layout/SquareAccentList"/>
    <dgm:cxn modelId="{E22FD053-5596-425C-B92B-82ABE83A01EF}" type="presParOf" srcId="{6790684A-B075-4180-B1E2-8BFD0A7FB8F4}" destId="{75DB62D3-4DB6-471F-8572-2544AD6E8F98}" srcOrd="1" destOrd="0" presId="urn:microsoft.com/office/officeart/2008/layout/SquareAccentList"/>
    <dgm:cxn modelId="{664E48E9-4589-4092-B1FB-64F7095749B8}" type="presParOf" srcId="{6790684A-B075-4180-B1E2-8BFD0A7FB8F4}" destId="{FF4174DB-00A7-463D-ADE7-F41D9FDB2D8F}" srcOrd="2" destOrd="0" presId="urn:microsoft.com/office/officeart/2008/layout/SquareAccentList"/>
    <dgm:cxn modelId="{1A0B1725-5CEF-4898-A8C7-277BC69E4D09}" type="presParOf" srcId="{C0F2B492-1F6F-4894-AE07-E09BA5956EF0}" destId="{67480DB8-6E65-4798-A7ED-BDC42BE4FCF9}" srcOrd="1" destOrd="0" presId="urn:microsoft.com/office/officeart/2008/layout/SquareAccentList"/>
    <dgm:cxn modelId="{1E802306-1690-4531-889F-C08F06A4C4C8}" type="presParOf" srcId="{67480DB8-6E65-4798-A7ED-BDC42BE4FCF9}" destId="{663E29B8-B274-4537-9723-719B4B56CDD8}" srcOrd="0" destOrd="0" presId="urn:microsoft.com/office/officeart/2008/layout/SquareAccentList"/>
    <dgm:cxn modelId="{79376366-0F80-4DA3-A71C-50C7438C2F78}" type="presParOf" srcId="{663E29B8-B274-4537-9723-719B4B56CDD8}" destId="{43F136F1-15D4-4FE7-A84E-69585C94A09D}" srcOrd="0" destOrd="0" presId="urn:microsoft.com/office/officeart/2008/layout/SquareAccentList"/>
    <dgm:cxn modelId="{9744F4CF-8AF7-45EA-8918-A784929A158E}" type="presParOf" srcId="{663E29B8-B274-4537-9723-719B4B56CDD8}" destId="{95F6A83B-A86F-4F68-914E-91F0E11F7D24}" srcOrd="1" destOrd="0" presId="urn:microsoft.com/office/officeart/2008/layout/SquareAccentList"/>
    <dgm:cxn modelId="{7946792F-0E57-43A8-8080-4223F7C2B9DF}" type="presParOf" srcId="{67480DB8-6E65-4798-A7ED-BDC42BE4FCF9}" destId="{28A29339-4129-4F54-BFBB-AC067F884517}" srcOrd="1" destOrd="0" presId="urn:microsoft.com/office/officeart/2008/layout/SquareAccentList"/>
    <dgm:cxn modelId="{8E53FB71-7503-4671-B211-4E833A0808E2}" type="presParOf" srcId="{28A29339-4129-4F54-BFBB-AC067F884517}" destId="{0CB81DE9-10A0-4460-9528-06F56F143C51}" srcOrd="0" destOrd="0" presId="urn:microsoft.com/office/officeart/2008/layout/SquareAccentList"/>
    <dgm:cxn modelId="{974F3237-6F65-463D-AA76-B2A5C2DA7F64}" type="presParOf" srcId="{28A29339-4129-4F54-BFBB-AC067F884517}" destId="{A19D6DD4-DD9D-4AE2-9A6E-531017591628}" srcOrd="1" destOrd="0" presId="urn:microsoft.com/office/officeart/2008/layout/SquareAccentList"/>
    <dgm:cxn modelId="{6A080A56-F7BB-4A34-958B-33656860D62E}" type="presParOf" srcId="{67480DB8-6E65-4798-A7ED-BDC42BE4FCF9}" destId="{D7DBB8E5-DB52-4EFA-AF62-BC6E9B2CB97A}" srcOrd="2" destOrd="0" presId="urn:microsoft.com/office/officeart/2008/layout/SquareAccentList"/>
    <dgm:cxn modelId="{350FA39D-665B-4950-9876-501EAB5B6541}" type="presParOf" srcId="{D7DBB8E5-DB52-4EFA-AF62-BC6E9B2CB97A}" destId="{4510D886-835A-40D0-BBC9-E194534E71D3}" srcOrd="0" destOrd="0" presId="urn:microsoft.com/office/officeart/2008/layout/SquareAccentList"/>
    <dgm:cxn modelId="{37FC9DD7-19A8-4260-AF16-6CA31F2CDA9B}" type="presParOf" srcId="{D7DBB8E5-DB52-4EFA-AF62-BC6E9B2CB97A}" destId="{79CB9F8A-8BED-4D44-A5CF-19DDC6EDD30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D99B1E-9346-4405-8E59-4D9B48A7E0D6}" type="doc">
      <dgm:prSet loTypeId="urn:microsoft.com/office/officeart/2008/layout/Squa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C3282BD0-8B8A-4362-89C3-E6B0EC89F6AE}">
      <dgm:prSet phldrT="[Текст]" custT="1"/>
      <dgm:spPr/>
      <dgm:t>
        <a:bodyPr/>
        <a:lstStyle/>
        <a:p>
          <a:pPr algn="ctr"/>
          <a:r>
            <a:rPr lang="uk-UA" sz="3500" b="1" dirty="0" smtClean="0"/>
            <a:t>7. Контрольна</a:t>
          </a:r>
          <a:endParaRPr lang="uk-UA" sz="3500" b="1" dirty="0"/>
        </a:p>
      </dgm:t>
    </dgm:pt>
    <dgm:pt modelId="{343450AC-9618-4C37-9E67-4CC61693BCAE}" type="parTrans" cxnId="{5CF7F370-AD74-42D0-9796-80333FCC111C}">
      <dgm:prSet/>
      <dgm:spPr/>
      <dgm:t>
        <a:bodyPr/>
        <a:lstStyle/>
        <a:p>
          <a:endParaRPr lang="uk-UA" sz="2200"/>
        </a:p>
      </dgm:t>
    </dgm:pt>
    <dgm:pt modelId="{E7F640AD-EBD1-4C72-9DD9-177B3C57E3E0}" type="sibTrans" cxnId="{5CF7F370-AD74-42D0-9796-80333FCC111C}">
      <dgm:prSet/>
      <dgm:spPr/>
      <dgm:t>
        <a:bodyPr/>
        <a:lstStyle/>
        <a:p>
          <a:endParaRPr lang="uk-UA" sz="2200"/>
        </a:p>
      </dgm:t>
    </dgm:pt>
    <dgm:pt modelId="{C6C3BA4B-3C35-4881-A762-6AA23E34B8BC}">
      <dgm:prSet phldrT="[Текст]" custT="1"/>
      <dgm:spPr/>
      <dgm:t>
        <a:bodyPr/>
        <a:lstStyle/>
        <a:p>
          <a:r>
            <a:rPr lang="uk-UA" sz="2100" noProof="0" dirty="0" smtClean="0"/>
            <a:t>Забезпечує оцінку ефективності впровадження соціальних технологій</a:t>
          </a:r>
          <a:endParaRPr lang="uk-UA" sz="2100" noProof="0" dirty="0"/>
        </a:p>
      </dgm:t>
    </dgm:pt>
    <dgm:pt modelId="{908C77CD-D105-481A-A526-805D7E03E51A}" type="parTrans" cxnId="{8DE6A0A8-E28B-4618-AE99-9AC2D6AFD5A4}">
      <dgm:prSet/>
      <dgm:spPr/>
      <dgm:t>
        <a:bodyPr/>
        <a:lstStyle/>
        <a:p>
          <a:endParaRPr lang="uk-UA" sz="2200"/>
        </a:p>
      </dgm:t>
    </dgm:pt>
    <dgm:pt modelId="{59EC7587-CF18-4FF1-8371-163C1A5796CD}" type="sibTrans" cxnId="{8DE6A0A8-E28B-4618-AE99-9AC2D6AFD5A4}">
      <dgm:prSet/>
      <dgm:spPr/>
      <dgm:t>
        <a:bodyPr/>
        <a:lstStyle/>
        <a:p>
          <a:endParaRPr lang="uk-UA" sz="2200"/>
        </a:p>
      </dgm:t>
    </dgm:pt>
    <dgm:pt modelId="{E79B4C66-795C-4CCE-86D9-9FC48E309FF3}">
      <dgm:prSet phldrT="[Текст]" custT="1"/>
      <dgm:spPr/>
      <dgm:t>
        <a:bodyPr/>
        <a:lstStyle/>
        <a:p>
          <a:r>
            <a:rPr lang="uk-UA" sz="2200" noProof="0" dirty="0" smtClean="0"/>
            <a:t>Сприяє корекції соціальних процесів у разі відхилень від запланованих результатів.</a:t>
          </a:r>
          <a:endParaRPr lang="uk-UA" sz="2200" noProof="0" dirty="0"/>
        </a:p>
      </dgm:t>
    </dgm:pt>
    <dgm:pt modelId="{CFB85515-6E48-4A01-B52D-E0A88A0C7698}" type="parTrans" cxnId="{56317F63-F37C-4C11-823A-715823B17337}">
      <dgm:prSet/>
      <dgm:spPr/>
      <dgm:t>
        <a:bodyPr/>
        <a:lstStyle/>
        <a:p>
          <a:endParaRPr lang="uk-UA" sz="2200"/>
        </a:p>
      </dgm:t>
    </dgm:pt>
    <dgm:pt modelId="{6D84BE4E-536F-4436-9CA9-22379CF57F37}" type="sibTrans" cxnId="{56317F63-F37C-4C11-823A-715823B17337}">
      <dgm:prSet/>
      <dgm:spPr/>
      <dgm:t>
        <a:bodyPr/>
        <a:lstStyle/>
        <a:p>
          <a:endParaRPr lang="uk-UA" sz="2200"/>
        </a:p>
      </dgm:t>
    </dgm:pt>
    <dgm:pt modelId="{5BF8621B-9FC4-4DF2-829E-F2F648D53FD9}">
      <dgm:prSet phldrT="[Текст]" custT="1"/>
      <dgm:spPr/>
      <dgm:t>
        <a:bodyPr/>
        <a:lstStyle/>
        <a:p>
          <a:r>
            <a:rPr lang="uk-UA" sz="2200" dirty="0" smtClean="0"/>
            <a:t> Підтримує баланс між стабільністю та змінами в суспільстві.</a:t>
          </a:r>
          <a:endParaRPr lang="uk-UA" sz="2200" dirty="0"/>
        </a:p>
      </dgm:t>
    </dgm:pt>
    <dgm:pt modelId="{0755A822-1C5F-429A-9208-C7A970B3F757}" type="parTrans" cxnId="{27332DE2-D804-4D44-8E75-E86F8EA164C1}">
      <dgm:prSet/>
      <dgm:spPr/>
      <dgm:t>
        <a:bodyPr/>
        <a:lstStyle/>
        <a:p>
          <a:endParaRPr lang="uk-UA" sz="2200"/>
        </a:p>
      </dgm:t>
    </dgm:pt>
    <dgm:pt modelId="{FBC05FF9-B6A6-4DFD-8BF5-1C530D365D1B}" type="sibTrans" cxnId="{27332DE2-D804-4D44-8E75-E86F8EA164C1}">
      <dgm:prSet/>
      <dgm:spPr/>
      <dgm:t>
        <a:bodyPr/>
        <a:lstStyle/>
        <a:p>
          <a:endParaRPr lang="uk-UA" sz="2200"/>
        </a:p>
      </dgm:t>
    </dgm:pt>
    <dgm:pt modelId="{14C1B2F4-4E56-482D-9A19-A845FE979ACD}">
      <dgm:prSet phldrT="[Текст]" custT="1"/>
      <dgm:spPr/>
      <dgm:t>
        <a:bodyPr/>
        <a:lstStyle/>
        <a:p>
          <a:pPr algn="ctr"/>
          <a:r>
            <a:rPr lang="uk-UA" sz="3500" b="1" dirty="0" smtClean="0"/>
            <a:t>8. Виховна</a:t>
          </a:r>
          <a:endParaRPr lang="uk-UA" sz="3500" b="1" dirty="0"/>
        </a:p>
      </dgm:t>
    </dgm:pt>
    <dgm:pt modelId="{1DC9C0F8-8CCD-4634-AD5C-925134639ADF}" type="parTrans" cxnId="{A81C3940-B3F7-4B46-BF89-41115D04A7D9}">
      <dgm:prSet/>
      <dgm:spPr/>
      <dgm:t>
        <a:bodyPr/>
        <a:lstStyle/>
        <a:p>
          <a:endParaRPr lang="uk-UA" sz="2200"/>
        </a:p>
      </dgm:t>
    </dgm:pt>
    <dgm:pt modelId="{4BDAAFDC-E44F-4D39-A232-2F0C5D68C997}" type="sibTrans" cxnId="{A81C3940-B3F7-4B46-BF89-41115D04A7D9}">
      <dgm:prSet/>
      <dgm:spPr/>
      <dgm:t>
        <a:bodyPr/>
        <a:lstStyle/>
        <a:p>
          <a:endParaRPr lang="uk-UA" sz="2200"/>
        </a:p>
      </dgm:t>
    </dgm:pt>
    <dgm:pt modelId="{CADBA619-55E1-4B8A-980C-7DC1FFC142FD}">
      <dgm:prSet phldrT="[Текст]" custT="1"/>
      <dgm:spPr/>
      <dgm:t>
        <a:bodyPr/>
        <a:lstStyle/>
        <a:p>
          <a:r>
            <a:rPr lang="uk-UA" sz="2100" noProof="0" dirty="0" smtClean="0"/>
            <a:t>Формує громадянську свідомість, соціальну відповідальність і моральні цінності.</a:t>
          </a:r>
          <a:endParaRPr lang="uk-UA" sz="2100" noProof="0" dirty="0"/>
        </a:p>
      </dgm:t>
    </dgm:pt>
    <dgm:pt modelId="{D6D37992-9C3D-4C5C-B8EC-9DE1C9CACA99}" type="parTrans" cxnId="{37AD1414-56E3-4DD2-82E9-1C022E126017}">
      <dgm:prSet/>
      <dgm:spPr/>
      <dgm:t>
        <a:bodyPr/>
        <a:lstStyle/>
        <a:p>
          <a:endParaRPr lang="uk-UA" sz="2200"/>
        </a:p>
      </dgm:t>
    </dgm:pt>
    <dgm:pt modelId="{409B58EA-2941-499B-83BD-40A14E633DCC}" type="sibTrans" cxnId="{37AD1414-56E3-4DD2-82E9-1C022E126017}">
      <dgm:prSet/>
      <dgm:spPr/>
      <dgm:t>
        <a:bodyPr/>
        <a:lstStyle/>
        <a:p>
          <a:endParaRPr lang="uk-UA" sz="2200"/>
        </a:p>
      </dgm:t>
    </dgm:pt>
    <dgm:pt modelId="{BC900601-8F48-44C0-8A2A-7B1B3FDF8F22}">
      <dgm:prSet phldrT="[Текст]" custT="1"/>
      <dgm:spPr/>
      <dgm:t>
        <a:bodyPr/>
        <a:lstStyle/>
        <a:p>
          <a:r>
            <a:rPr lang="uk-UA" sz="2100" noProof="0" dirty="0" smtClean="0"/>
            <a:t>Використовується в освіті, культурній сфері, соціальній політиці</a:t>
          </a:r>
          <a:endParaRPr lang="uk-UA" sz="2100" noProof="0" dirty="0"/>
        </a:p>
      </dgm:t>
    </dgm:pt>
    <dgm:pt modelId="{86ECC81E-7F32-48D8-A915-2EE560AD1107}" type="parTrans" cxnId="{276E5AA3-29E0-4DC9-9903-3F107891F049}">
      <dgm:prSet/>
      <dgm:spPr/>
      <dgm:t>
        <a:bodyPr/>
        <a:lstStyle/>
        <a:p>
          <a:endParaRPr lang="uk-UA" sz="2200"/>
        </a:p>
      </dgm:t>
    </dgm:pt>
    <dgm:pt modelId="{DC8975EB-0956-4DEA-B6F9-1571FD4CDEF7}" type="sibTrans" cxnId="{276E5AA3-29E0-4DC9-9903-3F107891F049}">
      <dgm:prSet/>
      <dgm:spPr/>
      <dgm:t>
        <a:bodyPr/>
        <a:lstStyle/>
        <a:p>
          <a:endParaRPr lang="uk-UA" sz="2200"/>
        </a:p>
      </dgm:t>
    </dgm:pt>
    <dgm:pt modelId="{111A9EB0-4A12-4F83-9F5E-A608AF69C12E}">
      <dgm:prSet phldrT="[Текст]" custT="1"/>
      <dgm:spPr/>
      <dgm:t>
        <a:bodyPr/>
        <a:lstStyle/>
        <a:p>
          <a:r>
            <a:rPr lang="uk-UA" sz="2100" noProof="0" dirty="0" smtClean="0"/>
            <a:t>Допомагає розвивати соціальні навички та компетенції.</a:t>
          </a:r>
          <a:endParaRPr lang="uk-UA" sz="2100" noProof="0" dirty="0"/>
        </a:p>
      </dgm:t>
    </dgm:pt>
    <dgm:pt modelId="{655D0D09-790C-424D-A58C-38BB972C74B1}" type="parTrans" cxnId="{3C7A3F6C-35DA-4DBD-9F41-D613BEFA4A52}">
      <dgm:prSet/>
      <dgm:spPr/>
      <dgm:t>
        <a:bodyPr/>
        <a:lstStyle/>
        <a:p>
          <a:endParaRPr lang="uk-UA" sz="2200"/>
        </a:p>
      </dgm:t>
    </dgm:pt>
    <dgm:pt modelId="{6FD1F40C-3636-483F-93AD-6AC5F780E472}" type="sibTrans" cxnId="{3C7A3F6C-35DA-4DBD-9F41-D613BEFA4A52}">
      <dgm:prSet/>
      <dgm:spPr/>
      <dgm:t>
        <a:bodyPr/>
        <a:lstStyle/>
        <a:p>
          <a:endParaRPr lang="uk-UA" sz="2200"/>
        </a:p>
      </dgm:t>
    </dgm:pt>
    <dgm:pt modelId="{E0868F3A-175F-4BFF-821E-DD5099F628FF}" type="pres">
      <dgm:prSet presAssocID="{17D99B1E-9346-4405-8E59-4D9B48A7E0D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46E5465-44C6-4E1A-A832-9BA9BED4F34B}" type="pres">
      <dgm:prSet presAssocID="{C3282BD0-8B8A-4362-89C3-E6B0EC89F6AE}" presName="root" presStyleCnt="0">
        <dgm:presLayoutVars>
          <dgm:chMax/>
          <dgm:chPref/>
        </dgm:presLayoutVars>
      </dgm:prSet>
      <dgm:spPr/>
    </dgm:pt>
    <dgm:pt modelId="{245C6545-0F53-4BD6-B055-D39AB1093038}" type="pres">
      <dgm:prSet presAssocID="{C3282BD0-8B8A-4362-89C3-E6B0EC89F6AE}" presName="rootComposite" presStyleCnt="0">
        <dgm:presLayoutVars/>
      </dgm:prSet>
      <dgm:spPr/>
    </dgm:pt>
    <dgm:pt modelId="{83CA53A9-BA76-4046-BEC6-7C245A8E4C72}" type="pres">
      <dgm:prSet presAssocID="{C3282BD0-8B8A-4362-89C3-E6B0EC89F6AE}" presName="ParentAccent" presStyleLbl="alignNode1" presStyleIdx="0" presStyleCnt="2"/>
      <dgm:spPr/>
    </dgm:pt>
    <dgm:pt modelId="{C538AE7E-7574-4C1A-8294-877F7A347801}" type="pres">
      <dgm:prSet presAssocID="{C3282BD0-8B8A-4362-89C3-E6B0EC89F6AE}" presName="ParentSmallAccent" presStyleLbl="fgAcc1" presStyleIdx="0" presStyleCnt="2"/>
      <dgm:spPr/>
    </dgm:pt>
    <dgm:pt modelId="{B9F11BFD-3479-431B-B56D-F53DD2F99729}" type="pres">
      <dgm:prSet presAssocID="{C3282BD0-8B8A-4362-89C3-E6B0EC89F6AE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15B8FC-37B6-4470-9FB8-83E54AE86696}" type="pres">
      <dgm:prSet presAssocID="{C3282BD0-8B8A-4362-89C3-E6B0EC89F6AE}" presName="childShape" presStyleCnt="0">
        <dgm:presLayoutVars>
          <dgm:chMax val="0"/>
          <dgm:chPref val="0"/>
        </dgm:presLayoutVars>
      </dgm:prSet>
      <dgm:spPr/>
    </dgm:pt>
    <dgm:pt modelId="{89EFA6DF-B9F7-46AB-9FB6-B6B1413FC953}" type="pres">
      <dgm:prSet presAssocID="{C6C3BA4B-3C35-4881-A762-6AA23E34B8BC}" presName="childComposite" presStyleCnt="0">
        <dgm:presLayoutVars>
          <dgm:chMax val="0"/>
          <dgm:chPref val="0"/>
        </dgm:presLayoutVars>
      </dgm:prSet>
      <dgm:spPr/>
    </dgm:pt>
    <dgm:pt modelId="{DBCE0228-568C-444B-9098-FEF95CC135DD}" type="pres">
      <dgm:prSet presAssocID="{C6C3BA4B-3C35-4881-A762-6AA23E34B8BC}" presName="ChildAccent" presStyleLbl="solidFgAcc1" presStyleIdx="0" presStyleCnt="6"/>
      <dgm:spPr/>
    </dgm:pt>
    <dgm:pt modelId="{53F2B51D-582B-4F6C-A122-1E0AD3DAA8FE}" type="pres">
      <dgm:prSet presAssocID="{C6C3BA4B-3C35-4881-A762-6AA23E34B8BC}" presName="Child" presStyleLbl="revTx" presStyleIdx="1" presStyleCnt="8" custLinFactNeighborX="293" custLinFactNeighborY="1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48FF9F-ADB4-4907-948F-19DC609CED69}" type="pres">
      <dgm:prSet presAssocID="{E79B4C66-795C-4CCE-86D9-9FC48E309FF3}" presName="childComposite" presStyleCnt="0">
        <dgm:presLayoutVars>
          <dgm:chMax val="0"/>
          <dgm:chPref val="0"/>
        </dgm:presLayoutVars>
      </dgm:prSet>
      <dgm:spPr/>
    </dgm:pt>
    <dgm:pt modelId="{BE991116-6943-4225-B2E2-AB54CB7312BC}" type="pres">
      <dgm:prSet presAssocID="{E79B4C66-795C-4CCE-86D9-9FC48E309FF3}" presName="ChildAccent" presStyleLbl="solidFgAcc1" presStyleIdx="1" presStyleCnt="6"/>
      <dgm:spPr/>
    </dgm:pt>
    <dgm:pt modelId="{978D1AAC-5DA8-442A-A982-E23BB41BD68C}" type="pres">
      <dgm:prSet presAssocID="{E79B4C66-795C-4CCE-86D9-9FC48E309FF3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25F57D-F3F6-4B27-B361-D58F116C71E3}" type="pres">
      <dgm:prSet presAssocID="{5BF8621B-9FC4-4DF2-829E-F2F648D53FD9}" presName="childComposite" presStyleCnt="0">
        <dgm:presLayoutVars>
          <dgm:chMax val="0"/>
          <dgm:chPref val="0"/>
        </dgm:presLayoutVars>
      </dgm:prSet>
      <dgm:spPr/>
    </dgm:pt>
    <dgm:pt modelId="{CA2D0034-70B0-4AA7-8059-8F40D04C4DD2}" type="pres">
      <dgm:prSet presAssocID="{5BF8621B-9FC4-4DF2-829E-F2F648D53FD9}" presName="ChildAccent" presStyleLbl="solidFgAcc1" presStyleIdx="2" presStyleCnt="6"/>
      <dgm:spPr/>
    </dgm:pt>
    <dgm:pt modelId="{DE04551D-F7D1-4C5B-8427-21A2A5153728}" type="pres">
      <dgm:prSet presAssocID="{5BF8621B-9FC4-4DF2-829E-F2F648D53FD9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F2B492-1F6F-4894-AE07-E09BA5956EF0}" type="pres">
      <dgm:prSet presAssocID="{14C1B2F4-4E56-482D-9A19-A845FE979ACD}" presName="root" presStyleCnt="0">
        <dgm:presLayoutVars>
          <dgm:chMax/>
          <dgm:chPref/>
        </dgm:presLayoutVars>
      </dgm:prSet>
      <dgm:spPr/>
    </dgm:pt>
    <dgm:pt modelId="{6790684A-B075-4180-B1E2-8BFD0A7FB8F4}" type="pres">
      <dgm:prSet presAssocID="{14C1B2F4-4E56-482D-9A19-A845FE979ACD}" presName="rootComposite" presStyleCnt="0">
        <dgm:presLayoutVars/>
      </dgm:prSet>
      <dgm:spPr/>
    </dgm:pt>
    <dgm:pt modelId="{E9C43EC3-9920-4967-B7C0-3CD27D08AFB8}" type="pres">
      <dgm:prSet presAssocID="{14C1B2F4-4E56-482D-9A19-A845FE979ACD}" presName="ParentAccent" presStyleLbl="alignNode1" presStyleIdx="1" presStyleCnt="2"/>
      <dgm:spPr/>
    </dgm:pt>
    <dgm:pt modelId="{75DB62D3-4DB6-471F-8572-2544AD6E8F98}" type="pres">
      <dgm:prSet presAssocID="{14C1B2F4-4E56-482D-9A19-A845FE979ACD}" presName="ParentSmallAccent" presStyleLbl="fgAcc1" presStyleIdx="1" presStyleCnt="2"/>
      <dgm:spPr/>
    </dgm:pt>
    <dgm:pt modelId="{FF4174DB-00A7-463D-ADE7-F41D9FDB2D8F}" type="pres">
      <dgm:prSet presAssocID="{14C1B2F4-4E56-482D-9A19-A845FE979ACD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480DB8-6E65-4798-A7ED-BDC42BE4FCF9}" type="pres">
      <dgm:prSet presAssocID="{14C1B2F4-4E56-482D-9A19-A845FE979ACD}" presName="childShape" presStyleCnt="0">
        <dgm:presLayoutVars>
          <dgm:chMax val="0"/>
          <dgm:chPref val="0"/>
        </dgm:presLayoutVars>
      </dgm:prSet>
      <dgm:spPr/>
    </dgm:pt>
    <dgm:pt modelId="{663E29B8-B274-4537-9723-719B4B56CDD8}" type="pres">
      <dgm:prSet presAssocID="{CADBA619-55E1-4B8A-980C-7DC1FFC142FD}" presName="childComposite" presStyleCnt="0">
        <dgm:presLayoutVars>
          <dgm:chMax val="0"/>
          <dgm:chPref val="0"/>
        </dgm:presLayoutVars>
      </dgm:prSet>
      <dgm:spPr/>
    </dgm:pt>
    <dgm:pt modelId="{43F136F1-15D4-4FE7-A84E-69585C94A09D}" type="pres">
      <dgm:prSet presAssocID="{CADBA619-55E1-4B8A-980C-7DC1FFC142FD}" presName="ChildAccent" presStyleLbl="solidFgAcc1" presStyleIdx="3" presStyleCnt="6"/>
      <dgm:spPr/>
    </dgm:pt>
    <dgm:pt modelId="{95F6A83B-A86F-4F68-914E-91F0E11F7D24}" type="pres">
      <dgm:prSet presAssocID="{CADBA619-55E1-4B8A-980C-7DC1FFC142FD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A29339-4129-4F54-BFBB-AC067F884517}" type="pres">
      <dgm:prSet presAssocID="{BC900601-8F48-44C0-8A2A-7B1B3FDF8F22}" presName="childComposite" presStyleCnt="0">
        <dgm:presLayoutVars>
          <dgm:chMax val="0"/>
          <dgm:chPref val="0"/>
        </dgm:presLayoutVars>
      </dgm:prSet>
      <dgm:spPr/>
    </dgm:pt>
    <dgm:pt modelId="{0CB81DE9-10A0-4460-9528-06F56F143C51}" type="pres">
      <dgm:prSet presAssocID="{BC900601-8F48-44C0-8A2A-7B1B3FDF8F22}" presName="ChildAccent" presStyleLbl="solidFgAcc1" presStyleIdx="4" presStyleCnt="6"/>
      <dgm:spPr/>
    </dgm:pt>
    <dgm:pt modelId="{A19D6DD4-DD9D-4AE2-9A6E-531017591628}" type="pres">
      <dgm:prSet presAssocID="{BC900601-8F48-44C0-8A2A-7B1B3FDF8F22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DBB8E5-DB52-4EFA-AF62-BC6E9B2CB97A}" type="pres">
      <dgm:prSet presAssocID="{111A9EB0-4A12-4F83-9F5E-A608AF69C12E}" presName="childComposite" presStyleCnt="0">
        <dgm:presLayoutVars>
          <dgm:chMax val="0"/>
          <dgm:chPref val="0"/>
        </dgm:presLayoutVars>
      </dgm:prSet>
      <dgm:spPr/>
    </dgm:pt>
    <dgm:pt modelId="{4510D886-835A-40D0-BBC9-E194534E71D3}" type="pres">
      <dgm:prSet presAssocID="{111A9EB0-4A12-4F83-9F5E-A608AF69C12E}" presName="ChildAccent" presStyleLbl="solidFgAcc1" presStyleIdx="5" presStyleCnt="6"/>
      <dgm:spPr/>
    </dgm:pt>
    <dgm:pt modelId="{79CB9F8A-8BED-4D44-A5CF-19DDC6EDD309}" type="pres">
      <dgm:prSet presAssocID="{111A9EB0-4A12-4F83-9F5E-A608AF69C12E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D1CD515-8103-4B34-8559-81FD69EEA5F9}" type="presOf" srcId="{17D99B1E-9346-4405-8E59-4D9B48A7E0D6}" destId="{E0868F3A-175F-4BFF-821E-DD5099F628FF}" srcOrd="0" destOrd="0" presId="urn:microsoft.com/office/officeart/2008/layout/SquareAccentList"/>
    <dgm:cxn modelId="{5119BF0D-3461-4806-89F2-EBA7C7C825EF}" type="presOf" srcId="{BC900601-8F48-44C0-8A2A-7B1B3FDF8F22}" destId="{A19D6DD4-DD9D-4AE2-9A6E-531017591628}" srcOrd="0" destOrd="0" presId="urn:microsoft.com/office/officeart/2008/layout/SquareAccentList"/>
    <dgm:cxn modelId="{8DE6A0A8-E28B-4618-AE99-9AC2D6AFD5A4}" srcId="{C3282BD0-8B8A-4362-89C3-E6B0EC89F6AE}" destId="{C6C3BA4B-3C35-4881-A762-6AA23E34B8BC}" srcOrd="0" destOrd="0" parTransId="{908C77CD-D105-481A-A526-805D7E03E51A}" sibTransId="{59EC7587-CF18-4FF1-8371-163C1A5796CD}"/>
    <dgm:cxn modelId="{753FE0A6-FBC1-4AB0-A833-2773FA126441}" type="presOf" srcId="{111A9EB0-4A12-4F83-9F5E-A608AF69C12E}" destId="{79CB9F8A-8BED-4D44-A5CF-19DDC6EDD309}" srcOrd="0" destOrd="0" presId="urn:microsoft.com/office/officeart/2008/layout/SquareAccentList"/>
    <dgm:cxn modelId="{276E5AA3-29E0-4DC9-9903-3F107891F049}" srcId="{14C1B2F4-4E56-482D-9A19-A845FE979ACD}" destId="{BC900601-8F48-44C0-8A2A-7B1B3FDF8F22}" srcOrd="1" destOrd="0" parTransId="{86ECC81E-7F32-48D8-A915-2EE560AD1107}" sibTransId="{DC8975EB-0956-4DEA-B6F9-1571FD4CDEF7}"/>
    <dgm:cxn modelId="{A1828F32-6DF2-4938-B37A-41D407DEDFCE}" type="presOf" srcId="{5BF8621B-9FC4-4DF2-829E-F2F648D53FD9}" destId="{DE04551D-F7D1-4C5B-8427-21A2A5153728}" srcOrd="0" destOrd="0" presId="urn:microsoft.com/office/officeart/2008/layout/SquareAccentList"/>
    <dgm:cxn modelId="{5CF7F370-AD74-42D0-9796-80333FCC111C}" srcId="{17D99B1E-9346-4405-8E59-4D9B48A7E0D6}" destId="{C3282BD0-8B8A-4362-89C3-E6B0EC89F6AE}" srcOrd="0" destOrd="0" parTransId="{343450AC-9618-4C37-9E67-4CC61693BCAE}" sibTransId="{E7F640AD-EBD1-4C72-9DD9-177B3C57E3E0}"/>
    <dgm:cxn modelId="{FAFD5BEF-060B-4B57-B290-8DBE012B44BF}" type="presOf" srcId="{C3282BD0-8B8A-4362-89C3-E6B0EC89F6AE}" destId="{B9F11BFD-3479-431B-B56D-F53DD2F99729}" srcOrd="0" destOrd="0" presId="urn:microsoft.com/office/officeart/2008/layout/SquareAccentList"/>
    <dgm:cxn modelId="{27332DE2-D804-4D44-8E75-E86F8EA164C1}" srcId="{C3282BD0-8B8A-4362-89C3-E6B0EC89F6AE}" destId="{5BF8621B-9FC4-4DF2-829E-F2F648D53FD9}" srcOrd="2" destOrd="0" parTransId="{0755A822-1C5F-429A-9208-C7A970B3F757}" sibTransId="{FBC05FF9-B6A6-4DFD-8BF5-1C530D365D1B}"/>
    <dgm:cxn modelId="{D6CD0285-51B1-4E8D-9D31-C2B754CD42FC}" type="presOf" srcId="{C6C3BA4B-3C35-4881-A762-6AA23E34B8BC}" destId="{53F2B51D-582B-4F6C-A122-1E0AD3DAA8FE}" srcOrd="0" destOrd="0" presId="urn:microsoft.com/office/officeart/2008/layout/SquareAccentList"/>
    <dgm:cxn modelId="{5A9C3A1B-6272-41FA-871C-72DC1F1AD971}" type="presOf" srcId="{CADBA619-55E1-4B8A-980C-7DC1FFC142FD}" destId="{95F6A83B-A86F-4F68-914E-91F0E11F7D24}" srcOrd="0" destOrd="0" presId="urn:microsoft.com/office/officeart/2008/layout/SquareAccentList"/>
    <dgm:cxn modelId="{37AD1414-56E3-4DD2-82E9-1C022E126017}" srcId="{14C1B2F4-4E56-482D-9A19-A845FE979ACD}" destId="{CADBA619-55E1-4B8A-980C-7DC1FFC142FD}" srcOrd="0" destOrd="0" parTransId="{D6D37992-9C3D-4C5C-B8EC-9DE1C9CACA99}" sibTransId="{409B58EA-2941-499B-83BD-40A14E633DCC}"/>
    <dgm:cxn modelId="{56317F63-F37C-4C11-823A-715823B17337}" srcId="{C3282BD0-8B8A-4362-89C3-E6B0EC89F6AE}" destId="{E79B4C66-795C-4CCE-86D9-9FC48E309FF3}" srcOrd="1" destOrd="0" parTransId="{CFB85515-6E48-4A01-B52D-E0A88A0C7698}" sibTransId="{6D84BE4E-536F-4436-9CA9-22379CF57F37}"/>
    <dgm:cxn modelId="{8FEDE0EA-CAD9-4CA7-B5D8-3F70130A63B0}" type="presOf" srcId="{E79B4C66-795C-4CCE-86D9-9FC48E309FF3}" destId="{978D1AAC-5DA8-442A-A982-E23BB41BD68C}" srcOrd="0" destOrd="0" presId="urn:microsoft.com/office/officeart/2008/layout/SquareAccentList"/>
    <dgm:cxn modelId="{A81C3940-B3F7-4B46-BF89-41115D04A7D9}" srcId="{17D99B1E-9346-4405-8E59-4D9B48A7E0D6}" destId="{14C1B2F4-4E56-482D-9A19-A845FE979ACD}" srcOrd="1" destOrd="0" parTransId="{1DC9C0F8-8CCD-4634-AD5C-925134639ADF}" sibTransId="{4BDAAFDC-E44F-4D39-A232-2F0C5D68C997}"/>
    <dgm:cxn modelId="{3C7A3F6C-35DA-4DBD-9F41-D613BEFA4A52}" srcId="{14C1B2F4-4E56-482D-9A19-A845FE979ACD}" destId="{111A9EB0-4A12-4F83-9F5E-A608AF69C12E}" srcOrd="2" destOrd="0" parTransId="{655D0D09-790C-424D-A58C-38BB972C74B1}" sibTransId="{6FD1F40C-3636-483F-93AD-6AC5F780E472}"/>
    <dgm:cxn modelId="{F9CFC29F-E341-4DCF-825C-14D63CA17E5B}" type="presOf" srcId="{14C1B2F4-4E56-482D-9A19-A845FE979ACD}" destId="{FF4174DB-00A7-463D-ADE7-F41D9FDB2D8F}" srcOrd="0" destOrd="0" presId="urn:microsoft.com/office/officeart/2008/layout/SquareAccentList"/>
    <dgm:cxn modelId="{E4902983-259D-4784-BF03-28723ECEB336}" type="presParOf" srcId="{E0868F3A-175F-4BFF-821E-DD5099F628FF}" destId="{A46E5465-44C6-4E1A-A832-9BA9BED4F34B}" srcOrd="0" destOrd="0" presId="urn:microsoft.com/office/officeart/2008/layout/SquareAccentList"/>
    <dgm:cxn modelId="{D9C9DD6F-EEB1-437F-94F4-23DB044E9686}" type="presParOf" srcId="{A46E5465-44C6-4E1A-A832-9BA9BED4F34B}" destId="{245C6545-0F53-4BD6-B055-D39AB1093038}" srcOrd="0" destOrd="0" presId="urn:microsoft.com/office/officeart/2008/layout/SquareAccentList"/>
    <dgm:cxn modelId="{7D57B6AC-AB00-43E5-8969-AFC4E906D811}" type="presParOf" srcId="{245C6545-0F53-4BD6-B055-D39AB1093038}" destId="{83CA53A9-BA76-4046-BEC6-7C245A8E4C72}" srcOrd="0" destOrd="0" presId="urn:microsoft.com/office/officeart/2008/layout/SquareAccentList"/>
    <dgm:cxn modelId="{B6BDBD8C-7E4A-459C-BA4B-DF17D43B1FFB}" type="presParOf" srcId="{245C6545-0F53-4BD6-B055-D39AB1093038}" destId="{C538AE7E-7574-4C1A-8294-877F7A347801}" srcOrd="1" destOrd="0" presId="urn:microsoft.com/office/officeart/2008/layout/SquareAccentList"/>
    <dgm:cxn modelId="{032863C9-7BF2-48F8-9268-CDE000915339}" type="presParOf" srcId="{245C6545-0F53-4BD6-B055-D39AB1093038}" destId="{B9F11BFD-3479-431B-B56D-F53DD2F99729}" srcOrd="2" destOrd="0" presId="urn:microsoft.com/office/officeart/2008/layout/SquareAccentList"/>
    <dgm:cxn modelId="{E5FB080D-1E87-4CE2-9A23-200B8EA66128}" type="presParOf" srcId="{A46E5465-44C6-4E1A-A832-9BA9BED4F34B}" destId="{5615B8FC-37B6-4470-9FB8-83E54AE86696}" srcOrd="1" destOrd="0" presId="urn:microsoft.com/office/officeart/2008/layout/SquareAccentList"/>
    <dgm:cxn modelId="{67870206-5FD2-4943-8D69-635ECC5BFE28}" type="presParOf" srcId="{5615B8FC-37B6-4470-9FB8-83E54AE86696}" destId="{89EFA6DF-B9F7-46AB-9FB6-B6B1413FC953}" srcOrd="0" destOrd="0" presId="urn:microsoft.com/office/officeart/2008/layout/SquareAccentList"/>
    <dgm:cxn modelId="{A02ABF39-ECFB-4454-8D33-7F66B07D3F59}" type="presParOf" srcId="{89EFA6DF-B9F7-46AB-9FB6-B6B1413FC953}" destId="{DBCE0228-568C-444B-9098-FEF95CC135DD}" srcOrd="0" destOrd="0" presId="urn:microsoft.com/office/officeart/2008/layout/SquareAccentList"/>
    <dgm:cxn modelId="{31A12DF1-0BE1-4FD6-8F32-39A96927DB65}" type="presParOf" srcId="{89EFA6DF-B9F7-46AB-9FB6-B6B1413FC953}" destId="{53F2B51D-582B-4F6C-A122-1E0AD3DAA8FE}" srcOrd="1" destOrd="0" presId="urn:microsoft.com/office/officeart/2008/layout/SquareAccentList"/>
    <dgm:cxn modelId="{9E970412-5FC0-4DF3-BD90-1A6FA28A0725}" type="presParOf" srcId="{5615B8FC-37B6-4470-9FB8-83E54AE86696}" destId="{BF48FF9F-ADB4-4907-948F-19DC609CED69}" srcOrd="1" destOrd="0" presId="urn:microsoft.com/office/officeart/2008/layout/SquareAccentList"/>
    <dgm:cxn modelId="{BFE1C492-3233-4DD4-B37D-0B2A98DF30D0}" type="presParOf" srcId="{BF48FF9F-ADB4-4907-948F-19DC609CED69}" destId="{BE991116-6943-4225-B2E2-AB54CB7312BC}" srcOrd="0" destOrd="0" presId="urn:microsoft.com/office/officeart/2008/layout/SquareAccentList"/>
    <dgm:cxn modelId="{AC3BD7C6-BCA9-4CB8-8A7F-BB752B83DBCF}" type="presParOf" srcId="{BF48FF9F-ADB4-4907-948F-19DC609CED69}" destId="{978D1AAC-5DA8-442A-A982-E23BB41BD68C}" srcOrd="1" destOrd="0" presId="urn:microsoft.com/office/officeart/2008/layout/SquareAccentList"/>
    <dgm:cxn modelId="{B8A7D61C-13EC-4F9B-9EDB-81AD8A72EF7D}" type="presParOf" srcId="{5615B8FC-37B6-4470-9FB8-83E54AE86696}" destId="{F625F57D-F3F6-4B27-B361-D58F116C71E3}" srcOrd="2" destOrd="0" presId="urn:microsoft.com/office/officeart/2008/layout/SquareAccentList"/>
    <dgm:cxn modelId="{A84AF3D8-FC7B-4FB7-8DEA-279280865A6E}" type="presParOf" srcId="{F625F57D-F3F6-4B27-B361-D58F116C71E3}" destId="{CA2D0034-70B0-4AA7-8059-8F40D04C4DD2}" srcOrd="0" destOrd="0" presId="urn:microsoft.com/office/officeart/2008/layout/SquareAccentList"/>
    <dgm:cxn modelId="{DC445210-A481-4F35-84A1-2775922088B2}" type="presParOf" srcId="{F625F57D-F3F6-4B27-B361-D58F116C71E3}" destId="{DE04551D-F7D1-4C5B-8427-21A2A5153728}" srcOrd="1" destOrd="0" presId="urn:microsoft.com/office/officeart/2008/layout/SquareAccentList"/>
    <dgm:cxn modelId="{BD1ACA2F-C3B0-469F-BA71-D4670108F3F5}" type="presParOf" srcId="{E0868F3A-175F-4BFF-821E-DD5099F628FF}" destId="{C0F2B492-1F6F-4894-AE07-E09BA5956EF0}" srcOrd="1" destOrd="0" presId="urn:microsoft.com/office/officeart/2008/layout/SquareAccentList"/>
    <dgm:cxn modelId="{1ABBDE41-C270-472F-9E4E-EF1730916646}" type="presParOf" srcId="{C0F2B492-1F6F-4894-AE07-E09BA5956EF0}" destId="{6790684A-B075-4180-B1E2-8BFD0A7FB8F4}" srcOrd="0" destOrd="0" presId="urn:microsoft.com/office/officeart/2008/layout/SquareAccentList"/>
    <dgm:cxn modelId="{BD087BBB-71EE-4256-9CD0-617F16BFF8C6}" type="presParOf" srcId="{6790684A-B075-4180-B1E2-8BFD0A7FB8F4}" destId="{E9C43EC3-9920-4967-B7C0-3CD27D08AFB8}" srcOrd="0" destOrd="0" presId="urn:microsoft.com/office/officeart/2008/layout/SquareAccentList"/>
    <dgm:cxn modelId="{73EE1FC9-D24D-4CA1-AD3C-577FB2B85446}" type="presParOf" srcId="{6790684A-B075-4180-B1E2-8BFD0A7FB8F4}" destId="{75DB62D3-4DB6-471F-8572-2544AD6E8F98}" srcOrd="1" destOrd="0" presId="urn:microsoft.com/office/officeart/2008/layout/SquareAccentList"/>
    <dgm:cxn modelId="{E4EC525F-6154-476D-A3B6-E90BFD86940D}" type="presParOf" srcId="{6790684A-B075-4180-B1E2-8BFD0A7FB8F4}" destId="{FF4174DB-00A7-463D-ADE7-F41D9FDB2D8F}" srcOrd="2" destOrd="0" presId="urn:microsoft.com/office/officeart/2008/layout/SquareAccentList"/>
    <dgm:cxn modelId="{86FF4507-89F5-4F77-A3E8-FE81942A4EA5}" type="presParOf" srcId="{C0F2B492-1F6F-4894-AE07-E09BA5956EF0}" destId="{67480DB8-6E65-4798-A7ED-BDC42BE4FCF9}" srcOrd="1" destOrd="0" presId="urn:microsoft.com/office/officeart/2008/layout/SquareAccentList"/>
    <dgm:cxn modelId="{8683A2DF-9DDE-461E-8A5E-6BF1959A4860}" type="presParOf" srcId="{67480DB8-6E65-4798-A7ED-BDC42BE4FCF9}" destId="{663E29B8-B274-4537-9723-719B4B56CDD8}" srcOrd="0" destOrd="0" presId="urn:microsoft.com/office/officeart/2008/layout/SquareAccentList"/>
    <dgm:cxn modelId="{2F73B122-87A3-4894-BAE3-274F38AD3BDD}" type="presParOf" srcId="{663E29B8-B274-4537-9723-719B4B56CDD8}" destId="{43F136F1-15D4-4FE7-A84E-69585C94A09D}" srcOrd="0" destOrd="0" presId="urn:microsoft.com/office/officeart/2008/layout/SquareAccentList"/>
    <dgm:cxn modelId="{6520F5DD-D51D-45EB-9E94-D04636BFC63E}" type="presParOf" srcId="{663E29B8-B274-4537-9723-719B4B56CDD8}" destId="{95F6A83B-A86F-4F68-914E-91F0E11F7D24}" srcOrd="1" destOrd="0" presId="urn:microsoft.com/office/officeart/2008/layout/SquareAccentList"/>
    <dgm:cxn modelId="{209C3AF5-2444-4841-9B9A-03A466D988E2}" type="presParOf" srcId="{67480DB8-6E65-4798-A7ED-BDC42BE4FCF9}" destId="{28A29339-4129-4F54-BFBB-AC067F884517}" srcOrd="1" destOrd="0" presId="urn:microsoft.com/office/officeart/2008/layout/SquareAccentList"/>
    <dgm:cxn modelId="{2AD3E795-40E6-4FF7-9EDF-4FD23067FCFB}" type="presParOf" srcId="{28A29339-4129-4F54-BFBB-AC067F884517}" destId="{0CB81DE9-10A0-4460-9528-06F56F143C51}" srcOrd="0" destOrd="0" presId="urn:microsoft.com/office/officeart/2008/layout/SquareAccentList"/>
    <dgm:cxn modelId="{E64E0448-C8F4-460F-B25D-F2A09FCBDAEE}" type="presParOf" srcId="{28A29339-4129-4F54-BFBB-AC067F884517}" destId="{A19D6DD4-DD9D-4AE2-9A6E-531017591628}" srcOrd="1" destOrd="0" presId="urn:microsoft.com/office/officeart/2008/layout/SquareAccentList"/>
    <dgm:cxn modelId="{EB6D3C3A-B7B4-4087-BA3D-E4A16BA62C20}" type="presParOf" srcId="{67480DB8-6E65-4798-A7ED-BDC42BE4FCF9}" destId="{D7DBB8E5-DB52-4EFA-AF62-BC6E9B2CB97A}" srcOrd="2" destOrd="0" presId="urn:microsoft.com/office/officeart/2008/layout/SquareAccentList"/>
    <dgm:cxn modelId="{A0EFC3E1-6BBB-4C4F-8816-89AE66D9BF12}" type="presParOf" srcId="{D7DBB8E5-DB52-4EFA-AF62-BC6E9B2CB97A}" destId="{4510D886-835A-40D0-BBC9-E194534E71D3}" srcOrd="0" destOrd="0" presId="urn:microsoft.com/office/officeart/2008/layout/SquareAccentList"/>
    <dgm:cxn modelId="{683A13C7-535A-4087-823A-8A8D42E58088}" type="presParOf" srcId="{D7DBB8E5-DB52-4EFA-AF62-BC6E9B2CB97A}" destId="{79CB9F8A-8BED-4D44-A5CF-19DDC6EDD30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03E003-0CBA-44BA-BA2A-CE18076157D8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BF3EA95-7028-4902-A24C-FFC2E3C7C6B7}">
      <dgm:prSet phldrT="[Текст]" custT="1"/>
      <dgm:spPr/>
      <dgm:t>
        <a:bodyPr/>
        <a:lstStyle/>
        <a:p>
          <a:r>
            <a:rPr lang="uk-UA" sz="1800" b="1" dirty="0" smtClean="0"/>
            <a:t>Масштабність</a:t>
          </a:r>
          <a:endParaRPr lang="uk-UA" sz="1800" dirty="0"/>
        </a:p>
      </dgm:t>
    </dgm:pt>
    <dgm:pt modelId="{23311DB3-B3B6-4353-AF33-429019EB6223}" type="parTrans" cxnId="{330FBE34-8930-483A-8617-0F42FB27D9FF}">
      <dgm:prSet/>
      <dgm:spPr/>
      <dgm:t>
        <a:bodyPr/>
        <a:lstStyle/>
        <a:p>
          <a:endParaRPr lang="uk-UA" sz="1800"/>
        </a:p>
      </dgm:t>
    </dgm:pt>
    <dgm:pt modelId="{BEA21BDD-7A02-4887-978A-1CDA55A812F1}" type="sibTrans" cxnId="{330FBE34-8930-483A-8617-0F42FB27D9FF}">
      <dgm:prSet/>
      <dgm:spPr/>
      <dgm:t>
        <a:bodyPr/>
        <a:lstStyle/>
        <a:p>
          <a:endParaRPr lang="uk-UA" sz="1800"/>
        </a:p>
      </dgm:t>
    </dgm:pt>
    <dgm:pt modelId="{5296580F-504D-4996-A50F-F02890A6AFCB}">
      <dgm:prSet phldrT="[Текст]" custT="1"/>
      <dgm:spPr/>
      <dgm:t>
        <a:bodyPr/>
        <a:lstStyle/>
        <a:p>
          <a:r>
            <a:rPr lang="uk-UA" sz="1800" b="1" dirty="0" smtClean="0"/>
            <a:t>Новизна</a:t>
          </a:r>
          <a:endParaRPr lang="uk-UA" sz="1800" dirty="0"/>
        </a:p>
      </dgm:t>
    </dgm:pt>
    <dgm:pt modelId="{4559043E-6AB6-480E-8DAC-1332910421C4}" type="parTrans" cxnId="{A2634CE7-2AB9-4AF8-AEEC-9F57901D85BF}">
      <dgm:prSet/>
      <dgm:spPr/>
      <dgm:t>
        <a:bodyPr/>
        <a:lstStyle/>
        <a:p>
          <a:endParaRPr lang="uk-UA" sz="1800"/>
        </a:p>
      </dgm:t>
    </dgm:pt>
    <dgm:pt modelId="{9A344E22-1084-48A2-A231-77F542AC2A4F}" type="sibTrans" cxnId="{A2634CE7-2AB9-4AF8-AEEC-9F57901D85BF}">
      <dgm:prSet/>
      <dgm:spPr/>
      <dgm:t>
        <a:bodyPr/>
        <a:lstStyle/>
        <a:p>
          <a:endParaRPr lang="uk-UA" sz="1800"/>
        </a:p>
      </dgm:t>
    </dgm:pt>
    <dgm:pt modelId="{66E5DBEE-3DF1-4DAE-B4B5-D7B108F23B3A}">
      <dgm:prSet phldrT="[Текст]" custT="1"/>
      <dgm:spPr/>
      <dgm:t>
        <a:bodyPr/>
        <a:lstStyle/>
        <a:p>
          <a:r>
            <a:rPr lang="uk-UA" sz="1800" b="1" dirty="0" smtClean="0"/>
            <a:t>Ефективність</a:t>
          </a:r>
          <a:endParaRPr lang="uk-UA" sz="1800" dirty="0"/>
        </a:p>
      </dgm:t>
    </dgm:pt>
    <dgm:pt modelId="{C0BCDEE8-F95A-4D8D-AA08-904DCBC86D67}" type="parTrans" cxnId="{C00653D1-F3D5-4915-B2C2-82CE533EFD4B}">
      <dgm:prSet/>
      <dgm:spPr/>
      <dgm:t>
        <a:bodyPr/>
        <a:lstStyle/>
        <a:p>
          <a:endParaRPr lang="uk-UA" sz="1800"/>
        </a:p>
      </dgm:t>
    </dgm:pt>
    <dgm:pt modelId="{607BA0D5-F440-46A5-A2CF-828163CE7DA8}" type="sibTrans" cxnId="{C00653D1-F3D5-4915-B2C2-82CE533EFD4B}">
      <dgm:prSet/>
      <dgm:spPr/>
      <dgm:t>
        <a:bodyPr/>
        <a:lstStyle/>
        <a:p>
          <a:endParaRPr lang="uk-UA" sz="1800"/>
        </a:p>
      </dgm:t>
    </dgm:pt>
    <dgm:pt modelId="{D7443D36-C0C0-49A8-B683-0EB5E7B6EBA4}">
      <dgm:prSet phldrT="[Текст]" custT="1"/>
      <dgm:spPr/>
      <dgm:t>
        <a:bodyPr/>
        <a:lstStyle/>
        <a:p>
          <a:r>
            <a:rPr lang="uk-UA" sz="1800" b="1" dirty="0" smtClean="0"/>
            <a:t>Наукоємність</a:t>
          </a:r>
          <a:endParaRPr lang="uk-UA" sz="1800" dirty="0"/>
        </a:p>
      </dgm:t>
    </dgm:pt>
    <dgm:pt modelId="{DC836D3C-F5D9-49A5-86C0-F00F133DA21D}" type="parTrans" cxnId="{4B62ACF8-54DC-4466-A8EA-8405C9F9B083}">
      <dgm:prSet/>
      <dgm:spPr/>
      <dgm:t>
        <a:bodyPr/>
        <a:lstStyle/>
        <a:p>
          <a:endParaRPr lang="uk-UA" sz="1800"/>
        </a:p>
      </dgm:t>
    </dgm:pt>
    <dgm:pt modelId="{0FDE9507-D77B-4320-AAC2-F67896F9A88F}" type="sibTrans" cxnId="{4B62ACF8-54DC-4466-A8EA-8405C9F9B083}">
      <dgm:prSet/>
      <dgm:spPr/>
      <dgm:t>
        <a:bodyPr/>
        <a:lstStyle/>
        <a:p>
          <a:endParaRPr lang="uk-UA" sz="1800"/>
        </a:p>
      </dgm:t>
    </dgm:pt>
    <dgm:pt modelId="{B75141B0-DC39-4FAC-BBD5-E93281CA1C12}">
      <dgm:prSet phldrT="[Текст]" custT="1"/>
      <dgm:spPr/>
      <dgm:t>
        <a:bodyPr/>
        <a:lstStyle/>
        <a:p>
          <a:r>
            <a:rPr lang="uk-UA" sz="1800" b="1" dirty="0" smtClean="0"/>
            <a:t>Складність</a:t>
          </a:r>
          <a:endParaRPr lang="uk-UA" sz="1800" dirty="0"/>
        </a:p>
      </dgm:t>
    </dgm:pt>
    <dgm:pt modelId="{F25610F0-F685-4D32-A72D-CED1711846B4}" type="parTrans" cxnId="{934233CB-C0A6-4BD4-AD07-74EDE7DC86B4}">
      <dgm:prSet/>
      <dgm:spPr/>
      <dgm:t>
        <a:bodyPr/>
        <a:lstStyle/>
        <a:p>
          <a:endParaRPr lang="uk-UA" sz="1800"/>
        </a:p>
      </dgm:t>
    </dgm:pt>
    <dgm:pt modelId="{B2DB3407-1954-49C1-913F-6956936AE8F3}" type="sibTrans" cxnId="{934233CB-C0A6-4BD4-AD07-74EDE7DC86B4}">
      <dgm:prSet/>
      <dgm:spPr/>
      <dgm:t>
        <a:bodyPr/>
        <a:lstStyle/>
        <a:p>
          <a:endParaRPr lang="uk-UA" sz="1800"/>
        </a:p>
      </dgm:t>
    </dgm:pt>
    <dgm:pt modelId="{9AE8D02E-A248-4E13-995A-9CB1BEFC153B}">
      <dgm:prSet phldrT="[Текст]" custT="1"/>
      <dgm:spPr/>
      <dgm:t>
        <a:bodyPr/>
        <a:lstStyle/>
        <a:p>
          <a:r>
            <a:rPr lang="uk-UA" sz="1800" b="1" dirty="0" smtClean="0"/>
            <a:t>Час життя</a:t>
          </a:r>
          <a:endParaRPr lang="uk-UA" sz="1800" dirty="0"/>
        </a:p>
      </dgm:t>
    </dgm:pt>
    <dgm:pt modelId="{AF96DA29-DE7E-4FB4-AF9A-7D854D342AB0}" type="parTrans" cxnId="{0DFD5876-5911-43F9-9C10-71B3581ACC1F}">
      <dgm:prSet/>
      <dgm:spPr/>
      <dgm:t>
        <a:bodyPr/>
        <a:lstStyle/>
        <a:p>
          <a:endParaRPr lang="uk-UA" sz="1800"/>
        </a:p>
      </dgm:t>
    </dgm:pt>
    <dgm:pt modelId="{C510EDD5-F11A-4862-8F9B-DBBCEAFC3DAD}" type="sibTrans" cxnId="{0DFD5876-5911-43F9-9C10-71B3581ACC1F}">
      <dgm:prSet/>
      <dgm:spPr/>
      <dgm:t>
        <a:bodyPr/>
        <a:lstStyle/>
        <a:p>
          <a:endParaRPr lang="uk-UA" sz="1800"/>
        </a:p>
      </dgm:t>
    </dgm:pt>
    <dgm:pt modelId="{F083E8E5-16B7-49D5-8B3F-CCB78E0322CF}">
      <dgm:prSet phldrT="[Текст]" custT="1"/>
      <dgm:spPr/>
      <dgm:t>
        <a:bodyPr/>
        <a:lstStyle/>
        <a:p>
          <a:r>
            <a:rPr lang="uk-UA" sz="1800" b="1" dirty="0" smtClean="0"/>
            <a:t>Надійність</a:t>
          </a:r>
          <a:endParaRPr lang="uk-UA" sz="1800" dirty="0"/>
        </a:p>
      </dgm:t>
    </dgm:pt>
    <dgm:pt modelId="{9B34806C-B5B2-4318-83DC-382E306DC087}" type="parTrans" cxnId="{0E05323E-EB2A-48C2-B81E-92B149255AD5}">
      <dgm:prSet/>
      <dgm:spPr/>
      <dgm:t>
        <a:bodyPr/>
        <a:lstStyle/>
        <a:p>
          <a:endParaRPr lang="uk-UA" sz="1800"/>
        </a:p>
      </dgm:t>
    </dgm:pt>
    <dgm:pt modelId="{ED1F1C21-F36B-409B-A4A2-ED78D837BC4A}" type="sibTrans" cxnId="{0E05323E-EB2A-48C2-B81E-92B149255AD5}">
      <dgm:prSet/>
      <dgm:spPr/>
      <dgm:t>
        <a:bodyPr/>
        <a:lstStyle/>
        <a:p>
          <a:endParaRPr lang="uk-UA" sz="1800"/>
        </a:p>
      </dgm:t>
    </dgm:pt>
    <dgm:pt modelId="{C429EC47-0477-4071-B4A3-520A71315A2E}">
      <dgm:prSet phldrT="[Текст]" custT="1"/>
      <dgm:spPr/>
      <dgm:t>
        <a:bodyPr/>
        <a:lstStyle/>
        <a:p>
          <a:r>
            <a:rPr lang="uk-UA" sz="1800" b="1" dirty="0" smtClean="0"/>
            <a:t>Адаптивність</a:t>
          </a:r>
          <a:endParaRPr lang="uk-UA" sz="1800" dirty="0"/>
        </a:p>
      </dgm:t>
    </dgm:pt>
    <dgm:pt modelId="{08036D4C-34C7-451C-A042-CD39218ECC3B}" type="parTrans" cxnId="{893F52B6-6440-4018-818F-4B0737DB2BF6}">
      <dgm:prSet/>
      <dgm:spPr/>
      <dgm:t>
        <a:bodyPr/>
        <a:lstStyle/>
        <a:p>
          <a:endParaRPr lang="uk-UA" sz="1800"/>
        </a:p>
      </dgm:t>
    </dgm:pt>
    <dgm:pt modelId="{91164193-2C7C-4592-8310-071DBC7EA3F4}" type="sibTrans" cxnId="{893F52B6-6440-4018-818F-4B0737DB2BF6}">
      <dgm:prSet/>
      <dgm:spPr/>
      <dgm:t>
        <a:bodyPr/>
        <a:lstStyle/>
        <a:p>
          <a:endParaRPr lang="uk-UA" sz="1800"/>
        </a:p>
      </dgm:t>
    </dgm:pt>
    <dgm:pt modelId="{C2A7DE7B-D1A3-43FF-B64A-20C0386DFB17}">
      <dgm:prSet phldrT="[Текст]" custT="1"/>
      <dgm:spPr/>
      <dgm:t>
        <a:bodyPr/>
        <a:lstStyle/>
        <a:p>
          <a:r>
            <a:rPr lang="uk-UA" sz="1800" b="1" dirty="0" smtClean="0"/>
            <a:t>Валідність</a:t>
          </a:r>
          <a:endParaRPr lang="uk-UA" sz="1800" dirty="0"/>
        </a:p>
      </dgm:t>
    </dgm:pt>
    <dgm:pt modelId="{925B89A3-EAB6-4BEA-92C7-2CBFDF45BBBF}" type="parTrans" cxnId="{8F011E35-61A5-4630-9708-1E9B579BAA9A}">
      <dgm:prSet/>
      <dgm:spPr/>
      <dgm:t>
        <a:bodyPr/>
        <a:lstStyle/>
        <a:p>
          <a:endParaRPr lang="uk-UA" sz="1800"/>
        </a:p>
      </dgm:t>
    </dgm:pt>
    <dgm:pt modelId="{711B172B-AF90-4B49-8D84-F7EDAD6DD331}" type="sibTrans" cxnId="{8F011E35-61A5-4630-9708-1E9B579BAA9A}">
      <dgm:prSet/>
      <dgm:spPr/>
      <dgm:t>
        <a:bodyPr/>
        <a:lstStyle/>
        <a:p>
          <a:endParaRPr lang="uk-UA" sz="1800"/>
        </a:p>
      </dgm:t>
    </dgm:pt>
    <dgm:pt modelId="{795545D1-3F77-4974-85C1-3631703CDBD6}" type="pres">
      <dgm:prSet presAssocID="{C503E003-0CBA-44BA-BA2A-CE18076157D8}" presName="cycle" presStyleCnt="0">
        <dgm:presLayoutVars>
          <dgm:dir/>
          <dgm:resizeHandles val="exact"/>
        </dgm:presLayoutVars>
      </dgm:prSet>
      <dgm:spPr/>
    </dgm:pt>
    <dgm:pt modelId="{311BB2DA-7ACD-45B5-A7D7-E86D735291DC}" type="pres">
      <dgm:prSet presAssocID="{BBF3EA95-7028-4902-A24C-FFC2E3C7C6B7}" presName="node" presStyleLbl="node1" presStyleIdx="0" presStyleCnt="9" custScaleX="1514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126EC9-4746-4950-BAA1-7C290FF0A1EF}" type="pres">
      <dgm:prSet presAssocID="{BBF3EA95-7028-4902-A24C-FFC2E3C7C6B7}" presName="spNode" presStyleCnt="0"/>
      <dgm:spPr/>
    </dgm:pt>
    <dgm:pt modelId="{01BA730C-4E9B-4F9F-9382-4CD5F48869E9}" type="pres">
      <dgm:prSet presAssocID="{BEA21BDD-7A02-4887-978A-1CDA55A812F1}" presName="sibTrans" presStyleLbl="sibTrans1D1" presStyleIdx="0" presStyleCnt="9"/>
      <dgm:spPr/>
    </dgm:pt>
    <dgm:pt modelId="{71DC7C69-6C03-451E-9A89-50D98427686F}" type="pres">
      <dgm:prSet presAssocID="{5296580F-504D-4996-A50F-F02890A6AFC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12A205-00B6-4045-95B3-D764B55D601C}" type="pres">
      <dgm:prSet presAssocID="{5296580F-504D-4996-A50F-F02890A6AFCB}" presName="spNode" presStyleCnt="0"/>
      <dgm:spPr/>
    </dgm:pt>
    <dgm:pt modelId="{DCD23B20-FFD9-4F10-8980-63F14F6FB59B}" type="pres">
      <dgm:prSet presAssocID="{9A344E22-1084-48A2-A231-77F542AC2A4F}" presName="sibTrans" presStyleLbl="sibTrans1D1" presStyleIdx="1" presStyleCnt="9"/>
      <dgm:spPr/>
    </dgm:pt>
    <dgm:pt modelId="{9F3C2E2A-E6A3-4088-8ABC-6B5CBC15303D}" type="pres">
      <dgm:prSet presAssocID="{66E5DBEE-3DF1-4DAE-B4B5-D7B108F23B3A}" presName="node" presStyleLbl="node1" presStyleIdx="2" presStyleCnt="9" custScaleX="1376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9C6936-327F-4D03-90EC-DE327840C0F6}" type="pres">
      <dgm:prSet presAssocID="{66E5DBEE-3DF1-4DAE-B4B5-D7B108F23B3A}" presName="spNode" presStyleCnt="0"/>
      <dgm:spPr/>
    </dgm:pt>
    <dgm:pt modelId="{1EC59316-6339-4930-944E-808C8E60C4AA}" type="pres">
      <dgm:prSet presAssocID="{607BA0D5-F440-46A5-A2CF-828163CE7DA8}" presName="sibTrans" presStyleLbl="sibTrans1D1" presStyleIdx="2" presStyleCnt="9"/>
      <dgm:spPr/>
    </dgm:pt>
    <dgm:pt modelId="{31B23BE6-E9C1-4CE7-B370-5EF29C4A9A86}" type="pres">
      <dgm:prSet presAssocID="{D7443D36-C0C0-49A8-B683-0EB5E7B6EBA4}" presName="node" presStyleLbl="node1" presStyleIdx="3" presStyleCnt="9" custScaleX="1396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D44C93-EB65-4581-8B21-C361D8FED381}" type="pres">
      <dgm:prSet presAssocID="{D7443D36-C0C0-49A8-B683-0EB5E7B6EBA4}" presName="spNode" presStyleCnt="0"/>
      <dgm:spPr/>
    </dgm:pt>
    <dgm:pt modelId="{5DB35910-BD5E-48FE-A49D-4AEC4B1174FA}" type="pres">
      <dgm:prSet presAssocID="{0FDE9507-D77B-4320-AAC2-F67896F9A88F}" presName="sibTrans" presStyleLbl="sibTrans1D1" presStyleIdx="3" presStyleCnt="9"/>
      <dgm:spPr/>
    </dgm:pt>
    <dgm:pt modelId="{84403EB7-6F5A-4FE1-B210-EAD35542E177}" type="pres">
      <dgm:prSet presAssocID="{B75141B0-DC39-4FAC-BBD5-E93281CA1C12}" presName="node" presStyleLbl="node1" presStyleIdx="4" presStyleCnt="9" custScaleX="1308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01913D-36D9-4EDB-9561-0533D86A6ED4}" type="pres">
      <dgm:prSet presAssocID="{B75141B0-DC39-4FAC-BBD5-E93281CA1C12}" presName="spNode" presStyleCnt="0"/>
      <dgm:spPr/>
    </dgm:pt>
    <dgm:pt modelId="{5EE37D4A-5E76-44A5-8635-74C889D9C094}" type="pres">
      <dgm:prSet presAssocID="{B2DB3407-1954-49C1-913F-6956936AE8F3}" presName="sibTrans" presStyleLbl="sibTrans1D1" presStyleIdx="4" presStyleCnt="9"/>
      <dgm:spPr/>
    </dgm:pt>
    <dgm:pt modelId="{F287A215-00E9-441A-B047-67103FA429AB}" type="pres">
      <dgm:prSet presAssocID="{9AE8D02E-A248-4E13-995A-9CB1BEFC153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A144FF-6090-44A2-B3EF-33A6FC64A37F}" type="pres">
      <dgm:prSet presAssocID="{9AE8D02E-A248-4E13-995A-9CB1BEFC153B}" presName="spNode" presStyleCnt="0"/>
      <dgm:spPr/>
    </dgm:pt>
    <dgm:pt modelId="{42BE0070-4B4F-49B4-81B2-58E193B692F1}" type="pres">
      <dgm:prSet presAssocID="{C510EDD5-F11A-4862-8F9B-DBBCEAFC3DAD}" presName="sibTrans" presStyleLbl="sibTrans1D1" presStyleIdx="5" presStyleCnt="9"/>
      <dgm:spPr/>
    </dgm:pt>
    <dgm:pt modelId="{20A90B02-D6BD-4A4D-B16D-608CABC9BEB8}" type="pres">
      <dgm:prSet presAssocID="{C429EC47-0477-4071-B4A3-520A71315A2E}" presName="node" presStyleLbl="node1" presStyleIdx="6" presStyleCnt="9" custScaleX="1343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8BAA94-F61A-4B1E-8E9A-A3492635D62B}" type="pres">
      <dgm:prSet presAssocID="{C429EC47-0477-4071-B4A3-520A71315A2E}" presName="spNode" presStyleCnt="0"/>
      <dgm:spPr/>
    </dgm:pt>
    <dgm:pt modelId="{513606D6-F309-4432-894F-1D2556A72C38}" type="pres">
      <dgm:prSet presAssocID="{91164193-2C7C-4592-8310-071DBC7EA3F4}" presName="sibTrans" presStyleLbl="sibTrans1D1" presStyleIdx="6" presStyleCnt="9"/>
      <dgm:spPr/>
    </dgm:pt>
    <dgm:pt modelId="{FA035D64-ADDE-40D9-B5F3-B3879755ACB6}" type="pres">
      <dgm:prSet presAssocID="{F083E8E5-16B7-49D5-8B3F-CCB78E0322CF}" presName="node" presStyleLbl="node1" presStyleIdx="7" presStyleCnt="9" custScaleX="1338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1F66DD-DEE9-43F3-96EB-DB3E178531E5}" type="pres">
      <dgm:prSet presAssocID="{F083E8E5-16B7-49D5-8B3F-CCB78E0322CF}" presName="spNode" presStyleCnt="0"/>
      <dgm:spPr/>
    </dgm:pt>
    <dgm:pt modelId="{9285C1E0-17CD-47C3-A2A0-4AACDBD28ED6}" type="pres">
      <dgm:prSet presAssocID="{ED1F1C21-F36B-409B-A4A2-ED78D837BC4A}" presName="sibTrans" presStyleLbl="sibTrans1D1" presStyleIdx="7" presStyleCnt="9"/>
      <dgm:spPr/>
    </dgm:pt>
    <dgm:pt modelId="{95FD4D7B-2F23-4385-8743-B7D2DBF83402}" type="pres">
      <dgm:prSet presAssocID="{C2A7DE7B-D1A3-43FF-B64A-20C0386DFB17}" presName="node" presStyleLbl="node1" presStyleIdx="8" presStyleCnt="9" custScaleX="121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95F1C9-209A-485C-900A-00D49CC017D2}" type="pres">
      <dgm:prSet presAssocID="{C2A7DE7B-D1A3-43FF-B64A-20C0386DFB17}" presName="spNode" presStyleCnt="0"/>
      <dgm:spPr/>
    </dgm:pt>
    <dgm:pt modelId="{40DBD668-E6A4-4E53-B823-0CB482AC5A22}" type="pres">
      <dgm:prSet presAssocID="{711B172B-AF90-4B49-8D84-F7EDAD6DD331}" presName="sibTrans" presStyleLbl="sibTrans1D1" presStyleIdx="8" presStyleCnt="9"/>
      <dgm:spPr/>
    </dgm:pt>
  </dgm:ptLst>
  <dgm:cxnLst>
    <dgm:cxn modelId="{78D873E6-948F-4070-9D20-01D5EC05E5BC}" type="presOf" srcId="{C503E003-0CBA-44BA-BA2A-CE18076157D8}" destId="{795545D1-3F77-4974-85C1-3631703CDBD6}" srcOrd="0" destOrd="0" presId="urn:microsoft.com/office/officeart/2005/8/layout/cycle6"/>
    <dgm:cxn modelId="{4B62ACF8-54DC-4466-A8EA-8405C9F9B083}" srcId="{C503E003-0CBA-44BA-BA2A-CE18076157D8}" destId="{D7443D36-C0C0-49A8-B683-0EB5E7B6EBA4}" srcOrd="3" destOrd="0" parTransId="{DC836D3C-F5D9-49A5-86C0-F00F133DA21D}" sibTransId="{0FDE9507-D77B-4320-AAC2-F67896F9A88F}"/>
    <dgm:cxn modelId="{7F7645FE-6AB5-4AE2-84BF-04D7C5B5D3B2}" type="presOf" srcId="{F083E8E5-16B7-49D5-8B3F-CCB78E0322CF}" destId="{FA035D64-ADDE-40D9-B5F3-B3879755ACB6}" srcOrd="0" destOrd="0" presId="urn:microsoft.com/office/officeart/2005/8/layout/cycle6"/>
    <dgm:cxn modelId="{330FBE34-8930-483A-8617-0F42FB27D9FF}" srcId="{C503E003-0CBA-44BA-BA2A-CE18076157D8}" destId="{BBF3EA95-7028-4902-A24C-FFC2E3C7C6B7}" srcOrd="0" destOrd="0" parTransId="{23311DB3-B3B6-4353-AF33-429019EB6223}" sibTransId="{BEA21BDD-7A02-4887-978A-1CDA55A812F1}"/>
    <dgm:cxn modelId="{77B2E608-C730-4213-B68F-3F58B197CC68}" type="presOf" srcId="{ED1F1C21-F36B-409B-A4A2-ED78D837BC4A}" destId="{9285C1E0-17CD-47C3-A2A0-4AACDBD28ED6}" srcOrd="0" destOrd="0" presId="urn:microsoft.com/office/officeart/2005/8/layout/cycle6"/>
    <dgm:cxn modelId="{7B9D4BBC-1B34-433B-9C01-E749FC066AE7}" type="presOf" srcId="{0FDE9507-D77B-4320-AAC2-F67896F9A88F}" destId="{5DB35910-BD5E-48FE-A49D-4AEC4B1174FA}" srcOrd="0" destOrd="0" presId="urn:microsoft.com/office/officeart/2005/8/layout/cycle6"/>
    <dgm:cxn modelId="{F5F585E0-2B0E-4AF1-9C4A-BD56B08EDD6C}" type="presOf" srcId="{711B172B-AF90-4B49-8D84-F7EDAD6DD331}" destId="{40DBD668-E6A4-4E53-B823-0CB482AC5A22}" srcOrd="0" destOrd="0" presId="urn:microsoft.com/office/officeart/2005/8/layout/cycle6"/>
    <dgm:cxn modelId="{FBCF4E10-0977-42E6-8673-49DA975DF415}" type="presOf" srcId="{C429EC47-0477-4071-B4A3-520A71315A2E}" destId="{20A90B02-D6BD-4A4D-B16D-608CABC9BEB8}" srcOrd="0" destOrd="0" presId="urn:microsoft.com/office/officeart/2005/8/layout/cycle6"/>
    <dgm:cxn modelId="{0DFD5876-5911-43F9-9C10-71B3581ACC1F}" srcId="{C503E003-0CBA-44BA-BA2A-CE18076157D8}" destId="{9AE8D02E-A248-4E13-995A-9CB1BEFC153B}" srcOrd="5" destOrd="0" parTransId="{AF96DA29-DE7E-4FB4-AF9A-7D854D342AB0}" sibTransId="{C510EDD5-F11A-4862-8F9B-DBBCEAFC3DAD}"/>
    <dgm:cxn modelId="{C00653D1-F3D5-4915-B2C2-82CE533EFD4B}" srcId="{C503E003-0CBA-44BA-BA2A-CE18076157D8}" destId="{66E5DBEE-3DF1-4DAE-B4B5-D7B108F23B3A}" srcOrd="2" destOrd="0" parTransId="{C0BCDEE8-F95A-4D8D-AA08-904DCBC86D67}" sibTransId="{607BA0D5-F440-46A5-A2CF-828163CE7DA8}"/>
    <dgm:cxn modelId="{FD02D87B-1212-4B22-944D-9FB22077546B}" type="presOf" srcId="{BBF3EA95-7028-4902-A24C-FFC2E3C7C6B7}" destId="{311BB2DA-7ACD-45B5-A7D7-E86D735291DC}" srcOrd="0" destOrd="0" presId="urn:microsoft.com/office/officeart/2005/8/layout/cycle6"/>
    <dgm:cxn modelId="{7F5E5052-DD5B-4139-A0FB-A239DC7CBC33}" type="presOf" srcId="{B2DB3407-1954-49C1-913F-6956936AE8F3}" destId="{5EE37D4A-5E76-44A5-8635-74C889D9C094}" srcOrd="0" destOrd="0" presId="urn:microsoft.com/office/officeart/2005/8/layout/cycle6"/>
    <dgm:cxn modelId="{6B460A8A-592A-4AA0-8ACE-BDC1387D4B29}" type="presOf" srcId="{C2A7DE7B-D1A3-43FF-B64A-20C0386DFB17}" destId="{95FD4D7B-2F23-4385-8743-B7D2DBF83402}" srcOrd="0" destOrd="0" presId="urn:microsoft.com/office/officeart/2005/8/layout/cycle6"/>
    <dgm:cxn modelId="{F9AE27DF-D00E-4929-A247-57F34D683FCB}" type="presOf" srcId="{C510EDD5-F11A-4862-8F9B-DBBCEAFC3DAD}" destId="{42BE0070-4B4F-49B4-81B2-58E193B692F1}" srcOrd="0" destOrd="0" presId="urn:microsoft.com/office/officeart/2005/8/layout/cycle6"/>
    <dgm:cxn modelId="{0BFC6C22-D0BE-4F7E-A7A8-1C4E1C310F6E}" type="presOf" srcId="{91164193-2C7C-4592-8310-071DBC7EA3F4}" destId="{513606D6-F309-4432-894F-1D2556A72C38}" srcOrd="0" destOrd="0" presId="urn:microsoft.com/office/officeart/2005/8/layout/cycle6"/>
    <dgm:cxn modelId="{934233CB-C0A6-4BD4-AD07-74EDE7DC86B4}" srcId="{C503E003-0CBA-44BA-BA2A-CE18076157D8}" destId="{B75141B0-DC39-4FAC-BBD5-E93281CA1C12}" srcOrd="4" destOrd="0" parTransId="{F25610F0-F685-4D32-A72D-CED1711846B4}" sibTransId="{B2DB3407-1954-49C1-913F-6956936AE8F3}"/>
    <dgm:cxn modelId="{344DBB31-ECD3-4591-8C0A-88CF1D80D749}" type="presOf" srcId="{66E5DBEE-3DF1-4DAE-B4B5-D7B108F23B3A}" destId="{9F3C2E2A-E6A3-4088-8ABC-6B5CBC15303D}" srcOrd="0" destOrd="0" presId="urn:microsoft.com/office/officeart/2005/8/layout/cycle6"/>
    <dgm:cxn modelId="{BDAB3544-C6CC-4CCF-9F52-FB904610733B}" type="presOf" srcId="{BEA21BDD-7A02-4887-978A-1CDA55A812F1}" destId="{01BA730C-4E9B-4F9F-9382-4CD5F48869E9}" srcOrd="0" destOrd="0" presId="urn:microsoft.com/office/officeart/2005/8/layout/cycle6"/>
    <dgm:cxn modelId="{A473100D-B5B1-41E3-9E08-FF8EEB6D2260}" type="presOf" srcId="{D7443D36-C0C0-49A8-B683-0EB5E7B6EBA4}" destId="{31B23BE6-E9C1-4CE7-B370-5EF29C4A9A86}" srcOrd="0" destOrd="0" presId="urn:microsoft.com/office/officeart/2005/8/layout/cycle6"/>
    <dgm:cxn modelId="{0D0932AE-C067-49F2-B0BF-744D18CAAA02}" type="presOf" srcId="{9A344E22-1084-48A2-A231-77F542AC2A4F}" destId="{DCD23B20-FFD9-4F10-8980-63F14F6FB59B}" srcOrd="0" destOrd="0" presId="urn:microsoft.com/office/officeart/2005/8/layout/cycle6"/>
    <dgm:cxn modelId="{8F011E35-61A5-4630-9708-1E9B579BAA9A}" srcId="{C503E003-0CBA-44BA-BA2A-CE18076157D8}" destId="{C2A7DE7B-D1A3-43FF-B64A-20C0386DFB17}" srcOrd="8" destOrd="0" parTransId="{925B89A3-EAB6-4BEA-92C7-2CBFDF45BBBF}" sibTransId="{711B172B-AF90-4B49-8D84-F7EDAD6DD331}"/>
    <dgm:cxn modelId="{A2634CE7-2AB9-4AF8-AEEC-9F57901D85BF}" srcId="{C503E003-0CBA-44BA-BA2A-CE18076157D8}" destId="{5296580F-504D-4996-A50F-F02890A6AFCB}" srcOrd="1" destOrd="0" parTransId="{4559043E-6AB6-480E-8DAC-1332910421C4}" sibTransId="{9A344E22-1084-48A2-A231-77F542AC2A4F}"/>
    <dgm:cxn modelId="{893F52B6-6440-4018-818F-4B0737DB2BF6}" srcId="{C503E003-0CBA-44BA-BA2A-CE18076157D8}" destId="{C429EC47-0477-4071-B4A3-520A71315A2E}" srcOrd="6" destOrd="0" parTransId="{08036D4C-34C7-451C-A042-CD39218ECC3B}" sibTransId="{91164193-2C7C-4592-8310-071DBC7EA3F4}"/>
    <dgm:cxn modelId="{0E05323E-EB2A-48C2-B81E-92B149255AD5}" srcId="{C503E003-0CBA-44BA-BA2A-CE18076157D8}" destId="{F083E8E5-16B7-49D5-8B3F-CCB78E0322CF}" srcOrd="7" destOrd="0" parTransId="{9B34806C-B5B2-4318-83DC-382E306DC087}" sibTransId="{ED1F1C21-F36B-409B-A4A2-ED78D837BC4A}"/>
    <dgm:cxn modelId="{30624D87-B47B-4ECD-A89F-A3EF15559861}" type="presOf" srcId="{5296580F-504D-4996-A50F-F02890A6AFCB}" destId="{71DC7C69-6C03-451E-9A89-50D98427686F}" srcOrd="0" destOrd="0" presId="urn:microsoft.com/office/officeart/2005/8/layout/cycle6"/>
    <dgm:cxn modelId="{D00F8EA6-27B5-4131-9B87-EE8F5C04A30B}" type="presOf" srcId="{607BA0D5-F440-46A5-A2CF-828163CE7DA8}" destId="{1EC59316-6339-4930-944E-808C8E60C4AA}" srcOrd="0" destOrd="0" presId="urn:microsoft.com/office/officeart/2005/8/layout/cycle6"/>
    <dgm:cxn modelId="{5C7A5788-429B-46ED-BCB6-334A3AE05BB4}" type="presOf" srcId="{9AE8D02E-A248-4E13-995A-9CB1BEFC153B}" destId="{F287A215-00E9-441A-B047-67103FA429AB}" srcOrd="0" destOrd="0" presId="urn:microsoft.com/office/officeart/2005/8/layout/cycle6"/>
    <dgm:cxn modelId="{C4601BAB-0A06-47C1-9AD6-42D721BBF79B}" type="presOf" srcId="{B75141B0-DC39-4FAC-BBD5-E93281CA1C12}" destId="{84403EB7-6F5A-4FE1-B210-EAD35542E177}" srcOrd="0" destOrd="0" presId="urn:microsoft.com/office/officeart/2005/8/layout/cycle6"/>
    <dgm:cxn modelId="{172AF7CA-5144-4D62-8FB8-CC506A896013}" type="presParOf" srcId="{795545D1-3F77-4974-85C1-3631703CDBD6}" destId="{311BB2DA-7ACD-45B5-A7D7-E86D735291DC}" srcOrd="0" destOrd="0" presId="urn:microsoft.com/office/officeart/2005/8/layout/cycle6"/>
    <dgm:cxn modelId="{D75F742B-544F-4867-87D9-92124D3C3D25}" type="presParOf" srcId="{795545D1-3F77-4974-85C1-3631703CDBD6}" destId="{DC126EC9-4746-4950-BAA1-7C290FF0A1EF}" srcOrd="1" destOrd="0" presId="urn:microsoft.com/office/officeart/2005/8/layout/cycle6"/>
    <dgm:cxn modelId="{20B40733-F8A9-4EE7-A641-984E84A1BBA6}" type="presParOf" srcId="{795545D1-3F77-4974-85C1-3631703CDBD6}" destId="{01BA730C-4E9B-4F9F-9382-4CD5F48869E9}" srcOrd="2" destOrd="0" presId="urn:microsoft.com/office/officeart/2005/8/layout/cycle6"/>
    <dgm:cxn modelId="{18DD90D5-66E9-4C07-B313-E1626A80E150}" type="presParOf" srcId="{795545D1-3F77-4974-85C1-3631703CDBD6}" destId="{71DC7C69-6C03-451E-9A89-50D98427686F}" srcOrd="3" destOrd="0" presId="urn:microsoft.com/office/officeart/2005/8/layout/cycle6"/>
    <dgm:cxn modelId="{C3D85F33-A79C-4E80-BE56-A7488F6AEF67}" type="presParOf" srcId="{795545D1-3F77-4974-85C1-3631703CDBD6}" destId="{E012A205-00B6-4045-95B3-D764B55D601C}" srcOrd="4" destOrd="0" presId="urn:microsoft.com/office/officeart/2005/8/layout/cycle6"/>
    <dgm:cxn modelId="{ACE98F21-1C30-4CE3-AEC7-CF8F6BB869F3}" type="presParOf" srcId="{795545D1-3F77-4974-85C1-3631703CDBD6}" destId="{DCD23B20-FFD9-4F10-8980-63F14F6FB59B}" srcOrd="5" destOrd="0" presId="urn:microsoft.com/office/officeart/2005/8/layout/cycle6"/>
    <dgm:cxn modelId="{52F2C3CB-136E-4526-9BCB-DC8E9DDC73D6}" type="presParOf" srcId="{795545D1-3F77-4974-85C1-3631703CDBD6}" destId="{9F3C2E2A-E6A3-4088-8ABC-6B5CBC15303D}" srcOrd="6" destOrd="0" presId="urn:microsoft.com/office/officeart/2005/8/layout/cycle6"/>
    <dgm:cxn modelId="{E4687A42-F0AF-4133-8112-3807F5BCA81A}" type="presParOf" srcId="{795545D1-3F77-4974-85C1-3631703CDBD6}" destId="{2F9C6936-327F-4D03-90EC-DE327840C0F6}" srcOrd="7" destOrd="0" presId="urn:microsoft.com/office/officeart/2005/8/layout/cycle6"/>
    <dgm:cxn modelId="{8E6D1889-2EC0-4F40-9345-46533D4D84FC}" type="presParOf" srcId="{795545D1-3F77-4974-85C1-3631703CDBD6}" destId="{1EC59316-6339-4930-944E-808C8E60C4AA}" srcOrd="8" destOrd="0" presId="urn:microsoft.com/office/officeart/2005/8/layout/cycle6"/>
    <dgm:cxn modelId="{AED7CA1E-6AAD-4B82-AD23-3FD2036F68B3}" type="presParOf" srcId="{795545D1-3F77-4974-85C1-3631703CDBD6}" destId="{31B23BE6-E9C1-4CE7-B370-5EF29C4A9A86}" srcOrd="9" destOrd="0" presId="urn:microsoft.com/office/officeart/2005/8/layout/cycle6"/>
    <dgm:cxn modelId="{DC439E00-3D66-4812-BF22-8A71935765A8}" type="presParOf" srcId="{795545D1-3F77-4974-85C1-3631703CDBD6}" destId="{B6D44C93-EB65-4581-8B21-C361D8FED381}" srcOrd="10" destOrd="0" presId="urn:microsoft.com/office/officeart/2005/8/layout/cycle6"/>
    <dgm:cxn modelId="{AEE633B3-9DEC-4C78-81A9-C066F5AB506C}" type="presParOf" srcId="{795545D1-3F77-4974-85C1-3631703CDBD6}" destId="{5DB35910-BD5E-48FE-A49D-4AEC4B1174FA}" srcOrd="11" destOrd="0" presId="urn:microsoft.com/office/officeart/2005/8/layout/cycle6"/>
    <dgm:cxn modelId="{A980D8D3-8490-4CF5-A255-F35F3EC2AD95}" type="presParOf" srcId="{795545D1-3F77-4974-85C1-3631703CDBD6}" destId="{84403EB7-6F5A-4FE1-B210-EAD35542E177}" srcOrd="12" destOrd="0" presId="urn:microsoft.com/office/officeart/2005/8/layout/cycle6"/>
    <dgm:cxn modelId="{056CB067-4408-4DC3-B55E-B36C88F52D44}" type="presParOf" srcId="{795545D1-3F77-4974-85C1-3631703CDBD6}" destId="{3101913D-36D9-4EDB-9561-0533D86A6ED4}" srcOrd="13" destOrd="0" presId="urn:microsoft.com/office/officeart/2005/8/layout/cycle6"/>
    <dgm:cxn modelId="{D4AC6020-84B2-4C63-A195-F70DB168BB1C}" type="presParOf" srcId="{795545D1-3F77-4974-85C1-3631703CDBD6}" destId="{5EE37D4A-5E76-44A5-8635-74C889D9C094}" srcOrd="14" destOrd="0" presId="urn:microsoft.com/office/officeart/2005/8/layout/cycle6"/>
    <dgm:cxn modelId="{256AB139-6130-480B-99BF-DE0604D3209F}" type="presParOf" srcId="{795545D1-3F77-4974-85C1-3631703CDBD6}" destId="{F287A215-00E9-441A-B047-67103FA429AB}" srcOrd="15" destOrd="0" presId="urn:microsoft.com/office/officeart/2005/8/layout/cycle6"/>
    <dgm:cxn modelId="{64D48DA6-BD52-4328-8CDC-87CB405127FF}" type="presParOf" srcId="{795545D1-3F77-4974-85C1-3631703CDBD6}" destId="{4EA144FF-6090-44A2-B3EF-33A6FC64A37F}" srcOrd="16" destOrd="0" presId="urn:microsoft.com/office/officeart/2005/8/layout/cycle6"/>
    <dgm:cxn modelId="{F322DB97-FC9B-4DFE-9EFB-6617F0CD53EF}" type="presParOf" srcId="{795545D1-3F77-4974-85C1-3631703CDBD6}" destId="{42BE0070-4B4F-49B4-81B2-58E193B692F1}" srcOrd="17" destOrd="0" presId="urn:microsoft.com/office/officeart/2005/8/layout/cycle6"/>
    <dgm:cxn modelId="{B07DAA51-B6B7-425E-8624-5B3F1F8A639A}" type="presParOf" srcId="{795545D1-3F77-4974-85C1-3631703CDBD6}" destId="{20A90B02-D6BD-4A4D-B16D-608CABC9BEB8}" srcOrd="18" destOrd="0" presId="urn:microsoft.com/office/officeart/2005/8/layout/cycle6"/>
    <dgm:cxn modelId="{24371004-D74F-45BB-96F5-9AEE7412AFEB}" type="presParOf" srcId="{795545D1-3F77-4974-85C1-3631703CDBD6}" destId="{B48BAA94-F61A-4B1E-8E9A-A3492635D62B}" srcOrd="19" destOrd="0" presId="urn:microsoft.com/office/officeart/2005/8/layout/cycle6"/>
    <dgm:cxn modelId="{1D3A3055-299F-4590-85C9-55C9D65C8E06}" type="presParOf" srcId="{795545D1-3F77-4974-85C1-3631703CDBD6}" destId="{513606D6-F309-4432-894F-1D2556A72C38}" srcOrd="20" destOrd="0" presId="urn:microsoft.com/office/officeart/2005/8/layout/cycle6"/>
    <dgm:cxn modelId="{645A463E-DA9C-4ADE-A969-E3F46B7B466F}" type="presParOf" srcId="{795545D1-3F77-4974-85C1-3631703CDBD6}" destId="{FA035D64-ADDE-40D9-B5F3-B3879755ACB6}" srcOrd="21" destOrd="0" presId="urn:microsoft.com/office/officeart/2005/8/layout/cycle6"/>
    <dgm:cxn modelId="{BBDC9CC2-2787-47EC-9CCB-D4442F29C7B7}" type="presParOf" srcId="{795545D1-3F77-4974-85C1-3631703CDBD6}" destId="{C91F66DD-DEE9-43F3-96EB-DB3E178531E5}" srcOrd="22" destOrd="0" presId="urn:microsoft.com/office/officeart/2005/8/layout/cycle6"/>
    <dgm:cxn modelId="{7ABE2D90-9E7A-4A88-BECD-CED0A7755E06}" type="presParOf" srcId="{795545D1-3F77-4974-85C1-3631703CDBD6}" destId="{9285C1E0-17CD-47C3-A2A0-4AACDBD28ED6}" srcOrd="23" destOrd="0" presId="urn:microsoft.com/office/officeart/2005/8/layout/cycle6"/>
    <dgm:cxn modelId="{58D32BFA-9BFA-461C-8525-5078843A495A}" type="presParOf" srcId="{795545D1-3F77-4974-85C1-3631703CDBD6}" destId="{95FD4D7B-2F23-4385-8743-B7D2DBF83402}" srcOrd="24" destOrd="0" presId="urn:microsoft.com/office/officeart/2005/8/layout/cycle6"/>
    <dgm:cxn modelId="{1DEA8913-0D53-493D-9928-A5E60B563D7A}" type="presParOf" srcId="{795545D1-3F77-4974-85C1-3631703CDBD6}" destId="{E795F1C9-209A-485C-900A-00D49CC017D2}" srcOrd="25" destOrd="0" presId="urn:microsoft.com/office/officeart/2005/8/layout/cycle6"/>
    <dgm:cxn modelId="{F21EFA09-E68A-4C8A-8FBC-E784149A8F6B}" type="presParOf" srcId="{795545D1-3F77-4974-85C1-3631703CDBD6}" destId="{40DBD668-E6A4-4E53-B823-0CB482AC5A22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B4ED4B-5852-4F4A-80EB-74323A960958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6039BBF-3EA0-488D-92B3-433466452222}">
      <dgm:prSet phldrT="[Текст]" custT="1"/>
      <dgm:spPr/>
      <dgm:t>
        <a:bodyPr/>
        <a:lstStyle/>
        <a:p>
          <a:r>
            <a:rPr lang="uk-UA" sz="2000" b="1" dirty="0" smtClean="0"/>
            <a:t>За рівнем впливу</a:t>
          </a:r>
          <a:endParaRPr lang="uk-UA" sz="2000" b="1" dirty="0"/>
        </a:p>
      </dgm:t>
    </dgm:pt>
    <dgm:pt modelId="{3D9C3821-F353-4D2A-AD51-FCFDC13F1515}" type="parTrans" cxnId="{63527263-04CE-4DD4-B357-9E550E6BB6A5}">
      <dgm:prSet/>
      <dgm:spPr/>
      <dgm:t>
        <a:bodyPr/>
        <a:lstStyle/>
        <a:p>
          <a:endParaRPr lang="uk-UA" sz="2000"/>
        </a:p>
      </dgm:t>
    </dgm:pt>
    <dgm:pt modelId="{F5EB51CB-ADA7-44FC-A4ED-2CBAB91CCE25}" type="sibTrans" cxnId="{63527263-04CE-4DD4-B357-9E550E6BB6A5}">
      <dgm:prSet/>
      <dgm:spPr/>
      <dgm:t>
        <a:bodyPr/>
        <a:lstStyle/>
        <a:p>
          <a:endParaRPr lang="uk-UA" sz="2000"/>
        </a:p>
      </dgm:t>
    </dgm:pt>
    <dgm:pt modelId="{9680511B-D45E-454F-B08C-7352EDF17B20}">
      <dgm:prSet phldrT="[Текст]" custT="1"/>
      <dgm:spPr/>
      <dgm:t>
        <a:bodyPr/>
        <a:lstStyle/>
        <a:p>
          <a:r>
            <a:rPr lang="uk-UA" sz="1800" b="1" i="1" noProof="0" dirty="0" smtClean="0"/>
            <a:t>Макрорівневі</a:t>
          </a:r>
          <a:r>
            <a:rPr lang="uk-UA" sz="1800" noProof="0" dirty="0" smtClean="0"/>
            <a:t> (державне управління, соціальна політика).</a:t>
          </a:r>
          <a:endParaRPr lang="uk-UA" sz="1800" noProof="0" dirty="0"/>
        </a:p>
      </dgm:t>
    </dgm:pt>
    <dgm:pt modelId="{2D2C9D2E-321D-4175-ABA6-28060A59FA5B}" type="parTrans" cxnId="{B6314075-5291-4424-81FF-9A1C7BC8173E}">
      <dgm:prSet/>
      <dgm:spPr/>
      <dgm:t>
        <a:bodyPr/>
        <a:lstStyle/>
        <a:p>
          <a:endParaRPr lang="uk-UA" sz="2000"/>
        </a:p>
      </dgm:t>
    </dgm:pt>
    <dgm:pt modelId="{35273D71-0245-4938-8A7E-16E6D850336F}" type="sibTrans" cxnId="{B6314075-5291-4424-81FF-9A1C7BC8173E}">
      <dgm:prSet/>
      <dgm:spPr/>
      <dgm:t>
        <a:bodyPr/>
        <a:lstStyle/>
        <a:p>
          <a:endParaRPr lang="uk-UA" sz="2000"/>
        </a:p>
      </dgm:t>
    </dgm:pt>
    <dgm:pt modelId="{45DAEA60-FF09-4932-AAEA-4566091E27E4}">
      <dgm:prSet phldrT="[Текст]" custT="1"/>
      <dgm:spPr/>
      <dgm:t>
        <a:bodyPr/>
        <a:lstStyle/>
        <a:p>
          <a:r>
            <a:rPr lang="uk-UA" sz="1800" b="1" i="1" dirty="0" err="1" smtClean="0"/>
            <a:t>Мезорівневі</a:t>
          </a:r>
          <a:r>
            <a:rPr lang="uk-UA" sz="1800" dirty="0" smtClean="0"/>
            <a:t> (корпоративні, регіональні, муніципальні).</a:t>
          </a:r>
          <a:endParaRPr lang="uk-UA" sz="1800" dirty="0"/>
        </a:p>
      </dgm:t>
    </dgm:pt>
    <dgm:pt modelId="{1D32FB48-F70F-4409-A1BA-CF5D3CCC3C09}" type="parTrans" cxnId="{2C9A3D40-74BA-4C44-A312-09F91827BA13}">
      <dgm:prSet/>
      <dgm:spPr/>
      <dgm:t>
        <a:bodyPr/>
        <a:lstStyle/>
        <a:p>
          <a:endParaRPr lang="uk-UA" sz="2000"/>
        </a:p>
      </dgm:t>
    </dgm:pt>
    <dgm:pt modelId="{DB3092E5-E23E-4F9E-9C14-4AE77DD7B3AE}" type="sibTrans" cxnId="{2C9A3D40-74BA-4C44-A312-09F91827BA13}">
      <dgm:prSet/>
      <dgm:spPr/>
      <dgm:t>
        <a:bodyPr/>
        <a:lstStyle/>
        <a:p>
          <a:endParaRPr lang="uk-UA" sz="2000"/>
        </a:p>
      </dgm:t>
    </dgm:pt>
    <dgm:pt modelId="{34AE716B-9DE8-4691-8A6C-797E7EEC166F}">
      <dgm:prSet phldrT="[Текст]" custT="1"/>
      <dgm:spPr/>
      <dgm:t>
        <a:bodyPr/>
        <a:lstStyle/>
        <a:p>
          <a:r>
            <a:rPr lang="uk-UA" sz="2000" b="1" smtClean="0"/>
            <a:t>За сферою застосування</a:t>
          </a:r>
          <a:endParaRPr lang="uk-UA" sz="2000" b="1" dirty="0"/>
        </a:p>
      </dgm:t>
    </dgm:pt>
    <dgm:pt modelId="{D2E52B5B-B148-47C6-90D9-A61D43EB43F4}" type="parTrans" cxnId="{0DC3988D-3007-4D1A-AC8A-5B68FCDEF470}">
      <dgm:prSet/>
      <dgm:spPr/>
      <dgm:t>
        <a:bodyPr/>
        <a:lstStyle/>
        <a:p>
          <a:endParaRPr lang="uk-UA" sz="2000"/>
        </a:p>
      </dgm:t>
    </dgm:pt>
    <dgm:pt modelId="{39182159-030E-432B-AABB-516B67B899EF}" type="sibTrans" cxnId="{0DC3988D-3007-4D1A-AC8A-5B68FCDEF470}">
      <dgm:prSet/>
      <dgm:spPr/>
      <dgm:t>
        <a:bodyPr/>
        <a:lstStyle/>
        <a:p>
          <a:endParaRPr lang="uk-UA" sz="2000"/>
        </a:p>
      </dgm:t>
    </dgm:pt>
    <dgm:pt modelId="{63E0FE9F-8BA8-43B4-A882-0EC20B3CFC6B}">
      <dgm:prSet phldrT="[Текст]" custT="1"/>
      <dgm:spPr/>
      <dgm:t>
        <a:bodyPr/>
        <a:lstStyle/>
        <a:p>
          <a:r>
            <a:rPr lang="uk-UA" sz="1600" b="1" i="1" dirty="0" smtClean="0"/>
            <a:t>Політичні</a:t>
          </a:r>
          <a:r>
            <a:rPr lang="uk-UA" sz="1600" dirty="0" smtClean="0"/>
            <a:t> (вибори, </a:t>
          </a:r>
          <a:r>
            <a:rPr lang="en-US" sz="1600" dirty="0" smtClean="0"/>
            <a:t>PR-</a:t>
          </a:r>
          <a:r>
            <a:rPr lang="uk-UA" sz="1600" dirty="0" smtClean="0"/>
            <a:t>кампанії, політичні дебати).</a:t>
          </a:r>
          <a:endParaRPr lang="uk-UA" sz="1600" dirty="0"/>
        </a:p>
      </dgm:t>
    </dgm:pt>
    <dgm:pt modelId="{13963439-BC60-47A5-9ADB-B5BDBD786506}" type="parTrans" cxnId="{6B37EBD5-A883-4A9B-B2E3-711FF235D606}">
      <dgm:prSet/>
      <dgm:spPr/>
      <dgm:t>
        <a:bodyPr/>
        <a:lstStyle/>
        <a:p>
          <a:endParaRPr lang="uk-UA" sz="2000"/>
        </a:p>
      </dgm:t>
    </dgm:pt>
    <dgm:pt modelId="{22147816-F79B-41AE-B271-1C0A1530BC35}" type="sibTrans" cxnId="{6B37EBD5-A883-4A9B-B2E3-711FF235D606}">
      <dgm:prSet/>
      <dgm:spPr/>
      <dgm:t>
        <a:bodyPr/>
        <a:lstStyle/>
        <a:p>
          <a:endParaRPr lang="uk-UA" sz="2000"/>
        </a:p>
      </dgm:t>
    </dgm:pt>
    <dgm:pt modelId="{1217D51C-FC94-4E22-B5CB-934BECCA6DC1}">
      <dgm:prSet phldrT="[Текст]" custT="1"/>
      <dgm:spPr/>
      <dgm:t>
        <a:bodyPr/>
        <a:lstStyle/>
        <a:p>
          <a:r>
            <a:rPr lang="uk-UA" sz="1600" b="1" i="1" noProof="0" dirty="0" smtClean="0"/>
            <a:t>Економічні</a:t>
          </a:r>
          <a:r>
            <a:rPr lang="uk-UA" sz="1600" noProof="0" dirty="0" smtClean="0"/>
            <a:t> (маркетингові, технології управління персоналом</a:t>
          </a:r>
          <a:r>
            <a:rPr lang="ru-RU" sz="1600" dirty="0" smtClean="0"/>
            <a:t>).</a:t>
          </a:r>
          <a:endParaRPr lang="uk-UA" sz="1600" dirty="0"/>
        </a:p>
      </dgm:t>
    </dgm:pt>
    <dgm:pt modelId="{9B618C64-10D5-4A6E-A148-D3278869B1D8}" type="parTrans" cxnId="{006B15BE-EAC5-43D8-9C80-181365215445}">
      <dgm:prSet/>
      <dgm:spPr/>
      <dgm:t>
        <a:bodyPr/>
        <a:lstStyle/>
        <a:p>
          <a:endParaRPr lang="uk-UA" sz="2000"/>
        </a:p>
      </dgm:t>
    </dgm:pt>
    <dgm:pt modelId="{8B851ECB-1AC5-4DCC-B4FB-7F29A54328F5}" type="sibTrans" cxnId="{006B15BE-EAC5-43D8-9C80-181365215445}">
      <dgm:prSet/>
      <dgm:spPr/>
      <dgm:t>
        <a:bodyPr/>
        <a:lstStyle/>
        <a:p>
          <a:endParaRPr lang="uk-UA" sz="2000"/>
        </a:p>
      </dgm:t>
    </dgm:pt>
    <dgm:pt modelId="{51486954-AB5A-4280-876C-8233C0BEFDE4}">
      <dgm:prSet phldrT="[Текст]" custT="1"/>
      <dgm:spPr/>
      <dgm:t>
        <a:bodyPr/>
        <a:lstStyle/>
        <a:p>
          <a:r>
            <a:rPr lang="uk-UA" sz="2000" b="1" smtClean="0"/>
            <a:t>За методами впливу</a:t>
          </a:r>
          <a:endParaRPr lang="uk-UA" sz="2000" b="1" dirty="0"/>
        </a:p>
      </dgm:t>
    </dgm:pt>
    <dgm:pt modelId="{45233779-0567-4F61-8DB3-8372B30505D3}" type="parTrans" cxnId="{322F8F64-33ED-4856-887F-93EB1816A1AA}">
      <dgm:prSet/>
      <dgm:spPr/>
      <dgm:t>
        <a:bodyPr/>
        <a:lstStyle/>
        <a:p>
          <a:endParaRPr lang="uk-UA" sz="2000"/>
        </a:p>
      </dgm:t>
    </dgm:pt>
    <dgm:pt modelId="{183D5DC8-EBAA-4E91-BFBE-65B9DF875066}" type="sibTrans" cxnId="{322F8F64-33ED-4856-887F-93EB1816A1AA}">
      <dgm:prSet/>
      <dgm:spPr/>
      <dgm:t>
        <a:bodyPr/>
        <a:lstStyle/>
        <a:p>
          <a:endParaRPr lang="uk-UA" sz="2000"/>
        </a:p>
      </dgm:t>
    </dgm:pt>
    <dgm:pt modelId="{E54BE84C-78D2-4351-B89B-74C24591284A}">
      <dgm:prSet phldrT="[Текст]" custT="1"/>
      <dgm:spPr/>
      <dgm:t>
        <a:bodyPr/>
        <a:lstStyle/>
        <a:p>
          <a:r>
            <a:rPr lang="uk-UA" sz="1800" b="1" i="1" dirty="0" smtClean="0"/>
            <a:t>Маніпулятивні</a:t>
          </a:r>
          <a:r>
            <a:rPr lang="uk-UA" sz="1800" dirty="0" smtClean="0"/>
            <a:t> (реклама, пропаганда, медіа-вплив)</a:t>
          </a:r>
          <a:endParaRPr lang="uk-UA" sz="1800" dirty="0"/>
        </a:p>
      </dgm:t>
    </dgm:pt>
    <dgm:pt modelId="{996FE4FF-A6DE-4011-9E1C-2ACC9F5ADD73}" type="parTrans" cxnId="{0F9348D0-F7EF-4F38-B321-170CAE1D443E}">
      <dgm:prSet/>
      <dgm:spPr/>
      <dgm:t>
        <a:bodyPr/>
        <a:lstStyle/>
        <a:p>
          <a:endParaRPr lang="uk-UA" sz="2000"/>
        </a:p>
      </dgm:t>
    </dgm:pt>
    <dgm:pt modelId="{FC774B5B-C012-4107-B615-D58EBCD156C4}" type="sibTrans" cxnId="{0F9348D0-F7EF-4F38-B321-170CAE1D443E}">
      <dgm:prSet/>
      <dgm:spPr/>
      <dgm:t>
        <a:bodyPr/>
        <a:lstStyle/>
        <a:p>
          <a:endParaRPr lang="uk-UA" sz="2000"/>
        </a:p>
      </dgm:t>
    </dgm:pt>
    <dgm:pt modelId="{F92E054F-791D-460A-915E-A1C6D3E3A1C2}">
      <dgm:prSet phldrT="[Текст]" custT="1"/>
      <dgm:spPr/>
      <dgm:t>
        <a:bodyPr/>
        <a:lstStyle/>
        <a:p>
          <a:r>
            <a:rPr lang="uk-UA" sz="1800" b="1" i="1" noProof="0" dirty="0" smtClean="0"/>
            <a:t>Гуманістичні</a:t>
          </a:r>
          <a:r>
            <a:rPr lang="uk-UA" sz="1800" noProof="0" dirty="0" smtClean="0"/>
            <a:t> (соціальний консалтинг, волонтерські програми</a:t>
          </a:r>
          <a:r>
            <a:rPr lang="ru-RU" sz="1800" dirty="0" smtClean="0"/>
            <a:t>).</a:t>
          </a:r>
          <a:endParaRPr lang="uk-UA" sz="1800" dirty="0"/>
        </a:p>
      </dgm:t>
    </dgm:pt>
    <dgm:pt modelId="{B9E00D32-4DAA-4EA4-A764-A23FA8FA06A9}" type="parTrans" cxnId="{EC02C9CA-2984-4AB1-A3A4-76A460A4602B}">
      <dgm:prSet/>
      <dgm:spPr/>
      <dgm:t>
        <a:bodyPr/>
        <a:lstStyle/>
        <a:p>
          <a:endParaRPr lang="uk-UA" sz="2000"/>
        </a:p>
      </dgm:t>
    </dgm:pt>
    <dgm:pt modelId="{B2090D95-A26E-41E7-96C3-7799F98D9320}" type="sibTrans" cxnId="{EC02C9CA-2984-4AB1-A3A4-76A460A4602B}">
      <dgm:prSet/>
      <dgm:spPr/>
      <dgm:t>
        <a:bodyPr/>
        <a:lstStyle/>
        <a:p>
          <a:endParaRPr lang="uk-UA" sz="2000"/>
        </a:p>
      </dgm:t>
    </dgm:pt>
    <dgm:pt modelId="{1723DD6F-EFA0-43CD-AD33-BFDAF391EE37}">
      <dgm:prSet phldrT="[Текст]" custT="1"/>
      <dgm:spPr/>
      <dgm:t>
        <a:bodyPr/>
        <a:lstStyle/>
        <a:p>
          <a:r>
            <a:rPr lang="uk-UA" sz="1800" b="1" i="1" dirty="0" smtClean="0"/>
            <a:t>Мікрорівневі</a:t>
          </a:r>
          <a:r>
            <a:rPr lang="uk-UA" sz="1800" dirty="0" smtClean="0"/>
            <a:t> (особистісні, групові).</a:t>
          </a:r>
          <a:endParaRPr lang="uk-UA" sz="1800" dirty="0"/>
        </a:p>
      </dgm:t>
    </dgm:pt>
    <dgm:pt modelId="{16F4B499-C0B2-45F2-8B5C-572801F5DA72}" type="parTrans" cxnId="{6FF52785-A91E-440A-9985-A4D95EC4142C}">
      <dgm:prSet/>
      <dgm:spPr/>
      <dgm:t>
        <a:bodyPr/>
        <a:lstStyle/>
        <a:p>
          <a:endParaRPr lang="uk-UA" sz="2000"/>
        </a:p>
      </dgm:t>
    </dgm:pt>
    <dgm:pt modelId="{83570A1B-F616-4475-B762-CE679F1DEA20}" type="sibTrans" cxnId="{6FF52785-A91E-440A-9985-A4D95EC4142C}">
      <dgm:prSet/>
      <dgm:spPr/>
      <dgm:t>
        <a:bodyPr/>
        <a:lstStyle/>
        <a:p>
          <a:endParaRPr lang="uk-UA" sz="2000"/>
        </a:p>
      </dgm:t>
    </dgm:pt>
    <dgm:pt modelId="{48D0E7A3-10B8-4966-941F-5714BBF775D3}">
      <dgm:prSet phldrT="[Текст]" custT="1"/>
      <dgm:spPr/>
      <dgm:t>
        <a:bodyPr/>
        <a:lstStyle/>
        <a:p>
          <a:r>
            <a:rPr lang="uk-UA" sz="1600" b="1" i="1" noProof="0" dirty="0" smtClean="0"/>
            <a:t>Соціокультурні</a:t>
          </a:r>
          <a:r>
            <a:rPr lang="uk-UA" sz="1600" noProof="0" dirty="0" smtClean="0"/>
            <a:t> (організація масових заходів, фестивалів).</a:t>
          </a:r>
          <a:endParaRPr lang="uk-UA" sz="1600" noProof="0" dirty="0"/>
        </a:p>
      </dgm:t>
    </dgm:pt>
    <dgm:pt modelId="{49762504-480B-4152-8326-F81F01B0217F}" type="parTrans" cxnId="{7549E0CF-9F7B-4285-8E37-90745386EC95}">
      <dgm:prSet/>
      <dgm:spPr/>
      <dgm:t>
        <a:bodyPr/>
        <a:lstStyle/>
        <a:p>
          <a:endParaRPr lang="uk-UA" sz="2000"/>
        </a:p>
      </dgm:t>
    </dgm:pt>
    <dgm:pt modelId="{5FEB844A-1E69-491E-858A-7E82B9652233}" type="sibTrans" cxnId="{7549E0CF-9F7B-4285-8E37-90745386EC95}">
      <dgm:prSet/>
      <dgm:spPr/>
      <dgm:t>
        <a:bodyPr/>
        <a:lstStyle/>
        <a:p>
          <a:endParaRPr lang="uk-UA" sz="2000"/>
        </a:p>
      </dgm:t>
    </dgm:pt>
    <dgm:pt modelId="{877DC636-8C4E-442E-9C60-53A88805044C}">
      <dgm:prSet phldrT="[Текст]" custT="1"/>
      <dgm:spPr/>
      <dgm:t>
        <a:bodyPr/>
        <a:lstStyle/>
        <a:p>
          <a:r>
            <a:rPr lang="uk-UA" sz="2000" b="1" dirty="0" smtClean="0"/>
            <a:t>За ступенем новації</a:t>
          </a:r>
          <a:endParaRPr lang="uk-UA" sz="2000" b="1" dirty="0"/>
        </a:p>
      </dgm:t>
    </dgm:pt>
    <dgm:pt modelId="{2479CCB2-4C16-425D-A909-DCF679765FFF}" type="parTrans" cxnId="{7C9BE280-814A-4227-8D8D-F5F4E2F7BC8F}">
      <dgm:prSet/>
      <dgm:spPr/>
      <dgm:t>
        <a:bodyPr/>
        <a:lstStyle/>
        <a:p>
          <a:endParaRPr lang="uk-UA" sz="2000"/>
        </a:p>
      </dgm:t>
    </dgm:pt>
    <dgm:pt modelId="{FB8CB5A8-F719-4EFA-BC6E-6E4E5E83AF98}" type="sibTrans" cxnId="{7C9BE280-814A-4227-8D8D-F5F4E2F7BC8F}">
      <dgm:prSet/>
      <dgm:spPr/>
      <dgm:t>
        <a:bodyPr/>
        <a:lstStyle/>
        <a:p>
          <a:endParaRPr lang="uk-UA" sz="2000"/>
        </a:p>
      </dgm:t>
    </dgm:pt>
    <dgm:pt modelId="{0A8F34A6-02E1-4616-85B2-64894E0BC110}">
      <dgm:prSet phldrT="[Текст]" custT="1"/>
      <dgm:spPr/>
      <dgm:t>
        <a:bodyPr/>
        <a:lstStyle/>
        <a:p>
          <a:r>
            <a:rPr lang="uk-UA" sz="1800" b="1" i="1" dirty="0" smtClean="0"/>
            <a:t>Інноваційні</a:t>
          </a:r>
          <a:r>
            <a:rPr lang="uk-UA" sz="1800" dirty="0" smtClean="0"/>
            <a:t> (</a:t>
          </a:r>
          <a:r>
            <a:rPr lang="uk-UA" sz="1800" dirty="0" err="1" smtClean="0"/>
            <a:t>краудсорсинг</a:t>
          </a:r>
          <a:r>
            <a:rPr lang="uk-UA" sz="1800" dirty="0" smtClean="0"/>
            <a:t>, цифрові технології у соціальній сфері).</a:t>
          </a:r>
          <a:endParaRPr lang="uk-UA" sz="1800" dirty="0"/>
        </a:p>
      </dgm:t>
    </dgm:pt>
    <dgm:pt modelId="{C78FEF2F-403B-4098-A75C-665C6F1C9858}" type="parTrans" cxnId="{88CEC33B-5C1A-4509-9F7C-9A62B0B22F6C}">
      <dgm:prSet/>
      <dgm:spPr/>
      <dgm:t>
        <a:bodyPr/>
        <a:lstStyle/>
        <a:p>
          <a:endParaRPr lang="uk-UA" sz="2000"/>
        </a:p>
      </dgm:t>
    </dgm:pt>
    <dgm:pt modelId="{F85E9397-7506-4101-846A-A97539AF31F0}" type="sibTrans" cxnId="{88CEC33B-5C1A-4509-9F7C-9A62B0B22F6C}">
      <dgm:prSet/>
      <dgm:spPr/>
      <dgm:t>
        <a:bodyPr/>
        <a:lstStyle/>
        <a:p>
          <a:endParaRPr lang="uk-UA" sz="2000"/>
        </a:p>
      </dgm:t>
    </dgm:pt>
    <dgm:pt modelId="{2EC0D290-336D-4126-89E2-B8316C83DDD3}">
      <dgm:prSet phldrT="[Текст]" custT="1"/>
      <dgm:spPr/>
      <dgm:t>
        <a:bodyPr/>
        <a:lstStyle/>
        <a:p>
          <a:r>
            <a:rPr lang="uk-UA" sz="1800" b="1" i="1" noProof="0" dirty="0" smtClean="0"/>
            <a:t>Традиційні</a:t>
          </a:r>
          <a:r>
            <a:rPr lang="uk-UA" sz="1800" noProof="0" dirty="0" smtClean="0"/>
            <a:t> (</a:t>
          </a:r>
          <a:r>
            <a:rPr lang="uk-UA" sz="1800" b="0" i="0" noProof="0" dirty="0" smtClean="0"/>
            <a:t>конференції</a:t>
          </a:r>
          <a:r>
            <a:rPr lang="uk-UA" sz="1800" noProof="0" dirty="0" smtClean="0"/>
            <a:t>, тренінги, круглі столи).</a:t>
          </a:r>
          <a:endParaRPr lang="uk-UA" sz="1800" noProof="0" dirty="0"/>
        </a:p>
      </dgm:t>
    </dgm:pt>
    <dgm:pt modelId="{CABE6A92-502E-455F-AE4A-BD804BC33C6B}" type="parTrans" cxnId="{D6684686-24BE-4B30-9D8C-8760C006C8FA}">
      <dgm:prSet/>
      <dgm:spPr/>
      <dgm:t>
        <a:bodyPr/>
        <a:lstStyle/>
        <a:p>
          <a:endParaRPr lang="uk-UA" sz="2000"/>
        </a:p>
      </dgm:t>
    </dgm:pt>
    <dgm:pt modelId="{F9E27E0D-B037-464D-B50B-43F997E38685}" type="sibTrans" cxnId="{D6684686-24BE-4B30-9D8C-8760C006C8FA}">
      <dgm:prSet/>
      <dgm:spPr/>
      <dgm:t>
        <a:bodyPr/>
        <a:lstStyle/>
        <a:p>
          <a:endParaRPr lang="uk-UA" sz="2000"/>
        </a:p>
      </dgm:t>
    </dgm:pt>
    <dgm:pt modelId="{48CC31F8-3126-4C35-8AF9-97103E19D9B6}">
      <dgm:prSet phldrT="[Текст]" custT="1"/>
      <dgm:spPr/>
      <dgm:t>
        <a:bodyPr/>
        <a:lstStyle/>
        <a:p>
          <a:r>
            <a:rPr lang="uk-UA" sz="1600" b="1" i="1" dirty="0" smtClean="0"/>
            <a:t>Освітні</a:t>
          </a:r>
          <a:r>
            <a:rPr lang="uk-UA" sz="1600" dirty="0" smtClean="0"/>
            <a:t> (інтерактивні методи навчання, </a:t>
          </a:r>
          <a:r>
            <a:rPr lang="en-US" sz="1600" dirty="0" err="1" smtClean="0"/>
            <a:t>EdTech</a:t>
          </a:r>
          <a:r>
            <a:rPr lang="en-US" sz="1600" dirty="0" smtClean="0"/>
            <a:t>).</a:t>
          </a:r>
          <a:endParaRPr lang="uk-UA" sz="1600" dirty="0"/>
        </a:p>
      </dgm:t>
    </dgm:pt>
    <dgm:pt modelId="{E61A7C80-28EB-4D5B-B6AA-38FD9CE5EFA2}" type="parTrans" cxnId="{B08CED92-FC9D-4DA9-BF47-8B136092E530}">
      <dgm:prSet/>
      <dgm:spPr/>
      <dgm:t>
        <a:bodyPr/>
        <a:lstStyle/>
        <a:p>
          <a:endParaRPr lang="uk-UA" sz="2000"/>
        </a:p>
      </dgm:t>
    </dgm:pt>
    <dgm:pt modelId="{33A8D68C-AB31-4106-848F-650205CDD740}" type="sibTrans" cxnId="{B08CED92-FC9D-4DA9-BF47-8B136092E530}">
      <dgm:prSet/>
      <dgm:spPr/>
      <dgm:t>
        <a:bodyPr/>
        <a:lstStyle/>
        <a:p>
          <a:endParaRPr lang="uk-UA" sz="2000"/>
        </a:p>
      </dgm:t>
    </dgm:pt>
    <dgm:pt modelId="{0574D039-22AF-4DB3-A7D7-BED2F21FAAC8}">
      <dgm:prSet phldrT="[Текст]" custT="1"/>
      <dgm:spPr/>
      <dgm:t>
        <a:bodyPr/>
        <a:lstStyle/>
        <a:p>
          <a:r>
            <a:rPr lang="uk-UA" sz="1800" b="1" i="1" noProof="0" dirty="0" smtClean="0"/>
            <a:t>Ретроспективні</a:t>
          </a:r>
          <a:r>
            <a:rPr lang="uk-UA" sz="1800" noProof="0" dirty="0" smtClean="0"/>
            <a:t> (рутинні), або запозичені з минулого</a:t>
          </a:r>
          <a:endParaRPr lang="uk-UA" sz="1800" noProof="0" dirty="0"/>
        </a:p>
      </dgm:t>
    </dgm:pt>
    <dgm:pt modelId="{324334D9-EE5F-411D-BD4E-452774CF2160}" type="parTrans" cxnId="{AACEE7A7-43CC-48A3-9885-5CF625504232}">
      <dgm:prSet/>
      <dgm:spPr/>
      <dgm:t>
        <a:bodyPr/>
        <a:lstStyle/>
        <a:p>
          <a:endParaRPr lang="uk-UA"/>
        </a:p>
      </dgm:t>
    </dgm:pt>
    <dgm:pt modelId="{8D76B07F-CEDF-49EC-80BD-DBBD6BB3B4E4}" type="sibTrans" cxnId="{AACEE7A7-43CC-48A3-9885-5CF625504232}">
      <dgm:prSet/>
      <dgm:spPr/>
      <dgm:t>
        <a:bodyPr/>
        <a:lstStyle/>
        <a:p>
          <a:endParaRPr lang="uk-UA"/>
        </a:p>
      </dgm:t>
    </dgm:pt>
    <dgm:pt modelId="{4FB466A6-567B-4378-B1B8-1812F3BB372D}" type="pres">
      <dgm:prSet presAssocID="{8DB4ED4B-5852-4F4A-80EB-74323A9609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BB1E021-4B45-467A-B1E1-B26E69E23859}" type="pres">
      <dgm:prSet presAssocID="{F6039BBF-3EA0-488D-92B3-433466452222}" presName="composite" presStyleCnt="0"/>
      <dgm:spPr/>
    </dgm:pt>
    <dgm:pt modelId="{EC2DCA09-AAA7-41D5-93D4-BCAFF92A66F2}" type="pres">
      <dgm:prSet presAssocID="{F6039BBF-3EA0-488D-92B3-433466452222}" presName="parTx" presStyleLbl="alignNode1" presStyleIdx="0" presStyleCnt="4" custLinFactNeighborX="-1736" custLinFactNeighborY="-3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311199-03DA-4DCC-950C-52A555641AF7}" type="pres">
      <dgm:prSet presAssocID="{F6039BBF-3EA0-488D-92B3-43346645222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904860-BF7E-40E0-9803-AE94AD0A6A64}" type="pres">
      <dgm:prSet presAssocID="{F5EB51CB-ADA7-44FC-A4ED-2CBAB91CCE25}" presName="space" presStyleCnt="0"/>
      <dgm:spPr/>
    </dgm:pt>
    <dgm:pt modelId="{D2C2DEDD-D132-4CEA-A274-28A9EAC2E4B4}" type="pres">
      <dgm:prSet presAssocID="{34AE716B-9DE8-4691-8A6C-797E7EEC166F}" presName="composite" presStyleCnt="0"/>
      <dgm:spPr/>
    </dgm:pt>
    <dgm:pt modelId="{6FB438A7-E382-411C-8DE8-CBF89CF5FCC4}" type="pres">
      <dgm:prSet presAssocID="{34AE716B-9DE8-4691-8A6C-797E7EEC166F}" presName="parTx" presStyleLbl="alignNode1" presStyleIdx="1" presStyleCnt="4" custLinFactNeighborX="-1194" custLinFactNeighborY="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EE256A-13A8-49FB-90B3-7208DCECE793}" type="pres">
      <dgm:prSet presAssocID="{34AE716B-9DE8-4691-8A6C-797E7EEC166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FA1BB8-D53B-4205-A202-E5ED9CDAD695}" type="pres">
      <dgm:prSet presAssocID="{39182159-030E-432B-AABB-516B67B899EF}" presName="space" presStyleCnt="0"/>
      <dgm:spPr/>
    </dgm:pt>
    <dgm:pt modelId="{D480BCC1-44AE-424A-96FD-221F552550A8}" type="pres">
      <dgm:prSet presAssocID="{51486954-AB5A-4280-876C-8233C0BEFDE4}" presName="composite" presStyleCnt="0"/>
      <dgm:spPr/>
    </dgm:pt>
    <dgm:pt modelId="{F9759E65-E83F-4442-BD02-0AC87F28357A}" type="pres">
      <dgm:prSet presAssocID="{51486954-AB5A-4280-876C-8233C0BEFDE4}" presName="parTx" presStyleLbl="alignNode1" presStyleIdx="2" presStyleCnt="4" custLinFactNeighborX="412" custLinFactNeighborY="-2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A93E56-7AF9-4BDF-AE65-204833CFB2A0}" type="pres">
      <dgm:prSet presAssocID="{51486954-AB5A-4280-876C-8233C0BEFDE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83375-4177-4C33-A2E1-291773EE4D8B}" type="pres">
      <dgm:prSet presAssocID="{183D5DC8-EBAA-4E91-BFBE-65B9DF875066}" presName="space" presStyleCnt="0"/>
      <dgm:spPr/>
    </dgm:pt>
    <dgm:pt modelId="{1E16BD09-CB0D-42F0-AA35-59685D233105}" type="pres">
      <dgm:prSet presAssocID="{877DC636-8C4E-442E-9C60-53A88805044C}" presName="composite" presStyleCnt="0"/>
      <dgm:spPr/>
    </dgm:pt>
    <dgm:pt modelId="{73C1F4B7-2D68-4087-B3B4-1FC84B6D53AC}" type="pres">
      <dgm:prSet presAssocID="{877DC636-8C4E-442E-9C60-53A88805044C}" presName="parTx" presStyleLbl="alignNode1" presStyleIdx="3" presStyleCnt="4" custScaleY="11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8E0B39-CBC2-4926-8A18-2F7696E3D676}" type="pres">
      <dgm:prSet presAssocID="{877DC636-8C4E-442E-9C60-53A88805044C}" presName="desTx" presStyleLbl="alignAccFollowNode1" presStyleIdx="3" presStyleCnt="4" custLinFactY="100000" custLinFactNeighborX="23814" custLinFactNeighborY="1011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F9348D0-F7EF-4F38-B321-170CAE1D443E}" srcId="{51486954-AB5A-4280-876C-8233C0BEFDE4}" destId="{E54BE84C-78D2-4351-B89B-74C24591284A}" srcOrd="0" destOrd="0" parTransId="{996FE4FF-A6DE-4011-9E1C-2ACC9F5ADD73}" sibTransId="{FC774B5B-C012-4107-B615-D58EBCD156C4}"/>
    <dgm:cxn modelId="{7358D8B5-863B-4E0E-9FA0-0CAC7E44F202}" type="presOf" srcId="{9680511B-D45E-454F-B08C-7352EDF17B20}" destId="{FC311199-03DA-4DCC-950C-52A555641AF7}" srcOrd="0" destOrd="0" presId="urn:microsoft.com/office/officeart/2005/8/layout/hList1"/>
    <dgm:cxn modelId="{6B37EBD5-A883-4A9B-B2E3-711FF235D606}" srcId="{34AE716B-9DE8-4691-8A6C-797E7EEC166F}" destId="{63E0FE9F-8BA8-43B4-A882-0EC20B3CFC6B}" srcOrd="0" destOrd="0" parTransId="{13963439-BC60-47A5-9ADB-B5BDBD786506}" sibTransId="{22147816-F79B-41AE-B271-1C0A1530BC35}"/>
    <dgm:cxn modelId="{C8839EB0-88B9-4779-AA71-3A145F6B6277}" type="presOf" srcId="{2EC0D290-336D-4126-89E2-B8316C83DDD3}" destId="{A68E0B39-CBC2-4926-8A18-2F7696E3D676}" srcOrd="0" destOrd="1" presId="urn:microsoft.com/office/officeart/2005/8/layout/hList1"/>
    <dgm:cxn modelId="{B6314075-5291-4424-81FF-9A1C7BC8173E}" srcId="{F6039BBF-3EA0-488D-92B3-433466452222}" destId="{9680511B-D45E-454F-B08C-7352EDF17B20}" srcOrd="0" destOrd="0" parTransId="{2D2C9D2E-321D-4175-ABA6-28060A59FA5B}" sibTransId="{35273D71-0245-4938-8A7E-16E6D850336F}"/>
    <dgm:cxn modelId="{7549E0CF-9F7B-4285-8E37-90745386EC95}" srcId="{34AE716B-9DE8-4691-8A6C-797E7EEC166F}" destId="{48D0E7A3-10B8-4966-941F-5714BBF775D3}" srcOrd="2" destOrd="0" parTransId="{49762504-480B-4152-8326-F81F01B0217F}" sibTransId="{5FEB844A-1E69-491E-858A-7E82B9652233}"/>
    <dgm:cxn modelId="{B08CED92-FC9D-4DA9-BF47-8B136092E530}" srcId="{34AE716B-9DE8-4691-8A6C-797E7EEC166F}" destId="{48CC31F8-3126-4C35-8AF9-97103E19D9B6}" srcOrd="3" destOrd="0" parTransId="{E61A7C80-28EB-4D5B-B6AA-38FD9CE5EFA2}" sibTransId="{33A8D68C-AB31-4106-848F-650205CDD740}"/>
    <dgm:cxn modelId="{2C9A3D40-74BA-4C44-A312-09F91827BA13}" srcId="{F6039BBF-3EA0-488D-92B3-433466452222}" destId="{45DAEA60-FF09-4932-AAEA-4566091E27E4}" srcOrd="1" destOrd="0" parTransId="{1D32FB48-F70F-4409-A1BA-CF5D3CCC3C09}" sibTransId="{DB3092E5-E23E-4F9E-9C14-4AE77DD7B3AE}"/>
    <dgm:cxn modelId="{F6C7F761-406E-4D81-B4C3-1F369ABC91CC}" type="presOf" srcId="{0574D039-22AF-4DB3-A7D7-BED2F21FAAC8}" destId="{A68E0B39-CBC2-4926-8A18-2F7696E3D676}" srcOrd="0" destOrd="2" presId="urn:microsoft.com/office/officeart/2005/8/layout/hList1"/>
    <dgm:cxn modelId="{8CD9A468-4447-46EF-AFEB-AED50B4C9C43}" type="presOf" srcId="{48CC31F8-3126-4C35-8AF9-97103E19D9B6}" destId="{64EE256A-13A8-49FB-90B3-7208DCECE793}" srcOrd="0" destOrd="3" presId="urn:microsoft.com/office/officeart/2005/8/layout/hList1"/>
    <dgm:cxn modelId="{115E617F-A692-4451-AAB1-72B8442BDCD5}" type="presOf" srcId="{F92E054F-791D-460A-915E-A1C6D3E3A1C2}" destId="{DAA93E56-7AF9-4BDF-AE65-204833CFB2A0}" srcOrd="0" destOrd="1" presId="urn:microsoft.com/office/officeart/2005/8/layout/hList1"/>
    <dgm:cxn modelId="{BB5FE80A-619B-4319-A142-DE613F62F150}" type="presOf" srcId="{34AE716B-9DE8-4691-8A6C-797E7EEC166F}" destId="{6FB438A7-E382-411C-8DE8-CBF89CF5FCC4}" srcOrd="0" destOrd="0" presId="urn:microsoft.com/office/officeart/2005/8/layout/hList1"/>
    <dgm:cxn modelId="{EC02C9CA-2984-4AB1-A3A4-76A460A4602B}" srcId="{51486954-AB5A-4280-876C-8233C0BEFDE4}" destId="{F92E054F-791D-460A-915E-A1C6D3E3A1C2}" srcOrd="1" destOrd="0" parTransId="{B9E00D32-4DAA-4EA4-A764-A23FA8FA06A9}" sibTransId="{B2090D95-A26E-41E7-96C3-7799F98D9320}"/>
    <dgm:cxn modelId="{12317FC6-5B72-4F0F-BCBA-B9D4DF84D114}" type="presOf" srcId="{877DC636-8C4E-442E-9C60-53A88805044C}" destId="{73C1F4B7-2D68-4087-B3B4-1FC84B6D53AC}" srcOrd="0" destOrd="0" presId="urn:microsoft.com/office/officeart/2005/8/layout/hList1"/>
    <dgm:cxn modelId="{D6684686-24BE-4B30-9D8C-8760C006C8FA}" srcId="{877DC636-8C4E-442E-9C60-53A88805044C}" destId="{2EC0D290-336D-4126-89E2-B8316C83DDD3}" srcOrd="1" destOrd="0" parTransId="{CABE6A92-502E-455F-AE4A-BD804BC33C6B}" sibTransId="{F9E27E0D-B037-464D-B50B-43F997E38685}"/>
    <dgm:cxn modelId="{818C642E-8207-4444-87C5-49093DE7AEDC}" type="presOf" srcId="{48D0E7A3-10B8-4966-941F-5714BBF775D3}" destId="{64EE256A-13A8-49FB-90B3-7208DCECE793}" srcOrd="0" destOrd="2" presId="urn:microsoft.com/office/officeart/2005/8/layout/hList1"/>
    <dgm:cxn modelId="{6FF52785-A91E-440A-9985-A4D95EC4142C}" srcId="{F6039BBF-3EA0-488D-92B3-433466452222}" destId="{1723DD6F-EFA0-43CD-AD33-BFDAF391EE37}" srcOrd="2" destOrd="0" parTransId="{16F4B499-C0B2-45F2-8B5C-572801F5DA72}" sibTransId="{83570A1B-F616-4475-B762-CE679F1DEA20}"/>
    <dgm:cxn modelId="{7C9BE280-814A-4227-8D8D-F5F4E2F7BC8F}" srcId="{8DB4ED4B-5852-4F4A-80EB-74323A960958}" destId="{877DC636-8C4E-442E-9C60-53A88805044C}" srcOrd="3" destOrd="0" parTransId="{2479CCB2-4C16-425D-A909-DCF679765FFF}" sibTransId="{FB8CB5A8-F719-4EFA-BC6E-6E4E5E83AF98}"/>
    <dgm:cxn modelId="{E38C2F32-8646-4817-9F16-BCAB48F8872C}" type="presOf" srcId="{0A8F34A6-02E1-4616-85B2-64894E0BC110}" destId="{A68E0B39-CBC2-4926-8A18-2F7696E3D676}" srcOrd="0" destOrd="0" presId="urn:microsoft.com/office/officeart/2005/8/layout/hList1"/>
    <dgm:cxn modelId="{E17582D9-6574-4146-A73A-BE102B0E09C9}" type="presOf" srcId="{F6039BBF-3EA0-488D-92B3-433466452222}" destId="{EC2DCA09-AAA7-41D5-93D4-BCAFF92A66F2}" srcOrd="0" destOrd="0" presId="urn:microsoft.com/office/officeart/2005/8/layout/hList1"/>
    <dgm:cxn modelId="{7FE088D2-DAC8-4288-BAB5-DE3EB5D40FD7}" type="presOf" srcId="{1217D51C-FC94-4E22-B5CB-934BECCA6DC1}" destId="{64EE256A-13A8-49FB-90B3-7208DCECE793}" srcOrd="0" destOrd="1" presId="urn:microsoft.com/office/officeart/2005/8/layout/hList1"/>
    <dgm:cxn modelId="{6E60AE5C-6BCD-4A9B-A7CC-29FB0976750D}" type="presOf" srcId="{1723DD6F-EFA0-43CD-AD33-BFDAF391EE37}" destId="{FC311199-03DA-4DCC-950C-52A555641AF7}" srcOrd="0" destOrd="2" presId="urn:microsoft.com/office/officeart/2005/8/layout/hList1"/>
    <dgm:cxn modelId="{B9C49549-9D95-4F5C-BDF0-433CA4C387F8}" type="presOf" srcId="{51486954-AB5A-4280-876C-8233C0BEFDE4}" destId="{F9759E65-E83F-4442-BD02-0AC87F28357A}" srcOrd="0" destOrd="0" presId="urn:microsoft.com/office/officeart/2005/8/layout/hList1"/>
    <dgm:cxn modelId="{88CEC33B-5C1A-4509-9F7C-9A62B0B22F6C}" srcId="{877DC636-8C4E-442E-9C60-53A88805044C}" destId="{0A8F34A6-02E1-4616-85B2-64894E0BC110}" srcOrd="0" destOrd="0" parTransId="{C78FEF2F-403B-4098-A75C-665C6F1C9858}" sibTransId="{F85E9397-7506-4101-846A-A97539AF31F0}"/>
    <dgm:cxn modelId="{15EF0567-FF10-4185-8FCF-3EE3537CD2E8}" type="presOf" srcId="{63E0FE9F-8BA8-43B4-A882-0EC20B3CFC6B}" destId="{64EE256A-13A8-49FB-90B3-7208DCECE793}" srcOrd="0" destOrd="0" presId="urn:microsoft.com/office/officeart/2005/8/layout/hList1"/>
    <dgm:cxn modelId="{63527263-04CE-4DD4-B357-9E550E6BB6A5}" srcId="{8DB4ED4B-5852-4F4A-80EB-74323A960958}" destId="{F6039BBF-3EA0-488D-92B3-433466452222}" srcOrd="0" destOrd="0" parTransId="{3D9C3821-F353-4D2A-AD51-FCFDC13F1515}" sibTransId="{F5EB51CB-ADA7-44FC-A4ED-2CBAB91CCE25}"/>
    <dgm:cxn modelId="{AACEE7A7-43CC-48A3-9885-5CF625504232}" srcId="{877DC636-8C4E-442E-9C60-53A88805044C}" destId="{0574D039-22AF-4DB3-A7D7-BED2F21FAAC8}" srcOrd="2" destOrd="0" parTransId="{324334D9-EE5F-411D-BD4E-452774CF2160}" sibTransId="{8D76B07F-CEDF-49EC-80BD-DBBD6BB3B4E4}"/>
    <dgm:cxn modelId="{322F8F64-33ED-4856-887F-93EB1816A1AA}" srcId="{8DB4ED4B-5852-4F4A-80EB-74323A960958}" destId="{51486954-AB5A-4280-876C-8233C0BEFDE4}" srcOrd="2" destOrd="0" parTransId="{45233779-0567-4F61-8DB3-8372B30505D3}" sibTransId="{183D5DC8-EBAA-4E91-BFBE-65B9DF875066}"/>
    <dgm:cxn modelId="{0DC3988D-3007-4D1A-AC8A-5B68FCDEF470}" srcId="{8DB4ED4B-5852-4F4A-80EB-74323A960958}" destId="{34AE716B-9DE8-4691-8A6C-797E7EEC166F}" srcOrd="1" destOrd="0" parTransId="{D2E52B5B-B148-47C6-90D9-A61D43EB43F4}" sibTransId="{39182159-030E-432B-AABB-516B67B899EF}"/>
    <dgm:cxn modelId="{E05FA164-5176-45E3-B7CE-97973FE4BE52}" type="presOf" srcId="{E54BE84C-78D2-4351-B89B-74C24591284A}" destId="{DAA93E56-7AF9-4BDF-AE65-204833CFB2A0}" srcOrd="0" destOrd="0" presId="urn:microsoft.com/office/officeart/2005/8/layout/hList1"/>
    <dgm:cxn modelId="{C894EE0A-77C7-46F0-99D0-6C10E8C7B5B3}" type="presOf" srcId="{8DB4ED4B-5852-4F4A-80EB-74323A960958}" destId="{4FB466A6-567B-4378-B1B8-1812F3BB372D}" srcOrd="0" destOrd="0" presId="urn:microsoft.com/office/officeart/2005/8/layout/hList1"/>
    <dgm:cxn modelId="{006B15BE-EAC5-43D8-9C80-181365215445}" srcId="{34AE716B-9DE8-4691-8A6C-797E7EEC166F}" destId="{1217D51C-FC94-4E22-B5CB-934BECCA6DC1}" srcOrd="1" destOrd="0" parTransId="{9B618C64-10D5-4A6E-A148-D3278869B1D8}" sibTransId="{8B851ECB-1AC5-4DCC-B4FB-7F29A54328F5}"/>
    <dgm:cxn modelId="{EAF23FAC-F2A2-46B7-8BB4-4A8EA52BB598}" type="presOf" srcId="{45DAEA60-FF09-4932-AAEA-4566091E27E4}" destId="{FC311199-03DA-4DCC-950C-52A555641AF7}" srcOrd="0" destOrd="1" presId="urn:microsoft.com/office/officeart/2005/8/layout/hList1"/>
    <dgm:cxn modelId="{E45D2E06-7150-4339-B331-C1158BD1A1DB}" type="presParOf" srcId="{4FB466A6-567B-4378-B1B8-1812F3BB372D}" destId="{ABB1E021-4B45-467A-B1E1-B26E69E23859}" srcOrd="0" destOrd="0" presId="urn:microsoft.com/office/officeart/2005/8/layout/hList1"/>
    <dgm:cxn modelId="{047598EF-D0DC-4B0D-A804-3E7F39EA5CAF}" type="presParOf" srcId="{ABB1E021-4B45-467A-B1E1-B26E69E23859}" destId="{EC2DCA09-AAA7-41D5-93D4-BCAFF92A66F2}" srcOrd="0" destOrd="0" presId="urn:microsoft.com/office/officeart/2005/8/layout/hList1"/>
    <dgm:cxn modelId="{F6865AAA-56AC-4541-AAB5-8AFD9A17D85A}" type="presParOf" srcId="{ABB1E021-4B45-467A-B1E1-B26E69E23859}" destId="{FC311199-03DA-4DCC-950C-52A555641AF7}" srcOrd="1" destOrd="0" presId="urn:microsoft.com/office/officeart/2005/8/layout/hList1"/>
    <dgm:cxn modelId="{1BD81035-0394-4F0B-842D-8F7E5982E813}" type="presParOf" srcId="{4FB466A6-567B-4378-B1B8-1812F3BB372D}" destId="{F9904860-BF7E-40E0-9803-AE94AD0A6A64}" srcOrd="1" destOrd="0" presId="urn:microsoft.com/office/officeart/2005/8/layout/hList1"/>
    <dgm:cxn modelId="{29E4A817-01B6-4885-8E42-DBED1F56AE1C}" type="presParOf" srcId="{4FB466A6-567B-4378-B1B8-1812F3BB372D}" destId="{D2C2DEDD-D132-4CEA-A274-28A9EAC2E4B4}" srcOrd="2" destOrd="0" presId="urn:microsoft.com/office/officeart/2005/8/layout/hList1"/>
    <dgm:cxn modelId="{614C6F00-6F0F-4089-8C4E-1DF314F28A43}" type="presParOf" srcId="{D2C2DEDD-D132-4CEA-A274-28A9EAC2E4B4}" destId="{6FB438A7-E382-411C-8DE8-CBF89CF5FCC4}" srcOrd="0" destOrd="0" presId="urn:microsoft.com/office/officeart/2005/8/layout/hList1"/>
    <dgm:cxn modelId="{15520A8A-D826-484D-BA48-FF61F3F83897}" type="presParOf" srcId="{D2C2DEDD-D132-4CEA-A274-28A9EAC2E4B4}" destId="{64EE256A-13A8-49FB-90B3-7208DCECE793}" srcOrd="1" destOrd="0" presId="urn:microsoft.com/office/officeart/2005/8/layout/hList1"/>
    <dgm:cxn modelId="{2A2A3656-DA50-4C9A-843D-03FDDF16E9D2}" type="presParOf" srcId="{4FB466A6-567B-4378-B1B8-1812F3BB372D}" destId="{89FA1BB8-D53B-4205-A202-E5ED9CDAD695}" srcOrd="3" destOrd="0" presId="urn:microsoft.com/office/officeart/2005/8/layout/hList1"/>
    <dgm:cxn modelId="{BA386F08-9AC0-4A99-BB78-4596D985DF30}" type="presParOf" srcId="{4FB466A6-567B-4378-B1B8-1812F3BB372D}" destId="{D480BCC1-44AE-424A-96FD-221F552550A8}" srcOrd="4" destOrd="0" presId="urn:microsoft.com/office/officeart/2005/8/layout/hList1"/>
    <dgm:cxn modelId="{4A4EEEC4-D9EE-4A7D-8676-11698F06AAAA}" type="presParOf" srcId="{D480BCC1-44AE-424A-96FD-221F552550A8}" destId="{F9759E65-E83F-4442-BD02-0AC87F28357A}" srcOrd="0" destOrd="0" presId="urn:microsoft.com/office/officeart/2005/8/layout/hList1"/>
    <dgm:cxn modelId="{6A41A239-A107-46BA-AA8C-685C71757820}" type="presParOf" srcId="{D480BCC1-44AE-424A-96FD-221F552550A8}" destId="{DAA93E56-7AF9-4BDF-AE65-204833CFB2A0}" srcOrd="1" destOrd="0" presId="urn:microsoft.com/office/officeart/2005/8/layout/hList1"/>
    <dgm:cxn modelId="{5EE502D5-8E54-4A7D-899D-B9D6889CCF0A}" type="presParOf" srcId="{4FB466A6-567B-4378-B1B8-1812F3BB372D}" destId="{D4483375-4177-4C33-A2E1-291773EE4D8B}" srcOrd="5" destOrd="0" presId="urn:microsoft.com/office/officeart/2005/8/layout/hList1"/>
    <dgm:cxn modelId="{5BE21CE2-A5D1-49D9-A581-98BBC9D0A6E1}" type="presParOf" srcId="{4FB466A6-567B-4378-B1B8-1812F3BB372D}" destId="{1E16BD09-CB0D-42F0-AA35-59685D233105}" srcOrd="6" destOrd="0" presId="urn:microsoft.com/office/officeart/2005/8/layout/hList1"/>
    <dgm:cxn modelId="{AB4D1215-BFBB-4718-87AC-0F2C307DF812}" type="presParOf" srcId="{1E16BD09-CB0D-42F0-AA35-59685D233105}" destId="{73C1F4B7-2D68-4087-B3B4-1FC84B6D53AC}" srcOrd="0" destOrd="0" presId="urn:microsoft.com/office/officeart/2005/8/layout/hList1"/>
    <dgm:cxn modelId="{29DCCBDE-DA1E-4281-AB03-59BC1A5C60D6}" type="presParOf" srcId="{1E16BD09-CB0D-42F0-AA35-59685D233105}" destId="{A68E0B39-CBC2-4926-8A18-2F7696E3D6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B4ED4B-5852-4F4A-80EB-74323A960958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F6039BBF-3EA0-488D-92B3-433466452222}">
      <dgm:prSet phldrT="[Текст]" custT="1"/>
      <dgm:spPr/>
      <dgm:t>
        <a:bodyPr/>
        <a:lstStyle/>
        <a:p>
          <a:r>
            <a:rPr lang="uk-UA" sz="1800" b="1" dirty="0" smtClean="0"/>
            <a:t>технології формування соціальних систем</a:t>
          </a:r>
          <a:endParaRPr lang="uk-UA" sz="1800" b="1" dirty="0"/>
        </a:p>
      </dgm:t>
    </dgm:pt>
    <dgm:pt modelId="{3D9C3821-F353-4D2A-AD51-FCFDC13F1515}" type="parTrans" cxnId="{63527263-04CE-4DD4-B357-9E550E6BB6A5}">
      <dgm:prSet/>
      <dgm:spPr/>
      <dgm:t>
        <a:bodyPr/>
        <a:lstStyle/>
        <a:p>
          <a:endParaRPr lang="uk-UA" sz="1800"/>
        </a:p>
      </dgm:t>
    </dgm:pt>
    <dgm:pt modelId="{F5EB51CB-ADA7-44FC-A4ED-2CBAB91CCE25}" type="sibTrans" cxnId="{63527263-04CE-4DD4-B357-9E550E6BB6A5}">
      <dgm:prSet/>
      <dgm:spPr/>
      <dgm:t>
        <a:bodyPr/>
        <a:lstStyle/>
        <a:p>
          <a:endParaRPr lang="uk-UA" sz="1800"/>
        </a:p>
      </dgm:t>
    </dgm:pt>
    <dgm:pt modelId="{9680511B-D45E-454F-B08C-7352EDF17B20}">
      <dgm:prSet phldrT="[Текст]" custT="1"/>
      <dgm:spPr/>
      <dgm:t>
        <a:bodyPr/>
        <a:lstStyle/>
        <a:p>
          <a:r>
            <a:rPr lang="uk-UA" sz="1800" noProof="0" dirty="0" smtClean="0"/>
            <a:t>наприклад, методи соціального проектування;</a:t>
          </a:r>
          <a:endParaRPr lang="uk-UA" sz="1800" noProof="0" dirty="0"/>
        </a:p>
      </dgm:t>
    </dgm:pt>
    <dgm:pt modelId="{2D2C9D2E-321D-4175-ABA6-28060A59FA5B}" type="parTrans" cxnId="{B6314075-5291-4424-81FF-9A1C7BC8173E}">
      <dgm:prSet/>
      <dgm:spPr/>
      <dgm:t>
        <a:bodyPr/>
        <a:lstStyle/>
        <a:p>
          <a:endParaRPr lang="uk-UA" sz="1800"/>
        </a:p>
      </dgm:t>
    </dgm:pt>
    <dgm:pt modelId="{35273D71-0245-4938-8A7E-16E6D850336F}" type="sibTrans" cxnId="{B6314075-5291-4424-81FF-9A1C7BC8173E}">
      <dgm:prSet/>
      <dgm:spPr/>
      <dgm:t>
        <a:bodyPr/>
        <a:lstStyle/>
        <a:p>
          <a:endParaRPr lang="uk-UA" sz="1800"/>
        </a:p>
      </dgm:t>
    </dgm:pt>
    <dgm:pt modelId="{34AE716B-9DE8-4691-8A6C-797E7EEC166F}">
      <dgm:prSet phldrT="[Текст]" custT="1"/>
      <dgm:spPr/>
      <dgm:t>
        <a:bodyPr/>
        <a:lstStyle/>
        <a:p>
          <a:r>
            <a:rPr lang="uk-UA" sz="1800" b="1" dirty="0" smtClean="0"/>
            <a:t>функціональні</a:t>
          </a:r>
          <a:endParaRPr lang="uk-UA" sz="1800" b="1" dirty="0"/>
        </a:p>
      </dgm:t>
    </dgm:pt>
    <dgm:pt modelId="{D2E52B5B-B148-47C6-90D9-A61D43EB43F4}" type="parTrans" cxnId="{0DC3988D-3007-4D1A-AC8A-5B68FCDEF470}">
      <dgm:prSet/>
      <dgm:spPr/>
      <dgm:t>
        <a:bodyPr/>
        <a:lstStyle/>
        <a:p>
          <a:endParaRPr lang="uk-UA" sz="1800"/>
        </a:p>
      </dgm:t>
    </dgm:pt>
    <dgm:pt modelId="{39182159-030E-432B-AABB-516B67B899EF}" type="sibTrans" cxnId="{0DC3988D-3007-4D1A-AC8A-5B68FCDEF470}">
      <dgm:prSet/>
      <dgm:spPr/>
      <dgm:t>
        <a:bodyPr/>
        <a:lstStyle/>
        <a:p>
          <a:endParaRPr lang="uk-UA" sz="1800"/>
        </a:p>
      </dgm:t>
    </dgm:pt>
    <dgm:pt modelId="{63E0FE9F-8BA8-43B4-A882-0EC20B3CFC6B}">
      <dgm:prSet phldrT="[Текст]" custT="1"/>
      <dgm:spPr/>
      <dgm:t>
        <a:bodyPr/>
        <a:lstStyle/>
        <a:p>
          <a:r>
            <a:rPr lang="uk-UA" sz="1800" noProof="0" dirty="0" smtClean="0"/>
            <a:t>створені задля підтримки стабільності соціальних систем і процесів. </a:t>
          </a:r>
          <a:endParaRPr lang="uk-UA" sz="1800" noProof="0" dirty="0"/>
        </a:p>
      </dgm:t>
    </dgm:pt>
    <dgm:pt modelId="{13963439-BC60-47A5-9ADB-B5BDBD786506}" type="parTrans" cxnId="{6B37EBD5-A883-4A9B-B2E3-711FF235D606}">
      <dgm:prSet/>
      <dgm:spPr/>
      <dgm:t>
        <a:bodyPr/>
        <a:lstStyle/>
        <a:p>
          <a:endParaRPr lang="uk-UA" sz="1800"/>
        </a:p>
      </dgm:t>
    </dgm:pt>
    <dgm:pt modelId="{22147816-F79B-41AE-B271-1C0A1530BC35}" type="sibTrans" cxnId="{6B37EBD5-A883-4A9B-B2E3-711FF235D606}">
      <dgm:prSet/>
      <dgm:spPr/>
      <dgm:t>
        <a:bodyPr/>
        <a:lstStyle/>
        <a:p>
          <a:endParaRPr lang="uk-UA" sz="1800"/>
        </a:p>
      </dgm:t>
    </dgm:pt>
    <dgm:pt modelId="{51486954-AB5A-4280-876C-8233C0BEFDE4}">
      <dgm:prSet phldrT="[Текст]" custT="1"/>
      <dgm:spPr/>
      <dgm:t>
        <a:bodyPr/>
        <a:lstStyle/>
        <a:p>
          <a:r>
            <a:rPr lang="uk-UA" sz="1700" b="1" noProof="0" dirty="0" smtClean="0"/>
            <a:t>технології, спрямовані на перетворення та розвиток соціальних систем</a:t>
          </a:r>
          <a:endParaRPr lang="uk-UA" sz="1700" b="1" noProof="0" dirty="0"/>
        </a:p>
      </dgm:t>
    </dgm:pt>
    <dgm:pt modelId="{45233779-0567-4F61-8DB3-8372B30505D3}" type="parTrans" cxnId="{322F8F64-33ED-4856-887F-93EB1816A1AA}">
      <dgm:prSet/>
      <dgm:spPr/>
      <dgm:t>
        <a:bodyPr/>
        <a:lstStyle/>
        <a:p>
          <a:endParaRPr lang="uk-UA" sz="1800"/>
        </a:p>
      </dgm:t>
    </dgm:pt>
    <dgm:pt modelId="{183D5DC8-EBAA-4E91-BFBE-65B9DF875066}" type="sibTrans" cxnId="{322F8F64-33ED-4856-887F-93EB1816A1AA}">
      <dgm:prSet/>
      <dgm:spPr/>
      <dgm:t>
        <a:bodyPr/>
        <a:lstStyle/>
        <a:p>
          <a:endParaRPr lang="uk-UA" sz="1800"/>
        </a:p>
      </dgm:t>
    </dgm:pt>
    <dgm:pt modelId="{E54BE84C-78D2-4351-B89B-74C24591284A}">
      <dgm:prSet phldrT="[Текст]" custT="1"/>
      <dgm:spPr/>
      <dgm:t>
        <a:bodyPr/>
        <a:lstStyle/>
        <a:p>
          <a:r>
            <a:rPr lang="uk-UA" sz="1800" noProof="0" dirty="0" smtClean="0"/>
            <a:t>насамперед методи ігор відкритого типу</a:t>
          </a:r>
          <a:endParaRPr lang="uk-UA" sz="1800" noProof="0" dirty="0"/>
        </a:p>
      </dgm:t>
    </dgm:pt>
    <dgm:pt modelId="{996FE4FF-A6DE-4011-9E1C-2ACC9F5ADD73}" type="parTrans" cxnId="{0F9348D0-F7EF-4F38-B321-170CAE1D443E}">
      <dgm:prSet/>
      <dgm:spPr/>
      <dgm:t>
        <a:bodyPr/>
        <a:lstStyle/>
        <a:p>
          <a:endParaRPr lang="uk-UA" sz="1800"/>
        </a:p>
      </dgm:t>
    </dgm:pt>
    <dgm:pt modelId="{FC774B5B-C012-4107-B615-D58EBCD156C4}" type="sibTrans" cxnId="{0F9348D0-F7EF-4F38-B321-170CAE1D443E}">
      <dgm:prSet/>
      <dgm:spPr/>
      <dgm:t>
        <a:bodyPr/>
        <a:lstStyle/>
        <a:p>
          <a:endParaRPr lang="uk-UA" sz="1800"/>
        </a:p>
      </dgm:t>
    </dgm:pt>
    <dgm:pt modelId="{877DC636-8C4E-442E-9C60-53A88805044C}">
      <dgm:prSet phldrT="[Текст]" custT="1"/>
      <dgm:spPr/>
      <dgm:t>
        <a:bodyPr/>
        <a:lstStyle/>
        <a:p>
          <a:r>
            <a:rPr lang="uk-UA" sz="1800" b="1" dirty="0" smtClean="0"/>
            <a:t>технології соціальної боротьби</a:t>
          </a:r>
          <a:endParaRPr lang="uk-UA" sz="1800" b="1" dirty="0"/>
        </a:p>
      </dgm:t>
    </dgm:pt>
    <dgm:pt modelId="{2479CCB2-4C16-425D-A909-DCF679765FFF}" type="parTrans" cxnId="{7C9BE280-814A-4227-8D8D-F5F4E2F7BC8F}">
      <dgm:prSet/>
      <dgm:spPr/>
      <dgm:t>
        <a:bodyPr/>
        <a:lstStyle/>
        <a:p>
          <a:endParaRPr lang="uk-UA" sz="1800"/>
        </a:p>
      </dgm:t>
    </dgm:pt>
    <dgm:pt modelId="{FB8CB5A8-F719-4EFA-BC6E-6E4E5E83AF98}" type="sibTrans" cxnId="{7C9BE280-814A-4227-8D8D-F5F4E2F7BC8F}">
      <dgm:prSet/>
      <dgm:spPr/>
      <dgm:t>
        <a:bodyPr/>
        <a:lstStyle/>
        <a:p>
          <a:endParaRPr lang="uk-UA" sz="1800"/>
        </a:p>
      </dgm:t>
    </dgm:pt>
    <dgm:pt modelId="{0A8F34A6-02E1-4616-85B2-64894E0BC110}">
      <dgm:prSet phldrT="[Текст]" custT="1"/>
      <dgm:spPr/>
      <dgm:t>
        <a:bodyPr/>
        <a:lstStyle/>
        <a:p>
          <a:r>
            <a:rPr lang="uk-UA" sz="1800" noProof="0" dirty="0" smtClean="0"/>
            <a:t>як засіб захисту соціальних систем, придушення небажаних явищ, насамперед високорозвинені та </a:t>
          </a:r>
          <a:r>
            <a:rPr lang="uk-UA" sz="1800" noProof="0" dirty="0" err="1" smtClean="0"/>
            <a:t>технологізовані</a:t>
          </a:r>
          <a:r>
            <a:rPr lang="uk-UA" sz="1800" noProof="0" dirty="0" smtClean="0"/>
            <a:t> системи захисту правопорядку та безпеки суспільств</a:t>
          </a:r>
          <a:endParaRPr lang="uk-UA" sz="1800" noProof="0" dirty="0"/>
        </a:p>
      </dgm:t>
    </dgm:pt>
    <dgm:pt modelId="{C78FEF2F-403B-4098-A75C-665C6F1C9858}" type="parTrans" cxnId="{88CEC33B-5C1A-4509-9F7C-9A62B0B22F6C}">
      <dgm:prSet/>
      <dgm:spPr/>
      <dgm:t>
        <a:bodyPr/>
        <a:lstStyle/>
        <a:p>
          <a:endParaRPr lang="uk-UA" sz="1800"/>
        </a:p>
      </dgm:t>
    </dgm:pt>
    <dgm:pt modelId="{F85E9397-7506-4101-846A-A97539AF31F0}" type="sibTrans" cxnId="{88CEC33B-5C1A-4509-9F7C-9A62B0B22F6C}">
      <dgm:prSet/>
      <dgm:spPr/>
      <dgm:t>
        <a:bodyPr/>
        <a:lstStyle/>
        <a:p>
          <a:endParaRPr lang="uk-UA" sz="1800"/>
        </a:p>
      </dgm:t>
    </dgm:pt>
    <dgm:pt modelId="{F7140A7B-418A-48FE-9CF9-C4E2D0324308}">
      <dgm:prSet phldrT="[Текст]" custT="1"/>
      <dgm:spPr/>
      <dgm:t>
        <a:bodyPr/>
        <a:lstStyle/>
        <a:p>
          <a:r>
            <a:rPr lang="uk-UA" sz="1800" noProof="0" dirty="0" smtClean="0"/>
            <a:t>До них можна віднести, наприклад, типові процедури управління</a:t>
          </a:r>
          <a:endParaRPr lang="uk-UA" sz="1800" noProof="0" dirty="0"/>
        </a:p>
      </dgm:t>
    </dgm:pt>
    <dgm:pt modelId="{B8B4B8D0-95B5-487B-828F-219182B136E3}" type="parTrans" cxnId="{CA2D3572-00D5-4221-BCA7-61F2371B5CB4}">
      <dgm:prSet/>
      <dgm:spPr/>
      <dgm:t>
        <a:bodyPr/>
        <a:lstStyle/>
        <a:p>
          <a:endParaRPr lang="uk-UA" sz="1800"/>
        </a:p>
      </dgm:t>
    </dgm:pt>
    <dgm:pt modelId="{0627E666-1420-4253-9EFD-C227C758B919}" type="sibTrans" cxnId="{CA2D3572-00D5-4221-BCA7-61F2371B5CB4}">
      <dgm:prSet/>
      <dgm:spPr/>
      <dgm:t>
        <a:bodyPr/>
        <a:lstStyle/>
        <a:p>
          <a:endParaRPr lang="uk-UA" sz="1800"/>
        </a:p>
      </dgm:t>
    </dgm:pt>
    <dgm:pt modelId="{4FB466A6-567B-4378-B1B8-1812F3BB372D}" type="pres">
      <dgm:prSet presAssocID="{8DB4ED4B-5852-4F4A-80EB-74323A9609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BB1E021-4B45-467A-B1E1-B26E69E23859}" type="pres">
      <dgm:prSet presAssocID="{F6039BBF-3EA0-488D-92B3-433466452222}" presName="composite" presStyleCnt="0"/>
      <dgm:spPr/>
      <dgm:t>
        <a:bodyPr/>
        <a:lstStyle/>
        <a:p>
          <a:endParaRPr lang="uk-UA"/>
        </a:p>
      </dgm:t>
    </dgm:pt>
    <dgm:pt modelId="{EC2DCA09-AAA7-41D5-93D4-BCAFF92A66F2}" type="pres">
      <dgm:prSet presAssocID="{F6039BBF-3EA0-488D-92B3-43346645222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311199-03DA-4DCC-950C-52A555641AF7}" type="pres">
      <dgm:prSet presAssocID="{F6039BBF-3EA0-488D-92B3-43346645222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904860-BF7E-40E0-9803-AE94AD0A6A64}" type="pres">
      <dgm:prSet presAssocID="{F5EB51CB-ADA7-44FC-A4ED-2CBAB91CCE25}" presName="space" presStyleCnt="0"/>
      <dgm:spPr/>
      <dgm:t>
        <a:bodyPr/>
        <a:lstStyle/>
        <a:p>
          <a:endParaRPr lang="uk-UA"/>
        </a:p>
      </dgm:t>
    </dgm:pt>
    <dgm:pt modelId="{D2C2DEDD-D132-4CEA-A274-28A9EAC2E4B4}" type="pres">
      <dgm:prSet presAssocID="{34AE716B-9DE8-4691-8A6C-797E7EEC166F}" presName="composite" presStyleCnt="0"/>
      <dgm:spPr/>
      <dgm:t>
        <a:bodyPr/>
        <a:lstStyle/>
        <a:p>
          <a:endParaRPr lang="uk-UA"/>
        </a:p>
      </dgm:t>
    </dgm:pt>
    <dgm:pt modelId="{6FB438A7-E382-411C-8DE8-CBF89CF5FCC4}" type="pres">
      <dgm:prSet presAssocID="{34AE716B-9DE8-4691-8A6C-797E7EEC166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EE256A-13A8-49FB-90B3-7208DCECE793}" type="pres">
      <dgm:prSet presAssocID="{34AE716B-9DE8-4691-8A6C-797E7EEC166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FA1BB8-D53B-4205-A202-E5ED9CDAD695}" type="pres">
      <dgm:prSet presAssocID="{39182159-030E-432B-AABB-516B67B899EF}" presName="space" presStyleCnt="0"/>
      <dgm:spPr/>
      <dgm:t>
        <a:bodyPr/>
        <a:lstStyle/>
        <a:p>
          <a:endParaRPr lang="uk-UA"/>
        </a:p>
      </dgm:t>
    </dgm:pt>
    <dgm:pt modelId="{D480BCC1-44AE-424A-96FD-221F552550A8}" type="pres">
      <dgm:prSet presAssocID="{51486954-AB5A-4280-876C-8233C0BEFDE4}" presName="composite" presStyleCnt="0"/>
      <dgm:spPr/>
      <dgm:t>
        <a:bodyPr/>
        <a:lstStyle/>
        <a:p>
          <a:endParaRPr lang="uk-UA"/>
        </a:p>
      </dgm:t>
    </dgm:pt>
    <dgm:pt modelId="{F9759E65-E83F-4442-BD02-0AC87F28357A}" type="pres">
      <dgm:prSet presAssocID="{51486954-AB5A-4280-876C-8233C0BEFDE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A93E56-7AF9-4BDF-AE65-204833CFB2A0}" type="pres">
      <dgm:prSet presAssocID="{51486954-AB5A-4280-876C-8233C0BEFDE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83375-4177-4C33-A2E1-291773EE4D8B}" type="pres">
      <dgm:prSet presAssocID="{183D5DC8-EBAA-4E91-BFBE-65B9DF875066}" presName="space" presStyleCnt="0"/>
      <dgm:spPr/>
      <dgm:t>
        <a:bodyPr/>
        <a:lstStyle/>
        <a:p>
          <a:endParaRPr lang="uk-UA"/>
        </a:p>
      </dgm:t>
    </dgm:pt>
    <dgm:pt modelId="{1E16BD09-CB0D-42F0-AA35-59685D233105}" type="pres">
      <dgm:prSet presAssocID="{877DC636-8C4E-442E-9C60-53A88805044C}" presName="composite" presStyleCnt="0"/>
      <dgm:spPr/>
      <dgm:t>
        <a:bodyPr/>
        <a:lstStyle/>
        <a:p>
          <a:endParaRPr lang="uk-UA"/>
        </a:p>
      </dgm:t>
    </dgm:pt>
    <dgm:pt modelId="{73C1F4B7-2D68-4087-B3B4-1FC84B6D53AC}" type="pres">
      <dgm:prSet presAssocID="{877DC636-8C4E-442E-9C60-53A88805044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8E0B39-CBC2-4926-8A18-2F7696E3D676}" type="pres">
      <dgm:prSet presAssocID="{877DC636-8C4E-442E-9C60-53A88805044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A52CB9B-5AE7-4CCF-9A14-0C5E75D0BF0F}" type="presOf" srcId="{8DB4ED4B-5852-4F4A-80EB-74323A960958}" destId="{4FB466A6-567B-4378-B1B8-1812F3BB372D}" srcOrd="0" destOrd="0" presId="urn:microsoft.com/office/officeart/2005/8/layout/hList1"/>
    <dgm:cxn modelId="{88CEC33B-5C1A-4509-9F7C-9A62B0B22F6C}" srcId="{877DC636-8C4E-442E-9C60-53A88805044C}" destId="{0A8F34A6-02E1-4616-85B2-64894E0BC110}" srcOrd="0" destOrd="0" parTransId="{C78FEF2F-403B-4098-A75C-665C6F1C9858}" sibTransId="{F85E9397-7506-4101-846A-A97539AF31F0}"/>
    <dgm:cxn modelId="{99A23BB9-A33B-4C85-9920-E9D449E3FF72}" type="presOf" srcId="{F6039BBF-3EA0-488D-92B3-433466452222}" destId="{EC2DCA09-AAA7-41D5-93D4-BCAFF92A66F2}" srcOrd="0" destOrd="0" presId="urn:microsoft.com/office/officeart/2005/8/layout/hList1"/>
    <dgm:cxn modelId="{46A4D0C7-3EAB-4452-8533-FA73A5892775}" type="presOf" srcId="{877DC636-8C4E-442E-9C60-53A88805044C}" destId="{73C1F4B7-2D68-4087-B3B4-1FC84B6D53AC}" srcOrd="0" destOrd="0" presId="urn:microsoft.com/office/officeart/2005/8/layout/hList1"/>
    <dgm:cxn modelId="{8C01DC10-CF3E-41F4-A19B-C38322EC0D84}" type="presOf" srcId="{34AE716B-9DE8-4691-8A6C-797E7EEC166F}" destId="{6FB438A7-E382-411C-8DE8-CBF89CF5FCC4}" srcOrd="0" destOrd="0" presId="urn:microsoft.com/office/officeart/2005/8/layout/hList1"/>
    <dgm:cxn modelId="{63527263-04CE-4DD4-B357-9E550E6BB6A5}" srcId="{8DB4ED4B-5852-4F4A-80EB-74323A960958}" destId="{F6039BBF-3EA0-488D-92B3-433466452222}" srcOrd="0" destOrd="0" parTransId="{3D9C3821-F353-4D2A-AD51-FCFDC13F1515}" sibTransId="{F5EB51CB-ADA7-44FC-A4ED-2CBAB91CCE25}"/>
    <dgm:cxn modelId="{6B37EBD5-A883-4A9B-B2E3-711FF235D606}" srcId="{34AE716B-9DE8-4691-8A6C-797E7EEC166F}" destId="{63E0FE9F-8BA8-43B4-A882-0EC20B3CFC6B}" srcOrd="0" destOrd="0" parTransId="{13963439-BC60-47A5-9ADB-B5BDBD786506}" sibTransId="{22147816-F79B-41AE-B271-1C0A1530BC35}"/>
    <dgm:cxn modelId="{79A5ADEB-2796-409E-B904-AC5A6C07DC34}" type="presOf" srcId="{63E0FE9F-8BA8-43B4-A882-0EC20B3CFC6B}" destId="{64EE256A-13A8-49FB-90B3-7208DCECE793}" srcOrd="0" destOrd="0" presId="urn:microsoft.com/office/officeart/2005/8/layout/hList1"/>
    <dgm:cxn modelId="{0F9348D0-F7EF-4F38-B321-170CAE1D443E}" srcId="{51486954-AB5A-4280-876C-8233C0BEFDE4}" destId="{E54BE84C-78D2-4351-B89B-74C24591284A}" srcOrd="0" destOrd="0" parTransId="{996FE4FF-A6DE-4011-9E1C-2ACC9F5ADD73}" sibTransId="{FC774B5B-C012-4107-B615-D58EBCD156C4}"/>
    <dgm:cxn modelId="{215C0B42-C5D0-49D9-BE89-3AD686BFE017}" type="presOf" srcId="{9680511B-D45E-454F-B08C-7352EDF17B20}" destId="{FC311199-03DA-4DCC-950C-52A555641AF7}" srcOrd="0" destOrd="0" presId="urn:microsoft.com/office/officeart/2005/8/layout/hList1"/>
    <dgm:cxn modelId="{B6314075-5291-4424-81FF-9A1C7BC8173E}" srcId="{F6039BBF-3EA0-488D-92B3-433466452222}" destId="{9680511B-D45E-454F-B08C-7352EDF17B20}" srcOrd="0" destOrd="0" parTransId="{2D2C9D2E-321D-4175-ABA6-28060A59FA5B}" sibTransId="{35273D71-0245-4938-8A7E-16E6D850336F}"/>
    <dgm:cxn modelId="{33AA11FE-4050-4297-BF66-44F55879905D}" type="presOf" srcId="{F7140A7B-418A-48FE-9CF9-C4E2D0324308}" destId="{64EE256A-13A8-49FB-90B3-7208DCECE793}" srcOrd="0" destOrd="1" presId="urn:microsoft.com/office/officeart/2005/8/layout/hList1"/>
    <dgm:cxn modelId="{805651D9-BB02-4164-8F1B-1CFC5847AEAF}" type="presOf" srcId="{0A8F34A6-02E1-4616-85B2-64894E0BC110}" destId="{A68E0B39-CBC2-4926-8A18-2F7696E3D676}" srcOrd="0" destOrd="0" presId="urn:microsoft.com/office/officeart/2005/8/layout/hList1"/>
    <dgm:cxn modelId="{6A6E7671-3807-494E-A7FB-ABB4103E748F}" type="presOf" srcId="{E54BE84C-78D2-4351-B89B-74C24591284A}" destId="{DAA93E56-7AF9-4BDF-AE65-204833CFB2A0}" srcOrd="0" destOrd="0" presId="urn:microsoft.com/office/officeart/2005/8/layout/hList1"/>
    <dgm:cxn modelId="{D4AD5BE3-4892-486B-8BBA-C1F681311381}" type="presOf" srcId="{51486954-AB5A-4280-876C-8233C0BEFDE4}" destId="{F9759E65-E83F-4442-BD02-0AC87F28357A}" srcOrd="0" destOrd="0" presId="urn:microsoft.com/office/officeart/2005/8/layout/hList1"/>
    <dgm:cxn modelId="{322F8F64-33ED-4856-887F-93EB1816A1AA}" srcId="{8DB4ED4B-5852-4F4A-80EB-74323A960958}" destId="{51486954-AB5A-4280-876C-8233C0BEFDE4}" srcOrd="2" destOrd="0" parTransId="{45233779-0567-4F61-8DB3-8372B30505D3}" sibTransId="{183D5DC8-EBAA-4E91-BFBE-65B9DF875066}"/>
    <dgm:cxn modelId="{CA2D3572-00D5-4221-BCA7-61F2371B5CB4}" srcId="{34AE716B-9DE8-4691-8A6C-797E7EEC166F}" destId="{F7140A7B-418A-48FE-9CF9-C4E2D0324308}" srcOrd="1" destOrd="0" parTransId="{B8B4B8D0-95B5-487B-828F-219182B136E3}" sibTransId="{0627E666-1420-4253-9EFD-C227C758B919}"/>
    <dgm:cxn modelId="{7C9BE280-814A-4227-8D8D-F5F4E2F7BC8F}" srcId="{8DB4ED4B-5852-4F4A-80EB-74323A960958}" destId="{877DC636-8C4E-442E-9C60-53A88805044C}" srcOrd="3" destOrd="0" parTransId="{2479CCB2-4C16-425D-A909-DCF679765FFF}" sibTransId="{FB8CB5A8-F719-4EFA-BC6E-6E4E5E83AF98}"/>
    <dgm:cxn modelId="{0DC3988D-3007-4D1A-AC8A-5B68FCDEF470}" srcId="{8DB4ED4B-5852-4F4A-80EB-74323A960958}" destId="{34AE716B-9DE8-4691-8A6C-797E7EEC166F}" srcOrd="1" destOrd="0" parTransId="{D2E52B5B-B148-47C6-90D9-A61D43EB43F4}" sibTransId="{39182159-030E-432B-AABB-516B67B899EF}"/>
    <dgm:cxn modelId="{8602FD3A-779D-43D1-99BB-F8CC885EA7C9}" type="presParOf" srcId="{4FB466A6-567B-4378-B1B8-1812F3BB372D}" destId="{ABB1E021-4B45-467A-B1E1-B26E69E23859}" srcOrd="0" destOrd="0" presId="urn:microsoft.com/office/officeart/2005/8/layout/hList1"/>
    <dgm:cxn modelId="{2472F479-CB57-45F3-B2B4-AFE8F17C9BF4}" type="presParOf" srcId="{ABB1E021-4B45-467A-B1E1-B26E69E23859}" destId="{EC2DCA09-AAA7-41D5-93D4-BCAFF92A66F2}" srcOrd="0" destOrd="0" presId="urn:microsoft.com/office/officeart/2005/8/layout/hList1"/>
    <dgm:cxn modelId="{1C19CB5B-18FC-48C7-9442-A41980411789}" type="presParOf" srcId="{ABB1E021-4B45-467A-B1E1-B26E69E23859}" destId="{FC311199-03DA-4DCC-950C-52A555641AF7}" srcOrd="1" destOrd="0" presId="urn:microsoft.com/office/officeart/2005/8/layout/hList1"/>
    <dgm:cxn modelId="{4DC02633-5F9B-4D2F-946F-DB0F2F6D5F3F}" type="presParOf" srcId="{4FB466A6-567B-4378-B1B8-1812F3BB372D}" destId="{F9904860-BF7E-40E0-9803-AE94AD0A6A64}" srcOrd="1" destOrd="0" presId="urn:microsoft.com/office/officeart/2005/8/layout/hList1"/>
    <dgm:cxn modelId="{C2F3B5EB-0628-46B4-B86F-A1DB58E20CD7}" type="presParOf" srcId="{4FB466A6-567B-4378-B1B8-1812F3BB372D}" destId="{D2C2DEDD-D132-4CEA-A274-28A9EAC2E4B4}" srcOrd="2" destOrd="0" presId="urn:microsoft.com/office/officeart/2005/8/layout/hList1"/>
    <dgm:cxn modelId="{EEE5198F-1114-4D94-8A73-C873E3026000}" type="presParOf" srcId="{D2C2DEDD-D132-4CEA-A274-28A9EAC2E4B4}" destId="{6FB438A7-E382-411C-8DE8-CBF89CF5FCC4}" srcOrd="0" destOrd="0" presId="urn:microsoft.com/office/officeart/2005/8/layout/hList1"/>
    <dgm:cxn modelId="{18D7CBD6-9B5E-4B90-8C89-C8099D0ABA15}" type="presParOf" srcId="{D2C2DEDD-D132-4CEA-A274-28A9EAC2E4B4}" destId="{64EE256A-13A8-49FB-90B3-7208DCECE793}" srcOrd="1" destOrd="0" presId="urn:microsoft.com/office/officeart/2005/8/layout/hList1"/>
    <dgm:cxn modelId="{85278217-B3C9-4B41-A85C-52131009E1E5}" type="presParOf" srcId="{4FB466A6-567B-4378-B1B8-1812F3BB372D}" destId="{89FA1BB8-D53B-4205-A202-E5ED9CDAD695}" srcOrd="3" destOrd="0" presId="urn:microsoft.com/office/officeart/2005/8/layout/hList1"/>
    <dgm:cxn modelId="{264BBB54-FFF4-4BFC-A448-0312213FC9E6}" type="presParOf" srcId="{4FB466A6-567B-4378-B1B8-1812F3BB372D}" destId="{D480BCC1-44AE-424A-96FD-221F552550A8}" srcOrd="4" destOrd="0" presId="urn:microsoft.com/office/officeart/2005/8/layout/hList1"/>
    <dgm:cxn modelId="{558ABADE-22CC-43F9-9024-7E4205451784}" type="presParOf" srcId="{D480BCC1-44AE-424A-96FD-221F552550A8}" destId="{F9759E65-E83F-4442-BD02-0AC87F28357A}" srcOrd="0" destOrd="0" presId="urn:microsoft.com/office/officeart/2005/8/layout/hList1"/>
    <dgm:cxn modelId="{D62D7BE8-0778-41E2-B4C2-368FE2CB8F46}" type="presParOf" srcId="{D480BCC1-44AE-424A-96FD-221F552550A8}" destId="{DAA93E56-7AF9-4BDF-AE65-204833CFB2A0}" srcOrd="1" destOrd="0" presId="urn:microsoft.com/office/officeart/2005/8/layout/hList1"/>
    <dgm:cxn modelId="{D9E5FB67-BDE5-4EA8-ACEB-EF81EF7EAC93}" type="presParOf" srcId="{4FB466A6-567B-4378-B1B8-1812F3BB372D}" destId="{D4483375-4177-4C33-A2E1-291773EE4D8B}" srcOrd="5" destOrd="0" presId="urn:microsoft.com/office/officeart/2005/8/layout/hList1"/>
    <dgm:cxn modelId="{C573D5A3-E3C3-4104-9317-E230CADEEAE6}" type="presParOf" srcId="{4FB466A6-567B-4378-B1B8-1812F3BB372D}" destId="{1E16BD09-CB0D-42F0-AA35-59685D233105}" srcOrd="6" destOrd="0" presId="urn:microsoft.com/office/officeart/2005/8/layout/hList1"/>
    <dgm:cxn modelId="{BE23438D-9D59-45B0-A5CA-51996EEA8668}" type="presParOf" srcId="{1E16BD09-CB0D-42F0-AA35-59685D233105}" destId="{73C1F4B7-2D68-4087-B3B4-1FC84B6D53AC}" srcOrd="0" destOrd="0" presId="urn:microsoft.com/office/officeart/2005/8/layout/hList1"/>
    <dgm:cxn modelId="{944E40E5-7AF2-4014-9F75-365020D6AB47}" type="presParOf" srcId="{1E16BD09-CB0D-42F0-AA35-59685D233105}" destId="{A68E0B39-CBC2-4926-8A18-2F7696E3D6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8167EE-80FC-470D-B3FD-9D7DB10F751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59300DD3-4737-49EE-A160-67278E5870B2}">
      <dgm:prSet phldrT="[Текст]"/>
      <dgm:spPr/>
      <dgm:t>
        <a:bodyPr/>
        <a:lstStyle/>
        <a:p>
          <a:r>
            <a:rPr lang="uk-UA" dirty="0" smtClean="0"/>
            <a:t>пізнавальні</a:t>
          </a:r>
          <a:endParaRPr lang="uk-UA" dirty="0"/>
        </a:p>
      </dgm:t>
    </dgm:pt>
    <dgm:pt modelId="{3B31A548-7915-4147-B4C4-22350601FB77}" type="parTrans" cxnId="{CCF38D63-BE1B-407B-BDB3-5626B2EA1AD1}">
      <dgm:prSet/>
      <dgm:spPr/>
      <dgm:t>
        <a:bodyPr/>
        <a:lstStyle/>
        <a:p>
          <a:endParaRPr lang="uk-UA"/>
        </a:p>
      </dgm:t>
    </dgm:pt>
    <dgm:pt modelId="{A1252427-FEAF-43F3-8773-648D60D65183}" type="sibTrans" cxnId="{CCF38D63-BE1B-407B-BDB3-5626B2EA1AD1}">
      <dgm:prSet/>
      <dgm:spPr/>
      <dgm:t>
        <a:bodyPr/>
        <a:lstStyle/>
        <a:p>
          <a:endParaRPr lang="uk-UA"/>
        </a:p>
      </dgm:t>
    </dgm:pt>
    <dgm:pt modelId="{1B09D8A4-9D96-4D0C-B08F-53DEF5EB7BFD}">
      <dgm:prSet phldrT="[Текст]" custT="1"/>
      <dgm:spPr/>
      <dgm:t>
        <a:bodyPr/>
        <a:lstStyle/>
        <a:p>
          <a:r>
            <a:rPr lang="uk-UA" sz="1800" noProof="0" dirty="0" smtClean="0"/>
            <a:t>що представляють собою деякі алгоритми пізнання</a:t>
          </a:r>
          <a:endParaRPr lang="uk-UA" sz="1800" noProof="0" dirty="0"/>
        </a:p>
      </dgm:t>
    </dgm:pt>
    <dgm:pt modelId="{9B1C4BBB-D475-43CD-9B9A-98B67C79A721}" type="parTrans" cxnId="{234EC32E-DC91-4478-ADD7-063FC83E91A7}">
      <dgm:prSet/>
      <dgm:spPr/>
      <dgm:t>
        <a:bodyPr/>
        <a:lstStyle/>
        <a:p>
          <a:endParaRPr lang="uk-UA"/>
        </a:p>
      </dgm:t>
    </dgm:pt>
    <dgm:pt modelId="{00560F7E-C64A-4BCF-A909-A7A1997C16CE}" type="sibTrans" cxnId="{234EC32E-DC91-4478-ADD7-063FC83E91A7}">
      <dgm:prSet/>
      <dgm:spPr/>
      <dgm:t>
        <a:bodyPr/>
        <a:lstStyle/>
        <a:p>
          <a:endParaRPr lang="uk-UA"/>
        </a:p>
      </dgm:t>
    </dgm:pt>
    <dgm:pt modelId="{7C755B4A-FF1A-4E31-A0A8-C1AF34FCFF9F}">
      <dgm:prSet phldrT="[Текст]" custT="1"/>
      <dgm:spPr/>
      <dgm:t>
        <a:bodyPr/>
        <a:lstStyle/>
        <a:p>
          <a:r>
            <a:rPr lang="uk-UA" sz="1800" noProof="0" dirty="0" smtClean="0"/>
            <a:t>що забезпечують діагностику соціальних проблем</a:t>
          </a:r>
          <a:endParaRPr lang="uk-UA" sz="1800" noProof="0" dirty="0"/>
        </a:p>
      </dgm:t>
    </dgm:pt>
    <dgm:pt modelId="{603353B5-B7CE-40DE-994E-3767FC06FCFA}" type="parTrans" cxnId="{D8E1E180-00D6-48A9-AB57-D8CFA35B2771}">
      <dgm:prSet/>
      <dgm:spPr/>
      <dgm:t>
        <a:bodyPr/>
        <a:lstStyle/>
        <a:p>
          <a:endParaRPr lang="uk-UA"/>
        </a:p>
      </dgm:t>
    </dgm:pt>
    <dgm:pt modelId="{28DF9C75-2419-4BA2-B5DD-3FF46208A5FA}" type="sibTrans" cxnId="{D8E1E180-00D6-48A9-AB57-D8CFA35B2771}">
      <dgm:prSet/>
      <dgm:spPr/>
      <dgm:t>
        <a:bodyPr/>
        <a:lstStyle/>
        <a:p>
          <a:endParaRPr lang="uk-UA"/>
        </a:p>
      </dgm:t>
    </dgm:pt>
    <dgm:pt modelId="{6DD523F2-3B47-436C-AEE0-B62819D6AD89}">
      <dgm:prSet phldrT="[Текст]"/>
      <dgm:spPr/>
      <dgm:t>
        <a:bodyPr/>
        <a:lstStyle/>
        <a:p>
          <a:r>
            <a:rPr lang="uk-UA" dirty="0" smtClean="0"/>
            <a:t>інформаційні</a:t>
          </a:r>
          <a:endParaRPr lang="uk-UA" dirty="0"/>
        </a:p>
      </dgm:t>
    </dgm:pt>
    <dgm:pt modelId="{5B22C3C2-516A-4808-8859-668118B591EA}" type="parTrans" cxnId="{56B8B465-CFC1-4C5D-ADF4-E539515C0DB2}">
      <dgm:prSet/>
      <dgm:spPr/>
      <dgm:t>
        <a:bodyPr/>
        <a:lstStyle/>
        <a:p>
          <a:endParaRPr lang="uk-UA"/>
        </a:p>
      </dgm:t>
    </dgm:pt>
    <dgm:pt modelId="{706A4E9B-8F85-473D-B675-D5E6BD0F9CAA}" type="sibTrans" cxnId="{56B8B465-CFC1-4C5D-ADF4-E539515C0DB2}">
      <dgm:prSet/>
      <dgm:spPr/>
      <dgm:t>
        <a:bodyPr/>
        <a:lstStyle/>
        <a:p>
          <a:endParaRPr lang="uk-UA"/>
        </a:p>
      </dgm:t>
    </dgm:pt>
    <dgm:pt modelId="{9816D14D-8852-4912-9BFD-B0F6E17D39EF}">
      <dgm:prSet phldrT="[Текст]" custT="1"/>
      <dgm:spPr/>
      <dgm:t>
        <a:bodyPr/>
        <a:lstStyle/>
        <a:p>
          <a:r>
            <a:rPr lang="uk-UA" sz="1700" noProof="0" dirty="0" smtClean="0"/>
            <a:t>орієнтовані на отримання, передачу, зберігання і переробку інформації</a:t>
          </a:r>
          <a:endParaRPr lang="uk-UA" sz="1700" noProof="0" dirty="0"/>
        </a:p>
      </dgm:t>
    </dgm:pt>
    <dgm:pt modelId="{71DDB27F-37BA-4830-B0AF-238BCC6C3C6D}" type="parTrans" cxnId="{E64028C0-63ED-43D3-A752-32FC14A1AB44}">
      <dgm:prSet/>
      <dgm:spPr/>
      <dgm:t>
        <a:bodyPr/>
        <a:lstStyle/>
        <a:p>
          <a:endParaRPr lang="uk-UA"/>
        </a:p>
      </dgm:t>
    </dgm:pt>
    <dgm:pt modelId="{68645582-68A0-4C56-B540-6F02CE10C1BC}" type="sibTrans" cxnId="{E64028C0-63ED-43D3-A752-32FC14A1AB44}">
      <dgm:prSet/>
      <dgm:spPr/>
      <dgm:t>
        <a:bodyPr/>
        <a:lstStyle/>
        <a:p>
          <a:endParaRPr lang="uk-UA"/>
        </a:p>
      </dgm:t>
    </dgm:pt>
    <dgm:pt modelId="{BEB14F17-5EC5-47D6-8B07-86F2B127A88C}">
      <dgm:prSet phldrT="[Текст]"/>
      <dgm:spPr/>
      <dgm:t>
        <a:bodyPr/>
        <a:lstStyle/>
        <a:p>
          <a:r>
            <a:rPr lang="uk-UA" dirty="0" smtClean="0"/>
            <a:t>навчальні</a:t>
          </a:r>
          <a:endParaRPr lang="uk-UA" dirty="0"/>
        </a:p>
      </dgm:t>
    </dgm:pt>
    <dgm:pt modelId="{C3AD201D-4190-4A75-8E0A-7DFA8EE01F40}" type="parTrans" cxnId="{CC88A7D0-B945-45A8-9120-8CD69E958167}">
      <dgm:prSet/>
      <dgm:spPr/>
      <dgm:t>
        <a:bodyPr/>
        <a:lstStyle/>
        <a:p>
          <a:endParaRPr lang="uk-UA"/>
        </a:p>
      </dgm:t>
    </dgm:pt>
    <dgm:pt modelId="{42DCF915-6181-4012-B198-643789C2D65B}" type="sibTrans" cxnId="{CC88A7D0-B945-45A8-9120-8CD69E958167}">
      <dgm:prSet/>
      <dgm:spPr/>
      <dgm:t>
        <a:bodyPr/>
        <a:lstStyle/>
        <a:p>
          <a:endParaRPr lang="uk-UA"/>
        </a:p>
      </dgm:t>
    </dgm:pt>
    <dgm:pt modelId="{59374AC6-5540-47D0-BF34-08717E4E598C}">
      <dgm:prSet phldrT="[Текст]"/>
      <dgm:spPr/>
      <dgm:t>
        <a:bodyPr/>
        <a:lstStyle/>
        <a:p>
          <a:r>
            <a:rPr lang="uk-UA" dirty="0" smtClean="0"/>
            <a:t>ігрові</a:t>
          </a:r>
          <a:endParaRPr lang="uk-UA" dirty="0"/>
        </a:p>
      </dgm:t>
    </dgm:pt>
    <dgm:pt modelId="{6DE6DDB5-238A-4C00-85F9-A9E64F4037FD}" type="parTrans" cxnId="{117C79EE-16DD-40A8-B358-BF0DC4BD5D1A}">
      <dgm:prSet/>
      <dgm:spPr/>
      <dgm:t>
        <a:bodyPr/>
        <a:lstStyle/>
        <a:p>
          <a:endParaRPr lang="uk-UA"/>
        </a:p>
      </dgm:t>
    </dgm:pt>
    <dgm:pt modelId="{799E0751-6535-4A3A-A25C-025DF9EE7DEB}" type="sibTrans" cxnId="{117C79EE-16DD-40A8-B358-BF0DC4BD5D1A}">
      <dgm:prSet/>
      <dgm:spPr/>
      <dgm:t>
        <a:bodyPr/>
        <a:lstStyle/>
        <a:p>
          <a:endParaRPr lang="uk-UA"/>
        </a:p>
      </dgm:t>
    </dgm:pt>
    <dgm:pt modelId="{8B61856A-826E-421C-ADD3-7B72C2240D68}">
      <dgm:prSet phldrT="[Текст]"/>
      <dgm:spPr/>
      <dgm:t>
        <a:bodyPr/>
        <a:lstStyle/>
        <a:p>
          <a:r>
            <a:rPr lang="uk-UA" dirty="0" smtClean="0"/>
            <a:t>є засобом імітації реальної діяльності</a:t>
          </a:r>
          <a:endParaRPr lang="uk-UA" dirty="0"/>
        </a:p>
      </dgm:t>
    </dgm:pt>
    <dgm:pt modelId="{1FC54509-3788-442B-A77D-A65AA42C92D0}" type="parTrans" cxnId="{1906ABE0-C342-487E-A664-E8AE868D82A8}">
      <dgm:prSet/>
      <dgm:spPr/>
      <dgm:t>
        <a:bodyPr/>
        <a:lstStyle/>
        <a:p>
          <a:endParaRPr lang="uk-UA"/>
        </a:p>
      </dgm:t>
    </dgm:pt>
    <dgm:pt modelId="{42AEC072-3C77-42E5-B9EB-F7E61AB435CE}" type="sibTrans" cxnId="{1906ABE0-C342-487E-A664-E8AE868D82A8}">
      <dgm:prSet/>
      <dgm:spPr/>
      <dgm:t>
        <a:bodyPr/>
        <a:lstStyle/>
        <a:p>
          <a:endParaRPr lang="uk-UA"/>
        </a:p>
      </dgm:t>
    </dgm:pt>
    <dgm:pt modelId="{4E072F15-97BF-4DD7-900E-9FF3CE713DA9}">
      <dgm:prSet phldrT="[Текст]"/>
      <dgm:spPr/>
      <dgm:t>
        <a:bodyPr/>
        <a:lstStyle/>
        <a:p>
          <a:r>
            <a:rPr lang="uk-UA" dirty="0" smtClean="0"/>
            <a:t>технології протиборства</a:t>
          </a:r>
          <a:endParaRPr lang="uk-UA" dirty="0"/>
        </a:p>
      </dgm:t>
    </dgm:pt>
    <dgm:pt modelId="{606B1847-F0AE-41AF-A2FC-1D820BC621AA}" type="parTrans" cxnId="{D6370700-65DC-4D4B-8BF5-EC82ED2BA524}">
      <dgm:prSet/>
      <dgm:spPr/>
      <dgm:t>
        <a:bodyPr/>
        <a:lstStyle/>
        <a:p>
          <a:endParaRPr lang="uk-UA"/>
        </a:p>
      </dgm:t>
    </dgm:pt>
    <dgm:pt modelId="{13FD1A4C-F25A-4A5C-9B51-7CA373DD46A5}" type="sibTrans" cxnId="{D6370700-65DC-4D4B-8BF5-EC82ED2BA524}">
      <dgm:prSet/>
      <dgm:spPr/>
      <dgm:t>
        <a:bodyPr/>
        <a:lstStyle/>
        <a:p>
          <a:endParaRPr lang="uk-UA"/>
        </a:p>
      </dgm:t>
    </dgm:pt>
    <dgm:pt modelId="{44E9D228-271E-43B1-BD27-90A0D92A0725}">
      <dgm:prSet phldrT="[Текст]"/>
      <dgm:spPr/>
      <dgm:t>
        <a:bodyPr/>
        <a:lstStyle/>
        <a:p>
          <a:r>
            <a:rPr lang="uk-UA" dirty="0" smtClean="0"/>
            <a:t>діагностичні</a:t>
          </a:r>
          <a:endParaRPr lang="uk-UA" dirty="0"/>
        </a:p>
      </dgm:t>
    </dgm:pt>
    <dgm:pt modelId="{66383C8B-3866-478E-869A-75295A2346E9}" type="parTrans" cxnId="{9B79EEC0-ED91-40EC-A5C0-21C73B276747}">
      <dgm:prSet/>
      <dgm:spPr/>
      <dgm:t>
        <a:bodyPr/>
        <a:lstStyle/>
        <a:p>
          <a:endParaRPr lang="uk-UA"/>
        </a:p>
      </dgm:t>
    </dgm:pt>
    <dgm:pt modelId="{47667225-2919-449E-993B-632FA7252CB0}" type="sibTrans" cxnId="{9B79EEC0-ED91-40EC-A5C0-21C73B276747}">
      <dgm:prSet/>
      <dgm:spPr/>
      <dgm:t>
        <a:bodyPr/>
        <a:lstStyle/>
        <a:p>
          <a:endParaRPr lang="uk-UA"/>
        </a:p>
      </dgm:t>
    </dgm:pt>
    <dgm:pt modelId="{29272887-B0C4-4461-80FF-C4B30BBC9796}">
      <dgm:prSet phldrT="[Текст]"/>
      <dgm:spPr/>
      <dgm:t>
        <a:bodyPr/>
        <a:lstStyle/>
        <a:p>
          <a:r>
            <a:rPr lang="uk-UA" dirty="0" smtClean="0"/>
            <a:t>які здійснюють процес навчання</a:t>
          </a:r>
          <a:endParaRPr lang="uk-UA" dirty="0"/>
        </a:p>
      </dgm:t>
    </dgm:pt>
    <dgm:pt modelId="{4E76C1E8-E73C-4042-837E-103B3777EA18}" type="parTrans" cxnId="{D47C7E55-049A-4244-9F4F-B37A5188786B}">
      <dgm:prSet/>
      <dgm:spPr/>
      <dgm:t>
        <a:bodyPr/>
        <a:lstStyle/>
        <a:p>
          <a:endParaRPr lang="uk-UA"/>
        </a:p>
      </dgm:t>
    </dgm:pt>
    <dgm:pt modelId="{36F79C98-C08C-4C3B-B7FB-ADCA2D1ADD73}" type="sibTrans" cxnId="{D47C7E55-049A-4244-9F4F-B37A5188786B}">
      <dgm:prSet/>
      <dgm:spPr/>
      <dgm:t>
        <a:bodyPr/>
        <a:lstStyle/>
        <a:p>
          <a:endParaRPr lang="uk-UA"/>
        </a:p>
      </dgm:t>
    </dgm:pt>
    <dgm:pt modelId="{81DC9A52-9CFD-4BE4-AC2E-FEBA48FF2019}">
      <dgm:prSet phldrT="[Текст]"/>
      <dgm:spPr/>
      <dgm:t>
        <a:bodyPr/>
        <a:lstStyle/>
        <a:p>
          <a:r>
            <a:rPr lang="uk-UA" noProof="0" dirty="0" smtClean="0"/>
            <a:t>що забезпечують перемогу в боротьбі</a:t>
          </a:r>
          <a:endParaRPr lang="uk-UA" noProof="0" dirty="0"/>
        </a:p>
      </dgm:t>
    </dgm:pt>
    <dgm:pt modelId="{42921A4D-59E7-411F-9C8F-1DA3793DBFF7}" type="parTrans" cxnId="{7C8BD56A-BA45-41B5-AF68-7C9F4E99E7EB}">
      <dgm:prSet/>
      <dgm:spPr/>
      <dgm:t>
        <a:bodyPr/>
        <a:lstStyle/>
        <a:p>
          <a:endParaRPr lang="uk-UA"/>
        </a:p>
      </dgm:t>
    </dgm:pt>
    <dgm:pt modelId="{33A8D027-F065-4AA8-8AA2-3282CB8088DE}" type="sibTrans" cxnId="{7C8BD56A-BA45-41B5-AF68-7C9F4E99E7EB}">
      <dgm:prSet/>
      <dgm:spPr/>
      <dgm:t>
        <a:bodyPr/>
        <a:lstStyle/>
        <a:p>
          <a:endParaRPr lang="uk-UA"/>
        </a:p>
      </dgm:t>
    </dgm:pt>
    <dgm:pt modelId="{5644299B-71A8-4586-AAD1-570989A0D2B6}">
      <dgm:prSet phldrT="[Текст]"/>
      <dgm:spPr/>
      <dgm:t>
        <a:bodyPr/>
        <a:lstStyle/>
        <a:p>
          <a:r>
            <a:rPr lang="ru-RU" dirty="0" err="1" smtClean="0"/>
            <a:t>орієнтовані</a:t>
          </a:r>
          <a:r>
            <a:rPr lang="ru-RU" dirty="0" smtClean="0"/>
            <a:t> на </a:t>
          </a:r>
          <a:r>
            <a:rPr lang="ru-RU" dirty="0" err="1" smtClean="0"/>
            <a:t>мирне</a:t>
          </a:r>
          <a:r>
            <a:rPr lang="ru-RU" dirty="0" smtClean="0"/>
            <a:t> </a:t>
          </a:r>
          <a:r>
            <a:rPr lang="ru-RU" dirty="0" err="1" smtClean="0"/>
            <a:t>вирішення</a:t>
          </a:r>
          <a:r>
            <a:rPr lang="ru-RU" dirty="0" smtClean="0"/>
            <a:t> </a:t>
          </a:r>
          <a:r>
            <a:rPr lang="ru-RU" dirty="0" err="1" smtClean="0"/>
            <a:t>соціальних</a:t>
          </a:r>
          <a:r>
            <a:rPr lang="ru-RU" dirty="0" smtClean="0"/>
            <a:t> проблем</a:t>
          </a:r>
          <a:endParaRPr lang="uk-UA" dirty="0"/>
        </a:p>
      </dgm:t>
    </dgm:pt>
    <dgm:pt modelId="{9C6560C7-D08F-40F0-BA9F-38388AE11F53}" type="parTrans" cxnId="{AE22E20C-D3F5-4CF4-82B8-5EAD7A52A08F}">
      <dgm:prSet/>
      <dgm:spPr/>
      <dgm:t>
        <a:bodyPr/>
        <a:lstStyle/>
        <a:p>
          <a:endParaRPr lang="uk-UA"/>
        </a:p>
      </dgm:t>
    </dgm:pt>
    <dgm:pt modelId="{6586A4B7-A2BE-4E18-BBBE-B092FE7565A0}" type="sibTrans" cxnId="{AE22E20C-D3F5-4CF4-82B8-5EAD7A52A08F}">
      <dgm:prSet/>
      <dgm:spPr/>
      <dgm:t>
        <a:bodyPr/>
        <a:lstStyle/>
        <a:p>
          <a:endParaRPr lang="uk-UA"/>
        </a:p>
      </dgm:t>
    </dgm:pt>
    <dgm:pt modelId="{56D21F47-A29D-4C9B-9EAB-0E46071FCFCE}">
      <dgm:prSet phldrT="[Текст]"/>
      <dgm:spPr/>
      <dgm:t>
        <a:bodyPr/>
        <a:lstStyle/>
        <a:p>
          <a:r>
            <a:rPr lang="uk-UA" dirty="0" smtClean="0"/>
            <a:t>миротворчі</a:t>
          </a:r>
          <a:endParaRPr lang="uk-UA" dirty="0"/>
        </a:p>
      </dgm:t>
    </dgm:pt>
    <dgm:pt modelId="{5124496D-3B8C-44FE-A30C-B0D61BD0FF7B}" type="parTrans" cxnId="{8CB3F3FF-C557-4073-892D-B042A175C647}">
      <dgm:prSet/>
      <dgm:spPr/>
      <dgm:t>
        <a:bodyPr/>
        <a:lstStyle/>
        <a:p>
          <a:endParaRPr lang="uk-UA"/>
        </a:p>
      </dgm:t>
    </dgm:pt>
    <dgm:pt modelId="{13FC8E72-F4D9-4499-B86A-75E13CDDA3F4}" type="sibTrans" cxnId="{8CB3F3FF-C557-4073-892D-B042A175C647}">
      <dgm:prSet/>
      <dgm:spPr/>
      <dgm:t>
        <a:bodyPr/>
        <a:lstStyle/>
        <a:p>
          <a:endParaRPr lang="uk-UA"/>
        </a:p>
      </dgm:t>
    </dgm:pt>
    <dgm:pt modelId="{044B4963-3B5F-4850-9807-3B9B77A2EB88}" type="pres">
      <dgm:prSet presAssocID="{898167EE-80FC-470D-B3FD-9D7DB10F75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F41FE02-D7C8-42F2-880F-F1344E20E40B}" type="pres">
      <dgm:prSet presAssocID="{59300DD3-4737-49EE-A160-67278E5870B2}" presName="linNode" presStyleCnt="0"/>
      <dgm:spPr/>
    </dgm:pt>
    <dgm:pt modelId="{CC5D64CD-C166-431C-A5E9-86D27D6215F2}" type="pres">
      <dgm:prSet presAssocID="{59300DD3-4737-49EE-A160-67278E5870B2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95DEEC-9930-467F-B5EA-6742036CDD24}" type="pres">
      <dgm:prSet presAssocID="{59300DD3-4737-49EE-A160-67278E5870B2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696447-186D-4C38-8F45-5F98035B62F6}" type="pres">
      <dgm:prSet presAssocID="{A1252427-FEAF-43F3-8773-648D60D65183}" presName="sp" presStyleCnt="0"/>
      <dgm:spPr/>
    </dgm:pt>
    <dgm:pt modelId="{7504D6B4-54FE-42F3-BBBD-9BCA26D86CC5}" type="pres">
      <dgm:prSet presAssocID="{44E9D228-271E-43B1-BD27-90A0D92A0725}" presName="linNode" presStyleCnt="0"/>
      <dgm:spPr/>
    </dgm:pt>
    <dgm:pt modelId="{9F9B3E3E-CBE9-411C-B667-BBD92B4778FC}" type="pres">
      <dgm:prSet presAssocID="{44E9D228-271E-43B1-BD27-90A0D92A0725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9EAD15-3F4A-4915-A27E-13F38B77F041}" type="pres">
      <dgm:prSet presAssocID="{44E9D228-271E-43B1-BD27-90A0D92A0725}" presName="descendantText" presStyleLbl="alignAccFollowNode1" presStyleIdx="1" presStyleCnt="7" custLinFactNeighborX="0" custLinFactNeighborY="1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50D4BE-5D18-4C58-B321-DA9F0676AEA5}" type="pres">
      <dgm:prSet presAssocID="{47667225-2919-449E-993B-632FA7252CB0}" presName="sp" presStyleCnt="0"/>
      <dgm:spPr/>
    </dgm:pt>
    <dgm:pt modelId="{1F8F4F62-9639-4673-B75F-B3F187E5EBA7}" type="pres">
      <dgm:prSet presAssocID="{6DD523F2-3B47-436C-AEE0-B62819D6AD89}" presName="linNode" presStyleCnt="0"/>
      <dgm:spPr/>
    </dgm:pt>
    <dgm:pt modelId="{7C921321-1857-4C6F-B965-072DD42069A1}" type="pres">
      <dgm:prSet presAssocID="{6DD523F2-3B47-436C-AEE0-B62819D6AD89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5EFF9E-6165-4995-8EB8-A84A89548578}" type="pres">
      <dgm:prSet presAssocID="{6DD523F2-3B47-436C-AEE0-B62819D6AD89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0137A-661F-466B-B107-694264559208}" type="pres">
      <dgm:prSet presAssocID="{706A4E9B-8F85-473D-B675-D5E6BD0F9CAA}" presName="sp" presStyleCnt="0"/>
      <dgm:spPr/>
    </dgm:pt>
    <dgm:pt modelId="{46100F83-CC77-4F34-929E-DC88320CF062}" type="pres">
      <dgm:prSet presAssocID="{BEB14F17-5EC5-47D6-8B07-86F2B127A88C}" presName="linNode" presStyleCnt="0"/>
      <dgm:spPr/>
    </dgm:pt>
    <dgm:pt modelId="{A1ACCAA3-4EE4-4384-9B0B-9A0B406A316F}" type="pres">
      <dgm:prSet presAssocID="{BEB14F17-5EC5-47D6-8B07-86F2B127A88C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576B50-D44D-4B34-9F5A-05AEEC62929B}" type="pres">
      <dgm:prSet presAssocID="{BEB14F17-5EC5-47D6-8B07-86F2B127A88C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6EEEDE-AD63-4D80-ABAC-B4EDF441DD48}" type="pres">
      <dgm:prSet presAssocID="{42DCF915-6181-4012-B198-643789C2D65B}" presName="sp" presStyleCnt="0"/>
      <dgm:spPr/>
    </dgm:pt>
    <dgm:pt modelId="{77F0F58C-B897-4B5D-B885-B10E0F972566}" type="pres">
      <dgm:prSet presAssocID="{59374AC6-5540-47D0-BF34-08717E4E598C}" presName="linNode" presStyleCnt="0"/>
      <dgm:spPr/>
    </dgm:pt>
    <dgm:pt modelId="{4C2349F1-9334-4A77-B7F2-C6D0088749C3}" type="pres">
      <dgm:prSet presAssocID="{59374AC6-5540-47D0-BF34-08717E4E598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3DC3F7-E7FC-4EAD-BEF6-F8E6932CCA16}" type="pres">
      <dgm:prSet presAssocID="{59374AC6-5540-47D0-BF34-08717E4E598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3D9EEC-54C9-41CD-9F76-4C6E82467347}" type="pres">
      <dgm:prSet presAssocID="{799E0751-6535-4A3A-A25C-025DF9EE7DEB}" presName="sp" presStyleCnt="0"/>
      <dgm:spPr/>
    </dgm:pt>
    <dgm:pt modelId="{FDCA414B-90C4-4408-90BC-9DCC9C75F183}" type="pres">
      <dgm:prSet presAssocID="{4E072F15-97BF-4DD7-900E-9FF3CE713DA9}" presName="linNode" presStyleCnt="0"/>
      <dgm:spPr/>
    </dgm:pt>
    <dgm:pt modelId="{A07AB916-541F-434F-8E46-62691FAED9ED}" type="pres">
      <dgm:prSet presAssocID="{4E072F15-97BF-4DD7-900E-9FF3CE713DA9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353F92-A4BD-47BE-8947-C54DDBCEA378}" type="pres">
      <dgm:prSet presAssocID="{4E072F15-97BF-4DD7-900E-9FF3CE713DA9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A79CE4-8658-4EED-BDDA-B49065FED3D0}" type="pres">
      <dgm:prSet presAssocID="{13FD1A4C-F25A-4A5C-9B51-7CA373DD46A5}" presName="sp" presStyleCnt="0"/>
      <dgm:spPr/>
    </dgm:pt>
    <dgm:pt modelId="{B17F5F03-09D6-4C5E-B7F6-F77AF84F4A8E}" type="pres">
      <dgm:prSet presAssocID="{56D21F47-A29D-4C9B-9EAB-0E46071FCFCE}" presName="linNode" presStyleCnt="0"/>
      <dgm:spPr/>
    </dgm:pt>
    <dgm:pt modelId="{30DEE49D-4541-4C35-8816-316A0228A955}" type="pres">
      <dgm:prSet presAssocID="{56D21F47-A29D-4C9B-9EAB-0E46071FCFCE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791447-8C4E-4144-A58C-7E2E4B0502EB}" type="pres">
      <dgm:prSet presAssocID="{56D21F47-A29D-4C9B-9EAB-0E46071FCFCE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8E1E180-00D6-48A9-AB57-D8CFA35B2771}" srcId="{44E9D228-271E-43B1-BD27-90A0D92A0725}" destId="{7C755B4A-FF1A-4E31-A0A8-C1AF34FCFF9F}" srcOrd="0" destOrd="0" parTransId="{603353B5-B7CE-40DE-994E-3767FC06FCFA}" sibTransId="{28DF9C75-2419-4BA2-B5DD-3FF46208A5FA}"/>
    <dgm:cxn modelId="{922F8FE8-C0CA-4566-A5D7-E3F71883427F}" type="presOf" srcId="{59300DD3-4737-49EE-A160-67278E5870B2}" destId="{CC5D64CD-C166-431C-A5E9-86D27D6215F2}" srcOrd="0" destOrd="0" presId="urn:microsoft.com/office/officeart/2005/8/layout/vList5"/>
    <dgm:cxn modelId="{3379FD51-0563-4F2C-BE80-D3CD739067C7}" type="presOf" srcId="{44E9D228-271E-43B1-BD27-90A0D92A0725}" destId="{9F9B3E3E-CBE9-411C-B667-BBD92B4778FC}" srcOrd="0" destOrd="0" presId="urn:microsoft.com/office/officeart/2005/8/layout/vList5"/>
    <dgm:cxn modelId="{6E0810EC-7419-4251-8111-72A4F925A48D}" type="presOf" srcId="{56D21F47-A29D-4C9B-9EAB-0E46071FCFCE}" destId="{30DEE49D-4541-4C35-8816-316A0228A955}" srcOrd="0" destOrd="0" presId="urn:microsoft.com/office/officeart/2005/8/layout/vList5"/>
    <dgm:cxn modelId="{84B6D7B0-5E7E-4907-BF4F-AF8AA4EACA34}" type="presOf" srcId="{5644299B-71A8-4586-AAD1-570989A0D2B6}" destId="{84791447-8C4E-4144-A58C-7E2E4B0502EB}" srcOrd="0" destOrd="0" presId="urn:microsoft.com/office/officeart/2005/8/layout/vList5"/>
    <dgm:cxn modelId="{E2F60200-236C-4B58-92ED-541D4E928560}" type="presOf" srcId="{BEB14F17-5EC5-47D6-8B07-86F2B127A88C}" destId="{A1ACCAA3-4EE4-4384-9B0B-9A0B406A316F}" srcOrd="0" destOrd="0" presId="urn:microsoft.com/office/officeart/2005/8/layout/vList5"/>
    <dgm:cxn modelId="{30FC91FE-E83E-4030-9F69-47C672A0A80F}" type="presOf" srcId="{898167EE-80FC-470D-B3FD-9D7DB10F7519}" destId="{044B4963-3B5F-4850-9807-3B9B77A2EB88}" srcOrd="0" destOrd="0" presId="urn:microsoft.com/office/officeart/2005/8/layout/vList5"/>
    <dgm:cxn modelId="{CCDA3444-CAD9-49CF-BAA4-9EAE795F437F}" type="presOf" srcId="{59374AC6-5540-47D0-BF34-08717E4E598C}" destId="{4C2349F1-9334-4A77-B7F2-C6D0088749C3}" srcOrd="0" destOrd="0" presId="urn:microsoft.com/office/officeart/2005/8/layout/vList5"/>
    <dgm:cxn modelId="{E4919EEB-7E45-4392-8DAD-1576D2645F1D}" type="presOf" srcId="{6DD523F2-3B47-436C-AEE0-B62819D6AD89}" destId="{7C921321-1857-4C6F-B965-072DD42069A1}" srcOrd="0" destOrd="0" presId="urn:microsoft.com/office/officeart/2005/8/layout/vList5"/>
    <dgm:cxn modelId="{D6370700-65DC-4D4B-8BF5-EC82ED2BA524}" srcId="{898167EE-80FC-470D-B3FD-9D7DB10F7519}" destId="{4E072F15-97BF-4DD7-900E-9FF3CE713DA9}" srcOrd="5" destOrd="0" parTransId="{606B1847-F0AE-41AF-A2FC-1D820BC621AA}" sibTransId="{13FD1A4C-F25A-4A5C-9B51-7CA373DD46A5}"/>
    <dgm:cxn modelId="{FBE9714B-EF51-452D-94F5-A81CB9DA154B}" type="presOf" srcId="{9816D14D-8852-4912-9BFD-B0F6E17D39EF}" destId="{A75EFF9E-6165-4995-8EB8-A84A89548578}" srcOrd="0" destOrd="0" presId="urn:microsoft.com/office/officeart/2005/8/layout/vList5"/>
    <dgm:cxn modelId="{1906ABE0-C342-487E-A664-E8AE868D82A8}" srcId="{59374AC6-5540-47D0-BF34-08717E4E598C}" destId="{8B61856A-826E-421C-ADD3-7B72C2240D68}" srcOrd="0" destOrd="0" parTransId="{1FC54509-3788-442B-A77D-A65AA42C92D0}" sibTransId="{42AEC072-3C77-42E5-B9EB-F7E61AB435CE}"/>
    <dgm:cxn modelId="{56B8B465-CFC1-4C5D-ADF4-E539515C0DB2}" srcId="{898167EE-80FC-470D-B3FD-9D7DB10F7519}" destId="{6DD523F2-3B47-436C-AEE0-B62819D6AD89}" srcOrd="2" destOrd="0" parTransId="{5B22C3C2-516A-4808-8859-668118B591EA}" sibTransId="{706A4E9B-8F85-473D-B675-D5E6BD0F9CAA}"/>
    <dgm:cxn modelId="{CC88A7D0-B945-45A8-9120-8CD69E958167}" srcId="{898167EE-80FC-470D-B3FD-9D7DB10F7519}" destId="{BEB14F17-5EC5-47D6-8B07-86F2B127A88C}" srcOrd="3" destOrd="0" parTransId="{C3AD201D-4190-4A75-8E0A-7DFA8EE01F40}" sibTransId="{42DCF915-6181-4012-B198-643789C2D65B}"/>
    <dgm:cxn modelId="{57015043-1C98-4700-ABDB-70AFC08E044D}" type="presOf" srcId="{1B09D8A4-9D96-4D0C-B08F-53DEF5EB7BFD}" destId="{0F95DEEC-9930-467F-B5EA-6742036CDD24}" srcOrd="0" destOrd="0" presId="urn:microsoft.com/office/officeart/2005/8/layout/vList5"/>
    <dgm:cxn modelId="{E64028C0-63ED-43D3-A752-32FC14A1AB44}" srcId="{6DD523F2-3B47-436C-AEE0-B62819D6AD89}" destId="{9816D14D-8852-4912-9BFD-B0F6E17D39EF}" srcOrd="0" destOrd="0" parTransId="{71DDB27F-37BA-4830-B0AF-238BCC6C3C6D}" sibTransId="{68645582-68A0-4C56-B540-6F02CE10C1BC}"/>
    <dgm:cxn modelId="{3A147F66-712E-433E-8427-2BCCF36940A1}" type="presOf" srcId="{29272887-B0C4-4461-80FF-C4B30BBC9796}" destId="{5F576B50-D44D-4B34-9F5A-05AEEC62929B}" srcOrd="0" destOrd="0" presId="urn:microsoft.com/office/officeart/2005/8/layout/vList5"/>
    <dgm:cxn modelId="{9B79EEC0-ED91-40EC-A5C0-21C73B276747}" srcId="{898167EE-80FC-470D-B3FD-9D7DB10F7519}" destId="{44E9D228-271E-43B1-BD27-90A0D92A0725}" srcOrd="1" destOrd="0" parTransId="{66383C8B-3866-478E-869A-75295A2346E9}" sibTransId="{47667225-2919-449E-993B-632FA7252CB0}"/>
    <dgm:cxn modelId="{AE22E20C-D3F5-4CF4-82B8-5EAD7A52A08F}" srcId="{56D21F47-A29D-4C9B-9EAB-0E46071FCFCE}" destId="{5644299B-71A8-4586-AAD1-570989A0D2B6}" srcOrd="0" destOrd="0" parTransId="{9C6560C7-D08F-40F0-BA9F-38388AE11F53}" sibTransId="{6586A4B7-A2BE-4E18-BBBE-B092FE7565A0}"/>
    <dgm:cxn modelId="{234EC32E-DC91-4478-ADD7-063FC83E91A7}" srcId="{59300DD3-4737-49EE-A160-67278E5870B2}" destId="{1B09D8A4-9D96-4D0C-B08F-53DEF5EB7BFD}" srcOrd="0" destOrd="0" parTransId="{9B1C4BBB-D475-43CD-9B9A-98B67C79A721}" sibTransId="{00560F7E-C64A-4BCF-A909-A7A1997C16CE}"/>
    <dgm:cxn modelId="{7C8BD56A-BA45-41B5-AF68-7C9F4E99E7EB}" srcId="{4E072F15-97BF-4DD7-900E-9FF3CE713DA9}" destId="{81DC9A52-9CFD-4BE4-AC2E-FEBA48FF2019}" srcOrd="0" destOrd="0" parTransId="{42921A4D-59E7-411F-9C8F-1DA3793DBFF7}" sibTransId="{33A8D027-F065-4AA8-8AA2-3282CB8088DE}"/>
    <dgm:cxn modelId="{8CB3F3FF-C557-4073-892D-B042A175C647}" srcId="{898167EE-80FC-470D-B3FD-9D7DB10F7519}" destId="{56D21F47-A29D-4C9B-9EAB-0E46071FCFCE}" srcOrd="6" destOrd="0" parTransId="{5124496D-3B8C-44FE-A30C-B0D61BD0FF7B}" sibTransId="{13FC8E72-F4D9-4499-B86A-75E13CDDA3F4}"/>
    <dgm:cxn modelId="{7BD481DF-ECB6-4EAB-9CB0-D6FF939D84E1}" type="presOf" srcId="{81DC9A52-9CFD-4BE4-AC2E-FEBA48FF2019}" destId="{A6353F92-A4BD-47BE-8947-C54DDBCEA378}" srcOrd="0" destOrd="0" presId="urn:microsoft.com/office/officeart/2005/8/layout/vList5"/>
    <dgm:cxn modelId="{CCF38D63-BE1B-407B-BDB3-5626B2EA1AD1}" srcId="{898167EE-80FC-470D-B3FD-9D7DB10F7519}" destId="{59300DD3-4737-49EE-A160-67278E5870B2}" srcOrd="0" destOrd="0" parTransId="{3B31A548-7915-4147-B4C4-22350601FB77}" sibTransId="{A1252427-FEAF-43F3-8773-648D60D65183}"/>
    <dgm:cxn modelId="{117C79EE-16DD-40A8-B358-BF0DC4BD5D1A}" srcId="{898167EE-80FC-470D-B3FD-9D7DB10F7519}" destId="{59374AC6-5540-47D0-BF34-08717E4E598C}" srcOrd="4" destOrd="0" parTransId="{6DE6DDB5-238A-4C00-85F9-A9E64F4037FD}" sibTransId="{799E0751-6535-4A3A-A25C-025DF9EE7DEB}"/>
    <dgm:cxn modelId="{4360C45C-0DA7-4CBD-B641-505A52077E90}" type="presOf" srcId="{8B61856A-826E-421C-ADD3-7B72C2240D68}" destId="{B53DC3F7-E7FC-4EAD-BEF6-F8E6932CCA16}" srcOrd="0" destOrd="0" presId="urn:microsoft.com/office/officeart/2005/8/layout/vList5"/>
    <dgm:cxn modelId="{D47C7E55-049A-4244-9F4F-B37A5188786B}" srcId="{BEB14F17-5EC5-47D6-8B07-86F2B127A88C}" destId="{29272887-B0C4-4461-80FF-C4B30BBC9796}" srcOrd="0" destOrd="0" parTransId="{4E76C1E8-E73C-4042-837E-103B3777EA18}" sibTransId="{36F79C98-C08C-4C3B-B7FB-ADCA2D1ADD73}"/>
    <dgm:cxn modelId="{A470673E-D338-4F1D-B368-DEA21B732B07}" type="presOf" srcId="{4E072F15-97BF-4DD7-900E-9FF3CE713DA9}" destId="{A07AB916-541F-434F-8E46-62691FAED9ED}" srcOrd="0" destOrd="0" presId="urn:microsoft.com/office/officeart/2005/8/layout/vList5"/>
    <dgm:cxn modelId="{9985C2CB-51C6-4B36-A6F5-05FEC0AC9AF4}" type="presOf" srcId="{7C755B4A-FF1A-4E31-A0A8-C1AF34FCFF9F}" destId="{4F9EAD15-3F4A-4915-A27E-13F38B77F041}" srcOrd="0" destOrd="0" presId="urn:microsoft.com/office/officeart/2005/8/layout/vList5"/>
    <dgm:cxn modelId="{26313A29-54CB-4FD8-B096-1B5973D6C007}" type="presParOf" srcId="{044B4963-3B5F-4850-9807-3B9B77A2EB88}" destId="{AF41FE02-D7C8-42F2-880F-F1344E20E40B}" srcOrd="0" destOrd="0" presId="urn:microsoft.com/office/officeart/2005/8/layout/vList5"/>
    <dgm:cxn modelId="{8F7A3C9B-55E4-4E5E-8351-A0D6A98D4AD8}" type="presParOf" srcId="{AF41FE02-D7C8-42F2-880F-F1344E20E40B}" destId="{CC5D64CD-C166-431C-A5E9-86D27D6215F2}" srcOrd="0" destOrd="0" presId="urn:microsoft.com/office/officeart/2005/8/layout/vList5"/>
    <dgm:cxn modelId="{19CEB91A-9B48-41CE-A50D-C40F1436D2CE}" type="presParOf" srcId="{AF41FE02-D7C8-42F2-880F-F1344E20E40B}" destId="{0F95DEEC-9930-467F-B5EA-6742036CDD24}" srcOrd="1" destOrd="0" presId="urn:microsoft.com/office/officeart/2005/8/layout/vList5"/>
    <dgm:cxn modelId="{2ACA79DA-A725-4063-BEA4-D5FB97DAF52F}" type="presParOf" srcId="{044B4963-3B5F-4850-9807-3B9B77A2EB88}" destId="{74696447-186D-4C38-8F45-5F98035B62F6}" srcOrd="1" destOrd="0" presId="urn:microsoft.com/office/officeart/2005/8/layout/vList5"/>
    <dgm:cxn modelId="{1BAFEA03-5DC5-4C80-8190-684BAC57A6EC}" type="presParOf" srcId="{044B4963-3B5F-4850-9807-3B9B77A2EB88}" destId="{7504D6B4-54FE-42F3-BBBD-9BCA26D86CC5}" srcOrd="2" destOrd="0" presId="urn:microsoft.com/office/officeart/2005/8/layout/vList5"/>
    <dgm:cxn modelId="{4241B9DE-7432-4BCF-AED8-26A5561E32BE}" type="presParOf" srcId="{7504D6B4-54FE-42F3-BBBD-9BCA26D86CC5}" destId="{9F9B3E3E-CBE9-411C-B667-BBD92B4778FC}" srcOrd="0" destOrd="0" presId="urn:microsoft.com/office/officeart/2005/8/layout/vList5"/>
    <dgm:cxn modelId="{D1CCCB60-BAAC-4657-84A8-100F640BD5AD}" type="presParOf" srcId="{7504D6B4-54FE-42F3-BBBD-9BCA26D86CC5}" destId="{4F9EAD15-3F4A-4915-A27E-13F38B77F041}" srcOrd="1" destOrd="0" presId="urn:microsoft.com/office/officeart/2005/8/layout/vList5"/>
    <dgm:cxn modelId="{B79D9404-6B84-4741-9D15-116B1A9FE1D1}" type="presParOf" srcId="{044B4963-3B5F-4850-9807-3B9B77A2EB88}" destId="{1A50D4BE-5D18-4C58-B321-DA9F0676AEA5}" srcOrd="3" destOrd="0" presId="urn:microsoft.com/office/officeart/2005/8/layout/vList5"/>
    <dgm:cxn modelId="{A0AE7CB8-6CEE-474D-86A1-FA8EC96E4EF5}" type="presParOf" srcId="{044B4963-3B5F-4850-9807-3B9B77A2EB88}" destId="{1F8F4F62-9639-4673-B75F-B3F187E5EBA7}" srcOrd="4" destOrd="0" presId="urn:microsoft.com/office/officeart/2005/8/layout/vList5"/>
    <dgm:cxn modelId="{BF5AAD54-BE84-437F-861D-21381466FE80}" type="presParOf" srcId="{1F8F4F62-9639-4673-B75F-B3F187E5EBA7}" destId="{7C921321-1857-4C6F-B965-072DD42069A1}" srcOrd="0" destOrd="0" presId="urn:microsoft.com/office/officeart/2005/8/layout/vList5"/>
    <dgm:cxn modelId="{0CFE2529-A49B-4263-8A22-426F786B29F7}" type="presParOf" srcId="{1F8F4F62-9639-4673-B75F-B3F187E5EBA7}" destId="{A75EFF9E-6165-4995-8EB8-A84A89548578}" srcOrd="1" destOrd="0" presId="urn:microsoft.com/office/officeart/2005/8/layout/vList5"/>
    <dgm:cxn modelId="{DBFE8714-38D0-4FD5-B223-E7B6049BB7CF}" type="presParOf" srcId="{044B4963-3B5F-4850-9807-3B9B77A2EB88}" destId="{2EC0137A-661F-466B-B107-694264559208}" srcOrd="5" destOrd="0" presId="urn:microsoft.com/office/officeart/2005/8/layout/vList5"/>
    <dgm:cxn modelId="{71875F72-E23F-4520-9617-3E5C3D577AF8}" type="presParOf" srcId="{044B4963-3B5F-4850-9807-3B9B77A2EB88}" destId="{46100F83-CC77-4F34-929E-DC88320CF062}" srcOrd="6" destOrd="0" presId="urn:microsoft.com/office/officeart/2005/8/layout/vList5"/>
    <dgm:cxn modelId="{BC208D9F-B62C-43A2-8677-2607BBB50FC4}" type="presParOf" srcId="{46100F83-CC77-4F34-929E-DC88320CF062}" destId="{A1ACCAA3-4EE4-4384-9B0B-9A0B406A316F}" srcOrd="0" destOrd="0" presId="urn:microsoft.com/office/officeart/2005/8/layout/vList5"/>
    <dgm:cxn modelId="{C18FFA03-3C8A-4303-84B0-1D69C2D4201A}" type="presParOf" srcId="{46100F83-CC77-4F34-929E-DC88320CF062}" destId="{5F576B50-D44D-4B34-9F5A-05AEEC62929B}" srcOrd="1" destOrd="0" presId="urn:microsoft.com/office/officeart/2005/8/layout/vList5"/>
    <dgm:cxn modelId="{78864DA6-28E1-4CE1-BA49-7949F44799C9}" type="presParOf" srcId="{044B4963-3B5F-4850-9807-3B9B77A2EB88}" destId="{7A6EEEDE-AD63-4D80-ABAC-B4EDF441DD48}" srcOrd="7" destOrd="0" presId="urn:microsoft.com/office/officeart/2005/8/layout/vList5"/>
    <dgm:cxn modelId="{3AF332A4-877C-4191-8A76-7E84D8FB9DBB}" type="presParOf" srcId="{044B4963-3B5F-4850-9807-3B9B77A2EB88}" destId="{77F0F58C-B897-4B5D-B885-B10E0F972566}" srcOrd="8" destOrd="0" presId="urn:microsoft.com/office/officeart/2005/8/layout/vList5"/>
    <dgm:cxn modelId="{BC3758B6-3327-4A17-932C-A09FA728A534}" type="presParOf" srcId="{77F0F58C-B897-4B5D-B885-B10E0F972566}" destId="{4C2349F1-9334-4A77-B7F2-C6D0088749C3}" srcOrd="0" destOrd="0" presId="urn:microsoft.com/office/officeart/2005/8/layout/vList5"/>
    <dgm:cxn modelId="{7325AF05-D5D0-4082-AEAC-18775D1177EB}" type="presParOf" srcId="{77F0F58C-B897-4B5D-B885-B10E0F972566}" destId="{B53DC3F7-E7FC-4EAD-BEF6-F8E6932CCA16}" srcOrd="1" destOrd="0" presId="urn:microsoft.com/office/officeart/2005/8/layout/vList5"/>
    <dgm:cxn modelId="{C337BD60-5F0A-431F-B370-2621E7CA55C8}" type="presParOf" srcId="{044B4963-3B5F-4850-9807-3B9B77A2EB88}" destId="{E23D9EEC-54C9-41CD-9F76-4C6E82467347}" srcOrd="9" destOrd="0" presId="urn:microsoft.com/office/officeart/2005/8/layout/vList5"/>
    <dgm:cxn modelId="{022722CA-9BB4-4186-A366-105F37292DA5}" type="presParOf" srcId="{044B4963-3B5F-4850-9807-3B9B77A2EB88}" destId="{FDCA414B-90C4-4408-90BC-9DCC9C75F183}" srcOrd="10" destOrd="0" presId="urn:microsoft.com/office/officeart/2005/8/layout/vList5"/>
    <dgm:cxn modelId="{7119F79E-F83C-43E0-AD0E-C3089EAEA4DF}" type="presParOf" srcId="{FDCA414B-90C4-4408-90BC-9DCC9C75F183}" destId="{A07AB916-541F-434F-8E46-62691FAED9ED}" srcOrd="0" destOrd="0" presId="urn:microsoft.com/office/officeart/2005/8/layout/vList5"/>
    <dgm:cxn modelId="{A22A0ED1-5BCE-41A1-A86B-5E1EC49AB207}" type="presParOf" srcId="{FDCA414B-90C4-4408-90BC-9DCC9C75F183}" destId="{A6353F92-A4BD-47BE-8947-C54DDBCEA378}" srcOrd="1" destOrd="0" presId="urn:microsoft.com/office/officeart/2005/8/layout/vList5"/>
    <dgm:cxn modelId="{ABC655C2-2834-4016-A4C5-92693025821E}" type="presParOf" srcId="{044B4963-3B5F-4850-9807-3B9B77A2EB88}" destId="{06A79CE4-8658-4EED-BDDA-B49065FED3D0}" srcOrd="11" destOrd="0" presId="urn:microsoft.com/office/officeart/2005/8/layout/vList5"/>
    <dgm:cxn modelId="{3EC093D1-3C2B-4021-9799-3E10080273D5}" type="presParOf" srcId="{044B4963-3B5F-4850-9807-3B9B77A2EB88}" destId="{B17F5F03-09D6-4C5E-B7F6-F77AF84F4A8E}" srcOrd="12" destOrd="0" presId="urn:microsoft.com/office/officeart/2005/8/layout/vList5"/>
    <dgm:cxn modelId="{9DF83F84-16DA-4668-85D5-55EC29E1EB37}" type="presParOf" srcId="{B17F5F03-09D6-4C5E-B7F6-F77AF84F4A8E}" destId="{30DEE49D-4541-4C35-8816-316A0228A955}" srcOrd="0" destOrd="0" presId="urn:microsoft.com/office/officeart/2005/8/layout/vList5"/>
    <dgm:cxn modelId="{17A2A768-6F35-4379-A021-91C17EEB1ED1}" type="presParOf" srcId="{B17F5F03-09D6-4C5E-B7F6-F77AF84F4A8E}" destId="{84791447-8C4E-4144-A58C-7E2E4B0502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26A3E-E880-49CB-BF96-F6B29AC58B9A}">
      <dsp:nvSpPr>
        <dsp:cNvPr id="0" name=""/>
        <dsp:cNvSpPr/>
      </dsp:nvSpPr>
      <dsp:spPr>
        <a:xfrm>
          <a:off x="3214" y="528726"/>
          <a:ext cx="1707887" cy="6831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Ціль</a:t>
          </a:r>
          <a:endParaRPr lang="uk-U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4" y="528726"/>
        <a:ext cx="1707887" cy="683154"/>
      </dsp:txXfrm>
    </dsp:sp>
    <dsp:sp modelId="{40C3D665-2B7E-4F87-AA8C-616A980A4225}">
      <dsp:nvSpPr>
        <dsp:cNvPr id="0" name=""/>
        <dsp:cNvSpPr/>
      </dsp:nvSpPr>
      <dsp:spPr>
        <a:xfrm>
          <a:off x="3214" y="1211881"/>
          <a:ext cx="1707887" cy="36014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конкретна </a:t>
          </a:r>
          <a:r>
            <a:rPr lang="uk-UA" sz="1600" b="1" u="sng" kern="1200" dirty="0" smtClean="0"/>
            <a:t>соціальна проблема або завдання</a:t>
          </a:r>
          <a:r>
            <a:rPr lang="uk-UA" sz="1600" kern="1200" dirty="0" smtClean="0"/>
            <a:t>, яке має бути вирішене (наприклад, зниження рівня безробіття, формування громадянської свідомості, соціалізація молоді тощо).</a:t>
          </a:r>
          <a:endParaRPr lang="uk-UA" sz="1600" kern="1200" dirty="0"/>
        </a:p>
      </dsp:txBody>
      <dsp:txXfrm>
        <a:off x="3214" y="1211881"/>
        <a:ext cx="1707887" cy="3601440"/>
      </dsp:txXfrm>
    </dsp:sp>
    <dsp:sp modelId="{87291E4E-3D33-4F91-972D-7BBE7F61C562}">
      <dsp:nvSpPr>
        <dsp:cNvPr id="0" name=""/>
        <dsp:cNvSpPr/>
      </dsp:nvSpPr>
      <dsp:spPr>
        <a:xfrm>
          <a:off x="1950205" y="528726"/>
          <a:ext cx="1707887" cy="683154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Суб'єкти</a:t>
          </a:r>
          <a:r>
            <a:rPr lang="uk-UA" sz="1800" kern="1200" smtClean="0"/>
            <a:t> </a:t>
          </a:r>
          <a:endParaRPr lang="uk-UA" sz="1800" kern="1200" dirty="0"/>
        </a:p>
      </dsp:txBody>
      <dsp:txXfrm>
        <a:off x="1950205" y="528726"/>
        <a:ext cx="1707887" cy="683154"/>
      </dsp:txXfrm>
    </dsp:sp>
    <dsp:sp modelId="{0616B48B-DC5C-433B-93C2-0E6E6549DE56}">
      <dsp:nvSpPr>
        <dsp:cNvPr id="0" name=""/>
        <dsp:cNvSpPr/>
      </dsp:nvSpPr>
      <dsp:spPr>
        <a:xfrm>
          <a:off x="1950205" y="1211881"/>
          <a:ext cx="1707887" cy="3601440"/>
        </a:xfrm>
        <a:prstGeom prst="rect">
          <a:avLst/>
        </a:prstGeom>
        <a:solidFill>
          <a:schemeClr val="accent3">
            <a:tint val="40000"/>
            <a:alpha val="90000"/>
            <a:hueOff val="2143371"/>
            <a:satOff val="-2759"/>
            <a:lumOff val="-21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143371"/>
              <a:satOff val="-2759"/>
              <a:lumOff val="-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u="sng" kern="1200" dirty="0" smtClean="0"/>
            <a:t>люди, організації чи інституції</a:t>
          </a:r>
          <a:r>
            <a:rPr lang="uk-UA" sz="1600" kern="1200" dirty="0" smtClean="0"/>
            <a:t>, які розробляють, впроваджують або контролюють соціальні технології (уряд, громадські організації, підприємства, ЗМІ, наукові установи).</a:t>
          </a:r>
          <a:endParaRPr lang="uk-UA" sz="1600" kern="1200" dirty="0"/>
        </a:p>
      </dsp:txBody>
      <dsp:txXfrm>
        <a:off x="1950205" y="1211881"/>
        <a:ext cx="1707887" cy="3601440"/>
      </dsp:txXfrm>
    </dsp:sp>
    <dsp:sp modelId="{EEB488D7-CF5C-4709-B7AF-DD67E39DBFDA}">
      <dsp:nvSpPr>
        <dsp:cNvPr id="0" name=""/>
        <dsp:cNvSpPr/>
      </dsp:nvSpPr>
      <dsp:spPr>
        <a:xfrm>
          <a:off x="3897196" y="528726"/>
          <a:ext cx="1707887" cy="683154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Об'єкти</a:t>
          </a:r>
          <a:endParaRPr lang="uk-U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7196" y="528726"/>
        <a:ext cx="1707887" cy="683154"/>
      </dsp:txXfrm>
    </dsp:sp>
    <dsp:sp modelId="{A2C57802-8B4A-4432-BB2D-EDE4C5730D64}">
      <dsp:nvSpPr>
        <dsp:cNvPr id="0" name=""/>
        <dsp:cNvSpPr/>
      </dsp:nvSpPr>
      <dsp:spPr>
        <a:xfrm>
          <a:off x="3897196" y="1211881"/>
          <a:ext cx="1707887" cy="3601440"/>
        </a:xfrm>
        <a:prstGeom prst="rect">
          <a:avLst/>
        </a:prstGeom>
        <a:solidFill>
          <a:schemeClr val="accent3">
            <a:tint val="40000"/>
            <a:alpha val="90000"/>
            <a:hueOff val="4286742"/>
            <a:satOff val="-5517"/>
            <a:lumOff val="-4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286742"/>
              <a:satOff val="-5517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u="sng" kern="1200" dirty="0" smtClean="0"/>
            <a:t>соціальні групи або індивіди, </a:t>
          </a:r>
          <a:r>
            <a:rPr lang="uk-UA" sz="1600" kern="1200" dirty="0" smtClean="0"/>
            <a:t>на яких спрямовані соціальні технології (молодь, пенсіонери, малозабезпечені верстви, підприємці тощо).</a:t>
          </a:r>
          <a:endParaRPr lang="uk-UA" sz="1600" kern="1200" dirty="0"/>
        </a:p>
      </dsp:txBody>
      <dsp:txXfrm>
        <a:off x="3897196" y="1211881"/>
        <a:ext cx="1707887" cy="3601440"/>
      </dsp:txXfrm>
    </dsp:sp>
    <dsp:sp modelId="{4E54D278-84EC-4846-BA01-F16ADDD94937}">
      <dsp:nvSpPr>
        <dsp:cNvPr id="0" name=""/>
        <dsp:cNvSpPr/>
      </dsp:nvSpPr>
      <dsp:spPr>
        <a:xfrm>
          <a:off x="5842480" y="515569"/>
          <a:ext cx="1707887" cy="683154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</a:t>
          </a:r>
          <a:r>
            <a:rPr lang="uk-UA" sz="1800" kern="1200" smtClean="0"/>
            <a:t> </a:t>
          </a:r>
          <a:r>
            <a:rPr lang="uk-UA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 засоби</a:t>
          </a:r>
          <a:endParaRPr lang="uk-U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42480" y="515569"/>
        <a:ext cx="1707887" cy="683154"/>
      </dsp:txXfrm>
    </dsp:sp>
    <dsp:sp modelId="{4B54BB1B-70A0-43BA-B2EB-B1C967D70D40}">
      <dsp:nvSpPr>
        <dsp:cNvPr id="0" name=""/>
        <dsp:cNvSpPr/>
      </dsp:nvSpPr>
      <dsp:spPr>
        <a:xfrm>
          <a:off x="5844188" y="1211881"/>
          <a:ext cx="1707887" cy="3601440"/>
        </a:xfrm>
        <a:prstGeom prst="rect">
          <a:avLst/>
        </a:prstGeom>
        <a:solidFill>
          <a:schemeClr val="accent3">
            <a:tint val="40000"/>
            <a:alpha val="90000"/>
            <a:hueOff val="6430112"/>
            <a:satOff val="-8276"/>
            <a:lumOff val="-64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0112"/>
              <a:satOff val="-8276"/>
              <a:lumOff val="-6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сукупність </a:t>
          </a:r>
          <a:r>
            <a:rPr lang="uk-UA" sz="1500" b="1" u="sng" kern="1200" dirty="0" smtClean="0"/>
            <a:t>прийомів, механізмів, алгоритмів та інструментів</a:t>
          </a:r>
          <a:r>
            <a:rPr lang="uk-UA" sz="1500" kern="1200" dirty="0" smtClean="0"/>
            <a:t>, які використовують для реалізації технологій (соціальна реклама, тренінги, правові норми, цифрові технології, медіа</a:t>
          </a:r>
          <a:r>
            <a:rPr lang="uk-UA" sz="1600" kern="1200" dirty="0" smtClean="0"/>
            <a:t>).</a:t>
          </a:r>
          <a:endParaRPr lang="uk-UA" sz="1600" kern="1200" dirty="0"/>
        </a:p>
      </dsp:txBody>
      <dsp:txXfrm>
        <a:off x="5844188" y="1211881"/>
        <a:ext cx="1707887" cy="3601440"/>
      </dsp:txXfrm>
    </dsp:sp>
    <dsp:sp modelId="{5C70BC50-3CA8-485E-851E-429CC94B44E6}">
      <dsp:nvSpPr>
        <dsp:cNvPr id="0" name=""/>
        <dsp:cNvSpPr/>
      </dsp:nvSpPr>
      <dsp:spPr>
        <a:xfrm>
          <a:off x="7791179" y="528726"/>
          <a:ext cx="1707887" cy="683154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Процедури та механізми реалізації</a:t>
          </a:r>
          <a:endParaRPr lang="uk-UA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91179" y="528726"/>
        <a:ext cx="1707887" cy="683154"/>
      </dsp:txXfrm>
    </dsp:sp>
    <dsp:sp modelId="{2AB6911C-2526-42A7-A28A-52F88E10680F}">
      <dsp:nvSpPr>
        <dsp:cNvPr id="0" name=""/>
        <dsp:cNvSpPr/>
      </dsp:nvSpPr>
      <dsp:spPr>
        <a:xfrm>
          <a:off x="7791179" y="1211881"/>
          <a:ext cx="1707887" cy="3601440"/>
        </a:xfrm>
        <a:prstGeom prst="rect">
          <a:avLst/>
        </a:prstGeom>
        <a:solidFill>
          <a:schemeClr val="accent3">
            <a:tint val="40000"/>
            <a:alpha val="90000"/>
            <a:hueOff val="8573483"/>
            <a:satOff val="-11034"/>
            <a:lumOff val="-86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573483"/>
              <a:satOff val="-11034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конкретні </a:t>
          </a:r>
          <a:r>
            <a:rPr lang="uk-UA" sz="1600" b="1" u="sng" kern="1200" noProof="0" dirty="0" smtClean="0"/>
            <a:t>кроки та етапи впровадження</a:t>
          </a:r>
          <a:r>
            <a:rPr lang="uk-UA" sz="1600" kern="1200" noProof="0" dirty="0" smtClean="0"/>
            <a:t> соціальних технологій, включаючи моніторинг, коригування та оцінку ефективності.</a:t>
          </a:r>
          <a:endParaRPr lang="uk-UA" sz="1600" kern="1200" noProof="0" dirty="0"/>
        </a:p>
      </dsp:txBody>
      <dsp:txXfrm>
        <a:off x="7791179" y="1211881"/>
        <a:ext cx="1707887" cy="3601440"/>
      </dsp:txXfrm>
    </dsp:sp>
    <dsp:sp modelId="{2B7C4553-989A-42C9-84A5-8677F3750840}">
      <dsp:nvSpPr>
        <dsp:cNvPr id="0" name=""/>
        <dsp:cNvSpPr/>
      </dsp:nvSpPr>
      <dsp:spPr>
        <a:xfrm>
          <a:off x="9738170" y="528726"/>
          <a:ext cx="1707887" cy="68315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Ресурси</a:t>
          </a:r>
          <a:endParaRPr lang="uk-U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38170" y="528726"/>
        <a:ext cx="1707887" cy="683154"/>
      </dsp:txXfrm>
    </dsp:sp>
    <dsp:sp modelId="{8A7DE66C-AF6F-4338-B7E7-B1F184615BDA}">
      <dsp:nvSpPr>
        <dsp:cNvPr id="0" name=""/>
        <dsp:cNvSpPr/>
      </dsp:nvSpPr>
      <dsp:spPr>
        <a:xfrm>
          <a:off x="9738170" y="1211881"/>
          <a:ext cx="1707887" cy="3601440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u="sng" kern="1200" dirty="0" smtClean="0"/>
            <a:t>матеріальні, фінансові, людські та інформаційні </a:t>
          </a:r>
          <a:r>
            <a:rPr lang="uk-UA" sz="1600" kern="1200" dirty="0" smtClean="0"/>
            <a:t>ресурси, необхідні для впровадження технології.</a:t>
          </a:r>
          <a:endParaRPr lang="uk-UA" sz="1600" kern="1200" dirty="0"/>
        </a:p>
      </dsp:txBody>
      <dsp:txXfrm>
        <a:off x="9738170" y="1211881"/>
        <a:ext cx="1707887" cy="3601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DEEC-9930-467F-B5EA-6742036CDD24}">
      <dsp:nvSpPr>
        <dsp:cNvPr id="0" name=""/>
        <dsp:cNvSpPr/>
      </dsp:nvSpPr>
      <dsp:spPr>
        <a:xfrm rot="5400000">
          <a:off x="4379290" y="-1617379"/>
          <a:ext cx="1132438" cy="465459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орієнтовані на досягнення далеких цілей на відносно тривалих етапах розвитку</a:t>
          </a:r>
          <a:endParaRPr lang="uk-UA" sz="2000" kern="1200" noProof="0" dirty="0"/>
        </a:p>
      </dsp:txBody>
      <dsp:txXfrm rot="-5400000">
        <a:off x="2618211" y="198981"/>
        <a:ext cx="4599316" cy="1021876"/>
      </dsp:txXfrm>
    </dsp:sp>
    <dsp:sp modelId="{CC5D64CD-C166-431C-A5E9-86D27D6215F2}">
      <dsp:nvSpPr>
        <dsp:cNvPr id="0" name=""/>
        <dsp:cNvSpPr/>
      </dsp:nvSpPr>
      <dsp:spPr>
        <a:xfrm>
          <a:off x="0" y="2144"/>
          <a:ext cx="2618210" cy="14155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Стратегічні</a:t>
          </a:r>
          <a:endParaRPr lang="uk-UA" sz="2400" kern="1200" dirty="0"/>
        </a:p>
      </dsp:txBody>
      <dsp:txXfrm>
        <a:off x="69101" y="71245"/>
        <a:ext cx="2480008" cy="1277345"/>
      </dsp:txXfrm>
    </dsp:sp>
    <dsp:sp modelId="{4F9EAD15-3F4A-4915-A27E-13F38B77F041}">
      <dsp:nvSpPr>
        <dsp:cNvPr id="0" name=""/>
        <dsp:cNvSpPr/>
      </dsp:nvSpPr>
      <dsp:spPr>
        <a:xfrm rot="5400000">
          <a:off x="4379290" y="-131224"/>
          <a:ext cx="1132438" cy="4654597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орієнтовані на досягнення ближніх цілей в конкретних ситуаціях</a:t>
          </a:r>
          <a:endParaRPr lang="uk-UA" sz="2000" kern="1200" noProof="0" dirty="0"/>
        </a:p>
      </dsp:txBody>
      <dsp:txXfrm rot="-5400000">
        <a:off x="2618211" y="1685136"/>
        <a:ext cx="4599316" cy="1021876"/>
      </dsp:txXfrm>
    </dsp:sp>
    <dsp:sp modelId="{9F9B3E3E-CBE9-411C-B667-BBD92B4778FC}">
      <dsp:nvSpPr>
        <dsp:cNvPr id="0" name=""/>
        <dsp:cNvSpPr/>
      </dsp:nvSpPr>
      <dsp:spPr>
        <a:xfrm>
          <a:off x="0" y="1488470"/>
          <a:ext cx="2618210" cy="141554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Тактичні</a:t>
          </a:r>
          <a:endParaRPr lang="uk-UA" sz="2400" kern="1200" dirty="0"/>
        </a:p>
      </dsp:txBody>
      <dsp:txXfrm>
        <a:off x="69101" y="1557571"/>
        <a:ext cx="2480008" cy="1277345"/>
      </dsp:txXfrm>
    </dsp:sp>
    <dsp:sp modelId="{A75EFF9E-6165-4995-8EB8-A84A89548578}">
      <dsp:nvSpPr>
        <dsp:cNvPr id="0" name=""/>
        <dsp:cNvSpPr/>
      </dsp:nvSpPr>
      <dsp:spPr>
        <a:xfrm rot="5400000">
          <a:off x="4379290" y="1355270"/>
          <a:ext cx="1132438" cy="4654597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орієнтовані на досягнення поточних цілей і рішення виникаючих при цьому завдань</a:t>
          </a:r>
          <a:endParaRPr lang="uk-UA" sz="2000" kern="1200" noProof="0" dirty="0"/>
        </a:p>
      </dsp:txBody>
      <dsp:txXfrm rot="-5400000">
        <a:off x="2618211" y="3171631"/>
        <a:ext cx="4599316" cy="1021876"/>
      </dsp:txXfrm>
    </dsp:sp>
    <dsp:sp modelId="{7C921321-1857-4C6F-B965-072DD42069A1}">
      <dsp:nvSpPr>
        <dsp:cNvPr id="0" name=""/>
        <dsp:cNvSpPr/>
      </dsp:nvSpPr>
      <dsp:spPr>
        <a:xfrm>
          <a:off x="0" y="2974795"/>
          <a:ext cx="2618210" cy="141554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Оперативні</a:t>
          </a:r>
          <a:endParaRPr lang="uk-UA" sz="2400" kern="1200" dirty="0"/>
        </a:p>
      </dsp:txBody>
      <dsp:txXfrm>
        <a:off x="69101" y="3043896"/>
        <a:ext cx="2480008" cy="1277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A53A9-BA76-4046-BEC6-7C245A8E4C72}">
      <dsp:nvSpPr>
        <dsp:cNvPr id="0" name=""/>
        <dsp:cNvSpPr/>
      </dsp:nvSpPr>
      <dsp:spPr>
        <a:xfrm>
          <a:off x="2602" y="1038770"/>
          <a:ext cx="4915080" cy="578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8AE7E-7574-4C1A-8294-877F7A347801}">
      <dsp:nvSpPr>
        <dsp:cNvPr id="0" name=""/>
        <dsp:cNvSpPr/>
      </dsp:nvSpPr>
      <dsp:spPr>
        <a:xfrm>
          <a:off x="2602" y="1255936"/>
          <a:ext cx="361079" cy="361079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11BFD-3479-431B-B56D-F53DD2F99729}">
      <dsp:nvSpPr>
        <dsp:cNvPr id="0" name=""/>
        <dsp:cNvSpPr/>
      </dsp:nvSpPr>
      <dsp:spPr>
        <a:xfrm>
          <a:off x="2602" y="0"/>
          <a:ext cx="4915080" cy="103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1. Організаційна</a:t>
          </a:r>
          <a:endParaRPr lang="uk-UA" sz="3500" b="1" kern="1200" dirty="0"/>
        </a:p>
      </dsp:txBody>
      <dsp:txXfrm>
        <a:off x="2602" y="0"/>
        <a:ext cx="4915080" cy="1038770"/>
      </dsp:txXfrm>
    </dsp:sp>
    <dsp:sp modelId="{DBCE0228-568C-444B-9098-FEF95CC135DD}">
      <dsp:nvSpPr>
        <dsp:cNvPr id="0" name=""/>
        <dsp:cNvSpPr/>
      </dsp:nvSpPr>
      <dsp:spPr>
        <a:xfrm>
          <a:off x="2602" y="2097601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2B51D-582B-4F6C-A122-1E0AD3DAA8FE}">
      <dsp:nvSpPr>
        <dsp:cNvPr id="0" name=""/>
        <dsp:cNvSpPr/>
      </dsp:nvSpPr>
      <dsp:spPr>
        <a:xfrm>
          <a:off x="346658" y="1857308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Забезпечує структуроване впровадження соціальних змін.</a:t>
          </a:r>
          <a:endParaRPr lang="uk-UA" sz="2200" kern="1200" noProof="0" dirty="0"/>
        </a:p>
      </dsp:txBody>
      <dsp:txXfrm>
        <a:off x="346658" y="1857308"/>
        <a:ext cx="4571024" cy="841656"/>
      </dsp:txXfrm>
    </dsp:sp>
    <dsp:sp modelId="{BE991116-6943-4225-B2E2-AB54CB7312BC}">
      <dsp:nvSpPr>
        <dsp:cNvPr id="0" name=""/>
        <dsp:cNvSpPr/>
      </dsp:nvSpPr>
      <dsp:spPr>
        <a:xfrm>
          <a:off x="2602" y="2939258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D1AAC-5DA8-442A-A982-E23BB41BD68C}">
      <dsp:nvSpPr>
        <dsp:cNvPr id="0" name=""/>
        <dsp:cNvSpPr/>
      </dsp:nvSpPr>
      <dsp:spPr>
        <a:xfrm>
          <a:off x="346658" y="2698965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Визначає механізми взаємодії між суб’єктами та об’єктами соціальних технологій.</a:t>
          </a:r>
          <a:endParaRPr lang="uk-UA" sz="2200" kern="1200" noProof="0" dirty="0"/>
        </a:p>
      </dsp:txBody>
      <dsp:txXfrm>
        <a:off x="346658" y="2698965"/>
        <a:ext cx="4571024" cy="841656"/>
      </dsp:txXfrm>
    </dsp:sp>
    <dsp:sp modelId="{CA2D0034-70B0-4AA7-8059-8F40D04C4DD2}">
      <dsp:nvSpPr>
        <dsp:cNvPr id="0" name=""/>
        <dsp:cNvSpPr/>
      </dsp:nvSpPr>
      <dsp:spPr>
        <a:xfrm>
          <a:off x="2602" y="3780914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4551D-F7D1-4C5B-8427-21A2A5153728}">
      <dsp:nvSpPr>
        <dsp:cNvPr id="0" name=""/>
        <dsp:cNvSpPr/>
      </dsp:nvSpPr>
      <dsp:spPr>
        <a:xfrm>
          <a:off x="346658" y="3540621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Впорядковує суспільні процеси та оптимізує соціальні відносини.</a:t>
          </a:r>
          <a:endParaRPr lang="uk-UA" sz="2200" kern="1200" dirty="0"/>
        </a:p>
      </dsp:txBody>
      <dsp:txXfrm>
        <a:off x="346658" y="3540621"/>
        <a:ext cx="4571024" cy="841656"/>
      </dsp:txXfrm>
    </dsp:sp>
    <dsp:sp modelId="{E9C43EC3-9920-4967-B7C0-3CD27D08AFB8}">
      <dsp:nvSpPr>
        <dsp:cNvPr id="0" name=""/>
        <dsp:cNvSpPr/>
      </dsp:nvSpPr>
      <dsp:spPr>
        <a:xfrm>
          <a:off x="5163437" y="1038770"/>
          <a:ext cx="4915080" cy="578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B62D3-4DB6-471F-8572-2544AD6E8F98}">
      <dsp:nvSpPr>
        <dsp:cNvPr id="0" name=""/>
        <dsp:cNvSpPr/>
      </dsp:nvSpPr>
      <dsp:spPr>
        <a:xfrm>
          <a:off x="5163437" y="1255936"/>
          <a:ext cx="361079" cy="361079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174DB-00A7-463D-ADE7-F41D9FDB2D8F}">
      <dsp:nvSpPr>
        <dsp:cNvPr id="0" name=""/>
        <dsp:cNvSpPr/>
      </dsp:nvSpPr>
      <dsp:spPr>
        <a:xfrm>
          <a:off x="5163437" y="0"/>
          <a:ext cx="4915080" cy="103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2. Регулятивна</a:t>
          </a:r>
          <a:endParaRPr lang="uk-UA" sz="3500" b="1" kern="1200" dirty="0"/>
        </a:p>
      </dsp:txBody>
      <dsp:txXfrm>
        <a:off x="5163437" y="0"/>
        <a:ext cx="4915080" cy="1038770"/>
      </dsp:txXfrm>
    </dsp:sp>
    <dsp:sp modelId="{43F136F1-15D4-4FE7-A84E-69585C94A09D}">
      <dsp:nvSpPr>
        <dsp:cNvPr id="0" name=""/>
        <dsp:cNvSpPr/>
      </dsp:nvSpPr>
      <dsp:spPr>
        <a:xfrm>
          <a:off x="5163437" y="2097601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6A83B-A86F-4F68-914E-91F0E11F7D24}">
      <dsp:nvSpPr>
        <dsp:cNvPr id="0" name=""/>
        <dsp:cNvSpPr/>
      </dsp:nvSpPr>
      <dsp:spPr>
        <a:xfrm>
          <a:off x="5507492" y="1857308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Встановлює правила та норми соціальної поведінки.</a:t>
          </a:r>
          <a:endParaRPr lang="uk-UA" sz="2200" kern="1200" noProof="0" dirty="0"/>
        </a:p>
      </dsp:txBody>
      <dsp:txXfrm>
        <a:off x="5507492" y="1857308"/>
        <a:ext cx="4571024" cy="841656"/>
      </dsp:txXfrm>
    </dsp:sp>
    <dsp:sp modelId="{0CB81DE9-10A0-4460-9528-06F56F143C51}">
      <dsp:nvSpPr>
        <dsp:cNvPr id="0" name=""/>
        <dsp:cNvSpPr/>
      </dsp:nvSpPr>
      <dsp:spPr>
        <a:xfrm>
          <a:off x="5163437" y="2939258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D6DD4-DD9D-4AE2-9A6E-531017591628}">
      <dsp:nvSpPr>
        <dsp:cNvPr id="0" name=""/>
        <dsp:cNvSpPr/>
      </dsp:nvSpPr>
      <dsp:spPr>
        <a:xfrm>
          <a:off x="5507492" y="2698965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Сприяє формуванню соціальних стандартів і механізмів контролю.</a:t>
          </a:r>
          <a:endParaRPr lang="uk-UA" sz="2200" kern="1200" noProof="0" dirty="0"/>
        </a:p>
      </dsp:txBody>
      <dsp:txXfrm>
        <a:off x="5507492" y="2698965"/>
        <a:ext cx="4571024" cy="841656"/>
      </dsp:txXfrm>
    </dsp:sp>
    <dsp:sp modelId="{4510D886-835A-40D0-BBC9-E194534E71D3}">
      <dsp:nvSpPr>
        <dsp:cNvPr id="0" name=""/>
        <dsp:cNvSpPr/>
      </dsp:nvSpPr>
      <dsp:spPr>
        <a:xfrm>
          <a:off x="5163437" y="3780914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B9F8A-8BED-4D44-A5CF-19DDC6EDD309}">
      <dsp:nvSpPr>
        <dsp:cNvPr id="0" name=""/>
        <dsp:cNvSpPr/>
      </dsp:nvSpPr>
      <dsp:spPr>
        <a:xfrm>
          <a:off x="5507492" y="3540621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Допомагає врегульовувати конфлікти та забезпечує стабільність у суспільстві</a:t>
          </a:r>
          <a:endParaRPr lang="uk-UA" sz="2200" kern="1200" noProof="0" dirty="0"/>
        </a:p>
      </dsp:txBody>
      <dsp:txXfrm>
        <a:off x="5507492" y="3540621"/>
        <a:ext cx="4571024" cy="841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A53A9-BA76-4046-BEC6-7C245A8E4C72}">
      <dsp:nvSpPr>
        <dsp:cNvPr id="0" name=""/>
        <dsp:cNvSpPr/>
      </dsp:nvSpPr>
      <dsp:spPr>
        <a:xfrm>
          <a:off x="2602" y="1038770"/>
          <a:ext cx="4915080" cy="578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8AE7E-7574-4C1A-8294-877F7A347801}">
      <dsp:nvSpPr>
        <dsp:cNvPr id="0" name=""/>
        <dsp:cNvSpPr/>
      </dsp:nvSpPr>
      <dsp:spPr>
        <a:xfrm>
          <a:off x="2602" y="1255936"/>
          <a:ext cx="361079" cy="361079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11BFD-3479-431B-B56D-F53DD2F99729}">
      <dsp:nvSpPr>
        <dsp:cNvPr id="0" name=""/>
        <dsp:cNvSpPr/>
      </dsp:nvSpPr>
      <dsp:spPr>
        <a:xfrm>
          <a:off x="2602" y="0"/>
          <a:ext cx="4915080" cy="103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7. Контрольна</a:t>
          </a:r>
          <a:endParaRPr lang="uk-UA" sz="3500" b="1" kern="1200" dirty="0"/>
        </a:p>
      </dsp:txBody>
      <dsp:txXfrm>
        <a:off x="2602" y="0"/>
        <a:ext cx="4915080" cy="1038770"/>
      </dsp:txXfrm>
    </dsp:sp>
    <dsp:sp modelId="{DBCE0228-568C-444B-9098-FEF95CC135DD}">
      <dsp:nvSpPr>
        <dsp:cNvPr id="0" name=""/>
        <dsp:cNvSpPr/>
      </dsp:nvSpPr>
      <dsp:spPr>
        <a:xfrm>
          <a:off x="2602" y="2097601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2B51D-582B-4F6C-A122-1E0AD3DAA8FE}">
      <dsp:nvSpPr>
        <dsp:cNvPr id="0" name=""/>
        <dsp:cNvSpPr/>
      </dsp:nvSpPr>
      <dsp:spPr>
        <a:xfrm>
          <a:off x="360051" y="1872205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noProof="0" dirty="0" smtClean="0"/>
            <a:t>Забезпечує оцінку ефективності впровадження соціальних технологій</a:t>
          </a:r>
          <a:endParaRPr lang="uk-UA" sz="2100" kern="1200" noProof="0" dirty="0"/>
        </a:p>
      </dsp:txBody>
      <dsp:txXfrm>
        <a:off x="360051" y="1872205"/>
        <a:ext cx="4571024" cy="841656"/>
      </dsp:txXfrm>
    </dsp:sp>
    <dsp:sp modelId="{BE991116-6943-4225-B2E2-AB54CB7312BC}">
      <dsp:nvSpPr>
        <dsp:cNvPr id="0" name=""/>
        <dsp:cNvSpPr/>
      </dsp:nvSpPr>
      <dsp:spPr>
        <a:xfrm>
          <a:off x="2602" y="2939258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D1AAC-5DA8-442A-A982-E23BB41BD68C}">
      <dsp:nvSpPr>
        <dsp:cNvPr id="0" name=""/>
        <dsp:cNvSpPr/>
      </dsp:nvSpPr>
      <dsp:spPr>
        <a:xfrm>
          <a:off x="346658" y="2698965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Сприяє корекції соціальних процесів у разі відхилень від запланованих результатів.</a:t>
          </a:r>
          <a:endParaRPr lang="uk-UA" sz="2200" kern="1200" noProof="0" dirty="0"/>
        </a:p>
      </dsp:txBody>
      <dsp:txXfrm>
        <a:off x="346658" y="2698965"/>
        <a:ext cx="4571024" cy="841656"/>
      </dsp:txXfrm>
    </dsp:sp>
    <dsp:sp modelId="{CA2D0034-70B0-4AA7-8059-8F40D04C4DD2}">
      <dsp:nvSpPr>
        <dsp:cNvPr id="0" name=""/>
        <dsp:cNvSpPr/>
      </dsp:nvSpPr>
      <dsp:spPr>
        <a:xfrm>
          <a:off x="2602" y="3780914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4551D-F7D1-4C5B-8427-21A2A5153728}">
      <dsp:nvSpPr>
        <dsp:cNvPr id="0" name=""/>
        <dsp:cNvSpPr/>
      </dsp:nvSpPr>
      <dsp:spPr>
        <a:xfrm>
          <a:off x="346658" y="3540621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Підтримує баланс між стабільністю та змінами в суспільстві.</a:t>
          </a:r>
          <a:endParaRPr lang="uk-UA" sz="2200" kern="1200" dirty="0"/>
        </a:p>
      </dsp:txBody>
      <dsp:txXfrm>
        <a:off x="346658" y="3540621"/>
        <a:ext cx="4571024" cy="841656"/>
      </dsp:txXfrm>
    </dsp:sp>
    <dsp:sp modelId="{E9C43EC3-9920-4967-B7C0-3CD27D08AFB8}">
      <dsp:nvSpPr>
        <dsp:cNvPr id="0" name=""/>
        <dsp:cNvSpPr/>
      </dsp:nvSpPr>
      <dsp:spPr>
        <a:xfrm>
          <a:off x="5163437" y="1038770"/>
          <a:ext cx="4915080" cy="578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B62D3-4DB6-471F-8572-2544AD6E8F98}">
      <dsp:nvSpPr>
        <dsp:cNvPr id="0" name=""/>
        <dsp:cNvSpPr/>
      </dsp:nvSpPr>
      <dsp:spPr>
        <a:xfrm>
          <a:off x="5163437" y="1255936"/>
          <a:ext cx="361079" cy="361079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174DB-00A7-463D-ADE7-F41D9FDB2D8F}">
      <dsp:nvSpPr>
        <dsp:cNvPr id="0" name=""/>
        <dsp:cNvSpPr/>
      </dsp:nvSpPr>
      <dsp:spPr>
        <a:xfrm>
          <a:off x="5163437" y="0"/>
          <a:ext cx="4915080" cy="103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8. Виховна</a:t>
          </a:r>
          <a:endParaRPr lang="uk-UA" sz="3500" b="1" kern="1200" dirty="0"/>
        </a:p>
      </dsp:txBody>
      <dsp:txXfrm>
        <a:off x="5163437" y="0"/>
        <a:ext cx="4915080" cy="1038770"/>
      </dsp:txXfrm>
    </dsp:sp>
    <dsp:sp modelId="{43F136F1-15D4-4FE7-A84E-69585C94A09D}">
      <dsp:nvSpPr>
        <dsp:cNvPr id="0" name=""/>
        <dsp:cNvSpPr/>
      </dsp:nvSpPr>
      <dsp:spPr>
        <a:xfrm>
          <a:off x="5163437" y="2097601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6A83B-A86F-4F68-914E-91F0E11F7D24}">
      <dsp:nvSpPr>
        <dsp:cNvPr id="0" name=""/>
        <dsp:cNvSpPr/>
      </dsp:nvSpPr>
      <dsp:spPr>
        <a:xfrm>
          <a:off x="5507492" y="1857308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noProof="0" dirty="0" smtClean="0"/>
            <a:t>Формує громадянську свідомість, соціальну відповідальність і моральні цінності.</a:t>
          </a:r>
          <a:endParaRPr lang="uk-UA" sz="2100" kern="1200" noProof="0" dirty="0"/>
        </a:p>
      </dsp:txBody>
      <dsp:txXfrm>
        <a:off x="5507492" y="1857308"/>
        <a:ext cx="4571024" cy="841656"/>
      </dsp:txXfrm>
    </dsp:sp>
    <dsp:sp modelId="{0CB81DE9-10A0-4460-9528-06F56F143C51}">
      <dsp:nvSpPr>
        <dsp:cNvPr id="0" name=""/>
        <dsp:cNvSpPr/>
      </dsp:nvSpPr>
      <dsp:spPr>
        <a:xfrm>
          <a:off x="5163437" y="2939258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D6DD4-DD9D-4AE2-9A6E-531017591628}">
      <dsp:nvSpPr>
        <dsp:cNvPr id="0" name=""/>
        <dsp:cNvSpPr/>
      </dsp:nvSpPr>
      <dsp:spPr>
        <a:xfrm>
          <a:off x="5507492" y="2698965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noProof="0" dirty="0" smtClean="0"/>
            <a:t>Використовується в освіті, культурній сфері, соціальній політиці</a:t>
          </a:r>
          <a:endParaRPr lang="uk-UA" sz="2100" kern="1200" noProof="0" dirty="0"/>
        </a:p>
      </dsp:txBody>
      <dsp:txXfrm>
        <a:off x="5507492" y="2698965"/>
        <a:ext cx="4571024" cy="841656"/>
      </dsp:txXfrm>
    </dsp:sp>
    <dsp:sp modelId="{4510D886-835A-40D0-BBC9-E194534E71D3}">
      <dsp:nvSpPr>
        <dsp:cNvPr id="0" name=""/>
        <dsp:cNvSpPr/>
      </dsp:nvSpPr>
      <dsp:spPr>
        <a:xfrm>
          <a:off x="5163437" y="3780914"/>
          <a:ext cx="361070" cy="361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B9F8A-8BED-4D44-A5CF-19DDC6EDD309}">
      <dsp:nvSpPr>
        <dsp:cNvPr id="0" name=""/>
        <dsp:cNvSpPr/>
      </dsp:nvSpPr>
      <dsp:spPr>
        <a:xfrm>
          <a:off x="5507492" y="3540621"/>
          <a:ext cx="4571024" cy="84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noProof="0" dirty="0" smtClean="0"/>
            <a:t>Допомагає розвивати соціальні навички та компетенції.</a:t>
          </a:r>
          <a:endParaRPr lang="uk-UA" sz="2100" kern="1200" noProof="0" dirty="0"/>
        </a:p>
      </dsp:txBody>
      <dsp:txXfrm>
        <a:off x="5507492" y="3540621"/>
        <a:ext cx="4571024" cy="8416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BB2DA-7ACD-45B5-A7D7-E86D735291DC}">
      <dsp:nvSpPr>
        <dsp:cNvPr id="0" name=""/>
        <dsp:cNvSpPr/>
      </dsp:nvSpPr>
      <dsp:spPr>
        <a:xfrm>
          <a:off x="4237756" y="2778"/>
          <a:ext cx="1728192" cy="741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Масштабність</a:t>
          </a:r>
          <a:endParaRPr lang="uk-UA" sz="1800" kern="1200" dirty="0"/>
        </a:p>
      </dsp:txBody>
      <dsp:txXfrm>
        <a:off x="4273955" y="38977"/>
        <a:ext cx="1655794" cy="669149"/>
      </dsp:txXfrm>
    </dsp:sp>
    <dsp:sp modelId="{01BA730C-4E9B-4F9F-9382-4CD5F48869E9}">
      <dsp:nvSpPr>
        <dsp:cNvPr id="0" name=""/>
        <dsp:cNvSpPr/>
      </dsp:nvSpPr>
      <dsp:spPr>
        <a:xfrm>
          <a:off x="2257282" y="373551"/>
          <a:ext cx="5689141" cy="5689141"/>
        </a:xfrm>
        <a:custGeom>
          <a:avLst/>
          <a:gdLst/>
          <a:ahLst/>
          <a:cxnLst/>
          <a:rect l="0" t="0" r="0" b="0"/>
          <a:pathLst>
            <a:path>
              <a:moveTo>
                <a:pt x="3712743" y="135722"/>
              </a:moveTo>
              <a:arcTo wR="2844570" hR="2844570" stAng="17266224" swAng="5073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C7C69-6C03-451E-9A89-50D98427686F}">
      <dsp:nvSpPr>
        <dsp:cNvPr id="0" name=""/>
        <dsp:cNvSpPr/>
      </dsp:nvSpPr>
      <dsp:spPr>
        <a:xfrm>
          <a:off x="6359886" y="668281"/>
          <a:ext cx="1140841" cy="741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Новизна</a:t>
          </a:r>
          <a:endParaRPr lang="uk-UA" sz="1800" kern="1200" dirty="0"/>
        </a:p>
      </dsp:txBody>
      <dsp:txXfrm>
        <a:off x="6396085" y="704480"/>
        <a:ext cx="1068443" cy="669149"/>
      </dsp:txXfrm>
    </dsp:sp>
    <dsp:sp modelId="{DCD23B20-FFD9-4F10-8980-63F14F6FB59B}">
      <dsp:nvSpPr>
        <dsp:cNvPr id="0" name=""/>
        <dsp:cNvSpPr/>
      </dsp:nvSpPr>
      <dsp:spPr>
        <a:xfrm>
          <a:off x="2257282" y="373551"/>
          <a:ext cx="5689141" cy="5689141"/>
        </a:xfrm>
        <a:custGeom>
          <a:avLst/>
          <a:gdLst/>
          <a:ahLst/>
          <a:cxnLst/>
          <a:rect l="0" t="0" r="0" b="0"/>
          <a:pathLst>
            <a:path>
              <a:moveTo>
                <a:pt x="5047212" y="1044584"/>
              </a:moveTo>
              <a:arcTo wR="2844570" hR="2844570" stAng="19244670" swAng="1280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C2E2A-E6A3-4088-8ABC-6B5CBC15303D}">
      <dsp:nvSpPr>
        <dsp:cNvPr id="0" name=""/>
        <dsp:cNvSpPr/>
      </dsp:nvSpPr>
      <dsp:spPr>
        <a:xfrm>
          <a:off x="7118080" y="2353394"/>
          <a:ext cx="1570254" cy="741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Ефективність</a:t>
          </a:r>
          <a:endParaRPr lang="uk-UA" sz="1800" kern="1200" dirty="0"/>
        </a:p>
      </dsp:txBody>
      <dsp:txXfrm>
        <a:off x="7154279" y="2389593"/>
        <a:ext cx="1497856" cy="669149"/>
      </dsp:txXfrm>
    </dsp:sp>
    <dsp:sp modelId="{1EC59316-6339-4930-944E-808C8E60C4AA}">
      <dsp:nvSpPr>
        <dsp:cNvPr id="0" name=""/>
        <dsp:cNvSpPr/>
      </dsp:nvSpPr>
      <dsp:spPr>
        <a:xfrm>
          <a:off x="2257282" y="373551"/>
          <a:ext cx="5689141" cy="5689141"/>
        </a:xfrm>
        <a:custGeom>
          <a:avLst/>
          <a:gdLst/>
          <a:ahLst/>
          <a:cxnLst/>
          <a:rect l="0" t="0" r="0" b="0"/>
          <a:pathLst>
            <a:path>
              <a:moveTo>
                <a:pt x="5686963" y="2733293"/>
              </a:moveTo>
              <a:arcTo wR="2844570" hR="2844570" stAng="21465484" swAng="14217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23BE6-E9C1-4CE7-B370-5EF29C4A9A86}">
      <dsp:nvSpPr>
        <dsp:cNvPr id="0" name=""/>
        <dsp:cNvSpPr/>
      </dsp:nvSpPr>
      <dsp:spPr>
        <a:xfrm>
          <a:off x="6768753" y="4269634"/>
          <a:ext cx="1593139" cy="741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Наукоємність</a:t>
          </a:r>
          <a:endParaRPr lang="uk-UA" sz="1800" kern="1200" dirty="0"/>
        </a:p>
      </dsp:txBody>
      <dsp:txXfrm>
        <a:off x="6804952" y="4305833"/>
        <a:ext cx="1520741" cy="669149"/>
      </dsp:txXfrm>
    </dsp:sp>
    <dsp:sp modelId="{5DB35910-BD5E-48FE-A49D-4AEC4B1174FA}">
      <dsp:nvSpPr>
        <dsp:cNvPr id="0" name=""/>
        <dsp:cNvSpPr/>
      </dsp:nvSpPr>
      <dsp:spPr>
        <a:xfrm>
          <a:off x="2257282" y="373551"/>
          <a:ext cx="5689141" cy="5689141"/>
        </a:xfrm>
        <a:custGeom>
          <a:avLst/>
          <a:gdLst/>
          <a:ahLst/>
          <a:cxnLst/>
          <a:rect l="0" t="0" r="0" b="0"/>
          <a:pathLst>
            <a:path>
              <a:moveTo>
                <a:pt x="5048180" y="4643371"/>
              </a:moveTo>
              <a:arcTo wR="2844570" hR="2844570" stAng="2353480" swAng="8795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03EB7-6F5A-4FE1-B210-EAD35542E177}">
      <dsp:nvSpPr>
        <dsp:cNvPr id="0" name=""/>
        <dsp:cNvSpPr/>
      </dsp:nvSpPr>
      <dsp:spPr>
        <a:xfrm>
          <a:off x="5328591" y="5520370"/>
          <a:ext cx="1492323" cy="741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Складність</a:t>
          </a:r>
          <a:endParaRPr lang="uk-UA" sz="1800" kern="1200" dirty="0"/>
        </a:p>
      </dsp:txBody>
      <dsp:txXfrm>
        <a:off x="5364790" y="5556569"/>
        <a:ext cx="1419925" cy="669149"/>
      </dsp:txXfrm>
    </dsp:sp>
    <dsp:sp modelId="{5EE37D4A-5E76-44A5-8635-74C889D9C094}">
      <dsp:nvSpPr>
        <dsp:cNvPr id="0" name=""/>
        <dsp:cNvSpPr/>
      </dsp:nvSpPr>
      <dsp:spPr>
        <a:xfrm>
          <a:off x="2257282" y="373551"/>
          <a:ext cx="5689141" cy="5689141"/>
        </a:xfrm>
        <a:custGeom>
          <a:avLst/>
          <a:gdLst/>
          <a:ahLst/>
          <a:cxnLst/>
          <a:rect l="0" t="0" r="0" b="0"/>
          <a:pathLst>
            <a:path>
              <a:moveTo>
                <a:pt x="3065033" y="5680585"/>
              </a:moveTo>
              <a:arcTo wR="2844570" hR="2844570" stAng="5133297" swAng="7471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7A215-00E9-441A-B047-67103FA429AB}">
      <dsp:nvSpPr>
        <dsp:cNvPr id="0" name=""/>
        <dsp:cNvSpPr/>
      </dsp:nvSpPr>
      <dsp:spPr>
        <a:xfrm>
          <a:off x="3558531" y="5520370"/>
          <a:ext cx="1140841" cy="741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Час життя</a:t>
          </a:r>
          <a:endParaRPr lang="uk-UA" sz="1800" kern="1200" dirty="0"/>
        </a:p>
      </dsp:txBody>
      <dsp:txXfrm>
        <a:off x="3594730" y="5556569"/>
        <a:ext cx="1068443" cy="669149"/>
      </dsp:txXfrm>
    </dsp:sp>
    <dsp:sp modelId="{42BE0070-4B4F-49B4-81B2-58E193B692F1}">
      <dsp:nvSpPr>
        <dsp:cNvPr id="0" name=""/>
        <dsp:cNvSpPr/>
      </dsp:nvSpPr>
      <dsp:spPr>
        <a:xfrm>
          <a:off x="2257282" y="373551"/>
          <a:ext cx="5689141" cy="5689141"/>
        </a:xfrm>
        <a:custGeom>
          <a:avLst/>
          <a:gdLst/>
          <a:ahLst/>
          <a:cxnLst/>
          <a:rect l="0" t="0" r="0" b="0"/>
          <a:pathLst>
            <a:path>
              <a:moveTo>
                <a:pt x="1293753" y="5229218"/>
              </a:moveTo>
              <a:arcTo wR="2844570" hR="2844570" stAng="7382238" swAng="10624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90B02-D6BD-4A4D-B16D-608CABC9BEB8}">
      <dsp:nvSpPr>
        <dsp:cNvPr id="0" name=""/>
        <dsp:cNvSpPr/>
      </dsp:nvSpPr>
      <dsp:spPr>
        <a:xfrm>
          <a:off x="1872210" y="4269634"/>
          <a:ext cx="1532344" cy="741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Адаптивність</a:t>
          </a:r>
          <a:endParaRPr lang="uk-UA" sz="1800" kern="1200" dirty="0"/>
        </a:p>
      </dsp:txBody>
      <dsp:txXfrm>
        <a:off x="1908409" y="4305833"/>
        <a:ext cx="1459946" cy="669149"/>
      </dsp:txXfrm>
    </dsp:sp>
    <dsp:sp modelId="{513606D6-F309-4432-894F-1D2556A72C38}">
      <dsp:nvSpPr>
        <dsp:cNvPr id="0" name=""/>
        <dsp:cNvSpPr/>
      </dsp:nvSpPr>
      <dsp:spPr>
        <a:xfrm>
          <a:off x="2257282" y="373551"/>
          <a:ext cx="5689141" cy="5689141"/>
        </a:xfrm>
        <a:custGeom>
          <a:avLst/>
          <a:gdLst/>
          <a:ahLst/>
          <a:cxnLst/>
          <a:rect l="0" t="0" r="0" b="0"/>
          <a:pathLst>
            <a:path>
              <a:moveTo>
                <a:pt x="197103" y="3885003"/>
              </a:moveTo>
              <a:arcTo wR="2844570" hR="2844570" stAng="9512735" swAng="14217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35D64-ADDE-40D9-B5F3-B3879755ACB6}">
      <dsp:nvSpPr>
        <dsp:cNvPr id="0" name=""/>
        <dsp:cNvSpPr/>
      </dsp:nvSpPr>
      <dsp:spPr>
        <a:xfrm>
          <a:off x="1536800" y="2353394"/>
          <a:ext cx="1527392" cy="741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Надійність</a:t>
          </a:r>
          <a:endParaRPr lang="uk-UA" sz="1800" kern="1200" dirty="0"/>
        </a:p>
      </dsp:txBody>
      <dsp:txXfrm>
        <a:off x="1572999" y="2389593"/>
        <a:ext cx="1454994" cy="669149"/>
      </dsp:txXfrm>
    </dsp:sp>
    <dsp:sp modelId="{9285C1E0-17CD-47C3-A2A0-4AACDBD28ED6}">
      <dsp:nvSpPr>
        <dsp:cNvPr id="0" name=""/>
        <dsp:cNvSpPr/>
      </dsp:nvSpPr>
      <dsp:spPr>
        <a:xfrm>
          <a:off x="2257282" y="373551"/>
          <a:ext cx="5689141" cy="5689141"/>
        </a:xfrm>
        <a:custGeom>
          <a:avLst/>
          <a:gdLst/>
          <a:ahLst/>
          <a:cxnLst/>
          <a:rect l="0" t="0" r="0" b="0"/>
          <a:pathLst>
            <a:path>
              <a:moveTo>
                <a:pt x="137906" y="1969611"/>
              </a:moveTo>
              <a:arcTo wR="2844570" hR="2844570" stAng="11874840" swAng="1280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D4D7B-2F23-4385-8743-B7D2DBF83402}">
      <dsp:nvSpPr>
        <dsp:cNvPr id="0" name=""/>
        <dsp:cNvSpPr/>
      </dsp:nvSpPr>
      <dsp:spPr>
        <a:xfrm>
          <a:off x="2581574" y="668281"/>
          <a:ext cx="1383646" cy="741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Валідність</a:t>
          </a:r>
          <a:endParaRPr lang="uk-UA" sz="1800" kern="1200" dirty="0"/>
        </a:p>
      </dsp:txBody>
      <dsp:txXfrm>
        <a:off x="2617773" y="704480"/>
        <a:ext cx="1311248" cy="669149"/>
      </dsp:txXfrm>
    </dsp:sp>
    <dsp:sp modelId="{40DBD668-E6A4-4E53-B823-0CB482AC5A22}">
      <dsp:nvSpPr>
        <dsp:cNvPr id="0" name=""/>
        <dsp:cNvSpPr/>
      </dsp:nvSpPr>
      <dsp:spPr>
        <a:xfrm>
          <a:off x="2257282" y="373551"/>
          <a:ext cx="5689141" cy="5689141"/>
        </a:xfrm>
        <a:custGeom>
          <a:avLst/>
          <a:gdLst/>
          <a:ahLst/>
          <a:cxnLst/>
          <a:rect l="0" t="0" r="0" b="0"/>
          <a:pathLst>
            <a:path>
              <a:moveTo>
                <a:pt x="1587498" y="292835"/>
              </a:moveTo>
              <a:arcTo wR="2844570" hR="2844570" stAng="14626414" swAng="5073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DCA09-AAA7-41D5-93D4-BCAFF92A66F2}">
      <dsp:nvSpPr>
        <dsp:cNvPr id="0" name=""/>
        <dsp:cNvSpPr/>
      </dsp:nvSpPr>
      <dsp:spPr>
        <a:xfrm>
          <a:off x="0" y="26572"/>
          <a:ext cx="2165127" cy="806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 рівнем впливу</a:t>
          </a:r>
          <a:endParaRPr lang="uk-UA" sz="2000" b="1" kern="1200" dirty="0"/>
        </a:p>
      </dsp:txBody>
      <dsp:txXfrm>
        <a:off x="0" y="26572"/>
        <a:ext cx="2165127" cy="806400"/>
      </dsp:txXfrm>
    </dsp:sp>
    <dsp:sp modelId="{FC311199-03DA-4DCC-950C-52A555641AF7}">
      <dsp:nvSpPr>
        <dsp:cNvPr id="0" name=""/>
        <dsp:cNvSpPr/>
      </dsp:nvSpPr>
      <dsp:spPr>
        <a:xfrm>
          <a:off x="3600" y="860341"/>
          <a:ext cx="2165127" cy="391025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noProof="0" dirty="0" smtClean="0"/>
            <a:t>Макрорівневі</a:t>
          </a:r>
          <a:r>
            <a:rPr lang="uk-UA" sz="1800" kern="1200" noProof="0" dirty="0" smtClean="0"/>
            <a:t> (державне управління, соціальна політика).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err="1" smtClean="0"/>
            <a:t>Мезорівневі</a:t>
          </a:r>
          <a:r>
            <a:rPr lang="uk-UA" sz="1800" kern="1200" dirty="0" smtClean="0"/>
            <a:t> (корпоративні, регіональні, муніципальні).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Мікрорівневі</a:t>
          </a:r>
          <a:r>
            <a:rPr lang="uk-UA" sz="1800" kern="1200" dirty="0" smtClean="0"/>
            <a:t> (особистісні, групові).</a:t>
          </a:r>
          <a:endParaRPr lang="uk-UA" sz="1800" kern="1200" dirty="0"/>
        </a:p>
      </dsp:txBody>
      <dsp:txXfrm>
        <a:off x="3600" y="860341"/>
        <a:ext cx="2165127" cy="3910252"/>
      </dsp:txXfrm>
    </dsp:sp>
    <dsp:sp modelId="{6FB438A7-E382-411C-8DE8-CBF89CF5FCC4}">
      <dsp:nvSpPr>
        <dsp:cNvPr id="0" name=""/>
        <dsp:cNvSpPr/>
      </dsp:nvSpPr>
      <dsp:spPr>
        <a:xfrm>
          <a:off x="2445994" y="70069"/>
          <a:ext cx="2165127" cy="806400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За сферою застосування</a:t>
          </a:r>
          <a:endParaRPr lang="uk-UA" sz="2000" b="1" kern="1200" dirty="0"/>
        </a:p>
      </dsp:txBody>
      <dsp:txXfrm>
        <a:off x="2445994" y="70069"/>
        <a:ext cx="2165127" cy="806400"/>
      </dsp:txXfrm>
    </dsp:sp>
    <dsp:sp modelId="{64EE256A-13A8-49FB-90B3-7208DCECE793}">
      <dsp:nvSpPr>
        <dsp:cNvPr id="0" name=""/>
        <dsp:cNvSpPr/>
      </dsp:nvSpPr>
      <dsp:spPr>
        <a:xfrm>
          <a:off x="2471845" y="860341"/>
          <a:ext cx="2165127" cy="3910252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Політичні</a:t>
          </a:r>
          <a:r>
            <a:rPr lang="uk-UA" sz="1600" kern="1200" dirty="0" smtClean="0"/>
            <a:t> (вибори, </a:t>
          </a:r>
          <a:r>
            <a:rPr lang="en-US" sz="1600" kern="1200" dirty="0" smtClean="0"/>
            <a:t>PR-</a:t>
          </a:r>
          <a:r>
            <a:rPr lang="uk-UA" sz="1600" kern="1200" dirty="0" smtClean="0"/>
            <a:t>кампанії, політичні дебати).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noProof="0" dirty="0" smtClean="0"/>
            <a:t>Економічні</a:t>
          </a:r>
          <a:r>
            <a:rPr lang="uk-UA" sz="1600" kern="1200" noProof="0" dirty="0" smtClean="0"/>
            <a:t> (маркетингові, технології управління персоналом</a:t>
          </a:r>
          <a:r>
            <a:rPr lang="ru-RU" sz="1600" kern="1200" dirty="0" smtClean="0"/>
            <a:t>).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noProof="0" dirty="0" smtClean="0"/>
            <a:t>Соціокультурні</a:t>
          </a:r>
          <a:r>
            <a:rPr lang="uk-UA" sz="1600" kern="1200" noProof="0" dirty="0" smtClean="0"/>
            <a:t> (організація масових заходів, фестивалів).</a:t>
          </a: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Освітні</a:t>
          </a:r>
          <a:r>
            <a:rPr lang="uk-UA" sz="1600" kern="1200" dirty="0" smtClean="0"/>
            <a:t> (інтерактивні методи навчання, </a:t>
          </a:r>
          <a:r>
            <a:rPr lang="en-US" sz="1600" kern="1200" dirty="0" err="1" smtClean="0"/>
            <a:t>EdTech</a:t>
          </a:r>
          <a:r>
            <a:rPr lang="en-US" sz="1600" kern="1200" dirty="0" smtClean="0"/>
            <a:t>).</a:t>
          </a:r>
          <a:endParaRPr lang="uk-UA" sz="1600" kern="1200" dirty="0"/>
        </a:p>
      </dsp:txBody>
      <dsp:txXfrm>
        <a:off x="2471845" y="860341"/>
        <a:ext cx="2165127" cy="3910252"/>
      </dsp:txXfrm>
    </dsp:sp>
    <dsp:sp modelId="{F9759E65-E83F-4442-BD02-0AC87F28357A}">
      <dsp:nvSpPr>
        <dsp:cNvPr id="0" name=""/>
        <dsp:cNvSpPr/>
      </dsp:nvSpPr>
      <dsp:spPr>
        <a:xfrm>
          <a:off x="4949011" y="37765"/>
          <a:ext cx="2165127" cy="806400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За методами впливу</a:t>
          </a:r>
          <a:endParaRPr lang="uk-UA" sz="2000" b="1" kern="1200" dirty="0"/>
        </a:p>
      </dsp:txBody>
      <dsp:txXfrm>
        <a:off x="4949011" y="37765"/>
        <a:ext cx="2165127" cy="806400"/>
      </dsp:txXfrm>
    </dsp:sp>
    <dsp:sp modelId="{DAA93E56-7AF9-4BDF-AE65-204833CFB2A0}">
      <dsp:nvSpPr>
        <dsp:cNvPr id="0" name=""/>
        <dsp:cNvSpPr/>
      </dsp:nvSpPr>
      <dsp:spPr>
        <a:xfrm>
          <a:off x="4940090" y="860341"/>
          <a:ext cx="2165127" cy="3910252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Маніпулятивні</a:t>
          </a:r>
          <a:r>
            <a:rPr lang="uk-UA" sz="1800" kern="1200" dirty="0" smtClean="0"/>
            <a:t> (реклама, пропаганда, медіа-вплив)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noProof="0" dirty="0" smtClean="0"/>
            <a:t>Гуманістичні</a:t>
          </a:r>
          <a:r>
            <a:rPr lang="uk-UA" sz="1800" kern="1200" noProof="0" dirty="0" smtClean="0"/>
            <a:t> (соціальний консалтинг, волонтерські програми</a:t>
          </a:r>
          <a:r>
            <a:rPr lang="ru-RU" sz="1800" kern="1200" dirty="0" smtClean="0"/>
            <a:t>).</a:t>
          </a:r>
          <a:endParaRPr lang="uk-UA" sz="1800" kern="1200" dirty="0"/>
        </a:p>
      </dsp:txBody>
      <dsp:txXfrm>
        <a:off x="4940090" y="860341"/>
        <a:ext cx="2165127" cy="3910252"/>
      </dsp:txXfrm>
    </dsp:sp>
    <dsp:sp modelId="{73C1F4B7-2D68-4087-B3B4-1FC84B6D53AC}">
      <dsp:nvSpPr>
        <dsp:cNvPr id="0" name=""/>
        <dsp:cNvSpPr/>
      </dsp:nvSpPr>
      <dsp:spPr>
        <a:xfrm>
          <a:off x="7408335" y="26893"/>
          <a:ext cx="2165127" cy="914594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 ступенем новації</a:t>
          </a:r>
          <a:endParaRPr lang="uk-UA" sz="2000" b="1" kern="1200" dirty="0"/>
        </a:p>
      </dsp:txBody>
      <dsp:txXfrm>
        <a:off x="7408335" y="26893"/>
        <a:ext cx="2165127" cy="914594"/>
      </dsp:txXfrm>
    </dsp:sp>
    <dsp:sp modelId="{A68E0B39-CBC2-4926-8A18-2F7696E3D676}">
      <dsp:nvSpPr>
        <dsp:cNvPr id="0" name=""/>
        <dsp:cNvSpPr/>
      </dsp:nvSpPr>
      <dsp:spPr>
        <a:xfrm>
          <a:off x="7411936" y="914283"/>
          <a:ext cx="2165127" cy="3910252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Інноваційні</a:t>
          </a:r>
          <a:r>
            <a:rPr lang="uk-UA" sz="1800" kern="1200" dirty="0" smtClean="0"/>
            <a:t> (</a:t>
          </a:r>
          <a:r>
            <a:rPr lang="uk-UA" sz="1800" kern="1200" dirty="0" err="1" smtClean="0"/>
            <a:t>краудсорсинг</a:t>
          </a:r>
          <a:r>
            <a:rPr lang="uk-UA" sz="1800" kern="1200" dirty="0" smtClean="0"/>
            <a:t>, цифрові технології у соціальній сфері).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noProof="0" dirty="0" smtClean="0"/>
            <a:t>Традиційні</a:t>
          </a:r>
          <a:r>
            <a:rPr lang="uk-UA" sz="1800" kern="1200" noProof="0" dirty="0" smtClean="0"/>
            <a:t> (</a:t>
          </a:r>
          <a:r>
            <a:rPr lang="uk-UA" sz="1800" b="0" i="0" kern="1200" noProof="0" dirty="0" smtClean="0"/>
            <a:t>конференції</a:t>
          </a:r>
          <a:r>
            <a:rPr lang="uk-UA" sz="1800" kern="1200" noProof="0" dirty="0" smtClean="0"/>
            <a:t>, тренінги, круглі столи).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noProof="0" dirty="0" smtClean="0"/>
            <a:t>Ретроспективні</a:t>
          </a:r>
          <a:r>
            <a:rPr lang="uk-UA" sz="1800" kern="1200" noProof="0" dirty="0" smtClean="0"/>
            <a:t> (рутинні), або запозичені з минулого</a:t>
          </a:r>
          <a:endParaRPr lang="uk-UA" sz="1800" kern="1200" noProof="0" dirty="0"/>
        </a:p>
      </dsp:txBody>
      <dsp:txXfrm>
        <a:off x="7411936" y="914283"/>
        <a:ext cx="2165127" cy="39102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DCA09-AAA7-41D5-93D4-BCAFF92A66F2}">
      <dsp:nvSpPr>
        <dsp:cNvPr id="0" name=""/>
        <dsp:cNvSpPr/>
      </dsp:nvSpPr>
      <dsp:spPr>
        <a:xfrm>
          <a:off x="4033" y="917753"/>
          <a:ext cx="2425593" cy="9702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технології формування соціальних систем</a:t>
          </a:r>
          <a:endParaRPr lang="uk-UA" sz="1800" b="1" kern="1200" dirty="0"/>
        </a:p>
      </dsp:txBody>
      <dsp:txXfrm>
        <a:off x="4033" y="917753"/>
        <a:ext cx="2425593" cy="970237"/>
      </dsp:txXfrm>
    </dsp:sp>
    <dsp:sp modelId="{FC311199-03DA-4DCC-950C-52A555641AF7}">
      <dsp:nvSpPr>
        <dsp:cNvPr id="0" name=""/>
        <dsp:cNvSpPr/>
      </dsp:nvSpPr>
      <dsp:spPr>
        <a:xfrm>
          <a:off x="4033" y="1887990"/>
          <a:ext cx="2425593" cy="28108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наприклад, методи соціального проектування;</a:t>
          </a:r>
          <a:endParaRPr lang="uk-UA" sz="1800" kern="1200" noProof="0" dirty="0"/>
        </a:p>
      </dsp:txBody>
      <dsp:txXfrm>
        <a:off x="4033" y="1887990"/>
        <a:ext cx="2425593" cy="2810880"/>
      </dsp:txXfrm>
    </dsp:sp>
    <dsp:sp modelId="{6FB438A7-E382-411C-8DE8-CBF89CF5FCC4}">
      <dsp:nvSpPr>
        <dsp:cNvPr id="0" name=""/>
        <dsp:cNvSpPr/>
      </dsp:nvSpPr>
      <dsp:spPr>
        <a:xfrm>
          <a:off x="2769210" y="917753"/>
          <a:ext cx="2425593" cy="970237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функціональні</a:t>
          </a:r>
          <a:endParaRPr lang="uk-UA" sz="1800" b="1" kern="1200" dirty="0"/>
        </a:p>
      </dsp:txBody>
      <dsp:txXfrm>
        <a:off x="2769210" y="917753"/>
        <a:ext cx="2425593" cy="970237"/>
      </dsp:txXfrm>
    </dsp:sp>
    <dsp:sp modelId="{64EE256A-13A8-49FB-90B3-7208DCECE793}">
      <dsp:nvSpPr>
        <dsp:cNvPr id="0" name=""/>
        <dsp:cNvSpPr/>
      </dsp:nvSpPr>
      <dsp:spPr>
        <a:xfrm>
          <a:off x="2769210" y="1887990"/>
          <a:ext cx="2425593" cy="2810880"/>
        </a:xfrm>
        <a:prstGeom prst="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створені задля підтримки стабільності соціальних систем і процесів. 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До них можна віднести, наприклад, типові процедури управління</a:t>
          </a:r>
          <a:endParaRPr lang="uk-UA" sz="1800" kern="1200" noProof="0" dirty="0"/>
        </a:p>
      </dsp:txBody>
      <dsp:txXfrm>
        <a:off x="2769210" y="1887990"/>
        <a:ext cx="2425593" cy="2810880"/>
      </dsp:txXfrm>
    </dsp:sp>
    <dsp:sp modelId="{F9759E65-E83F-4442-BD02-0AC87F28357A}">
      <dsp:nvSpPr>
        <dsp:cNvPr id="0" name=""/>
        <dsp:cNvSpPr/>
      </dsp:nvSpPr>
      <dsp:spPr>
        <a:xfrm>
          <a:off x="5534387" y="917753"/>
          <a:ext cx="2425593" cy="970237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/>
            <a:t>технології, спрямовані на перетворення та розвиток соціальних систем</a:t>
          </a:r>
          <a:endParaRPr lang="uk-UA" sz="1700" b="1" kern="1200" noProof="0" dirty="0"/>
        </a:p>
      </dsp:txBody>
      <dsp:txXfrm>
        <a:off x="5534387" y="917753"/>
        <a:ext cx="2425593" cy="970237"/>
      </dsp:txXfrm>
    </dsp:sp>
    <dsp:sp modelId="{DAA93E56-7AF9-4BDF-AE65-204833CFB2A0}">
      <dsp:nvSpPr>
        <dsp:cNvPr id="0" name=""/>
        <dsp:cNvSpPr/>
      </dsp:nvSpPr>
      <dsp:spPr>
        <a:xfrm>
          <a:off x="5534387" y="1887990"/>
          <a:ext cx="2425593" cy="2810880"/>
        </a:xfrm>
        <a:prstGeom prst="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насамперед методи ігор відкритого типу</a:t>
          </a:r>
          <a:endParaRPr lang="uk-UA" sz="1800" kern="1200" noProof="0" dirty="0"/>
        </a:p>
      </dsp:txBody>
      <dsp:txXfrm>
        <a:off x="5534387" y="1887990"/>
        <a:ext cx="2425593" cy="2810880"/>
      </dsp:txXfrm>
    </dsp:sp>
    <dsp:sp modelId="{73C1F4B7-2D68-4087-B3B4-1FC84B6D53AC}">
      <dsp:nvSpPr>
        <dsp:cNvPr id="0" name=""/>
        <dsp:cNvSpPr/>
      </dsp:nvSpPr>
      <dsp:spPr>
        <a:xfrm>
          <a:off x="8299564" y="917753"/>
          <a:ext cx="2425593" cy="97023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технології соціальної боротьби</a:t>
          </a:r>
          <a:endParaRPr lang="uk-UA" sz="1800" b="1" kern="1200" dirty="0"/>
        </a:p>
      </dsp:txBody>
      <dsp:txXfrm>
        <a:off x="8299564" y="917753"/>
        <a:ext cx="2425593" cy="970237"/>
      </dsp:txXfrm>
    </dsp:sp>
    <dsp:sp modelId="{A68E0B39-CBC2-4926-8A18-2F7696E3D676}">
      <dsp:nvSpPr>
        <dsp:cNvPr id="0" name=""/>
        <dsp:cNvSpPr/>
      </dsp:nvSpPr>
      <dsp:spPr>
        <a:xfrm>
          <a:off x="8299564" y="1887990"/>
          <a:ext cx="2425593" cy="2810880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як засіб захисту соціальних систем, придушення небажаних явищ, насамперед високорозвинені та </a:t>
          </a:r>
          <a:r>
            <a:rPr lang="uk-UA" sz="1800" kern="1200" noProof="0" dirty="0" err="1" smtClean="0"/>
            <a:t>технологізовані</a:t>
          </a:r>
          <a:r>
            <a:rPr lang="uk-UA" sz="1800" kern="1200" noProof="0" dirty="0" smtClean="0"/>
            <a:t> системи захисту правопорядку та безпеки суспільств</a:t>
          </a:r>
          <a:endParaRPr lang="uk-UA" sz="1800" kern="1200" noProof="0" dirty="0"/>
        </a:p>
      </dsp:txBody>
      <dsp:txXfrm>
        <a:off x="8299564" y="1887990"/>
        <a:ext cx="2425593" cy="2810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16.02.2025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15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5097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16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6422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30060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Соціальні технології подій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4.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Сутність соціальних технологій та їх класифікація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19536" y="836712"/>
            <a:ext cx="860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Класифікація соціальних технологій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1788375"/>
              </p:ext>
            </p:extLst>
          </p:nvPr>
        </p:nvGraphicFramePr>
        <p:xfrm>
          <a:off x="1127448" y="1700808"/>
          <a:ext cx="95770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72147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32992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07568" y="213802"/>
            <a:ext cx="80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latin typeface="Century Schoolbook" panose="02040604050505020304" pitchFamily="18" charset="0"/>
              </a:rPr>
              <a:t>За </a:t>
            </a:r>
            <a:r>
              <a:rPr lang="uk-UA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спрямованістю соціальної діяльності </a:t>
            </a:r>
            <a:r>
              <a:rPr lang="uk-UA" sz="3000" b="1" dirty="0" smtClean="0">
                <a:latin typeface="Century Schoolbook" panose="02040604050505020304" pitchFamily="18" charset="0"/>
              </a:rPr>
              <a:t>виділяють чотири типи соціальних технологій</a:t>
            </a:r>
            <a:endParaRPr lang="uk-UA" sz="3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8624144"/>
              </p:ext>
            </p:extLst>
          </p:nvPr>
        </p:nvGraphicFramePr>
        <p:xfrm>
          <a:off x="263352" y="1340768"/>
          <a:ext cx="107291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052303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32992" y="-5522541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07568" y="213802"/>
            <a:ext cx="80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latin typeface="Century Schoolbook" panose="02040604050505020304" pitchFamily="18" charset="0"/>
              </a:rPr>
              <a:t>За </a:t>
            </a:r>
            <a:r>
              <a:rPr lang="uk-UA" sz="3000" b="1" u="sng" dirty="0">
                <a:latin typeface="Century Schoolbook" panose="02040604050505020304" pitchFamily="18" charset="0"/>
              </a:rPr>
              <a:t>типом виконуваної функції </a:t>
            </a:r>
            <a:r>
              <a:rPr lang="uk-UA" sz="3000" b="1" dirty="0">
                <a:latin typeface="Century Schoolbook" panose="02040604050505020304" pitchFamily="18" charset="0"/>
              </a:rPr>
              <a:t>виділяють </a:t>
            </a:r>
            <a:r>
              <a:rPr lang="uk-UA" sz="3000" b="1" dirty="0" smtClean="0">
                <a:latin typeface="Century Schoolbook" panose="02040604050505020304" pitchFamily="18" charset="0"/>
              </a:rPr>
              <a:t>такі типи соціальних технологій</a:t>
            </a:r>
            <a:endParaRPr lang="uk-UA" sz="3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9662769"/>
              </p:ext>
            </p:extLst>
          </p:nvPr>
        </p:nvGraphicFramePr>
        <p:xfrm>
          <a:off x="771860" y="1772816"/>
          <a:ext cx="9464600" cy="472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7287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0984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07568" y="213802"/>
            <a:ext cx="80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u="sng" dirty="0">
                <a:latin typeface="Century Schoolbook" panose="02040604050505020304" pitchFamily="18" charset="0"/>
              </a:rPr>
              <a:t>За характером впливу </a:t>
            </a:r>
            <a:r>
              <a:rPr lang="uk-UA" sz="3000" b="1" dirty="0">
                <a:latin typeface="Century Schoolbook" panose="02040604050505020304" pitchFamily="18" charset="0"/>
              </a:rPr>
              <a:t>виділяють </a:t>
            </a:r>
            <a:r>
              <a:rPr lang="uk-UA" sz="3000" b="1" dirty="0" smtClean="0">
                <a:latin typeface="Century Schoolbook" panose="02040604050505020304" pitchFamily="18" charset="0"/>
              </a:rPr>
              <a:t>чотири типи соціальних технологій</a:t>
            </a:r>
            <a:endParaRPr lang="uk-UA" sz="3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6743483"/>
              </p:ext>
            </p:extLst>
          </p:nvPr>
        </p:nvGraphicFramePr>
        <p:xfrm>
          <a:off x="767408" y="1700808"/>
          <a:ext cx="101531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623233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65040" y="-57160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07568" y="213802"/>
            <a:ext cx="80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u="sng" dirty="0">
                <a:latin typeface="Century Schoolbook" panose="02040604050505020304" pitchFamily="18" charset="0"/>
              </a:rPr>
              <a:t>За типом цільової орієнтації </a:t>
            </a:r>
            <a:r>
              <a:rPr lang="uk-UA" sz="3000" b="1" dirty="0">
                <a:latin typeface="Century Schoolbook" panose="02040604050505020304" pitchFamily="18" charset="0"/>
              </a:rPr>
              <a:t>виділяють </a:t>
            </a:r>
            <a:r>
              <a:rPr lang="uk-UA" sz="3000" b="1" dirty="0" smtClean="0">
                <a:latin typeface="Century Schoolbook" panose="02040604050505020304" pitchFamily="18" charset="0"/>
              </a:rPr>
              <a:t>такі типи соціальних технологій</a:t>
            </a:r>
            <a:endParaRPr lang="uk-UA" sz="3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8977466"/>
              </p:ext>
            </p:extLst>
          </p:nvPr>
        </p:nvGraphicFramePr>
        <p:xfrm>
          <a:off x="479376" y="1844824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6820" y="1988840"/>
            <a:ext cx="406716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105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2952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27448" y="1124744"/>
            <a:ext cx="96490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Питання для обговорення: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uk-UA" sz="3200" i="1" dirty="0" smtClean="0">
                <a:latin typeface="Century Schoolbook" panose="02040604050505020304" pitchFamily="18" charset="0"/>
              </a:rPr>
              <a:t>Соціальні технології – інструмент прогресу чи маніпуляції?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uk-UA" sz="3200" i="1" dirty="0" smtClean="0">
                <a:latin typeface="Century Schoolbook" panose="02040604050505020304" pitchFamily="18" charset="0"/>
              </a:rPr>
              <a:t>Чи можна вважати соціальні технології нейтральними, чи вони завжди мають певний ідеологічний вплив?</a:t>
            </a:r>
          </a:p>
        </p:txBody>
      </p:sp>
    </p:spTree>
    <p:extLst>
      <p:ext uri="{BB962C8B-B14F-4D97-AF65-F5344CB8AC3E}">
        <p14:creationId xmlns:p14="http://schemas.microsoft.com/office/powerpoint/2010/main" val="199536208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643236"/>
            <a:ext cx="9001967" cy="5095453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72952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3870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521196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055440" y="404664"/>
            <a:ext cx="5184576" cy="36004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Давайте згадаємо, що ми розуміємо під поняттям «соціальні технології»?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088" y="188640"/>
            <a:ext cx="3212976" cy="3212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0" y="3982717"/>
            <a:ext cx="4012704" cy="26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3885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47528" y="476672"/>
            <a:ext cx="4896544" cy="5904656"/>
          </a:xfrm>
        </p:spPr>
        <p:txBody>
          <a:bodyPr>
            <a:noAutofit/>
          </a:bodyPr>
          <a:lstStyle/>
          <a:p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Соціальні технології –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600" dirty="0">
                <a:latin typeface="Arial" charset="0"/>
                <a:ea typeface="+mn-ea"/>
                <a:cs typeface="Arial" charset="0"/>
              </a:rPr>
              <a:t>це систематизовані методи, підходи та інструменти, що </a:t>
            </a:r>
            <a:r>
              <a:rPr lang="uk-UA" sz="2600" b="1" i="1" dirty="0">
                <a:latin typeface="Arial" charset="0"/>
                <a:ea typeface="+mn-ea"/>
                <a:cs typeface="Arial" charset="0"/>
              </a:rPr>
              <a:t>використовуються для впливу на суспільні процеси</a:t>
            </a:r>
            <a:r>
              <a:rPr lang="uk-UA" sz="2600" dirty="0">
                <a:latin typeface="Arial" charset="0"/>
                <a:ea typeface="+mn-ea"/>
                <a:cs typeface="Arial" charset="0"/>
              </a:rPr>
              <a:t>, управління комунікацією та організації взаємодії між людьми з метою </a:t>
            </a:r>
            <a:r>
              <a:rPr lang="uk-UA" sz="2600" b="1" i="1" dirty="0">
                <a:latin typeface="Arial" charset="0"/>
                <a:ea typeface="+mn-ea"/>
                <a:cs typeface="Arial" charset="0"/>
              </a:rPr>
              <a:t>досягнення певних </a:t>
            </a:r>
            <a:r>
              <a:rPr lang="uk-UA" sz="2600" dirty="0">
                <a:latin typeface="Arial" charset="0"/>
                <a:ea typeface="+mn-ea"/>
                <a:cs typeface="Arial" charset="0"/>
              </a:rPr>
              <a:t>соціальних, культурних або організаційних </a:t>
            </a:r>
            <a:r>
              <a:rPr lang="uk-UA" sz="2600" b="1" i="1" dirty="0">
                <a:latin typeface="Arial" charset="0"/>
                <a:ea typeface="+mn-ea"/>
                <a:cs typeface="Arial" charset="0"/>
              </a:rPr>
              <a:t>результатів</a:t>
            </a:r>
            <a:r>
              <a:rPr lang="uk-UA" sz="2600" dirty="0">
                <a:latin typeface="Arial" charset="0"/>
                <a:ea typeface="+mn-ea"/>
                <a:cs typeface="Arial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3068960"/>
            <a:ext cx="3456384" cy="2362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460330"/>
            <a:ext cx="4671019" cy="21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355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3112" y="-47799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279576" y="332656"/>
            <a:ext cx="7560840" cy="288032"/>
          </a:xfrm>
        </p:spPr>
        <p:txBody>
          <a:bodyPr>
            <a:noAutofit/>
          </a:bodyPr>
          <a:lstStyle/>
          <a:p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e" panose="02000500000000000000" pitchFamily="50" charset="0"/>
                <a:cs typeface="Times New Roman" pitchFamily="18" charset="0"/>
              </a:rPr>
              <a:t>Структура соціальних технологій</a:t>
            </a:r>
            <a:endParaRPr lang="uk-UA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28784994"/>
              </p:ext>
            </p:extLst>
          </p:nvPr>
        </p:nvGraphicFramePr>
        <p:xfrm>
          <a:off x="263352" y="764704"/>
          <a:ext cx="11449272" cy="534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74497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09056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495600" y="607833"/>
            <a:ext cx="7200800" cy="720080"/>
          </a:xfrm>
        </p:spPr>
        <p:txBody>
          <a:bodyPr>
            <a:noAutofit/>
          </a:bodyPr>
          <a:lstStyle/>
          <a:p>
            <a:r>
              <a:rPr lang="uk-UA" sz="3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e" panose="02000500000000000000" pitchFamily="50" charset="0"/>
                <a:cs typeface="Times New Roman" pitchFamily="18" charset="0"/>
              </a:rPr>
              <a:t>Функції соціальних технологій</a:t>
            </a:r>
            <a:endParaRPr lang="uk-UA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10247315"/>
              </p:ext>
            </p:extLst>
          </p:nvPr>
        </p:nvGraphicFramePr>
        <p:xfrm>
          <a:off x="839416" y="1340768"/>
          <a:ext cx="100811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52023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09056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495600" y="607833"/>
            <a:ext cx="7200800" cy="720080"/>
          </a:xfrm>
        </p:spPr>
        <p:txBody>
          <a:bodyPr>
            <a:noAutofit/>
          </a:bodyPr>
          <a:lstStyle/>
          <a:p>
            <a:r>
              <a:rPr lang="uk-UA" sz="3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e" panose="02000500000000000000" pitchFamily="50" charset="0"/>
                <a:cs typeface="Times New Roman" pitchFamily="18" charset="0"/>
              </a:rPr>
              <a:t>Функції соціальних технологій</a:t>
            </a:r>
            <a:endParaRPr lang="uk-UA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6061236"/>
              </p:ext>
            </p:extLst>
          </p:nvPr>
        </p:nvGraphicFramePr>
        <p:xfrm>
          <a:off x="839416" y="1340768"/>
          <a:ext cx="100811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9866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09056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495600" y="607833"/>
            <a:ext cx="7200800" cy="720080"/>
          </a:xfrm>
        </p:spPr>
        <p:txBody>
          <a:bodyPr>
            <a:noAutofit/>
          </a:bodyPr>
          <a:lstStyle/>
          <a:p>
            <a:r>
              <a:rPr lang="uk-UA" sz="3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e" panose="02000500000000000000" pitchFamily="50" charset="0"/>
                <a:cs typeface="Times New Roman" pitchFamily="18" charset="0"/>
              </a:rPr>
              <a:t>Функції соціальних технологій</a:t>
            </a:r>
            <a:endParaRPr lang="uk-UA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8286930"/>
              </p:ext>
            </p:extLst>
          </p:nvPr>
        </p:nvGraphicFramePr>
        <p:xfrm>
          <a:off x="839416" y="1340768"/>
          <a:ext cx="100811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2868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09056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495600" y="607833"/>
            <a:ext cx="7200800" cy="720080"/>
          </a:xfrm>
        </p:spPr>
        <p:txBody>
          <a:bodyPr>
            <a:noAutofit/>
          </a:bodyPr>
          <a:lstStyle/>
          <a:p>
            <a:r>
              <a:rPr lang="uk-UA" sz="3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e" panose="02000500000000000000" pitchFamily="50" charset="0"/>
                <a:cs typeface="Times New Roman" pitchFamily="18" charset="0"/>
              </a:rPr>
              <a:t>Функції соціальних технологій</a:t>
            </a:r>
            <a:endParaRPr lang="uk-UA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5768558"/>
              </p:ext>
            </p:extLst>
          </p:nvPr>
        </p:nvGraphicFramePr>
        <p:xfrm>
          <a:off x="839416" y="1340768"/>
          <a:ext cx="100811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23751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01144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320136" y="188640"/>
            <a:ext cx="3528392" cy="2821167"/>
          </a:xfrm>
        </p:spPr>
        <p:txBody>
          <a:bodyPr>
            <a:noAutofit/>
          </a:bodyPr>
          <a:lstStyle/>
          <a:p>
            <a:r>
              <a:rPr lang="uk-UA" sz="3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e" panose="02000500000000000000" pitchFamily="50" charset="0"/>
                <a:cs typeface="Times New Roman" pitchFamily="18" charset="0"/>
              </a:rPr>
              <a:t>Властивості соціальних </a:t>
            </a:r>
            <a:r>
              <a:rPr lang="uk-UA" sz="3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e" panose="02000500000000000000" pitchFamily="50" charset="0"/>
                <a:cs typeface="Times New Roman" pitchFamily="18" charset="0"/>
              </a:rPr>
              <a:t>технологій</a:t>
            </a:r>
            <a:endParaRPr lang="uk-UA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44148233"/>
              </p:ext>
            </p:extLst>
          </p:nvPr>
        </p:nvGraphicFramePr>
        <p:xfrm>
          <a:off x="-1140804" y="205377"/>
          <a:ext cx="102251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5560" y="2132856"/>
            <a:ext cx="3649909" cy="214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159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5859</TotalTime>
  <Words>801</Words>
  <Application>Microsoft Office PowerPoint</Application>
  <PresentationFormat>Широкоэкранный</PresentationFormat>
  <Paragraphs>132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Schoolbook</vt:lpstr>
      <vt:lpstr>George</vt:lpstr>
      <vt:lpstr>Plantagenet Cherokee</vt:lpstr>
      <vt:lpstr>Times New Roman</vt:lpstr>
      <vt:lpstr>Тема Office</vt:lpstr>
      <vt:lpstr>Соціальні технології подій  Лекція 4. Сутність соціальних технологій та їх класифікація</vt:lpstr>
      <vt:lpstr>Презентация PowerPoint</vt:lpstr>
      <vt:lpstr>Соціальні технології –  це систематизовані методи, підходи та інструменти, що використовуються для впливу на суспільні процеси, управління комунікацією та організації взаємодії між людьми з метою досягнення певних соціальних, культурних або організаційних результатів.</vt:lpstr>
      <vt:lpstr>Структура соціальних технологій</vt:lpstr>
      <vt:lpstr>Функції соціальних технологій</vt:lpstr>
      <vt:lpstr>Функції соціальних технологій</vt:lpstr>
      <vt:lpstr>Функції соціальних технологій</vt:lpstr>
      <vt:lpstr>Функції соціальних технологій</vt:lpstr>
      <vt:lpstr>Властивості соціальних технологій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403</cp:revision>
  <dcterms:created xsi:type="dcterms:W3CDTF">2014-05-17T18:57:21Z</dcterms:created>
  <dcterms:modified xsi:type="dcterms:W3CDTF">2025-02-16T16:02:15Z</dcterms:modified>
</cp:coreProperties>
</file>