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3EEE8-7FBB-4EDB-A478-F9C4E595B283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826F75-81B9-4F7F-98A6-3BC0D91A9859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відмова</a:t>
          </a:r>
          <a:r>
            <a:rPr lang="uk-UA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AF86C19E-D350-464A-A02F-D5BF71123A06}" type="parTrans" cxnId="{D8228460-12AC-47D9-8696-5B20E68F35D3}">
      <dgm:prSet/>
      <dgm:spPr/>
      <dgm:t>
        <a:bodyPr/>
        <a:lstStyle/>
        <a:p>
          <a:endParaRPr lang="ru-RU"/>
        </a:p>
      </dgm:t>
    </dgm:pt>
    <dgm:pt modelId="{5E3B1DD8-8F22-437B-AA55-CD3C500C0704}" type="sibTrans" cxnId="{D8228460-12AC-47D9-8696-5B20E68F35D3}">
      <dgm:prSet/>
      <dgm:spPr/>
      <dgm:t>
        <a:bodyPr/>
        <a:lstStyle/>
        <a:p>
          <a:endParaRPr lang="ru-RU"/>
        </a:p>
      </dgm:t>
    </dgm:pt>
    <dgm:pt modelId="{3E971DA1-2F31-4CA9-9393-E6F3A09CA42D}">
      <dgm:prSet phldrT="[Текст]"/>
      <dgm:spPr/>
      <dgm:t>
        <a:bodyPr/>
        <a:lstStyle/>
        <a:p>
          <a:r>
            <a:rPr lang="uk-UA" i="1" dirty="0" smtClean="0"/>
            <a:t>Я нікуди не піду </a:t>
          </a:r>
          <a:endParaRPr lang="ru-RU" dirty="0"/>
        </a:p>
      </dgm:t>
    </dgm:pt>
    <dgm:pt modelId="{4BA73FFA-3BDE-4E50-BE7E-B9B9695B27DD}" type="parTrans" cxnId="{7E613E52-8C52-41A5-8174-3B90AE69BDB7}">
      <dgm:prSet/>
      <dgm:spPr/>
      <dgm:t>
        <a:bodyPr/>
        <a:lstStyle/>
        <a:p>
          <a:endParaRPr lang="ru-RU"/>
        </a:p>
      </dgm:t>
    </dgm:pt>
    <dgm:pt modelId="{3E10337C-1601-4CA6-AFEF-8E91700470A2}" type="sibTrans" cxnId="{7E613E52-8C52-41A5-8174-3B90AE69BDB7}">
      <dgm:prSet/>
      <dgm:spPr/>
      <dgm:t>
        <a:bodyPr/>
        <a:lstStyle/>
        <a:p>
          <a:endParaRPr lang="ru-RU"/>
        </a:p>
      </dgm:t>
    </dgm:pt>
    <dgm:pt modelId="{A019CF1E-2CA8-421F-B5DB-534B1155BDC3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порада</a:t>
          </a:r>
          <a:endParaRPr lang="ru-RU" dirty="0">
            <a:solidFill>
              <a:schemeClr val="bg1"/>
            </a:solidFill>
          </a:endParaRPr>
        </a:p>
      </dgm:t>
    </dgm:pt>
    <dgm:pt modelId="{B2EA0227-B6AC-48F7-B4F9-E253A536BE8E}" type="parTrans" cxnId="{BB0DF6A8-CC4F-4586-8DB0-A249617B0F94}">
      <dgm:prSet/>
      <dgm:spPr/>
      <dgm:t>
        <a:bodyPr/>
        <a:lstStyle/>
        <a:p>
          <a:endParaRPr lang="ru-RU"/>
        </a:p>
      </dgm:t>
    </dgm:pt>
    <dgm:pt modelId="{80D28BA0-7B17-4A3A-BB1C-02EA07415A40}" type="sibTrans" cxnId="{BB0DF6A8-CC4F-4586-8DB0-A249617B0F94}">
      <dgm:prSet/>
      <dgm:spPr/>
      <dgm:t>
        <a:bodyPr/>
        <a:lstStyle/>
        <a:p>
          <a:endParaRPr lang="ru-RU"/>
        </a:p>
      </dgm:t>
    </dgm:pt>
    <dgm:pt modelId="{8CDF7CC4-8E1B-4786-9F6E-6192E6D05DF0}">
      <dgm:prSet phldrT="[Текст]"/>
      <dgm:spPr/>
      <dgm:t>
        <a:bodyPr/>
        <a:lstStyle/>
        <a:p>
          <a:r>
            <a:rPr lang="uk-UA" i="1" dirty="0" smtClean="0"/>
            <a:t>Візьми парасольку </a:t>
          </a:r>
          <a:endParaRPr lang="ru-RU" dirty="0"/>
        </a:p>
      </dgm:t>
    </dgm:pt>
    <dgm:pt modelId="{53CF6AAF-7D87-4DBE-A846-1F2F1F4F70A2}" type="parTrans" cxnId="{075B92DE-6E1A-4797-AAC8-59B1D5D3CE27}">
      <dgm:prSet/>
      <dgm:spPr/>
      <dgm:t>
        <a:bodyPr/>
        <a:lstStyle/>
        <a:p>
          <a:endParaRPr lang="ru-RU"/>
        </a:p>
      </dgm:t>
    </dgm:pt>
    <dgm:pt modelId="{421C5FB9-78A9-4572-BC69-C107281350C2}" type="sibTrans" cxnId="{075B92DE-6E1A-4797-AAC8-59B1D5D3CE27}">
      <dgm:prSet/>
      <dgm:spPr/>
      <dgm:t>
        <a:bodyPr/>
        <a:lstStyle/>
        <a:p>
          <a:endParaRPr lang="ru-RU"/>
        </a:p>
      </dgm:t>
    </dgm:pt>
    <dgm:pt modelId="{382A27E3-602B-4EDE-BF05-C750DB163038}">
      <dgm:prSet phldrT="[Текст]"/>
      <dgm:spPr/>
      <dgm:t>
        <a:bodyPr/>
        <a:lstStyle/>
        <a:p>
          <a:r>
            <a:rPr lang="uk-UA" dirty="0" err="1" smtClean="0">
              <a:solidFill>
                <a:schemeClr val="bg1"/>
              </a:solidFill>
            </a:rPr>
            <a:t>Констатція</a:t>
          </a:r>
          <a:r>
            <a:rPr lang="uk-UA" dirty="0" smtClean="0">
              <a:solidFill>
                <a:schemeClr val="bg1"/>
              </a:solidFill>
            </a:rPr>
            <a:t> факту</a:t>
          </a:r>
          <a:endParaRPr lang="ru-RU" dirty="0">
            <a:solidFill>
              <a:schemeClr val="bg1"/>
            </a:solidFill>
          </a:endParaRPr>
        </a:p>
      </dgm:t>
    </dgm:pt>
    <dgm:pt modelId="{27017843-A7E8-405E-8FAE-04B54F876A18}" type="parTrans" cxnId="{96ABFCCD-E0CC-425C-8FB3-5188A58D2791}">
      <dgm:prSet/>
      <dgm:spPr/>
      <dgm:t>
        <a:bodyPr/>
        <a:lstStyle/>
        <a:p>
          <a:endParaRPr lang="ru-RU"/>
        </a:p>
      </dgm:t>
    </dgm:pt>
    <dgm:pt modelId="{8B6A2C96-305A-4B46-8057-A071C807980F}" type="sibTrans" cxnId="{96ABFCCD-E0CC-425C-8FB3-5188A58D2791}">
      <dgm:prSet/>
      <dgm:spPr/>
      <dgm:t>
        <a:bodyPr/>
        <a:lstStyle/>
        <a:p>
          <a:endParaRPr lang="ru-RU"/>
        </a:p>
      </dgm:t>
    </dgm:pt>
    <dgm:pt modelId="{DDAEC926-5D3D-4ED2-8DD1-406EDD0C219B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Іде дощ?</a:t>
          </a:r>
          <a:endParaRPr lang="ru-RU" dirty="0">
            <a:solidFill>
              <a:schemeClr val="bg1"/>
            </a:solidFill>
          </a:endParaRPr>
        </a:p>
      </dgm:t>
    </dgm:pt>
    <dgm:pt modelId="{E47F79F8-E996-4976-B2E8-E80D11D53DAD}" type="parTrans" cxnId="{B617E3C5-FA75-426D-BC00-E424EA7B7DE1}">
      <dgm:prSet/>
      <dgm:spPr/>
      <dgm:t>
        <a:bodyPr/>
        <a:lstStyle/>
        <a:p>
          <a:endParaRPr lang="ru-RU"/>
        </a:p>
      </dgm:t>
    </dgm:pt>
    <dgm:pt modelId="{5918F3F2-767F-4CE9-99CF-2895143449CD}" type="sibTrans" cxnId="{B617E3C5-FA75-426D-BC00-E424EA7B7DE1}">
      <dgm:prSet/>
      <dgm:spPr/>
      <dgm:t>
        <a:bodyPr/>
        <a:lstStyle/>
        <a:p>
          <a:endParaRPr lang="ru-RU"/>
        </a:p>
      </dgm:t>
    </dgm:pt>
    <dgm:pt modelId="{1152618A-6F16-41A7-A97C-48358BCE765E}">
      <dgm:prSet/>
      <dgm:spPr/>
      <dgm:t>
        <a:bodyPr/>
        <a:lstStyle/>
        <a:p>
          <a:r>
            <a:rPr lang="uk-UA" i="1" dirty="0" smtClean="0"/>
            <a:t>Погана погода</a:t>
          </a:r>
          <a:endParaRPr lang="ru-RU" i="1" dirty="0"/>
        </a:p>
      </dgm:t>
    </dgm:pt>
    <dgm:pt modelId="{FED70A56-1AA7-4407-BF91-2EAE539285C9}" type="parTrans" cxnId="{7DE45CC7-F8E6-4E58-811A-B10FBFE74801}">
      <dgm:prSet/>
      <dgm:spPr/>
      <dgm:t>
        <a:bodyPr/>
        <a:lstStyle/>
        <a:p>
          <a:endParaRPr lang="ru-RU"/>
        </a:p>
      </dgm:t>
    </dgm:pt>
    <dgm:pt modelId="{1F9DA941-FE83-4701-B899-BD240FA9F1C2}" type="sibTrans" cxnId="{7DE45CC7-F8E6-4E58-811A-B10FBFE74801}">
      <dgm:prSet/>
      <dgm:spPr/>
      <dgm:t>
        <a:bodyPr/>
        <a:lstStyle/>
        <a:p>
          <a:endParaRPr lang="ru-RU"/>
        </a:p>
      </dgm:t>
    </dgm:pt>
    <dgm:pt modelId="{EA4419B5-4144-440B-B5FB-C70F456852B6}">
      <dgm:prSet/>
      <dgm:spPr/>
      <dgm:t>
        <a:bodyPr/>
        <a:lstStyle/>
        <a:p>
          <a:r>
            <a:rPr lang="uk-UA" i="1" dirty="0" smtClean="0"/>
            <a:t>Запит інформації</a:t>
          </a:r>
          <a:endParaRPr lang="ru-RU" i="1" dirty="0"/>
        </a:p>
      </dgm:t>
    </dgm:pt>
    <dgm:pt modelId="{D22E609D-7099-4129-A6E1-B6DCF694AA00}" type="parTrans" cxnId="{3D827383-7824-4630-8A2F-35C01E2AF1F1}">
      <dgm:prSet/>
      <dgm:spPr/>
      <dgm:t>
        <a:bodyPr/>
        <a:lstStyle/>
        <a:p>
          <a:endParaRPr lang="ru-RU"/>
        </a:p>
      </dgm:t>
    </dgm:pt>
    <dgm:pt modelId="{DD7708E3-029B-43F0-BC16-EB572A59E4A9}" type="sibTrans" cxnId="{3D827383-7824-4630-8A2F-35C01E2AF1F1}">
      <dgm:prSet/>
      <dgm:spPr/>
      <dgm:t>
        <a:bodyPr/>
        <a:lstStyle/>
        <a:p>
          <a:endParaRPr lang="ru-RU"/>
        </a:p>
      </dgm:t>
    </dgm:pt>
    <dgm:pt modelId="{EE9369CB-90ED-4C4B-90D1-BCC28A0DDDED}" type="pres">
      <dgm:prSet presAssocID="{1BA3EEE8-7FBB-4EDB-A478-F9C4E595B2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08AE3-55AB-40D7-BA78-C486E4B3B4AD}" type="pres">
      <dgm:prSet presAssocID="{6F826F75-81B9-4F7F-98A6-3BC0D91A9859}" presName="composite" presStyleCnt="0"/>
      <dgm:spPr/>
    </dgm:pt>
    <dgm:pt modelId="{B957A9D9-305C-4C5C-B386-5674AB6B55FC}" type="pres">
      <dgm:prSet presAssocID="{6F826F75-81B9-4F7F-98A6-3BC0D91A985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E8AD9-C328-4107-8B55-492ED5D81072}" type="pres">
      <dgm:prSet presAssocID="{6F826F75-81B9-4F7F-98A6-3BC0D91A9859}" presName="parSh" presStyleLbl="node1" presStyleIdx="0" presStyleCnt="4"/>
      <dgm:spPr/>
      <dgm:t>
        <a:bodyPr/>
        <a:lstStyle/>
        <a:p>
          <a:endParaRPr lang="ru-RU"/>
        </a:p>
      </dgm:t>
    </dgm:pt>
    <dgm:pt modelId="{D29FF78C-F915-4E96-A2A9-EFD0AF558C43}" type="pres">
      <dgm:prSet presAssocID="{6F826F75-81B9-4F7F-98A6-3BC0D91A9859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7B66C-643A-4E1F-AAA4-FC3421F6C2B4}" type="pres">
      <dgm:prSet presAssocID="{5E3B1DD8-8F22-437B-AA55-CD3C500C070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C624969-6383-41E5-9EA7-78D01858FDFB}" type="pres">
      <dgm:prSet presAssocID="{5E3B1DD8-8F22-437B-AA55-CD3C500C0704}" presName="connTx" presStyleLbl="sibTrans2D1" presStyleIdx="0" presStyleCnt="3"/>
      <dgm:spPr/>
      <dgm:t>
        <a:bodyPr/>
        <a:lstStyle/>
        <a:p>
          <a:endParaRPr lang="ru-RU"/>
        </a:p>
      </dgm:t>
    </dgm:pt>
    <dgm:pt modelId="{4A2CC82A-9F68-480E-87B2-31AC389DF796}" type="pres">
      <dgm:prSet presAssocID="{A019CF1E-2CA8-421F-B5DB-534B1155BDC3}" presName="composite" presStyleCnt="0"/>
      <dgm:spPr/>
    </dgm:pt>
    <dgm:pt modelId="{D2A99B48-910B-4CF5-97A1-A21555A6695F}" type="pres">
      <dgm:prSet presAssocID="{A019CF1E-2CA8-421F-B5DB-534B1155BDC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FB64B-33AD-4314-93E4-73DED684C1B5}" type="pres">
      <dgm:prSet presAssocID="{A019CF1E-2CA8-421F-B5DB-534B1155BDC3}" presName="parSh" presStyleLbl="node1" presStyleIdx="1" presStyleCnt="4"/>
      <dgm:spPr/>
      <dgm:t>
        <a:bodyPr/>
        <a:lstStyle/>
        <a:p>
          <a:endParaRPr lang="ru-RU"/>
        </a:p>
      </dgm:t>
    </dgm:pt>
    <dgm:pt modelId="{785E2EAA-8A1E-4BF6-9240-A69790CD704C}" type="pres">
      <dgm:prSet presAssocID="{A019CF1E-2CA8-421F-B5DB-534B1155BDC3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E70FA-61E8-49E9-9251-74786DAE73A3}" type="pres">
      <dgm:prSet presAssocID="{80D28BA0-7B17-4A3A-BB1C-02EA07415A4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5BE8AEF-1718-4EA7-949C-CF6B86331A64}" type="pres">
      <dgm:prSet presAssocID="{80D28BA0-7B17-4A3A-BB1C-02EA07415A40}" presName="connTx" presStyleLbl="sibTrans2D1" presStyleIdx="1" presStyleCnt="3"/>
      <dgm:spPr/>
      <dgm:t>
        <a:bodyPr/>
        <a:lstStyle/>
        <a:p>
          <a:endParaRPr lang="ru-RU"/>
        </a:p>
      </dgm:t>
    </dgm:pt>
    <dgm:pt modelId="{2745452C-696F-4890-AB02-90794DB198D8}" type="pres">
      <dgm:prSet presAssocID="{382A27E3-602B-4EDE-BF05-C750DB163038}" presName="composite" presStyleCnt="0"/>
      <dgm:spPr/>
    </dgm:pt>
    <dgm:pt modelId="{EA120CAB-DFA7-42C8-A148-17AE0B745639}" type="pres">
      <dgm:prSet presAssocID="{382A27E3-602B-4EDE-BF05-C750DB16303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998F3-885E-4FC9-8ABF-5B7170CB3B66}" type="pres">
      <dgm:prSet presAssocID="{382A27E3-602B-4EDE-BF05-C750DB163038}" presName="parSh" presStyleLbl="node1" presStyleIdx="2" presStyleCnt="4"/>
      <dgm:spPr/>
      <dgm:t>
        <a:bodyPr/>
        <a:lstStyle/>
        <a:p>
          <a:endParaRPr lang="ru-RU"/>
        </a:p>
      </dgm:t>
    </dgm:pt>
    <dgm:pt modelId="{0D4665BC-E815-4966-B21C-BFB962D04CAF}" type="pres">
      <dgm:prSet presAssocID="{382A27E3-602B-4EDE-BF05-C750DB163038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83FE6-7DFE-4FD5-B35C-13E36D163480}" type="pres">
      <dgm:prSet presAssocID="{8B6A2C96-305A-4B46-8057-A071C807980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18D1B34-5518-4767-808A-F7F02FD0C6D4}" type="pres">
      <dgm:prSet presAssocID="{8B6A2C96-305A-4B46-8057-A071C807980F}" presName="connTx" presStyleLbl="sibTrans2D1" presStyleIdx="2" presStyleCnt="3"/>
      <dgm:spPr/>
      <dgm:t>
        <a:bodyPr/>
        <a:lstStyle/>
        <a:p>
          <a:endParaRPr lang="ru-RU"/>
        </a:p>
      </dgm:t>
    </dgm:pt>
    <dgm:pt modelId="{A701F5CF-6295-4A95-BBA4-B54C03B6D8A9}" type="pres">
      <dgm:prSet presAssocID="{DDAEC926-5D3D-4ED2-8DD1-406EDD0C219B}" presName="composite" presStyleCnt="0"/>
      <dgm:spPr/>
    </dgm:pt>
    <dgm:pt modelId="{DED29E71-B77B-44D8-B9DD-4925B93319A2}" type="pres">
      <dgm:prSet presAssocID="{DDAEC926-5D3D-4ED2-8DD1-406EDD0C219B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F818F-8980-44EB-B7DC-6FDF67C93332}" type="pres">
      <dgm:prSet presAssocID="{DDAEC926-5D3D-4ED2-8DD1-406EDD0C219B}" presName="parSh" presStyleLbl="node1" presStyleIdx="3" presStyleCnt="4"/>
      <dgm:spPr/>
      <dgm:t>
        <a:bodyPr/>
        <a:lstStyle/>
        <a:p>
          <a:endParaRPr lang="ru-RU"/>
        </a:p>
      </dgm:t>
    </dgm:pt>
    <dgm:pt modelId="{0205BA2E-8ABD-415C-B1B2-485A2DE482FA}" type="pres">
      <dgm:prSet presAssocID="{DDAEC926-5D3D-4ED2-8DD1-406EDD0C219B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D92E6-386F-4F86-99B2-F2523C4E5743}" type="presOf" srcId="{1BA3EEE8-7FBB-4EDB-A478-F9C4E595B283}" destId="{EE9369CB-90ED-4C4B-90D1-BCC28A0DDDED}" srcOrd="0" destOrd="0" presId="urn:microsoft.com/office/officeart/2005/8/layout/process3"/>
    <dgm:cxn modelId="{075B92DE-6E1A-4797-AAC8-59B1D5D3CE27}" srcId="{A019CF1E-2CA8-421F-B5DB-534B1155BDC3}" destId="{8CDF7CC4-8E1B-4786-9F6E-6192E6D05DF0}" srcOrd="0" destOrd="0" parTransId="{53CF6AAF-7D87-4DBE-A846-1F2F1F4F70A2}" sibTransId="{421C5FB9-78A9-4572-BC69-C107281350C2}"/>
    <dgm:cxn modelId="{6DDBBFE1-DDE0-4B20-869B-7B32CEDAA437}" type="presOf" srcId="{6F826F75-81B9-4F7F-98A6-3BC0D91A9859}" destId="{DBDE8AD9-C328-4107-8B55-492ED5D81072}" srcOrd="1" destOrd="0" presId="urn:microsoft.com/office/officeart/2005/8/layout/process3"/>
    <dgm:cxn modelId="{6FB3BE84-11EC-4F65-AF28-A4CCF0CEE595}" type="presOf" srcId="{8B6A2C96-305A-4B46-8057-A071C807980F}" destId="{218D1B34-5518-4767-808A-F7F02FD0C6D4}" srcOrd="1" destOrd="0" presId="urn:microsoft.com/office/officeart/2005/8/layout/process3"/>
    <dgm:cxn modelId="{D8228460-12AC-47D9-8696-5B20E68F35D3}" srcId="{1BA3EEE8-7FBB-4EDB-A478-F9C4E595B283}" destId="{6F826F75-81B9-4F7F-98A6-3BC0D91A9859}" srcOrd="0" destOrd="0" parTransId="{AF86C19E-D350-464A-A02F-D5BF71123A06}" sibTransId="{5E3B1DD8-8F22-437B-AA55-CD3C500C0704}"/>
    <dgm:cxn modelId="{6966868C-1B49-423E-9B09-92FD79E567DE}" type="presOf" srcId="{382A27E3-602B-4EDE-BF05-C750DB163038}" destId="{38D998F3-885E-4FC9-8ABF-5B7170CB3B66}" srcOrd="1" destOrd="0" presId="urn:microsoft.com/office/officeart/2005/8/layout/process3"/>
    <dgm:cxn modelId="{96ABFCCD-E0CC-425C-8FB3-5188A58D2791}" srcId="{1BA3EEE8-7FBB-4EDB-A478-F9C4E595B283}" destId="{382A27E3-602B-4EDE-BF05-C750DB163038}" srcOrd="2" destOrd="0" parTransId="{27017843-A7E8-405E-8FAE-04B54F876A18}" sibTransId="{8B6A2C96-305A-4B46-8057-A071C807980F}"/>
    <dgm:cxn modelId="{0F81667F-2E1C-4B3B-ACEC-E08B589B9F01}" type="presOf" srcId="{A019CF1E-2CA8-421F-B5DB-534B1155BDC3}" destId="{D2A99B48-910B-4CF5-97A1-A21555A6695F}" srcOrd="0" destOrd="0" presId="urn:microsoft.com/office/officeart/2005/8/layout/process3"/>
    <dgm:cxn modelId="{7DE45CC7-F8E6-4E58-811A-B10FBFE74801}" srcId="{382A27E3-602B-4EDE-BF05-C750DB163038}" destId="{1152618A-6F16-41A7-A97C-48358BCE765E}" srcOrd="0" destOrd="0" parTransId="{FED70A56-1AA7-4407-BF91-2EAE539285C9}" sibTransId="{1F9DA941-FE83-4701-B899-BD240FA9F1C2}"/>
    <dgm:cxn modelId="{1F75058C-154F-4441-BBDE-26C46D89358A}" type="presOf" srcId="{382A27E3-602B-4EDE-BF05-C750DB163038}" destId="{EA120CAB-DFA7-42C8-A148-17AE0B745639}" srcOrd="0" destOrd="0" presId="urn:microsoft.com/office/officeart/2005/8/layout/process3"/>
    <dgm:cxn modelId="{F72EB977-931F-434D-95AF-CE3C81387F21}" type="presOf" srcId="{6F826F75-81B9-4F7F-98A6-3BC0D91A9859}" destId="{B957A9D9-305C-4C5C-B386-5674AB6B55FC}" srcOrd="0" destOrd="0" presId="urn:microsoft.com/office/officeart/2005/8/layout/process3"/>
    <dgm:cxn modelId="{EF829A66-3A13-437E-AA02-F5AD02BE40ED}" type="presOf" srcId="{DDAEC926-5D3D-4ED2-8DD1-406EDD0C219B}" destId="{DED29E71-B77B-44D8-B9DD-4925B93319A2}" srcOrd="0" destOrd="0" presId="urn:microsoft.com/office/officeart/2005/8/layout/process3"/>
    <dgm:cxn modelId="{8F3EBA1F-F107-472B-BEA2-D7D181EEF7E0}" type="presOf" srcId="{3E971DA1-2F31-4CA9-9393-E6F3A09CA42D}" destId="{D29FF78C-F915-4E96-A2A9-EFD0AF558C43}" srcOrd="0" destOrd="0" presId="urn:microsoft.com/office/officeart/2005/8/layout/process3"/>
    <dgm:cxn modelId="{832BFDB3-3B44-4AA5-BC97-57A2B7057E66}" type="presOf" srcId="{80D28BA0-7B17-4A3A-BB1C-02EA07415A40}" destId="{5B5E70FA-61E8-49E9-9251-74786DAE73A3}" srcOrd="0" destOrd="0" presId="urn:microsoft.com/office/officeart/2005/8/layout/process3"/>
    <dgm:cxn modelId="{3E886430-34F0-436F-AF54-CC3C2D0CF2D6}" type="presOf" srcId="{DDAEC926-5D3D-4ED2-8DD1-406EDD0C219B}" destId="{364F818F-8980-44EB-B7DC-6FDF67C93332}" srcOrd="1" destOrd="0" presId="urn:microsoft.com/office/officeart/2005/8/layout/process3"/>
    <dgm:cxn modelId="{B725D18F-0F4F-4A26-BC03-1588DA5F1E7D}" type="presOf" srcId="{5E3B1DD8-8F22-437B-AA55-CD3C500C0704}" destId="{96A7B66C-643A-4E1F-AAA4-FC3421F6C2B4}" srcOrd="0" destOrd="0" presId="urn:microsoft.com/office/officeart/2005/8/layout/process3"/>
    <dgm:cxn modelId="{BB0DF6A8-CC4F-4586-8DB0-A249617B0F94}" srcId="{1BA3EEE8-7FBB-4EDB-A478-F9C4E595B283}" destId="{A019CF1E-2CA8-421F-B5DB-534B1155BDC3}" srcOrd="1" destOrd="0" parTransId="{B2EA0227-B6AC-48F7-B4F9-E253A536BE8E}" sibTransId="{80D28BA0-7B17-4A3A-BB1C-02EA07415A40}"/>
    <dgm:cxn modelId="{7E613E52-8C52-41A5-8174-3B90AE69BDB7}" srcId="{6F826F75-81B9-4F7F-98A6-3BC0D91A9859}" destId="{3E971DA1-2F31-4CA9-9393-E6F3A09CA42D}" srcOrd="0" destOrd="0" parTransId="{4BA73FFA-3BDE-4E50-BE7E-B9B9695B27DD}" sibTransId="{3E10337C-1601-4CA6-AFEF-8E91700470A2}"/>
    <dgm:cxn modelId="{6E5A7865-3F86-4BA5-83C0-136C8FD38525}" type="presOf" srcId="{1152618A-6F16-41A7-A97C-48358BCE765E}" destId="{0D4665BC-E815-4966-B21C-BFB962D04CAF}" srcOrd="0" destOrd="0" presId="urn:microsoft.com/office/officeart/2005/8/layout/process3"/>
    <dgm:cxn modelId="{8FBC0BEF-8B5B-4466-8760-0FBC7AFEC7AF}" type="presOf" srcId="{8CDF7CC4-8E1B-4786-9F6E-6192E6D05DF0}" destId="{785E2EAA-8A1E-4BF6-9240-A69790CD704C}" srcOrd="0" destOrd="0" presId="urn:microsoft.com/office/officeart/2005/8/layout/process3"/>
    <dgm:cxn modelId="{3D827383-7824-4630-8A2F-35C01E2AF1F1}" srcId="{DDAEC926-5D3D-4ED2-8DD1-406EDD0C219B}" destId="{EA4419B5-4144-440B-B5FB-C70F456852B6}" srcOrd="0" destOrd="0" parTransId="{D22E609D-7099-4129-A6E1-B6DCF694AA00}" sibTransId="{DD7708E3-029B-43F0-BC16-EB572A59E4A9}"/>
    <dgm:cxn modelId="{B315A159-0D02-47D6-915E-B628F7F8C7A6}" type="presOf" srcId="{5E3B1DD8-8F22-437B-AA55-CD3C500C0704}" destId="{EC624969-6383-41E5-9EA7-78D01858FDFB}" srcOrd="1" destOrd="0" presId="urn:microsoft.com/office/officeart/2005/8/layout/process3"/>
    <dgm:cxn modelId="{B617E3C5-FA75-426D-BC00-E424EA7B7DE1}" srcId="{1BA3EEE8-7FBB-4EDB-A478-F9C4E595B283}" destId="{DDAEC926-5D3D-4ED2-8DD1-406EDD0C219B}" srcOrd="3" destOrd="0" parTransId="{E47F79F8-E996-4976-B2E8-E80D11D53DAD}" sibTransId="{5918F3F2-767F-4CE9-99CF-2895143449CD}"/>
    <dgm:cxn modelId="{E59BA9D1-0FA5-4D0E-8399-F18D45841984}" type="presOf" srcId="{8B6A2C96-305A-4B46-8057-A071C807980F}" destId="{E6983FE6-7DFE-4FD5-B35C-13E36D163480}" srcOrd="0" destOrd="0" presId="urn:microsoft.com/office/officeart/2005/8/layout/process3"/>
    <dgm:cxn modelId="{F2F518A7-242E-410F-BAAA-DD3A86C5C65A}" type="presOf" srcId="{A019CF1E-2CA8-421F-B5DB-534B1155BDC3}" destId="{B41FB64B-33AD-4314-93E4-73DED684C1B5}" srcOrd="1" destOrd="0" presId="urn:microsoft.com/office/officeart/2005/8/layout/process3"/>
    <dgm:cxn modelId="{37D076C4-C7A8-43F1-83D0-78339C0B54C6}" type="presOf" srcId="{EA4419B5-4144-440B-B5FB-C70F456852B6}" destId="{0205BA2E-8ABD-415C-B1B2-485A2DE482FA}" srcOrd="0" destOrd="0" presId="urn:microsoft.com/office/officeart/2005/8/layout/process3"/>
    <dgm:cxn modelId="{8E2BFA35-4A07-45AE-994B-11D34481ED61}" type="presOf" srcId="{80D28BA0-7B17-4A3A-BB1C-02EA07415A40}" destId="{35BE8AEF-1718-4EA7-949C-CF6B86331A64}" srcOrd="1" destOrd="0" presId="urn:microsoft.com/office/officeart/2005/8/layout/process3"/>
    <dgm:cxn modelId="{0058C8A5-C3FB-4C59-8C8D-21F93CD5F5AE}" type="presParOf" srcId="{EE9369CB-90ED-4C4B-90D1-BCC28A0DDDED}" destId="{58D08AE3-55AB-40D7-BA78-C486E4B3B4AD}" srcOrd="0" destOrd="0" presId="urn:microsoft.com/office/officeart/2005/8/layout/process3"/>
    <dgm:cxn modelId="{F0378BD4-9C37-45DA-ACE7-B0C6911E1CF5}" type="presParOf" srcId="{58D08AE3-55AB-40D7-BA78-C486E4B3B4AD}" destId="{B957A9D9-305C-4C5C-B386-5674AB6B55FC}" srcOrd="0" destOrd="0" presId="urn:microsoft.com/office/officeart/2005/8/layout/process3"/>
    <dgm:cxn modelId="{E2C53585-8E5F-465C-B104-F1D9BAE8E30D}" type="presParOf" srcId="{58D08AE3-55AB-40D7-BA78-C486E4B3B4AD}" destId="{DBDE8AD9-C328-4107-8B55-492ED5D81072}" srcOrd="1" destOrd="0" presId="urn:microsoft.com/office/officeart/2005/8/layout/process3"/>
    <dgm:cxn modelId="{06A2F161-2D28-49AE-8899-C6E9448E5AB1}" type="presParOf" srcId="{58D08AE3-55AB-40D7-BA78-C486E4B3B4AD}" destId="{D29FF78C-F915-4E96-A2A9-EFD0AF558C43}" srcOrd="2" destOrd="0" presId="urn:microsoft.com/office/officeart/2005/8/layout/process3"/>
    <dgm:cxn modelId="{C110667C-4358-4209-A7EC-23E58A5D8BED}" type="presParOf" srcId="{EE9369CB-90ED-4C4B-90D1-BCC28A0DDDED}" destId="{96A7B66C-643A-4E1F-AAA4-FC3421F6C2B4}" srcOrd="1" destOrd="0" presId="urn:microsoft.com/office/officeart/2005/8/layout/process3"/>
    <dgm:cxn modelId="{B655D939-513A-4289-B8BB-295076086E7B}" type="presParOf" srcId="{96A7B66C-643A-4E1F-AAA4-FC3421F6C2B4}" destId="{EC624969-6383-41E5-9EA7-78D01858FDFB}" srcOrd="0" destOrd="0" presId="urn:microsoft.com/office/officeart/2005/8/layout/process3"/>
    <dgm:cxn modelId="{1E3948C3-64C7-490A-8A40-FDFC9608D889}" type="presParOf" srcId="{EE9369CB-90ED-4C4B-90D1-BCC28A0DDDED}" destId="{4A2CC82A-9F68-480E-87B2-31AC389DF796}" srcOrd="2" destOrd="0" presId="urn:microsoft.com/office/officeart/2005/8/layout/process3"/>
    <dgm:cxn modelId="{BFC5850E-E852-4901-9C79-FF4AFC1BE5C0}" type="presParOf" srcId="{4A2CC82A-9F68-480E-87B2-31AC389DF796}" destId="{D2A99B48-910B-4CF5-97A1-A21555A6695F}" srcOrd="0" destOrd="0" presId="urn:microsoft.com/office/officeart/2005/8/layout/process3"/>
    <dgm:cxn modelId="{D7A085FE-10A8-453A-BA5F-165648EA8831}" type="presParOf" srcId="{4A2CC82A-9F68-480E-87B2-31AC389DF796}" destId="{B41FB64B-33AD-4314-93E4-73DED684C1B5}" srcOrd="1" destOrd="0" presId="urn:microsoft.com/office/officeart/2005/8/layout/process3"/>
    <dgm:cxn modelId="{06E6CEEB-3B71-4DDB-9D9A-27DD28AE37AB}" type="presParOf" srcId="{4A2CC82A-9F68-480E-87B2-31AC389DF796}" destId="{785E2EAA-8A1E-4BF6-9240-A69790CD704C}" srcOrd="2" destOrd="0" presId="urn:microsoft.com/office/officeart/2005/8/layout/process3"/>
    <dgm:cxn modelId="{EF681C3F-9D12-46C6-9243-814354BF1C39}" type="presParOf" srcId="{EE9369CB-90ED-4C4B-90D1-BCC28A0DDDED}" destId="{5B5E70FA-61E8-49E9-9251-74786DAE73A3}" srcOrd="3" destOrd="0" presId="urn:microsoft.com/office/officeart/2005/8/layout/process3"/>
    <dgm:cxn modelId="{4724C2FC-EB4C-4863-AEB5-44A49E6F3F40}" type="presParOf" srcId="{5B5E70FA-61E8-49E9-9251-74786DAE73A3}" destId="{35BE8AEF-1718-4EA7-949C-CF6B86331A64}" srcOrd="0" destOrd="0" presId="urn:microsoft.com/office/officeart/2005/8/layout/process3"/>
    <dgm:cxn modelId="{AF0F2413-E273-4762-B6AD-4A1BC4AF52F2}" type="presParOf" srcId="{EE9369CB-90ED-4C4B-90D1-BCC28A0DDDED}" destId="{2745452C-696F-4890-AB02-90794DB198D8}" srcOrd="4" destOrd="0" presId="urn:microsoft.com/office/officeart/2005/8/layout/process3"/>
    <dgm:cxn modelId="{BC21F673-1B34-4098-98C2-B39FCC1E70FB}" type="presParOf" srcId="{2745452C-696F-4890-AB02-90794DB198D8}" destId="{EA120CAB-DFA7-42C8-A148-17AE0B745639}" srcOrd="0" destOrd="0" presId="urn:microsoft.com/office/officeart/2005/8/layout/process3"/>
    <dgm:cxn modelId="{67489728-B36F-4949-8DEF-55BBFD20F4EB}" type="presParOf" srcId="{2745452C-696F-4890-AB02-90794DB198D8}" destId="{38D998F3-885E-4FC9-8ABF-5B7170CB3B66}" srcOrd="1" destOrd="0" presId="urn:microsoft.com/office/officeart/2005/8/layout/process3"/>
    <dgm:cxn modelId="{0BDF2859-45C0-4DDC-9CC8-01769E4539A4}" type="presParOf" srcId="{2745452C-696F-4890-AB02-90794DB198D8}" destId="{0D4665BC-E815-4966-B21C-BFB962D04CAF}" srcOrd="2" destOrd="0" presId="urn:microsoft.com/office/officeart/2005/8/layout/process3"/>
    <dgm:cxn modelId="{A52B4D5B-7914-4678-8BB4-D0342763D4A7}" type="presParOf" srcId="{EE9369CB-90ED-4C4B-90D1-BCC28A0DDDED}" destId="{E6983FE6-7DFE-4FD5-B35C-13E36D163480}" srcOrd="5" destOrd="0" presId="urn:microsoft.com/office/officeart/2005/8/layout/process3"/>
    <dgm:cxn modelId="{E100F0E9-DA1B-45F5-A250-972D5FF1D42A}" type="presParOf" srcId="{E6983FE6-7DFE-4FD5-B35C-13E36D163480}" destId="{218D1B34-5518-4767-808A-F7F02FD0C6D4}" srcOrd="0" destOrd="0" presId="urn:microsoft.com/office/officeart/2005/8/layout/process3"/>
    <dgm:cxn modelId="{D99E3975-B97B-4339-9DF5-EF00789E168F}" type="presParOf" srcId="{EE9369CB-90ED-4C4B-90D1-BCC28A0DDDED}" destId="{A701F5CF-6295-4A95-BBA4-B54C03B6D8A9}" srcOrd="6" destOrd="0" presId="urn:microsoft.com/office/officeart/2005/8/layout/process3"/>
    <dgm:cxn modelId="{E3173C80-D3F4-47C0-B572-16E776596C29}" type="presParOf" srcId="{A701F5CF-6295-4A95-BBA4-B54C03B6D8A9}" destId="{DED29E71-B77B-44D8-B9DD-4925B93319A2}" srcOrd="0" destOrd="0" presId="urn:microsoft.com/office/officeart/2005/8/layout/process3"/>
    <dgm:cxn modelId="{2080EE44-93C8-4396-B7CA-D5BE8E880CAB}" type="presParOf" srcId="{A701F5CF-6295-4A95-BBA4-B54C03B6D8A9}" destId="{364F818F-8980-44EB-B7DC-6FDF67C93332}" srcOrd="1" destOrd="0" presId="urn:microsoft.com/office/officeart/2005/8/layout/process3"/>
    <dgm:cxn modelId="{6EBD3BB9-D0A6-4D4D-B240-235C1BD06F6B}" type="presParOf" srcId="{A701F5CF-6295-4A95-BBA4-B54C03B6D8A9}" destId="{0205BA2E-8ABD-415C-B1B2-485A2DE482F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609978-2077-4C2A-9ABA-58EF9005456B}" type="doc">
      <dgm:prSet loTypeId="urn:microsoft.com/office/officeart/2005/8/layout/pList2" loCatId="list" qsTypeId="urn:microsoft.com/office/officeart/2005/8/quickstyle/simple5" qsCatId="simple" csTypeId="urn:microsoft.com/office/officeart/2005/8/colors/colorful2" csCatId="colorful" phldr="1"/>
      <dgm:spPr/>
    </dgm:pt>
    <dgm:pt modelId="{7FC1407A-A7E7-4705-B7E2-3D155D720358}">
      <dgm:prSet phldrT="[Текст]"/>
      <dgm:spPr/>
      <dgm:t>
        <a:bodyPr/>
        <a:lstStyle/>
        <a:p>
          <a:r>
            <a:rPr lang="uk-UA" i="1" dirty="0" err="1" smtClean="0">
              <a:solidFill>
                <a:schemeClr val="bg1"/>
              </a:solidFill>
            </a:rPr>
            <a:t>локуція</a:t>
          </a:r>
          <a:r>
            <a:rPr lang="uk-UA" dirty="0" smtClean="0">
              <a:solidFill>
                <a:schemeClr val="bg1"/>
              </a:solidFill>
            </a:rPr>
            <a:t>- говоріння у сукупності фонетичного, </a:t>
          </a:r>
          <a:r>
            <a:rPr lang="uk-UA" dirty="0" err="1" smtClean="0">
              <a:solidFill>
                <a:schemeClr val="bg1"/>
              </a:solidFill>
            </a:rPr>
            <a:t>фатичного</a:t>
          </a:r>
          <a:r>
            <a:rPr lang="uk-UA" dirty="0" smtClean="0">
              <a:solidFill>
                <a:schemeClr val="bg1"/>
              </a:solidFill>
            </a:rPr>
            <a:t> (лексикалізації та граматикалізації висловлення) і </a:t>
          </a:r>
          <a:r>
            <a:rPr lang="uk-UA" dirty="0" err="1" smtClean="0">
              <a:solidFill>
                <a:schemeClr val="bg1"/>
              </a:solidFill>
            </a:rPr>
            <a:t>ретичного</a:t>
          </a:r>
          <a:r>
            <a:rPr lang="uk-UA" dirty="0" smtClean="0">
              <a:solidFill>
                <a:schemeClr val="bg1"/>
              </a:solidFill>
            </a:rPr>
            <a:t> (</a:t>
          </a:r>
          <a:r>
            <a:rPr lang="uk-UA" dirty="0" err="1" smtClean="0">
              <a:solidFill>
                <a:schemeClr val="bg1"/>
              </a:solidFill>
            </a:rPr>
            <a:t>смислопородження</a:t>
          </a:r>
          <a:r>
            <a:rPr lang="uk-UA" dirty="0" smtClean="0">
              <a:solidFill>
                <a:schemeClr val="bg1"/>
              </a:solidFill>
            </a:rPr>
            <a:t> й референтного співвіднесення) компонентів;</a:t>
          </a:r>
          <a:endParaRPr lang="ru-RU" dirty="0">
            <a:solidFill>
              <a:schemeClr val="bg1"/>
            </a:solidFill>
          </a:endParaRPr>
        </a:p>
      </dgm:t>
    </dgm:pt>
    <dgm:pt modelId="{1A49FDF8-F600-41A3-83D1-79E4657D10C1}" type="parTrans" cxnId="{FAE9BEFC-8E57-4BEE-873D-2E60FAAFE5BD}">
      <dgm:prSet/>
      <dgm:spPr/>
      <dgm:t>
        <a:bodyPr/>
        <a:lstStyle/>
        <a:p>
          <a:endParaRPr lang="ru-RU"/>
        </a:p>
      </dgm:t>
    </dgm:pt>
    <dgm:pt modelId="{D6E23426-EC44-4D7E-A762-4D529D8440A0}" type="sibTrans" cxnId="{FAE9BEFC-8E57-4BEE-873D-2E60FAAFE5BD}">
      <dgm:prSet/>
      <dgm:spPr/>
      <dgm:t>
        <a:bodyPr/>
        <a:lstStyle/>
        <a:p>
          <a:endParaRPr lang="ru-RU"/>
        </a:p>
      </dgm:t>
    </dgm:pt>
    <dgm:pt modelId="{FB312833-5E4D-4585-A043-04BB843A661A}">
      <dgm:prSet phldrT="[Текст]"/>
      <dgm:spPr/>
      <dgm:t>
        <a:bodyPr/>
        <a:lstStyle/>
        <a:p>
          <a:r>
            <a:rPr lang="uk-UA" i="1" dirty="0" err="1" smtClean="0">
              <a:solidFill>
                <a:schemeClr val="bg1"/>
              </a:solidFill>
            </a:rPr>
            <a:t>іллокуція</a:t>
          </a:r>
          <a:r>
            <a:rPr lang="uk-UA" i="1" dirty="0" smtClean="0">
              <a:solidFill>
                <a:schemeClr val="bg1"/>
              </a:solidFill>
            </a:rPr>
            <a:t> -</a:t>
          </a:r>
          <a:r>
            <a:rPr lang="uk-UA" dirty="0" smtClean="0">
              <a:solidFill>
                <a:schemeClr val="bg1"/>
              </a:solidFill>
            </a:rPr>
            <a:t>намір, мета, продуманий </a:t>
          </a:r>
          <a:r>
            <a:rPr lang="uk-UA" dirty="0" err="1" smtClean="0">
              <a:solidFill>
                <a:schemeClr val="bg1"/>
              </a:solidFill>
            </a:rPr>
            <a:t>розрахунк</a:t>
          </a:r>
          <a:r>
            <a:rPr lang="uk-UA" dirty="0" smtClean="0">
              <a:solidFill>
                <a:schemeClr val="bg1"/>
              </a:solidFill>
            </a:rPr>
            <a:t> (наприклад, інформування, наказ, попередження тощо)</a:t>
          </a:r>
          <a:endParaRPr lang="ru-RU" dirty="0">
            <a:solidFill>
              <a:schemeClr val="bg1"/>
            </a:solidFill>
          </a:endParaRPr>
        </a:p>
      </dgm:t>
    </dgm:pt>
    <dgm:pt modelId="{DAA42E58-4A02-4DEE-8CE2-0E761EF88C16}" type="parTrans" cxnId="{F5F9014E-1218-4743-8C37-D3AE3362C85E}">
      <dgm:prSet/>
      <dgm:spPr/>
      <dgm:t>
        <a:bodyPr/>
        <a:lstStyle/>
        <a:p>
          <a:endParaRPr lang="ru-RU"/>
        </a:p>
      </dgm:t>
    </dgm:pt>
    <dgm:pt modelId="{75ADBE2E-8398-405E-AA44-E6D11E56435C}" type="sibTrans" cxnId="{F5F9014E-1218-4743-8C37-D3AE3362C85E}">
      <dgm:prSet/>
      <dgm:spPr/>
      <dgm:t>
        <a:bodyPr/>
        <a:lstStyle/>
        <a:p>
          <a:endParaRPr lang="ru-RU"/>
        </a:p>
      </dgm:t>
    </dgm:pt>
    <dgm:pt modelId="{717FFB33-885C-42AD-AB1A-ADC0EC3F74EC}">
      <dgm:prSet phldrT="[Текст]"/>
      <dgm:spPr/>
      <dgm:t>
        <a:bodyPr/>
        <a:lstStyle/>
        <a:p>
          <a:r>
            <a:rPr lang="uk-UA" i="1" dirty="0" err="1" smtClean="0">
              <a:solidFill>
                <a:schemeClr val="bg1"/>
              </a:solidFill>
            </a:rPr>
            <a:t>перлокуція</a:t>
          </a:r>
          <a:r>
            <a:rPr lang="uk-UA" i="1" dirty="0" smtClean="0">
              <a:solidFill>
                <a:schemeClr val="bg1"/>
              </a:solidFill>
            </a:rPr>
            <a:t> - </a:t>
          </a:r>
          <a:r>
            <a:rPr lang="uk-UA" dirty="0" smtClean="0">
              <a:solidFill>
                <a:schemeClr val="bg1"/>
              </a:solidFill>
            </a:rPr>
            <a:t>наслідок досягнення результату мовленнєвого акту зважаючи на вплив мовця на свідомість і поведінку адресата (виконання наказу, острах, подив тощо). </a:t>
          </a:r>
          <a:endParaRPr lang="ru-RU" dirty="0">
            <a:solidFill>
              <a:schemeClr val="bg1"/>
            </a:solidFill>
          </a:endParaRPr>
        </a:p>
      </dgm:t>
    </dgm:pt>
    <dgm:pt modelId="{774755C4-4E5E-4640-9577-658F2BABCFE0}" type="parTrans" cxnId="{7612459E-9049-46E3-9B40-A6456DF26D78}">
      <dgm:prSet/>
      <dgm:spPr/>
      <dgm:t>
        <a:bodyPr/>
        <a:lstStyle/>
        <a:p>
          <a:endParaRPr lang="ru-RU"/>
        </a:p>
      </dgm:t>
    </dgm:pt>
    <dgm:pt modelId="{08A317F6-EC60-4E2C-9386-40D8F2BEABD3}" type="sibTrans" cxnId="{7612459E-9049-46E3-9B40-A6456DF26D78}">
      <dgm:prSet/>
      <dgm:spPr/>
      <dgm:t>
        <a:bodyPr/>
        <a:lstStyle/>
        <a:p>
          <a:endParaRPr lang="ru-RU"/>
        </a:p>
      </dgm:t>
    </dgm:pt>
    <dgm:pt modelId="{2296C88A-AD92-4DFE-9D53-B866F8E4EED1}" type="pres">
      <dgm:prSet presAssocID="{E7609978-2077-4C2A-9ABA-58EF9005456B}" presName="Name0" presStyleCnt="0">
        <dgm:presLayoutVars>
          <dgm:dir/>
          <dgm:resizeHandles val="exact"/>
        </dgm:presLayoutVars>
      </dgm:prSet>
      <dgm:spPr/>
    </dgm:pt>
    <dgm:pt modelId="{EC84C1E5-8A6E-4A8C-BADD-CE1DA7CF739F}" type="pres">
      <dgm:prSet presAssocID="{E7609978-2077-4C2A-9ABA-58EF9005456B}" presName="bkgdShp" presStyleLbl="alignAccFollowNode1" presStyleIdx="0" presStyleCnt="1"/>
      <dgm:spPr/>
    </dgm:pt>
    <dgm:pt modelId="{D3F2729E-5278-4A65-B8E1-D132E81BC13A}" type="pres">
      <dgm:prSet presAssocID="{E7609978-2077-4C2A-9ABA-58EF9005456B}" presName="linComp" presStyleCnt="0"/>
      <dgm:spPr/>
    </dgm:pt>
    <dgm:pt modelId="{964187D9-05E3-45CF-8E56-9E69C18E6D9B}" type="pres">
      <dgm:prSet presAssocID="{7FC1407A-A7E7-4705-B7E2-3D155D720358}" presName="compNode" presStyleCnt="0"/>
      <dgm:spPr/>
    </dgm:pt>
    <dgm:pt modelId="{5D1FB109-28EF-49D9-8E8F-9ACA85C264AF}" type="pres">
      <dgm:prSet presAssocID="{7FC1407A-A7E7-4705-B7E2-3D155D7203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AE57-0FF0-490D-83E4-7561E7DA9D24}" type="pres">
      <dgm:prSet presAssocID="{7FC1407A-A7E7-4705-B7E2-3D155D720358}" presName="invisiNode" presStyleLbl="node1" presStyleIdx="0" presStyleCnt="3"/>
      <dgm:spPr/>
    </dgm:pt>
    <dgm:pt modelId="{889FFE0F-C644-451B-96B9-891CB8A4F230}" type="pres">
      <dgm:prSet presAssocID="{7FC1407A-A7E7-4705-B7E2-3D155D72035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C45A8D-0A65-476D-93DB-2EE8CA75A44D}" type="pres">
      <dgm:prSet presAssocID="{D6E23426-EC44-4D7E-A762-4D529D8440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3D7108-A20B-4F10-B5A4-5878FAD194C6}" type="pres">
      <dgm:prSet presAssocID="{FB312833-5E4D-4585-A043-04BB843A661A}" presName="compNode" presStyleCnt="0"/>
      <dgm:spPr/>
    </dgm:pt>
    <dgm:pt modelId="{B70ABBAA-5E96-40FB-B8C6-7E4AF8C76CF5}" type="pres">
      <dgm:prSet presAssocID="{FB312833-5E4D-4585-A043-04BB843A66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0E0EF-DE9C-482C-AEB1-DA8EF15F44D2}" type="pres">
      <dgm:prSet presAssocID="{FB312833-5E4D-4585-A043-04BB843A661A}" presName="invisiNode" presStyleLbl="node1" presStyleIdx="1" presStyleCnt="3"/>
      <dgm:spPr/>
    </dgm:pt>
    <dgm:pt modelId="{4EDCDBCB-C0DB-42D5-BCAC-7B81D1561FF0}" type="pres">
      <dgm:prSet presAssocID="{FB312833-5E4D-4585-A043-04BB843A661A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3DBF683-AF53-4F1A-89A9-10E52E52CB6A}" type="pres">
      <dgm:prSet presAssocID="{75ADBE2E-8398-405E-AA44-E6D11E5643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D3B43A-7365-4A23-9611-9A536A826ABF}" type="pres">
      <dgm:prSet presAssocID="{717FFB33-885C-42AD-AB1A-ADC0EC3F74EC}" presName="compNode" presStyleCnt="0"/>
      <dgm:spPr/>
    </dgm:pt>
    <dgm:pt modelId="{8D7FC0A5-9FFE-47E5-A9CA-7608A3A196AB}" type="pres">
      <dgm:prSet presAssocID="{717FFB33-885C-42AD-AB1A-ADC0EC3F74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2E131-CAAB-4067-B1ED-0E7B13961177}" type="pres">
      <dgm:prSet presAssocID="{717FFB33-885C-42AD-AB1A-ADC0EC3F74EC}" presName="invisiNode" presStyleLbl="node1" presStyleIdx="2" presStyleCnt="3"/>
      <dgm:spPr/>
    </dgm:pt>
    <dgm:pt modelId="{031A2AE3-5466-4B03-98E7-380473291AED}" type="pres">
      <dgm:prSet presAssocID="{717FFB33-885C-42AD-AB1A-ADC0EC3F74EC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960E408-9C96-466E-A894-AB2F71194403}" type="presOf" srcId="{FB312833-5E4D-4585-A043-04BB843A661A}" destId="{B70ABBAA-5E96-40FB-B8C6-7E4AF8C76CF5}" srcOrd="0" destOrd="0" presId="urn:microsoft.com/office/officeart/2005/8/layout/pList2"/>
    <dgm:cxn modelId="{FAE9BEFC-8E57-4BEE-873D-2E60FAAFE5BD}" srcId="{E7609978-2077-4C2A-9ABA-58EF9005456B}" destId="{7FC1407A-A7E7-4705-B7E2-3D155D720358}" srcOrd="0" destOrd="0" parTransId="{1A49FDF8-F600-41A3-83D1-79E4657D10C1}" sibTransId="{D6E23426-EC44-4D7E-A762-4D529D8440A0}"/>
    <dgm:cxn modelId="{7612459E-9049-46E3-9B40-A6456DF26D78}" srcId="{E7609978-2077-4C2A-9ABA-58EF9005456B}" destId="{717FFB33-885C-42AD-AB1A-ADC0EC3F74EC}" srcOrd="2" destOrd="0" parTransId="{774755C4-4E5E-4640-9577-658F2BABCFE0}" sibTransId="{08A317F6-EC60-4E2C-9386-40D8F2BEABD3}"/>
    <dgm:cxn modelId="{547D7F86-2378-45CE-97D6-F0829FA2E3CD}" type="presOf" srcId="{D6E23426-EC44-4D7E-A762-4D529D8440A0}" destId="{74C45A8D-0A65-476D-93DB-2EE8CA75A44D}" srcOrd="0" destOrd="0" presId="urn:microsoft.com/office/officeart/2005/8/layout/pList2"/>
    <dgm:cxn modelId="{F5F9014E-1218-4743-8C37-D3AE3362C85E}" srcId="{E7609978-2077-4C2A-9ABA-58EF9005456B}" destId="{FB312833-5E4D-4585-A043-04BB843A661A}" srcOrd="1" destOrd="0" parTransId="{DAA42E58-4A02-4DEE-8CE2-0E761EF88C16}" sibTransId="{75ADBE2E-8398-405E-AA44-E6D11E56435C}"/>
    <dgm:cxn modelId="{06C8A063-5710-4CF2-AFD0-C6B7AB9C6C45}" type="presOf" srcId="{75ADBE2E-8398-405E-AA44-E6D11E56435C}" destId="{53DBF683-AF53-4F1A-89A9-10E52E52CB6A}" srcOrd="0" destOrd="0" presId="urn:microsoft.com/office/officeart/2005/8/layout/pList2"/>
    <dgm:cxn modelId="{FF17B10A-D935-4C01-ACAF-1875AA1C643A}" type="presOf" srcId="{7FC1407A-A7E7-4705-B7E2-3D155D720358}" destId="{5D1FB109-28EF-49D9-8E8F-9ACA85C264AF}" srcOrd="0" destOrd="0" presId="urn:microsoft.com/office/officeart/2005/8/layout/pList2"/>
    <dgm:cxn modelId="{874923A2-0299-425C-8AAF-FBE284A658E4}" type="presOf" srcId="{717FFB33-885C-42AD-AB1A-ADC0EC3F74EC}" destId="{8D7FC0A5-9FFE-47E5-A9CA-7608A3A196AB}" srcOrd="0" destOrd="0" presId="urn:microsoft.com/office/officeart/2005/8/layout/pList2"/>
    <dgm:cxn modelId="{CC5D77CA-5C5D-48ED-9141-6240BDF20C19}" type="presOf" srcId="{E7609978-2077-4C2A-9ABA-58EF9005456B}" destId="{2296C88A-AD92-4DFE-9D53-B866F8E4EED1}" srcOrd="0" destOrd="0" presId="urn:microsoft.com/office/officeart/2005/8/layout/pList2"/>
    <dgm:cxn modelId="{04630AB3-419D-4CD6-A0D6-7636F3FA0415}" type="presParOf" srcId="{2296C88A-AD92-4DFE-9D53-B866F8E4EED1}" destId="{EC84C1E5-8A6E-4A8C-BADD-CE1DA7CF739F}" srcOrd="0" destOrd="0" presId="urn:microsoft.com/office/officeart/2005/8/layout/pList2"/>
    <dgm:cxn modelId="{D7F27A19-13C2-459C-A771-C69771CE5A40}" type="presParOf" srcId="{2296C88A-AD92-4DFE-9D53-B866F8E4EED1}" destId="{D3F2729E-5278-4A65-B8E1-D132E81BC13A}" srcOrd="1" destOrd="0" presId="urn:microsoft.com/office/officeart/2005/8/layout/pList2"/>
    <dgm:cxn modelId="{901CB416-5276-4D8D-8F60-C6F418813C1E}" type="presParOf" srcId="{D3F2729E-5278-4A65-B8E1-D132E81BC13A}" destId="{964187D9-05E3-45CF-8E56-9E69C18E6D9B}" srcOrd="0" destOrd="0" presId="urn:microsoft.com/office/officeart/2005/8/layout/pList2"/>
    <dgm:cxn modelId="{E5016259-1B8E-4455-95C9-402D685C5DC0}" type="presParOf" srcId="{964187D9-05E3-45CF-8E56-9E69C18E6D9B}" destId="{5D1FB109-28EF-49D9-8E8F-9ACA85C264AF}" srcOrd="0" destOrd="0" presId="urn:microsoft.com/office/officeart/2005/8/layout/pList2"/>
    <dgm:cxn modelId="{CFA77332-43E5-4C6E-828D-01DF8FC25A02}" type="presParOf" srcId="{964187D9-05E3-45CF-8E56-9E69C18E6D9B}" destId="{1436AE57-0FF0-490D-83E4-7561E7DA9D24}" srcOrd="1" destOrd="0" presId="urn:microsoft.com/office/officeart/2005/8/layout/pList2"/>
    <dgm:cxn modelId="{220AB8E4-BA65-482F-944B-B6AC824EA68C}" type="presParOf" srcId="{964187D9-05E3-45CF-8E56-9E69C18E6D9B}" destId="{889FFE0F-C644-451B-96B9-891CB8A4F230}" srcOrd="2" destOrd="0" presId="urn:microsoft.com/office/officeart/2005/8/layout/pList2"/>
    <dgm:cxn modelId="{7AB2E5F4-3F77-4F87-8EC7-E420AB8A2256}" type="presParOf" srcId="{D3F2729E-5278-4A65-B8E1-D132E81BC13A}" destId="{74C45A8D-0A65-476D-93DB-2EE8CA75A44D}" srcOrd="1" destOrd="0" presId="urn:microsoft.com/office/officeart/2005/8/layout/pList2"/>
    <dgm:cxn modelId="{62A1BEE3-0095-4936-8463-B0326B081E05}" type="presParOf" srcId="{D3F2729E-5278-4A65-B8E1-D132E81BC13A}" destId="{A13D7108-A20B-4F10-B5A4-5878FAD194C6}" srcOrd="2" destOrd="0" presId="urn:microsoft.com/office/officeart/2005/8/layout/pList2"/>
    <dgm:cxn modelId="{328F46AF-4B6B-4DB5-85D7-E576D847ED08}" type="presParOf" srcId="{A13D7108-A20B-4F10-B5A4-5878FAD194C6}" destId="{B70ABBAA-5E96-40FB-B8C6-7E4AF8C76CF5}" srcOrd="0" destOrd="0" presId="urn:microsoft.com/office/officeart/2005/8/layout/pList2"/>
    <dgm:cxn modelId="{23065F6B-1541-4A9B-8775-5B3D63261CF5}" type="presParOf" srcId="{A13D7108-A20B-4F10-B5A4-5878FAD194C6}" destId="{7040E0EF-DE9C-482C-AEB1-DA8EF15F44D2}" srcOrd="1" destOrd="0" presId="urn:microsoft.com/office/officeart/2005/8/layout/pList2"/>
    <dgm:cxn modelId="{AF81B199-0A5A-49E2-AE6A-368811D399E6}" type="presParOf" srcId="{A13D7108-A20B-4F10-B5A4-5878FAD194C6}" destId="{4EDCDBCB-C0DB-42D5-BCAC-7B81D1561FF0}" srcOrd="2" destOrd="0" presId="urn:microsoft.com/office/officeart/2005/8/layout/pList2"/>
    <dgm:cxn modelId="{A524FC36-634A-4113-88F1-E3C5E1586850}" type="presParOf" srcId="{D3F2729E-5278-4A65-B8E1-D132E81BC13A}" destId="{53DBF683-AF53-4F1A-89A9-10E52E52CB6A}" srcOrd="3" destOrd="0" presId="urn:microsoft.com/office/officeart/2005/8/layout/pList2"/>
    <dgm:cxn modelId="{7B035799-6663-4CDE-BF25-78D469C7730C}" type="presParOf" srcId="{D3F2729E-5278-4A65-B8E1-D132E81BC13A}" destId="{D4D3B43A-7365-4A23-9611-9A536A826ABF}" srcOrd="4" destOrd="0" presId="urn:microsoft.com/office/officeart/2005/8/layout/pList2"/>
    <dgm:cxn modelId="{03773354-3A71-4B8D-89C0-7FC7B2A6E5AC}" type="presParOf" srcId="{D4D3B43A-7365-4A23-9611-9A536A826ABF}" destId="{8D7FC0A5-9FFE-47E5-A9CA-7608A3A196AB}" srcOrd="0" destOrd="0" presId="urn:microsoft.com/office/officeart/2005/8/layout/pList2"/>
    <dgm:cxn modelId="{87B7CC47-3C26-4771-B624-ABF05E1F6A62}" type="presParOf" srcId="{D4D3B43A-7365-4A23-9611-9A536A826ABF}" destId="{6CF2E131-CAAB-4067-B1ED-0E7B13961177}" srcOrd="1" destOrd="0" presId="urn:microsoft.com/office/officeart/2005/8/layout/pList2"/>
    <dgm:cxn modelId="{33AA0F0C-B840-4705-BE6D-F47A06D3830F}" type="presParOf" srcId="{D4D3B43A-7365-4A23-9611-9A536A826ABF}" destId="{031A2AE3-5466-4B03-98E7-380473291AE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1322C4-B7D1-4922-943B-BA7516E0C92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8B8C885-DA44-45B9-9F11-27A068182F65}">
      <dgm:prSet/>
      <dgm:spPr/>
      <dgm:t>
        <a:bodyPr/>
        <a:lstStyle/>
        <a:p>
          <a:pPr rtl="0"/>
          <a:r>
            <a:rPr lang="uk-UA" i="1" dirty="0" smtClean="0">
              <a:solidFill>
                <a:schemeClr val="bg1"/>
              </a:solidFill>
            </a:rPr>
            <a:t>комунікативні стратегії розглядають як мистецтво управління, що засновується на певних прогнозах мети спілкування,</a:t>
          </a:r>
          <a:endParaRPr lang="ru-RU" dirty="0">
            <a:solidFill>
              <a:schemeClr val="bg1"/>
            </a:solidFill>
          </a:endParaRPr>
        </a:p>
      </dgm:t>
    </dgm:pt>
    <dgm:pt modelId="{6DABFDDB-4286-47BA-B9D5-8550A012B601}" type="parTrans" cxnId="{B30B42C9-168C-4D25-BA04-9F15B0A7DB18}">
      <dgm:prSet/>
      <dgm:spPr/>
      <dgm:t>
        <a:bodyPr/>
        <a:lstStyle/>
        <a:p>
          <a:endParaRPr lang="ru-RU"/>
        </a:p>
      </dgm:t>
    </dgm:pt>
    <dgm:pt modelId="{68F15386-7B3A-4001-A861-1E46CF8463CC}" type="sibTrans" cxnId="{B30B42C9-168C-4D25-BA04-9F15B0A7DB18}">
      <dgm:prSet/>
      <dgm:spPr/>
      <dgm:t>
        <a:bodyPr/>
        <a:lstStyle/>
        <a:p>
          <a:endParaRPr lang="ru-RU"/>
        </a:p>
      </dgm:t>
    </dgm:pt>
    <dgm:pt modelId="{D6FB5867-2C53-4755-979D-31680038B3E3}">
      <dgm:prSet/>
      <dgm:spPr/>
      <dgm:t>
        <a:bodyPr/>
        <a:lstStyle/>
        <a:p>
          <a:pPr rtl="0"/>
          <a:r>
            <a:rPr lang="uk-UA" i="1" dirty="0" smtClean="0">
              <a:solidFill>
                <a:schemeClr val="bg1"/>
              </a:solidFill>
            </a:rPr>
            <a:t>а тактики</a:t>
          </a:r>
          <a:r>
            <a:rPr lang="uk-UA" dirty="0" smtClean="0">
              <a:solidFill>
                <a:schemeClr val="bg1"/>
              </a:solidFill>
            </a:rPr>
            <a:t> - </a:t>
          </a:r>
          <a:r>
            <a:rPr lang="uk-UA" i="1" dirty="0" smtClean="0">
              <a:solidFill>
                <a:schemeClr val="bg1"/>
              </a:solidFill>
            </a:rPr>
            <a:t>як прийоми або способи досяг­нення цієї мети</a:t>
          </a:r>
          <a:r>
            <a:rPr lang="uk-UA" dirty="0" smtClean="0">
              <a:solidFill>
                <a:schemeClr val="bg1"/>
              </a:solidFill>
            </a:rPr>
            <a:t>. </a:t>
          </a:r>
          <a:endParaRPr lang="ru-RU" dirty="0">
            <a:solidFill>
              <a:schemeClr val="bg1"/>
            </a:solidFill>
          </a:endParaRPr>
        </a:p>
      </dgm:t>
    </dgm:pt>
    <dgm:pt modelId="{F380F5BA-074D-421D-B4F2-232B3E65CE06}" type="parTrans" cxnId="{749C808D-EBB8-438F-B567-FFA23F3A5047}">
      <dgm:prSet/>
      <dgm:spPr/>
      <dgm:t>
        <a:bodyPr/>
        <a:lstStyle/>
        <a:p>
          <a:endParaRPr lang="ru-RU"/>
        </a:p>
      </dgm:t>
    </dgm:pt>
    <dgm:pt modelId="{34DCAB6A-9894-43B8-94E0-F821E2F8A81E}" type="sibTrans" cxnId="{749C808D-EBB8-438F-B567-FFA23F3A5047}">
      <dgm:prSet/>
      <dgm:spPr/>
      <dgm:t>
        <a:bodyPr/>
        <a:lstStyle/>
        <a:p>
          <a:endParaRPr lang="ru-RU"/>
        </a:p>
      </dgm:t>
    </dgm:pt>
    <dgm:pt modelId="{1E3646C6-7B88-466E-90FC-413A54984D62}" type="pres">
      <dgm:prSet presAssocID="{211322C4-B7D1-4922-943B-BA7516E0C9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17AF4-C5C1-4AFE-9218-F33EA3DEBCEA}" type="pres">
      <dgm:prSet presAssocID="{68B8C885-DA44-45B9-9F11-27A068182F6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FC4C4-4633-443A-8AB0-578AF75B837E}" type="pres">
      <dgm:prSet presAssocID="{68F15386-7B3A-4001-A861-1E46CF8463C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E39C03B-92B8-4B0F-AD51-A12B12F70AEC}" type="pres">
      <dgm:prSet presAssocID="{68F15386-7B3A-4001-A861-1E46CF8463C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74D6129-A5EE-4D26-AF66-28AED759510D}" type="pres">
      <dgm:prSet presAssocID="{D6FB5867-2C53-4755-979D-31680038B3E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0B42C9-168C-4D25-BA04-9F15B0A7DB18}" srcId="{211322C4-B7D1-4922-943B-BA7516E0C92C}" destId="{68B8C885-DA44-45B9-9F11-27A068182F65}" srcOrd="0" destOrd="0" parTransId="{6DABFDDB-4286-47BA-B9D5-8550A012B601}" sibTransId="{68F15386-7B3A-4001-A861-1E46CF8463CC}"/>
    <dgm:cxn modelId="{E021A1D7-A30C-4C54-9DA2-474ED1C5404B}" type="presOf" srcId="{68B8C885-DA44-45B9-9F11-27A068182F65}" destId="{64F17AF4-C5C1-4AFE-9218-F33EA3DEBCEA}" srcOrd="0" destOrd="0" presId="urn:microsoft.com/office/officeart/2005/8/layout/process1"/>
    <dgm:cxn modelId="{749C808D-EBB8-438F-B567-FFA23F3A5047}" srcId="{211322C4-B7D1-4922-943B-BA7516E0C92C}" destId="{D6FB5867-2C53-4755-979D-31680038B3E3}" srcOrd="1" destOrd="0" parTransId="{F380F5BA-074D-421D-B4F2-232B3E65CE06}" sibTransId="{34DCAB6A-9894-43B8-94E0-F821E2F8A81E}"/>
    <dgm:cxn modelId="{34169456-C3BA-4FFF-A231-71926E092435}" type="presOf" srcId="{68F15386-7B3A-4001-A861-1E46CF8463CC}" destId="{ED1FC4C4-4633-443A-8AB0-578AF75B837E}" srcOrd="0" destOrd="0" presId="urn:microsoft.com/office/officeart/2005/8/layout/process1"/>
    <dgm:cxn modelId="{788C9939-200E-463B-862A-90CFC6EE082D}" type="presOf" srcId="{211322C4-B7D1-4922-943B-BA7516E0C92C}" destId="{1E3646C6-7B88-466E-90FC-413A54984D62}" srcOrd="0" destOrd="0" presId="urn:microsoft.com/office/officeart/2005/8/layout/process1"/>
    <dgm:cxn modelId="{94B3FBB7-C266-46B7-849C-9250E50C0003}" type="presOf" srcId="{D6FB5867-2C53-4755-979D-31680038B3E3}" destId="{074D6129-A5EE-4D26-AF66-28AED759510D}" srcOrd="0" destOrd="0" presId="urn:microsoft.com/office/officeart/2005/8/layout/process1"/>
    <dgm:cxn modelId="{793D93FD-8900-4F09-9DBE-D8424DBB747E}" type="presOf" srcId="{68F15386-7B3A-4001-A861-1E46CF8463CC}" destId="{CE39C03B-92B8-4B0F-AD51-A12B12F70AEC}" srcOrd="1" destOrd="0" presId="urn:microsoft.com/office/officeart/2005/8/layout/process1"/>
    <dgm:cxn modelId="{DFEFC7B6-E79A-44D8-B711-8C8BE32E2AE4}" type="presParOf" srcId="{1E3646C6-7B88-466E-90FC-413A54984D62}" destId="{64F17AF4-C5C1-4AFE-9218-F33EA3DEBCEA}" srcOrd="0" destOrd="0" presId="urn:microsoft.com/office/officeart/2005/8/layout/process1"/>
    <dgm:cxn modelId="{55D156D4-5AAC-41BB-ADBC-2B06A54F421B}" type="presParOf" srcId="{1E3646C6-7B88-466E-90FC-413A54984D62}" destId="{ED1FC4C4-4633-443A-8AB0-578AF75B837E}" srcOrd="1" destOrd="0" presId="urn:microsoft.com/office/officeart/2005/8/layout/process1"/>
    <dgm:cxn modelId="{0B4206A0-4533-4E87-B953-7E7E316E8146}" type="presParOf" srcId="{ED1FC4C4-4633-443A-8AB0-578AF75B837E}" destId="{CE39C03B-92B8-4B0F-AD51-A12B12F70AEC}" srcOrd="0" destOrd="0" presId="urn:microsoft.com/office/officeart/2005/8/layout/process1"/>
    <dgm:cxn modelId="{8FC14FF9-3C47-4629-8508-89D668E14F6A}" type="presParOf" srcId="{1E3646C6-7B88-466E-90FC-413A54984D62}" destId="{074D6129-A5EE-4D26-AF66-28AED759510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3A6AD-5696-423A-8C97-9E83369C983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7F2BA7-FCE4-484A-BF94-08D5865844F5}">
      <dgm:prSet phldrT="[Текст]"/>
      <dgm:spPr/>
      <dgm:t>
        <a:bodyPr/>
        <a:lstStyle/>
        <a:p>
          <a:r>
            <a:rPr lang="uk-UA" dirty="0" smtClean="0"/>
            <a:t>прагматика</a:t>
          </a:r>
          <a:endParaRPr lang="ru-RU" dirty="0"/>
        </a:p>
      </dgm:t>
    </dgm:pt>
    <dgm:pt modelId="{BCD1ABE1-36F4-4B23-B4C3-C447135BE41F}" type="parTrans" cxnId="{82000482-B91F-4E2B-AB1D-95CE80066F53}">
      <dgm:prSet/>
      <dgm:spPr/>
      <dgm:t>
        <a:bodyPr/>
        <a:lstStyle/>
        <a:p>
          <a:endParaRPr lang="ru-RU"/>
        </a:p>
      </dgm:t>
    </dgm:pt>
    <dgm:pt modelId="{7306CE53-ADF6-40E5-A236-92C683D735EC}" type="sibTrans" cxnId="{82000482-B91F-4E2B-AB1D-95CE80066F53}">
      <dgm:prSet/>
      <dgm:spPr/>
      <dgm:t>
        <a:bodyPr/>
        <a:lstStyle/>
        <a:p>
          <a:endParaRPr lang="ru-RU"/>
        </a:p>
      </dgm:t>
    </dgm:pt>
    <dgm:pt modelId="{E7BD3C4F-F091-4CE3-86E3-8AB2216419DE}">
      <dgm:prSet phldrT="[Текст]"/>
      <dgm:spPr/>
      <dgm:t>
        <a:bodyPr/>
        <a:lstStyle/>
        <a:p>
          <a:r>
            <a:rPr lang="uk-UA" dirty="0" err="1" smtClean="0"/>
            <a:t>мікропрагматика</a:t>
          </a:r>
          <a:endParaRPr lang="ru-RU" dirty="0"/>
        </a:p>
      </dgm:t>
    </dgm:pt>
    <dgm:pt modelId="{4D835F93-26DF-4D40-9CFC-646DC1A881BD}" type="parTrans" cxnId="{CF8E1B18-A8BE-480C-AA10-AD1C8A8CD835}">
      <dgm:prSet/>
      <dgm:spPr/>
      <dgm:t>
        <a:bodyPr/>
        <a:lstStyle/>
        <a:p>
          <a:endParaRPr lang="ru-RU"/>
        </a:p>
      </dgm:t>
    </dgm:pt>
    <dgm:pt modelId="{EFD9AD7A-0607-48CB-9DEB-F3816FDE9AC2}" type="sibTrans" cxnId="{CF8E1B18-A8BE-480C-AA10-AD1C8A8CD835}">
      <dgm:prSet/>
      <dgm:spPr/>
      <dgm:t>
        <a:bodyPr/>
        <a:lstStyle/>
        <a:p>
          <a:endParaRPr lang="ru-RU"/>
        </a:p>
      </dgm:t>
    </dgm:pt>
    <dgm:pt modelId="{F6AE292A-DCCA-45D5-99A7-ACBD9A7EAFAE}">
      <dgm:prSet phldrT="[Текст]"/>
      <dgm:spPr/>
      <dgm:t>
        <a:bodyPr/>
        <a:lstStyle/>
        <a:p>
          <a:r>
            <a:rPr lang="uk-UA" dirty="0" err="1" smtClean="0"/>
            <a:t>макропрагматика</a:t>
          </a:r>
          <a:endParaRPr lang="ru-RU" dirty="0"/>
        </a:p>
      </dgm:t>
    </dgm:pt>
    <dgm:pt modelId="{0704DC35-7F47-4815-8FB9-28F57431A6D0}" type="parTrans" cxnId="{C7EC2A72-E92F-4275-8964-7049AA0B5983}">
      <dgm:prSet/>
      <dgm:spPr/>
      <dgm:t>
        <a:bodyPr/>
        <a:lstStyle/>
        <a:p>
          <a:endParaRPr lang="ru-RU"/>
        </a:p>
      </dgm:t>
    </dgm:pt>
    <dgm:pt modelId="{F9ABA3D7-9661-485C-8ADF-37920C5B0642}" type="sibTrans" cxnId="{C7EC2A72-E92F-4275-8964-7049AA0B5983}">
      <dgm:prSet/>
      <dgm:spPr/>
      <dgm:t>
        <a:bodyPr/>
        <a:lstStyle/>
        <a:p>
          <a:endParaRPr lang="ru-RU"/>
        </a:p>
      </dgm:t>
    </dgm:pt>
    <dgm:pt modelId="{A395F376-9939-4D9A-82CC-E7E59E6F27CF}">
      <dgm:prSet phldrT="[Текст]"/>
      <dgm:spPr/>
      <dgm:t>
        <a:bodyPr/>
        <a:lstStyle/>
        <a:p>
          <a:r>
            <a:rPr lang="uk-UA" dirty="0" err="1" smtClean="0"/>
            <a:t>мегапрагматика</a:t>
          </a:r>
          <a:endParaRPr lang="ru-RU" dirty="0"/>
        </a:p>
      </dgm:t>
    </dgm:pt>
    <dgm:pt modelId="{7DEF8AAE-ADA8-4BCA-A59C-34D15188C88E}" type="parTrans" cxnId="{06006361-5F4D-4489-991D-BE63038E3115}">
      <dgm:prSet/>
      <dgm:spPr/>
      <dgm:t>
        <a:bodyPr/>
        <a:lstStyle/>
        <a:p>
          <a:endParaRPr lang="ru-RU"/>
        </a:p>
      </dgm:t>
    </dgm:pt>
    <dgm:pt modelId="{C5CE8089-0CC8-4B12-9276-E64ADDD3710E}" type="sibTrans" cxnId="{06006361-5F4D-4489-991D-BE63038E3115}">
      <dgm:prSet/>
      <dgm:spPr/>
      <dgm:t>
        <a:bodyPr/>
        <a:lstStyle/>
        <a:p>
          <a:endParaRPr lang="ru-RU"/>
        </a:p>
      </dgm:t>
    </dgm:pt>
    <dgm:pt modelId="{A29365EB-59F6-4270-AFB3-68B1732F8C7C}" type="pres">
      <dgm:prSet presAssocID="{D313A6AD-5696-423A-8C97-9E83369C983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ADC91-EC0D-4517-856F-7501FC6EBB88}" type="pres">
      <dgm:prSet presAssocID="{E97F2BA7-FCE4-484A-BF94-08D5865844F5}" presName="root1" presStyleCnt="0"/>
      <dgm:spPr/>
    </dgm:pt>
    <dgm:pt modelId="{34731E6F-C41C-48CC-85E8-F8F185DB7C63}" type="pres">
      <dgm:prSet presAssocID="{E97F2BA7-FCE4-484A-BF94-08D5865844F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31A5D-9A96-43D7-920E-6A8620334A80}" type="pres">
      <dgm:prSet presAssocID="{E97F2BA7-FCE4-484A-BF94-08D5865844F5}" presName="level2hierChild" presStyleCnt="0"/>
      <dgm:spPr/>
    </dgm:pt>
    <dgm:pt modelId="{F81D362A-30A3-44FF-A5D6-6AB2804C944D}" type="pres">
      <dgm:prSet presAssocID="{4D835F93-26DF-4D40-9CFC-646DC1A881B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CE70B99-0750-4E94-8D6C-BE6CA3064298}" type="pres">
      <dgm:prSet presAssocID="{4D835F93-26DF-4D40-9CFC-646DC1A881B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DB519A5-B49F-4CB5-9277-884832CF7BD1}" type="pres">
      <dgm:prSet presAssocID="{E7BD3C4F-F091-4CE3-86E3-8AB2216419DE}" presName="root2" presStyleCnt="0"/>
      <dgm:spPr/>
    </dgm:pt>
    <dgm:pt modelId="{A04BB813-2DDF-4D7D-8C56-0DCD298B728A}" type="pres">
      <dgm:prSet presAssocID="{E7BD3C4F-F091-4CE3-86E3-8AB2216419D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CC45F8-CAEB-4109-9DF4-7F3C453F6FBF}" type="pres">
      <dgm:prSet presAssocID="{E7BD3C4F-F091-4CE3-86E3-8AB2216419DE}" presName="level3hierChild" presStyleCnt="0"/>
      <dgm:spPr/>
    </dgm:pt>
    <dgm:pt modelId="{389BF0FD-5152-4789-AF69-6A6152763419}" type="pres">
      <dgm:prSet presAssocID="{0704DC35-7F47-4815-8FB9-28F57431A6D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E6A7617-A1FD-41BC-B1FB-E88C0417AA58}" type="pres">
      <dgm:prSet presAssocID="{0704DC35-7F47-4815-8FB9-28F57431A6D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5C64645-9887-4D6C-8A3D-369A82703B32}" type="pres">
      <dgm:prSet presAssocID="{F6AE292A-DCCA-45D5-99A7-ACBD9A7EAFAE}" presName="root2" presStyleCnt="0"/>
      <dgm:spPr/>
    </dgm:pt>
    <dgm:pt modelId="{391EAF78-7D6A-4A6E-A1D5-4FE1910F52DD}" type="pres">
      <dgm:prSet presAssocID="{F6AE292A-DCCA-45D5-99A7-ACBD9A7EAFA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283F96-1915-4C8A-9457-2D7A4476EC02}" type="pres">
      <dgm:prSet presAssocID="{F6AE292A-DCCA-45D5-99A7-ACBD9A7EAFAE}" presName="level3hierChild" presStyleCnt="0"/>
      <dgm:spPr/>
    </dgm:pt>
    <dgm:pt modelId="{4642B0A8-4D83-423A-B56E-E10773F3328F}" type="pres">
      <dgm:prSet presAssocID="{7DEF8AAE-ADA8-4BCA-A59C-34D15188C88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805138F-C153-4319-829A-F04C4438324C}" type="pres">
      <dgm:prSet presAssocID="{7DEF8AAE-ADA8-4BCA-A59C-34D15188C88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5EC58A3-D368-42DF-8F16-123E9412F46E}" type="pres">
      <dgm:prSet presAssocID="{A395F376-9939-4D9A-82CC-E7E59E6F27CF}" presName="root2" presStyleCnt="0"/>
      <dgm:spPr/>
    </dgm:pt>
    <dgm:pt modelId="{AF56073B-C4CD-4619-9DBC-4B88667860A4}" type="pres">
      <dgm:prSet presAssocID="{A395F376-9939-4D9A-82CC-E7E59E6F27CF}" presName="LevelTwoTextNode" presStyleLbl="node2" presStyleIdx="2" presStyleCnt="3" custLinFactNeighborX="-1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CFBFA6-D1D3-4C2C-8C65-72800274B8CE}" type="pres">
      <dgm:prSet presAssocID="{A395F376-9939-4D9A-82CC-E7E59E6F27CF}" presName="level3hierChild" presStyleCnt="0"/>
      <dgm:spPr/>
    </dgm:pt>
  </dgm:ptLst>
  <dgm:cxnLst>
    <dgm:cxn modelId="{CF8E1B18-A8BE-480C-AA10-AD1C8A8CD835}" srcId="{E97F2BA7-FCE4-484A-BF94-08D5865844F5}" destId="{E7BD3C4F-F091-4CE3-86E3-8AB2216419DE}" srcOrd="0" destOrd="0" parTransId="{4D835F93-26DF-4D40-9CFC-646DC1A881BD}" sibTransId="{EFD9AD7A-0607-48CB-9DEB-F3816FDE9AC2}"/>
    <dgm:cxn modelId="{046C8C8A-0E5B-46EB-91FA-4BF1DF43F733}" type="presOf" srcId="{0704DC35-7F47-4815-8FB9-28F57431A6D0}" destId="{389BF0FD-5152-4789-AF69-6A6152763419}" srcOrd="0" destOrd="0" presId="urn:microsoft.com/office/officeart/2008/layout/HorizontalMultiLevelHierarchy"/>
    <dgm:cxn modelId="{86B3AD3A-6DB7-4A55-A880-ACD6FFE563D4}" type="presOf" srcId="{D313A6AD-5696-423A-8C97-9E83369C983E}" destId="{A29365EB-59F6-4270-AFB3-68B1732F8C7C}" srcOrd="0" destOrd="0" presId="urn:microsoft.com/office/officeart/2008/layout/HorizontalMultiLevelHierarchy"/>
    <dgm:cxn modelId="{F432911D-4DE0-474C-994A-634CE49500C8}" type="presOf" srcId="{A395F376-9939-4D9A-82CC-E7E59E6F27CF}" destId="{AF56073B-C4CD-4619-9DBC-4B88667860A4}" srcOrd="0" destOrd="0" presId="urn:microsoft.com/office/officeart/2008/layout/HorizontalMultiLevelHierarchy"/>
    <dgm:cxn modelId="{67FD0A69-A9AB-4735-B30A-86E7CA966686}" type="presOf" srcId="{E97F2BA7-FCE4-484A-BF94-08D5865844F5}" destId="{34731E6F-C41C-48CC-85E8-F8F185DB7C63}" srcOrd="0" destOrd="0" presId="urn:microsoft.com/office/officeart/2008/layout/HorizontalMultiLevelHierarchy"/>
    <dgm:cxn modelId="{DB2F1952-409A-4C7B-9127-516D26C7794E}" type="presOf" srcId="{0704DC35-7F47-4815-8FB9-28F57431A6D0}" destId="{7E6A7617-A1FD-41BC-B1FB-E88C0417AA58}" srcOrd="1" destOrd="0" presId="urn:microsoft.com/office/officeart/2008/layout/HorizontalMultiLevelHierarchy"/>
    <dgm:cxn modelId="{E6A2AD87-FF19-41E4-9640-8E8B4F0AB256}" type="presOf" srcId="{F6AE292A-DCCA-45D5-99A7-ACBD9A7EAFAE}" destId="{391EAF78-7D6A-4A6E-A1D5-4FE1910F52DD}" srcOrd="0" destOrd="0" presId="urn:microsoft.com/office/officeart/2008/layout/HorizontalMultiLevelHierarchy"/>
    <dgm:cxn modelId="{06006361-5F4D-4489-991D-BE63038E3115}" srcId="{E97F2BA7-FCE4-484A-BF94-08D5865844F5}" destId="{A395F376-9939-4D9A-82CC-E7E59E6F27CF}" srcOrd="2" destOrd="0" parTransId="{7DEF8AAE-ADA8-4BCA-A59C-34D15188C88E}" sibTransId="{C5CE8089-0CC8-4B12-9276-E64ADDD3710E}"/>
    <dgm:cxn modelId="{B4C78DB0-A89E-4E93-BE05-5A273D91969A}" type="presOf" srcId="{4D835F93-26DF-4D40-9CFC-646DC1A881BD}" destId="{ECE70B99-0750-4E94-8D6C-BE6CA3064298}" srcOrd="1" destOrd="0" presId="urn:microsoft.com/office/officeart/2008/layout/HorizontalMultiLevelHierarchy"/>
    <dgm:cxn modelId="{2614C5D4-EE98-4C7D-898E-E0A637B9C299}" type="presOf" srcId="{4D835F93-26DF-4D40-9CFC-646DC1A881BD}" destId="{F81D362A-30A3-44FF-A5D6-6AB2804C944D}" srcOrd="0" destOrd="0" presId="urn:microsoft.com/office/officeart/2008/layout/HorizontalMultiLevelHierarchy"/>
    <dgm:cxn modelId="{7749A648-5A44-47B8-8DBF-7877187E1EDB}" type="presOf" srcId="{E7BD3C4F-F091-4CE3-86E3-8AB2216419DE}" destId="{A04BB813-2DDF-4D7D-8C56-0DCD298B728A}" srcOrd="0" destOrd="0" presId="urn:microsoft.com/office/officeart/2008/layout/HorizontalMultiLevelHierarchy"/>
    <dgm:cxn modelId="{C7EC2A72-E92F-4275-8964-7049AA0B5983}" srcId="{E97F2BA7-FCE4-484A-BF94-08D5865844F5}" destId="{F6AE292A-DCCA-45D5-99A7-ACBD9A7EAFAE}" srcOrd="1" destOrd="0" parTransId="{0704DC35-7F47-4815-8FB9-28F57431A6D0}" sibTransId="{F9ABA3D7-9661-485C-8ADF-37920C5B0642}"/>
    <dgm:cxn modelId="{82000482-B91F-4E2B-AB1D-95CE80066F53}" srcId="{D313A6AD-5696-423A-8C97-9E83369C983E}" destId="{E97F2BA7-FCE4-484A-BF94-08D5865844F5}" srcOrd="0" destOrd="0" parTransId="{BCD1ABE1-36F4-4B23-B4C3-C447135BE41F}" sibTransId="{7306CE53-ADF6-40E5-A236-92C683D735EC}"/>
    <dgm:cxn modelId="{FDD58B9C-AC6C-4D93-8E54-F0CB49F8778F}" type="presOf" srcId="{7DEF8AAE-ADA8-4BCA-A59C-34D15188C88E}" destId="{4642B0A8-4D83-423A-B56E-E10773F3328F}" srcOrd="0" destOrd="0" presId="urn:microsoft.com/office/officeart/2008/layout/HorizontalMultiLevelHierarchy"/>
    <dgm:cxn modelId="{9839B5BA-4030-42F9-988D-6E62B385303F}" type="presOf" srcId="{7DEF8AAE-ADA8-4BCA-A59C-34D15188C88E}" destId="{B805138F-C153-4319-829A-F04C4438324C}" srcOrd="1" destOrd="0" presId="urn:microsoft.com/office/officeart/2008/layout/HorizontalMultiLevelHierarchy"/>
    <dgm:cxn modelId="{7D185E2E-32AD-44E4-B18F-B4DC252057BE}" type="presParOf" srcId="{A29365EB-59F6-4270-AFB3-68B1732F8C7C}" destId="{776ADC91-EC0D-4517-856F-7501FC6EBB88}" srcOrd="0" destOrd="0" presId="urn:microsoft.com/office/officeart/2008/layout/HorizontalMultiLevelHierarchy"/>
    <dgm:cxn modelId="{3B1DF5BA-251C-4F52-A531-A369EDDE38D8}" type="presParOf" srcId="{776ADC91-EC0D-4517-856F-7501FC6EBB88}" destId="{34731E6F-C41C-48CC-85E8-F8F185DB7C63}" srcOrd="0" destOrd="0" presId="urn:microsoft.com/office/officeart/2008/layout/HorizontalMultiLevelHierarchy"/>
    <dgm:cxn modelId="{324130CE-BF16-489D-8B08-18EBBF85AD02}" type="presParOf" srcId="{776ADC91-EC0D-4517-856F-7501FC6EBB88}" destId="{8F331A5D-9A96-43D7-920E-6A8620334A80}" srcOrd="1" destOrd="0" presId="urn:microsoft.com/office/officeart/2008/layout/HorizontalMultiLevelHierarchy"/>
    <dgm:cxn modelId="{B8B7EDFA-E999-4892-BC70-009E85F462F3}" type="presParOf" srcId="{8F331A5D-9A96-43D7-920E-6A8620334A80}" destId="{F81D362A-30A3-44FF-A5D6-6AB2804C944D}" srcOrd="0" destOrd="0" presId="urn:microsoft.com/office/officeart/2008/layout/HorizontalMultiLevelHierarchy"/>
    <dgm:cxn modelId="{40FED461-E6A9-48AC-B358-10A7A99FA277}" type="presParOf" srcId="{F81D362A-30A3-44FF-A5D6-6AB2804C944D}" destId="{ECE70B99-0750-4E94-8D6C-BE6CA3064298}" srcOrd="0" destOrd="0" presId="urn:microsoft.com/office/officeart/2008/layout/HorizontalMultiLevelHierarchy"/>
    <dgm:cxn modelId="{44027178-1C9E-4C43-96E4-5FB0478E2994}" type="presParOf" srcId="{8F331A5D-9A96-43D7-920E-6A8620334A80}" destId="{6DB519A5-B49F-4CB5-9277-884832CF7BD1}" srcOrd="1" destOrd="0" presId="urn:microsoft.com/office/officeart/2008/layout/HorizontalMultiLevelHierarchy"/>
    <dgm:cxn modelId="{A84F9678-2900-4D11-935A-357A5A1DA4B5}" type="presParOf" srcId="{6DB519A5-B49F-4CB5-9277-884832CF7BD1}" destId="{A04BB813-2DDF-4D7D-8C56-0DCD298B728A}" srcOrd="0" destOrd="0" presId="urn:microsoft.com/office/officeart/2008/layout/HorizontalMultiLevelHierarchy"/>
    <dgm:cxn modelId="{BBDD1B91-7F61-42BA-9BDC-C986DEC2BF20}" type="presParOf" srcId="{6DB519A5-B49F-4CB5-9277-884832CF7BD1}" destId="{4ECC45F8-CAEB-4109-9DF4-7F3C453F6FBF}" srcOrd="1" destOrd="0" presId="urn:microsoft.com/office/officeart/2008/layout/HorizontalMultiLevelHierarchy"/>
    <dgm:cxn modelId="{A363EE0A-A9B2-4235-A86D-5B316C08C4F7}" type="presParOf" srcId="{8F331A5D-9A96-43D7-920E-6A8620334A80}" destId="{389BF0FD-5152-4789-AF69-6A6152763419}" srcOrd="2" destOrd="0" presId="urn:microsoft.com/office/officeart/2008/layout/HorizontalMultiLevelHierarchy"/>
    <dgm:cxn modelId="{67BB5233-167D-4644-A20C-35142A554DA6}" type="presParOf" srcId="{389BF0FD-5152-4789-AF69-6A6152763419}" destId="{7E6A7617-A1FD-41BC-B1FB-E88C0417AA58}" srcOrd="0" destOrd="0" presId="urn:microsoft.com/office/officeart/2008/layout/HorizontalMultiLevelHierarchy"/>
    <dgm:cxn modelId="{DC5B0D8C-FB4F-4704-BC91-E8E6244BE0C5}" type="presParOf" srcId="{8F331A5D-9A96-43D7-920E-6A8620334A80}" destId="{B5C64645-9887-4D6C-8A3D-369A82703B32}" srcOrd="3" destOrd="0" presId="urn:microsoft.com/office/officeart/2008/layout/HorizontalMultiLevelHierarchy"/>
    <dgm:cxn modelId="{F143A643-9462-4ACF-89AF-23C58A2DD196}" type="presParOf" srcId="{B5C64645-9887-4D6C-8A3D-369A82703B32}" destId="{391EAF78-7D6A-4A6E-A1D5-4FE1910F52DD}" srcOrd="0" destOrd="0" presId="urn:microsoft.com/office/officeart/2008/layout/HorizontalMultiLevelHierarchy"/>
    <dgm:cxn modelId="{69453DBF-9E1F-4DA8-90ED-CB06F569298A}" type="presParOf" srcId="{B5C64645-9887-4D6C-8A3D-369A82703B32}" destId="{9A283F96-1915-4C8A-9457-2D7A4476EC02}" srcOrd="1" destOrd="0" presId="urn:microsoft.com/office/officeart/2008/layout/HorizontalMultiLevelHierarchy"/>
    <dgm:cxn modelId="{76FAE956-4BC0-43B8-B249-500ED2DDD601}" type="presParOf" srcId="{8F331A5D-9A96-43D7-920E-6A8620334A80}" destId="{4642B0A8-4D83-423A-B56E-E10773F3328F}" srcOrd="4" destOrd="0" presId="urn:microsoft.com/office/officeart/2008/layout/HorizontalMultiLevelHierarchy"/>
    <dgm:cxn modelId="{BA0807AF-453F-45E0-A3AE-9C8B01B65267}" type="presParOf" srcId="{4642B0A8-4D83-423A-B56E-E10773F3328F}" destId="{B805138F-C153-4319-829A-F04C4438324C}" srcOrd="0" destOrd="0" presId="urn:microsoft.com/office/officeart/2008/layout/HorizontalMultiLevelHierarchy"/>
    <dgm:cxn modelId="{2C791CCF-7ABB-4AA5-AF36-D0EBFC2E3FC2}" type="presParOf" srcId="{8F331A5D-9A96-43D7-920E-6A8620334A80}" destId="{75EC58A3-D368-42DF-8F16-123E9412F46E}" srcOrd="5" destOrd="0" presId="urn:microsoft.com/office/officeart/2008/layout/HorizontalMultiLevelHierarchy"/>
    <dgm:cxn modelId="{D3AA0172-9409-4B2A-8182-E8FC4C320AA0}" type="presParOf" srcId="{75EC58A3-D368-42DF-8F16-123E9412F46E}" destId="{AF56073B-C4CD-4619-9DBC-4B88667860A4}" srcOrd="0" destOrd="0" presId="urn:microsoft.com/office/officeart/2008/layout/HorizontalMultiLevelHierarchy"/>
    <dgm:cxn modelId="{564309D0-D103-4414-AEAE-A4442BDCC518}" type="presParOf" srcId="{75EC58A3-D368-42DF-8F16-123E9412F46E}" destId="{36CFBFA6-D1D3-4C2C-8C65-72800274B8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D4794-8A16-4395-BBC0-04F58D3DD98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AF5CF9-B498-4A5E-9584-C9CBB114E644}">
      <dgm:prSet phldrT="[Текст]"/>
      <dgm:spPr/>
      <dgm:t>
        <a:bodyPr/>
        <a:lstStyle/>
        <a:p>
          <a:r>
            <a:rPr lang="uk-UA" dirty="0" err="1" smtClean="0"/>
            <a:t>Мікропрагматика</a:t>
          </a:r>
          <a:endParaRPr lang="ru-RU" dirty="0"/>
        </a:p>
      </dgm:t>
    </dgm:pt>
    <dgm:pt modelId="{40A9A519-9564-43A9-B27E-5A5C885E2ED7}" type="parTrans" cxnId="{A6DF80D1-754B-4F8A-AFDB-495C932CC4EA}">
      <dgm:prSet/>
      <dgm:spPr/>
      <dgm:t>
        <a:bodyPr/>
        <a:lstStyle/>
        <a:p>
          <a:endParaRPr lang="ru-RU"/>
        </a:p>
      </dgm:t>
    </dgm:pt>
    <dgm:pt modelId="{227FA3E9-349A-4400-A2F7-4AF4BFC039E0}" type="sibTrans" cxnId="{A6DF80D1-754B-4F8A-AFDB-495C932CC4EA}">
      <dgm:prSet/>
      <dgm:spPr/>
      <dgm:t>
        <a:bodyPr/>
        <a:lstStyle/>
        <a:p>
          <a:endParaRPr lang="ru-RU"/>
        </a:p>
      </dgm:t>
    </dgm:pt>
    <dgm:pt modelId="{EF3F1466-D3AB-4F38-9EF5-A19330C0307F}">
      <dgm:prSet phldrT="[Текст]"/>
      <dgm:spPr/>
      <dgm:t>
        <a:bodyPr/>
        <a:lstStyle/>
        <a:p>
          <a:r>
            <a:rPr lang="ru-RU" b="0" i="0" dirty="0" err="1" smtClean="0"/>
            <a:t>розділ</a:t>
          </a:r>
          <a:r>
            <a:rPr lang="ru-RU" b="0" i="0" dirty="0" smtClean="0"/>
            <a:t> </a:t>
          </a:r>
          <a:r>
            <a:rPr lang="ru-RU" b="0" i="0" dirty="0" err="1" smtClean="0"/>
            <a:t>лінгвістичної</a:t>
          </a:r>
          <a:r>
            <a:rPr lang="ru-RU" b="0" i="0" dirty="0" smtClean="0"/>
            <a:t> прагматики, </a:t>
          </a:r>
          <a:r>
            <a:rPr lang="ru-RU" b="0" i="0" dirty="0" err="1" smtClean="0"/>
            <a:t>що</a:t>
          </a:r>
          <a:r>
            <a:rPr lang="ru-RU" b="0" i="0" dirty="0" smtClean="0"/>
            <a:t> </a:t>
          </a:r>
          <a:r>
            <a:rPr lang="ru-RU" b="0" i="0" dirty="0" err="1" smtClean="0"/>
            <a:t>досліджує</a:t>
          </a:r>
          <a:r>
            <a:rPr lang="ru-RU" b="0" i="0" dirty="0" smtClean="0"/>
            <a:t> </a:t>
          </a:r>
          <a:r>
            <a:rPr lang="ru-RU" b="0" i="0" dirty="0" err="1" smtClean="0"/>
            <a:t>проблеми</a:t>
          </a:r>
          <a:r>
            <a:rPr lang="ru-RU" b="0" i="0" dirty="0" smtClean="0"/>
            <a:t>, </a:t>
          </a:r>
          <a:r>
            <a:rPr lang="ru-RU" b="0" i="0" dirty="0" err="1" smtClean="0"/>
            <a:t>пов’язані</a:t>
          </a:r>
          <a:r>
            <a:rPr lang="ru-RU" b="0" i="0" dirty="0" smtClean="0"/>
            <a:t> з </a:t>
          </a:r>
          <a:r>
            <a:rPr lang="ru-RU" b="0" i="0" dirty="0" err="1" smtClean="0"/>
            <a:t>прагматикою</a:t>
          </a:r>
          <a:r>
            <a:rPr lang="ru-RU" b="0" i="0" dirty="0" smtClean="0"/>
            <a:t> </a:t>
          </a:r>
          <a:r>
            <a:rPr lang="ru-RU" b="0" i="0" dirty="0" err="1" smtClean="0"/>
            <a:t>лексичних</a:t>
          </a:r>
          <a:r>
            <a:rPr lang="ru-RU" b="0" i="0" dirty="0" smtClean="0"/>
            <a:t> і </a:t>
          </a:r>
          <a:r>
            <a:rPr lang="ru-RU" b="0" i="0" dirty="0" err="1" smtClean="0"/>
            <a:t>граматичних</a:t>
          </a:r>
          <a:r>
            <a:rPr lang="ru-RU" b="0" i="0" dirty="0" smtClean="0"/>
            <a:t> </a:t>
          </a:r>
          <a:r>
            <a:rPr lang="ru-RU" b="0" i="0" dirty="0" err="1" smtClean="0"/>
            <a:t>одиниць</a:t>
          </a:r>
          <a:r>
            <a:rPr lang="ru-RU" b="0" i="0" dirty="0" smtClean="0"/>
            <a:t> та </a:t>
          </a:r>
          <a:r>
            <a:rPr lang="ru-RU" b="0" i="0" dirty="0" err="1" smtClean="0"/>
            <a:t>категорій</a:t>
          </a:r>
          <a:r>
            <a:rPr lang="ru-RU" b="0" i="0" dirty="0" smtClean="0"/>
            <a:t> у </a:t>
          </a:r>
          <a:r>
            <a:rPr lang="ru-RU" b="0" i="0" dirty="0" err="1" smtClean="0"/>
            <a:t>мові</a:t>
          </a:r>
          <a:r>
            <a:rPr lang="ru-RU" b="0" i="0" dirty="0" smtClean="0"/>
            <a:t>, </a:t>
          </a:r>
          <a:r>
            <a:rPr lang="ru-RU" b="0" i="0" dirty="0" err="1" smtClean="0"/>
            <a:t>мовленні</a:t>
          </a:r>
          <a:r>
            <a:rPr lang="ru-RU" b="0" i="0" dirty="0" smtClean="0"/>
            <a:t> та </a:t>
          </a:r>
          <a:r>
            <a:rPr lang="ru-RU" b="0" i="0" dirty="0" err="1" smtClean="0"/>
            <a:t>спілкуванні</a:t>
          </a:r>
          <a:r>
            <a:rPr lang="ru-RU" b="0" i="0" dirty="0" smtClean="0"/>
            <a:t> (</a:t>
          </a:r>
          <a:r>
            <a:rPr lang="ru-RU" b="0" i="0" dirty="0" err="1" smtClean="0"/>
            <a:t>комунікації</a:t>
          </a:r>
          <a:r>
            <a:rPr lang="ru-RU" b="0" i="0" dirty="0" smtClean="0"/>
            <a:t>)</a:t>
          </a:r>
          <a:endParaRPr lang="ru-RU" dirty="0"/>
        </a:p>
      </dgm:t>
    </dgm:pt>
    <dgm:pt modelId="{C15C7C5A-A862-4AFE-A61F-50E296FB4F04}" type="parTrans" cxnId="{B636B690-E219-4744-AEFC-A28BA2503356}">
      <dgm:prSet/>
      <dgm:spPr/>
      <dgm:t>
        <a:bodyPr/>
        <a:lstStyle/>
        <a:p>
          <a:endParaRPr lang="ru-RU"/>
        </a:p>
      </dgm:t>
    </dgm:pt>
    <dgm:pt modelId="{00AFA321-1962-438F-89BB-C4FE59EF293E}" type="sibTrans" cxnId="{B636B690-E219-4744-AEFC-A28BA2503356}">
      <dgm:prSet/>
      <dgm:spPr/>
      <dgm:t>
        <a:bodyPr/>
        <a:lstStyle/>
        <a:p>
          <a:endParaRPr lang="ru-RU"/>
        </a:p>
      </dgm:t>
    </dgm:pt>
    <dgm:pt modelId="{DCF79D93-EA61-4CA1-A7F3-2F896B453CF7}">
      <dgm:prSet phldrT="[Текст]"/>
      <dgm:spPr/>
      <dgm:t>
        <a:bodyPr/>
        <a:lstStyle/>
        <a:p>
          <a:r>
            <a:rPr lang="uk-UA" dirty="0" err="1" smtClean="0"/>
            <a:t>Макропрагматика</a:t>
          </a:r>
          <a:endParaRPr lang="ru-RU" dirty="0"/>
        </a:p>
      </dgm:t>
    </dgm:pt>
    <dgm:pt modelId="{65CF5ECF-A809-4976-B87B-8CC05EF0910B}" type="parTrans" cxnId="{331E5B06-F394-4C2E-965B-F9A1AD7525DB}">
      <dgm:prSet/>
      <dgm:spPr/>
      <dgm:t>
        <a:bodyPr/>
        <a:lstStyle/>
        <a:p>
          <a:endParaRPr lang="ru-RU"/>
        </a:p>
      </dgm:t>
    </dgm:pt>
    <dgm:pt modelId="{D56D01A4-0FC9-4102-A200-CEF8B00AF88D}" type="sibTrans" cxnId="{331E5B06-F394-4C2E-965B-F9A1AD7525DB}">
      <dgm:prSet/>
      <dgm:spPr/>
      <dgm:t>
        <a:bodyPr/>
        <a:lstStyle/>
        <a:p>
          <a:endParaRPr lang="ru-RU"/>
        </a:p>
      </dgm:t>
    </dgm:pt>
    <dgm:pt modelId="{2F6357E2-D899-4E61-A3D6-A3B9C18D3263}">
      <dgm:prSet phldrT="[Текст]"/>
      <dgm:spPr/>
      <dgm:t>
        <a:bodyPr/>
        <a:lstStyle/>
        <a:p>
          <a:r>
            <a:rPr lang="uk-UA" dirty="0" smtClean="0"/>
            <a:t>прагматика категорій міжособистісного спілкування</a:t>
          </a:r>
          <a:endParaRPr lang="ru-RU" dirty="0"/>
        </a:p>
      </dgm:t>
    </dgm:pt>
    <dgm:pt modelId="{C9702692-BF0A-4DC3-AD4A-FA0006A4E96C}" type="parTrans" cxnId="{40B1358F-13EB-42BF-855B-4AB076093A70}">
      <dgm:prSet/>
      <dgm:spPr/>
      <dgm:t>
        <a:bodyPr/>
        <a:lstStyle/>
        <a:p>
          <a:endParaRPr lang="ru-RU"/>
        </a:p>
      </dgm:t>
    </dgm:pt>
    <dgm:pt modelId="{0232B34F-E5D5-42F2-B611-D408C0F83142}" type="sibTrans" cxnId="{40B1358F-13EB-42BF-855B-4AB076093A70}">
      <dgm:prSet/>
      <dgm:spPr/>
      <dgm:t>
        <a:bodyPr/>
        <a:lstStyle/>
        <a:p>
          <a:endParaRPr lang="ru-RU"/>
        </a:p>
      </dgm:t>
    </dgm:pt>
    <dgm:pt modelId="{757E1E0E-24C9-4487-822A-7D2FC6C094BE}">
      <dgm:prSet phldrT="[Текст]"/>
      <dgm:spPr/>
      <dgm:t>
        <a:bodyPr/>
        <a:lstStyle/>
        <a:p>
          <a:r>
            <a:rPr lang="uk-UA" dirty="0" err="1" smtClean="0"/>
            <a:t>Мегапрагматика</a:t>
          </a:r>
          <a:endParaRPr lang="ru-RU" dirty="0"/>
        </a:p>
      </dgm:t>
    </dgm:pt>
    <dgm:pt modelId="{342AF078-24AB-409B-8DDF-F017B124E2BD}" type="parTrans" cxnId="{1910394D-F780-4C05-8C48-9607EDC114EE}">
      <dgm:prSet/>
      <dgm:spPr/>
      <dgm:t>
        <a:bodyPr/>
        <a:lstStyle/>
        <a:p>
          <a:endParaRPr lang="ru-RU"/>
        </a:p>
      </dgm:t>
    </dgm:pt>
    <dgm:pt modelId="{227EEB4C-79C3-4779-937C-E0B2CAA815BE}" type="sibTrans" cxnId="{1910394D-F780-4C05-8C48-9607EDC114EE}">
      <dgm:prSet/>
      <dgm:spPr/>
      <dgm:t>
        <a:bodyPr/>
        <a:lstStyle/>
        <a:p>
          <a:endParaRPr lang="ru-RU"/>
        </a:p>
      </dgm:t>
    </dgm:pt>
    <dgm:pt modelId="{220F75B7-C6F7-4D7B-B061-DF66EA827ED4}">
      <dgm:prSet phldrT="[Текст]"/>
      <dgm:spPr/>
      <dgm:t>
        <a:bodyPr/>
        <a:lstStyle/>
        <a:p>
          <a:r>
            <a:rPr lang="uk-UA" dirty="0" smtClean="0"/>
            <a:t>прагматика соціального контексту, зосереджується на проблемах специфіки соціального контексту і його впливу на всі складові комунікативного акту, зокрема дискурси</a:t>
          </a:r>
          <a:endParaRPr lang="ru-RU" dirty="0"/>
        </a:p>
      </dgm:t>
    </dgm:pt>
    <dgm:pt modelId="{E070736F-442E-4FA6-9200-C01C050723F3}" type="parTrans" cxnId="{1B34CDCA-6C1D-4467-A3EC-B37A0956CF56}">
      <dgm:prSet/>
      <dgm:spPr/>
      <dgm:t>
        <a:bodyPr/>
        <a:lstStyle/>
        <a:p>
          <a:endParaRPr lang="ru-RU"/>
        </a:p>
      </dgm:t>
    </dgm:pt>
    <dgm:pt modelId="{8AD8A07D-88CA-49E0-B122-B5E9D41DE4F7}" type="sibTrans" cxnId="{1B34CDCA-6C1D-4467-A3EC-B37A0956CF56}">
      <dgm:prSet/>
      <dgm:spPr/>
      <dgm:t>
        <a:bodyPr/>
        <a:lstStyle/>
        <a:p>
          <a:endParaRPr lang="ru-RU"/>
        </a:p>
      </dgm:t>
    </dgm:pt>
    <dgm:pt modelId="{7AF0A8D7-2CEF-43B8-BE42-0A07C4F483D8}" type="pres">
      <dgm:prSet presAssocID="{27ED4794-8A16-4395-BBC0-04F58D3DD98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1A89DA7-0E71-4F2D-AF11-24721B6C1194}" type="pres">
      <dgm:prSet presAssocID="{36AF5CF9-B498-4A5E-9584-C9CBB114E644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B1E66-3998-48EC-B565-CD45090D3576}" type="pres">
      <dgm:prSet presAssocID="{36AF5CF9-B498-4A5E-9584-C9CBB114E64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E38A8-4C11-4E79-B462-0A2ABF620006}" type="pres">
      <dgm:prSet presAssocID="{DCF79D93-EA61-4CA1-A7F3-2F896B453CF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5E5BD-3778-4C03-B6D8-4E0E6D2E8F20}" type="pres">
      <dgm:prSet presAssocID="{DCF79D93-EA61-4CA1-A7F3-2F896B453CF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7C414-680D-4502-A973-34D68A920E7D}" type="pres">
      <dgm:prSet presAssocID="{757E1E0E-24C9-4487-822A-7D2FC6C094B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9CF69-F268-4A99-805C-856DF4862AA1}" type="pres">
      <dgm:prSet presAssocID="{757E1E0E-24C9-4487-822A-7D2FC6C094B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6B690-E219-4744-AEFC-A28BA2503356}" srcId="{36AF5CF9-B498-4A5E-9584-C9CBB114E644}" destId="{EF3F1466-D3AB-4F38-9EF5-A19330C0307F}" srcOrd="0" destOrd="0" parTransId="{C15C7C5A-A862-4AFE-A61F-50E296FB4F04}" sibTransId="{00AFA321-1962-438F-89BB-C4FE59EF293E}"/>
    <dgm:cxn modelId="{F4E5B977-56F8-4A5B-BC4F-1AAD89556007}" type="presOf" srcId="{EF3F1466-D3AB-4F38-9EF5-A19330C0307F}" destId="{AD0B1E66-3998-48EC-B565-CD45090D3576}" srcOrd="0" destOrd="0" presId="urn:microsoft.com/office/officeart/2009/3/layout/IncreasingArrowsProcess"/>
    <dgm:cxn modelId="{F86621E3-0D5E-441A-B243-B9C84EC81A9C}" type="presOf" srcId="{DCF79D93-EA61-4CA1-A7F3-2F896B453CF7}" destId="{324E38A8-4C11-4E79-B462-0A2ABF620006}" srcOrd="0" destOrd="0" presId="urn:microsoft.com/office/officeart/2009/3/layout/IncreasingArrowsProcess"/>
    <dgm:cxn modelId="{DD53B703-E99E-4492-9951-3041141C9103}" type="presOf" srcId="{27ED4794-8A16-4395-BBC0-04F58D3DD980}" destId="{7AF0A8D7-2CEF-43B8-BE42-0A07C4F483D8}" srcOrd="0" destOrd="0" presId="urn:microsoft.com/office/officeart/2009/3/layout/IncreasingArrowsProcess"/>
    <dgm:cxn modelId="{331E5B06-F394-4C2E-965B-F9A1AD7525DB}" srcId="{27ED4794-8A16-4395-BBC0-04F58D3DD980}" destId="{DCF79D93-EA61-4CA1-A7F3-2F896B453CF7}" srcOrd="1" destOrd="0" parTransId="{65CF5ECF-A809-4976-B87B-8CC05EF0910B}" sibTransId="{D56D01A4-0FC9-4102-A200-CEF8B00AF88D}"/>
    <dgm:cxn modelId="{DF7EA271-D38D-42A5-AAC1-D6003D12F470}" type="presOf" srcId="{2F6357E2-D899-4E61-A3D6-A3B9C18D3263}" destId="{4245E5BD-3778-4C03-B6D8-4E0E6D2E8F20}" srcOrd="0" destOrd="0" presId="urn:microsoft.com/office/officeart/2009/3/layout/IncreasingArrowsProcess"/>
    <dgm:cxn modelId="{40B1358F-13EB-42BF-855B-4AB076093A70}" srcId="{DCF79D93-EA61-4CA1-A7F3-2F896B453CF7}" destId="{2F6357E2-D899-4E61-A3D6-A3B9C18D3263}" srcOrd="0" destOrd="0" parTransId="{C9702692-BF0A-4DC3-AD4A-FA0006A4E96C}" sibTransId="{0232B34F-E5D5-42F2-B611-D408C0F83142}"/>
    <dgm:cxn modelId="{9523FFD3-3E67-4424-9695-D1328B09CF29}" type="presOf" srcId="{36AF5CF9-B498-4A5E-9584-C9CBB114E644}" destId="{11A89DA7-0E71-4F2D-AF11-24721B6C1194}" srcOrd="0" destOrd="0" presId="urn:microsoft.com/office/officeart/2009/3/layout/IncreasingArrowsProcess"/>
    <dgm:cxn modelId="{D4C799A3-2EF8-416A-9038-615F41E5A9F5}" type="presOf" srcId="{757E1E0E-24C9-4487-822A-7D2FC6C094BE}" destId="{9847C414-680D-4502-A973-34D68A920E7D}" srcOrd="0" destOrd="0" presId="urn:microsoft.com/office/officeart/2009/3/layout/IncreasingArrowsProcess"/>
    <dgm:cxn modelId="{A6DF80D1-754B-4F8A-AFDB-495C932CC4EA}" srcId="{27ED4794-8A16-4395-BBC0-04F58D3DD980}" destId="{36AF5CF9-B498-4A5E-9584-C9CBB114E644}" srcOrd="0" destOrd="0" parTransId="{40A9A519-9564-43A9-B27E-5A5C885E2ED7}" sibTransId="{227FA3E9-349A-4400-A2F7-4AF4BFC039E0}"/>
    <dgm:cxn modelId="{3E45CC6B-9556-4083-B309-FB174805F720}" type="presOf" srcId="{220F75B7-C6F7-4D7B-B061-DF66EA827ED4}" destId="{54F9CF69-F268-4A99-805C-856DF4862AA1}" srcOrd="0" destOrd="0" presId="urn:microsoft.com/office/officeart/2009/3/layout/IncreasingArrowsProcess"/>
    <dgm:cxn modelId="{1B34CDCA-6C1D-4467-A3EC-B37A0956CF56}" srcId="{757E1E0E-24C9-4487-822A-7D2FC6C094BE}" destId="{220F75B7-C6F7-4D7B-B061-DF66EA827ED4}" srcOrd="0" destOrd="0" parTransId="{E070736F-442E-4FA6-9200-C01C050723F3}" sibTransId="{8AD8A07D-88CA-49E0-B122-B5E9D41DE4F7}"/>
    <dgm:cxn modelId="{1910394D-F780-4C05-8C48-9607EDC114EE}" srcId="{27ED4794-8A16-4395-BBC0-04F58D3DD980}" destId="{757E1E0E-24C9-4487-822A-7D2FC6C094BE}" srcOrd="2" destOrd="0" parTransId="{342AF078-24AB-409B-8DDF-F017B124E2BD}" sibTransId="{227EEB4C-79C3-4779-937C-E0B2CAA815BE}"/>
    <dgm:cxn modelId="{5FB4199C-778A-4511-B1BF-8388B744A7F9}" type="presParOf" srcId="{7AF0A8D7-2CEF-43B8-BE42-0A07C4F483D8}" destId="{11A89DA7-0E71-4F2D-AF11-24721B6C1194}" srcOrd="0" destOrd="0" presId="urn:microsoft.com/office/officeart/2009/3/layout/IncreasingArrowsProcess"/>
    <dgm:cxn modelId="{EBDAC5CF-40AB-492E-B45D-0B0F15A6C49C}" type="presParOf" srcId="{7AF0A8D7-2CEF-43B8-BE42-0A07C4F483D8}" destId="{AD0B1E66-3998-48EC-B565-CD45090D3576}" srcOrd="1" destOrd="0" presId="urn:microsoft.com/office/officeart/2009/3/layout/IncreasingArrowsProcess"/>
    <dgm:cxn modelId="{E44C8445-7AB3-4D39-8356-99170F1C5714}" type="presParOf" srcId="{7AF0A8D7-2CEF-43B8-BE42-0A07C4F483D8}" destId="{324E38A8-4C11-4E79-B462-0A2ABF620006}" srcOrd="2" destOrd="0" presId="urn:microsoft.com/office/officeart/2009/3/layout/IncreasingArrowsProcess"/>
    <dgm:cxn modelId="{EF683266-9C2D-45AD-8A1A-AA5FC044E53A}" type="presParOf" srcId="{7AF0A8D7-2CEF-43B8-BE42-0A07C4F483D8}" destId="{4245E5BD-3778-4C03-B6D8-4E0E6D2E8F20}" srcOrd="3" destOrd="0" presId="urn:microsoft.com/office/officeart/2009/3/layout/IncreasingArrowsProcess"/>
    <dgm:cxn modelId="{119FA8BF-A73E-4AD9-84CA-FA7126BE3BF7}" type="presParOf" srcId="{7AF0A8D7-2CEF-43B8-BE42-0A07C4F483D8}" destId="{9847C414-680D-4502-A973-34D68A920E7D}" srcOrd="4" destOrd="0" presId="urn:microsoft.com/office/officeart/2009/3/layout/IncreasingArrowsProcess"/>
    <dgm:cxn modelId="{C8C95BB4-CDB8-4A68-A5C6-3F4F12E5D829}" type="presParOf" srcId="{7AF0A8D7-2CEF-43B8-BE42-0A07C4F483D8}" destId="{54F9CF69-F268-4A99-805C-856DF4862AA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E0C19A-AAD6-4AC3-9EE0-A5C920F8B8B9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37521AB-7BE3-4398-B7AB-11CD01460102}">
      <dgm:prSet phldrT="[Текст]"/>
      <dgm:spPr/>
      <dgm:t>
        <a:bodyPr/>
        <a:lstStyle/>
        <a:p>
          <a:r>
            <a:rPr lang="uk-UA" dirty="0" err="1" smtClean="0">
              <a:solidFill>
                <a:schemeClr val="bg1"/>
              </a:solidFill>
            </a:rPr>
            <a:t>Функційна</a:t>
          </a:r>
          <a:r>
            <a:rPr lang="uk-UA" dirty="0" smtClean="0">
              <a:solidFill>
                <a:schemeClr val="bg1"/>
              </a:solidFill>
            </a:rPr>
            <a:t> лінгвістика</a:t>
          </a:r>
          <a:endParaRPr lang="ru-RU" dirty="0">
            <a:solidFill>
              <a:schemeClr val="bg1"/>
            </a:solidFill>
          </a:endParaRPr>
        </a:p>
      </dgm:t>
    </dgm:pt>
    <dgm:pt modelId="{07FC630B-DAAF-4B57-8B40-6DA684D8720B}" type="parTrans" cxnId="{59A38F9C-D9D7-43F6-B3A5-21CE1BBDFD4E}">
      <dgm:prSet/>
      <dgm:spPr/>
      <dgm:t>
        <a:bodyPr/>
        <a:lstStyle/>
        <a:p>
          <a:endParaRPr lang="ru-RU"/>
        </a:p>
      </dgm:t>
    </dgm:pt>
    <dgm:pt modelId="{E0019771-AC30-4CBF-A244-C4C2E11865E0}" type="sibTrans" cxnId="{59A38F9C-D9D7-43F6-B3A5-21CE1BBDFD4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9A4727-F7AB-4CB4-950B-CDDEAC3AAA3A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Комунікативна лінгвістика</a:t>
          </a:r>
          <a:endParaRPr lang="ru-RU" dirty="0">
            <a:solidFill>
              <a:schemeClr val="bg1"/>
            </a:solidFill>
          </a:endParaRPr>
        </a:p>
      </dgm:t>
    </dgm:pt>
    <dgm:pt modelId="{441B5091-4E1A-4981-AD68-44F09C5481CA}" type="parTrans" cxnId="{D9B8EB6F-C25F-41CE-B53B-2A2CD80CB693}">
      <dgm:prSet/>
      <dgm:spPr/>
      <dgm:t>
        <a:bodyPr/>
        <a:lstStyle/>
        <a:p>
          <a:endParaRPr lang="ru-RU"/>
        </a:p>
      </dgm:t>
    </dgm:pt>
    <dgm:pt modelId="{F07965AC-DC08-4EA4-B4D7-D58738FF90CA}" type="sibTrans" cxnId="{D9B8EB6F-C25F-41CE-B53B-2A2CD80CB69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E0BD0-DAE2-4A83-978E-9EC446A8EF85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Когнітивна лінгвістика</a:t>
          </a:r>
          <a:endParaRPr lang="ru-RU" dirty="0">
            <a:solidFill>
              <a:schemeClr val="bg1"/>
            </a:solidFill>
          </a:endParaRPr>
        </a:p>
      </dgm:t>
    </dgm:pt>
    <dgm:pt modelId="{0CFB5EF8-5407-4ACD-B529-2C5385A9D82F}" type="parTrans" cxnId="{A9B5415E-37B7-419A-B08D-B429431BED63}">
      <dgm:prSet/>
      <dgm:spPr/>
      <dgm:t>
        <a:bodyPr/>
        <a:lstStyle/>
        <a:p>
          <a:endParaRPr lang="ru-RU"/>
        </a:p>
      </dgm:t>
    </dgm:pt>
    <dgm:pt modelId="{AAF8728E-B606-4952-AB92-562E1663FC84}" type="sibTrans" cxnId="{A9B5415E-37B7-419A-B08D-B429431BED6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3C2C70-8CA2-40FB-B074-7900F5A0D057}" type="pres">
      <dgm:prSet presAssocID="{D1E0C19A-AAD6-4AC3-9EE0-A5C920F8B8B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B16C6085-E250-46DF-8DF3-94419046807C}" type="pres">
      <dgm:prSet presAssocID="{137521AB-7BE3-4398-B7AB-11CD01460102}" presName="text1" presStyleCnt="0"/>
      <dgm:spPr/>
    </dgm:pt>
    <dgm:pt modelId="{DDA4D553-5189-4660-B778-75E6C04F17B4}" type="pres">
      <dgm:prSet presAssocID="{137521AB-7BE3-4398-B7AB-11CD0146010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0BA5F-57D9-46F6-B631-0AA71761A2A1}" type="pres">
      <dgm:prSet presAssocID="{137521AB-7BE3-4398-B7AB-11CD01460102}" presName="textaccent1" presStyleCnt="0"/>
      <dgm:spPr/>
    </dgm:pt>
    <dgm:pt modelId="{6BD24162-E2E9-4FDB-B727-91AC1EA74FDB}" type="pres">
      <dgm:prSet presAssocID="{137521AB-7BE3-4398-B7AB-11CD01460102}" presName="accentRepeatNode" presStyleLbl="solidAlignAcc1" presStyleIdx="0" presStyleCnt="6"/>
      <dgm:spPr/>
    </dgm:pt>
    <dgm:pt modelId="{610D389A-45D0-42CB-A227-411074FB1BA4}" type="pres">
      <dgm:prSet presAssocID="{E0019771-AC30-4CBF-A244-C4C2E11865E0}" presName="image1" presStyleCnt="0"/>
      <dgm:spPr/>
    </dgm:pt>
    <dgm:pt modelId="{AA1FB1BA-D772-47B2-AAB2-61C3B4E6C011}" type="pres">
      <dgm:prSet presAssocID="{E0019771-AC30-4CBF-A244-C4C2E11865E0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D18BEE5C-CD1C-43A0-AEE9-4543532E795C}" type="pres">
      <dgm:prSet presAssocID="{E0019771-AC30-4CBF-A244-C4C2E11865E0}" presName="imageaccent1" presStyleCnt="0"/>
      <dgm:spPr/>
    </dgm:pt>
    <dgm:pt modelId="{E8D0E7D2-4D6D-4576-BAC0-5BD151798601}" type="pres">
      <dgm:prSet presAssocID="{E0019771-AC30-4CBF-A244-C4C2E11865E0}" presName="accentRepeatNode" presStyleLbl="solidAlignAcc1" presStyleIdx="1" presStyleCnt="6"/>
      <dgm:spPr/>
    </dgm:pt>
    <dgm:pt modelId="{52EA8AFE-1191-4D55-B05B-BC5F4A024FF8}" type="pres">
      <dgm:prSet presAssocID="{AC9A4727-F7AB-4CB4-950B-CDDEAC3AAA3A}" presName="text2" presStyleCnt="0"/>
      <dgm:spPr/>
    </dgm:pt>
    <dgm:pt modelId="{65A49019-DD32-4440-A887-D10A53689020}" type="pres">
      <dgm:prSet presAssocID="{AC9A4727-F7AB-4CB4-950B-CDDEAC3AAA3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02BA1-16AA-4852-B0D4-647B113661B1}" type="pres">
      <dgm:prSet presAssocID="{AC9A4727-F7AB-4CB4-950B-CDDEAC3AAA3A}" presName="textaccent2" presStyleCnt="0"/>
      <dgm:spPr/>
    </dgm:pt>
    <dgm:pt modelId="{9D1CF10F-1802-42FF-B143-F102E6370F1F}" type="pres">
      <dgm:prSet presAssocID="{AC9A4727-F7AB-4CB4-950B-CDDEAC3AAA3A}" presName="accentRepeatNode" presStyleLbl="solidAlignAcc1" presStyleIdx="2" presStyleCnt="6"/>
      <dgm:spPr/>
    </dgm:pt>
    <dgm:pt modelId="{2F2A48AE-4D04-4770-826C-64E265BDDE65}" type="pres">
      <dgm:prSet presAssocID="{F07965AC-DC08-4EA4-B4D7-D58738FF90CA}" presName="image2" presStyleCnt="0"/>
      <dgm:spPr/>
    </dgm:pt>
    <dgm:pt modelId="{D467E056-BE3A-44C7-B8BA-9C1A4764EA73}" type="pres">
      <dgm:prSet presAssocID="{F07965AC-DC08-4EA4-B4D7-D58738FF90CA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C52197F2-7D01-4DCB-99B1-ACAF653F46A6}" type="pres">
      <dgm:prSet presAssocID="{F07965AC-DC08-4EA4-B4D7-D58738FF90CA}" presName="imageaccent2" presStyleCnt="0"/>
      <dgm:spPr/>
    </dgm:pt>
    <dgm:pt modelId="{94968494-D815-47E8-83B2-739BB66080CF}" type="pres">
      <dgm:prSet presAssocID="{F07965AC-DC08-4EA4-B4D7-D58738FF90CA}" presName="accentRepeatNode" presStyleLbl="solidAlignAcc1" presStyleIdx="3" presStyleCnt="6"/>
      <dgm:spPr/>
    </dgm:pt>
    <dgm:pt modelId="{1275D351-2770-4AC0-B8FB-7232A51E3CD4}" type="pres">
      <dgm:prSet presAssocID="{745E0BD0-DAE2-4A83-978E-9EC446A8EF85}" presName="text3" presStyleCnt="0"/>
      <dgm:spPr/>
    </dgm:pt>
    <dgm:pt modelId="{4B2E71A1-CB66-4DAF-BC63-920E1B2C2C84}" type="pres">
      <dgm:prSet presAssocID="{745E0BD0-DAE2-4A83-978E-9EC446A8EF8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1304D-23EE-4A90-9249-F1454C76AE4B}" type="pres">
      <dgm:prSet presAssocID="{745E0BD0-DAE2-4A83-978E-9EC446A8EF85}" presName="textaccent3" presStyleCnt="0"/>
      <dgm:spPr/>
    </dgm:pt>
    <dgm:pt modelId="{22290E9B-7E12-4525-80C3-8EDB9CCCD66A}" type="pres">
      <dgm:prSet presAssocID="{745E0BD0-DAE2-4A83-978E-9EC446A8EF85}" presName="accentRepeatNode" presStyleLbl="solidAlignAcc1" presStyleIdx="4" presStyleCnt="6"/>
      <dgm:spPr/>
    </dgm:pt>
    <dgm:pt modelId="{0F647825-C6FF-4B06-A77E-5B34CB0F5C2D}" type="pres">
      <dgm:prSet presAssocID="{AAF8728E-B606-4952-AB92-562E1663FC84}" presName="image3" presStyleCnt="0"/>
      <dgm:spPr/>
    </dgm:pt>
    <dgm:pt modelId="{29D5FA67-E68D-43A5-B907-D95D536BB7B2}" type="pres">
      <dgm:prSet presAssocID="{AAF8728E-B606-4952-AB92-562E1663FC84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ACEC5D5D-CE65-4499-B286-1CBE7FF2ED3A}" type="pres">
      <dgm:prSet presAssocID="{AAF8728E-B606-4952-AB92-562E1663FC84}" presName="imageaccent3" presStyleCnt="0"/>
      <dgm:spPr/>
    </dgm:pt>
    <dgm:pt modelId="{3FA9E33E-DCEC-434B-845A-6540CE16BFB0}" type="pres">
      <dgm:prSet presAssocID="{AAF8728E-B606-4952-AB92-562E1663FC84}" presName="accentRepeatNode" presStyleLbl="solidAlignAcc1" presStyleIdx="5" presStyleCnt="6"/>
      <dgm:spPr/>
    </dgm:pt>
  </dgm:ptLst>
  <dgm:cxnLst>
    <dgm:cxn modelId="{AE535CB1-91B3-4280-BC11-A80020F28EF7}" type="presOf" srcId="{F07965AC-DC08-4EA4-B4D7-D58738FF90CA}" destId="{D467E056-BE3A-44C7-B8BA-9C1A4764EA73}" srcOrd="0" destOrd="0" presId="urn:microsoft.com/office/officeart/2008/layout/HexagonCluster"/>
    <dgm:cxn modelId="{937179A9-76CE-44F8-BA3E-91F812BC9B1E}" type="presOf" srcId="{137521AB-7BE3-4398-B7AB-11CD01460102}" destId="{DDA4D553-5189-4660-B778-75E6C04F17B4}" srcOrd="0" destOrd="0" presId="urn:microsoft.com/office/officeart/2008/layout/HexagonCluster"/>
    <dgm:cxn modelId="{501CD018-7ED8-427B-A83C-CD74722619DB}" type="presOf" srcId="{D1E0C19A-AAD6-4AC3-9EE0-A5C920F8B8B9}" destId="{583C2C70-8CA2-40FB-B074-7900F5A0D057}" srcOrd="0" destOrd="0" presId="urn:microsoft.com/office/officeart/2008/layout/HexagonCluster"/>
    <dgm:cxn modelId="{59A38F9C-D9D7-43F6-B3A5-21CE1BBDFD4E}" srcId="{D1E0C19A-AAD6-4AC3-9EE0-A5C920F8B8B9}" destId="{137521AB-7BE3-4398-B7AB-11CD01460102}" srcOrd="0" destOrd="0" parTransId="{07FC630B-DAAF-4B57-8B40-6DA684D8720B}" sibTransId="{E0019771-AC30-4CBF-A244-C4C2E11865E0}"/>
    <dgm:cxn modelId="{FAA56470-0AD4-41D9-AD67-628BC1220691}" type="presOf" srcId="{745E0BD0-DAE2-4A83-978E-9EC446A8EF85}" destId="{4B2E71A1-CB66-4DAF-BC63-920E1B2C2C84}" srcOrd="0" destOrd="0" presId="urn:microsoft.com/office/officeart/2008/layout/HexagonCluster"/>
    <dgm:cxn modelId="{D9B8EB6F-C25F-41CE-B53B-2A2CD80CB693}" srcId="{D1E0C19A-AAD6-4AC3-9EE0-A5C920F8B8B9}" destId="{AC9A4727-F7AB-4CB4-950B-CDDEAC3AAA3A}" srcOrd="1" destOrd="0" parTransId="{441B5091-4E1A-4981-AD68-44F09C5481CA}" sibTransId="{F07965AC-DC08-4EA4-B4D7-D58738FF90CA}"/>
    <dgm:cxn modelId="{99778CDD-F1F6-4EF1-B6D9-CBC0113AEC5D}" type="presOf" srcId="{AC9A4727-F7AB-4CB4-950B-CDDEAC3AAA3A}" destId="{65A49019-DD32-4440-A887-D10A53689020}" srcOrd="0" destOrd="0" presId="urn:microsoft.com/office/officeart/2008/layout/HexagonCluster"/>
    <dgm:cxn modelId="{A9B5415E-37B7-419A-B08D-B429431BED63}" srcId="{D1E0C19A-AAD6-4AC3-9EE0-A5C920F8B8B9}" destId="{745E0BD0-DAE2-4A83-978E-9EC446A8EF85}" srcOrd="2" destOrd="0" parTransId="{0CFB5EF8-5407-4ACD-B529-2C5385A9D82F}" sibTransId="{AAF8728E-B606-4952-AB92-562E1663FC84}"/>
    <dgm:cxn modelId="{2148E238-9CAD-4C03-B553-4A0148833D4A}" type="presOf" srcId="{AAF8728E-B606-4952-AB92-562E1663FC84}" destId="{29D5FA67-E68D-43A5-B907-D95D536BB7B2}" srcOrd="0" destOrd="0" presId="urn:microsoft.com/office/officeart/2008/layout/HexagonCluster"/>
    <dgm:cxn modelId="{AB2FE84D-AE00-491A-A1A2-E9FAD38B0146}" type="presOf" srcId="{E0019771-AC30-4CBF-A244-C4C2E11865E0}" destId="{AA1FB1BA-D772-47B2-AAB2-61C3B4E6C011}" srcOrd="0" destOrd="0" presId="urn:microsoft.com/office/officeart/2008/layout/HexagonCluster"/>
    <dgm:cxn modelId="{239ABB6A-A18F-417B-8370-7FF0D793EF1C}" type="presParOf" srcId="{583C2C70-8CA2-40FB-B074-7900F5A0D057}" destId="{B16C6085-E250-46DF-8DF3-94419046807C}" srcOrd="0" destOrd="0" presId="urn:microsoft.com/office/officeart/2008/layout/HexagonCluster"/>
    <dgm:cxn modelId="{75CB13FF-EB17-407F-B262-6B4A47CB414C}" type="presParOf" srcId="{B16C6085-E250-46DF-8DF3-94419046807C}" destId="{DDA4D553-5189-4660-B778-75E6C04F17B4}" srcOrd="0" destOrd="0" presId="urn:microsoft.com/office/officeart/2008/layout/HexagonCluster"/>
    <dgm:cxn modelId="{6D02C3E6-9B2D-4EB9-A98B-74E7CE54D90F}" type="presParOf" srcId="{583C2C70-8CA2-40FB-B074-7900F5A0D057}" destId="{CEC0BA5F-57D9-46F6-B631-0AA71761A2A1}" srcOrd="1" destOrd="0" presId="urn:microsoft.com/office/officeart/2008/layout/HexagonCluster"/>
    <dgm:cxn modelId="{0E854F52-0A5D-4497-BB5D-A655F0181337}" type="presParOf" srcId="{CEC0BA5F-57D9-46F6-B631-0AA71761A2A1}" destId="{6BD24162-E2E9-4FDB-B727-91AC1EA74FDB}" srcOrd="0" destOrd="0" presId="urn:microsoft.com/office/officeart/2008/layout/HexagonCluster"/>
    <dgm:cxn modelId="{4616ACAA-95A9-4FBA-ADBA-3FC58292B1FE}" type="presParOf" srcId="{583C2C70-8CA2-40FB-B074-7900F5A0D057}" destId="{610D389A-45D0-42CB-A227-411074FB1BA4}" srcOrd="2" destOrd="0" presId="urn:microsoft.com/office/officeart/2008/layout/HexagonCluster"/>
    <dgm:cxn modelId="{3C031E7C-4D79-44CB-A94D-6447889BF0BE}" type="presParOf" srcId="{610D389A-45D0-42CB-A227-411074FB1BA4}" destId="{AA1FB1BA-D772-47B2-AAB2-61C3B4E6C011}" srcOrd="0" destOrd="0" presId="urn:microsoft.com/office/officeart/2008/layout/HexagonCluster"/>
    <dgm:cxn modelId="{CD509C05-B754-470D-9146-79ADDA9A1D3C}" type="presParOf" srcId="{583C2C70-8CA2-40FB-B074-7900F5A0D057}" destId="{D18BEE5C-CD1C-43A0-AEE9-4543532E795C}" srcOrd="3" destOrd="0" presId="urn:microsoft.com/office/officeart/2008/layout/HexagonCluster"/>
    <dgm:cxn modelId="{769D8058-441F-4CEC-B339-B79B050FC2D1}" type="presParOf" srcId="{D18BEE5C-CD1C-43A0-AEE9-4543532E795C}" destId="{E8D0E7D2-4D6D-4576-BAC0-5BD151798601}" srcOrd="0" destOrd="0" presId="urn:microsoft.com/office/officeart/2008/layout/HexagonCluster"/>
    <dgm:cxn modelId="{EE533E2C-246B-4BA4-9B13-686370CBBEBF}" type="presParOf" srcId="{583C2C70-8CA2-40FB-B074-7900F5A0D057}" destId="{52EA8AFE-1191-4D55-B05B-BC5F4A024FF8}" srcOrd="4" destOrd="0" presId="urn:microsoft.com/office/officeart/2008/layout/HexagonCluster"/>
    <dgm:cxn modelId="{5043F529-DAC5-4812-8CB4-BCD35E11ABE3}" type="presParOf" srcId="{52EA8AFE-1191-4D55-B05B-BC5F4A024FF8}" destId="{65A49019-DD32-4440-A887-D10A53689020}" srcOrd="0" destOrd="0" presId="urn:microsoft.com/office/officeart/2008/layout/HexagonCluster"/>
    <dgm:cxn modelId="{6FB08742-8CBD-44CD-9B5D-7EA1F338B1B9}" type="presParOf" srcId="{583C2C70-8CA2-40FB-B074-7900F5A0D057}" destId="{CC402BA1-16AA-4852-B0D4-647B113661B1}" srcOrd="5" destOrd="0" presId="urn:microsoft.com/office/officeart/2008/layout/HexagonCluster"/>
    <dgm:cxn modelId="{12E5A274-85B3-40D0-BBDC-64AC43F999FF}" type="presParOf" srcId="{CC402BA1-16AA-4852-B0D4-647B113661B1}" destId="{9D1CF10F-1802-42FF-B143-F102E6370F1F}" srcOrd="0" destOrd="0" presId="urn:microsoft.com/office/officeart/2008/layout/HexagonCluster"/>
    <dgm:cxn modelId="{6855CC03-DB28-40B1-87F6-3CC2717ECFC2}" type="presParOf" srcId="{583C2C70-8CA2-40FB-B074-7900F5A0D057}" destId="{2F2A48AE-4D04-4770-826C-64E265BDDE65}" srcOrd="6" destOrd="0" presId="urn:microsoft.com/office/officeart/2008/layout/HexagonCluster"/>
    <dgm:cxn modelId="{67387EC9-DE1C-4278-AECA-E655469E0B76}" type="presParOf" srcId="{2F2A48AE-4D04-4770-826C-64E265BDDE65}" destId="{D467E056-BE3A-44C7-B8BA-9C1A4764EA73}" srcOrd="0" destOrd="0" presId="urn:microsoft.com/office/officeart/2008/layout/HexagonCluster"/>
    <dgm:cxn modelId="{1376676A-30E8-48CE-8E1D-C64C0DDCBA8E}" type="presParOf" srcId="{583C2C70-8CA2-40FB-B074-7900F5A0D057}" destId="{C52197F2-7D01-4DCB-99B1-ACAF653F46A6}" srcOrd="7" destOrd="0" presId="urn:microsoft.com/office/officeart/2008/layout/HexagonCluster"/>
    <dgm:cxn modelId="{81E9470B-F9EA-4E63-A863-6C3BB2C171BB}" type="presParOf" srcId="{C52197F2-7D01-4DCB-99B1-ACAF653F46A6}" destId="{94968494-D815-47E8-83B2-739BB66080CF}" srcOrd="0" destOrd="0" presId="urn:microsoft.com/office/officeart/2008/layout/HexagonCluster"/>
    <dgm:cxn modelId="{204C842E-5738-4139-84D8-7D4162F42EFD}" type="presParOf" srcId="{583C2C70-8CA2-40FB-B074-7900F5A0D057}" destId="{1275D351-2770-4AC0-B8FB-7232A51E3CD4}" srcOrd="8" destOrd="0" presId="urn:microsoft.com/office/officeart/2008/layout/HexagonCluster"/>
    <dgm:cxn modelId="{CA5DC2D1-A845-412C-84A5-8E3C27332378}" type="presParOf" srcId="{1275D351-2770-4AC0-B8FB-7232A51E3CD4}" destId="{4B2E71A1-CB66-4DAF-BC63-920E1B2C2C84}" srcOrd="0" destOrd="0" presId="urn:microsoft.com/office/officeart/2008/layout/HexagonCluster"/>
    <dgm:cxn modelId="{E1F295F9-1A23-43D5-ACEA-EADD7105F923}" type="presParOf" srcId="{583C2C70-8CA2-40FB-B074-7900F5A0D057}" destId="{B2A1304D-23EE-4A90-9249-F1454C76AE4B}" srcOrd="9" destOrd="0" presId="urn:microsoft.com/office/officeart/2008/layout/HexagonCluster"/>
    <dgm:cxn modelId="{D10CB1C8-4282-467A-B431-467C7C7B6E58}" type="presParOf" srcId="{B2A1304D-23EE-4A90-9249-F1454C76AE4B}" destId="{22290E9B-7E12-4525-80C3-8EDB9CCCD66A}" srcOrd="0" destOrd="0" presId="urn:microsoft.com/office/officeart/2008/layout/HexagonCluster"/>
    <dgm:cxn modelId="{761908AC-B9F3-4840-A7A1-3DD1AD678453}" type="presParOf" srcId="{583C2C70-8CA2-40FB-B074-7900F5A0D057}" destId="{0F647825-C6FF-4B06-A77E-5B34CB0F5C2D}" srcOrd="10" destOrd="0" presId="urn:microsoft.com/office/officeart/2008/layout/HexagonCluster"/>
    <dgm:cxn modelId="{ACA47F30-2886-4EA9-96B3-FEE5B953AD7E}" type="presParOf" srcId="{0F647825-C6FF-4B06-A77E-5B34CB0F5C2D}" destId="{29D5FA67-E68D-43A5-B907-D95D536BB7B2}" srcOrd="0" destOrd="0" presId="urn:microsoft.com/office/officeart/2008/layout/HexagonCluster"/>
    <dgm:cxn modelId="{A3E1EA58-0647-45D6-8019-F4C19B7423E1}" type="presParOf" srcId="{583C2C70-8CA2-40FB-B074-7900F5A0D057}" destId="{ACEC5D5D-CE65-4499-B286-1CBE7FF2ED3A}" srcOrd="11" destOrd="0" presId="urn:microsoft.com/office/officeart/2008/layout/HexagonCluster"/>
    <dgm:cxn modelId="{7F030CC3-4E77-4F21-9AFA-3A70AFD628B2}" type="presParOf" srcId="{ACEC5D5D-CE65-4499-B286-1CBE7FF2ED3A}" destId="{3FA9E33E-DCEC-434B-845A-6540CE16BFB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1E04B8-A906-4551-8ADB-33B4FD0184FB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BD4C27-B4A5-4136-AECD-49BB23432F63}">
      <dgm:prSet phldrT="[Текст]"/>
      <dgm:spPr/>
      <dgm:t>
        <a:bodyPr/>
        <a:lstStyle/>
        <a:p>
          <a:r>
            <a:rPr lang="uk-UA" dirty="0" err="1" smtClean="0"/>
            <a:t>Прагмалінгвістика</a:t>
          </a:r>
          <a:endParaRPr lang="ru-RU" dirty="0"/>
        </a:p>
      </dgm:t>
    </dgm:pt>
    <dgm:pt modelId="{AB0F52CD-D810-4190-B2E0-93D1BABA0D5D}" type="parTrans" cxnId="{BC70BFFE-C26E-40C7-8FA8-14E00D03F233}">
      <dgm:prSet/>
      <dgm:spPr/>
      <dgm:t>
        <a:bodyPr/>
        <a:lstStyle/>
        <a:p>
          <a:endParaRPr lang="ru-RU"/>
        </a:p>
      </dgm:t>
    </dgm:pt>
    <dgm:pt modelId="{29C87665-9250-43F7-AA2A-9A0D2851AF05}" type="sibTrans" cxnId="{BC70BFFE-C26E-40C7-8FA8-14E00D03F23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CB038F-3B75-48C4-94D9-7A72C4C287CC}">
      <dgm:prSet phldrT="[Текст]"/>
      <dgm:spPr/>
      <dgm:t>
        <a:bodyPr/>
        <a:lstStyle/>
        <a:p>
          <a:r>
            <a:rPr lang="uk-UA" dirty="0" smtClean="0"/>
            <a:t>Комунікативна лінгвістика</a:t>
          </a:r>
          <a:endParaRPr lang="ru-RU" dirty="0"/>
        </a:p>
      </dgm:t>
    </dgm:pt>
    <dgm:pt modelId="{C70630D0-BF27-4266-B66A-4A13EFF4EB4C}" type="parTrans" cxnId="{70B6E53A-91AA-4A38-A067-8B28C10D8DA9}">
      <dgm:prSet/>
      <dgm:spPr/>
      <dgm:t>
        <a:bodyPr/>
        <a:lstStyle/>
        <a:p>
          <a:endParaRPr lang="ru-RU"/>
        </a:p>
      </dgm:t>
    </dgm:pt>
    <dgm:pt modelId="{26CCFFEE-DC01-467C-B26B-D84655AF2C91}" type="sibTrans" cxnId="{70B6E53A-91AA-4A38-A067-8B28C10D8DA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4ACF74-1852-442B-83D1-C4E467B43DC6}" type="pres">
      <dgm:prSet presAssocID="{7B1E04B8-A906-4551-8ADB-33B4FD0184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263672-B5A2-41A5-958A-F51B821A0438}" type="pres">
      <dgm:prSet presAssocID="{7B1E04B8-A906-4551-8ADB-33B4FD0184FB}" presName="dot1" presStyleLbl="alignNode1" presStyleIdx="0" presStyleCnt="10"/>
      <dgm:spPr/>
    </dgm:pt>
    <dgm:pt modelId="{010F92F2-39D6-4450-9137-816BF3680604}" type="pres">
      <dgm:prSet presAssocID="{7B1E04B8-A906-4551-8ADB-33B4FD0184FB}" presName="dot2" presStyleLbl="alignNode1" presStyleIdx="1" presStyleCnt="10"/>
      <dgm:spPr/>
    </dgm:pt>
    <dgm:pt modelId="{6DBB83A6-2956-417D-9571-C3592AFDBA80}" type="pres">
      <dgm:prSet presAssocID="{7B1E04B8-A906-4551-8ADB-33B4FD0184FB}" presName="dot3" presStyleLbl="alignNode1" presStyleIdx="2" presStyleCnt="10"/>
      <dgm:spPr/>
    </dgm:pt>
    <dgm:pt modelId="{C43E8530-3CAA-42B8-954A-BFC436E8F5C4}" type="pres">
      <dgm:prSet presAssocID="{7B1E04B8-A906-4551-8ADB-33B4FD0184FB}" presName="dotArrow1" presStyleLbl="alignNode1" presStyleIdx="3" presStyleCnt="10"/>
      <dgm:spPr/>
    </dgm:pt>
    <dgm:pt modelId="{8165056C-83EB-4F0D-9C87-57BE22355B78}" type="pres">
      <dgm:prSet presAssocID="{7B1E04B8-A906-4551-8ADB-33B4FD0184FB}" presName="dotArrow2" presStyleLbl="alignNode1" presStyleIdx="4" presStyleCnt="10"/>
      <dgm:spPr/>
    </dgm:pt>
    <dgm:pt modelId="{CAFA53EA-9072-4C7C-A88E-87D00EE85B7D}" type="pres">
      <dgm:prSet presAssocID="{7B1E04B8-A906-4551-8ADB-33B4FD0184FB}" presName="dotArrow3" presStyleLbl="alignNode1" presStyleIdx="5" presStyleCnt="10"/>
      <dgm:spPr/>
    </dgm:pt>
    <dgm:pt modelId="{F38C63F5-8BE5-40D5-BE83-DB3576177140}" type="pres">
      <dgm:prSet presAssocID="{7B1E04B8-A906-4551-8ADB-33B4FD0184FB}" presName="dotArrow4" presStyleLbl="alignNode1" presStyleIdx="6" presStyleCnt="10"/>
      <dgm:spPr/>
    </dgm:pt>
    <dgm:pt modelId="{488A6C8E-15FF-4896-B196-156B65865F93}" type="pres">
      <dgm:prSet presAssocID="{7B1E04B8-A906-4551-8ADB-33B4FD0184FB}" presName="dotArrow5" presStyleLbl="alignNode1" presStyleIdx="7" presStyleCnt="10"/>
      <dgm:spPr/>
    </dgm:pt>
    <dgm:pt modelId="{99DDA7CB-64A0-4F9C-9D31-78BCEB9E1466}" type="pres">
      <dgm:prSet presAssocID="{7B1E04B8-A906-4551-8ADB-33B4FD0184FB}" presName="dotArrow6" presStyleLbl="alignNode1" presStyleIdx="8" presStyleCnt="10"/>
      <dgm:spPr/>
    </dgm:pt>
    <dgm:pt modelId="{90179E69-72E9-4195-9950-6CE050FD4DDF}" type="pres">
      <dgm:prSet presAssocID="{7B1E04B8-A906-4551-8ADB-33B4FD0184FB}" presName="dotArrow7" presStyleLbl="alignNode1" presStyleIdx="9" presStyleCnt="10"/>
      <dgm:spPr/>
    </dgm:pt>
    <dgm:pt modelId="{69304546-5CC6-4A6D-9AA4-5BFEC33F4C60}" type="pres">
      <dgm:prSet presAssocID="{C7BD4C27-B4A5-4136-AECD-49BB23432F63}" presName="parTx1" presStyleLbl="node1" presStyleIdx="0" presStyleCnt="2" custScaleX="176685" custScaleY="151576" custLinFactNeighborX="169" custLinFactNeighborY="56192"/>
      <dgm:spPr/>
      <dgm:t>
        <a:bodyPr/>
        <a:lstStyle/>
        <a:p>
          <a:endParaRPr lang="ru-RU"/>
        </a:p>
      </dgm:t>
    </dgm:pt>
    <dgm:pt modelId="{ABB11F6B-06F2-4FE0-AE97-15CF41F87E0D}" type="pres">
      <dgm:prSet presAssocID="{29C87665-9250-43F7-AA2A-9A0D2851AF05}" presName="picture1" presStyleCnt="0"/>
      <dgm:spPr/>
    </dgm:pt>
    <dgm:pt modelId="{0DB84039-6526-4AA5-BB7A-521B0CEC27AD}" type="pres">
      <dgm:prSet presAssocID="{29C87665-9250-43F7-AA2A-9A0D2851AF05}" presName="imageRepeatNode" presStyleLbl="fgImgPlace1" presStyleIdx="0" presStyleCnt="2" custScaleX="199292" custScaleY="169831" custLinFactX="-48608" custLinFactNeighborX="-100000" custLinFactNeighborY="58827"/>
      <dgm:spPr/>
      <dgm:t>
        <a:bodyPr/>
        <a:lstStyle/>
        <a:p>
          <a:endParaRPr lang="ru-RU"/>
        </a:p>
      </dgm:t>
    </dgm:pt>
    <dgm:pt modelId="{0C519675-EABC-4CE4-8042-03A48F51B11E}" type="pres">
      <dgm:prSet presAssocID="{69CB038F-3B75-48C4-94D9-7A72C4C287CC}" presName="parTx2" presStyleLbl="node1" presStyleIdx="1" presStyleCnt="2" custScaleX="438436" custScaleY="206457" custLinFactNeighborX="6055" custLinFactNeighborY="-17746"/>
      <dgm:spPr/>
      <dgm:t>
        <a:bodyPr/>
        <a:lstStyle/>
        <a:p>
          <a:endParaRPr lang="ru-RU"/>
        </a:p>
      </dgm:t>
    </dgm:pt>
    <dgm:pt modelId="{15B0D3BC-FE4C-4BC4-A0C7-0F9BAF4926E9}" type="pres">
      <dgm:prSet presAssocID="{26CCFFEE-DC01-467C-B26B-D84655AF2C91}" presName="picture2" presStyleCnt="0"/>
      <dgm:spPr/>
    </dgm:pt>
    <dgm:pt modelId="{A7529C4E-711F-4F60-83A0-20B3FC4D6B17}" type="pres">
      <dgm:prSet presAssocID="{26CCFFEE-DC01-467C-B26B-D84655AF2C91}" presName="imageRepeatNode" presStyleLbl="fgImgPlace1" presStyleIdx="1" presStyleCnt="2" custScaleX="187252" custScaleY="174548" custLinFactX="-60422" custLinFactNeighborX="-100000" custLinFactNeighborY="-88619"/>
      <dgm:spPr/>
      <dgm:t>
        <a:bodyPr/>
        <a:lstStyle/>
        <a:p>
          <a:endParaRPr lang="ru-RU"/>
        </a:p>
      </dgm:t>
    </dgm:pt>
  </dgm:ptLst>
  <dgm:cxnLst>
    <dgm:cxn modelId="{4BB95C85-5C16-4680-9464-A6338DB0CB60}" type="presOf" srcId="{69CB038F-3B75-48C4-94D9-7A72C4C287CC}" destId="{0C519675-EABC-4CE4-8042-03A48F51B11E}" srcOrd="0" destOrd="0" presId="urn:microsoft.com/office/officeart/2008/layout/AscendingPictureAccentProcess"/>
    <dgm:cxn modelId="{302DC63F-6D8F-4A0D-8BFA-FC3EDC8BAC88}" type="presOf" srcId="{C7BD4C27-B4A5-4136-AECD-49BB23432F63}" destId="{69304546-5CC6-4A6D-9AA4-5BFEC33F4C60}" srcOrd="0" destOrd="0" presId="urn:microsoft.com/office/officeart/2008/layout/AscendingPictureAccentProcess"/>
    <dgm:cxn modelId="{BC70BFFE-C26E-40C7-8FA8-14E00D03F233}" srcId="{7B1E04B8-A906-4551-8ADB-33B4FD0184FB}" destId="{C7BD4C27-B4A5-4136-AECD-49BB23432F63}" srcOrd="0" destOrd="0" parTransId="{AB0F52CD-D810-4190-B2E0-93D1BABA0D5D}" sibTransId="{29C87665-9250-43F7-AA2A-9A0D2851AF05}"/>
    <dgm:cxn modelId="{E0B7C6F7-EEAD-4326-8D71-EB69A75F5C4F}" type="presOf" srcId="{26CCFFEE-DC01-467C-B26B-D84655AF2C91}" destId="{A7529C4E-711F-4F60-83A0-20B3FC4D6B17}" srcOrd="0" destOrd="0" presId="urn:microsoft.com/office/officeart/2008/layout/AscendingPictureAccentProcess"/>
    <dgm:cxn modelId="{70B6E53A-91AA-4A38-A067-8B28C10D8DA9}" srcId="{7B1E04B8-A906-4551-8ADB-33B4FD0184FB}" destId="{69CB038F-3B75-48C4-94D9-7A72C4C287CC}" srcOrd="1" destOrd="0" parTransId="{C70630D0-BF27-4266-B66A-4A13EFF4EB4C}" sibTransId="{26CCFFEE-DC01-467C-B26B-D84655AF2C91}"/>
    <dgm:cxn modelId="{634E05E4-5B19-4A9D-BB8F-08E07E216716}" type="presOf" srcId="{29C87665-9250-43F7-AA2A-9A0D2851AF05}" destId="{0DB84039-6526-4AA5-BB7A-521B0CEC27AD}" srcOrd="0" destOrd="0" presId="urn:microsoft.com/office/officeart/2008/layout/AscendingPictureAccentProcess"/>
    <dgm:cxn modelId="{C6440CF0-D770-4F89-8CD0-3C7DB2BA2C72}" type="presOf" srcId="{7B1E04B8-A906-4551-8ADB-33B4FD0184FB}" destId="{DE4ACF74-1852-442B-83D1-C4E467B43DC6}" srcOrd="0" destOrd="0" presId="urn:microsoft.com/office/officeart/2008/layout/AscendingPictureAccentProcess"/>
    <dgm:cxn modelId="{EDE744FE-6757-4B61-AD5B-8688BC193D84}" type="presParOf" srcId="{DE4ACF74-1852-442B-83D1-C4E467B43DC6}" destId="{89263672-B5A2-41A5-958A-F51B821A0438}" srcOrd="0" destOrd="0" presId="urn:microsoft.com/office/officeart/2008/layout/AscendingPictureAccentProcess"/>
    <dgm:cxn modelId="{3F71F071-1E2B-47EE-83D1-087125736427}" type="presParOf" srcId="{DE4ACF74-1852-442B-83D1-C4E467B43DC6}" destId="{010F92F2-39D6-4450-9137-816BF3680604}" srcOrd="1" destOrd="0" presId="urn:microsoft.com/office/officeart/2008/layout/AscendingPictureAccentProcess"/>
    <dgm:cxn modelId="{509DF987-1DF8-4389-9869-9D29ADF92F3B}" type="presParOf" srcId="{DE4ACF74-1852-442B-83D1-C4E467B43DC6}" destId="{6DBB83A6-2956-417D-9571-C3592AFDBA80}" srcOrd="2" destOrd="0" presId="urn:microsoft.com/office/officeart/2008/layout/AscendingPictureAccentProcess"/>
    <dgm:cxn modelId="{00323460-4711-4C79-A4CF-0B372FC983D3}" type="presParOf" srcId="{DE4ACF74-1852-442B-83D1-C4E467B43DC6}" destId="{C43E8530-3CAA-42B8-954A-BFC436E8F5C4}" srcOrd="3" destOrd="0" presId="urn:microsoft.com/office/officeart/2008/layout/AscendingPictureAccentProcess"/>
    <dgm:cxn modelId="{F943717C-F4E8-47CC-A2D9-310C3AC18619}" type="presParOf" srcId="{DE4ACF74-1852-442B-83D1-C4E467B43DC6}" destId="{8165056C-83EB-4F0D-9C87-57BE22355B78}" srcOrd="4" destOrd="0" presId="urn:microsoft.com/office/officeart/2008/layout/AscendingPictureAccentProcess"/>
    <dgm:cxn modelId="{56FBD880-ABE1-42D5-8288-E4B3FEE098D9}" type="presParOf" srcId="{DE4ACF74-1852-442B-83D1-C4E467B43DC6}" destId="{CAFA53EA-9072-4C7C-A88E-87D00EE85B7D}" srcOrd="5" destOrd="0" presId="urn:microsoft.com/office/officeart/2008/layout/AscendingPictureAccentProcess"/>
    <dgm:cxn modelId="{2FD8DE38-C5F7-4684-84C2-000C930F7CDB}" type="presParOf" srcId="{DE4ACF74-1852-442B-83D1-C4E467B43DC6}" destId="{F38C63F5-8BE5-40D5-BE83-DB3576177140}" srcOrd="6" destOrd="0" presId="urn:microsoft.com/office/officeart/2008/layout/AscendingPictureAccentProcess"/>
    <dgm:cxn modelId="{74B5E292-E256-4CE0-ABF6-D9C08C5C364A}" type="presParOf" srcId="{DE4ACF74-1852-442B-83D1-C4E467B43DC6}" destId="{488A6C8E-15FF-4896-B196-156B65865F93}" srcOrd="7" destOrd="0" presId="urn:microsoft.com/office/officeart/2008/layout/AscendingPictureAccentProcess"/>
    <dgm:cxn modelId="{4CEF7ECB-9AD8-4661-86C4-4C946A7201BF}" type="presParOf" srcId="{DE4ACF74-1852-442B-83D1-C4E467B43DC6}" destId="{99DDA7CB-64A0-4F9C-9D31-78BCEB9E1466}" srcOrd="8" destOrd="0" presId="urn:microsoft.com/office/officeart/2008/layout/AscendingPictureAccentProcess"/>
    <dgm:cxn modelId="{EE0A7711-AAB2-4D64-B510-5D7A1FB42425}" type="presParOf" srcId="{DE4ACF74-1852-442B-83D1-C4E467B43DC6}" destId="{90179E69-72E9-4195-9950-6CE050FD4DDF}" srcOrd="9" destOrd="0" presId="urn:microsoft.com/office/officeart/2008/layout/AscendingPictureAccentProcess"/>
    <dgm:cxn modelId="{0F9E6B8F-E551-499C-9F15-76EED3F2ACF1}" type="presParOf" srcId="{DE4ACF74-1852-442B-83D1-C4E467B43DC6}" destId="{69304546-5CC6-4A6D-9AA4-5BFEC33F4C60}" srcOrd="10" destOrd="0" presId="urn:microsoft.com/office/officeart/2008/layout/AscendingPictureAccentProcess"/>
    <dgm:cxn modelId="{1403F589-593E-4B96-9DBB-101C0747A807}" type="presParOf" srcId="{DE4ACF74-1852-442B-83D1-C4E467B43DC6}" destId="{ABB11F6B-06F2-4FE0-AE97-15CF41F87E0D}" srcOrd="11" destOrd="0" presId="urn:microsoft.com/office/officeart/2008/layout/AscendingPictureAccentProcess"/>
    <dgm:cxn modelId="{96DB78A1-A84A-4507-B5FF-C056FD1CFB1C}" type="presParOf" srcId="{ABB11F6B-06F2-4FE0-AE97-15CF41F87E0D}" destId="{0DB84039-6526-4AA5-BB7A-521B0CEC27AD}" srcOrd="0" destOrd="0" presId="urn:microsoft.com/office/officeart/2008/layout/AscendingPictureAccentProcess"/>
    <dgm:cxn modelId="{7CA147D1-B4AB-478F-AD59-D38A44402C3C}" type="presParOf" srcId="{DE4ACF74-1852-442B-83D1-C4E467B43DC6}" destId="{0C519675-EABC-4CE4-8042-03A48F51B11E}" srcOrd="12" destOrd="0" presId="urn:microsoft.com/office/officeart/2008/layout/AscendingPictureAccentProcess"/>
    <dgm:cxn modelId="{B9A7416F-517F-45A3-9300-ACA244381D16}" type="presParOf" srcId="{DE4ACF74-1852-442B-83D1-C4E467B43DC6}" destId="{15B0D3BC-FE4C-4BC4-A0C7-0F9BAF4926E9}" srcOrd="13" destOrd="0" presId="urn:microsoft.com/office/officeart/2008/layout/AscendingPictureAccentProcess"/>
    <dgm:cxn modelId="{6A3DB02C-6A87-40F4-88B0-65B09AD6F574}" type="presParOf" srcId="{15B0D3BC-FE4C-4BC4-A0C7-0F9BAF4926E9}" destId="{A7529C4E-711F-4F60-83A0-20B3FC4D6B1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32FC54-CFDE-4040-9A25-AA42245E204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DC2BD7-5CEA-4699-8BB9-E00178D8903E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кому­нікація,</a:t>
          </a:r>
          <a:endParaRPr lang="ru-RU" sz="2000" dirty="0">
            <a:solidFill>
              <a:schemeClr val="bg1"/>
            </a:solidFill>
          </a:endParaRPr>
        </a:p>
      </dgm:t>
    </dgm:pt>
    <dgm:pt modelId="{B2832A1A-DD20-4173-BE01-C2B2EFCB1399}" type="parTrans" cxnId="{385099F0-F339-42BF-9308-A7E30CA64D95}">
      <dgm:prSet/>
      <dgm:spPr/>
      <dgm:t>
        <a:bodyPr/>
        <a:lstStyle/>
        <a:p>
          <a:endParaRPr lang="ru-RU"/>
        </a:p>
      </dgm:t>
    </dgm:pt>
    <dgm:pt modelId="{092BAA94-7452-4AA5-BDE0-30A347CB4E85}" type="sibTrans" cxnId="{385099F0-F339-42BF-9308-A7E30CA64D95}">
      <dgm:prSet/>
      <dgm:spPr/>
      <dgm:t>
        <a:bodyPr/>
        <a:lstStyle/>
        <a:p>
          <a:endParaRPr lang="ru-RU"/>
        </a:p>
      </dgm:t>
    </dgm:pt>
    <dgm:pt modelId="{C8A411D5-43F1-4E37-97E7-B1E754E26EE0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комуні­кативна стратегія, </a:t>
          </a:r>
          <a:endParaRPr lang="ru-RU" sz="2000" dirty="0">
            <a:solidFill>
              <a:schemeClr val="bg1"/>
            </a:solidFill>
          </a:endParaRPr>
        </a:p>
      </dgm:t>
    </dgm:pt>
    <dgm:pt modelId="{F99216E2-9FDC-40EE-9A4B-9B43CA5556C6}" type="parTrans" cxnId="{AA8AEDB4-E66D-40E8-A190-697433EB20F8}">
      <dgm:prSet/>
      <dgm:spPr/>
      <dgm:t>
        <a:bodyPr/>
        <a:lstStyle/>
        <a:p>
          <a:endParaRPr lang="ru-RU"/>
        </a:p>
      </dgm:t>
    </dgm:pt>
    <dgm:pt modelId="{A2BF1FA6-0FB5-4817-A66E-292D877F3E6A}" type="sibTrans" cxnId="{AA8AEDB4-E66D-40E8-A190-697433EB20F8}">
      <dgm:prSet/>
      <dgm:spPr/>
      <dgm:t>
        <a:bodyPr/>
        <a:lstStyle/>
        <a:p>
          <a:endParaRPr lang="ru-RU"/>
        </a:p>
      </dgm:t>
    </dgm:pt>
    <dgm:pt modelId="{90B1712D-9BE5-44AE-BC14-478C773825DB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комунікативна тактика,</a:t>
          </a:r>
          <a:endParaRPr lang="ru-RU" sz="2000" dirty="0">
            <a:solidFill>
              <a:schemeClr val="bg1"/>
            </a:solidFill>
          </a:endParaRPr>
        </a:p>
      </dgm:t>
    </dgm:pt>
    <dgm:pt modelId="{6EA284E4-A153-4DD4-9B9F-E8EFC7B99EEA}" type="parTrans" cxnId="{8D53C109-B78E-4C48-9339-9C1E92A44C5D}">
      <dgm:prSet/>
      <dgm:spPr/>
      <dgm:t>
        <a:bodyPr/>
        <a:lstStyle/>
        <a:p>
          <a:endParaRPr lang="ru-RU"/>
        </a:p>
      </dgm:t>
    </dgm:pt>
    <dgm:pt modelId="{670F238E-BF92-4749-AA33-D533CF473AC7}" type="sibTrans" cxnId="{8D53C109-B78E-4C48-9339-9C1E92A44C5D}">
      <dgm:prSet/>
      <dgm:spPr/>
      <dgm:t>
        <a:bodyPr/>
        <a:lstStyle/>
        <a:p>
          <a:endParaRPr lang="ru-RU"/>
        </a:p>
      </dgm:t>
    </dgm:pt>
    <dgm:pt modelId="{48DFDD98-7F53-4AE9-A4E7-51AE1D151E81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bg1"/>
              </a:solidFill>
            </a:rPr>
            <a:t>мовний</a:t>
          </a:r>
          <a:r>
            <a:rPr lang="uk-UA" sz="2000" dirty="0" smtClean="0">
              <a:solidFill>
                <a:schemeClr val="bg1"/>
              </a:solidFill>
            </a:rPr>
            <a:t> код, </a:t>
          </a:r>
          <a:endParaRPr lang="ru-RU" sz="2000" dirty="0">
            <a:solidFill>
              <a:schemeClr val="bg1"/>
            </a:solidFill>
          </a:endParaRPr>
        </a:p>
      </dgm:t>
    </dgm:pt>
    <dgm:pt modelId="{A51DDE42-E292-4006-8B43-BBFD75DAB521}" type="parTrans" cxnId="{5E636A73-166E-4660-AE0C-85B0553663AC}">
      <dgm:prSet/>
      <dgm:spPr/>
      <dgm:t>
        <a:bodyPr/>
        <a:lstStyle/>
        <a:p>
          <a:endParaRPr lang="ru-RU"/>
        </a:p>
      </dgm:t>
    </dgm:pt>
    <dgm:pt modelId="{9AF52724-5F9E-44D0-B88A-EE040C06F3F5}" type="sibTrans" cxnId="{5E636A73-166E-4660-AE0C-85B0553663AC}">
      <dgm:prSet/>
      <dgm:spPr/>
      <dgm:t>
        <a:bodyPr/>
        <a:lstStyle/>
        <a:p>
          <a:endParaRPr lang="ru-RU"/>
        </a:p>
      </dgm:t>
    </dgm:pt>
    <dgm:pt modelId="{D5D0F950-02D4-4BE7-AAE1-2FEEB0C7354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вер­бальні й невербальні засоби спілкування,</a:t>
          </a:r>
          <a:endParaRPr lang="ru-RU" sz="2000" dirty="0">
            <a:solidFill>
              <a:schemeClr val="bg1"/>
            </a:solidFill>
          </a:endParaRPr>
        </a:p>
      </dgm:t>
    </dgm:pt>
    <dgm:pt modelId="{6F25A9B7-4050-44D7-87A1-7CE3EF93BB67}" type="parTrans" cxnId="{06E5DAD7-2FCA-4AAC-B2FD-9746ACDCED42}">
      <dgm:prSet/>
      <dgm:spPr/>
      <dgm:t>
        <a:bodyPr/>
        <a:lstStyle/>
        <a:p>
          <a:endParaRPr lang="ru-RU"/>
        </a:p>
      </dgm:t>
    </dgm:pt>
    <dgm:pt modelId="{DABCAD4D-1636-4646-A6B2-C685DF4598BE}" type="sibTrans" cxnId="{06E5DAD7-2FCA-4AAC-B2FD-9746ACDCED42}">
      <dgm:prSet/>
      <dgm:spPr/>
      <dgm:t>
        <a:bodyPr/>
        <a:lstStyle/>
        <a:p>
          <a:endParaRPr lang="ru-RU"/>
        </a:p>
      </dgm:t>
    </dgm:pt>
    <dgm:pt modelId="{9F9CD461-8F0A-407C-B593-B1E8293F07AB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bg1"/>
              </a:solidFill>
            </a:rPr>
            <a:t>інтеракція</a:t>
          </a:r>
          <a:r>
            <a:rPr lang="uk-UA" sz="2000" dirty="0" smtClean="0">
              <a:solidFill>
                <a:schemeClr val="bg1"/>
              </a:solidFill>
            </a:rPr>
            <a:t>,</a:t>
          </a:r>
          <a:endParaRPr lang="ru-RU" sz="2000" dirty="0">
            <a:solidFill>
              <a:schemeClr val="bg1"/>
            </a:solidFill>
          </a:endParaRPr>
        </a:p>
      </dgm:t>
    </dgm:pt>
    <dgm:pt modelId="{ED4E6662-0427-4F4B-A999-DB88F71F5A6A}" type="parTrans" cxnId="{94E287E8-FADB-4911-88C3-98B88DA84C99}">
      <dgm:prSet/>
      <dgm:spPr/>
      <dgm:t>
        <a:bodyPr/>
        <a:lstStyle/>
        <a:p>
          <a:endParaRPr lang="ru-RU"/>
        </a:p>
      </dgm:t>
    </dgm:pt>
    <dgm:pt modelId="{81B88B3A-06C8-4BD5-8323-917B9CAFD859}" type="sibTrans" cxnId="{94E287E8-FADB-4911-88C3-98B88DA84C99}">
      <dgm:prSet/>
      <dgm:spPr/>
      <dgm:t>
        <a:bodyPr/>
        <a:lstStyle/>
        <a:p>
          <a:endParaRPr lang="ru-RU"/>
        </a:p>
      </dgm:t>
    </dgm:pt>
    <dgm:pt modelId="{57F05805-F632-4232-8758-EE58B078A720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трансакція й інші.</a:t>
          </a:r>
          <a:endParaRPr lang="ru-RU" sz="2000" dirty="0">
            <a:solidFill>
              <a:schemeClr val="bg1"/>
            </a:solidFill>
          </a:endParaRPr>
        </a:p>
      </dgm:t>
    </dgm:pt>
    <dgm:pt modelId="{3504059B-AB3B-4BEC-A95C-609034578CB3}" type="parTrans" cxnId="{AA26D939-23CF-4988-808F-D6CB88A0F990}">
      <dgm:prSet/>
      <dgm:spPr/>
      <dgm:t>
        <a:bodyPr/>
        <a:lstStyle/>
        <a:p>
          <a:endParaRPr lang="ru-RU"/>
        </a:p>
      </dgm:t>
    </dgm:pt>
    <dgm:pt modelId="{B12A4AF6-5019-486C-AA18-3C30041C91FB}" type="sibTrans" cxnId="{AA26D939-23CF-4988-808F-D6CB88A0F990}">
      <dgm:prSet/>
      <dgm:spPr/>
      <dgm:t>
        <a:bodyPr/>
        <a:lstStyle/>
        <a:p>
          <a:endParaRPr lang="ru-RU"/>
        </a:p>
      </dgm:t>
    </dgm:pt>
    <dgm:pt modelId="{393558B9-9A18-4099-833E-0A4D2DB06B6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комунікативна ситуація, </a:t>
          </a:r>
          <a:endParaRPr lang="ru-RU" sz="2000" dirty="0">
            <a:solidFill>
              <a:schemeClr val="bg1"/>
            </a:solidFill>
          </a:endParaRPr>
        </a:p>
      </dgm:t>
    </dgm:pt>
    <dgm:pt modelId="{EC6D0060-B714-409C-A8D1-A0C62EF56F21}" type="sibTrans" cxnId="{80EE2282-CD7C-4DBA-B2C0-F817F48C600F}">
      <dgm:prSet/>
      <dgm:spPr/>
      <dgm:t>
        <a:bodyPr/>
        <a:lstStyle/>
        <a:p>
          <a:endParaRPr lang="ru-RU"/>
        </a:p>
      </dgm:t>
    </dgm:pt>
    <dgm:pt modelId="{E62B04E2-09B8-4E7C-8B43-DFDB9E955378}" type="parTrans" cxnId="{80EE2282-CD7C-4DBA-B2C0-F817F48C600F}">
      <dgm:prSet/>
      <dgm:spPr/>
      <dgm:t>
        <a:bodyPr/>
        <a:lstStyle/>
        <a:p>
          <a:endParaRPr lang="ru-RU"/>
        </a:p>
      </dgm:t>
    </dgm:pt>
    <dgm:pt modelId="{C0CB9ED2-E8D7-4A54-B250-2EB25D9CE70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комунікативний акт,</a:t>
          </a:r>
          <a:endParaRPr lang="ru-RU" sz="2000" dirty="0">
            <a:solidFill>
              <a:schemeClr val="bg1"/>
            </a:solidFill>
          </a:endParaRPr>
        </a:p>
      </dgm:t>
    </dgm:pt>
    <dgm:pt modelId="{C2F78484-07A7-4441-A4B1-C57206A15D1C}" type="parTrans" cxnId="{6CBA5E38-41A3-49C7-9A4B-AC2017CA9835}">
      <dgm:prSet/>
      <dgm:spPr/>
      <dgm:t>
        <a:bodyPr/>
        <a:lstStyle/>
        <a:p>
          <a:endParaRPr lang="ru-RU"/>
        </a:p>
      </dgm:t>
    </dgm:pt>
    <dgm:pt modelId="{E9B4C679-AD16-4A8F-975B-A87844D364CB}" type="sibTrans" cxnId="{6CBA5E38-41A3-49C7-9A4B-AC2017CA9835}">
      <dgm:prSet/>
      <dgm:spPr/>
      <dgm:t>
        <a:bodyPr/>
        <a:lstStyle/>
        <a:p>
          <a:endParaRPr lang="ru-RU"/>
        </a:p>
      </dgm:t>
    </dgm:pt>
    <dgm:pt modelId="{36F52329-16C4-468A-945C-F3B256432B51}" type="pres">
      <dgm:prSet presAssocID="{E532FC54-CFDE-4040-9A25-AA42245E20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11258-6E26-4A99-A7DD-5604F193EEC4}" type="pres">
      <dgm:prSet presAssocID="{C8DC2BD7-5CEA-4699-8BB9-E00178D8903E}" presName="parentLin" presStyleCnt="0"/>
      <dgm:spPr/>
    </dgm:pt>
    <dgm:pt modelId="{80EDA990-5AAA-4AD5-830A-1DBB14F69291}" type="pres">
      <dgm:prSet presAssocID="{C8DC2BD7-5CEA-4699-8BB9-E00178D8903E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E1769547-CBF5-4B29-B19C-51FE0EE62D5A}" type="pres">
      <dgm:prSet presAssocID="{C8DC2BD7-5CEA-4699-8BB9-E00178D8903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15975-894D-46A3-8223-A6B3BC93534D}" type="pres">
      <dgm:prSet presAssocID="{C8DC2BD7-5CEA-4699-8BB9-E00178D8903E}" presName="negativeSpace" presStyleCnt="0"/>
      <dgm:spPr/>
    </dgm:pt>
    <dgm:pt modelId="{6AEBBE70-FCBC-455A-A8E3-4BAB50075DF6}" type="pres">
      <dgm:prSet presAssocID="{C8DC2BD7-5CEA-4699-8BB9-E00178D8903E}" presName="childText" presStyleLbl="conFgAcc1" presStyleIdx="0" presStyleCnt="9">
        <dgm:presLayoutVars>
          <dgm:bulletEnabled val="1"/>
        </dgm:presLayoutVars>
      </dgm:prSet>
      <dgm:spPr/>
    </dgm:pt>
    <dgm:pt modelId="{F33E0E00-D307-4B35-8C63-6D08369FCB34}" type="pres">
      <dgm:prSet presAssocID="{092BAA94-7452-4AA5-BDE0-30A347CB4E85}" presName="spaceBetweenRectangles" presStyleCnt="0"/>
      <dgm:spPr/>
    </dgm:pt>
    <dgm:pt modelId="{3C0A3B8B-B25B-4A19-AEE9-D6AFF1E15C89}" type="pres">
      <dgm:prSet presAssocID="{C0CB9ED2-E8D7-4A54-B250-2EB25D9CE70A}" presName="parentLin" presStyleCnt="0"/>
      <dgm:spPr/>
    </dgm:pt>
    <dgm:pt modelId="{2F96715B-662A-4EDD-94F9-C60053D6DE56}" type="pres">
      <dgm:prSet presAssocID="{C0CB9ED2-E8D7-4A54-B250-2EB25D9CE70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AF8D5FE4-9BDC-473B-8943-829C8856B473}" type="pres">
      <dgm:prSet presAssocID="{C0CB9ED2-E8D7-4A54-B250-2EB25D9CE70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326D0-BB60-4733-9FF6-FFD17B0B47C5}" type="pres">
      <dgm:prSet presAssocID="{C0CB9ED2-E8D7-4A54-B250-2EB25D9CE70A}" presName="negativeSpace" presStyleCnt="0"/>
      <dgm:spPr/>
    </dgm:pt>
    <dgm:pt modelId="{66ADA68D-15D1-408B-9E37-48F4F598E178}" type="pres">
      <dgm:prSet presAssocID="{C0CB9ED2-E8D7-4A54-B250-2EB25D9CE70A}" presName="childText" presStyleLbl="conFgAcc1" presStyleIdx="1" presStyleCnt="9">
        <dgm:presLayoutVars>
          <dgm:bulletEnabled val="1"/>
        </dgm:presLayoutVars>
      </dgm:prSet>
      <dgm:spPr/>
    </dgm:pt>
    <dgm:pt modelId="{F0585273-14ED-413B-A39E-FA77D743A67C}" type="pres">
      <dgm:prSet presAssocID="{E9B4C679-AD16-4A8F-975B-A87844D364CB}" presName="spaceBetweenRectangles" presStyleCnt="0"/>
      <dgm:spPr/>
    </dgm:pt>
    <dgm:pt modelId="{69ADD0B9-29CB-4998-AF4F-4ABBD550142F}" type="pres">
      <dgm:prSet presAssocID="{393558B9-9A18-4099-833E-0A4D2DB06B6A}" presName="parentLin" presStyleCnt="0"/>
      <dgm:spPr/>
    </dgm:pt>
    <dgm:pt modelId="{465BEBDE-D371-411C-A34B-030FCB38B9A3}" type="pres">
      <dgm:prSet presAssocID="{393558B9-9A18-4099-833E-0A4D2DB06B6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50AA11BF-9AB2-4CE7-9890-D9CAED0B7079}" type="pres">
      <dgm:prSet presAssocID="{393558B9-9A18-4099-833E-0A4D2DB06B6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60C82-9AE1-458B-A23B-2337E88B3009}" type="pres">
      <dgm:prSet presAssocID="{393558B9-9A18-4099-833E-0A4D2DB06B6A}" presName="negativeSpace" presStyleCnt="0"/>
      <dgm:spPr/>
    </dgm:pt>
    <dgm:pt modelId="{5D8A9F79-F226-4BC4-A6E0-D33CE4389EFE}" type="pres">
      <dgm:prSet presAssocID="{393558B9-9A18-4099-833E-0A4D2DB06B6A}" presName="childText" presStyleLbl="conFgAcc1" presStyleIdx="2" presStyleCnt="9">
        <dgm:presLayoutVars>
          <dgm:bulletEnabled val="1"/>
        </dgm:presLayoutVars>
      </dgm:prSet>
      <dgm:spPr/>
    </dgm:pt>
    <dgm:pt modelId="{6FDF8912-9C5A-4426-BDB5-9766A2E7A37E}" type="pres">
      <dgm:prSet presAssocID="{EC6D0060-B714-409C-A8D1-A0C62EF56F21}" presName="spaceBetweenRectangles" presStyleCnt="0"/>
      <dgm:spPr/>
    </dgm:pt>
    <dgm:pt modelId="{08C72DE5-38EB-4747-B611-20C03E9B36FE}" type="pres">
      <dgm:prSet presAssocID="{C8A411D5-43F1-4E37-97E7-B1E754E26EE0}" presName="parentLin" presStyleCnt="0"/>
      <dgm:spPr/>
    </dgm:pt>
    <dgm:pt modelId="{A1F7CDD3-F0A3-4FB9-A569-1888AA9F42F2}" type="pres">
      <dgm:prSet presAssocID="{C8A411D5-43F1-4E37-97E7-B1E754E26EE0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2C2F5AF9-675E-491D-A5E1-39A4B9D4EC48}" type="pres">
      <dgm:prSet presAssocID="{C8A411D5-43F1-4E37-97E7-B1E754E26EE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AEBF4-7CF4-47DA-B7F4-4A1251D4AEDC}" type="pres">
      <dgm:prSet presAssocID="{C8A411D5-43F1-4E37-97E7-B1E754E26EE0}" presName="negativeSpace" presStyleCnt="0"/>
      <dgm:spPr/>
    </dgm:pt>
    <dgm:pt modelId="{AB263AE8-766D-41DD-A531-7B6A184569C0}" type="pres">
      <dgm:prSet presAssocID="{C8A411D5-43F1-4E37-97E7-B1E754E26EE0}" presName="childText" presStyleLbl="conFgAcc1" presStyleIdx="3" presStyleCnt="9">
        <dgm:presLayoutVars>
          <dgm:bulletEnabled val="1"/>
        </dgm:presLayoutVars>
      </dgm:prSet>
      <dgm:spPr/>
    </dgm:pt>
    <dgm:pt modelId="{FCBE75DF-0A43-4A0E-BD2D-28472D542476}" type="pres">
      <dgm:prSet presAssocID="{A2BF1FA6-0FB5-4817-A66E-292D877F3E6A}" presName="spaceBetweenRectangles" presStyleCnt="0"/>
      <dgm:spPr/>
    </dgm:pt>
    <dgm:pt modelId="{5339A9B5-85D4-4385-A6E6-BBCEE621AE46}" type="pres">
      <dgm:prSet presAssocID="{90B1712D-9BE5-44AE-BC14-478C773825DB}" presName="parentLin" presStyleCnt="0"/>
      <dgm:spPr/>
    </dgm:pt>
    <dgm:pt modelId="{58F0ED03-9CDC-4523-9707-C05C83C0AC39}" type="pres">
      <dgm:prSet presAssocID="{90B1712D-9BE5-44AE-BC14-478C773825DB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2A224AEE-911B-4B0C-AE26-CF611B80CF7E}" type="pres">
      <dgm:prSet presAssocID="{90B1712D-9BE5-44AE-BC14-478C773825D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0D1E-887C-4166-BD3F-9C6569783DF8}" type="pres">
      <dgm:prSet presAssocID="{90B1712D-9BE5-44AE-BC14-478C773825DB}" presName="negativeSpace" presStyleCnt="0"/>
      <dgm:spPr/>
    </dgm:pt>
    <dgm:pt modelId="{E5003AC7-24CD-43D5-B0D5-CC1EA5063489}" type="pres">
      <dgm:prSet presAssocID="{90B1712D-9BE5-44AE-BC14-478C773825DB}" presName="childText" presStyleLbl="conFgAcc1" presStyleIdx="4" presStyleCnt="9">
        <dgm:presLayoutVars>
          <dgm:bulletEnabled val="1"/>
        </dgm:presLayoutVars>
      </dgm:prSet>
      <dgm:spPr/>
    </dgm:pt>
    <dgm:pt modelId="{2C27E15C-1C3F-445D-8A43-ECF9AB79276C}" type="pres">
      <dgm:prSet presAssocID="{670F238E-BF92-4749-AA33-D533CF473AC7}" presName="spaceBetweenRectangles" presStyleCnt="0"/>
      <dgm:spPr/>
    </dgm:pt>
    <dgm:pt modelId="{88896D42-0F29-4EAE-AEAF-D67ED5EA10F8}" type="pres">
      <dgm:prSet presAssocID="{48DFDD98-7F53-4AE9-A4E7-51AE1D151E81}" presName="parentLin" presStyleCnt="0"/>
      <dgm:spPr/>
    </dgm:pt>
    <dgm:pt modelId="{974312F4-A47D-46B4-AECB-65D41F3239BD}" type="pres">
      <dgm:prSet presAssocID="{48DFDD98-7F53-4AE9-A4E7-51AE1D151E81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D4F89717-5480-43DD-A1E0-9BEBE37B690C}" type="pres">
      <dgm:prSet presAssocID="{48DFDD98-7F53-4AE9-A4E7-51AE1D151E81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A257F-5072-4CCA-85DE-AFCE3F703E04}" type="pres">
      <dgm:prSet presAssocID="{48DFDD98-7F53-4AE9-A4E7-51AE1D151E81}" presName="negativeSpace" presStyleCnt="0"/>
      <dgm:spPr/>
    </dgm:pt>
    <dgm:pt modelId="{34BC9F0A-3D18-468B-B51F-31180F3F6754}" type="pres">
      <dgm:prSet presAssocID="{48DFDD98-7F53-4AE9-A4E7-51AE1D151E81}" presName="childText" presStyleLbl="conFgAcc1" presStyleIdx="5" presStyleCnt="9">
        <dgm:presLayoutVars>
          <dgm:bulletEnabled val="1"/>
        </dgm:presLayoutVars>
      </dgm:prSet>
      <dgm:spPr/>
    </dgm:pt>
    <dgm:pt modelId="{632F9AD3-027F-416B-9E25-83A980F159A2}" type="pres">
      <dgm:prSet presAssocID="{9AF52724-5F9E-44D0-B88A-EE040C06F3F5}" presName="spaceBetweenRectangles" presStyleCnt="0"/>
      <dgm:spPr/>
    </dgm:pt>
    <dgm:pt modelId="{EF1FCB5F-50A2-4049-B19A-53888FA33A58}" type="pres">
      <dgm:prSet presAssocID="{D5D0F950-02D4-4BE7-AAE1-2FEEB0C7354A}" presName="parentLin" presStyleCnt="0"/>
      <dgm:spPr/>
    </dgm:pt>
    <dgm:pt modelId="{C618C481-353E-45D0-83F2-2949E183FE18}" type="pres">
      <dgm:prSet presAssocID="{D5D0F950-02D4-4BE7-AAE1-2FEEB0C7354A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8976695C-B4AD-4095-B344-D37F64876A0C}" type="pres">
      <dgm:prSet presAssocID="{D5D0F950-02D4-4BE7-AAE1-2FEEB0C7354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8D548-4AB8-4212-B048-F5F506E16032}" type="pres">
      <dgm:prSet presAssocID="{D5D0F950-02D4-4BE7-AAE1-2FEEB0C7354A}" presName="negativeSpace" presStyleCnt="0"/>
      <dgm:spPr/>
    </dgm:pt>
    <dgm:pt modelId="{63DDF271-35A8-4131-95DD-BBF177B54C51}" type="pres">
      <dgm:prSet presAssocID="{D5D0F950-02D4-4BE7-AAE1-2FEEB0C7354A}" presName="childText" presStyleLbl="conFgAcc1" presStyleIdx="6" presStyleCnt="9">
        <dgm:presLayoutVars>
          <dgm:bulletEnabled val="1"/>
        </dgm:presLayoutVars>
      </dgm:prSet>
      <dgm:spPr/>
    </dgm:pt>
    <dgm:pt modelId="{09AF5179-C019-484A-9E9C-178A197523CA}" type="pres">
      <dgm:prSet presAssocID="{DABCAD4D-1636-4646-A6B2-C685DF4598BE}" presName="spaceBetweenRectangles" presStyleCnt="0"/>
      <dgm:spPr/>
    </dgm:pt>
    <dgm:pt modelId="{42602B5A-710C-450C-A93E-02529AF22DA6}" type="pres">
      <dgm:prSet presAssocID="{9F9CD461-8F0A-407C-B593-B1E8293F07AB}" presName="parentLin" presStyleCnt="0"/>
      <dgm:spPr/>
    </dgm:pt>
    <dgm:pt modelId="{26C632E1-4506-440F-A0F1-FBD1FBF5C7E8}" type="pres">
      <dgm:prSet presAssocID="{9F9CD461-8F0A-407C-B593-B1E8293F07AB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11694536-5801-49DF-9260-5315EA5C2B94}" type="pres">
      <dgm:prSet presAssocID="{9F9CD461-8F0A-407C-B593-B1E8293F07A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F1D28-5B03-4DE6-92DF-6F1A8A862211}" type="pres">
      <dgm:prSet presAssocID="{9F9CD461-8F0A-407C-B593-B1E8293F07AB}" presName="negativeSpace" presStyleCnt="0"/>
      <dgm:spPr/>
    </dgm:pt>
    <dgm:pt modelId="{43C75BB6-DB13-49D2-9059-4952E2BAE5D2}" type="pres">
      <dgm:prSet presAssocID="{9F9CD461-8F0A-407C-B593-B1E8293F07AB}" presName="childText" presStyleLbl="conFgAcc1" presStyleIdx="7" presStyleCnt="9">
        <dgm:presLayoutVars>
          <dgm:bulletEnabled val="1"/>
        </dgm:presLayoutVars>
      </dgm:prSet>
      <dgm:spPr/>
    </dgm:pt>
    <dgm:pt modelId="{413A2224-A4A6-4E68-B786-A8A6FE556C77}" type="pres">
      <dgm:prSet presAssocID="{81B88B3A-06C8-4BD5-8323-917B9CAFD859}" presName="spaceBetweenRectangles" presStyleCnt="0"/>
      <dgm:spPr/>
    </dgm:pt>
    <dgm:pt modelId="{ED4CE09C-DB6F-457A-9DB3-C9D3540F3499}" type="pres">
      <dgm:prSet presAssocID="{57F05805-F632-4232-8758-EE58B078A720}" presName="parentLin" presStyleCnt="0"/>
      <dgm:spPr/>
    </dgm:pt>
    <dgm:pt modelId="{0C4D8AF5-D999-405C-8001-1A4ABA52868B}" type="pres">
      <dgm:prSet presAssocID="{57F05805-F632-4232-8758-EE58B078A720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71ABD321-C249-45C7-BEF3-07288DB92358}" type="pres">
      <dgm:prSet presAssocID="{57F05805-F632-4232-8758-EE58B078A720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9A682-99F2-4DCA-870B-AE9FA6ECA889}" type="pres">
      <dgm:prSet presAssocID="{57F05805-F632-4232-8758-EE58B078A720}" presName="negativeSpace" presStyleCnt="0"/>
      <dgm:spPr/>
    </dgm:pt>
    <dgm:pt modelId="{73057282-D875-4FE9-872D-EB29BA838EBC}" type="pres">
      <dgm:prSet presAssocID="{57F05805-F632-4232-8758-EE58B078A720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BEE490BA-8FCA-439E-9324-F445685FCC72}" type="presOf" srcId="{57F05805-F632-4232-8758-EE58B078A720}" destId="{71ABD321-C249-45C7-BEF3-07288DB92358}" srcOrd="1" destOrd="0" presId="urn:microsoft.com/office/officeart/2005/8/layout/list1"/>
    <dgm:cxn modelId="{CC4C6622-3D04-4573-BBA3-F64EE51F70D6}" type="presOf" srcId="{393558B9-9A18-4099-833E-0A4D2DB06B6A}" destId="{465BEBDE-D371-411C-A34B-030FCB38B9A3}" srcOrd="0" destOrd="0" presId="urn:microsoft.com/office/officeart/2005/8/layout/list1"/>
    <dgm:cxn modelId="{3C2CC656-0F81-41FE-B580-178DB657F8D5}" type="presOf" srcId="{D5D0F950-02D4-4BE7-AAE1-2FEEB0C7354A}" destId="{C618C481-353E-45D0-83F2-2949E183FE18}" srcOrd="0" destOrd="0" presId="urn:microsoft.com/office/officeart/2005/8/layout/list1"/>
    <dgm:cxn modelId="{68650D4A-9DD6-4CC2-86B9-38902C281FA1}" type="presOf" srcId="{E532FC54-CFDE-4040-9A25-AA42245E204A}" destId="{36F52329-16C4-468A-945C-F3B256432B51}" srcOrd="0" destOrd="0" presId="urn:microsoft.com/office/officeart/2005/8/layout/list1"/>
    <dgm:cxn modelId="{AA8AEDB4-E66D-40E8-A190-697433EB20F8}" srcId="{E532FC54-CFDE-4040-9A25-AA42245E204A}" destId="{C8A411D5-43F1-4E37-97E7-B1E754E26EE0}" srcOrd="3" destOrd="0" parTransId="{F99216E2-9FDC-40EE-9A4B-9B43CA5556C6}" sibTransId="{A2BF1FA6-0FB5-4817-A66E-292D877F3E6A}"/>
    <dgm:cxn modelId="{276CBD15-E5F1-43AE-88F6-2341696F0B3A}" type="presOf" srcId="{C0CB9ED2-E8D7-4A54-B250-2EB25D9CE70A}" destId="{2F96715B-662A-4EDD-94F9-C60053D6DE56}" srcOrd="0" destOrd="0" presId="urn:microsoft.com/office/officeart/2005/8/layout/list1"/>
    <dgm:cxn modelId="{6CBA5E38-41A3-49C7-9A4B-AC2017CA9835}" srcId="{E532FC54-CFDE-4040-9A25-AA42245E204A}" destId="{C0CB9ED2-E8D7-4A54-B250-2EB25D9CE70A}" srcOrd="1" destOrd="0" parTransId="{C2F78484-07A7-4441-A4B1-C57206A15D1C}" sibTransId="{E9B4C679-AD16-4A8F-975B-A87844D364CB}"/>
    <dgm:cxn modelId="{FF81E71C-95E4-4A3B-AA48-5F13B2E2BB72}" type="presOf" srcId="{90B1712D-9BE5-44AE-BC14-478C773825DB}" destId="{58F0ED03-9CDC-4523-9707-C05C83C0AC39}" srcOrd="0" destOrd="0" presId="urn:microsoft.com/office/officeart/2005/8/layout/list1"/>
    <dgm:cxn modelId="{AA26D939-23CF-4988-808F-D6CB88A0F990}" srcId="{E532FC54-CFDE-4040-9A25-AA42245E204A}" destId="{57F05805-F632-4232-8758-EE58B078A720}" srcOrd="8" destOrd="0" parTransId="{3504059B-AB3B-4BEC-A95C-609034578CB3}" sibTransId="{B12A4AF6-5019-486C-AA18-3C30041C91FB}"/>
    <dgm:cxn modelId="{06E5DAD7-2FCA-4AAC-B2FD-9746ACDCED42}" srcId="{E532FC54-CFDE-4040-9A25-AA42245E204A}" destId="{D5D0F950-02D4-4BE7-AAE1-2FEEB0C7354A}" srcOrd="6" destOrd="0" parTransId="{6F25A9B7-4050-44D7-87A1-7CE3EF93BB67}" sibTransId="{DABCAD4D-1636-4646-A6B2-C685DF4598BE}"/>
    <dgm:cxn modelId="{91C518D5-6FDD-492B-9BA5-F0FDE985019D}" type="presOf" srcId="{C0CB9ED2-E8D7-4A54-B250-2EB25D9CE70A}" destId="{AF8D5FE4-9BDC-473B-8943-829C8856B473}" srcOrd="1" destOrd="0" presId="urn:microsoft.com/office/officeart/2005/8/layout/list1"/>
    <dgm:cxn modelId="{AA058F10-62C3-44B1-9BBA-61936A4C9CDF}" type="presOf" srcId="{C8DC2BD7-5CEA-4699-8BB9-E00178D8903E}" destId="{80EDA990-5AAA-4AD5-830A-1DBB14F69291}" srcOrd="0" destOrd="0" presId="urn:microsoft.com/office/officeart/2005/8/layout/list1"/>
    <dgm:cxn modelId="{385099F0-F339-42BF-9308-A7E30CA64D95}" srcId="{E532FC54-CFDE-4040-9A25-AA42245E204A}" destId="{C8DC2BD7-5CEA-4699-8BB9-E00178D8903E}" srcOrd="0" destOrd="0" parTransId="{B2832A1A-DD20-4173-BE01-C2B2EFCB1399}" sibTransId="{092BAA94-7452-4AA5-BDE0-30A347CB4E85}"/>
    <dgm:cxn modelId="{5F2C75D3-9C6D-46E2-B413-32FA99151885}" type="presOf" srcId="{D5D0F950-02D4-4BE7-AAE1-2FEEB0C7354A}" destId="{8976695C-B4AD-4095-B344-D37F64876A0C}" srcOrd="1" destOrd="0" presId="urn:microsoft.com/office/officeart/2005/8/layout/list1"/>
    <dgm:cxn modelId="{08A259F7-7640-486B-87FB-D2DA307B22EC}" type="presOf" srcId="{9F9CD461-8F0A-407C-B593-B1E8293F07AB}" destId="{26C632E1-4506-440F-A0F1-FBD1FBF5C7E8}" srcOrd="0" destOrd="0" presId="urn:microsoft.com/office/officeart/2005/8/layout/list1"/>
    <dgm:cxn modelId="{8D53C109-B78E-4C48-9339-9C1E92A44C5D}" srcId="{E532FC54-CFDE-4040-9A25-AA42245E204A}" destId="{90B1712D-9BE5-44AE-BC14-478C773825DB}" srcOrd="4" destOrd="0" parTransId="{6EA284E4-A153-4DD4-9B9F-E8EFC7B99EEA}" sibTransId="{670F238E-BF92-4749-AA33-D533CF473AC7}"/>
    <dgm:cxn modelId="{94E287E8-FADB-4911-88C3-98B88DA84C99}" srcId="{E532FC54-CFDE-4040-9A25-AA42245E204A}" destId="{9F9CD461-8F0A-407C-B593-B1E8293F07AB}" srcOrd="7" destOrd="0" parTransId="{ED4E6662-0427-4F4B-A999-DB88F71F5A6A}" sibTransId="{81B88B3A-06C8-4BD5-8323-917B9CAFD859}"/>
    <dgm:cxn modelId="{A8D85914-18B3-421A-AAE3-D34DBD1D2D56}" type="presOf" srcId="{48DFDD98-7F53-4AE9-A4E7-51AE1D151E81}" destId="{974312F4-A47D-46B4-AECB-65D41F3239BD}" srcOrd="0" destOrd="0" presId="urn:microsoft.com/office/officeart/2005/8/layout/list1"/>
    <dgm:cxn modelId="{01B58174-4DBF-495C-8AD0-1A4FCFB5E7A8}" type="presOf" srcId="{9F9CD461-8F0A-407C-B593-B1E8293F07AB}" destId="{11694536-5801-49DF-9260-5315EA5C2B94}" srcOrd="1" destOrd="0" presId="urn:microsoft.com/office/officeart/2005/8/layout/list1"/>
    <dgm:cxn modelId="{D1588C4F-47DE-4FEB-A601-2793A3E50593}" type="presOf" srcId="{90B1712D-9BE5-44AE-BC14-478C773825DB}" destId="{2A224AEE-911B-4B0C-AE26-CF611B80CF7E}" srcOrd="1" destOrd="0" presId="urn:microsoft.com/office/officeart/2005/8/layout/list1"/>
    <dgm:cxn modelId="{860BAA9B-8856-496D-A5D0-67C12C6A8F50}" type="presOf" srcId="{C8DC2BD7-5CEA-4699-8BB9-E00178D8903E}" destId="{E1769547-CBF5-4B29-B19C-51FE0EE62D5A}" srcOrd="1" destOrd="0" presId="urn:microsoft.com/office/officeart/2005/8/layout/list1"/>
    <dgm:cxn modelId="{70E7AC1E-FAA7-4214-97F2-8180EDF28932}" type="presOf" srcId="{48DFDD98-7F53-4AE9-A4E7-51AE1D151E81}" destId="{D4F89717-5480-43DD-A1E0-9BEBE37B690C}" srcOrd="1" destOrd="0" presId="urn:microsoft.com/office/officeart/2005/8/layout/list1"/>
    <dgm:cxn modelId="{80EE2282-CD7C-4DBA-B2C0-F817F48C600F}" srcId="{E532FC54-CFDE-4040-9A25-AA42245E204A}" destId="{393558B9-9A18-4099-833E-0A4D2DB06B6A}" srcOrd="2" destOrd="0" parTransId="{E62B04E2-09B8-4E7C-8B43-DFDB9E955378}" sibTransId="{EC6D0060-B714-409C-A8D1-A0C62EF56F21}"/>
    <dgm:cxn modelId="{5E636A73-166E-4660-AE0C-85B0553663AC}" srcId="{E532FC54-CFDE-4040-9A25-AA42245E204A}" destId="{48DFDD98-7F53-4AE9-A4E7-51AE1D151E81}" srcOrd="5" destOrd="0" parTransId="{A51DDE42-E292-4006-8B43-BBFD75DAB521}" sibTransId="{9AF52724-5F9E-44D0-B88A-EE040C06F3F5}"/>
    <dgm:cxn modelId="{F2CEAB52-4D4B-46B1-8BD8-9300505061A5}" type="presOf" srcId="{57F05805-F632-4232-8758-EE58B078A720}" destId="{0C4D8AF5-D999-405C-8001-1A4ABA52868B}" srcOrd="0" destOrd="0" presId="urn:microsoft.com/office/officeart/2005/8/layout/list1"/>
    <dgm:cxn modelId="{E26FB8DC-4CE3-4DB1-8F75-6E8ED4F18208}" type="presOf" srcId="{393558B9-9A18-4099-833E-0A4D2DB06B6A}" destId="{50AA11BF-9AB2-4CE7-9890-D9CAED0B7079}" srcOrd="1" destOrd="0" presId="urn:microsoft.com/office/officeart/2005/8/layout/list1"/>
    <dgm:cxn modelId="{336437E1-D5CB-49BE-AA78-23565A7D2560}" type="presOf" srcId="{C8A411D5-43F1-4E37-97E7-B1E754E26EE0}" destId="{A1F7CDD3-F0A3-4FB9-A569-1888AA9F42F2}" srcOrd="0" destOrd="0" presId="urn:microsoft.com/office/officeart/2005/8/layout/list1"/>
    <dgm:cxn modelId="{D91DAB00-9822-4082-8912-72EF2179B577}" type="presOf" srcId="{C8A411D5-43F1-4E37-97E7-B1E754E26EE0}" destId="{2C2F5AF9-675E-491D-A5E1-39A4B9D4EC48}" srcOrd="1" destOrd="0" presId="urn:microsoft.com/office/officeart/2005/8/layout/list1"/>
    <dgm:cxn modelId="{AF467B1B-4865-4BC6-8600-941E07DCEFA4}" type="presParOf" srcId="{36F52329-16C4-468A-945C-F3B256432B51}" destId="{F7311258-6E26-4A99-A7DD-5604F193EEC4}" srcOrd="0" destOrd="0" presId="urn:microsoft.com/office/officeart/2005/8/layout/list1"/>
    <dgm:cxn modelId="{EA72313C-14D2-4DE1-B909-24A9BC9387D9}" type="presParOf" srcId="{F7311258-6E26-4A99-A7DD-5604F193EEC4}" destId="{80EDA990-5AAA-4AD5-830A-1DBB14F69291}" srcOrd="0" destOrd="0" presId="urn:microsoft.com/office/officeart/2005/8/layout/list1"/>
    <dgm:cxn modelId="{CF8B9579-E992-4250-8C1C-C440C2E0EA0E}" type="presParOf" srcId="{F7311258-6E26-4A99-A7DD-5604F193EEC4}" destId="{E1769547-CBF5-4B29-B19C-51FE0EE62D5A}" srcOrd="1" destOrd="0" presId="urn:microsoft.com/office/officeart/2005/8/layout/list1"/>
    <dgm:cxn modelId="{1A33EEF2-1415-4B1D-80E2-E59691D0C342}" type="presParOf" srcId="{36F52329-16C4-468A-945C-F3B256432B51}" destId="{89515975-894D-46A3-8223-A6B3BC93534D}" srcOrd="1" destOrd="0" presId="urn:microsoft.com/office/officeart/2005/8/layout/list1"/>
    <dgm:cxn modelId="{61FE6EC2-09F1-45EC-AB26-B9B5047F2CC7}" type="presParOf" srcId="{36F52329-16C4-468A-945C-F3B256432B51}" destId="{6AEBBE70-FCBC-455A-A8E3-4BAB50075DF6}" srcOrd="2" destOrd="0" presId="urn:microsoft.com/office/officeart/2005/8/layout/list1"/>
    <dgm:cxn modelId="{D54E2CC4-5648-48EC-B7D0-7A80F12F63C7}" type="presParOf" srcId="{36F52329-16C4-468A-945C-F3B256432B51}" destId="{F33E0E00-D307-4B35-8C63-6D08369FCB34}" srcOrd="3" destOrd="0" presId="urn:microsoft.com/office/officeart/2005/8/layout/list1"/>
    <dgm:cxn modelId="{E7A2B33B-520B-43F1-8C57-878C044344F2}" type="presParOf" srcId="{36F52329-16C4-468A-945C-F3B256432B51}" destId="{3C0A3B8B-B25B-4A19-AEE9-D6AFF1E15C89}" srcOrd="4" destOrd="0" presId="urn:microsoft.com/office/officeart/2005/8/layout/list1"/>
    <dgm:cxn modelId="{A9219606-BAEE-42C9-98FC-66DA9D5BE926}" type="presParOf" srcId="{3C0A3B8B-B25B-4A19-AEE9-D6AFF1E15C89}" destId="{2F96715B-662A-4EDD-94F9-C60053D6DE56}" srcOrd="0" destOrd="0" presId="urn:microsoft.com/office/officeart/2005/8/layout/list1"/>
    <dgm:cxn modelId="{3A46E410-1136-4FB0-8606-354A3AE17FB9}" type="presParOf" srcId="{3C0A3B8B-B25B-4A19-AEE9-D6AFF1E15C89}" destId="{AF8D5FE4-9BDC-473B-8943-829C8856B473}" srcOrd="1" destOrd="0" presId="urn:microsoft.com/office/officeart/2005/8/layout/list1"/>
    <dgm:cxn modelId="{2310E855-EC8D-4D98-9240-AFE28DB3916E}" type="presParOf" srcId="{36F52329-16C4-468A-945C-F3B256432B51}" destId="{A0E326D0-BB60-4733-9FF6-FFD17B0B47C5}" srcOrd="5" destOrd="0" presId="urn:microsoft.com/office/officeart/2005/8/layout/list1"/>
    <dgm:cxn modelId="{A8E9DBD3-1184-43EE-BBFA-40D03E7C0638}" type="presParOf" srcId="{36F52329-16C4-468A-945C-F3B256432B51}" destId="{66ADA68D-15D1-408B-9E37-48F4F598E178}" srcOrd="6" destOrd="0" presId="urn:microsoft.com/office/officeart/2005/8/layout/list1"/>
    <dgm:cxn modelId="{C3796CA6-1599-44B3-A2B4-D2D8A2712F33}" type="presParOf" srcId="{36F52329-16C4-468A-945C-F3B256432B51}" destId="{F0585273-14ED-413B-A39E-FA77D743A67C}" srcOrd="7" destOrd="0" presId="urn:microsoft.com/office/officeart/2005/8/layout/list1"/>
    <dgm:cxn modelId="{F91B6345-4CDA-442F-B6C5-680251EBD386}" type="presParOf" srcId="{36F52329-16C4-468A-945C-F3B256432B51}" destId="{69ADD0B9-29CB-4998-AF4F-4ABBD550142F}" srcOrd="8" destOrd="0" presId="urn:microsoft.com/office/officeart/2005/8/layout/list1"/>
    <dgm:cxn modelId="{6767346F-4140-4B23-8A9C-D69F27D93ABC}" type="presParOf" srcId="{69ADD0B9-29CB-4998-AF4F-4ABBD550142F}" destId="{465BEBDE-D371-411C-A34B-030FCB38B9A3}" srcOrd="0" destOrd="0" presId="urn:microsoft.com/office/officeart/2005/8/layout/list1"/>
    <dgm:cxn modelId="{3D89FD07-6FAC-49EF-B8BD-FE3025981E45}" type="presParOf" srcId="{69ADD0B9-29CB-4998-AF4F-4ABBD550142F}" destId="{50AA11BF-9AB2-4CE7-9890-D9CAED0B7079}" srcOrd="1" destOrd="0" presId="urn:microsoft.com/office/officeart/2005/8/layout/list1"/>
    <dgm:cxn modelId="{D99A28D2-B19D-4172-B906-B33135EFA863}" type="presParOf" srcId="{36F52329-16C4-468A-945C-F3B256432B51}" destId="{75B60C82-9AE1-458B-A23B-2337E88B3009}" srcOrd="9" destOrd="0" presId="urn:microsoft.com/office/officeart/2005/8/layout/list1"/>
    <dgm:cxn modelId="{AA8E2CB6-E711-496F-8331-B259F63281E0}" type="presParOf" srcId="{36F52329-16C4-468A-945C-F3B256432B51}" destId="{5D8A9F79-F226-4BC4-A6E0-D33CE4389EFE}" srcOrd="10" destOrd="0" presId="urn:microsoft.com/office/officeart/2005/8/layout/list1"/>
    <dgm:cxn modelId="{635FF846-FDA3-4DA8-822E-9E50D69EE5B0}" type="presParOf" srcId="{36F52329-16C4-468A-945C-F3B256432B51}" destId="{6FDF8912-9C5A-4426-BDB5-9766A2E7A37E}" srcOrd="11" destOrd="0" presId="urn:microsoft.com/office/officeart/2005/8/layout/list1"/>
    <dgm:cxn modelId="{F8A63320-58D1-4483-8DBF-F733C828B338}" type="presParOf" srcId="{36F52329-16C4-468A-945C-F3B256432B51}" destId="{08C72DE5-38EB-4747-B611-20C03E9B36FE}" srcOrd="12" destOrd="0" presId="urn:microsoft.com/office/officeart/2005/8/layout/list1"/>
    <dgm:cxn modelId="{FFA654E3-32EB-4B88-8D6D-6A836BBB5088}" type="presParOf" srcId="{08C72DE5-38EB-4747-B611-20C03E9B36FE}" destId="{A1F7CDD3-F0A3-4FB9-A569-1888AA9F42F2}" srcOrd="0" destOrd="0" presId="urn:microsoft.com/office/officeart/2005/8/layout/list1"/>
    <dgm:cxn modelId="{C5700876-E9C7-48F4-9247-493F37DE97ED}" type="presParOf" srcId="{08C72DE5-38EB-4747-B611-20C03E9B36FE}" destId="{2C2F5AF9-675E-491D-A5E1-39A4B9D4EC48}" srcOrd="1" destOrd="0" presId="urn:microsoft.com/office/officeart/2005/8/layout/list1"/>
    <dgm:cxn modelId="{2B88C96A-7507-4018-9858-7FAAD60A0217}" type="presParOf" srcId="{36F52329-16C4-468A-945C-F3B256432B51}" destId="{AC3AEBF4-7CF4-47DA-B7F4-4A1251D4AEDC}" srcOrd="13" destOrd="0" presId="urn:microsoft.com/office/officeart/2005/8/layout/list1"/>
    <dgm:cxn modelId="{7D760A22-ECC1-4867-8323-F567E002FA3B}" type="presParOf" srcId="{36F52329-16C4-468A-945C-F3B256432B51}" destId="{AB263AE8-766D-41DD-A531-7B6A184569C0}" srcOrd="14" destOrd="0" presId="urn:microsoft.com/office/officeart/2005/8/layout/list1"/>
    <dgm:cxn modelId="{4A8B1E2A-FC4B-4C4B-A6B9-CBB350E9409C}" type="presParOf" srcId="{36F52329-16C4-468A-945C-F3B256432B51}" destId="{FCBE75DF-0A43-4A0E-BD2D-28472D542476}" srcOrd="15" destOrd="0" presId="urn:microsoft.com/office/officeart/2005/8/layout/list1"/>
    <dgm:cxn modelId="{2ACC22ED-5834-43EB-B0C7-A0C90B8CB0C2}" type="presParOf" srcId="{36F52329-16C4-468A-945C-F3B256432B51}" destId="{5339A9B5-85D4-4385-A6E6-BBCEE621AE46}" srcOrd="16" destOrd="0" presId="urn:microsoft.com/office/officeart/2005/8/layout/list1"/>
    <dgm:cxn modelId="{45427799-AFD2-46E3-870E-33C757BBB7FA}" type="presParOf" srcId="{5339A9B5-85D4-4385-A6E6-BBCEE621AE46}" destId="{58F0ED03-9CDC-4523-9707-C05C83C0AC39}" srcOrd="0" destOrd="0" presId="urn:microsoft.com/office/officeart/2005/8/layout/list1"/>
    <dgm:cxn modelId="{607A8794-662E-449A-A2C4-2817DC624CC6}" type="presParOf" srcId="{5339A9B5-85D4-4385-A6E6-BBCEE621AE46}" destId="{2A224AEE-911B-4B0C-AE26-CF611B80CF7E}" srcOrd="1" destOrd="0" presId="urn:microsoft.com/office/officeart/2005/8/layout/list1"/>
    <dgm:cxn modelId="{4FB7B824-CA28-4FB2-ACD8-1F55D9C69E72}" type="presParOf" srcId="{36F52329-16C4-468A-945C-F3B256432B51}" destId="{8C8F0D1E-887C-4166-BD3F-9C6569783DF8}" srcOrd="17" destOrd="0" presId="urn:microsoft.com/office/officeart/2005/8/layout/list1"/>
    <dgm:cxn modelId="{7173916F-38FB-406B-8CAB-C5B21A72050E}" type="presParOf" srcId="{36F52329-16C4-468A-945C-F3B256432B51}" destId="{E5003AC7-24CD-43D5-B0D5-CC1EA5063489}" srcOrd="18" destOrd="0" presId="urn:microsoft.com/office/officeart/2005/8/layout/list1"/>
    <dgm:cxn modelId="{E134C319-7037-41C4-B100-382321ECED3A}" type="presParOf" srcId="{36F52329-16C4-468A-945C-F3B256432B51}" destId="{2C27E15C-1C3F-445D-8A43-ECF9AB79276C}" srcOrd="19" destOrd="0" presId="urn:microsoft.com/office/officeart/2005/8/layout/list1"/>
    <dgm:cxn modelId="{5C1C1EE2-D8E1-4805-9216-CDCBD366DC52}" type="presParOf" srcId="{36F52329-16C4-468A-945C-F3B256432B51}" destId="{88896D42-0F29-4EAE-AEAF-D67ED5EA10F8}" srcOrd="20" destOrd="0" presId="urn:microsoft.com/office/officeart/2005/8/layout/list1"/>
    <dgm:cxn modelId="{48506804-6C4D-4725-8144-D49ECEFE1752}" type="presParOf" srcId="{88896D42-0F29-4EAE-AEAF-D67ED5EA10F8}" destId="{974312F4-A47D-46B4-AECB-65D41F3239BD}" srcOrd="0" destOrd="0" presId="urn:microsoft.com/office/officeart/2005/8/layout/list1"/>
    <dgm:cxn modelId="{6DC9F79E-519E-467D-8AC0-AEF23004BF64}" type="presParOf" srcId="{88896D42-0F29-4EAE-AEAF-D67ED5EA10F8}" destId="{D4F89717-5480-43DD-A1E0-9BEBE37B690C}" srcOrd="1" destOrd="0" presId="urn:microsoft.com/office/officeart/2005/8/layout/list1"/>
    <dgm:cxn modelId="{1C1B6448-1E32-4D23-983D-5E5BF0AB62DE}" type="presParOf" srcId="{36F52329-16C4-468A-945C-F3B256432B51}" destId="{6ACA257F-5072-4CCA-85DE-AFCE3F703E04}" srcOrd="21" destOrd="0" presId="urn:microsoft.com/office/officeart/2005/8/layout/list1"/>
    <dgm:cxn modelId="{1AC00FD5-9D53-4A22-90FC-D72B9B136549}" type="presParOf" srcId="{36F52329-16C4-468A-945C-F3B256432B51}" destId="{34BC9F0A-3D18-468B-B51F-31180F3F6754}" srcOrd="22" destOrd="0" presId="urn:microsoft.com/office/officeart/2005/8/layout/list1"/>
    <dgm:cxn modelId="{49F95644-CF01-4884-A210-BB1A3FC942C3}" type="presParOf" srcId="{36F52329-16C4-468A-945C-F3B256432B51}" destId="{632F9AD3-027F-416B-9E25-83A980F159A2}" srcOrd="23" destOrd="0" presId="urn:microsoft.com/office/officeart/2005/8/layout/list1"/>
    <dgm:cxn modelId="{A5DCECE8-F139-43AE-BE95-A74EE2C26F5A}" type="presParOf" srcId="{36F52329-16C4-468A-945C-F3B256432B51}" destId="{EF1FCB5F-50A2-4049-B19A-53888FA33A58}" srcOrd="24" destOrd="0" presId="urn:microsoft.com/office/officeart/2005/8/layout/list1"/>
    <dgm:cxn modelId="{A734B241-0442-4623-AF65-59E89C460073}" type="presParOf" srcId="{EF1FCB5F-50A2-4049-B19A-53888FA33A58}" destId="{C618C481-353E-45D0-83F2-2949E183FE18}" srcOrd="0" destOrd="0" presId="urn:microsoft.com/office/officeart/2005/8/layout/list1"/>
    <dgm:cxn modelId="{2033ED6C-5187-4AB5-9A69-E838B2956EFA}" type="presParOf" srcId="{EF1FCB5F-50A2-4049-B19A-53888FA33A58}" destId="{8976695C-B4AD-4095-B344-D37F64876A0C}" srcOrd="1" destOrd="0" presId="urn:microsoft.com/office/officeart/2005/8/layout/list1"/>
    <dgm:cxn modelId="{6BDC1124-33E1-4056-9AC7-563816F7650E}" type="presParOf" srcId="{36F52329-16C4-468A-945C-F3B256432B51}" destId="{70D8D548-4AB8-4212-B048-F5F506E16032}" srcOrd="25" destOrd="0" presId="urn:microsoft.com/office/officeart/2005/8/layout/list1"/>
    <dgm:cxn modelId="{9266E855-E115-40F8-8BE9-2BEE1A891A9E}" type="presParOf" srcId="{36F52329-16C4-468A-945C-F3B256432B51}" destId="{63DDF271-35A8-4131-95DD-BBF177B54C51}" srcOrd="26" destOrd="0" presId="urn:microsoft.com/office/officeart/2005/8/layout/list1"/>
    <dgm:cxn modelId="{DB3AB6BC-334B-4B4C-A44A-D76744262FF9}" type="presParOf" srcId="{36F52329-16C4-468A-945C-F3B256432B51}" destId="{09AF5179-C019-484A-9E9C-178A197523CA}" srcOrd="27" destOrd="0" presId="urn:microsoft.com/office/officeart/2005/8/layout/list1"/>
    <dgm:cxn modelId="{E045570C-61CA-497B-9603-143CA9496250}" type="presParOf" srcId="{36F52329-16C4-468A-945C-F3B256432B51}" destId="{42602B5A-710C-450C-A93E-02529AF22DA6}" srcOrd="28" destOrd="0" presId="urn:microsoft.com/office/officeart/2005/8/layout/list1"/>
    <dgm:cxn modelId="{42DE228B-7643-440E-8E6A-D5BA579C8A0C}" type="presParOf" srcId="{42602B5A-710C-450C-A93E-02529AF22DA6}" destId="{26C632E1-4506-440F-A0F1-FBD1FBF5C7E8}" srcOrd="0" destOrd="0" presId="urn:microsoft.com/office/officeart/2005/8/layout/list1"/>
    <dgm:cxn modelId="{D9FBE4A1-21C5-4CAA-B9FD-79FB563C5A5C}" type="presParOf" srcId="{42602B5A-710C-450C-A93E-02529AF22DA6}" destId="{11694536-5801-49DF-9260-5315EA5C2B94}" srcOrd="1" destOrd="0" presId="urn:microsoft.com/office/officeart/2005/8/layout/list1"/>
    <dgm:cxn modelId="{77A794C5-EA1B-43CD-A66D-786EABADCB93}" type="presParOf" srcId="{36F52329-16C4-468A-945C-F3B256432B51}" destId="{E3CF1D28-5B03-4DE6-92DF-6F1A8A862211}" srcOrd="29" destOrd="0" presId="urn:microsoft.com/office/officeart/2005/8/layout/list1"/>
    <dgm:cxn modelId="{31D5AA94-8831-4D6C-8B29-670532C48429}" type="presParOf" srcId="{36F52329-16C4-468A-945C-F3B256432B51}" destId="{43C75BB6-DB13-49D2-9059-4952E2BAE5D2}" srcOrd="30" destOrd="0" presId="urn:microsoft.com/office/officeart/2005/8/layout/list1"/>
    <dgm:cxn modelId="{80645BDB-7A76-459E-894C-B8D944C7B335}" type="presParOf" srcId="{36F52329-16C4-468A-945C-F3B256432B51}" destId="{413A2224-A4A6-4E68-B786-A8A6FE556C77}" srcOrd="31" destOrd="0" presId="urn:microsoft.com/office/officeart/2005/8/layout/list1"/>
    <dgm:cxn modelId="{910BEEF5-B6FC-4066-8862-F6BCC1929F01}" type="presParOf" srcId="{36F52329-16C4-468A-945C-F3B256432B51}" destId="{ED4CE09C-DB6F-457A-9DB3-C9D3540F3499}" srcOrd="32" destOrd="0" presId="urn:microsoft.com/office/officeart/2005/8/layout/list1"/>
    <dgm:cxn modelId="{F7E74B3C-B791-4FF9-A6A1-5571E94B2319}" type="presParOf" srcId="{ED4CE09C-DB6F-457A-9DB3-C9D3540F3499}" destId="{0C4D8AF5-D999-405C-8001-1A4ABA52868B}" srcOrd="0" destOrd="0" presId="urn:microsoft.com/office/officeart/2005/8/layout/list1"/>
    <dgm:cxn modelId="{B064B127-256F-4024-A178-9E90C55C2BA2}" type="presParOf" srcId="{ED4CE09C-DB6F-457A-9DB3-C9D3540F3499}" destId="{71ABD321-C249-45C7-BEF3-07288DB92358}" srcOrd="1" destOrd="0" presId="urn:microsoft.com/office/officeart/2005/8/layout/list1"/>
    <dgm:cxn modelId="{5C93E269-5641-4DCE-BFBF-2463659C449F}" type="presParOf" srcId="{36F52329-16C4-468A-945C-F3B256432B51}" destId="{F9C9A682-99F2-4DCA-870B-AE9FA6ECA889}" srcOrd="33" destOrd="0" presId="urn:microsoft.com/office/officeart/2005/8/layout/list1"/>
    <dgm:cxn modelId="{55858C96-BDD3-4D4E-94D4-C01E3E25749B}" type="presParOf" srcId="{36F52329-16C4-468A-945C-F3B256432B51}" destId="{73057282-D875-4FE9-872D-EB29BA838EBC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4580D5-8B24-47D7-9E89-42C5E7D6A69A}" type="doc">
      <dgm:prSet loTypeId="urn:microsoft.com/office/officeart/2005/8/layout/arrow6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15FEE3-DC28-4ECE-B65D-C53D49363126}">
      <dgm:prSet phldrT="[Текст]"/>
      <dgm:spPr/>
      <dgm:t>
        <a:bodyPr/>
        <a:lstStyle/>
        <a:p>
          <a:r>
            <a:rPr lang="uk-UA" dirty="0" smtClean="0"/>
            <a:t>вербальна</a:t>
          </a:r>
          <a:endParaRPr lang="ru-RU" dirty="0"/>
        </a:p>
      </dgm:t>
    </dgm:pt>
    <dgm:pt modelId="{9D5DF871-446B-4EBF-8941-C2CDAE5E7C66}" type="parTrans" cxnId="{20785ED2-4E0E-4EFD-B0D6-6AFEE62316C2}">
      <dgm:prSet/>
      <dgm:spPr/>
      <dgm:t>
        <a:bodyPr/>
        <a:lstStyle/>
        <a:p>
          <a:endParaRPr lang="ru-RU"/>
        </a:p>
      </dgm:t>
    </dgm:pt>
    <dgm:pt modelId="{0F305F93-71A8-435C-A7F8-2E205E127F88}" type="sibTrans" cxnId="{20785ED2-4E0E-4EFD-B0D6-6AFEE62316C2}">
      <dgm:prSet/>
      <dgm:spPr/>
      <dgm:t>
        <a:bodyPr/>
        <a:lstStyle/>
        <a:p>
          <a:endParaRPr lang="ru-RU"/>
        </a:p>
      </dgm:t>
    </dgm:pt>
    <dgm:pt modelId="{0366CE7B-B681-4D71-B14B-D9C473591671}">
      <dgm:prSet phldrT="[Текст]"/>
      <dgm:spPr/>
      <dgm:t>
        <a:bodyPr/>
        <a:lstStyle/>
        <a:p>
          <a:r>
            <a:rPr lang="uk-UA" dirty="0" smtClean="0"/>
            <a:t>невербальна</a:t>
          </a:r>
          <a:endParaRPr lang="ru-RU" dirty="0"/>
        </a:p>
      </dgm:t>
    </dgm:pt>
    <dgm:pt modelId="{DEA59AA9-6F69-48B8-8B28-20939CE043BD}" type="parTrans" cxnId="{5F0122F2-6F59-4722-8B46-7A862394CD80}">
      <dgm:prSet/>
      <dgm:spPr/>
      <dgm:t>
        <a:bodyPr/>
        <a:lstStyle/>
        <a:p>
          <a:endParaRPr lang="ru-RU"/>
        </a:p>
      </dgm:t>
    </dgm:pt>
    <dgm:pt modelId="{7A9E15DB-932E-482E-B6ED-D150783BD575}" type="sibTrans" cxnId="{5F0122F2-6F59-4722-8B46-7A862394CD80}">
      <dgm:prSet/>
      <dgm:spPr/>
      <dgm:t>
        <a:bodyPr/>
        <a:lstStyle/>
        <a:p>
          <a:endParaRPr lang="ru-RU"/>
        </a:p>
      </dgm:t>
    </dgm:pt>
    <dgm:pt modelId="{A4FF7CA0-7F46-476C-BB17-3F93E482BFCC}" type="pres">
      <dgm:prSet presAssocID="{F14580D5-8B24-47D7-9E89-42C5E7D6A69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B01F4-F3C2-4EEC-AF58-95B831E30402}" type="pres">
      <dgm:prSet presAssocID="{F14580D5-8B24-47D7-9E89-42C5E7D6A69A}" presName="ribbon" presStyleLbl="node1" presStyleIdx="0" presStyleCnt="1"/>
      <dgm:spPr/>
    </dgm:pt>
    <dgm:pt modelId="{32B226A4-C0A5-4606-9C74-5E1949521591}" type="pres">
      <dgm:prSet presAssocID="{F14580D5-8B24-47D7-9E89-42C5E7D6A69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0699F-85E1-434A-85EC-EEC8363C832C}" type="pres">
      <dgm:prSet presAssocID="{F14580D5-8B24-47D7-9E89-42C5E7D6A69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00EA0-B65D-4238-80F7-C8F977508256}" type="presOf" srcId="{F14580D5-8B24-47D7-9E89-42C5E7D6A69A}" destId="{A4FF7CA0-7F46-476C-BB17-3F93E482BFCC}" srcOrd="0" destOrd="0" presId="urn:microsoft.com/office/officeart/2005/8/layout/arrow6"/>
    <dgm:cxn modelId="{52CA310E-CDDE-4F8C-BBCF-23F1AABB280B}" type="presOf" srcId="{8215FEE3-DC28-4ECE-B65D-C53D49363126}" destId="{32B226A4-C0A5-4606-9C74-5E1949521591}" srcOrd="0" destOrd="0" presId="urn:microsoft.com/office/officeart/2005/8/layout/arrow6"/>
    <dgm:cxn modelId="{20785ED2-4E0E-4EFD-B0D6-6AFEE62316C2}" srcId="{F14580D5-8B24-47D7-9E89-42C5E7D6A69A}" destId="{8215FEE3-DC28-4ECE-B65D-C53D49363126}" srcOrd="0" destOrd="0" parTransId="{9D5DF871-446B-4EBF-8941-C2CDAE5E7C66}" sibTransId="{0F305F93-71A8-435C-A7F8-2E205E127F88}"/>
    <dgm:cxn modelId="{5F0122F2-6F59-4722-8B46-7A862394CD80}" srcId="{F14580D5-8B24-47D7-9E89-42C5E7D6A69A}" destId="{0366CE7B-B681-4D71-B14B-D9C473591671}" srcOrd="1" destOrd="0" parTransId="{DEA59AA9-6F69-48B8-8B28-20939CE043BD}" sibTransId="{7A9E15DB-932E-482E-B6ED-D150783BD575}"/>
    <dgm:cxn modelId="{9DBDD004-FEBC-4732-AD99-8BC873BCE4DC}" type="presOf" srcId="{0366CE7B-B681-4D71-B14B-D9C473591671}" destId="{B190699F-85E1-434A-85EC-EEC8363C832C}" srcOrd="0" destOrd="0" presId="urn:microsoft.com/office/officeart/2005/8/layout/arrow6"/>
    <dgm:cxn modelId="{AA92B6E8-A7CE-4FB9-9FE1-49FB017C621D}" type="presParOf" srcId="{A4FF7CA0-7F46-476C-BB17-3F93E482BFCC}" destId="{9BEB01F4-F3C2-4EEC-AF58-95B831E30402}" srcOrd="0" destOrd="0" presId="urn:microsoft.com/office/officeart/2005/8/layout/arrow6"/>
    <dgm:cxn modelId="{2B45AFA0-CFDB-4F93-9BC9-D713521DC724}" type="presParOf" srcId="{A4FF7CA0-7F46-476C-BB17-3F93E482BFCC}" destId="{32B226A4-C0A5-4606-9C74-5E1949521591}" srcOrd="1" destOrd="0" presId="urn:microsoft.com/office/officeart/2005/8/layout/arrow6"/>
    <dgm:cxn modelId="{575DE9DA-9A69-48A9-9F59-1FE0BC7775DD}" type="presParOf" srcId="{A4FF7CA0-7F46-476C-BB17-3F93E482BFCC}" destId="{B190699F-85E1-434A-85EC-EEC8363C832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D1D64E-3294-4B79-8044-95C1C7936401}" type="doc">
      <dgm:prSet loTypeId="urn:microsoft.com/office/officeart/2005/8/layout/h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52F57A-E5A9-4171-AA56-7A42EB620EC4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За специфікою адресата</a:t>
          </a:r>
          <a:endParaRPr lang="ru-RU" dirty="0">
            <a:solidFill>
              <a:schemeClr val="bg1"/>
            </a:solidFill>
          </a:endParaRPr>
        </a:p>
      </dgm:t>
    </dgm:pt>
    <dgm:pt modelId="{0498A552-1381-4922-8EA5-69A88B228C1B}" type="parTrans" cxnId="{1FF61F1E-3DB4-4C54-9907-41DCB7F17FE2}">
      <dgm:prSet/>
      <dgm:spPr/>
      <dgm:t>
        <a:bodyPr/>
        <a:lstStyle/>
        <a:p>
          <a:endParaRPr lang="ru-RU"/>
        </a:p>
      </dgm:t>
    </dgm:pt>
    <dgm:pt modelId="{2EA5F6ED-06CE-499B-855B-7A5150054D1D}" type="sibTrans" cxnId="{1FF61F1E-3DB4-4C54-9907-41DCB7F17FE2}">
      <dgm:prSet/>
      <dgm:spPr/>
      <dgm:t>
        <a:bodyPr/>
        <a:lstStyle/>
        <a:p>
          <a:endParaRPr lang="ru-RU"/>
        </a:p>
      </dgm:t>
    </dgm:pt>
    <dgm:pt modelId="{751887B1-65A3-4EDC-95FF-12AD5ABB00C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аксіальна</a:t>
          </a:r>
          <a:r>
            <a:rPr lang="uk-UA" dirty="0" smtClean="0">
              <a:solidFill>
                <a:schemeClr val="bg1"/>
              </a:solidFill>
            </a:rPr>
            <a:t> (адресована конкретній особі чи особам), </a:t>
          </a:r>
          <a:endParaRPr lang="ru-RU" dirty="0">
            <a:solidFill>
              <a:schemeClr val="bg1"/>
            </a:solidFill>
          </a:endParaRPr>
        </a:p>
      </dgm:t>
    </dgm:pt>
    <dgm:pt modelId="{1841C901-E3FB-411E-BDD5-A00550B9D9C9}" type="parTrans" cxnId="{88DFDF24-1DA0-49BD-ACB0-CF003660D43C}">
      <dgm:prSet/>
      <dgm:spPr/>
      <dgm:t>
        <a:bodyPr/>
        <a:lstStyle/>
        <a:p>
          <a:endParaRPr lang="ru-RU"/>
        </a:p>
      </dgm:t>
    </dgm:pt>
    <dgm:pt modelId="{73E7F65D-6D17-4CA9-80AE-2C259884CAC6}" type="sibTrans" cxnId="{88DFDF24-1DA0-49BD-ACB0-CF003660D43C}">
      <dgm:prSet/>
      <dgm:spPr/>
      <dgm:t>
        <a:bodyPr/>
        <a:lstStyle/>
        <a:p>
          <a:endParaRPr lang="ru-RU"/>
        </a:p>
      </dgm:t>
    </dgm:pt>
    <dgm:pt modelId="{1EC57A4B-75B4-4DC4-BBEE-3EFCE2117E38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ретіальна</a:t>
          </a:r>
          <a:r>
            <a:rPr lang="uk-UA" b="1" dirty="0" smtClean="0">
              <a:solidFill>
                <a:schemeClr val="bg1"/>
              </a:solidFill>
            </a:rPr>
            <a:t> </a:t>
          </a:r>
          <a:r>
            <a:rPr lang="uk-UA" dirty="0" smtClean="0">
              <a:solidFill>
                <a:schemeClr val="bg1"/>
              </a:solidFill>
            </a:rPr>
            <a:t>(адресована будь-кому); </a:t>
          </a:r>
          <a:endParaRPr lang="ru-RU" dirty="0">
            <a:solidFill>
              <a:schemeClr val="bg1"/>
            </a:solidFill>
          </a:endParaRPr>
        </a:p>
      </dgm:t>
    </dgm:pt>
    <dgm:pt modelId="{E040CA15-FB1C-471C-8664-1B7CB2D16536}" type="parTrans" cxnId="{CDFF860A-EE53-4716-9EF1-BF394D79B030}">
      <dgm:prSet/>
      <dgm:spPr/>
      <dgm:t>
        <a:bodyPr/>
        <a:lstStyle/>
        <a:p>
          <a:endParaRPr lang="ru-RU"/>
        </a:p>
      </dgm:t>
    </dgm:pt>
    <dgm:pt modelId="{DD940584-A103-4C67-AD77-054913CB97C7}" type="sibTrans" cxnId="{CDFF860A-EE53-4716-9EF1-BF394D79B030}">
      <dgm:prSet/>
      <dgm:spPr/>
      <dgm:t>
        <a:bodyPr/>
        <a:lstStyle/>
        <a:p>
          <a:endParaRPr lang="ru-RU"/>
        </a:p>
      </dgm:t>
    </dgm:pt>
    <dgm:pt modelId="{0C3B5A03-EF9B-4D89-9D09-AE325150A158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За кількістю учасників</a:t>
          </a:r>
          <a:endParaRPr lang="ru-RU" dirty="0">
            <a:solidFill>
              <a:schemeClr val="bg1"/>
            </a:solidFill>
          </a:endParaRPr>
        </a:p>
      </dgm:t>
    </dgm:pt>
    <dgm:pt modelId="{6CACD86B-CF22-4535-8F9D-6A4F6036486A}" type="parTrans" cxnId="{F8512097-39AD-476B-8339-7660A069CDB6}">
      <dgm:prSet/>
      <dgm:spPr/>
      <dgm:t>
        <a:bodyPr/>
        <a:lstStyle/>
        <a:p>
          <a:endParaRPr lang="ru-RU"/>
        </a:p>
      </dgm:t>
    </dgm:pt>
    <dgm:pt modelId="{A6D17642-ED6A-4FAA-8CBA-CDFEB687E3A6}" type="sibTrans" cxnId="{F8512097-39AD-476B-8339-7660A069CDB6}">
      <dgm:prSet/>
      <dgm:spPr/>
      <dgm:t>
        <a:bodyPr/>
        <a:lstStyle/>
        <a:p>
          <a:endParaRPr lang="ru-RU"/>
        </a:p>
      </dgm:t>
    </dgm:pt>
    <dgm:pt modelId="{1EEF2F8F-DD47-4392-BEFD-ED7A26BDC30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внутрішня</a:t>
          </a:r>
          <a:r>
            <a:rPr lang="uk-UA" dirty="0" smtClean="0">
              <a:solidFill>
                <a:schemeClr val="bg1"/>
              </a:solidFill>
            </a:rPr>
            <a:t> (спілкування з самим собою),</a:t>
          </a:r>
          <a:endParaRPr lang="ru-RU" dirty="0">
            <a:solidFill>
              <a:schemeClr val="bg1"/>
            </a:solidFill>
          </a:endParaRPr>
        </a:p>
      </dgm:t>
    </dgm:pt>
    <dgm:pt modelId="{A96A660E-676D-47F1-ACE0-06A739D9450B}" type="parTrans" cxnId="{817C9CFD-DA31-42D3-9720-65C65903F159}">
      <dgm:prSet/>
      <dgm:spPr/>
      <dgm:t>
        <a:bodyPr/>
        <a:lstStyle/>
        <a:p>
          <a:endParaRPr lang="ru-RU"/>
        </a:p>
      </dgm:t>
    </dgm:pt>
    <dgm:pt modelId="{80A7D2A4-1DCE-49E4-9816-A9885CC45D55}" type="sibTrans" cxnId="{817C9CFD-DA31-42D3-9720-65C65903F159}">
      <dgm:prSet/>
      <dgm:spPr/>
      <dgm:t>
        <a:bodyPr/>
        <a:lstStyle/>
        <a:p>
          <a:endParaRPr lang="ru-RU"/>
        </a:p>
      </dgm:t>
    </dgm:pt>
    <dgm:pt modelId="{F5829340-0B71-40C9-A7DB-AF2AD8EFBA50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за функціональним критері­єм </a:t>
          </a:r>
          <a:endParaRPr lang="ru-RU" dirty="0">
            <a:solidFill>
              <a:schemeClr val="bg1"/>
            </a:solidFill>
          </a:endParaRPr>
        </a:p>
      </dgm:t>
    </dgm:pt>
    <dgm:pt modelId="{E20518CB-F8B9-40A4-B042-066611CDD183}" type="parTrans" cxnId="{2938A9F6-2A39-4DAA-8190-89ADE6D3DEF2}">
      <dgm:prSet/>
      <dgm:spPr/>
      <dgm:t>
        <a:bodyPr/>
        <a:lstStyle/>
        <a:p>
          <a:endParaRPr lang="ru-RU"/>
        </a:p>
      </dgm:t>
    </dgm:pt>
    <dgm:pt modelId="{2AE4C013-B261-4772-83C7-A003BE570B23}" type="sibTrans" cxnId="{2938A9F6-2A39-4DAA-8190-89ADE6D3DEF2}">
      <dgm:prSet/>
      <dgm:spPr/>
      <dgm:t>
        <a:bodyPr/>
        <a:lstStyle/>
        <a:p>
          <a:endParaRPr lang="ru-RU"/>
        </a:p>
      </dgm:t>
    </dgm:pt>
    <dgm:pt modelId="{3F262581-6C33-4014-8F02-A1F95376490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інформативна</a:t>
          </a:r>
          <a:r>
            <a:rPr lang="uk-UA" dirty="0" smtClean="0">
              <a:solidFill>
                <a:schemeClr val="bg1"/>
              </a:solidFill>
            </a:rPr>
            <a:t> (спрямовану на передачу інформації);</a:t>
          </a:r>
          <a:endParaRPr lang="ru-RU" dirty="0">
            <a:solidFill>
              <a:schemeClr val="bg1"/>
            </a:solidFill>
          </a:endParaRPr>
        </a:p>
      </dgm:t>
    </dgm:pt>
    <dgm:pt modelId="{F8CC8FDC-44BD-45DA-B844-D8CACC7531D7}" type="parTrans" cxnId="{BFE7FF51-B296-45E0-AD00-9794A4EB37FA}">
      <dgm:prSet/>
      <dgm:spPr/>
      <dgm:t>
        <a:bodyPr/>
        <a:lstStyle/>
        <a:p>
          <a:endParaRPr lang="ru-RU"/>
        </a:p>
      </dgm:t>
    </dgm:pt>
    <dgm:pt modelId="{5573830C-F4FA-4AC6-96EF-16EFEAEB716E}" type="sibTrans" cxnId="{BFE7FF51-B296-45E0-AD00-9794A4EB37FA}">
      <dgm:prSet/>
      <dgm:spPr/>
      <dgm:t>
        <a:bodyPr/>
        <a:lstStyle/>
        <a:p>
          <a:endParaRPr lang="ru-RU"/>
        </a:p>
      </dgm:t>
    </dgm:pt>
    <dgm:pt modelId="{4D47A2C3-F508-452D-AC52-B7185F3B26D1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 </a:t>
          </a:r>
          <a:r>
            <a:rPr lang="uk-UA" b="1" dirty="0" smtClean="0">
              <a:solidFill>
                <a:schemeClr val="bg1"/>
              </a:solidFill>
            </a:rPr>
            <a:t>афективно-оцінна</a:t>
          </a:r>
          <a:r>
            <a:rPr lang="uk-UA" dirty="0" smtClean="0">
              <a:solidFill>
                <a:schemeClr val="bg1"/>
              </a:solidFill>
            </a:rPr>
            <a:t> (спрямо­вану на вираження емоцій та почуттів адресанта); </a:t>
          </a:r>
          <a:endParaRPr lang="ru-RU" dirty="0">
            <a:solidFill>
              <a:schemeClr val="bg1"/>
            </a:solidFill>
          </a:endParaRPr>
        </a:p>
      </dgm:t>
    </dgm:pt>
    <dgm:pt modelId="{BFFA9F3C-F43F-451C-BC5A-8D8E2C159261}" type="parTrans" cxnId="{8E7CF577-96D6-4F07-82C3-EA2E3974674F}">
      <dgm:prSet/>
      <dgm:spPr/>
      <dgm:t>
        <a:bodyPr/>
        <a:lstStyle/>
        <a:p>
          <a:endParaRPr lang="ru-RU"/>
        </a:p>
      </dgm:t>
    </dgm:pt>
    <dgm:pt modelId="{FD431632-EA6D-41C7-B9D7-10F5963BD9FD}" type="sibTrans" cxnId="{8E7CF577-96D6-4F07-82C3-EA2E3974674F}">
      <dgm:prSet/>
      <dgm:spPr/>
      <dgm:t>
        <a:bodyPr/>
        <a:lstStyle/>
        <a:p>
          <a:endParaRPr lang="ru-RU"/>
        </a:p>
      </dgm:t>
    </dgm:pt>
    <dgm:pt modelId="{70067102-1F3B-4965-B472-AA358F747A7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Рекреативна </a:t>
          </a:r>
          <a:r>
            <a:rPr lang="uk-UA" dirty="0" smtClean="0">
              <a:solidFill>
                <a:schemeClr val="bg1"/>
              </a:solidFill>
            </a:rPr>
            <a:t>(що відбувається з метою розваги); </a:t>
          </a:r>
          <a:endParaRPr lang="ru-RU" dirty="0">
            <a:solidFill>
              <a:schemeClr val="bg1"/>
            </a:solidFill>
          </a:endParaRPr>
        </a:p>
      </dgm:t>
    </dgm:pt>
    <dgm:pt modelId="{E42AF3CF-1708-4DBC-8B76-503D3CCFF02E}" type="parTrans" cxnId="{F9DC37DA-9FC0-4261-A572-813007D94D62}">
      <dgm:prSet/>
      <dgm:spPr/>
      <dgm:t>
        <a:bodyPr/>
        <a:lstStyle/>
        <a:p>
          <a:endParaRPr lang="ru-RU"/>
        </a:p>
      </dgm:t>
    </dgm:pt>
    <dgm:pt modelId="{3C5DCC19-B1ED-4E21-B6E7-739A5C61CAF6}" type="sibTrans" cxnId="{F9DC37DA-9FC0-4261-A572-813007D94D62}">
      <dgm:prSet/>
      <dgm:spPr/>
      <dgm:t>
        <a:bodyPr/>
        <a:lstStyle/>
        <a:p>
          <a:endParaRPr lang="ru-RU"/>
        </a:p>
      </dgm:t>
    </dgm:pt>
    <dgm:pt modelId="{7A43B667-FA62-4FA9-901D-ED257EDFF743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ритуальна</a:t>
          </a:r>
          <a:r>
            <a:rPr lang="uk-UA" dirty="0" smtClean="0">
              <a:solidFill>
                <a:schemeClr val="bg1"/>
              </a:solidFill>
            </a:rPr>
            <a:t> (яка передбачає спілкування за соціально усталеними сценаріями); </a:t>
          </a:r>
          <a:endParaRPr lang="ru-RU" dirty="0">
            <a:solidFill>
              <a:schemeClr val="bg1"/>
            </a:solidFill>
          </a:endParaRPr>
        </a:p>
      </dgm:t>
    </dgm:pt>
    <dgm:pt modelId="{77A68529-DC4C-410B-906B-2AE50C8F5EC3}" type="parTrans" cxnId="{8F65E33D-DB8E-448A-AD5E-E59B32BFF222}">
      <dgm:prSet/>
      <dgm:spPr/>
      <dgm:t>
        <a:bodyPr/>
        <a:lstStyle/>
        <a:p>
          <a:endParaRPr lang="ru-RU"/>
        </a:p>
      </dgm:t>
    </dgm:pt>
    <dgm:pt modelId="{705FEDF6-9264-4575-AA99-11083963B92A}" type="sibTrans" cxnId="{8F65E33D-DB8E-448A-AD5E-E59B32BFF222}">
      <dgm:prSet/>
      <dgm:spPr/>
      <dgm:t>
        <a:bodyPr/>
        <a:lstStyle/>
        <a:p>
          <a:endParaRPr lang="ru-RU"/>
        </a:p>
      </dgm:t>
    </dgm:pt>
    <dgm:pt modelId="{D3A49352-D4B6-498D-B29F-02E96A1D9D52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Переконувальна</a:t>
          </a:r>
          <a:r>
            <a:rPr lang="uk-UA" b="1" dirty="0" smtClean="0">
              <a:solidFill>
                <a:schemeClr val="bg1"/>
              </a:solidFill>
            </a:rPr>
            <a:t> </a:t>
          </a:r>
          <a:r>
            <a:rPr lang="uk-UA" dirty="0" smtClean="0">
              <a:solidFill>
                <a:schemeClr val="bg1"/>
              </a:solidFill>
            </a:rPr>
            <a:t>(спрямовану на зміну </a:t>
          </a:r>
          <a:r>
            <a:rPr lang="uk-UA" dirty="0" err="1" smtClean="0">
              <a:solidFill>
                <a:schemeClr val="bg1"/>
              </a:solidFill>
            </a:rPr>
            <a:t>особистіших</a:t>
          </a:r>
          <a:r>
            <a:rPr lang="uk-UA" dirty="0" smtClean="0">
              <a:solidFill>
                <a:schemeClr val="bg1"/>
              </a:solidFill>
            </a:rPr>
            <a:t> психологічних установок).</a:t>
          </a:r>
          <a:endParaRPr lang="ru-RU" dirty="0">
            <a:solidFill>
              <a:schemeClr val="bg1"/>
            </a:solidFill>
          </a:endParaRPr>
        </a:p>
      </dgm:t>
    </dgm:pt>
    <dgm:pt modelId="{E8BEAF10-F9A4-4803-AE12-339F0F8361DD}" type="parTrans" cxnId="{37E08CC7-8923-434B-A4D8-6AD5406F3D6D}">
      <dgm:prSet/>
      <dgm:spPr/>
      <dgm:t>
        <a:bodyPr/>
        <a:lstStyle/>
        <a:p>
          <a:endParaRPr lang="ru-RU"/>
        </a:p>
      </dgm:t>
    </dgm:pt>
    <dgm:pt modelId="{00A605E3-D30A-4570-998D-67D15ABAE464}" type="sibTrans" cxnId="{37E08CC7-8923-434B-A4D8-6AD5406F3D6D}">
      <dgm:prSet/>
      <dgm:spPr/>
      <dgm:t>
        <a:bodyPr/>
        <a:lstStyle/>
        <a:p>
          <a:endParaRPr lang="ru-RU"/>
        </a:p>
      </dgm:t>
    </dgm:pt>
    <dgm:pt modelId="{16F9E879-945E-428B-8739-FDB573B68C6D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 </a:t>
          </a:r>
          <a:r>
            <a:rPr lang="uk-UA" b="1" dirty="0" smtClean="0">
              <a:solidFill>
                <a:schemeClr val="bg1"/>
              </a:solidFill>
            </a:rPr>
            <a:t>міжособистісна</a:t>
          </a:r>
          <a:r>
            <a:rPr lang="uk-UA" dirty="0" smtClean="0">
              <a:solidFill>
                <a:schemeClr val="bg1"/>
              </a:solidFill>
            </a:rPr>
            <a:t> (між двома особами), </a:t>
          </a:r>
          <a:endParaRPr lang="ru-RU" dirty="0">
            <a:solidFill>
              <a:schemeClr val="bg1"/>
            </a:solidFill>
          </a:endParaRPr>
        </a:p>
      </dgm:t>
    </dgm:pt>
    <dgm:pt modelId="{A6ACF039-5ED4-4DAE-88CF-F6E605A0787B}" type="parTrans" cxnId="{843ACBB1-0D8C-4944-A0B2-82CA081C5473}">
      <dgm:prSet/>
      <dgm:spPr/>
      <dgm:t>
        <a:bodyPr/>
        <a:lstStyle/>
        <a:p>
          <a:endParaRPr lang="ru-RU"/>
        </a:p>
      </dgm:t>
    </dgm:pt>
    <dgm:pt modelId="{49F4883C-B4A8-4C3B-8050-86EA8234A53C}" type="sibTrans" cxnId="{843ACBB1-0D8C-4944-A0B2-82CA081C5473}">
      <dgm:prSet/>
      <dgm:spPr/>
      <dgm:t>
        <a:bodyPr/>
        <a:lstStyle/>
        <a:p>
          <a:endParaRPr lang="ru-RU"/>
        </a:p>
      </dgm:t>
    </dgm:pt>
    <dgm:pt modelId="{7CD0F743-1B06-4076-8F31-EEBDA226287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у рамках малої групи</a:t>
          </a:r>
          <a:r>
            <a:rPr lang="uk-UA" dirty="0" smtClean="0">
              <a:solidFill>
                <a:schemeClr val="bg1"/>
              </a:solidFill>
            </a:rPr>
            <a:t> (3-5 осіб), </a:t>
          </a:r>
          <a:endParaRPr lang="ru-RU" dirty="0">
            <a:solidFill>
              <a:schemeClr val="bg1"/>
            </a:solidFill>
          </a:endParaRPr>
        </a:p>
      </dgm:t>
    </dgm:pt>
    <dgm:pt modelId="{6608D185-5D7D-4500-8408-A1B5A943F007}" type="parTrans" cxnId="{7F77EB51-14DF-4312-8552-CFB5A72D92AF}">
      <dgm:prSet/>
      <dgm:spPr/>
      <dgm:t>
        <a:bodyPr/>
        <a:lstStyle/>
        <a:p>
          <a:endParaRPr lang="ru-RU"/>
        </a:p>
      </dgm:t>
    </dgm:pt>
    <dgm:pt modelId="{A5E09215-6649-4880-B41B-FA3F96DC1EDC}" type="sibTrans" cxnId="{7F77EB51-14DF-4312-8552-CFB5A72D92AF}">
      <dgm:prSet/>
      <dgm:spPr/>
      <dgm:t>
        <a:bodyPr/>
        <a:lstStyle/>
        <a:p>
          <a:endParaRPr lang="ru-RU"/>
        </a:p>
      </dgm:t>
    </dgm:pt>
    <dgm:pt modelId="{ACCF76B6-71DC-46BF-8192-3E7247C57FD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публічна</a:t>
          </a:r>
          <a:r>
            <a:rPr lang="uk-UA" dirty="0" smtClean="0">
              <a:solidFill>
                <a:schemeClr val="bg1"/>
              </a:solidFill>
            </a:rPr>
            <a:t> (20-100 осіб), </a:t>
          </a:r>
          <a:endParaRPr lang="ru-RU" dirty="0">
            <a:solidFill>
              <a:schemeClr val="bg1"/>
            </a:solidFill>
          </a:endParaRPr>
        </a:p>
      </dgm:t>
    </dgm:pt>
    <dgm:pt modelId="{2AF53605-FBCD-4E1A-B146-AEBBAB41691F}" type="parTrans" cxnId="{A3CAB8DB-12B9-42F4-A46F-6A696B0F8ED9}">
      <dgm:prSet/>
      <dgm:spPr/>
      <dgm:t>
        <a:bodyPr/>
        <a:lstStyle/>
        <a:p>
          <a:endParaRPr lang="ru-RU"/>
        </a:p>
      </dgm:t>
    </dgm:pt>
    <dgm:pt modelId="{31D83CD7-B79C-46A9-81EB-277F60A4F50B}" type="sibTrans" cxnId="{A3CAB8DB-12B9-42F4-A46F-6A696B0F8ED9}">
      <dgm:prSet/>
      <dgm:spPr/>
      <dgm:t>
        <a:bodyPr/>
        <a:lstStyle/>
        <a:p>
          <a:endParaRPr lang="ru-RU"/>
        </a:p>
      </dgm:t>
    </dgm:pt>
    <dgm:pt modelId="{88C21AA0-5E3F-4436-9574-E2139722D6A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організаційна </a:t>
          </a:r>
          <a:r>
            <a:rPr lang="uk-UA" dirty="0" smtClean="0">
              <a:solidFill>
                <a:schemeClr val="bg1"/>
              </a:solidFill>
            </a:rPr>
            <a:t>(від 100 до 1000 осіб),</a:t>
          </a:r>
          <a:endParaRPr lang="ru-RU" dirty="0">
            <a:solidFill>
              <a:schemeClr val="bg1"/>
            </a:solidFill>
          </a:endParaRPr>
        </a:p>
      </dgm:t>
    </dgm:pt>
    <dgm:pt modelId="{5274D7F3-2AF2-4AFC-AD0D-A2383126F7EF}" type="parTrans" cxnId="{0026C10A-8828-4F0F-8449-1ACF9F947516}">
      <dgm:prSet/>
      <dgm:spPr/>
      <dgm:t>
        <a:bodyPr/>
        <a:lstStyle/>
        <a:p>
          <a:endParaRPr lang="ru-RU"/>
        </a:p>
      </dgm:t>
    </dgm:pt>
    <dgm:pt modelId="{79666088-D9FF-477B-8144-807703CD6E77}" type="sibTrans" cxnId="{0026C10A-8828-4F0F-8449-1ACF9F947516}">
      <dgm:prSet/>
      <dgm:spPr/>
      <dgm:t>
        <a:bodyPr/>
        <a:lstStyle/>
        <a:p>
          <a:endParaRPr lang="ru-RU"/>
        </a:p>
      </dgm:t>
    </dgm:pt>
    <dgm:pt modelId="{CA5F489D-BF4D-42CA-8DE7-FC960B787ED8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 </a:t>
          </a:r>
          <a:r>
            <a:rPr lang="uk-UA" b="1" dirty="0" smtClean="0">
              <a:solidFill>
                <a:schemeClr val="bg1"/>
              </a:solidFill>
            </a:rPr>
            <a:t>масова</a:t>
          </a:r>
          <a:r>
            <a:rPr lang="uk-UA" dirty="0" smtClean="0">
              <a:solidFill>
                <a:schemeClr val="bg1"/>
              </a:solidFill>
            </a:rPr>
            <a:t> (більше 1000 осіб) </a:t>
          </a:r>
          <a:endParaRPr lang="ru-RU" dirty="0">
            <a:solidFill>
              <a:schemeClr val="bg1"/>
            </a:solidFill>
          </a:endParaRPr>
        </a:p>
      </dgm:t>
    </dgm:pt>
    <dgm:pt modelId="{F33467BA-64DE-4A97-A8D9-AEFDEC75B294}" type="parTrans" cxnId="{67957F71-9817-4370-A7F0-5976D053E7FC}">
      <dgm:prSet/>
      <dgm:spPr/>
      <dgm:t>
        <a:bodyPr/>
        <a:lstStyle/>
        <a:p>
          <a:endParaRPr lang="ru-RU"/>
        </a:p>
      </dgm:t>
    </dgm:pt>
    <dgm:pt modelId="{D6DACBE2-947E-4AC5-B8FE-0230CA2A272D}" type="sibTrans" cxnId="{67957F71-9817-4370-A7F0-5976D053E7FC}">
      <dgm:prSet/>
      <dgm:spPr/>
      <dgm:t>
        <a:bodyPr/>
        <a:lstStyle/>
        <a:p>
          <a:endParaRPr lang="ru-RU"/>
        </a:p>
      </dgm:t>
    </dgm:pt>
    <dgm:pt modelId="{8059CB2A-20A8-4567-9596-E1E68F8F2B8A}" type="pres">
      <dgm:prSet presAssocID="{22D1D64E-3294-4B79-8044-95C1C793640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483D40-C047-46E8-8282-CDD50D2231F6}" type="pres">
      <dgm:prSet presAssocID="{F352F57A-E5A9-4171-AA56-7A42EB620EC4}" presName="compositeNode" presStyleCnt="0">
        <dgm:presLayoutVars>
          <dgm:bulletEnabled val="1"/>
        </dgm:presLayoutVars>
      </dgm:prSet>
      <dgm:spPr/>
    </dgm:pt>
    <dgm:pt modelId="{4F7AC630-2952-44CA-BE82-8B48638CAE08}" type="pres">
      <dgm:prSet presAssocID="{F352F57A-E5A9-4171-AA56-7A42EB620EC4}" presName="image" presStyleLbl="fgImgPlace1" presStyleIdx="0" presStyleCnt="3" custScaleX="142253" custScaleY="923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850F4D-21F5-4A35-B3D8-D1853F3A1E2A}" type="pres">
      <dgm:prSet presAssocID="{F352F57A-E5A9-4171-AA56-7A42EB620EC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51BC3-7D5F-4FF0-96A6-04398A82E1F8}" type="pres">
      <dgm:prSet presAssocID="{F352F57A-E5A9-4171-AA56-7A42EB620EC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06A47-8F86-4CE3-A8DB-0F97F853E1E9}" type="pres">
      <dgm:prSet presAssocID="{2EA5F6ED-06CE-499B-855B-7A5150054D1D}" presName="sibTrans" presStyleCnt="0"/>
      <dgm:spPr/>
    </dgm:pt>
    <dgm:pt modelId="{D885632B-8F0C-4FDF-B32F-8C3472CA448C}" type="pres">
      <dgm:prSet presAssocID="{0C3B5A03-EF9B-4D89-9D09-AE325150A158}" presName="compositeNode" presStyleCnt="0">
        <dgm:presLayoutVars>
          <dgm:bulletEnabled val="1"/>
        </dgm:presLayoutVars>
      </dgm:prSet>
      <dgm:spPr/>
    </dgm:pt>
    <dgm:pt modelId="{6840180F-961C-4BB0-AEAC-22246A89549B}" type="pres">
      <dgm:prSet presAssocID="{0C3B5A03-EF9B-4D89-9D09-AE325150A158}" presName="image" presStyleLbl="fgImgPlace1" presStyleIdx="1" presStyleCnt="3" custScaleX="14041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A1C04F9-23C8-40B9-A756-2F4F4100ED88}" type="pres">
      <dgm:prSet presAssocID="{0C3B5A03-EF9B-4D89-9D09-AE325150A15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E841F-F130-464E-90CC-63AC2FDC0000}" type="pres">
      <dgm:prSet presAssocID="{0C3B5A03-EF9B-4D89-9D09-AE325150A15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43DA8-19E5-440C-A56E-6D8F06934DB7}" type="pres">
      <dgm:prSet presAssocID="{A6D17642-ED6A-4FAA-8CBA-CDFEB687E3A6}" presName="sibTrans" presStyleCnt="0"/>
      <dgm:spPr/>
    </dgm:pt>
    <dgm:pt modelId="{BDB7E9BF-1424-4172-9D3E-CB413264BE8D}" type="pres">
      <dgm:prSet presAssocID="{F5829340-0B71-40C9-A7DB-AF2AD8EFBA50}" presName="compositeNode" presStyleCnt="0">
        <dgm:presLayoutVars>
          <dgm:bulletEnabled val="1"/>
        </dgm:presLayoutVars>
      </dgm:prSet>
      <dgm:spPr/>
    </dgm:pt>
    <dgm:pt modelId="{F91AB61F-47E0-4E8F-A754-00C55ECFA843}" type="pres">
      <dgm:prSet presAssocID="{F5829340-0B71-40C9-A7DB-AF2AD8EFBA50}" presName="image" presStyleLbl="fgImgPlace1" presStyleIdx="2" presStyleCnt="3" custScaleX="2063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74AFFC5-ADA8-4D3A-9366-0173E392A8F1}" type="pres">
      <dgm:prSet presAssocID="{F5829340-0B71-40C9-A7DB-AF2AD8EFBA5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D5914-A22B-41F2-A9ED-A8427E03AAD9}" type="pres">
      <dgm:prSet presAssocID="{F5829340-0B71-40C9-A7DB-AF2AD8EFBA50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AB8DB-12B9-42F4-A46F-6A696B0F8ED9}" srcId="{0C3B5A03-EF9B-4D89-9D09-AE325150A158}" destId="{ACCF76B6-71DC-46BF-8192-3E7247C57FDE}" srcOrd="3" destOrd="0" parTransId="{2AF53605-FBCD-4E1A-B146-AEBBAB41691F}" sibTransId="{31D83CD7-B79C-46A9-81EB-277F60A4F50B}"/>
    <dgm:cxn modelId="{4AB15562-E697-4782-92AB-3D715477A0A3}" type="presOf" srcId="{1EEF2F8F-DD47-4392-BEFD-ED7A26BDC304}" destId="{3A1C04F9-23C8-40B9-A756-2F4F4100ED88}" srcOrd="0" destOrd="0" presId="urn:microsoft.com/office/officeart/2005/8/layout/hList2"/>
    <dgm:cxn modelId="{2B4506D4-D8BB-4D8E-A5A8-207AFBDE8EED}" type="presOf" srcId="{88C21AA0-5E3F-4436-9574-E2139722D6AA}" destId="{3A1C04F9-23C8-40B9-A756-2F4F4100ED88}" srcOrd="0" destOrd="4" presId="urn:microsoft.com/office/officeart/2005/8/layout/hList2"/>
    <dgm:cxn modelId="{C4F25AB7-10F9-425F-BF24-C7974C24DE9E}" type="presOf" srcId="{ACCF76B6-71DC-46BF-8192-3E7247C57FDE}" destId="{3A1C04F9-23C8-40B9-A756-2F4F4100ED88}" srcOrd="0" destOrd="3" presId="urn:microsoft.com/office/officeart/2005/8/layout/hList2"/>
    <dgm:cxn modelId="{EFB5D84E-5C4A-4C1C-B72B-60F8491EE087}" type="presOf" srcId="{751887B1-65A3-4EDC-95FF-12AD5ABB00C0}" destId="{47850F4D-21F5-4A35-B3D8-D1853F3A1E2A}" srcOrd="0" destOrd="0" presId="urn:microsoft.com/office/officeart/2005/8/layout/hList2"/>
    <dgm:cxn modelId="{817C9CFD-DA31-42D3-9720-65C65903F159}" srcId="{0C3B5A03-EF9B-4D89-9D09-AE325150A158}" destId="{1EEF2F8F-DD47-4392-BEFD-ED7A26BDC304}" srcOrd="0" destOrd="0" parTransId="{A96A660E-676D-47F1-ACE0-06A739D9450B}" sibTransId="{80A7D2A4-1DCE-49E4-9816-A9885CC45D55}"/>
    <dgm:cxn modelId="{ECA6B024-C4FC-4E34-9256-A4E38BE6B472}" type="presOf" srcId="{F5829340-0B71-40C9-A7DB-AF2AD8EFBA50}" destId="{37CD5914-A22B-41F2-A9ED-A8427E03AAD9}" srcOrd="0" destOrd="0" presId="urn:microsoft.com/office/officeart/2005/8/layout/hList2"/>
    <dgm:cxn modelId="{9A26777C-157F-4704-94E8-F7A6B7C35876}" type="presOf" srcId="{16F9E879-945E-428B-8739-FDB573B68C6D}" destId="{3A1C04F9-23C8-40B9-A756-2F4F4100ED88}" srcOrd="0" destOrd="1" presId="urn:microsoft.com/office/officeart/2005/8/layout/hList2"/>
    <dgm:cxn modelId="{7828669A-C46C-4308-8BB0-8A8F0903FBE5}" type="presOf" srcId="{0C3B5A03-EF9B-4D89-9D09-AE325150A158}" destId="{480E841F-F130-464E-90CC-63AC2FDC0000}" srcOrd="0" destOrd="0" presId="urn:microsoft.com/office/officeart/2005/8/layout/hList2"/>
    <dgm:cxn modelId="{C423C7CC-61B2-49C9-AE1E-4F308C5EB882}" type="presOf" srcId="{4D47A2C3-F508-452D-AC52-B7185F3B26D1}" destId="{E74AFFC5-ADA8-4D3A-9366-0173E392A8F1}" srcOrd="0" destOrd="1" presId="urn:microsoft.com/office/officeart/2005/8/layout/hList2"/>
    <dgm:cxn modelId="{47327C70-0C3A-4633-B9B8-5B028A0C9578}" type="presOf" srcId="{CA5F489D-BF4D-42CA-8DE7-FC960B787ED8}" destId="{3A1C04F9-23C8-40B9-A756-2F4F4100ED88}" srcOrd="0" destOrd="5" presId="urn:microsoft.com/office/officeart/2005/8/layout/hList2"/>
    <dgm:cxn modelId="{594B94A1-38E2-4164-BDE2-8608F2C6F893}" type="presOf" srcId="{D3A49352-D4B6-498D-B29F-02E96A1D9D52}" destId="{E74AFFC5-ADA8-4D3A-9366-0173E392A8F1}" srcOrd="0" destOrd="4" presId="urn:microsoft.com/office/officeart/2005/8/layout/hList2"/>
    <dgm:cxn modelId="{1FF61F1E-3DB4-4C54-9907-41DCB7F17FE2}" srcId="{22D1D64E-3294-4B79-8044-95C1C7936401}" destId="{F352F57A-E5A9-4171-AA56-7A42EB620EC4}" srcOrd="0" destOrd="0" parTransId="{0498A552-1381-4922-8EA5-69A88B228C1B}" sibTransId="{2EA5F6ED-06CE-499B-855B-7A5150054D1D}"/>
    <dgm:cxn modelId="{7F77EB51-14DF-4312-8552-CFB5A72D92AF}" srcId="{0C3B5A03-EF9B-4D89-9D09-AE325150A158}" destId="{7CD0F743-1B06-4076-8F31-EEBDA2262875}" srcOrd="2" destOrd="0" parTransId="{6608D185-5D7D-4500-8408-A1B5A943F007}" sibTransId="{A5E09215-6649-4880-B41B-FA3F96DC1EDC}"/>
    <dgm:cxn modelId="{67957F71-9817-4370-A7F0-5976D053E7FC}" srcId="{0C3B5A03-EF9B-4D89-9D09-AE325150A158}" destId="{CA5F489D-BF4D-42CA-8DE7-FC960B787ED8}" srcOrd="5" destOrd="0" parTransId="{F33467BA-64DE-4A97-A8D9-AEFDEC75B294}" sibTransId="{D6DACBE2-947E-4AC5-B8FE-0230CA2A272D}"/>
    <dgm:cxn modelId="{F8512097-39AD-476B-8339-7660A069CDB6}" srcId="{22D1D64E-3294-4B79-8044-95C1C7936401}" destId="{0C3B5A03-EF9B-4D89-9D09-AE325150A158}" srcOrd="1" destOrd="0" parTransId="{6CACD86B-CF22-4535-8F9D-6A4F6036486A}" sibTransId="{A6D17642-ED6A-4FAA-8CBA-CDFEB687E3A6}"/>
    <dgm:cxn modelId="{2938A9F6-2A39-4DAA-8190-89ADE6D3DEF2}" srcId="{22D1D64E-3294-4B79-8044-95C1C7936401}" destId="{F5829340-0B71-40C9-A7DB-AF2AD8EFBA50}" srcOrd="2" destOrd="0" parTransId="{E20518CB-F8B9-40A4-B042-066611CDD183}" sibTransId="{2AE4C013-B261-4772-83C7-A003BE570B23}"/>
    <dgm:cxn modelId="{8E7CF577-96D6-4F07-82C3-EA2E3974674F}" srcId="{F5829340-0B71-40C9-A7DB-AF2AD8EFBA50}" destId="{4D47A2C3-F508-452D-AC52-B7185F3B26D1}" srcOrd="1" destOrd="0" parTransId="{BFFA9F3C-F43F-451C-BC5A-8D8E2C159261}" sibTransId="{FD431632-EA6D-41C7-B9D7-10F5963BD9FD}"/>
    <dgm:cxn modelId="{7C873B4C-3704-4F50-B259-213A48735092}" type="presOf" srcId="{F352F57A-E5A9-4171-AA56-7A42EB620EC4}" destId="{7E151BC3-7D5F-4FF0-96A6-04398A82E1F8}" srcOrd="0" destOrd="0" presId="urn:microsoft.com/office/officeart/2005/8/layout/hList2"/>
    <dgm:cxn modelId="{843ACBB1-0D8C-4944-A0B2-82CA081C5473}" srcId="{0C3B5A03-EF9B-4D89-9D09-AE325150A158}" destId="{16F9E879-945E-428B-8739-FDB573B68C6D}" srcOrd="1" destOrd="0" parTransId="{A6ACF039-5ED4-4DAE-88CF-F6E605A0787B}" sibTransId="{49F4883C-B4A8-4C3B-8050-86EA8234A53C}"/>
    <dgm:cxn modelId="{6CBEE7F4-BF6E-4174-A7E9-06177B35A0DC}" type="presOf" srcId="{7CD0F743-1B06-4076-8F31-EEBDA2262875}" destId="{3A1C04F9-23C8-40B9-A756-2F4F4100ED88}" srcOrd="0" destOrd="2" presId="urn:microsoft.com/office/officeart/2005/8/layout/hList2"/>
    <dgm:cxn modelId="{CDFF860A-EE53-4716-9EF1-BF394D79B030}" srcId="{F352F57A-E5A9-4171-AA56-7A42EB620EC4}" destId="{1EC57A4B-75B4-4DC4-BBEE-3EFCE2117E38}" srcOrd="1" destOrd="0" parTransId="{E040CA15-FB1C-471C-8664-1B7CB2D16536}" sibTransId="{DD940584-A103-4C67-AD77-054913CB97C7}"/>
    <dgm:cxn modelId="{B1D593F0-FF61-4FED-AC1C-ACEAAF7545E1}" type="presOf" srcId="{7A43B667-FA62-4FA9-901D-ED257EDFF743}" destId="{E74AFFC5-ADA8-4D3A-9366-0173E392A8F1}" srcOrd="0" destOrd="3" presId="urn:microsoft.com/office/officeart/2005/8/layout/hList2"/>
    <dgm:cxn modelId="{8F65E33D-DB8E-448A-AD5E-E59B32BFF222}" srcId="{F5829340-0B71-40C9-A7DB-AF2AD8EFBA50}" destId="{7A43B667-FA62-4FA9-901D-ED257EDFF743}" srcOrd="3" destOrd="0" parTransId="{77A68529-DC4C-410B-906B-2AE50C8F5EC3}" sibTransId="{705FEDF6-9264-4575-AA99-11083963B92A}"/>
    <dgm:cxn modelId="{F9DC37DA-9FC0-4261-A572-813007D94D62}" srcId="{F5829340-0B71-40C9-A7DB-AF2AD8EFBA50}" destId="{70067102-1F3B-4965-B472-AA358F747A7D}" srcOrd="2" destOrd="0" parTransId="{E42AF3CF-1708-4DBC-8B76-503D3CCFF02E}" sibTransId="{3C5DCC19-B1ED-4E21-B6E7-739A5C61CAF6}"/>
    <dgm:cxn modelId="{3515867A-4339-4266-B6B1-C731D0864C3B}" type="presOf" srcId="{3F262581-6C33-4014-8F02-A1F953764904}" destId="{E74AFFC5-ADA8-4D3A-9366-0173E392A8F1}" srcOrd="0" destOrd="0" presId="urn:microsoft.com/office/officeart/2005/8/layout/hList2"/>
    <dgm:cxn modelId="{37E08CC7-8923-434B-A4D8-6AD5406F3D6D}" srcId="{F5829340-0B71-40C9-A7DB-AF2AD8EFBA50}" destId="{D3A49352-D4B6-498D-B29F-02E96A1D9D52}" srcOrd="4" destOrd="0" parTransId="{E8BEAF10-F9A4-4803-AE12-339F0F8361DD}" sibTransId="{00A605E3-D30A-4570-998D-67D15ABAE464}"/>
    <dgm:cxn modelId="{0026C10A-8828-4F0F-8449-1ACF9F947516}" srcId="{0C3B5A03-EF9B-4D89-9D09-AE325150A158}" destId="{88C21AA0-5E3F-4436-9574-E2139722D6AA}" srcOrd="4" destOrd="0" parTransId="{5274D7F3-2AF2-4AFC-AD0D-A2383126F7EF}" sibTransId="{79666088-D9FF-477B-8144-807703CD6E77}"/>
    <dgm:cxn modelId="{AB069AB6-F2F7-4691-BCB3-B2EB3DA5C3F2}" type="presOf" srcId="{1EC57A4B-75B4-4DC4-BBEE-3EFCE2117E38}" destId="{47850F4D-21F5-4A35-B3D8-D1853F3A1E2A}" srcOrd="0" destOrd="1" presId="urn:microsoft.com/office/officeart/2005/8/layout/hList2"/>
    <dgm:cxn modelId="{F0F09128-5280-42BD-AFEE-5F9DED2CA66C}" type="presOf" srcId="{22D1D64E-3294-4B79-8044-95C1C7936401}" destId="{8059CB2A-20A8-4567-9596-E1E68F8F2B8A}" srcOrd="0" destOrd="0" presId="urn:microsoft.com/office/officeart/2005/8/layout/hList2"/>
    <dgm:cxn modelId="{426652C1-F918-452D-8AA5-7B40B9DD0FA4}" type="presOf" srcId="{70067102-1F3B-4965-B472-AA358F747A7D}" destId="{E74AFFC5-ADA8-4D3A-9366-0173E392A8F1}" srcOrd="0" destOrd="2" presId="urn:microsoft.com/office/officeart/2005/8/layout/hList2"/>
    <dgm:cxn modelId="{88DFDF24-1DA0-49BD-ACB0-CF003660D43C}" srcId="{F352F57A-E5A9-4171-AA56-7A42EB620EC4}" destId="{751887B1-65A3-4EDC-95FF-12AD5ABB00C0}" srcOrd="0" destOrd="0" parTransId="{1841C901-E3FB-411E-BDD5-A00550B9D9C9}" sibTransId="{73E7F65D-6D17-4CA9-80AE-2C259884CAC6}"/>
    <dgm:cxn modelId="{BFE7FF51-B296-45E0-AD00-9794A4EB37FA}" srcId="{F5829340-0B71-40C9-A7DB-AF2AD8EFBA50}" destId="{3F262581-6C33-4014-8F02-A1F953764904}" srcOrd="0" destOrd="0" parTransId="{F8CC8FDC-44BD-45DA-B844-D8CACC7531D7}" sibTransId="{5573830C-F4FA-4AC6-96EF-16EFEAEB716E}"/>
    <dgm:cxn modelId="{7B0E881C-45D6-4304-8412-7295CFDC49C9}" type="presParOf" srcId="{8059CB2A-20A8-4567-9596-E1E68F8F2B8A}" destId="{73483D40-C047-46E8-8282-CDD50D2231F6}" srcOrd="0" destOrd="0" presId="urn:microsoft.com/office/officeart/2005/8/layout/hList2"/>
    <dgm:cxn modelId="{20DA7553-101C-423A-BF49-5AF27AD1C87F}" type="presParOf" srcId="{73483D40-C047-46E8-8282-CDD50D2231F6}" destId="{4F7AC630-2952-44CA-BE82-8B48638CAE08}" srcOrd="0" destOrd="0" presId="urn:microsoft.com/office/officeart/2005/8/layout/hList2"/>
    <dgm:cxn modelId="{C5D481D5-CDAC-4E7B-9330-297286520A52}" type="presParOf" srcId="{73483D40-C047-46E8-8282-CDD50D2231F6}" destId="{47850F4D-21F5-4A35-B3D8-D1853F3A1E2A}" srcOrd="1" destOrd="0" presId="urn:microsoft.com/office/officeart/2005/8/layout/hList2"/>
    <dgm:cxn modelId="{F6E0A95B-2CB3-4D37-905E-C040A28D0972}" type="presParOf" srcId="{73483D40-C047-46E8-8282-CDD50D2231F6}" destId="{7E151BC3-7D5F-4FF0-96A6-04398A82E1F8}" srcOrd="2" destOrd="0" presId="urn:microsoft.com/office/officeart/2005/8/layout/hList2"/>
    <dgm:cxn modelId="{E9594613-E91D-4041-89FB-AFCAC31D463A}" type="presParOf" srcId="{8059CB2A-20A8-4567-9596-E1E68F8F2B8A}" destId="{2F506A47-8F86-4CE3-A8DB-0F97F853E1E9}" srcOrd="1" destOrd="0" presId="urn:microsoft.com/office/officeart/2005/8/layout/hList2"/>
    <dgm:cxn modelId="{4207E21A-A3DD-4A25-A726-46ED62C5796B}" type="presParOf" srcId="{8059CB2A-20A8-4567-9596-E1E68F8F2B8A}" destId="{D885632B-8F0C-4FDF-B32F-8C3472CA448C}" srcOrd="2" destOrd="0" presId="urn:microsoft.com/office/officeart/2005/8/layout/hList2"/>
    <dgm:cxn modelId="{6553FFB8-1747-4973-B365-89B9AC495C04}" type="presParOf" srcId="{D885632B-8F0C-4FDF-B32F-8C3472CA448C}" destId="{6840180F-961C-4BB0-AEAC-22246A89549B}" srcOrd="0" destOrd="0" presId="urn:microsoft.com/office/officeart/2005/8/layout/hList2"/>
    <dgm:cxn modelId="{BE7F24A2-CA36-4CBA-92B3-BF9CD6E9D6D5}" type="presParOf" srcId="{D885632B-8F0C-4FDF-B32F-8C3472CA448C}" destId="{3A1C04F9-23C8-40B9-A756-2F4F4100ED88}" srcOrd="1" destOrd="0" presId="urn:microsoft.com/office/officeart/2005/8/layout/hList2"/>
    <dgm:cxn modelId="{E9902471-A9BD-4258-8A27-F1D4FE2BD1FE}" type="presParOf" srcId="{D885632B-8F0C-4FDF-B32F-8C3472CA448C}" destId="{480E841F-F130-464E-90CC-63AC2FDC0000}" srcOrd="2" destOrd="0" presId="urn:microsoft.com/office/officeart/2005/8/layout/hList2"/>
    <dgm:cxn modelId="{74C274D1-2E07-4CAB-9B70-6D6FB79BB8E3}" type="presParOf" srcId="{8059CB2A-20A8-4567-9596-E1E68F8F2B8A}" destId="{22843DA8-19E5-440C-A56E-6D8F06934DB7}" srcOrd="3" destOrd="0" presId="urn:microsoft.com/office/officeart/2005/8/layout/hList2"/>
    <dgm:cxn modelId="{E0EDE91E-16D7-4183-96CF-A65673BC0D68}" type="presParOf" srcId="{8059CB2A-20A8-4567-9596-E1E68F8F2B8A}" destId="{BDB7E9BF-1424-4172-9D3E-CB413264BE8D}" srcOrd="4" destOrd="0" presId="urn:microsoft.com/office/officeart/2005/8/layout/hList2"/>
    <dgm:cxn modelId="{27706452-C0F7-4510-AC46-BD4BF1AB9962}" type="presParOf" srcId="{BDB7E9BF-1424-4172-9D3E-CB413264BE8D}" destId="{F91AB61F-47E0-4E8F-A754-00C55ECFA843}" srcOrd="0" destOrd="0" presId="urn:microsoft.com/office/officeart/2005/8/layout/hList2"/>
    <dgm:cxn modelId="{8E6D4DED-043A-4279-A347-9966048B5C96}" type="presParOf" srcId="{BDB7E9BF-1424-4172-9D3E-CB413264BE8D}" destId="{E74AFFC5-ADA8-4D3A-9366-0173E392A8F1}" srcOrd="1" destOrd="0" presId="urn:microsoft.com/office/officeart/2005/8/layout/hList2"/>
    <dgm:cxn modelId="{7A0F7262-6149-4A40-A8A5-372138A8BCB5}" type="presParOf" srcId="{BDB7E9BF-1424-4172-9D3E-CB413264BE8D}" destId="{37CD5914-A22B-41F2-A9ED-A8427E03AAD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571A2F-0026-411F-93AF-460BB263A5E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032A6A-6780-4D5D-A6CC-307CA6D31749}">
      <dgm:prSet phldrT="[Текст]"/>
      <dgm:spPr/>
      <dgm:t>
        <a:bodyPr/>
        <a:lstStyle/>
        <a:p>
          <a:r>
            <a:rPr lang="uk-UA" dirty="0" smtClean="0"/>
            <a:t>єдність мовленнєвого акту забезпечується трьома групами дій</a:t>
          </a:r>
          <a:endParaRPr lang="ru-RU" dirty="0"/>
        </a:p>
      </dgm:t>
    </dgm:pt>
    <dgm:pt modelId="{315FE1A9-F020-4AB7-8B2E-0E2B90450C38}" type="parTrans" cxnId="{23F5C3E2-5F06-485B-85F5-ABC63500902A}">
      <dgm:prSet/>
      <dgm:spPr/>
      <dgm:t>
        <a:bodyPr/>
        <a:lstStyle/>
        <a:p>
          <a:endParaRPr lang="ru-RU"/>
        </a:p>
      </dgm:t>
    </dgm:pt>
    <dgm:pt modelId="{35EA7048-223A-40CF-8938-A891AE04A3D3}" type="sibTrans" cxnId="{23F5C3E2-5F06-485B-85F5-ABC63500902A}">
      <dgm:prSet/>
      <dgm:spPr/>
      <dgm:t>
        <a:bodyPr/>
        <a:lstStyle/>
        <a:p>
          <a:endParaRPr lang="ru-RU"/>
        </a:p>
      </dgm:t>
    </dgm:pt>
    <dgm:pt modelId="{19F488B2-E7B1-425E-9B61-666DCC537506}">
      <dgm:prSet phldrT="[Текст]"/>
      <dgm:spPr/>
      <dgm:t>
        <a:bodyPr/>
        <a:lstStyle/>
        <a:p>
          <a:r>
            <a:rPr lang="uk-UA" dirty="0" err="1" smtClean="0"/>
            <a:t>локуція</a:t>
          </a:r>
          <a:endParaRPr lang="ru-RU" dirty="0"/>
        </a:p>
      </dgm:t>
    </dgm:pt>
    <dgm:pt modelId="{5F473DBD-DF92-484F-9BA9-354B7845D388}" type="parTrans" cxnId="{C114824F-6E56-4A6D-8BED-D8C70BAE6AD4}">
      <dgm:prSet/>
      <dgm:spPr/>
      <dgm:t>
        <a:bodyPr/>
        <a:lstStyle/>
        <a:p>
          <a:endParaRPr lang="ru-RU"/>
        </a:p>
      </dgm:t>
    </dgm:pt>
    <dgm:pt modelId="{75888031-564B-4609-9ACF-E0C808C22E66}" type="sibTrans" cxnId="{C114824F-6E56-4A6D-8BED-D8C70BAE6AD4}">
      <dgm:prSet/>
      <dgm:spPr/>
      <dgm:t>
        <a:bodyPr/>
        <a:lstStyle/>
        <a:p>
          <a:endParaRPr lang="ru-RU"/>
        </a:p>
      </dgm:t>
    </dgm:pt>
    <dgm:pt modelId="{309A55C1-D435-42E8-996A-2A6017950FDF}">
      <dgm:prSet phldrT="[Текст]"/>
      <dgm:spPr/>
      <dgm:t>
        <a:bodyPr/>
        <a:lstStyle/>
        <a:p>
          <a:r>
            <a:rPr lang="uk-UA" dirty="0" err="1" smtClean="0"/>
            <a:t>іллокуція</a:t>
          </a:r>
          <a:endParaRPr lang="ru-RU" dirty="0"/>
        </a:p>
      </dgm:t>
    </dgm:pt>
    <dgm:pt modelId="{30222AB4-0A24-4DBA-840A-41A923544805}" type="parTrans" cxnId="{8AA88C3D-9B88-41EC-8C5C-DDC2EBF9C20A}">
      <dgm:prSet/>
      <dgm:spPr/>
      <dgm:t>
        <a:bodyPr/>
        <a:lstStyle/>
        <a:p>
          <a:endParaRPr lang="ru-RU"/>
        </a:p>
      </dgm:t>
    </dgm:pt>
    <dgm:pt modelId="{E98D599C-5EB6-4F1A-9960-50F61FF218A5}" type="sibTrans" cxnId="{8AA88C3D-9B88-41EC-8C5C-DDC2EBF9C20A}">
      <dgm:prSet/>
      <dgm:spPr/>
      <dgm:t>
        <a:bodyPr/>
        <a:lstStyle/>
        <a:p>
          <a:endParaRPr lang="ru-RU"/>
        </a:p>
      </dgm:t>
    </dgm:pt>
    <dgm:pt modelId="{F65A5542-B827-4A4A-8F80-6B479BA642A4}">
      <dgm:prSet phldrT="[Текст]"/>
      <dgm:spPr/>
      <dgm:t>
        <a:bodyPr/>
        <a:lstStyle/>
        <a:p>
          <a:r>
            <a:rPr lang="uk-UA" dirty="0" err="1" smtClean="0"/>
            <a:t>перлокуція</a:t>
          </a:r>
          <a:endParaRPr lang="ru-RU" dirty="0"/>
        </a:p>
      </dgm:t>
    </dgm:pt>
    <dgm:pt modelId="{AE855CA3-2ACE-4033-A041-73FB0D1B9B60}" type="parTrans" cxnId="{9C95D644-54CB-4D31-B22C-FB14D0336725}">
      <dgm:prSet/>
      <dgm:spPr/>
      <dgm:t>
        <a:bodyPr/>
        <a:lstStyle/>
        <a:p>
          <a:endParaRPr lang="ru-RU"/>
        </a:p>
      </dgm:t>
    </dgm:pt>
    <dgm:pt modelId="{9E9700A0-3A80-4B29-A02A-EB2E16939CD2}" type="sibTrans" cxnId="{9C95D644-54CB-4D31-B22C-FB14D0336725}">
      <dgm:prSet/>
      <dgm:spPr/>
      <dgm:t>
        <a:bodyPr/>
        <a:lstStyle/>
        <a:p>
          <a:endParaRPr lang="ru-RU"/>
        </a:p>
      </dgm:t>
    </dgm:pt>
    <dgm:pt modelId="{DDF796C6-70A1-4A82-8547-1D597869E7F4}" type="pres">
      <dgm:prSet presAssocID="{1F571A2F-0026-411F-93AF-460BB263A5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A27F5A-D019-41ED-8F1F-DF7D16F71A62}" type="pres">
      <dgm:prSet presAssocID="{60032A6A-6780-4D5D-A6CC-307CA6D31749}" presName="hierRoot1" presStyleCnt="0">
        <dgm:presLayoutVars>
          <dgm:hierBranch val="init"/>
        </dgm:presLayoutVars>
      </dgm:prSet>
      <dgm:spPr/>
    </dgm:pt>
    <dgm:pt modelId="{CA796F60-A8BA-41DC-A623-9B5814C73D19}" type="pres">
      <dgm:prSet presAssocID="{60032A6A-6780-4D5D-A6CC-307CA6D31749}" presName="rootComposite1" presStyleCnt="0"/>
      <dgm:spPr/>
    </dgm:pt>
    <dgm:pt modelId="{D3BD145D-24B5-45DE-99FD-57617EC08FBB}" type="pres">
      <dgm:prSet presAssocID="{60032A6A-6780-4D5D-A6CC-307CA6D3174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344DE7-98EE-441B-8978-7C7C6BBD0D0D}" type="pres">
      <dgm:prSet presAssocID="{60032A6A-6780-4D5D-A6CC-307CA6D317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175765-F3E7-4494-9729-50FD63354740}" type="pres">
      <dgm:prSet presAssocID="{60032A6A-6780-4D5D-A6CC-307CA6D31749}" presName="hierChild2" presStyleCnt="0"/>
      <dgm:spPr/>
    </dgm:pt>
    <dgm:pt modelId="{8F720877-9403-4D32-B28F-3927112F8496}" type="pres">
      <dgm:prSet presAssocID="{5F473DBD-DF92-484F-9BA9-354B7845D38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76922C8-7A14-4631-AFB7-79240E58FCA1}" type="pres">
      <dgm:prSet presAssocID="{19F488B2-E7B1-425E-9B61-666DCC537506}" presName="hierRoot2" presStyleCnt="0">
        <dgm:presLayoutVars>
          <dgm:hierBranch val="init"/>
        </dgm:presLayoutVars>
      </dgm:prSet>
      <dgm:spPr/>
    </dgm:pt>
    <dgm:pt modelId="{2A5BF0B8-57C9-4CBA-A848-790B0E640FAD}" type="pres">
      <dgm:prSet presAssocID="{19F488B2-E7B1-425E-9B61-666DCC537506}" presName="rootComposite" presStyleCnt="0"/>
      <dgm:spPr/>
    </dgm:pt>
    <dgm:pt modelId="{3B6DA710-3785-47E3-AB24-CFBE06B9FBA0}" type="pres">
      <dgm:prSet presAssocID="{19F488B2-E7B1-425E-9B61-666DCC53750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A2AF0-91F5-4FFF-80E6-53DBE2F857C7}" type="pres">
      <dgm:prSet presAssocID="{19F488B2-E7B1-425E-9B61-666DCC537506}" presName="rootConnector" presStyleLbl="node2" presStyleIdx="0" presStyleCnt="3"/>
      <dgm:spPr/>
      <dgm:t>
        <a:bodyPr/>
        <a:lstStyle/>
        <a:p>
          <a:endParaRPr lang="ru-RU"/>
        </a:p>
      </dgm:t>
    </dgm:pt>
    <dgm:pt modelId="{41093626-172A-4581-9CDD-55D9519F252E}" type="pres">
      <dgm:prSet presAssocID="{19F488B2-E7B1-425E-9B61-666DCC537506}" presName="hierChild4" presStyleCnt="0"/>
      <dgm:spPr/>
    </dgm:pt>
    <dgm:pt modelId="{34518F55-F138-4578-8DA5-D6B0D5369189}" type="pres">
      <dgm:prSet presAssocID="{19F488B2-E7B1-425E-9B61-666DCC537506}" presName="hierChild5" presStyleCnt="0"/>
      <dgm:spPr/>
    </dgm:pt>
    <dgm:pt modelId="{DC7D7967-5A29-4831-8BD8-071DA5750EAF}" type="pres">
      <dgm:prSet presAssocID="{30222AB4-0A24-4DBA-840A-41A92354480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6E67BE0-C74D-4236-B003-8494A7DB7682}" type="pres">
      <dgm:prSet presAssocID="{309A55C1-D435-42E8-996A-2A6017950FDF}" presName="hierRoot2" presStyleCnt="0">
        <dgm:presLayoutVars>
          <dgm:hierBranch val="init"/>
        </dgm:presLayoutVars>
      </dgm:prSet>
      <dgm:spPr/>
    </dgm:pt>
    <dgm:pt modelId="{FFCCE7AC-E6A1-4165-9CFC-FD2C2140293F}" type="pres">
      <dgm:prSet presAssocID="{309A55C1-D435-42E8-996A-2A6017950FDF}" presName="rootComposite" presStyleCnt="0"/>
      <dgm:spPr/>
    </dgm:pt>
    <dgm:pt modelId="{6B4D7714-855C-495A-AB76-14370C0295DA}" type="pres">
      <dgm:prSet presAssocID="{309A55C1-D435-42E8-996A-2A6017950FD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F15885-DE4F-46A9-9324-24FDF218935D}" type="pres">
      <dgm:prSet presAssocID="{309A55C1-D435-42E8-996A-2A6017950FDF}" presName="rootConnector" presStyleLbl="node2" presStyleIdx="1" presStyleCnt="3"/>
      <dgm:spPr/>
      <dgm:t>
        <a:bodyPr/>
        <a:lstStyle/>
        <a:p>
          <a:endParaRPr lang="ru-RU"/>
        </a:p>
      </dgm:t>
    </dgm:pt>
    <dgm:pt modelId="{5AD98B34-5239-4092-8D4B-A2C68BB47249}" type="pres">
      <dgm:prSet presAssocID="{309A55C1-D435-42E8-996A-2A6017950FDF}" presName="hierChild4" presStyleCnt="0"/>
      <dgm:spPr/>
    </dgm:pt>
    <dgm:pt modelId="{7AD77219-C985-4A26-8FA1-1E4B4C781E3D}" type="pres">
      <dgm:prSet presAssocID="{309A55C1-D435-42E8-996A-2A6017950FDF}" presName="hierChild5" presStyleCnt="0"/>
      <dgm:spPr/>
    </dgm:pt>
    <dgm:pt modelId="{1A80BBAC-E915-49A3-9815-B4C2F4B104E1}" type="pres">
      <dgm:prSet presAssocID="{AE855CA3-2ACE-4033-A041-73FB0D1B9B6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CEACC41-7D5D-47E7-AAA0-DFE7917D1DD5}" type="pres">
      <dgm:prSet presAssocID="{F65A5542-B827-4A4A-8F80-6B479BA642A4}" presName="hierRoot2" presStyleCnt="0">
        <dgm:presLayoutVars>
          <dgm:hierBranch val="init"/>
        </dgm:presLayoutVars>
      </dgm:prSet>
      <dgm:spPr/>
    </dgm:pt>
    <dgm:pt modelId="{9C394B9B-E4C8-4CB3-8B34-5EF416378470}" type="pres">
      <dgm:prSet presAssocID="{F65A5542-B827-4A4A-8F80-6B479BA642A4}" presName="rootComposite" presStyleCnt="0"/>
      <dgm:spPr/>
    </dgm:pt>
    <dgm:pt modelId="{4AB8B1A7-7B38-43F1-BB72-3E2AE7A5073D}" type="pres">
      <dgm:prSet presAssocID="{F65A5542-B827-4A4A-8F80-6B479BA642A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5BAFBC-7892-4362-A2AD-4773ABF49527}" type="pres">
      <dgm:prSet presAssocID="{F65A5542-B827-4A4A-8F80-6B479BA642A4}" presName="rootConnector" presStyleLbl="node2" presStyleIdx="2" presStyleCnt="3"/>
      <dgm:spPr/>
      <dgm:t>
        <a:bodyPr/>
        <a:lstStyle/>
        <a:p>
          <a:endParaRPr lang="ru-RU"/>
        </a:p>
      </dgm:t>
    </dgm:pt>
    <dgm:pt modelId="{925227AF-141F-456C-AC94-B0E666150180}" type="pres">
      <dgm:prSet presAssocID="{F65A5542-B827-4A4A-8F80-6B479BA642A4}" presName="hierChild4" presStyleCnt="0"/>
      <dgm:spPr/>
    </dgm:pt>
    <dgm:pt modelId="{0C39A6D9-5979-4EB7-8FF2-A6CFD9CD935A}" type="pres">
      <dgm:prSet presAssocID="{F65A5542-B827-4A4A-8F80-6B479BA642A4}" presName="hierChild5" presStyleCnt="0"/>
      <dgm:spPr/>
    </dgm:pt>
    <dgm:pt modelId="{41D6B1AC-4897-405A-AAC0-6D9707EE69E1}" type="pres">
      <dgm:prSet presAssocID="{60032A6A-6780-4D5D-A6CC-307CA6D31749}" presName="hierChild3" presStyleCnt="0"/>
      <dgm:spPr/>
    </dgm:pt>
  </dgm:ptLst>
  <dgm:cxnLst>
    <dgm:cxn modelId="{46594A0A-4270-42DC-A35F-0762C6CDB7C2}" type="presOf" srcId="{309A55C1-D435-42E8-996A-2A6017950FDF}" destId="{26F15885-DE4F-46A9-9324-24FDF218935D}" srcOrd="1" destOrd="0" presId="urn:microsoft.com/office/officeart/2005/8/layout/orgChart1"/>
    <dgm:cxn modelId="{DCB43E62-2D26-4E8F-8A92-187EE20E7F8E}" type="presOf" srcId="{1F571A2F-0026-411F-93AF-460BB263A5E0}" destId="{DDF796C6-70A1-4A82-8547-1D597869E7F4}" srcOrd="0" destOrd="0" presId="urn:microsoft.com/office/officeart/2005/8/layout/orgChart1"/>
    <dgm:cxn modelId="{3AE6F707-4533-47E0-A226-352EEB4D68E4}" type="presOf" srcId="{19F488B2-E7B1-425E-9B61-666DCC537506}" destId="{635A2AF0-91F5-4FFF-80E6-53DBE2F857C7}" srcOrd="1" destOrd="0" presId="urn:microsoft.com/office/officeart/2005/8/layout/orgChart1"/>
    <dgm:cxn modelId="{04C8BADE-FF4D-4D72-A13B-2FA06EC0E748}" type="presOf" srcId="{60032A6A-6780-4D5D-A6CC-307CA6D31749}" destId="{54344DE7-98EE-441B-8978-7C7C6BBD0D0D}" srcOrd="1" destOrd="0" presId="urn:microsoft.com/office/officeart/2005/8/layout/orgChart1"/>
    <dgm:cxn modelId="{EFF96338-4B26-470F-80BE-D589BBA83329}" type="presOf" srcId="{F65A5542-B827-4A4A-8F80-6B479BA642A4}" destId="{4AB8B1A7-7B38-43F1-BB72-3E2AE7A5073D}" srcOrd="0" destOrd="0" presId="urn:microsoft.com/office/officeart/2005/8/layout/orgChart1"/>
    <dgm:cxn modelId="{69891D19-2866-4750-9569-B35D47A8BC58}" type="presOf" srcId="{309A55C1-D435-42E8-996A-2A6017950FDF}" destId="{6B4D7714-855C-495A-AB76-14370C0295DA}" srcOrd="0" destOrd="0" presId="urn:microsoft.com/office/officeart/2005/8/layout/orgChart1"/>
    <dgm:cxn modelId="{60722F26-B932-454F-A28D-1CA5152E8E13}" type="presOf" srcId="{30222AB4-0A24-4DBA-840A-41A923544805}" destId="{DC7D7967-5A29-4831-8BD8-071DA5750EAF}" srcOrd="0" destOrd="0" presId="urn:microsoft.com/office/officeart/2005/8/layout/orgChart1"/>
    <dgm:cxn modelId="{9C95D644-54CB-4D31-B22C-FB14D0336725}" srcId="{60032A6A-6780-4D5D-A6CC-307CA6D31749}" destId="{F65A5542-B827-4A4A-8F80-6B479BA642A4}" srcOrd="2" destOrd="0" parTransId="{AE855CA3-2ACE-4033-A041-73FB0D1B9B60}" sibTransId="{9E9700A0-3A80-4B29-A02A-EB2E16939CD2}"/>
    <dgm:cxn modelId="{23F5C3E2-5F06-485B-85F5-ABC63500902A}" srcId="{1F571A2F-0026-411F-93AF-460BB263A5E0}" destId="{60032A6A-6780-4D5D-A6CC-307CA6D31749}" srcOrd="0" destOrd="0" parTransId="{315FE1A9-F020-4AB7-8B2E-0E2B90450C38}" sibTransId="{35EA7048-223A-40CF-8938-A891AE04A3D3}"/>
    <dgm:cxn modelId="{5065CE9A-5EA8-43B4-A43C-847BAC22B17A}" type="presOf" srcId="{F65A5542-B827-4A4A-8F80-6B479BA642A4}" destId="{215BAFBC-7892-4362-A2AD-4773ABF49527}" srcOrd="1" destOrd="0" presId="urn:microsoft.com/office/officeart/2005/8/layout/orgChart1"/>
    <dgm:cxn modelId="{3613B082-D2A7-405D-8C4D-83610600B2C0}" type="presOf" srcId="{60032A6A-6780-4D5D-A6CC-307CA6D31749}" destId="{D3BD145D-24B5-45DE-99FD-57617EC08FBB}" srcOrd="0" destOrd="0" presId="urn:microsoft.com/office/officeart/2005/8/layout/orgChart1"/>
    <dgm:cxn modelId="{2DA3432A-25EE-4622-BFA7-8A23DE83C475}" type="presOf" srcId="{19F488B2-E7B1-425E-9B61-666DCC537506}" destId="{3B6DA710-3785-47E3-AB24-CFBE06B9FBA0}" srcOrd="0" destOrd="0" presId="urn:microsoft.com/office/officeart/2005/8/layout/orgChart1"/>
    <dgm:cxn modelId="{C114824F-6E56-4A6D-8BED-D8C70BAE6AD4}" srcId="{60032A6A-6780-4D5D-A6CC-307CA6D31749}" destId="{19F488B2-E7B1-425E-9B61-666DCC537506}" srcOrd="0" destOrd="0" parTransId="{5F473DBD-DF92-484F-9BA9-354B7845D388}" sibTransId="{75888031-564B-4609-9ACF-E0C808C22E66}"/>
    <dgm:cxn modelId="{7D59121C-B8C1-4108-86BC-A2137DFD02D8}" type="presOf" srcId="{5F473DBD-DF92-484F-9BA9-354B7845D388}" destId="{8F720877-9403-4D32-B28F-3927112F8496}" srcOrd="0" destOrd="0" presId="urn:microsoft.com/office/officeart/2005/8/layout/orgChart1"/>
    <dgm:cxn modelId="{8AA88C3D-9B88-41EC-8C5C-DDC2EBF9C20A}" srcId="{60032A6A-6780-4D5D-A6CC-307CA6D31749}" destId="{309A55C1-D435-42E8-996A-2A6017950FDF}" srcOrd="1" destOrd="0" parTransId="{30222AB4-0A24-4DBA-840A-41A923544805}" sibTransId="{E98D599C-5EB6-4F1A-9960-50F61FF218A5}"/>
    <dgm:cxn modelId="{187C7DA0-C04F-4DA6-80B0-3E19F3A1B982}" type="presOf" srcId="{AE855CA3-2ACE-4033-A041-73FB0D1B9B60}" destId="{1A80BBAC-E915-49A3-9815-B4C2F4B104E1}" srcOrd="0" destOrd="0" presId="urn:microsoft.com/office/officeart/2005/8/layout/orgChart1"/>
    <dgm:cxn modelId="{52EDB60E-4072-41D6-BEF0-8A85A24731B4}" type="presParOf" srcId="{DDF796C6-70A1-4A82-8547-1D597869E7F4}" destId="{26A27F5A-D019-41ED-8F1F-DF7D16F71A62}" srcOrd="0" destOrd="0" presId="urn:microsoft.com/office/officeart/2005/8/layout/orgChart1"/>
    <dgm:cxn modelId="{BC6FA06B-C381-4B7F-8381-D8E265F5D1B8}" type="presParOf" srcId="{26A27F5A-D019-41ED-8F1F-DF7D16F71A62}" destId="{CA796F60-A8BA-41DC-A623-9B5814C73D19}" srcOrd="0" destOrd="0" presId="urn:microsoft.com/office/officeart/2005/8/layout/orgChart1"/>
    <dgm:cxn modelId="{FD4B3C37-CAE8-4AC6-9D9E-ED41D737BFAC}" type="presParOf" srcId="{CA796F60-A8BA-41DC-A623-9B5814C73D19}" destId="{D3BD145D-24B5-45DE-99FD-57617EC08FBB}" srcOrd="0" destOrd="0" presId="urn:microsoft.com/office/officeart/2005/8/layout/orgChart1"/>
    <dgm:cxn modelId="{B11B3F9E-E2A7-4311-B680-537396496960}" type="presParOf" srcId="{CA796F60-A8BA-41DC-A623-9B5814C73D19}" destId="{54344DE7-98EE-441B-8978-7C7C6BBD0D0D}" srcOrd="1" destOrd="0" presId="urn:microsoft.com/office/officeart/2005/8/layout/orgChart1"/>
    <dgm:cxn modelId="{064985E0-6A46-455E-9CFE-BC75B789B8F2}" type="presParOf" srcId="{26A27F5A-D019-41ED-8F1F-DF7D16F71A62}" destId="{5B175765-F3E7-4494-9729-50FD63354740}" srcOrd="1" destOrd="0" presId="urn:microsoft.com/office/officeart/2005/8/layout/orgChart1"/>
    <dgm:cxn modelId="{1E261F4D-9761-4886-AF0A-EB27D3977645}" type="presParOf" srcId="{5B175765-F3E7-4494-9729-50FD63354740}" destId="{8F720877-9403-4D32-B28F-3927112F8496}" srcOrd="0" destOrd="0" presId="urn:microsoft.com/office/officeart/2005/8/layout/orgChart1"/>
    <dgm:cxn modelId="{63D3A50E-D119-4508-A1AB-F9ADAD201DEF}" type="presParOf" srcId="{5B175765-F3E7-4494-9729-50FD63354740}" destId="{776922C8-7A14-4631-AFB7-79240E58FCA1}" srcOrd="1" destOrd="0" presId="urn:microsoft.com/office/officeart/2005/8/layout/orgChart1"/>
    <dgm:cxn modelId="{F497D895-E7A4-491D-B46C-AB2471DF7AAE}" type="presParOf" srcId="{776922C8-7A14-4631-AFB7-79240E58FCA1}" destId="{2A5BF0B8-57C9-4CBA-A848-790B0E640FAD}" srcOrd="0" destOrd="0" presId="urn:microsoft.com/office/officeart/2005/8/layout/orgChart1"/>
    <dgm:cxn modelId="{95472FD0-54F8-44C9-8EF9-83B088A17A87}" type="presParOf" srcId="{2A5BF0B8-57C9-4CBA-A848-790B0E640FAD}" destId="{3B6DA710-3785-47E3-AB24-CFBE06B9FBA0}" srcOrd="0" destOrd="0" presId="urn:microsoft.com/office/officeart/2005/8/layout/orgChart1"/>
    <dgm:cxn modelId="{EE8A4599-3F11-49FB-820D-4C3949A14A00}" type="presParOf" srcId="{2A5BF0B8-57C9-4CBA-A848-790B0E640FAD}" destId="{635A2AF0-91F5-4FFF-80E6-53DBE2F857C7}" srcOrd="1" destOrd="0" presId="urn:microsoft.com/office/officeart/2005/8/layout/orgChart1"/>
    <dgm:cxn modelId="{717AFF5C-9466-4CB8-A304-9335ED8423D6}" type="presParOf" srcId="{776922C8-7A14-4631-AFB7-79240E58FCA1}" destId="{41093626-172A-4581-9CDD-55D9519F252E}" srcOrd="1" destOrd="0" presId="urn:microsoft.com/office/officeart/2005/8/layout/orgChart1"/>
    <dgm:cxn modelId="{D94CAA26-4E00-471B-B643-B129850130E5}" type="presParOf" srcId="{776922C8-7A14-4631-AFB7-79240E58FCA1}" destId="{34518F55-F138-4578-8DA5-D6B0D5369189}" srcOrd="2" destOrd="0" presId="urn:microsoft.com/office/officeart/2005/8/layout/orgChart1"/>
    <dgm:cxn modelId="{42A8EC39-527A-4678-9EED-B07694B02EFA}" type="presParOf" srcId="{5B175765-F3E7-4494-9729-50FD63354740}" destId="{DC7D7967-5A29-4831-8BD8-071DA5750EAF}" srcOrd="2" destOrd="0" presId="urn:microsoft.com/office/officeart/2005/8/layout/orgChart1"/>
    <dgm:cxn modelId="{9AD35DEF-2CDB-4E5C-8AE8-D1E3348847E9}" type="presParOf" srcId="{5B175765-F3E7-4494-9729-50FD63354740}" destId="{36E67BE0-C74D-4236-B003-8494A7DB7682}" srcOrd="3" destOrd="0" presId="urn:microsoft.com/office/officeart/2005/8/layout/orgChart1"/>
    <dgm:cxn modelId="{1498646E-0B3F-4589-BA56-AD24E5D95097}" type="presParOf" srcId="{36E67BE0-C74D-4236-B003-8494A7DB7682}" destId="{FFCCE7AC-E6A1-4165-9CFC-FD2C2140293F}" srcOrd="0" destOrd="0" presId="urn:microsoft.com/office/officeart/2005/8/layout/orgChart1"/>
    <dgm:cxn modelId="{EB26D3AA-6209-49E3-B833-991705955D9C}" type="presParOf" srcId="{FFCCE7AC-E6A1-4165-9CFC-FD2C2140293F}" destId="{6B4D7714-855C-495A-AB76-14370C0295DA}" srcOrd="0" destOrd="0" presId="urn:microsoft.com/office/officeart/2005/8/layout/orgChart1"/>
    <dgm:cxn modelId="{11D6BB9A-3C1B-4ECA-9448-DBA64D05709E}" type="presParOf" srcId="{FFCCE7AC-E6A1-4165-9CFC-FD2C2140293F}" destId="{26F15885-DE4F-46A9-9324-24FDF218935D}" srcOrd="1" destOrd="0" presId="urn:microsoft.com/office/officeart/2005/8/layout/orgChart1"/>
    <dgm:cxn modelId="{99C08BED-0558-4B33-8278-F609D41BD3EA}" type="presParOf" srcId="{36E67BE0-C74D-4236-B003-8494A7DB7682}" destId="{5AD98B34-5239-4092-8D4B-A2C68BB47249}" srcOrd="1" destOrd="0" presId="urn:microsoft.com/office/officeart/2005/8/layout/orgChart1"/>
    <dgm:cxn modelId="{9CEE623C-5E4F-485E-8459-17208AE668B4}" type="presParOf" srcId="{36E67BE0-C74D-4236-B003-8494A7DB7682}" destId="{7AD77219-C985-4A26-8FA1-1E4B4C781E3D}" srcOrd="2" destOrd="0" presId="urn:microsoft.com/office/officeart/2005/8/layout/orgChart1"/>
    <dgm:cxn modelId="{6976DC93-3946-4928-9EB7-57C6E7DAAB4A}" type="presParOf" srcId="{5B175765-F3E7-4494-9729-50FD63354740}" destId="{1A80BBAC-E915-49A3-9815-B4C2F4B104E1}" srcOrd="4" destOrd="0" presId="urn:microsoft.com/office/officeart/2005/8/layout/orgChart1"/>
    <dgm:cxn modelId="{13920B96-5953-4363-8D9D-1529D88BB29E}" type="presParOf" srcId="{5B175765-F3E7-4494-9729-50FD63354740}" destId="{5CEACC41-7D5D-47E7-AAA0-DFE7917D1DD5}" srcOrd="5" destOrd="0" presId="urn:microsoft.com/office/officeart/2005/8/layout/orgChart1"/>
    <dgm:cxn modelId="{DED0C63C-5B84-41DE-A57B-43F8F1BF76A8}" type="presParOf" srcId="{5CEACC41-7D5D-47E7-AAA0-DFE7917D1DD5}" destId="{9C394B9B-E4C8-4CB3-8B34-5EF416378470}" srcOrd="0" destOrd="0" presId="urn:microsoft.com/office/officeart/2005/8/layout/orgChart1"/>
    <dgm:cxn modelId="{D61B4B1B-AC21-45E2-AA10-93960B3C3126}" type="presParOf" srcId="{9C394B9B-E4C8-4CB3-8B34-5EF416378470}" destId="{4AB8B1A7-7B38-43F1-BB72-3E2AE7A5073D}" srcOrd="0" destOrd="0" presId="urn:microsoft.com/office/officeart/2005/8/layout/orgChart1"/>
    <dgm:cxn modelId="{D9D3DD07-9633-4EF7-ACD9-44DD9CDC0F9C}" type="presParOf" srcId="{9C394B9B-E4C8-4CB3-8B34-5EF416378470}" destId="{215BAFBC-7892-4362-A2AD-4773ABF49527}" srcOrd="1" destOrd="0" presId="urn:microsoft.com/office/officeart/2005/8/layout/orgChart1"/>
    <dgm:cxn modelId="{40E9E074-B342-42AD-8292-98927FA7400D}" type="presParOf" srcId="{5CEACC41-7D5D-47E7-AAA0-DFE7917D1DD5}" destId="{925227AF-141F-456C-AC94-B0E666150180}" srcOrd="1" destOrd="0" presId="urn:microsoft.com/office/officeart/2005/8/layout/orgChart1"/>
    <dgm:cxn modelId="{46F87971-15B9-4C64-B4DB-17E72C36EE84}" type="presParOf" srcId="{5CEACC41-7D5D-47E7-AAA0-DFE7917D1DD5}" destId="{0C39A6D9-5979-4EB7-8FF2-A6CFD9CD935A}" srcOrd="2" destOrd="0" presId="urn:microsoft.com/office/officeart/2005/8/layout/orgChart1"/>
    <dgm:cxn modelId="{96C8DCE4-4D09-4CF7-8367-FDC29666DCB5}" type="presParOf" srcId="{26A27F5A-D019-41ED-8F1F-DF7D16F71A62}" destId="{41D6B1AC-4897-405A-AAC0-6D9707EE69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8AD9-C328-4107-8B55-492ED5D81072}">
      <dsp:nvSpPr>
        <dsp:cNvPr id="0" name=""/>
        <dsp:cNvSpPr/>
      </dsp:nvSpPr>
      <dsp:spPr>
        <a:xfrm>
          <a:off x="1486" y="1429033"/>
          <a:ext cx="1868440" cy="1074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 smtClean="0">
              <a:solidFill>
                <a:schemeClr val="bg1"/>
              </a:solidFill>
            </a:rPr>
            <a:t>відмова</a:t>
          </a:r>
          <a:r>
            <a:rPr lang="uk-UA" sz="1900" kern="1200" dirty="0" smtClean="0">
              <a:solidFill>
                <a:schemeClr val="bg1"/>
              </a:solidFill>
            </a:rPr>
            <a:t> 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1486" y="1429033"/>
        <a:ext cx="1868440" cy="716098"/>
      </dsp:txXfrm>
    </dsp:sp>
    <dsp:sp modelId="{D29FF78C-F915-4E96-A2A9-EFD0AF558C43}">
      <dsp:nvSpPr>
        <dsp:cNvPr id="0" name=""/>
        <dsp:cNvSpPr/>
      </dsp:nvSpPr>
      <dsp:spPr>
        <a:xfrm>
          <a:off x="384179" y="2145132"/>
          <a:ext cx="1868440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i="1" kern="1200" dirty="0" smtClean="0"/>
            <a:t>Я нікуди не піду </a:t>
          </a:r>
          <a:endParaRPr lang="ru-RU" sz="1900" kern="1200" dirty="0"/>
        </a:p>
      </dsp:txBody>
      <dsp:txXfrm>
        <a:off x="416233" y="2177186"/>
        <a:ext cx="1804332" cy="1030292"/>
      </dsp:txXfrm>
    </dsp:sp>
    <dsp:sp modelId="{96A7B66C-643A-4E1F-AAA4-FC3421F6C2B4}">
      <dsp:nvSpPr>
        <dsp:cNvPr id="0" name=""/>
        <dsp:cNvSpPr/>
      </dsp:nvSpPr>
      <dsp:spPr>
        <a:xfrm>
          <a:off x="2153175" y="1554489"/>
          <a:ext cx="600487" cy="46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153175" y="1647526"/>
        <a:ext cx="460931" cy="279113"/>
      </dsp:txXfrm>
    </dsp:sp>
    <dsp:sp modelId="{B41FB64B-33AD-4314-93E4-73DED684C1B5}">
      <dsp:nvSpPr>
        <dsp:cNvPr id="0" name=""/>
        <dsp:cNvSpPr/>
      </dsp:nvSpPr>
      <dsp:spPr>
        <a:xfrm>
          <a:off x="3002922" y="1429033"/>
          <a:ext cx="1868440" cy="1074147"/>
        </a:xfrm>
        <a:prstGeom prst="roundRect">
          <a:avLst>
            <a:gd name="adj" fmla="val 10000"/>
          </a:avLst>
        </a:prstGeom>
        <a:solidFill>
          <a:schemeClr val="accent2">
            <a:hueOff val="-6656857"/>
            <a:satOff val="-252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bg1"/>
              </a:solidFill>
            </a:rPr>
            <a:t>порада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002922" y="1429033"/>
        <a:ext cx="1868440" cy="716098"/>
      </dsp:txXfrm>
    </dsp:sp>
    <dsp:sp modelId="{785E2EAA-8A1E-4BF6-9240-A69790CD704C}">
      <dsp:nvSpPr>
        <dsp:cNvPr id="0" name=""/>
        <dsp:cNvSpPr/>
      </dsp:nvSpPr>
      <dsp:spPr>
        <a:xfrm>
          <a:off x="3385614" y="2145132"/>
          <a:ext cx="1868440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656857"/>
              <a:satOff val="-2522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i="1" kern="1200" dirty="0" smtClean="0"/>
            <a:t>Візьми парасольку </a:t>
          </a:r>
          <a:endParaRPr lang="ru-RU" sz="1900" kern="1200" dirty="0"/>
        </a:p>
      </dsp:txBody>
      <dsp:txXfrm>
        <a:off x="3417668" y="2177186"/>
        <a:ext cx="1804332" cy="1030292"/>
      </dsp:txXfrm>
    </dsp:sp>
    <dsp:sp modelId="{5B5E70FA-61E8-49E9-9251-74786DAE73A3}">
      <dsp:nvSpPr>
        <dsp:cNvPr id="0" name=""/>
        <dsp:cNvSpPr/>
      </dsp:nvSpPr>
      <dsp:spPr>
        <a:xfrm>
          <a:off x="5154611" y="1554489"/>
          <a:ext cx="600487" cy="46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985285"/>
            <a:satOff val="-3784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154611" y="1647526"/>
        <a:ext cx="460931" cy="279113"/>
      </dsp:txXfrm>
    </dsp:sp>
    <dsp:sp modelId="{38D998F3-885E-4FC9-8ABF-5B7170CB3B66}">
      <dsp:nvSpPr>
        <dsp:cNvPr id="0" name=""/>
        <dsp:cNvSpPr/>
      </dsp:nvSpPr>
      <dsp:spPr>
        <a:xfrm>
          <a:off x="6004357" y="1429033"/>
          <a:ext cx="1868440" cy="1074147"/>
        </a:xfrm>
        <a:prstGeom prst="roundRect">
          <a:avLst>
            <a:gd name="adj" fmla="val 10000"/>
          </a:avLst>
        </a:prstGeom>
        <a:solidFill>
          <a:schemeClr val="accent2">
            <a:hueOff val="-13313714"/>
            <a:satOff val="-5045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>
              <a:solidFill>
                <a:schemeClr val="bg1"/>
              </a:solidFill>
            </a:rPr>
            <a:t>Констатція</a:t>
          </a:r>
          <a:r>
            <a:rPr lang="uk-UA" sz="1900" kern="1200" dirty="0" smtClean="0">
              <a:solidFill>
                <a:schemeClr val="bg1"/>
              </a:solidFill>
            </a:rPr>
            <a:t> факту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6004357" y="1429033"/>
        <a:ext cx="1868440" cy="716098"/>
      </dsp:txXfrm>
    </dsp:sp>
    <dsp:sp modelId="{0D4665BC-E815-4966-B21C-BFB962D04CAF}">
      <dsp:nvSpPr>
        <dsp:cNvPr id="0" name=""/>
        <dsp:cNvSpPr/>
      </dsp:nvSpPr>
      <dsp:spPr>
        <a:xfrm>
          <a:off x="6387050" y="2145132"/>
          <a:ext cx="1868440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313714"/>
              <a:satOff val="-5045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i="1" kern="1200" dirty="0" smtClean="0"/>
            <a:t>Погана погода</a:t>
          </a:r>
          <a:endParaRPr lang="ru-RU" sz="1900" i="1" kern="1200" dirty="0"/>
        </a:p>
      </dsp:txBody>
      <dsp:txXfrm>
        <a:off x="6419104" y="2177186"/>
        <a:ext cx="1804332" cy="1030292"/>
      </dsp:txXfrm>
    </dsp:sp>
    <dsp:sp modelId="{E6983FE6-7DFE-4FD5-B35C-13E36D163480}">
      <dsp:nvSpPr>
        <dsp:cNvPr id="0" name=""/>
        <dsp:cNvSpPr/>
      </dsp:nvSpPr>
      <dsp:spPr>
        <a:xfrm>
          <a:off x="8156046" y="1554489"/>
          <a:ext cx="600487" cy="46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9970570"/>
            <a:satOff val="-7567"/>
            <a:lumOff val="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8156046" y="1647526"/>
        <a:ext cx="460931" cy="279113"/>
      </dsp:txXfrm>
    </dsp:sp>
    <dsp:sp modelId="{364F818F-8980-44EB-B7DC-6FDF67C93332}">
      <dsp:nvSpPr>
        <dsp:cNvPr id="0" name=""/>
        <dsp:cNvSpPr/>
      </dsp:nvSpPr>
      <dsp:spPr>
        <a:xfrm>
          <a:off x="9005793" y="1429033"/>
          <a:ext cx="1868440" cy="1074147"/>
        </a:xfrm>
        <a:prstGeom prst="roundRect">
          <a:avLst>
            <a:gd name="adj" fmla="val 10000"/>
          </a:avLst>
        </a:prstGeom>
        <a:solidFill>
          <a:schemeClr val="accent2">
            <a:hueOff val="-19970570"/>
            <a:satOff val="-7567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bg1"/>
              </a:solidFill>
            </a:rPr>
            <a:t>Іде дощ?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9005793" y="1429033"/>
        <a:ext cx="1868440" cy="716098"/>
      </dsp:txXfrm>
    </dsp:sp>
    <dsp:sp modelId="{0205BA2E-8ABD-415C-B1B2-485A2DE482FA}">
      <dsp:nvSpPr>
        <dsp:cNvPr id="0" name=""/>
        <dsp:cNvSpPr/>
      </dsp:nvSpPr>
      <dsp:spPr>
        <a:xfrm>
          <a:off x="9388485" y="2145132"/>
          <a:ext cx="1868440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9970570"/>
              <a:satOff val="-7567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i="1" kern="1200" dirty="0" smtClean="0"/>
            <a:t>Запит інформації</a:t>
          </a:r>
          <a:endParaRPr lang="ru-RU" sz="1900" i="1" kern="1200" dirty="0"/>
        </a:p>
      </dsp:txBody>
      <dsp:txXfrm>
        <a:off x="9420539" y="2177186"/>
        <a:ext cx="1804332" cy="1030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C1E5-8A6E-4A8C-BADD-CE1DA7CF739F}">
      <dsp:nvSpPr>
        <dsp:cNvPr id="0" name=""/>
        <dsp:cNvSpPr/>
      </dsp:nvSpPr>
      <dsp:spPr>
        <a:xfrm>
          <a:off x="0" y="0"/>
          <a:ext cx="11114722" cy="21338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9FFE0F-C644-451B-96B9-891CB8A4F230}">
      <dsp:nvSpPr>
        <dsp:cNvPr id="0" name=""/>
        <dsp:cNvSpPr/>
      </dsp:nvSpPr>
      <dsp:spPr>
        <a:xfrm>
          <a:off x="333441" y="284509"/>
          <a:ext cx="3264949" cy="15647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D1FB109-28EF-49D9-8E8F-9ACA85C264AF}">
      <dsp:nvSpPr>
        <dsp:cNvPr id="0" name=""/>
        <dsp:cNvSpPr/>
      </dsp:nvSpPr>
      <dsp:spPr>
        <a:xfrm rot="10800000">
          <a:off x="333441" y="2133817"/>
          <a:ext cx="3264949" cy="26079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err="1" smtClean="0">
              <a:solidFill>
                <a:schemeClr val="bg1"/>
              </a:solidFill>
            </a:rPr>
            <a:t>локуція</a:t>
          </a:r>
          <a:r>
            <a:rPr lang="uk-UA" sz="1800" kern="1200" dirty="0" smtClean="0">
              <a:solidFill>
                <a:schemeClr val="bg1"/>
              </a:solidFill>
            </a:rPr>
            <a:t>- говоріння у сукупності фонетичного, </a:t>
          </a:r>
          <a:r>
            <a:rPr lang="uk-UA" sz="1800" kern="1200" dirty="0" err="1" smtClean="0">
              <a:solidFill>
                <a:schemeClr val="bg1"/>
              </a:solidFill>
            </a:rPr>
            <a:t>фатичного</a:t>
          </a:r>
          <a:r>
            <a:rPr lang="uk-UA" sz="1800" kern="1200" dirty="0" smtClean="0">
              <a:solidFill>
                <a:schemeClr val="bg1"/>
              </a:solidFill>
            </a:rPr>
            <a:t> (лексикалізації та граматикалізації висловлення) і </a:t>
          </a:r>
          <a:r>
            <a:rPr lang="uk-UA" sz="1800" kern="1200" dirty="0" err="1" smtClean="0">
              <a:solidFill>
                <a:schemeClr val="bg1"/>
              </a:solidFill>
            </a:rPr>
            <a:t>ретичного</a:t>
          </a:r>
          <a:r>
            <a:rPr lang="uk-UA" sz="1800" kern="1200" dirty="0" smtClean="0">
              <a:solidFill>
                <a:schemeClr val="bg1"/>
              </a:solidFill>
            </a:rPr>
            <a:t> (</a:t>
          </a:r>
          <a:r>
            <a:rPr lang="uk-UA" sz="1800" kern="1200" dirty="0" err="1" smtClean="0">
              <a:solidFill>
                <a:schemeClr val="bg1"/>
              </a:solidFill>
            </a:rPr>
            <a:t>смислопородження</a:t>
          </a:r>
          <a:r>
            <a:rPr lang="uk-UA" sz="1800" kern="1200" dirty="0" smtClean="0">
              <a:solidFill>
                <a:schemeClr val="bg1"/>
              </a:solidFill>
            </a:rPr>
            <a:t> й референтного співвіднесення) компонентів;</a:t>
          </a:r>
          <a:endParaRPr lang="ru-RU" sz="1800" kern="1200" dirty="0">
            <a:solidFill>
              <a:schemeClr val="bg1"/>
            </a:solidFill>
          </a:endParaRPr>
        </a:p>
      </dsp:txBody>
      <dsp:txXfrm rot="10800000">
        <a:off x="413646" y="2133817"/>
        <a:ext cx="3104539" cy="2527794"/>
      </dsp:txXfrm>
    </dsp:sp>
    <dsp:sp modelId="{4EDCDBCB-C0DB-42D5-BCAC-7B81D1561FF0}">
      <dsp:nvSpPr>
        <dsp:cNvPr id="0" name=""/>
        <dsp:cNvSpPr/>
      </dsp:nvSpPr>
      <dsp:spPr>
        <a:xfrm>
          <a:off x="3924886" y="284509"/>
          <a:ext cx="3264949" cy="15647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ABBAA-5E96-40FB-B8C6-7E4AF8C76CF5}">
      <dsp:nvSpPr>
        <dsp:cNvPr id="0" name=""/>
        <dsp:cNvSpPr/>
      </dsp:nvSpPr>
      <dsp:spPr>
        <a:xfrm rot="10800000">
          <a:off x="3924886" y="2133817"/>
          <a:ext cx="3264949" cy="26079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9985285"/>
                <a:satOff val="-3784"/>
                <a:lumOff val="1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85285"/>
                <a:satOff val="-3784"/>
                <a:lumOff val="1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85285"/>
                <a:satOff val="-3784"/>
                <a:lumOff val="1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err="1" smtClean="0">
              <a:solidFill>
                <a:schemeClr val="bg1"/>
              </a:solidFill>
            </a:rPr>
            <a:t>іллокуція</a:t>
          </a:r>
          <a:r>
            <a:rPr lang="uk-UA" sz="1800" i="1" kern="1200" dirty="0" smtClean="0">
              <a:solidFill>
                <a:schemeClr val="bg1"/>
              </a:solidFill>
            </a:rPr>
            <a:t> -</a:t>
          </a:r>
          <a:r>
            <a:rPr lang="uk-UA" sz="1800" kern="1200" dirty="0" smtClean="0">
              <a:solidFill>
                <a:schemeClr val="bg1"/>
              </a:solidFill>
            </a:rPr>
            <a:t>намір, мета, продуманий </a:t>
          </a:r>
          <a:r>
            <a:rPr lang="uk-UA" sz="1800" kern="1200" dirty="0" err="1" smtClean="0">
              <a:solidFill>
                <a:schemeClr val="bg1"/>
              </a:solidFill>
            </a:rPr>
            <a:t>розрахунк</a:t>
          </a:r>
          <a:r>
            <a:rPr lang="uk-UA" sz="1800" kern="1200" dirty="0" smtClean="0">
              <a:solidFill>
                <a:schemeClr val="bg1"/>
              </a:solidFill>
            </a:rPr>
            <a:t> (наприклад, інформування, наказ, попередження тощо)</a:t>
          </a:r>
          <a:endParaRPr lang="ru-RU" sz="1800" kern="1200" dirty="0">
            <a:solidFill>
              <a:schemeClr val="bg1"/>
            </a:solidFill>
          </a:endParaRPr>
        </a:p>
      </dsp:txBody>
      <dsp:txXfrm rot="10800000">
        <a:off x="4005091" y="2133817"/>
        <a:ext cx="3104539" cy="2527794"/>
      </dsp:txXfrm>
    </dsp:sp>
    <dsp:sp modelId="{031A2AE3-5466-4B03-98E7-380473291AED}">
      <dsp:nvSpPr>
        <dsp:cNvPr id="0" name=""/>
        <dsp:cNvSpPr/>
      </dsp:nvSpPr>
      <dsp:spPr>
        <a:xfrm>
          <a:off x="7516330" y="284509"/>
          <a:ext cx="3264949" cy="15647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7FC0A5-9FFE-47E5-A9CA-7608A3A196AB}">
      <dsp:nvSpPr>
        <dsp:cNvPr id="0" name=""/>
        <dsp:cNvSpPr/>
      </dsp:nvSpPr>
      <dsp:spPr>
        <a:xfrm rot="10800000">
          <a:off x="7516330" y="2133817"/>
          <a:ext cx="3264949" cy="260799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err="1" smtClean="0">
              <a:solidFill>
                <a:schemeClr val="bg1"/>
              </a:solidFill>
            </a:rPr>
            <a:t>перлокуція</a:t>
          </a:r>
          <a:r>
            <a:rPr lang="uk-UA" sz="1800" i="1" kern="1200" dirty="0" smtClean="0">
              <a:solidFill>
                <a:schemeClr val="bg1"/>
              </a:solidFill>
            </a:rPr>
            <a:t> - </a:t>
          </a:r>
          <a:r>
            <a:rPr lang="uk-UA" sz="1800" kern="1200" dirty="0" smtClean="0">
              <a:solidFill>
                <a:schemeClr val="bg1"/>
              </a:solidFill>
            </a:rPr>
            <a:t>наслідок досягнення результату мовленнєвого акту зважаючи на вплив мовця на свідомість і поведінку адресата (виконання наказу, острах, подив тощо). </a:t>
          </a:r>
          <a:endParaRPr lang="ru-RU" sz="1800" kern="1200" dirty="0">
            <a:solidFill>
              <a:schemeClr val="bg1"/>
            </a:solidFill>
          </a:endParaRPr>
        </a:p>
      </dsp:txBody>
      <dsp:txXfrm rot="10800000">
        <a:off x="7596535" y="2133817"/>
        <a:ext cx="3104539" cy="25277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17AF4-C5C1-4AFE-9218-F33EA3DEBCEA}">
      <dsp:nvSpPr>
        <dsp:cNvPr id="0" name=""/>
        <dsp:cNvSpPr/>
      </dsp:nvSpPr>
      <dsp:spPr>
        <a:xfrm>
          <a:off x="1877" y="598394"/>
          <a:ext cx="4004210" cy="24025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i="1" kern="1200" dirty="0" smtClean="0">
              <a:solidFill>
                <a:schemeClr val="bg1"/>
              </a:solidFill>
            </a:rPr>
            <a:t>комунікативні стратегії розглядають як мистецтво управління, що засновується на певних прогнозах мети спілкування,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72245" y="668762"/>
        <a:ext cx="3863474" cy="2261790"/>
      </dsp:txXfrm>
    </dsp:sp>
    <dsp:sp modelId="{ED1FC4C4-4633-443A-8AB0-578AF75B837E}">
      <dsp:nvSpPr>
        <dsp:cNvPr id="0" name=""/>
        <dsp:cNvSpPr/>
      </dsp:nvSpPr>
      <dsp:spPr>
        <a:xfrm>
          <a:off x="4406509" y="1303135"/>
          <a:ext cx="848892" cy="993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406509" y="1501744"/>
        <a:ext cx="594224" cy="595826"/>
      </dsp:txXfrm>
    </dsp:sp>
    <dsp:sp modelId="{074D6129-A5EE-4D26-AF66-28AED759510D}">
      <dsp:nvSpPr>
        <dsp:cNvPr id="0" name=""/>
        <dsp:cNvSpPr/>
      </dsp:nvSpPr>
      <dsp:spPr>
        <a:xfrm>
          <a:off x="5607772" y="598394"/>
          <a:ext cx="4004210" cy="24025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i="1" kern="1200" dirty="0" smtClean="0">
              <a:solidFill>
                <a:schemeClr val="bg1"/>
              </a:solidFill>
            </a:rPr>
            <a:t>а тактики</a:t>
          </a:r>
          <a:r>
            <a:rPr lang="uk-UA" sz="2300" kern="1200" dirty="0" smtClean="0">
              <a:solidFill>
                <a:schemeClr val="bg1"/>
              </a:solidFill>
            </a:rPr>
            <a:t> - </a:t>
          </a:r>
          <a:r>
            <a:rPr lang="uk-UA" sz="2300" i="1" kern="1200" dirty="0" smtClean="0">
              <a:solidFill>
                <a:schemeClr val="bg1"/>
              </a:solidFill>
            </a:rPr>
            <a:t>як прийоми або способи досяг­нення цієї мети</a:t>
          </a:r>
          <a:r>
            <a:rPr lang="uk-UA" sz="2300" kern="1200" dirty="0" smtClean="0">
              <a:solidFill>
                <a:schemeClr val="bg1"/>
              </a:solidFill>
            </a:rPr>
            <a:t>. 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5678140" y="668762"/>
        <a:ext cx="3863474" cy="2261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2B0A8-4D83-423A-B56E-E10773F3328F}">
      <dsp:nvSpPr>
        <dsp:cNvPr id="0" name=""/>
        <dsp:cNvSpPr/>
      </dsp:nvSpPr>
      <dsp:spPr>
        <a:xfrm>
          <a:off x="4356736" y="2175691"/>
          <a:ext cx="494981" cy="1033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490" y="0"/>
              </a:lnTo>
              <a:lnTo>
                <a:pt x="247490" y="1033453"/>
              </a:lnTo>
              <a:lnTo>
                <a:pt x="494981" y="10334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75580" y="2663771"/>
        <a:ext cx="57293" cy="57293"/>
      </dsp:txXfrm>
    </dsp:sp>
    <dsp:sp modelId="{389BF0FD-5152-4789-AF69-6A6152763419}">
      <dsp:nvSpPr>
        <dsp:cNvPr id="0" name=""/>
        <dsp:cNvSpPr/>
      </dsp:nvSpPr>
      <dsp:spPr>
        <a:xfrm>
          <a:off x="4356736" y="2129971"/>
          <a:ext cx="542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4355" y="2162132"/>
        <a:ext cx="27117" cy="27117"/>
      </dsp:txXfrm>
    </dsp:sp>
    <dsp:sp modelId="{F81D362A-30A3-44FF-A5D6-6AB2804C944D}">
      <dsp:nvSpPr>
        <dsp:cNvPr id="0" name=""/>
        <dsp:cNvSpPr/>
      </dsp:nvSpPr>
      <dsp:spPr>
        <a:xfrm>
          <a:off x="4356736" y="1142238"/>
          <a:ext cx="542356" cy="1033453"/>
        </a:xfrm>
        <a:custGeom>
          <a:avLst/>
          <a:gdLst/>
          <a:ahLst/>
          <a:cxnLst/>
          <a:rect l="0" t="0" r="0" b="0"/>
          <a:pathLst>
            <a:path>
              <a:moveTo>
                <a:pt x="0" y="1033453"/>
              </a:moveTo>
              <a:lnTo>
                <a:pt x="271178" y="1033453"/>
              </a:lnTo>
              <a:lnTo>
                <a:pt x="271178" y="0"/>
              </a:lnTo>
              <a:lnTo>
                <a:pt x="54235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8736" y="1629786"/>
        <a:ext cx="58356" cy="58356"/>
      </dsp:txXfrm>
    </dsp:sp>
    <dsp:sp modelId="{34731E6F-C41C-48CC-85E8-F8F185DB7C63}">
      <dsp:nvSpPr>
        <dsp:cNvPr id="0" name=""/>
        <dsp:cNvSpPr/>
      </dsp:nvSpPr>
      <dsp:spPr>
        <a:xfrm rot="16200000">
          <a:off x="1767663" y="1762310"/>
          <a:ext cx="4351383" cy="8267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прагматика</a:t>
          </a:r>
          <a:endParaRPr lang="ru-RU" sz="5600" kern="1200" dirty="0"/>
        </a:p>
      </dsp:txBody>
      <dsp:txXfrm>
        <a:off x="1767663" y="1762310"/>
        <a:ext cx="4351383" cy="826762"/>
      </dsp:txXfrm>
    </dsp:sp>
    <dsp:sp modelId="{A04BB813-2DDF-4D7D-8C56-0DCD298B728A}">
      <dsp:nvSpPr>
        <dsp:cNvPr id="0" name=""/>
        <dsp:cNvSpPr/>
      </dsp:nvSpPr>
      <dsp:spPr>
        <a:xfrm>
          <a:off x="4899092" y="728856"/>
          <a:ext cx="2711781" cy="8267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 smtClean="0"/>
            <a:t>мікропрагматика</a:t>
          </a:r>
          <a:endParaRPr lang="ru-RU" sz="2600" kern="1200" dirty="0"/>
        </a:p>
      </dsp:txBody>
      <dsp:txXfrm>
        <a:off x="4899092" y="728856"/>
        <a:ext cx="2711781" cy="826762"/>
      </dsp:txXfrm>
    </dsp:sp>
    <dsp:sp modelId="{391EAF78-7D6A-4A6E-A1D5-4FE1910F52DD}">
      <dsp:nvSpPr>
        <dsp:cNvPr id="0" name=""/>
        <dsp:cNvSpPr/>
      </dsp:nvSpPr>
      <dsp:spPr>
        <a:xfrm>
          <a:off x="4899092" y="1762310"/>
          <a:ext cx="2711781" cy="8267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 smtClean="0"/>
            <a:t>макропрагматика</a:t>
          </a:r>
          <a:endParaRPr lang="ru-RU" sz="2600" kern="1200" dirty="0"/>
        </a:p>
      </dsp:txBody>
      <dsp:txXfrm>
        <a:off x="4899092" y="1762310"/>
        <a:ext cx="2711781" cy="826762"/>
      </dsp:txXfrm>
    </dsp:sp>
    <dsp:sp modelId="{AF56073B-C4CD-4619-9DBC-4B88667860A4}">
      <dsp:nvSpPr>
        <dsp:cNvPr id="0" name=""/>
        <dsp:cNvSpPr/>
      </dsp:nvSpPr>
      <dsp:spPr>
        <a:xfrm>
          <a:off x="4851717" y="2795763"/>
          <a:ext cx="2711781" cy="8267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 smtClean="0"/>
            <a:t>мегапрагматика</a:t>
          </a:r>
          <a:endParaRPr lang="ru-RU" sz="2600" kern="1200" dirty="0"/>
        </a:p>
      </dsp:txBody>
      <dsp:txXfrm>
        <a:off x="4851717" y="2795763"/>
        <a:ext cx="2711781" cy="826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9DA7-0E71-4F2D-AF11-24721B6C1194}">
      <dsp:nvSpPr>
        <dsp:cNvPr id="0" name=""/>
        <dsp:cNvSpPr/>
      </dsp:nvSpPr>
      <dsp:spPr>
        <a:xfrm>
          <a:off x="1300895" y="9545"/>
          <a:ext cx="8486804" cy="12360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62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Мікропрагматика</a:t>
          </a:r>
          <a:endParaRPr lang="ru-RU" sz="2400" kern="1200" dirty="0"/>
        </a:p>
      </dsp:txBody>
      <dsp:txXfrm>
        <a:off x="1300895" y="318546"/>
        <a:ext cx="8177804" cy="618001"/>
      </dsp:txXfrm>
    </dsp:sp>
    <dsp:sp modelId="{AD0B1E66-3998-48EC-B565-CD45090D3576}">
      <dsp:nvSpPr>
        <dsp:cNvPr id="0" name=""/>
        <dsp:cNvSpPr/>
      </dsp:nvSpPr>
      <dsp:spPr>
        <a:xfrm>
          <a:off x="1300895" y="962681"/>
          <a:ext cx="2613935" cy="2380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/>
            <a:t>розділ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лінгвістичної</a:t>
          </a:r>
          <a:r>
            <a:rPr lang="ru-RU" sz="1700" b="0" i="0" kern="1200" dirty="0" smtClean="0"/>
            <a:t> прагматики, </a:t>
          </a:r>
          <a:r>
            <a:rPr lang="ru-RU" sz="1700" b="0" i="0" kern="1200" dirty="0" err="1" smtClean="0"/>
            <a:t>що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досліджує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проблеми</a:t>
          </a:r>
          <a:r>
            <a:rPr lang="ru-RU" sz="1700" b="0" i="0" kern="1200" dirty="0" smtClean="0"/>
            <a:t>, </a:t>
          </a:r>
          <a:r>
            <a:rPr lang="ru-RU" sz="1700" b="0" i="0" kern="1200" dirty="0" err="1" smtClean="0"/>
            <a:t>пов’язані</a:t>
          </a:r>
          <a:r>
            <a:rPr lang="ru-RU" sz="1700" b="0" i="0" kern="1200" dirty="0" smtClean="0"/>
            <a:t> з </a:t>
          </a:r>
          <a:r>
            <a:rPr lang="ru-RU" sz="1700" b="0" i="0" kern="1200" dirty="0" err="1" smtClean="0"/>
            <a:t>прагматикою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лексичних</a:t>
          </a:r>
          <a:r>
            <a:rPr lang="ru-RU" sz="1700" b="0" i="0" kern="1200" dirty="0" smtClean="0"/>
            <a:t> і </a:t>
          </a:r>
          <a:r>
            <a:rPr lang="ru-RU" sz="1700" b="0" i="0" kern="1200" dirty="0" err="1" smtClean="0"/>
            <a:t>граматичних</a:t>
          </a:r>
          <a:r>
            <a:rPr lang="ru-RU" sz="1700" b="0" i="0" kern="1200" dirty="0" smtClean="0"/>
            <a:t> </a:t>
          </a:r>
          <a:r>
            <a:rPr lang="ru-RU" sz="1700" b="0" i="0" kern="1200" dirty="0" err="1" smtClean="0"/>
            <a:t>одиниць</a:t>
          </a:r>
          <a:r>
            <a:rPr lang="ru-RU" sz="1700" b="0" i="0" kern="1200" dirty="0" smtClean="0"/>
            <a:t> та </a:t>
          </a:r>
          <a:r>
            <a:rPr lang="ru-RU" sz="1700" b="0" i="0" kern="1200" dirty="0" err="1" smtClean="0"/>
            <a:t>категорій</a:t>
          </a:r>
          <a:r>
            <a:rPr lang="ru-RU" sz="1700" b="0" i="0" kern="1200" dirty="0" smtClean="0"/>
            <a:t> у </a:t>
          </a:r>
          <a:r>
            <a:rPr lang="ru-RU" sz="1700" b="0" i="0" kern="1200" dirty="0" err="1" smtClean="0"/>
            <a:t>мові</a:t>
          </a:r>
          <a:r>
            <a:rPr lang="ru-RU" sz="1700" b="0" i="0" kern="1200" dirty="0" smtClean="0"/>
            <a:t>, </a:t>
          </a:r>
          <a:r>
            <a:rPr lang="ru-RU" sz="1700" b="0" i="0" kern="1200" dirty="0" err="1" smtClean="0"/>
            <a:t>мовленні</a:t>
          </a:r>
          <a:r>
            <a:rPr lang="ru-RU" sz="1700" b="0" i="0" kern="1200" dirty="0" smtClean="0"/>
            <a:t> та </a:t>
          </a:r>
          <a:r>
            <a:rPr lang="ru-RU" sz="1700" b="0" i="0" kern="1200" dirty="0" err="1" smtClean="0"/>
            <a:t>спілкуванні</a:t>
          </a:r>
          <a:r>
            <a:rPr lang="ru-RU" sz="1700" b="0" i="0" kern="1200" dirty="0" smtClean="0"/>
            <a:t> (</a:t>
          </a:r>
          <a:r>
            <a:rPr lang="ru-RU" sz="1700" b="0" i="0" kern="1200" dirty="0" err="1" smtClean="0"/>
            <a:t>комунікації</a:t>
          </a:r>
          <a:r>
            <a:rPr lang="ru-RU" sz="1700" b="0" i="0" kern="1200" dirty="0" smtClean="0"/>
            <a:t>)</a:t>
          </a:r>
          <a:endParaRPr lang="ru-RU" sz="1700" kern="1200" dirty="0"/>
        </a:p>
      </dsp:txBody>
      <dsp:txXfrm>
        <a:off x="1300895" y="962681"/>
        <a:ext cx="2613935" cy="2380995"/>
      </dsp:txXfrm>
    </dsp:sp>
    <dsp:sp modelId="{324E38A8-4C11-4E79-B462-0A2ABF620006}">
      <dsp:nvSpPr>
        <dsp:cNvPr id="0" name=""/>
        <dsp:cNvSpPr/>
      </dsp:nvSpPr>
      <dsp:spPr>
        <a:xfrm>
          <a:off x="3914831" y="421545"/>
          <a:ext cx="5872868" cy="12360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4498670"/>
            <a:satOff val="-20763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62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Макропрагматика</a:t>
          </a:r>
          <a:endParaRPr lang="ru-RU" sz="2400" kern="1200" dirty="0"/>
        </a:p>
      </dsp:txBody>
      <dsp:txXfrm>
        <a:off x="3914831" y="730546"/>
        <a:ext cx="5563868" cy="618001"/>
      </dsp:txXfrm>
    </dsp:sp>
    <dsp:sp modelId="{4245E5BD-3778-4C03-B6D8-4E0E6D2E8F20}">
      <dsp:nvSpPr>
        <dsp:cNvPr id="0" name=""/>
        <dsp:cNvSpPr/>
      </dsp:nvSpPr>
      <dsp:spPr>
        <a:xfrm>
          <a:off x="3914831" y="1374681"/>
          <a:ext cx="2613935" cy="23809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498670"/>
              <a:satOff val="-20763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прагматика категорій міжособистісного спілкування</a:t>
          </a:r>
          <a:endParaRPr lang="ru-RU" sz="1700" kern="1200" dirty="0"/>
        </a:p>
      </dsp:txBody>
      <dsp:txXfrm>
        <a:off x="3914831" y="1374681"/>
        <a:ext cx="2613935" cy="2380995"/>
      </dsp:txXfrm>
    </dsp:sp>
    <dsp:sp modelId="{9847C414-680D-4502-A973-34D68A920E7D}">
      <dsp:nvSpPr>
        <dsp:cNvPr id="0" name=""/>
        <dsp:cNvSpPr/>
      </dsp:nvSpPr>
      <dsp:spPr>
        <a:xfrm>
          <a:off x="6528767" y="833546"/>
          <a:ext cx="3258932" cy="12360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8997340"/>
            <a:satOff val="-41525"/>
            <a:lumOff val="-1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62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Мегапрагматика</a:t>
          </a:r>
          <a:endParaRPr lang="ru-RU" sz="2400" kern="1200" dirty="0"/>
        </a:p>
      </dsp:txBody>
      <dsp:txXfrm>
        <a:off x="6528767" y="1142547"/>
        <a:ext cx="2949932" cy="618001"/>
      </dsp:txXfrm>
    </dsp:sp>
    <dsp:sp modelId="{54F9CF69-F268-4A99-805C-856DF4862AA1}">
      <dsp:nvSpPr>
        <dsp:cNvPr id="0" name=""/>
        <dsp:cNvSpPr/>
      </dsp:nvSpPr>
      <dsp:spPr>
        <a:xfrm>
          <a:off x="6528767" y="1786682"/>
          <a:ext cx="2613935" cy="2346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997340"/>
              <a:satOff val="-41525"/>
              <a:lumOff val="-1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прагматика соціального контексту, зосереджується на проблемах специфіки соціального контексту і його впливу на всі складові комунікативного акту, зокрема дискурси</a:t>
          </a:r>
          <a:endParaRPr lang="ru-RU" sz="1700" kern="1200" dirty="0"/>
        </a:p>
      </dsp:txBody>
      <dsp:txXfrm>
        <a:off x="6528767" y="1786682"/>
        <a:ext cx="2613935" cy="2346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4D553-5189-4660-B778-75E6C04F17B4}">
      <dsp:nvSpPr>
        <dsp:cNvPr id="0" name=""/>
        <dsp:cNvSpPr/>
      </dsp:nvSpPr>
      <dsp:spPr>
        <a:xfrm>
          <a:off x="3159924" y="3490983"/>
          <a:ext cx="2465911" cy="21260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>
              <a:solidFill>
                <a:schemeClr val="bg1"/>
              </a:solidFill>
            </a:rPr>
            <a:t>Функційна</a:t>
          </a:r>
          <a:r>
            <a:rPr lang="uk-UA" sz="1900" kern="1200" dirty="0" smtClean="0">
              <a:solidFill>
                <a:schemeClr val="bg1"/>
              </a:solidFill>
            </a:rPr>
            <a:t> лінгвістика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542587" y="3820905"/>
        <a:ext cx="1700585" cy="1466201"/>
      </dsp:txXfrm>
    </dsp:sp>
    <dsp:sp modelId="{6BD24162-E2E9-4FDB-B727-91AC1EA74FDB}">
      <dsp:nvSpPr>
        <dsp:cNvPr id="0" name=""/>
        <dsp:cNvSpPr/>
      </dsp:nvSpPr>
      <dsp:spPr>
        <a:xfrm>
          <a:off x="3223985" y="4429589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B1BA-D772-47B2-AAB2-61C3B4E6C011}">
      <dsp:nvSpPr>
        <dsp:cNvPr id="0" name=""/>
        <dsp:cNvSpPr/>
      </dsp:nvSpPr>
      <dsp:spPr>
        <a:xfrm>
          <a:off x="1052053" y="2349041"/>
          <a:ext cx="2465911" cy="212604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0E7D2-4D6D-4576-BAC0-5BD151798601}">
      <dsp:nvSpPr>
        <dsp:cNvPr id="0" name=""/>
        <dsp:cNvSpPr/>
      </dsp:nvSpPr>
      <dsp:spPr>
        <a:xfrm>
          <a:off x="2730803" y="4194235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99468"/>
              <a:satOff val="-8305"/>
              <a:lumOff val="-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49019-DD32-4440-A887-D10A53689020}">
      <dsp:nvSpPr>
        <dsp:cNvPr id="0" name=""/>
        <dsp:cNvSpPr/>
      </dsp:nvSpPr>
      <dsp:spPr>
        <a:xfrm>
          <a:off x="5260775" y="2323764"/>
          <a:ext cx="2465911" cy="21260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498670"/>
            <a:satOff val="-20763"/>
            <a:lumOff val="-6471"/>
            <a:alphaOff val="0"/>
          </a:schemeClr>
        </a:solidFill>
        <a:ln w="12700" cap="flat" cmpd="sng" algn="ctr">
          <a:solidFill>
            <a:schemeClr val="accent4">
              <a:hueOff val="4498670"/>
              <a:satOff val="-20763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bg1"/>
              </a:solidFill>
            </a:rPr>
            <a:t>Комунікативна лінгвістика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5643438" y="2653686"/>
        <a:ext cx="1700585" cy="1466201"/>
      </dsp:txXfrm>
    </dsp:sp>
    <dsp:sp modelId="{9D1CF10F-1802-42FF-B143-F102E6370F1F}">
      <dsp:nvSpPr>
        <dsp:cNvPr id="0" name=""/>
        <dsp:cNvSpPr/>
      </dsp:nvSpPr>
      <dsp:spPr>
        <a:xfrm>
          <a:off x="6946546" y="4166712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598936"/>
              <a:satOff val="-16610"/>
              <a:lumOff val="-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7E056-BE3A-44C7-B8BA-9C1A4764EA73}">
      <dsp:nvSpPr>
        <dsp:cNvPr id="0" name=""/>
        <dsp:cNvSpPr/>
      </dsp:nvSpPr>
      <dsp:spPr>
        <a:xfrm>
          <a:off x="7361626" y="3490983"/>
          <a:ext cx="2465911" cy="212604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4498670"/>
              <a:satOff val="-20763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68494-D815-47E8-83B2-739BB66080CF}">
      <dsp:nvSpPr>
        <dsp:cNvPr id="0" name=""/>
        <dsp:cNvSpPr/>
      </dsp:nvSpPr>
      <dsp:spPr>
        <a:xfrm>
          <a:off x="7425687" y="4429589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398404"/>
              <a:satOff val="-24915"/>
              <a:lumOff val="-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E71A1-CB66-4DAF-BC63-920E1B2C2C84}">
      <dsp:nvSpPr>
        <dsp:cNvPr id="0" name=""/>
        <dsp:cNvSpPr/>
      </dsp:nvSpPr>
      <dsp:spPr>
        <a:xfrm>
          <a:off x="3159924" y="1161601"/>
          <a:ext cx="2465911" cy="21260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997340"/>
            <a:satOff val="-41525"/>
            <a:lumOff val="-12942"/>
            <a:alphaOff val="0"/>
          </a:schemeClr>
        </a:solidFill>
        <a:ln w="12700" cap="flat" cmpd="sng" algn="ctr">
          <a:solidFill>
            <a:schemeClr val="accent4">
              <a:hueOff val="8997340"/>
              <a:satOff val="-41525"/>
              <a:lumOff val="-1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bg1"/>
              </a:solidFill>
            </a:rPr>
            <a:t>Когнітивна лінгвістика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542587" y="1491523"/>
        <a:ext cx="1700585" cy="1466201"/>
      </dsp:txXfrm>
    </dsp:sp>
    <dsp:sp modelId="{22290E9B-7E12-4525-80C3-8EDB9CCCD66A}">
      <dsp:nvSpPr>
        <dsp:cNvPr id="0" name=""/>
        <dsp:cNvSpPr/>
      </dsp:nvSpPr>
      <dsp:spPr>
        <a:xfrm>
          <a:off x="4831654" y="1207661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197872"/>
              <a:satOff val="-33220"/>
              <a:lumOff val="-10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5FA67-E68D-43A5-B907-D95D536BB7B2}">
      <dsp:nvSpPr>
        <dsp:cNvPr id="0" name=""/>
        <dsp:cNvSpPr/>
      </dsp:nvSpPr>
      <dsp:spPr>
        <a:xfrm>
          <a:off x="5260775" y="0"/>
          <a:ext cx="2465911" cy="212604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8997340"/>
              <a:satOff val="-41525"/>
              <a:lumOff val="-1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9E33E-DCEC-434B-845A-6540CE16BFB0}">
      <dsp:nvSpPr>
        <dsp:cNvPr id="0" name=""/>
        <dsp:cNvSpPr/>
      </dsp:nvSpPr>
      <dsp:spPr>
        <a:xfrm>
          <a:off x="5333612" y="933550"/>
          <a:ext cx="288713" cy="248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997340"/>
              <a:satOff val="-41525"/>
              <a:lumOff val="-1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63672-B5A2-41A5-958A-F51B821A0438}">
      <dsp:nvSpPr>
        <dsp:cNvPr id="0" name=""/>
        <dsp:cNvSpPr/>
      </dsp:nvSpPr>
      <dsp:spPr>
        <a:xfrm>
          <a:off x="4101300" y="2237456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0F92F2-39D6-4450-9137-816BF3680604}">
      <dsp:nvSpPr>
        <dsp:cNvPr id="0" name=""/>
        <dsp:cNvSpPr/>
      </dsp:nvSpPr>
      <dsp:spPr>
        <a:xfrm>
          <a:off x="4012761" y="2379344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340000"/>
                <a:satOff val="5224"/>
                <a:lumOff val="222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40000"/>
                <a:satOff val="5224"/>
                <a:lumOff val="222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40000"/>
                <a:satOff val="5224"/>
                <a:lumOff val="222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340000"/>
              <a:satOff val="5224"/>
              <a:lumOff val="2222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BB83A6-2956-417D-9571-C3592AFDBA80}">
      <dsp:nvSpPr>
        <dsp:cNvPr id="0" name=""/>
        <dsp:cNvSpPr/>
      </dsp:nvSpPr>
      <dsp:spPr>
        <a:xfrm>
          <a:off x="3907242" y="2502189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679999"/>
                <a:satOff val="10449"/>
                <a:lumOff val="444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679999"/>
                <a:satOff val="10449"/>
                <a:lumOff val="444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679999"/>
                <a:satOff val="10449"/>
                <a:lumOff val="444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679999"/>
              <a:satOff val="10449"/>
              <a:lumOff val="4444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3E8530-3CAA-42B8-954A-BFC436E8F5C4}">
      <dsp:nvSpPr>
        <dsp:cNvPr id="0" name=""/>
        <dsp:cNvSpPr/>
      </dsp:nvSpPr>
      <dsp:spPr>
        <a:xfrm>
          <a:off x="4033380" y="809458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1019999"/>
                <a:satOff val="15673"/>
                <a:lumOff val="666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019999"/>
                <a:satOff val="15673"/>
                <a:lumOff val="666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019999"/>
                <a:satOff val="15673"/>
                <a:lumOff val="666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019999"/>
              <a:satOff val="15673"/>
              <a:lumOff val="6667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65056C-83EB-4F0D-9C87-57BE22355B78}">
      <dsp:nvSpPr>
        <dsp:cNvPr id="0" name=""/>
        <dsp:cNvSpPr/>
      </dsp:nvSpPr>
      <dsp:spPr>
        <a:xfrm>
          <a:off x="4168411" y="728992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1359998"/>
                <a:satOff val="20898"/>
                <a:lumOff val="888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359998"/>
                <a:satOff val="20898"/>
                <a:lumOff val="888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359998"/>
                <a:satOff val="20898"/>
                <a:lumOff val="888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359998"/>
              <a:satOff val="20898"/>
              <a:lumOff val="8889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FA53EA-9072-4C7C-A88E-87D00EE85B7D}">
      <dsp:nvSpPr>
        <dsp:cNvPr id="0" name=""/>
        <dsp:cNvSpPr/>
      </dsp:nvSpPr>
      <dsp:spPr>
        <a:xfrm>
          <a:off x="4303039" y="648526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1699998"/>
                <a:satOff val="26122"/>
                <a:lumOff val="1111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699998"/>
                <a:satOff val="26122"/>
                <a:lumOff val="1111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699998"/>
                <a:satOff val="26122"/>
                <a:lumOff val="1111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699998"/>
              <a:satOff val="26122"/>
              <a:lumOff val="11111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8C63F5-8BE5-40D5-BE83-DB3576177140}">
      <dsp:nvSpPr>
        <dsp:cNvPr id="0" name=""/>
        <dsp:cNvSpPr/>
      </dsp:nvSpPr>
      <dsp:spPr>
        <a:xfrm>
          <a:off x="4437666" y="728992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2039997"/>
                <a:satOff val="31347"/>
                <a:lumOff val="1333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2039997"/>
                <a:satOff val="31347"/>
                <a:lumOff val="1333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2039997"/>
                <a:satOff val="31347"/>
                <a:lumOff val="1333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039997"/>
              <a:satOff val="31347"/>
              <a:lumOff val="13333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8A6C8E-15FF-4896-B196-156B65865F93}">
      <dsp:nvSpPr>
        <dsp:cNvPr id="0" name=""/>
        <dsp:cNvSpPr/>
      </dsp:nvSpPr>
      <dsp:spPr>
        <a:xfrm>
          <a:off x="4572698" y="809458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2379996"/>
                <a:satOff val="36571"/>
                <a:lumOff val="1555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2379996"/>
                <a:satOff val="36571"/>
                <a:lumOff val="1555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2379996"/>
                <a:satOff val="36571"/>
                <a:lumOff val="1555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379996"/>
              <a:satOff val="36571"/>
              <a:lumOff val="15556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DDA7CB-64A0-4F9C-9D31-78BCEB9E1466}">
      <dsp:nvSpPr>
        <dsp:cNvPr id="0" name=""/>
        <dsp:cNvSpPr/>
      </dsp:nvSpPr>
      <dsp:spPr>
        <a:xfrm>
          <a:off x="4303039" y="818309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2719996"/>
                <a:satOff val="41796"/>
                <a:lumOff val="1777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2719996"/>
                <a:satOff val="41796"/>
                <a:lumOff val="1777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2719996"/>
                <a:satOff val="41796"/>
                <a:lumOff val="1777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719996"/>
              <a:satOff val="41796"/>
              <a:lumOff val="17778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179E69-72E9-4195-9950-6CE050FD4DDF}">
      <dsp:nvSpPr>
        <dsp:cNvPr id="0" name=""/>
        <dsp:cNvSpPr/>
      </dsp:nvSpPr>
      <dsp:spPr>
        <a:xfrm>
          <a:off x="4303039" y="988092"/>
          <a:ext cx="101071" cy="101071"/>
        </a:xfrm>
        <a:prstGeom prst="ellipse">
          <a:avLst/>
        </a:prstGeom>
        <a:gradFill rotWithShape="0">
          <a:gsLst>
            <a:gs pos="0">
              <a:schemeClr val="accent5">
                <a:hueOff val="3059995"/>
                <a:satOff val="47020"/>
                <a:lumOff val="2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059995"/>
                <a:satOff val="47020"/>
                <a:lumOff val="2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059995"/>
                <a:satOff val="47020"/>
                <a:lumOff val="2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3059995"/>
              <a:satOff val="47020"/>
              <a:lumOff val="2000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304546-5CC6-4A6D-9AA4-5BFEC33F4C60}">
      <dsp:nvSpPr>
        <dsp:cNvPr id="0" name=""/>
        <dsp:cNvSpPr/>
      </dsp:nvSpPr>
      <dsp:spPr>
        <a:xfrm>
          <a:off x="2648570" y="3049146"/>
          <a:ext cx="3851581" cy="8862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1415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Прагмалінгвістика</a:t>
          </a:r>
          <a:endParaRPr lang="ru-RU" sz="2700" kern="1200" dirty="0"/>
        </a:p>
      </dsp:txBody>
      <dsp:txXfrm>
        <a:off x="2691835" y="3092411"/>
        <a:ext cx="3765051" cy="799761"/>
      </dsp:txXfrm>
    </dsp:sp>
    <dsp:sp modelId="{0DB84039-6526-4AA5-BB7A-521B0CEC27AD}">
      <dsp:nvSpPr>
        <dsp:cNvPr id="0" name=""/>
        <dsp:cNvSpPr/>
      </dsp:nvSpPr>
      <dsp:spPr>
        <a:xfrm>
          <a:off x="872524" y="2540114"/>
          <a:ext cx="2014277" cy="17163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C519675-EABC-4CE4-8042-03A48F51B11E}">
      <dsp:nvSpPr>
        <dsp:cNvPr id="0" name=""/>
        <dsp:cNvSpPr/>
      </dsp:nvSpPr>
      <dsp:spPr>
        <a:xfrm>
          <a:off x="845276" y="1312682"/>
          <a:ext cx="9557527" cy="1207190"/>
        </a:xfrm>
        <a:prstGeom prst="roundRect">
          <a:avLst/>
        </a:prstGeom>
        <a:gradFill rotWithShape="0">
          <a:gsLst>
            <a:gs pos="0">
              <a:schemeClr val="accent5">
                <a:hueOff val="3059995"/>
                <a:satOff val="47020"/>
                <a:lumOff val="2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059995"/>
                <a:satOff val="47020"/>
                <a:lumOff val="2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059995"/>
                <a:satOff val="47020"/>
                <a:lumOff val="2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1415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Комунікативна лінгвістика</a:t>
          </a:r>
          <a:endParaRPr lang="ru-RU" sz="2700" kern="1200" dirty="0"/>
        </a:p>
      </dsp:txBody>
      <dsp:txXfrm>
        <a:off x="904206" y="1371612"/>
        <a:ext cx="9439667" cy="1089330"/>
      </dsp:txXfrm>
    </dsp:sp>
    <dsp:sp modelId="{A7529C4E-711F-4F60-83A0-20B3FC4D6B17}">
      <dsp:nvSpPr>
        <dsp:cNvPr id="0" name=""/>
        <dsp:cNvSpPr/>
      </dsp:nvSpPr>
      <dsp:spPr>
        <a:xfrm>
          <a:off x="1735333" y="0"/>
          <a:ext cx="1892587" cy="176406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BBE70-FCBC-455A-A8E3-4BAB50075DF6}">
      <dsp:nvSpPr>
        <dsp:cNvPr id="0" name=""/>
        <dsp:cNvSpPr/>
      </dsp:nvSpPr>
      <dsp:spPr>
        <a:xfrm>
          <a:off x="0" y="29152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69547-CBF5-4B29-B19C-51FE0EE62D5A}">
      <dsp:nvSpPr>
        <dsp:cNvPr id="0" name=""/>
        <dsp:cNvSpPr/>
      </dsp:nvSpPr>
      <dsp:spPr>
        <a:xfrm>
          <a:off x="480695" y="129162"/>
          <a:ext cx="672973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кому­нікація,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145014"/>
        <a:ext cx="6698026" cy="293016"/>
      </dsp:txXfrm>
    </dsp:sp>
    <dsp:sp modelId="{66ADA68D-15D1-408B-9E37-48F4F598E178}">
      <dsp:nvSpPr>
        <dsp:cNvPr id="0" name=""/>
        <dsp:cNvSpPr/>
      </dsp:nvSpPr>
      <dsp:spPr>
        <a:xfrm>
          <a:off x="0" y="79048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96321"/>
              <a:satOff val="-946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D5FE4-9BDC-473B-8943-829C8856B473}">
      <dsp:nvSpPr>
        <dsp:cNvPr id="0" name=""/>
        <dsp:cNvSpPr/>
      </dsp:nvSpPr>
      <dsp:spPr>
        <a:xfrm>
          <a:off x="480695" y="628123"/>
          <a:ext cx="6729730" cy="324720"/>
        </a:xfrm>
        <a:prstGeom prst="roundRect">
          <a:avLst/>
        </a:prstGeom>
        <a:solidFill>
          <a:schemeClr val="accent2">
            <a:hueOff val="-2496321"/>
            <a:satOff val="-946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комунікативний акт,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643975"/>
        <a:ext cx="6698026" cy="293016"/>
      </dsp:txXfrm>
    </dsp:sp>
    <dsp:sp modelId="{5D8A9F79-F226-4BC4-A6E0-D33CE4389EFE}">
      <dsp:nvSpPr>
        <dsp:cNvPr id="0" name=""/>
        <dsp:cNvSpPr/>
      </dsp:nvSpPr>
      <dsp:spPr>
        <a:xfrm>
          <a:off x="0" y="128944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992643"/>
              <a:satOff val="-1892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A11BF-9AB2-4CE7-9890-D9CAED0B7079}">
      <dsp:nvSpPr>
        <dsp:cNvPr id="0" name=""/>
        <dsp:cNvSpPr/>
      </dsp:nvSpPr>
      <dsp:spPr>
        <a:xfrm>
          <a:off x="480695" y="1127083"/>
          <a:ext cx="6729730" cy="324720"/>
        </a:xfrm>
        <a:prstGeom prst="roundRect">
          <a:avLst/>
        </a:prstGeom>
        <a:solidFill>
          <a:schemeClr val="accent2">
            <a:hueOff val="-4992643"/>
            <a:satOff val="-1892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комунікативна ситуація,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1142935"/>
        <a:ext cx="6698026" cy="293016"/>
      </dsp:txXfrm>
    </dsp:sp>
    <dsp:sp modelId="{AB263AE8-766D-41DD-A531-7B6A184569C0}">
      <dsp:nvSpPr>
        <dsp:cNvPr id="0" name=""/>
        <dsp:cNvSpPr/>
      </dsp:nvSpPr>
      <dsp:spPr>
        <a:xfrm>
          <a:off x="0" y="178840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488964"/>
              <a:satOff val="-2838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F5AF9-675E-491D-A5E1-39A4B9D4EC48}">
      <dsp:nvSpPr>
        <dsp:cNvPr id="0" name=""/>
        <dsp:cNvSpPr/>
      </dsp:nvSpPr>
      <dsp:spPr>
        <a:xfrm>
          <a:off x="480695" y="1626043"/>
          <a:ext cx="6729730" cy="324720"/>
        </a:xfrm>
        <a:prstGeom prst="roundRect">
          <a:avLst/>
        </a:prstGeom>
        <a:solidFill>
          <a:schemeClr val="accent2">
            <a:hueOff val="-7488964"/>
            <a:satOff val="-2838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комуні­кативна стратегія,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1641895"/>
        <a:ext cx="6698026" cy="293016"/>
      </dsp:txXfrm>
    </dsp:sp>
    <dsp:sp modelId="{E5003AC7-24CD-43D5-B0D5-CC1EA5063489}">
      <dsp:nvSpPr>
        <dsp:cNvPr id="0" name=""/>
        <dsp:cNvSpPr/>
      </dsp:nvSpPr>
      <dsp:spPr>
        <a:xfrm>
          <a:off x="0" y="228736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985285"/>
              <a:satOff val="-3784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24AEE-911B-4B0C-AE26-CF611B80CF7E}">
      <dsp:nvSpPr>
        <dsp:cNvPr id="0" name=""/>
        <dsp:cNvSpPr/>
      </dsp:nvSpPr>
      <dsp:spPr>
        <a:xfrm>
          <a:off x="480695" y="2125003"/>
          <a:ext cx="6729730" cy="324720"/>
        </a:xfrm>
        <a:prstGeom prst="roundRect">
          <a:avLst/>
        </a:prstGeom>
        <a:solidFill>
          <a:schemeClr val="accent2">
            <a:hueOff val="-9985285"/>
            <a:satOff val="-3784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комунікативна тактика,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2140855"/>
        <a:ext cx="6698026" cy="293016"/>
      </dsp:txXfrm>
    </dsp:sp>
    <dsp:sp modelId="{34BC9F0A-3D18-468B-B51F-31180F3F6754}">
      <dsp:nvSpPr>
        <dsp:cNvPr id="0" name=""/>
        <dsp:cNvSpPr/>
      </dsp:nvSpPr>
      <dsp:spPr>
        <a:xfrm>
          <a:off x="0" y="278632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481606"/>
              <a:satOff val="-4729"/>
              <a:lumOff val="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89717-5480-43DD-A1E0-9BEBE37B690C}">
      <dsp:nvSpPr>
        <dsp:cNvPr id="0" name=""/>
        <dsp:cNvSpPr/>
      </dsp:nvSpPr>
      <dsp:spPr>
        <a:xfrm>
          <a:off x="480695" y="2623963"/>
          <a:ext cx="6729730" cy="324720"/>
        </a:xfrm>
        <a:prstGeom prst="roundRect">
          <a:avLst/>
        </a:prstGeom>
        <a:solidFill>
          <a:schemeClr val="accent2">
            <a:hueOff val="-12481606"/>
            <a:satOff val="-4729"/>
            <a:lumOff val="1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chemeClr val="bg1"/>
              </a:solidFill>
            </a:rPr>
            <a:t>мовний</a:t>
          </a:r>
          <a:r>
            <a:rPr lang="uk-UA" sz="2000" kern="1200" dirty="0" smtClean="0">
              <a:solidFill>
                <a:schemeClr val="bg1"/>
              </a:solidFill>
            </a:rPr>
            <a:t> код,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2639815"/>
        <a:ext cx="6698026" cy="293016"/>
      </dsp:txXfrm>
    </dsp:sp>
    <dsp:sp modelId="{63DDF271-35A8-4131-95DD-BBF177B54C51}">
      <dsp:nvSpPr>
        <dsp:cNvPr id="0" name=""/>
        <dsp:cNvSpPr/>
      </dsp:nvSpPr>
      <dsp:spPr>
        <a:xfrm>
          <a:off x="0" y="328528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977928"/>
              <a:satOff val="-5675"/>
              <a:lumOff val="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6695C-B4AD-4095-B344-D37F64876A0C}">
      <dsp:nvSpPr>
        <dsp:cNvPr id="0" name=""/>
        <dsp:cNvSpPr/>
      </dsp:nvSpPr>
      <dsp:spPr>
        <a:xfrm>
          <a:off x="480695" y="3122923"/>
          <a:ext cx="6729730" cy="324720"/>
        </a:xfrm>
        <a:prstGeom prst="roundRect">
          <a:avLst/>
        </a:prstGeom>
        <a:solidFill>
          <a:schemeClr val="accent2">
            <a:hueOff val="-14977928"/>
            <a:satOff val="-5675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вер­бальні й невербальні засоби спілкування,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3138775"/>
        <a:ext cx="6698026" cy="293016"/>
      </dsp:txXfrm>
    </dsp:sp>
    <dsp:sp modelId="{43C75BB6-DB13-49D2-9059-4952E2BAE5D2}">
      <dsp:nvSpPr>
        <dsp:cNvPr id="0" name=""/>
        <dsp:cNvSpPr/>
      </dsp:nvSpPr>
      <dsp:spPr>
        <a:xfrm>
          <a:off x="0" y="378424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7474249"/>
              <a:satOff val="-6621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94536-5801-49DF-9260-5315EA5C2B94}">
      <dsp:nvSpPr>
        <dsp:cNvPr id="0" name=""/>
        <dsp:cNvSpPr/>
      </dsp:nvSpPr>
      <dsp:spPr>
        <a:xfrm>
          <a:off x="480695" y="3621883"/>
          <a:ext cx="6729730" cy="324720"/>
        </a:xfrm>
        <a:prstGeom prst="roundRect">
          <a:avLst/>
        </a:prstGeom>
        <a:solidFill>
          <a:schemeClr val="accent2">
            <a:hueOff val="-17474249"/>
            <a:satOff val="-6621"/>
            <a:lumOff val="2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solidFill>
                <a:schemeClr val="bg1"/>
              </a:solidFill>
            </a:rPr>
            <a:t>інтеракція</a:t>
          </a:r>
          <a:r>
            <a:rPr lang="uk-UA" sz="2000" kern="1200" dirty="0" smtClean="0">
              <a:solidFill>
                <a:schemeClr val="bg1"/>
              </a:solidFill>
            </a:rPr>
            <a:t>,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3637735"/>
        <a:ext cx="6698026" cy="293016"/>
      </dsp:txXfrm>
    </dsp:sp>
    <dsp:sp modelId="{73057282-D875-4FE9-872D-EB29BA838EBC}">
      <dsp:nvSpPr>
        <dsp:cNvPr id="0" name=""/>
        <dsp:cNvSpPr/>
      </dsp:nvSpPr>
      <dsp:spPr>
        <a:xfrm>
          <a:off x="0" y="4283203"/>
          <a:ext cx="96139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9970570"/>
              <a:satOff val="-7567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BD321-C249-45C7-BEF3-07288DB92358}">
      <dsp:nvSpPr>
        <dsp:cNvPr id="0" name=""/>
        <dsp:cNvSpPr/>
      </dsp:nvSpPr>
      <dsp:spPr>
        <a:xfrm>
          <a:off x="480695" y="4120843"/>
          <a:ext cx="6729730" cy="324720"/>
        </a:xfrm>
        <a:prstGeom prst="roundRect">
          <a:avLst/>
        </a:prstGeom>
        <a:solidFill>
          <a:schemeClr val="accent2">
            <a:hueOff val="-19970570"/>
            <a:satOff val="-7567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368" tIns="0" rIns="2543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трансакція й інші.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6547" y="4136695"/>
        <a:ext cx="6698026" cy="293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B01F4-F3C2-4EEC-AF58-95B831E30402}">
      <dsp:nvSpPr>
        <dsp:cNvPr id="0" name=""/>
        <dsp:cNvSpPr/>
      </dsp:nvSpPr>
      <dsp:spPr>
        <a:xfrm>
          <a:off x="308371" y="0"/>
          <a:ext cx="8997157" cy="3598863"/>
        </a:xfrm>
        <a:prstGeom prst="leftRight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B226A4-C0A5-4606-9C74-5E1949521591}">
      <dsp:nvSpPr>
        <dsp:cNvPr id="0" name=""/>
        <dsp:cNvSpPr/>
      </dsp:nvSpPr>
      <dsp:spPr>
        <a:xfrm>
          <a:off x="1388030" y="629801"/>
          <a:ext cx="2969061" cy="1763442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3576" rIns="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вербальна</a:t>
          </a:r>
          <a:endParaRPr lang="ru-RU" sz="4600" kern="1200" dirty="0"/>
        </a:p>
      </dsp:txBody>
      <dsp:txXfrm>
        <a:off x="1388030" y="629801"/>
        <a:ext cx="2969061" cy="1763442"/>
      </dsp:txXfrm>
    </dsp:sp>
    <dsp:sp modelId="{B190699F-85E1-434A-85EC-EEC8363C832C}">
      <dsp:nvSpPr>
        <dsp:cNvPr id="0" name=""/>
        <dsp:cNvSpPr/>
      </dsp:nvSpPr>
      <dsp:spPr>
        <a:xfrm>
          <a:off x="4806950" y="1205619"/>
          <a:ext cx="3508891" cy="1763442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63576" rIns="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невербальна</a:t>
          </a:r>
          <a:endParaRPr lang="ru-RU" sz="4600" kern="1200" dirty="0"/>
        </a:p>
      </dsp:txBody>
      <dsp:txXfrm>
        <a:off x="4806950" y="1205619"/>
        <a:ext cx="3508891" cy="17634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51BC3-7D5F-4FF0-96A6-04398A82E1F8}">
      <dsp:nvSpPr>
        <dsp:cNvPr id="0" name=""/>
        <dsp:cNvSpPr/>
      </dsp:nvSpPr>
      <dsp:spPr>
        <a:xfrm rot="16200000">
          <a:off x="-1768581" y="2700797"/>
          <a:ext cx="4146934" cy="50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22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За специфікою адресата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-1768581" y="2700797"/>
        <a:ext cx="4146934" cy="509362"/>
      </dsp:txXfrm>
    </dsp:sp>
    <dsp:sp modelId="{47850F4D-21F5-4A35-B3D8-D1853F3A1E2A}">
      <dsp:nvSpPr>
        <dsp:cNvPr id="0" name=""/>
        <dsp:cNvSpPr/>
      </dsp:nvSpPr>
      <dsp:spPr>
        <a:xfrm>
          <a:off x="559566" y="882011"/>
          <a:ext cx="2537163" cy="41469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4922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аксіальна</a:t>
          </a:r>
          <a:r>
            <a:rPr lang="uk-UA" sz="1300" kern="1200" dirty="0" smtClean="0">
              <a:solidFill>
                <a:schemeClr val="bg1"/>
              </a:solidFill>
            </a:rPr>
            <a:t> (адресована конкретній особі чи особам),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err="1" smtClean="0">
              <a:solidFill>
                <a:schemeClr val="bg1"/>
              </a:solidFill>
            </a:rPr>
            <a:t>ретіальна</a:t>
          </a:r>
          <a:r>
            <a:rPr lang="uk-UA" sz="1300" b="1" kern="1200" dirty="0" smtClean="0">
              <a:solidFill>
                <a:schemeClr val="bg1"/>
              </a:solidFill>
            </a:rPr>
            <a:t> </a:t>
          </a:r>
          <a:r>
            <a:rPr lang="uk-UA" sz="1300" kern="1200" dirty="0" smtClean="0">
              <a:solidFill>
                <a:schemeClr val="bg1"/>
              </a:solidFill>
            </a:rPr>
            <a:t>(адресована будь-кому); 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559566" y="882011"/>
        <a:ext cx="2537163" cy="4146934"/>
      </dsp:txXfrm>
    </dsp:sp>
    <dsp:sp modelId="{4F7AC630-2952-44CA-BE82-8B48638CAE08}">
      <dsp:nvSpPr>
        <dsp:cNvPr id="0" name=""/>
        <dsp:cNvSpPr/>
      </dsp:nvSpPr>
      <dsp:spPr>
        <a:xfrm>
          <a:off x="-165016" y="248645"/>
          <a:ext cx="1449165" cy="9407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0E841F-F130-464E-90CC-63AC2FDC0000}">
      <dsp:nvSpPr>
        <dsp:cNvPr id="0" name=""/>
        <dsp:cNvSpPr/>
      </dsp:nvSpPr>
      <dsp:spPr>
        <a:xfrm rot="16200000">
          <a:off x="2148379" y="2739789"/>
          <a:ext cx="4146934" cy="50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22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За кількістю учасників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148379" y="2739789"/>
        <a:ext cx="4146934" cy="509362"/>
      </dsp:txXfrm>
    </dsp:sp>
    <dsp:sp modelId="{3A1C04F9-23C8-40B9-A756-2F4F4100ED88}">
      <dsp:nvSpPr>
        <dsp:cNvPr id="0" name=""/>
        <dsp:cNvSpPr/>
      </dsp:nvSpPr>
      <dsp:spPr>
        <a:xfrm>
          <a:off x="4476528" y="921003"/>
          <a:ext cx="2537163" cy="4146934"/>
        </a:xfrm>
        <a:prstGeom prst="rect">
          <a:avLst/>
        </a:prstGeom>
        <a:gradFill rotWithShape="0">
          <a:gsLst>
            <a:gs pos="0">
              <a:schemeClr val="accent4">
                <a:hueOff val="4498670"/>
                <a:satOff val="-20763"/>
                <a:lumOff val="-647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4498670"/>
                <a:satOff val="-20763"/>
                <a:lumOff val="-647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4498670"/>
                <a:satOff val="-20763"/>
                <a:lumOff val="-647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4922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внутрішня</a:t>
          </a:r>
          <a:r>
            <a:rPr lang="uk-UA" sz="1300" kern="1200" dirty="0" smtClean="0">
              <a:solidFill>
                <a:schemeClr val="bg1"/>
              </a:solidFill>
            </a:rPr>
            <a:t> (спілкування з самим собою),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bg1"/>
              </a:solidFill>
            </a:rPr>
            <a:t> </a:t>
          </a:r>
          <a:r>
            <a:rPr lang="uk-UA" sz="1300" b="1" kern="1200" dirty="0" smtClean="0">
              <a:solidFill>
                <a:schemeClr val="bg1"/>
              </a:solidFill>
            </a:rPr>
            <a:t>міжособистісна</a:t>
          </a:r>
          <a:r>
            <a:rPr lang="uk-UA" sz="1300" kern="1200" dirty="0" smtClean="0">
              <a:solidFill>
                <a:schemeClr val="bg1"/>
              </a:solidFill>
            </a:rPr>
            <a:t> (між двома особами),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у рамках малої групи</a:t>
          </a:r>
          <a:r>
            <a:rPr lang="uk-UA" sz="1300" kern="1200" dirty="0" smtClean="0">
              <a:solidFill>
                <a:schemeClr val="bg1"/>
              </a:solidFill>
            </a:rPr>
            <a:t> (3-5 осіб),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публічна</a:t>
          </a:r>
          <a:r>
            <a:rPr lang="uk-UA" sz="1300" kern="1200" dirty="0" smtClean="0">
              <a:solidFill>
                <a:schemeClr val="bg1"/>
              </a:solidFill>
            </a:rPr>
            <a:t> (20-100 осіб),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організаційна </a:t>
          </a:r>
          <a:r>
            <a:rPr lang="uk-UA" sz="1300" kern="1200" dirty="0" smtClean="0">
              <a:solidFill>
                <a:schemeClr val="bg1"/>
              </a:solidFill>
            </a:rPr>
            <a:t>(від 100 до 1000 осіб),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bg1"/>
              </a:solidFill>
            </a:rPr>
            <a:t> </a:t>
          </a:r>
          <a:r>
            <a:rPr lang="uk-UA" sz="1300" b="1" kern="1200" dirty="0" smtClean="0">
              <a:solidFill>
                <a:schemeClr val="bg1"/>
              </a:solidFill>
            </a:rPr>
            <a:t>масова</a:t>
          </a:r>
          <a:r>
            <a:rPr lang="uk-UA" sz="1300" kern="1200" dirty="0" smtClean="0">
              <a:solidFill>
                <a:schemeClr val="bg1"/>
              </a:solidFill>
            </a:rPr>
            <a:t> (більше 1000 осіб) 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476528" y="921003"/>
        <a:ext cx="2537163" cy="4146934"/>
      </dsp:txXfrm>
    </dsp:sp>
    <dsp:sp modelId="{6840180F-961C-4BB0-AEAC-22246A89549B}">
      <dsp:nvSpPr>
        <dsp:cNvPr id="0" name=""/>
        <dsp:cNvSpPr/>
      </dsp:nvSpPr>
      <dsp:spPr>
        <a:xfrm>
          <a:off x="3761312" y="248645"/>
          <a:ext cx="1430431" cy="101872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7CD5914-A22B-41F2-A9ED-A8427E03AAD9}">
      <dsp:nvSpPr>
        <dsp:cNvPr id="0" name=""/>
        <dsp:cNvSpPr/>
      </dsp:nvSpPr>
      <dsp:spPr>
        <a:xfrm rot="16200000">
          <a:off x="6401362" y="2739789"/>
          <a:ext cx="4146934" cy="509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922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за функціональним критері­єм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401362" y="2739789"/>
        <a:ext cx="4146934" cy="509362"/>
      </dsp:txXfrm>
    </dsp:sp>
    <dsp:sp modelId="{E74AFFC5-ADA8-4D3A-9366-0173E392A8F1}">
      <dsp:nvSpPr>
        <dsp:cNvPr id="0" name=""/>
        <dsp:cNvSpPr/>
      </dsp:nvSpPr>
      <dsp:spPr>
        <a:xfrm>
          <a:off x="8729511" y="921003"/>
          <a:ext cx="2537163" cy="4146934"/>
        </a:xfrm>
        <a:prstGeom prst="rect">
          <a:avLst/>
        </a:prstGeom>
        <a:gradFill rotWithShape="0">
          <a:gsLst>
            <a:gs pos="0">
              <a:schemeClr val="accent4">
                <a:hueOff val="8997340"/>
                <a:satOff val="-41525"/>
                <a:lumOff val="-1294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8997340"/>
                <a:satOff val="-41525"/>
                <a:lumOff val="-1294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8997340"/>
                <a:satOff val="-41525"/>
                <a:lumOff val="-1294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49229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інформативна</a:t>
          </a:r>
          <a:r>
            <a:rPr lang="uk-UA" sz="1300" kern="1200" dirty="0" smtClean="0">
              <a:solidFill>
                <a:schemeClr val="bg1"/>
              </a:solidFill>
            </a:rPr>
            <a:t> (спрямовану на передачу інформації);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bg1"/>
              </a:solidFill>
            </a:rPr>
            <a:t> </a:t>
          </a:r>
          <a:r>
            <a:rPr lang="uk-UA" sz="1300" b="1" kern="1200" dirty="0" smtClean="0">
              <a:solidFill>
                <a:schemeClr val="bg1"/>
              </a:solidFill>
            </a:rPr>
            <a:t>афективно-оцінна</a:t>
          </a:r>
          <a:r>
            <a:rPr lang="uk-UA" sz="1300" kern="1200" dirty="0" smtClean="0">
              <a:solidFill>
                <a:schemeClr val="bg1"/>
              </a:solidFill>
            </a:rPr>
            <a:t> (спрямо­вану на вираження емоцій та почуттів адресанта);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Рекреативна </a:t>
          </a:r>
          <a:r>
            <a:rPr lang="uk-UA" sz="1300" kern="1200" dirty="0" smtClean="0">
              <a:solidFill>
                <a:schemeClr val="bg1"/>
              </a:solidFill>
            </a:rPr>
            <a:t>(що відбувається з метою розваги);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chemeClr val="bg1"/>
              </a:solidFill>
            </a:rPr>
            <a:t>ритуальна</a:t>
          </a:r>
          <a:r>
            <a:rPr lang="uk-UA" sz="1300" kern="1200" dirty="0" smtClean="0">
              <a:solidFill>
                <a:schemeClr val="bg1"/>
              </a:solidFill>
            </a:rPr>
            <a:t> (яка передбачає спілкування за соціально усталеними сценаріями); </a:t>
          </a:r>
          <a:endParaRPr lang="ru-RU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err="1" smtClean="0">
              <a:solidFill>
                <a:schemeClr val="bg1"/>
              </a:solidFill>
            </a:rPr>
            <a:t>Переконувальна</a:t>
          </a:r>
          <a:r>
            <a:rPr lang="uk-UA" sz="1300" b="1" kern="1200" dirty="0" smtClean="0">
              <a:solidFill>
                <a:schemeClr val="bg1"/>
              </a:solidFill>
            </a:rPr>
            <a:t> </a:t>
          </a:r>
          <a:r>
            <a:rPr lang="uk-UA" sz="1300" kern="1200" dirty="0" smtClean="0">
              <a:solidFill>
                <a:schemeClr val="bg1"/>
              </a:solidFill>
            </a:rPr>
            <a:t>(спрямовану на зміну </a:t>
          </a:r>
          <a:r>
            <a:rPr lang="uk-UA" sz="1300" kern="1200" dirty="0" err="1" smtClean="0">
              <a:solidFill>
                <a:schemeClr val="bg1"/>
              </a:solidFill>
            </a:rPr>
            <a:t>особистіших</a:t>
          </a:r>
          <a:r>
            <a:rPr lang="uk-UA" sz="1300" kern="1200" dirty="0" smtClean="0">
              <a:solidFill>
                <a:schemeClr val="bg1"/>
              </a:solidFill>
            </a:rPr>
            <a:t> психологічних установок).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8729511" y="921003"/>
        <a:ext cx="2537163" cy="4146934"/>
      </dsp:txXfrm>
    </dsp:sp>
    <dsp:sp modelId="{F91AB61F-47E0-4E8F-A754-00C55ECFA843}">
      <dsp:nvSpPr>
        <dsp:cNvPr id="0" name=""/>
        <dsp:cNvSpPr/>
      </dsp:nvSpPr>
      <dsp:spPr>
        <a:xfrm>
          <a:off x="7678274" y="248645"/>
          <a:ext cx="2102473" cy="101872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0BBAC-E915-49A3-9815-B4C2F4B104E1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D7967-5A29-4831-8BD8-071DA5750EAF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20877-9403-4D32-B28F-3927112F8496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D145D-24B5-45DE-99FD-57617EC08FBB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єдність мовленнєвого акту забезпечується трьома групами дій</a:t>
          </a:r>
          <a:endParaRPr lang="ru-RU" sz="2000" kern="1200" dirty="0"/>
        </a:p>
      </dsp:txBody>
      <dsp:txXfrm>
        <a:off x="2875855" y="1271678"/>
        <a:ext cx="2376289" cy="1188144"/>
      </dsp:txXfrm>
    </dsp:sp>
    <dsp:sp modelId="{3B6DA710-3785-47E3-AB24-CFBE06B9FBA0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локуція</a:t>
          </a:r>
          <a:endParaRPr lang="ru-RU" sz="2000" kern="1200" dirty="0"/>
        </a:p>
      </dsp:txBody>
      <dsp:txXfrm>
        <a:off x="545" y="2958843"/>
        <a:ext cx="2376289" cy="1188144"/>
      </dsp:txXfrm>
    </dsp:sp>
    <dsp:sp modelId="{6B4D7714-855C-495A-AB76-14370C0295DA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іллокуція</a:t>
          </a:r>
          <a:endParaRPr lang="ru-RU" sz="2000" kern="1200" dirty="0"/>
        </a:p>
      </dsp:txBody>
      <dsp:txXfrm>
        <a:off x="2875855" y="2958843"/>
        <a:ext cx="2376289" cy="1188144"/>
      </dsp:txXfrm>
    </dsp:sp>
    <dsp:sp modelId="{4AB8B1A7-7B38-43F1-BB72-3E2AE7A5073D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перлокуція</a:t>
          </a:r>
          <a:endParaRPr lang="ru-RU" sz="2000" kern="1200" dirty="0"/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b="1" smtClean="0"/>
              <a:t>ПРОБЛЕМИ КОМУНІКАТИВНОЇ ЛІНГВІСТИКИ Й ПРАГМАТИКИ.  ТЕОРІЯ КОМУНІКАТИВНИХ АКТІВ </a:t>
            </a:r>
            <a:r>
              <a:rPr lang="ru-RU" smtClean="0"/>
              <a:t/>
            </a:r>
            <a:br>
              <a:rPr lang="ru-RU" smtClean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b="1" dirty="0" smtClean="0"/>
              <a:t>ТЕМА 9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3402">
            <a:off x="1025675" y="3113406"/>
            <a:ext cx="2444845" cy="3453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86" y="5148007"/>
            <a:ext cx="3346994" cy="1499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481" y="2124825"/>
            <a:ext cx="4219519" cy="45229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5999">
            <a:off x="8684156" y="3004954"/>
            <a:ext cx="2669941" cy="33784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4407" y="794273"/>
            <a:ext cx="111566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4" y="371475"/>
            <a:ext cx="8296003" cy="6222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698" y="3482476"/>
            <a:ext cx="257883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41" y="836023"/>
            <a:ext cx="10344731" cy="1664349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Разом із дослідженням згаданих проблем на початку XXI ст. в українській лінгвістичній прагматиці відбувається суттєве зрушення в розумінні самої природи прагматики: вона починає розумітись як дослідження людського чинника в усіх формах (модусах) існування живої людської мови – </a:t>
            </a:r>
            <a:r>
              <a:rPr lang="uk-UA" sz="2400" dirty="0" smtClean="0">
                <a:solidFill>
                  <a:srgbClr val="FFFF00"/>
                </a:solidFill>
              </a:rPr>
              <a:t>мові</a:t>
            </a:r>
            <a:r>
              <a:rPr lang="uk-UA" sz="2400" dirty="0">
                <a:solidFill>
                  <a:srgbClr val="FFFF00"/>
                </a:solidFill>
              </a:rPr>
              <a:t>, </a:t>
            </a:r>
            <a:r>
              <a:rPr lang="uk-UA" sz="2400" dirty="0" smtClean="0">
                <a:solidFill>
                  <a:srgbClr val="FFFF00"/>
                </a:solidFill>
              </a:rPr>
              <a:t>мовленні</a:t>
            </a:r>
            <a:r>
              <a:rPr lang="uk-UA" sz="2400" dirty="0">
                <a:solidFill>
                  <a:srgbClr val="FFFF00"/>
                </a:solidFill>
              </a:rPr>
              <a:t>, </a:t>
            </a:r>
            <a:r>
              <a:rPr lang="uk-UA" sz="2400" dirty="0" smtClean="0">
                <a:solidFill>
                  <a:srgbClr val="FFFF00"/>
                </a:solidFill>
              </a:rPr>
              <a:t>комунікації</a:t>
            </a:r>
            <a:r>
              <a:rPr lang="uk-UA" sz="2400" dirty="0">
                <a:solidFill>
                  <a:srgbClr val="FFFF00"/>
                </a:solidFill>
              </a:rPr>
              <a:t>. 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49" y="2500371"/>
            <a:ext cx="2349862" cy="2870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339" y="3218164"/>
            <a:ext cx="2417173" cy="3625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779" y="3204088"/>
            <a:ext cx="2576513" cy="3639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560" y="3232240"/>
            <a:ext cx="2664823" cy="3629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7648" y="1238390"/>
            <a:ext cx="166435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 </a:t>
            </a:r>
            <a:r>
              <a:rPr lang="uk-UA" dirty="0" err="1" smtClean="0"/>
              <a:t>Ф.Бацевичем</a:t>
            </a:r>
            <a:r>
              <a:rPr lang="uk-UA" dirty="0" smtClean="0"/>
              <a:t> прагматика(</a:t>
            </a:r>
            <a:r>
              <a:rPr lang="uk-UA" dirty="0" err="1" smtClean="0"/>
              <a:t>прагмалінгвістика</a:t>
            </a:r>
            <a:r>
              <a:rPr lang="uk-UA" dirty="0" smtClean="0"/>
              <a:t>) це: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90848"/>
              </p:ext>
            </p:extLst>
          </p:nvPr>
        </p:nvGraphicFramePr>
        <p:xfrm>
          <a:off x="681038" y="2336800"/>
          <a:ext cx="11140848" cy="4351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24" y="3574336"/>
            <a:ext cx="1511939" cy="2243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4262" y="1409864"/>
            <a:ext cx="1115665" cy="963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3130" y="2988227"/>
            <a:ext cx="154851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Лінгвопрагматика</a:t>
            </a:r>
            <a:r>
              <a:rPr lang="uk-UA" dirty="0" smtClean="0"/>
              <a:t> в рівнях: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114332"/>
              </p:ext>
            </p:extLst>
          </p:nvPr>
        </p:nvGraphicFramePr>
        <p:xfrm>
          <a:off x="681038" y="2336800"/>
          <a:ext cx="11088596" cy="414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9595" y="1203175"/>
            <a:ext cx="1664352" cy="1261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017" y="4973334"/>
            <a:ext cx="3346994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Сучасна </a:t>
            </a:r>
            <a:r>
              <a:rPr lang="uk-UA" dirty="0" err="1" smtClean="0"/>
              <a:t>лінгвопрагматика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2157"/>
              </p:ext>
            </p:extLst>
          </p:nvPr>
        </p:nvGraphicFramePr>
        <p:xfrm>
          <a:off x="681037" y="1240970"/>
          <a:ext cx="10879591" cy="561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3473" y="1421880"/>
            <a:ext cx="2938527" cy="2627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2270" y="2414475"/>
            <a:ext cx="170093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2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684365" cy="3599316"/>
          </a:xfrm>
        </p:spPr>
        <p:txBody>
          <a:bodyPr/>
          <a:lstStyle/>
          <a:p>
            <a:pPr lvl="0" algn="ctr"/>
            <a:r>
              <a:rPr lang="uk-UA" sz="32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К</a:t>
            </a:r>
            <a:r>
              <a:rPr lang="ru-UA" sz="32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омунікативна лінгвістика як новий напрям сучасних мовознавчих досліджень. </a:t>
            </a:r>
            <a:r>
              <a:rPr lang="uk-UA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Головні</a:t>
            </a:r>
            <a:r>
              <a:rPr lang="ru-UA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поняття </a:t>
            </a:r>
            <a:r>
              <a:rPr lang="ru-UA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комунікативної лінгвістики</a:t>
            </a:r>
            <a:endParaRPr lang="uk-UA" sz="3200" b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32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lvl="1"/>
            <a:r>
              <a:rPr lang="uk-UA" b="1" dirty="0"/>
              <a:t>Комунікативна лінгвістика - </a:t>
            </a:r>
            <a:r>
              <a:rPr lang="uk-UA" dirty="0"/>
              <a:t>це новий напрям сучасної лінг­вістики, у межах якого вивчаються процеси спілкування людей із урахуванням усіх вербальних та невербальних елементів ко­мунікації.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648" y="1293697"/>
            <a:ext cx="1664352" cy="1261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5038649"/>
            <a:ext cx="3346994" cy="1505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566" y="5038649"/>
            <a:ext cx="154851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Зв’язок </a:t>
            </a:r>
            <a:r>
              <a:rPr lang="uk-UA" dirty="0" err="1" smtClean="0"/>
              <a:t>прагмалінгвістики</a:t>
            </a:r>
            <a:r>
              <a:rPr lang="uk-UA" dirty="0" smtClean="0"/>
              <a:t> й комунікативної лінгвістики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114360"/>
              </p:ext>
            </p:extLst>
          </p:nvPr>
        </p:nvGraphicFramePr>
        <p:xfrm>
          <a:off x="680321" y="1834166"/>
          <a:ext cx="10984093" cy="431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341" y="4852349"/>
            <a:ext cx="1548518" cy="1542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7859" y="462303"/>
            <a:ext cx="151193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У комунікативній лінгвістиці вже сформувався власний кате­горіальний апарат, яки</a:t>
            </a:r>
            <a:r>
              <a:rPr lang="uk-UA" b="1" i="1" dirty="0"/>
              <a:t>й складають такі базові поняття</a:t>
            </a:r>
            <a:r>
              <a:rPr lang="uk-UA" i="1" dirty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465646"/>
              </p:ext>
            </p:extLst>
          </p:nvPr>
        </p:nvGraphicFramePr>
        <p:xfrm>
          <a:off x="681038" y="2011680"/>
          <a:ext cx="9613900" cy="468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6930" y="926478"/>
            <a:ext cx="2938527" cy="2627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2848" y="1864669"/>
            <a:ext cx="170093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Поняття "комунікація" (від лат. </a:t>
            </a:r>
            <a:r>
              <a:rPr lang="uk-UA" sz="2000" i="1" dirty="0" err="1"/>
              <a:t>соттипісаіїо</a:t>
            </a:r>
            <a:r>
              <a:rPr lang="uk-UA" sz="2000" dirty="0"/>
              <a:t> - роблю спіль­ним, спілкуюся) є складним феноменом, який дуже узагальнено можна визначити як "</a:t>
            </a:r>
            <a:r>
              <a:rPr lang="uk-UA" sz="2000" u="sng" dirty="0">
                <a:solidFill>
                  <a:srgbClr val="FFFF00"/>
                </a:solidFill>
              </a:rPr>
              <a:t>цілеспрямований процес інформаційного обміну між двома і більше сутностями за допомогою певної се­міотичної системи</a:t>
            </a:r>
            <a:r>
              <a:rPr lang="uk-UA" sz="2000" dirty="0">
                <a:solidFill>
                  <a:srgbClr val="FFFF00"/>
                </a:solidFill>
              </a:rPr>
              <a:t>" 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324734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7607" y="1293697"/>
            <a:ext cx="1511939" cy="2243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672" y="4926358"/>
            <a:ext cx="183505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Види вербальної комунікації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024723"/>
              </p:ext>
            </p:extLst>
          </p:nvPr>
        </p:nvGraphicFramePr>
        <p:xfrm>
          <a:off x="681037" y="1423851"/>
          <a:ext cx="11101659" cy="531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641" y="0"/>
            <a:ext cx="1835055" cy="1511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610" y="5315578"/>
            <a:ext cx="154851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uk-UA" dirty="0"/>
              <a:t>Проблеми організації лінгвістичної прагматики як нового напрямку досліджень живої природної мови. Специфіка термінологічного апарату прагматики. 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dirty="0" smtClean="0"/>
              <a:t>К</a:t>
            </a:r>
            <a:r>
              <a:rPr lang="ru-UA" dirty="0"/>
              <a:t>омунікативна лінгвістика як новий напрям сучасних мовознавчих досліджень. основні категорії комунікативної лінгвістики</a:t>
            </a:r>
            <a:r>
              <a:rPr lang="uk-UA" dirty="0"/>
              <a:t>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717" y="2582324"/>
            <a:ext cx="2345283" cy="3480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4974173"/>
            <a:ext cx="2481287" cy="1883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358" y="870915"/>
            <a:ext cx="111566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79" y="635662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uk-UA" dirty="0"/>
              <a:t>На роль найменшої одиниці мовленнєвого спілкування претендує </a:t>
            </a:r>
            <a:r>
              <a:rPr lang="uk-UA" dirty="0" smtClean="0"/>
              <a:t> </a:t>
            </a:r>
            <a:r>
              <a:rPr lang="uk-UA" i="1" dirty="0">
                <a:solidFill>
                  <a:srgbClr val="FFFF00"/>
                </a:solidFill>
              </a:rPr>
              <a:t>мовленнєвий акт</a:t>
            </a:r>
            <a:r>
              <a:rPr lang="uk-UA" i="1" dirty="0"/>
              <a:t>, </a:t>
            </a:r>
            <a:r>
              <a:rPr lang="uk-UA" dirty="0"/>
              <a:t>що є базовою одиницею вербальної комунікації.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579" y="3456147"/>
            <a:ext cx="1866900" cy="245745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0128200"/>
              </p:ext>
            </p:extLst>
          </p:nvPr>
        </p:nvGraphicFramePr>
        <p:xfrm>
          <a:off x="3220720" y="1716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786" y="2041568"/>
            <a:ext cx="183505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</a:t>
            </a:r>
            <a:r>
              <a:rPr lang="uk-UA" dirty="0" smtClean="0"/>
              <a:t>овленнєвий </a:t>
            </a:r>
            <a:r>
              <a:rPr lang="uk-UA" dirty="0"/>
              <a:t>акт є сукупністю трьох </a:t>
            </a:r>
            <a:r>
              <a:rPr lang="uk-UA" dirty="0" smtClean="0"/>
              <a:t>дій: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56443"/>
              </p:ext>
            </p:extLst>
          </p:nvPr>
        </p:nvGraphicFramePr>
        <p:xfrm>
          <a:off x="681038" y="2011680"/>
          <a:ext cx="11114722" cy="474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2069" y="306"/>
            <a:ext cx="3346994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>
                <a:solidFill>
                  <a:srgbClr val="FFFF00"/>
                </a:solidFill>
              </a:rPr>
              <a:t>К</a:t>
            </a:r>
            <a:r>
              <a:rPr lang="uk-UA" i="1" dirty="0" smtClean="0">
                <a:solidFill>
                  <a:srgbClr val="FFFF00"/>
                </a:solidFill>
              </a:rPr>
              <a:t>омунікативні </a:t>
            </a:r>
            <a:r>
              <a:rPr lang="uk-UA" i="1" dirty="0">
                <a:solidFill>
                  <a:srgbClr val="FFFF00"/>
                </a:solidFill>
              </a:rPr>
              <a:t>стратегії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176377"/>
              </p:ext>
            </p:extLst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30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192" y="256839"/>
            <a:ext cx="9613861" cy="1080938"/>
          </a:xfrm>
        </p:spPr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1632857"/>
            <a:ext cx="4698358" cy="4303332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/>
              <a:t>Основна:</a:t>
            </a:r>
            <a:endParaRPr lang="ru-RU" dirty="0"/>
          </a:p>
          <a:p>
            <a:r>
              <a:rPr lang="uk-UA" dirty="0"/>
              <a:t>1. </a:t>
            </a:r>
            <a:r>
              <a:rPr lang="uk-UA" dirty="0" err="1"/>
              <a:t>Загнітко</a:t>
            </a:r>
            <a:r>
              <a:rPr lang="uk-UA" dirty="0"/>
              <a:t> А.П.  Сучасні лінгвістичні теорії:  Монографія. Вид. 2-ге,  </a:t>
            </a:r>
            <a:r>
              <a:rPr lang="uk-UA" dirty="0" err="1"/>
              <a:t>випр</a:t>
            </a:r>
            <a:r>
              <a:rPr lang="uk-UA" dirty="0"/>
              <a:t>.  і </a:t>
            </a:r>
            <a:r>
              <a:rPr lang="uk-UA" dirty="0" err="1"/>
              <a:t>доп</a:t>
            </a:r>
            <a:r>
              <a:rPr lang="uk-UA" dirty="0"/>
              <a:t>. Донецьк : ТОВ „Юго-</a:t>
            </a:r>
            <a:r>
              <a:rPr lang="uk-UA" dirty="0" err="1"/>
              <a:t>Восток</a:t>
            </a:r>
            <a:r>
              <a:rPr lang="uk-UA" dirty="0"/>
              <a:t>, </a:t>
            </a:r>
            <a:r>
              <a:rPr lang="uk-UA" dirty="0" err="1"/>
              <a:t>Лтд</a:t>
            </a:r>
            <a:r>
              <a:rPr lang="uk-UA" dirty="0"/>
              <a:t>”, 2007. 219 с. </a:t>
            </a:r>
            <a:endParaRPr lang="ru-RU" dirty="0"/>
          </a:p>
          <a:p>
            <a:r>
              <a:rPr lang="uk-UA" dirty="0"/>
              <a:t>2. Селіванова О. Актуальні напрями сучасної лінгвістики  (аналітичний огляд). Київ : Вид– во </a:t>
            </a:r>
            <a:r>
              <a:rPr lang="uk-UA" dirty="0" err="1"/>
              <a:t>Укр</a:t>
            </a:r>
            <a:r>
              <a:rPr lang="uk-UA" dirty="0"/>
              <a:t>. </a:t>
            </a:r>
            <a:r>
              <a:rPr lang="uk-UA" dirty="0" err="1"/>
              <a:t>фітосоціологічного</a:t>
            </a:r>
            <a:r>
              <a:rPr lang="uk-UA" dirty="0"/>
              <a:t> центру, 1999.  148с.  </a:t>
            </a:r>
            <a:endParaRPr lang="ru-RU" dirty="0"/>
          </a:p>
          <a:p>
            <a:r>
              <a:rPr lang="uk-UA" dirty="0"/>
              <a:t>3. Селіванова О.О.  Сучасна лінгвістика:  напрями та проблеми:  підручник.   Полтава : Довкілля-К, 2008. 712 с. </a:t>
            </a:r>
            <a:endParaRPr lang="ru-RU" dirty="0"/>
          </a:p>
          <a:p>
            <a:r>
              <a:rPr lang="uk-UA" dirty="0"/>
              <a:t>5. Українська мова:  Енциклопедія.  Київ : </a:t>
            </a:r>
            <a:r>
              <a:rPr lang="uk-UA" dirty="0" err="1"/>
              <a:t>Укр</a:t>
            </a:r>
            <a:r>
              <a:rPr lang="uk-UA" dirty="0"/>
              <a:t>. </a:t>
            </a:r>
            <a:r>
              <a:rPr lang="uk-UA" dirty="0" err="1"/>
              <a:t>енцикл</a:t>
            </a:r>
            <a:r>
              <a:rPr lang="uk-UA" dirty="0"/>
              <a:t>., 2002. 752с.</a:t>
            </a:r>
            <a:endParaRPr lang="ru-RU" dirty="0"/>
          </a:p>
          <a:p>
            <a:r>
              <a:rPr lang="uk-UA" dirty="0"/>
              <a:t>6. </a:t>
            </a:r>
            <a:r>
              <a:rPr lang="uk-UA" dirty="0" err="1"/>
              <a:t>Бацевич</a:t>
            </a:r>
            <a:r>
              <a:rPr lang="uk-UA" dirty="0"/>
              <a:t> Ф.С. Нариси з лінгвістичної прагматики: Монографія.  Львів: ПАІС, 2010. 336 с.</a:t>
            </a:r>
            <a:endParaRPr lang="ru-RU" dirty="0"/>
          </a:p>
          <a:p>
            <a:r>
              <a:rPr lang="uk-UA" dirty="0"/>
              <a:t>7. </a:t>
            </a:r>
            <a:r>
              <a:rPr lang="uk-UA" dirty="0" err="1"/>
              <a:t>Бацевич</a:t>
            </a:r>
            <a:r>
              <a:rPr lang="uk-UA" dirty="0"/>
              <a:t> Ф.С. Вступ до лінгвістичної прагматики. Підручник.  К.: ВЦ „Академія”, 2011. 304 с.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4123" y="1188720"/>
            <a:ext cx="6462894" cy="5499463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/>
              <a:t>Додаткова</a:t>
            </a:r>
            <a:r>
              <a:rPr lang="uk-UA" b="1" dirty="0" smtClean="0"/>
              <a:t>:</a:t>
            </a:r>
          </a:p>
          <a:p>
            <a:endParaRPr lang="uk-UA" b="1" dirty="0"/>
          </a:p>
          <a:p>
            <a:endParaRPr lang="ru-RU" dirty="0"/>
          </a:p>
          <a:p>
            <a:pPr lvl="0"/>
            <a:r>
              <a:rPr lang="uk-UA" sz="3200" dirty="0" err="1" smtClean="0"/>
              <a:t>Бацевич</a:t>
            </a:r>
            <a:r>
              <a:rPr lang="uk-UA" sz="3200" dirty="0" smtClean="0"/>
              <a:t> </a:t>
            </a:r>
            <a:r>
              <a:rPr lang="uk-UA" sz="3200" dirty="0"/>
              <a:t>Ф.С. Основи комунікативної лінгвістики: Підручник. Київ : Видавничий центр «Академія», 2004. 344с. </a:t>
            </a:r>
            <a:endParaRPr lang="ru-RU" sz="3200" dirty="0"/>
          </a:p>
          <a:p>
            <a:pPr lvl="0"/>
            <a:r>
              <a:rPr lang="uk-UA" sz="3200" dirty="0" err="1"/>
              <a:t>Бацевич</a:t>
            </a:r>
            <a:r>
              <a:rPr lang="uk-UA" sz="3200" dirty="0"/>
              <a:t> Ф. С. Нариси з комунікативної лінгвістики. Львів, 2003. </a:t>
            </a:r>
            <a:endParaRPr lang="ru-RU" sz="3200" dirty="0"/>
          </a:p>
          <a:p>
            <a:pPr lvl="0"/>
            <a:r>
              <a:rPr lang="uk-UA" sz="3200" dirty="0" err="1"/>
              <a:t>Бацевич</a:t>
            </a:r>
            <a:r>
              <a:rPr lang="uk-UA" sz="3200" dirty="0"/>
              <a:t> Ф. С. Вступ до лінгвістичної </a:t>
            </a:r>
            <a:r>
              <a:rPr lang="uk-UA" sz="3200" dirty="0" err="1"/>
              <a:t>генології</a:t>
            </a:r>
            <a:r>
              <a:rPr lang="uk-UA" sz="3200" dirty="0"/>
              <a:t>: Навчальний посібник. Київ : Видавничий центр «Академія», 2006.  248 с. </a:t>
            </a:r>
            <a:endParaRPr lang="ru-RU" sz="3200" dirty="0"/>
          </a:p>
          <a:p>
            <a:pPr lvl="0"/>
            <a:r>
              <a:rPr lang="uk-UA" sz="3200" dirty="0"/>
              <a:t>Кондратенко Н. В. Синтаксис українського модерністського і постмодерністського художнього дискурсу : [монографія]. К. : Видавничий дім Дмитра </a:t>
            </a:r>
            <a:r>
              <a:rPr lang="uk-UA" sz="3200" dirty="0" err="1"/>
              <a:t>Бураго</a:t>
            </a:r>
            <a:r>
              <a:rPr lang="uk-UA" sz="3200" dirty="0"/>
              <a:t>, 2012. 328 с. </a:t>
            </a:r>
            <a:endParaRPr lang="ru-RU" sz="3200" dirty="0"/>
          </a:p>
          <a:p>
            <a:pPr lvl="0"/>
            <a:r>
              <a:rPr lang="uk-UA" sz="3200" dirty="0"/>
              <a:t>Кондратенко Н., Стрій Л., </a:t>
            </a:r>
            <a:r>
              <a:rPr lang="uk-UA" sz="3200" dirty="0" err="1"/>
              <a:t>Билінська</a:t>
            </a:r>
            <a:r>
              <a:rPr lang="uk-UA" sz="3200" dirty="0"/>
              <a:t> О. </a:t>
            </a:r>
            <a:r>
              <a:rPr lang="uk-UA" sz="3200" dirty="0" err="1"/>
              <a:t>Лінгвопрагматика</a:t>
            </a:r>
            <a:r>
              <a:rPr lang="uk-UA" sz="3200" dirty="0"/>
              <a:t> політичного дискурсу : типологія мовленнєвих жанрів. Одеса : «</a:t>
            </a:r>
            <a:r>
              <a:rPr lang="uk-UA" sz="3200" dirty="0" err="1"/>
              <a:t>Астропринт</a:t>
            </a:r>
            <a:r>
              <a:rPr lang="uk-UA" sz="3200" dirty="0"/>
              <a:t>», 2019. 236 с. 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18" y="-59462"/>
            <a:ext cx="2029604" cy="1538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735" y="5607952"/>
            <a:ext cx="111566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Питання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Проблеми  </a:t>
            </a:r>
            <a:r>
              <a:rPr lang="uk-UA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лінгвістичної прагматики як нового </a:t>
            </a: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напряму </a:t>
            </a:r>
            <a:r>
              <a:rPr lang="uk-UA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досліджень живої природної </a:t>
            </a: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мови</a:t>
            </a:r>
            <a:endParaRPr lang="ru-RU" sz="36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7337"/>
            <a:ext cx="2525685" cy="3670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3571" y="4258492"/>
            <a:ext cx="8225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FFFF00"/>
                </a:solidFill>
              </a:rPr>
              <a:t>ПРАГМАТИКА  - наука</a:t>
            </a:r>
            <a:r>
              <a:rPr lang="ru-RU" dirty="0">
                <a:solidFill>
                  <a:srgbClr val="FFFF00"/>
                </a:solidFill>
              </a:rPr>
              <a:t>, яка </a:t>
            </a:r>
            <a:r>
              <a:rPr lang="ru-RU" dirty="0" err="1">
                <a:solidFill>
                  <a:srgbClr val="FFFF00"/>
                </a:solidFill>
              </a:rPr>
              <a:t>займається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вивченням</a:t>
            </a:r>
            <a:r>
              <a:rPr lang="ru-RU" dirty="0">
                <a:solidFill>
                  <a:srgbClr val="FFFF00"/>
                </a:solidFill>
              </a:rPr>
              <a:t> практичного </a:t>
            </a:r>
            <a:r>
              <a:rPr lang="ru-RU" dirty="0" err="1">
                <a:solidFill>
                  <a:srgbClr val="FFFF00"/>
                </a:solidFill>
              </a:rPr>
              <a:t>використання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мови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тобто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того, як </a:t>
            </a:r>
            <a:r>
              <a:rPr lang="ru-RU" dirty="0" err="1">
                <a:solidFill>
                  <a:srgbClr val="FFFF00"/>
                </a:solidFill>
              </a:rPr>
              <a:t>людина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вживає</a:t>
            </a:r>
            <a:r>
              <a:rPr lang="ru-RU" dirty="0">
                <a:solidFill>
                  <a:srgbClr val="FFFF00"/>
                </a:solidFill>
              </a:rPr>
              <a:t> «слово» для </a:t>
            </a:r>
            <a:r>
              <a:rPr lang="ru-RU" dirty="0" err="1">
                <a:solidFill>
                  <a:srgbClr val="FFFF00"/>
                </a:solidFill>
              </a:rPr>
              <a:t>впливу</a:t>
            </a:r>
            <a:r>
              <a:rPr lang="ru-RU" dirty="0">
                <a:solidFill>
                  <a:srgbClr val="FFFF00"/>
                </a:solidFill>
              </a:rPr>
              <a:t> на адресата, і того,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залежать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особливості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мови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людини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та </a:t>
            </a:r>
            <a:r>
              <a:rPr lang="ru-RU" dirty="0" err="1" smtClean="0">
                <a:solidFill>
                  <a:srgbClr val="FFFF00"/>
                </a:solidFill>
              </a:rPr>
              <a:t>її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поведінки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в </a:t>
            </a:r>
            <a:r>
              <a:rPr lang="ru-RU" dirty="0" err="1">
                <a:solidFill>
                  <a:srgbClr val="FFFF00"/>
                </a:solidFill>
              </a:rPr>
              <a:t>процесі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комунікації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762" y="320933"/>
            <a:ext cx="183505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222069"/>
            <a:ext cx="9613860" cy="3738614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Лінгвістична прагматика – дисципліна, що вивчає мову як засіб, що використовується людиною в її різноманітній діяльності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uk-UA" dirty="0"/>
              <a:t>Людвіг </a:t>
            </a:r>
            <a:r>
              <a:rPr lang="uk-UA" dirty="0" err="1" smtClean="0"/>
              <a:t>Вітгенштейна</a:t>
            </a:r>
            <a:r>
              <a:rPr lang="uk-UA" dirty="0" smtClean="0"/>
              <a:t> вважав</a:t>
            </a:r>
            <a:r>
              <a:rPr lang="uk-UA" dirty="0"/>
              <a:t>, що інтерпретувати будь-яке висловлювання можна тільки в контексті, враховуючи характер конкретної ситуації.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621" y="4895713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163" y="2448744"/>
            <a:ext cx="183505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/>
              <a:t>Іде дощ</a:t>
            </a:r>
            <a:r>
              <a:rPr lang="uk-UA" dirty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593892"/>
              </p:ext>
            </p:extLst>
          </p:nvPr>
        </p:nvGraphicFramePr>
        <p:xfrm>
          <a:off x="681037" y="1267098"/>
          <a:ext cx="11258413" cy="466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781" y="511128"/>
            <a:ext cx="1835055" cy="1511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193" y="4441371"/>
            <a:ext cx="11691257" cy="2416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</a:t>
            </a:r>
            <a:r>
              <a:rPr lang="uk-UA" dirty="0"/>
              <a:t>30- 40-х роках минулого століття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</a:t>
            </a:r>
            <a:r>
              <a:rPr lang="uk-UA" dirty="0"/>
              <a:t>межах семіотики формується загальна ідея прагматики, семантики і </a:t>
            </a:r>
            <a:r>
              <a:rPr lang="uk-UA" dirty="0" err="1"/>
              <a:t>синтактики</a:t>
            </a:r>
            <a:r>
              <a:rPr lang="uk-UA" dirty="0"/>
              <a:t> як найважливіших „вимірів” знакових систем, які обслуговують діяльність людини і суспільства. У працях Чарлза </a:t>
            </a:r>
            <a:r>
              <a:rPr lang="uk-UA" dirty="0" err="1"/>
              <a:t>Сандерса</a:t>
            </a:r>
            <a:r>
              <a:rPr lang="uk-UA" dirty="0"/>
              <a:t> Пірса і Чарльза Вільяма Морріса прагматика пов’язується з дією людського чинника в мові, зокрема з діяльнісним підходом до знакових систем; формується поняття нежорстких прагматичних правил уживання знаків та системи мови в цілому; </a:t>
            </a:r>
            <a:r>
              <a:rPr lang="uk-UA" dirty="0" err="1"/>
              <a:t>формулюється</a:t>
            </a:r>
            <a:r>
              <a:rPr lang="uk-UA" dirty="0"/>
              <a:t> важлива думка щодо значення в аспекті його вживання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182" y="36397"/>
            <a:ext cx="1819275" cy="2514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83860" y="2643443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Ч. Пірс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197" y="3365318"/>
            <a:ext cx="1905000" cy="2400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62077" y="5936189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Ч. Морріс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5468"/>
            <a:ext cx="151193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в 90-ті роки XX ст. – 10-ті роки XXI ст.) зароджується напрям, який в лінгвістичній прагматиці України домінує дотепер – дослідження прагматичних явищ з позицій дискурсивного підходу.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333" y="2769326"/>
            <a:ext cx="9613861" cy="3749040"/>
          </a:xfrm>
        </p:spPr>
        <p:txBody>
          <a:bodyPr>
            <a:normAutofit/>
          </a:bodyPr>
          <a:lstStyle/>
          <a:p>
            <a:r>
              <a:rPr lang="ru-RU" i="1" dirty="0"/>
              <a:t>ДИ́СКУРС (</a:t>
            </a:r>
            <a:r>
              <a:rPr lang="ru-RU" i="1" dirty="0" err="1"/>
              <a:t>від</a:t>
            </a:r>
            <a:r>
              <a:rPr lang="ru-RU" i="1" dirty="0"/>
              <a:t> лат. </a:t>
            </a:r>
            <a:r>
              <a:rPr lang="en-US" i="1" dirty="0" err="1"/>
              <a:t>discursus</a:t>
            </a:r>
            <a:r>
              <a:rPr lang="en-US" i="1" dirty="0"/>
              <a:t> – </a:t>
            </a:r>
            <a:r>
              <a:rPr lang="ru-RU" i="1" dirty="0" err="1"/>
              <a:t>бігання</a:t>
            </a:r>
            <a:r>
              <a:rPr lang="ru-RU" i="1" dirty="0"/>
              <a:t>, </a:t>
            </a:r>
            <a:r>
              <a:rPr lang="ru-RU" i="1" dirty="0" err="1"/>
              <a:t>колообіг</a:t>
            </a:r>
            <a:r>
              <a:rPr lang="ru-RU" i="1" dirty="0"/>
              <a:t>) – </a:t>
            </a:r>
            <a:r>
              <a:rPr lang="ru-RU" i="1" dirty="0" err="1"/>
              <a:t>термін</a:t>
            </a:r>
            <a:r>
              <a:rPr lang="ru-RU" i="1" dirty="0"/>
              <a:t> </a:t>
            </a:r>
            <a:r>
              <a:rPr lang="ru-RU" i="1" dirty="0" err="1"/>
              <a:t>філософії</a:t>
            </a:r>
            <a:r>
              <a:rPr lang="ru-RU" i="1" dirty="0"/>
              <a:t> та </a:t>
            </a:r>
            <a:r>
              <a:rPr lang="ru-RU" i="1" dirty="0" err="1"/>
              <a:t>гуманітарних</a:t>
            </a:r>
            <a:r>
              <a:rPr lang="ru-RU" i="1" dirty="0"/>
              <a:t> </a:t>
            </a:r>
            <a:r>
              <a:rPr lang="ru-RU" i="1" dirty="0" err="1"/>
              <a:t>досліджень</a:t>
            </a:r>
            <a:r>
              <a:rPr lang="ru-RU" i="1" dirty="0"/>
              <a:t>, </a:t>
            </a:r>
            <a:r>
              <a:rPr lang="ru-RU" i="1" dirty="0" smtClean="0"/>
              <a:t>за </a:t>
            </a:r>
            <a:r>
              <a:rPr lang="ru-RU" i="1" dirty="0" err="1"/>
              <a:t>допомогою</a:t>
            </a:r>
            <a:r>
              <a:rPr lang="ru-RU" i="1" dirty="0"/>
              <a:t> якого </a:t>
            </a:r>
            <a:r>
              <a:rPr lang="ru-RU" i="1" dirty="0" err="1"/>
              <a:t>позначають</a:t>
            </a:r>
            <a:r>
              <a:rPr lang="ru-RU" i="1" dirty="0"/>
              <a:t> </a:t>
            </a:r>
            <a:r>
              <a:rPr lang="ru-RU" i="1" dirty="0" err="1"/>
              <a:t>аргументоване</a:t>
            </a:r>
            <a:r>
              <a:rPr lang="ru-RU" i="1" dirty="0"/>
              <a:t> </a:t>
            </a:r>
            <a:r>
              <a:rPr lang="ru-RU" i="1" dirty="0" err="1"/>
              <a:t>усне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письмове</a:t>
            </a:r>
            <a:r>
              <a:rPr lang="ru-RU" i="1" dirty="0"/>
              <a:t> </a:t>
            </a:r>
            <a:r>
              <a:rPr lang="ru-RU" i="1" dirty="0" err="1"/>
              <a:t>обговорення</a:t>
            </a:r>
            <a:r>
              <a:rPr lang="ru-RU" i="1" dirty="0"/>
              <a:t> будь-</a:t>
            </a:r>
            <a:r>
              <a:rPr lang="ru-RU" i="1" dirty="0" err="1"/>
              <a:t>якої</a:t>
            </a:r>
            <a:r>
              <a:rPr lang="ru-RU" i="1" dirty="0"/>
              <a:t> теми, </a:t>
            </a:r>
            <a:r>
              <a:rPr lang="ru-RU" i="1" dirty="0" smtClean="0"/>
              <a:t>у </a:t>
            </a:r>
            <a:r>
              <a:rPr lang="ru-RU" i="1" dirty="0" err="1"/>
              <a:t>якому</a:t>
            </a:r>
            <a:r>
              <a:rPr lang="ru-RU" i="1" dirty="0"/>
              <a:t> предметом </a:t>
            </a:r>
            <a:r>
              <a:rPr lang="ru-RU" i="1" dirty="0" err="1"/>
              <a:t>дискусії</a:t>
            </a:r>
            <a:r>
              <a:rPr lang="ru-RU" i="1" dirty="0"/>
              <a:t> </a:t>
            </a:r>
            <a:r>
              <a:rPr lang="ru-RU" i="1" dirty="0" err="1"/>
              <a:t>стають</a:t>
            </a:r>
            <a:r>
              <a:rPr lang="ru-RU" i="1" dirty="0"/>
              <a:t> і </a:t>
            </a:r>
            <a:r>
              <a:rPr lang="ru-RU" i="1" dirty="0" err="1"/>
              <a:t>самі</a:t>
            </a:r>
            <a:r>
              <a:rPr lang="ru-RU" i="1" dirty="0"/>
              <a:t> </a:t>
            </a:r>
            <a:r>
              <a:rPr lang="ru-RU" i="1" dirty="0" err="1"/>
              <a:t>способи</a:t>
            </a:r>
            <a:r>
              <a:rPr lang="ru-RU" i="1" dirty="0"/>
              <a:t> </a:t>
            </a:r>
            <a:r>
              <a:rPr lang="ru-RU" i="1" dirty="0" err="1"/>
              <a:t>аргументації</a:t>
            </a:r>
            <a:r>
              <a:rPr lang="ru-RU" i="1" dirty="0"/>
              <a:t>; будь-яке </a:t>
            </a:r>
            <a:r>
              <a:rPr lang="ru-RU" i="1" dirty="0" err="1"/>
              <a:t>мовлення</a:t>
            </a:r>
            <a:r>
              <a:rPr lang="ru-RU" i="1" dirty="0"/>
              <a:t>, </a:t>
            </a:r>
            <a:r>
              <a:rPr lang="ru-RU" i="1" dirty="0" err="1"/>
              <a:t>розмова</a:t>
            </a:r>
            <a:r>
              <a:rPr lang="ru-RU" i="1" dirty="0"/>
              <a:t>, </a:t>
            </a:r>
            <a:r>
              <a:rPr lang="ru-RU" i="1" dirty="0" err="1"/>
              <a:t>дискусія</a:t>
            </a:r>
            <a:r>
              <a:rPr lang="ru-RU" i="1" dirty="0"/>
              <a:t>, </a:t>
            </a:r>
            <a:r>
              <a:rPr lang="ru-RU" i="1" dirty="0" err="1"/>
              <a:t>особливості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характеризують</a:t>
            </a:r>
            <a:r>
              <a:rPr lang="ru-RU" i="1" dirty="0"/>
              <a:t> </a:t>
            </a:r>
            <a:r>
              <a:rPr lang="ru-RU" i="1" dirty="0" err="1" smtClean="0"/>
              <a:t>мовця</a:t>
            </a:r>
            <a:r>
              <a:rPr lang="ru-RU" i="1" dirty="0" smtClean="0"/>
              <a:t>. </a:t>
            </a:r>
            <a:r>
              <a:rPr lang="ru-RU" dirty="0" smtClean="0"/>
              <a:t>(</a:t>
            </a:r>
            <a:r>
              <a:rPr lang="ru-RU" sz="1800" dirty="0" err="1" smtClean="0"/>
              <a:t>Енциклопедія</a:t>
            </a:r>
            <a:r>
              <a:rPr lang="ru-RU" sz="1800" dirty="0" smtClean="0"/>
              <a:t> </a:t>
            </a:r>
            <a:r>
              <a:rPr lang="ru-RU" sz="1800" dirty="0" err="1"/>
              <a:t>Сучасної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: </a:t>
            </a:r>
            <a:r>
              <a:rPr lang="ru-RU" sz="1800" dirty="0" err="1"/>
              <a:t>електронна</a:t>
            </a:r>
            <a:r>
              <a:rPr lang="ru-RU" sz="1800" dirty="0"/>
              <a:t> </a:t>
            </a:r>
            <a:r>
              <a:rPr lang="ru-RU" sz="1800" dirty="0" err="1"/>
              <a:t>версія</a:t>
            </a:r>
            <a:r>
              <a:rPr lang="ru-RU" sz="1800" dirty="0"/>
              <a:t> 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ru-RU" dirty="0" smtClean="0"/>
          </a:p>
          <a:p>
            <a:r>
              <a:rPr lang="ru-RU" i="1" dirty="0" err="1" smtClean="0"/>
              <a:t>Термін</a:t>
            </a:r>
            <a:r>
              <a:rPr lang="ru-RU" i="1" dirty="0" smtClean="0"/>
              <a:t> </a:t>
            </a:r>
            <a:r>
              <a:rPr lang="ru-RU" i="1" dirty="0"/>
              <a:t>«дискурс» у </a:t>
            </a:r>
            <a:r>
              <a:rPr lang="ru-RU" i="1" dirty="0" err="1"/>
              <a:t>сучасній</a:t>
            </a:r>
            <a:r>
              <a:rPr lang="ru-RU" i="1" dirty="0"/>
              <a:t> </a:t>
            </a:r>
            <a:r>
              <a:rPr lang="ru-RU" i="1" dirty="0" err="1"/>
              <a:t>лінгвістиці</a:t>
            </a:r>
            <a:r>
              <a:rPr lang="ru-RU" i="1" dirty="0"/>
              <a:t> </a:t>
            </a:r>
            <a:r>
              <a:rPr lang="ru-RU" i="1" dirty="0" err="1"/>
              <a:t>близький</a:t>
            </a:r>
            <a:r>
              <a:rPr lang="ru-RU" i="1" dirty="0"/>
              <a:t> за </a:t>
            </a:r>
            <a:r>
              <a:rPr lang="ru-RU" i="1" dirty="0" err="1"/>
              <a:t>змістом</a:t>
            </a:r>
            <a:r>
              <a:rPr lang="ru-RU" i="1" dirty="0"/>
              <a:t> до </a:t>
            </a:r>
            <a:r>
              <a:rPr lang="ru-RU" i="1" dirty="0" err="1"/>
              <a:t>поняття</a:t>
            </a:r>
            <a:r>
              <a:rPr lang="ru-RU" i="1" dirty="0"/>
              <a:t> «текст».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978" y="2328608"/>
            <a:ext cx="257883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2" y="240845"/>
            <a:ext cx="8687889" cy="6515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695" y="2968688"/>
            <a:ext cx="257883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375</TotalTime>
  <Words>1092</Words>
  <Application>Microsoft Office PowerPoint</Application>
  <PresentationFormat>Широкоэкранный</PresentationFormat>
  <Paragraphs>109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Monotype Corsiva</vt:lpstr>
      <vt:lpstr>Trebuchet MS</vt:lpstr>
      <vt:lpstr>Берлин</vt:lpstr>
      <vt:lpstr>ПРОБЛЕМИ КОМУНІКАТИВНОЇ ЛІНГВІСТИКИ Й ПРАГМАТИКИ.  ТЕОРІЯ КОМУНІКАТИВНИХ АКТІВ    </vt:lpstr>
      <vt:lpstr>Питання</vt:lpstr>
      <vt:lpstr>Література</vt:lpstr>
      <vt:lpstr>Питання 1</vt:lpstr>
      <vt:lpstr>Лінгвістична прагматика – дисципліна, що вивчає мову як засіб, що використовується людиною в її різноманітній діяльності.</vt:lpstr>
      <vt:lpstr>Іде дощ </vt:lpstr>
      <vt:lpstr>У 30- 40-х роках минулого століття </vt:lpstr>
      <vt:lpstr>в 90-ті роки XX ст. – 10-ті роки XXI ст.) зароджується напрям, який в лінгвістичній прагматиці України домінує дотепер – дослідження прагматичних явищ з позицій дискурсивного підходу. </vt:lpstr>
      <vt:lpstr>Презентация PowerPoint</vt:lpstr>
      <vt:lpstr>Презентация PowerPoint</vt:lpstr>
      <vt:lpstr>Разом із дослідженням згаданих проблем на початку XXI ст. в українській лінгвістичній прагматиці відбувається суттєве зрушення в розумінні самої природи прагматики: вона починає розумітись як дослідження людського чинника в усіх формах (модусах) існування живої людської мови – мові, мовленні, комунікації.  </vt:lpstr>
      <vt:lpstr>За Ф.Бацевичем прагматика(прагмалінгвістика) це:</vt:lpstr>
      <vt:lpstr>Лінгвопрагматика в рівнях:</vt:lpstr>
      <vt:lpstr>Сучасна лінгвопрагматика</vt:lpstr>
      <vt:lpstr>Питання 2 </vt:lpstr>
      <vt:lpstr>Зв’язок прагмалінгвістики й комунікативної лінгвістики</vt:lpstr>
      <vt:lpstr>У комунікативній лінгвістиці вже сформувався власний кате­горіальний апарат, який складають такі базові поняття </vt:lpstr>
      <vt:lpstr>Поняття "комунікація" (від лат. соттипісаіїо - роблю спіль­ним, спілкуюся) є складним феноменом, який дуже узагальнено можна визначити як "цілеспрямований процес інформаційного обміну між двома і більше сутностями за допомогою певної се­міотичної системи" </vt:lpstr>
      <vt:lpstr>Види вербальної комунікації </vt:lpstr>
      <vt:lpstr>На роль найменшої одиниці мовленнєвого спілкування претендує  мовленнєвий акт, що є базовою одиницею вербальної комунікації. </vt:lpstr>
      <vt:lpstr>Мовленнєвий акт є сукупністю трьох дій: </vt:lpstr>
      <vt:lpstr>Комунікативні стратегії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КОМУНІКАТИВНОЇ ЛІНГВІСТИКИ Й ПРАГМАТИКИ.  ТЕОРІЯ КОМУНІКАТИВНИХ АКТІВ</dc:title>
  <dc:creator>admin</dc:creator>
  <cp:lastModifiedBy>admin</cp:lastModifiedBy>
  <cp:revision>20</cp:revision>
  <dcterms:created xsi:type="dcterms:W3CDTF">2021-05-22T16:01:24Z</dcterms:created>
  <dcterms:modified xsi:type="dcterms:W3CDTF">2025-11-17T10:39:36Z</dcterms:modified>
</cp:coreProperties>
</file>