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04" r:id="rId1"/>
  </p:sldMasterIdLst>
  <p:sldIdLst>
    <p:sldId id="256" r:id="rId2"/>
    <p:sldId id="258" r:id="rId3"/>
    <p:sldId id="259" r:id="rId4"/>
    <p:sldId id="260" r:id="rId5"/>
    <p:sldId id="264"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8C5E81-C672-4FA1-B898-B20940A44407}" v="13" dt="2019-05-14T09:44:57.435"/>
    <p1510:client id="{83BD0C47-97FD-4642-90B8-532D2C087EE4}" v="1" dt="2019-05-14T09:01:02.1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3" autoAdjust="0"/>
    <p:restoredTop sz="94660"/>
  </p:normalViewPr>
  <p:slideViewPr>
    <p:cSldViewPr snapToGrid="0">
      <p:cViewPr>
        <p:scale>
          <a:sx n="83" d="100"/>
          <a:sy n="83" d="100"/>
        </p:scale>
        <p:origin x="-566" y="-21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B0317F-2CAD-44ED-BE5A-67ACAC5852F8}" type="doc">
      <dgm:prSet loTypeId="urn:microsoft.com/office/officeart/2005/8/layout/default" loCatId="list" qsTypeId="urn:microsoft.com/office/officeart/2005/8/quickstyle/3d3" qsCatId="3D" csTypeId="urn:microsoft.com/office/officeart/2005/8/colors/colorful1" csCatId="colorful" phldr="1"/>
      <dgm:spPr/>
      <dgm:t>
        <a:bodyPr/>
        <a:lstStyle/>
        <a:p>
          <a:endParaRPr lang="ru-RU"/>
        </a:p>
      </dgm:t>
    </dgm:pt>
    <dgm:pt modelId="{B7875C59-D01F-423A-BE5B-7F6F918A33E2}">
      <dgm:prSet phldrT="[Text]"/>
      <dgm:spPr/>
      <dgm:t>
        <a:bodyPr/>
        <a:lstStyle/>
        <a:p>
          <a:r>
            <a:rPr lang="ru-RU" dirty="0" err="1" smtClean="0"/>
            <a:t>Обовязковий</a:t>
          </a:r>
          <a:r>
            <a:rPr lang="ru-RU" dirty="0" smtClean="0"/>
            <a:t> </a:t>
          </a:r>
          <a:r>
            <a:rPr lang="ru-RU" dirty="0" err="1" smtClean="0"/>
            <a:t>складник</a:t>
          </a:r>
          <a:r>
            <a:rPr lang="ru-RU" dirty="0" smtClean="0"/>
            <a:t> </a:t>
          </a:r>
          <a:r>
            <a:rPr lang="ru-RU" dirty="0" err="1"/>
            <a:t>педагогічних</a:t>
          </a:r>
          <a:r>
            <a:rPr lang="ru-RU" dirty="0"/>
            <a:t> і </a:t>
          </a:r>
          <a:r>
            <a:rPr lang="ru-RU" dirty="0" err="1"/>
            <a:t>філологічних</a:t>
          </a:r>
          <a:r>
            <a:rPr lang="ru-RU" dirty="0"/>
            <a:t> наук</a:t>
          </a:r>
        </a:p>
      </dgm:t>
    </dgm:pt>
    <dgm:pt modelId="{EC28D2F0-CEEE-402F-AF79-42AE3B37577F}" type="parTrans" cxnId="{CF1B7691-47E9-4C3D-B6B4-CF7723C3DA58}">
      <dgm:prSet/>
      <dgm:spPr/>
      <dgm:t>
        <a:bodyPr/>
        <a:lstStyle/>
        <a:p>
          <a:endParaRPr lang="ru-RU"/>
        </a:p>
      </dgm:t>
    </dgm:pt>
    <dgm:pt modelId="{9C302768-1604-419C-AC3B-BABC1DA9F26E}" type="sibTrans" cxnId="{CF1B7691-47E9-4C3D-B6B4-CF7723C3DA58}">
      <dgm:prSet/>
      <dgm:spPr/>
      <dgm:t>
        <a:bodyPr/>
        <a:lstStyle/>
        <a:p>
          <a:endParaRPr lang="ru-RU"/>
        </a:p>
      </dgm:t>
    </dgm:pt>
    <dgm:pt modelId="{7B3CDCF2-A8B1-46A2-9FEC-61F2556E979B}">
      <dgm:prSet phldrT="[Text]"/>
      <dgm:spPr/>
      <dgm:t>
        <a:bodyPr/>
        <a:lstStyle/>
        <a:p>
          <a:r>
            <a:rPr lang="ru-RU" dirty="0"/>
            <a:t>ХХІ </a:t>
          </a:r>
          <a:r>
            <a:rPr lang="ru-RU" dirty="0" err="1"/>
            <a:t>століття</a:t>
          </a:r>
          <a:r>
            <a:rPr lang="ru-RU" dirty="0"/>
            <a:t>, </a:t>
          </a:r>
          <a:r>
            <a:rPr lang="ru-RU" dirty="0" err="1"/>
            <a:t>Емілія</a:t>
          </a:r>
          <a:r>
            <a:rPr lang="ru-RU" dirty="0"/>
            <a:t> </a:t>
          </a:r>
          <a:r>
            <a:rPr lang="ru-RU" dirty="0" err="1"/>
            <a:t>Егар</a:t>
          </a:r>
          <a:r>
            <a:rPr lang="ru-RU" dirty="0"/>
            <a:t> -</a:t>
          </a:r>
          <a:r>
            <a:rPr lang="ru-RU" dirty="0" err="1"/>
            <a:t>першопрохідець</a:t>
          </a:r>
          <a:r>
            <a:rPr lang="ru-RU" dirty="0"/>
            <a:t> у </a:t>
          </a:r>
          <a:r>
            <a:rPr lang="ru-RU" dirty="0" err="1"/>
            <a:t>цьому</a:t>
          </a:r>
          <a:r>
            <a:rPr lang="ru-RU" dirty="0"/>
            <a:t> </a:t>
          </a:r>
          <a:r>
            <a:rPr lang="ru-RU" dirty="0" err="1"/>
            <a:t>питаннні</a:t>
          </a:r>
        </a:p>
      </dgm:t>
    </dgm:pt>
    <dgm:pt modelId="{F9F155A8-FD46-418F-8F1A-523E292D48D4}" type="parTrans" cxnId="{4DD1B676-56D9-46AF-B3BC-B468A43E3249}">
      <dgm:prSet/>
      <dgm:spPr/>
      <dgm:t>
        <a:bodyPr/>
        <a:lstStyle/>
        <a:p>
          <a:endParaRPr lang="ru-RU"/>
        </a:p>
      </dgm:t>
    </dgm:pt>
    <dgm:pt modelId="{6C4D73A7-EDFE-49CC-8615-D20E58C7C51C}" type="sibTrans" cxnId="{4DD1B676-56D9-46AF-B3BC-B468A43E3249}">
      <dgm:prSet/>
      <dgm:spPr/>
      <dgm:t>
        <a:bodyPr/>
        <a:lstStyle/>
        <a:p>
          <a:endParaRPr lang="ru-RU"/>
        </a:p>
      </dgm:t>
    </dgm:pt>
    <dgm:pt modelId="{39E753F5-B424-403C-807C-F94AD04FF028}">
      <dgm:prSet phldrT="[Text]"/>
      <dgm:spPr/>
      <dgm:t>
        <a:bodyPr/>
        <a:lstStyle/>
        <a:p>
          <a:r>
            <a:rPr lang="ru-RU" dirty="0"/>
            <a:t>О. Папуша - перший </a:t>
          </a:r>
          <a:r>
            <a:rPr lang="ru-RU" dirty="0" err="1"/>
            <a:t>крок</a:t>
          </a:r>
          <a:r>
            <a:rPr lang="ru-RU" dirty="0"/>
            <a:t> у </a:t>
          </a:r>
          <a:r>
            <a:rPr lang="ru-RU" dirty="0" err="1"/>
            <a:t>теоретизації</a:t>
          </a:r>
          <a:r>
            <a:rPr lang="ru-RU" dirty="0"/>
            <a:t> </a:t>
          </a:r>
          <a:r>
            <a:rPr lang="ru-RU" dirty="0" err="1"/>
            <a:t>дитячої</a:t>
          </a:r>
          <a:r>
            <a:rPr lang="ru-RU" dirty="0"/>
            <a:t> </a:t>
          </a:r>
          <a:r>
            <a:rPr lang="ru-RU" dirty="0" err="1"/>
            <a:t>літератури</a:t>
          </a:r>
        </a:p>
      </dgm:t>
    </dgm:pt>
    <dgm:pt modelId="{000ABA02-41F2-47D9-83C0-A099B9B64CCE}" type="parTrans" cxnId="{9929F70F-A70B-4EF6-BAA8-C66E34225836}">
      <dgm:prSet/>
      <dgm:spPr/>
      <dgm:t>
        <a:bodyPr/>
        <a:lstStyle/>
        <a:p>
          <a:endParaRPr lang="ru-RU"/>
        </a:p>
      </dgm:t>
    </dgm:pt>
    <dgm:pt modelId="{C80D05F9-7EA0-49CC-BD0E-B01E0A91500F}" type="sibTrans" cxnId="{9929F70F-A70B-4EF6-BAA8-C66E34225836}">
      <dgm:prSet/>
      <dgm:spPr/>
      <dgm:t>
        <a:bodyPr/>
        <a:lstStyle/>
        <a:p>
          <a:endParaRPr lang="ru-RU"/>
        </a:p>
      </dgm:t>
    </dgm:pt>
    <dgm:pt modelId="{8D9CED74-976D-4F5F-BDF6-BEFD32C334AA}">
      <dgm:prSet phldrT="[Text]"/>
      <dgm:spPr/>
      <dgm:t>
        <a:bodyPr/>
        <a:lstStyle/>
        <a:p>
          <a:r>
            <a:rPr lang="ru-RU" dirty="0" err="1"/>
            <a:t>Повноправний</a:t>
          </a:r>
          <a:r>
            <a:rPr lang="ru-RU" dirty="0"/>
            <a:t> </a:t>
          </a:r>
          <a:r>
            <a:rPr lang="ru-RU" dirty="0" err="1"/>
            <a:t>специфічний</a:t>
          </a:r>
          <a:r>
            <a:rPr lang="ru-RU" dirty="0"/>
            <a:t> </a:t>
          </a:r>
          <a:r>
            <a:rPr lang="ru-RU" dirty="0" err="1"/>
            <a:t>літературний</a:t>
          </a:r>
          <a:r>
            <a:rPr lang="ru-RU" dirty="0"/>
            <a:t> феномен</a:t>
          </a:r>
        </a:p>
      </dgm:t>
    </dgm:pt>
    <dgm:pt modelId="{31A1D305-FAB0-4EA6-8AA7-09EFAD2AFE0F}" type="parTrans" cxnId="{09EFE81F-7E80-49A9-A322-41E224DBDFF4}">
      <dgm:prSet/>
      <dgm:spPr/>
      <dgm:t>
        <a:bodyPr/>
        <a:lstStyle/>
        <a:p>
          <a:endParaRPr lang="ru-RU"/>
        </a:p>
      </dgm:t>
    </dgm:pt>
    <dgm:pt modelId="{06C1A998-9293-4B99-8DC2-F43E4F861AA0}" type="sibTrans" cxnId="{09EFE81F-7E80-49A9-A322-41E224DBDFF4}">
      <dgm:prSet/>
      <dgm:spPr/>
      <dgm:t>
        <a:bodyPr/>
        <a:lstStyle/>
        <a:p>
          <a:endParaRPr lang="ru-RU"/>
        </a:p>
      </dgm:t>
    </dgm:pt>
    <dgm:pt modelId="{6919BF65-E024-4C21-A5C2-A30ECB55822F}">
      <dgm:prSet phldrT="[Text]"/>
      <dgm:spPr/>
      <dgm:t>
        <a:bodyPr/>
        <a:lstStyle/>
        <a:p>
          <a:pPr>
            <a:lnSpc>
              <a:spcPct val="100000"/>
            </a:lnSpc>
          </a:pPr>
          <a:r>
            <a:rPr lang="ru-RU" dirty="0" err="1" smtClean="0"/>
            <a:t>Внесок</a:t>
          </a:r>
          <a:r>
            <a:rPr lang="ru-RU" dirty="0" smtClean="0"/>
            <a:t> </a:t>
          </a:r>
          <a:r>
            <a:rPr lang="ru-RU" dirty="0" err="1" smtClean="0"/>
            <a:t>українських</a:t>
          </a:r>
          <a:r>
            <a:rPr lang="ru-RU" dirty="0" smtClean="0"/>
            <a:t> </a:t>
          </a:r>
          <a:r>
            <a:rPr lang="ru-RU" dirty="0" err="1"/>
            <a:t>дослідників</a:t>
          </a:r>
          <a:r>
            <a:rPr lang="ru-RU" dirty="0"/>
            <a:t> </a:t>
          </a:r>
          <a:r>
            <a:rPr lang="ru-RU" dirty="0" smtClean="0"/>
            <a:t>                                    В</a:t>
          </a:r>
          <a:r>
            <a:rPr lang="ru-RU" dirty="0"/>
            <a:t>. </a:t>
          </a:r>
          <a:r>
            <a:rPr lang="ru-RU" dirty="0" smtClean="0"/>
            <a:t>Костюченка, Т. </a:t>
          </a:r>
          <a:r>
            <a:rPr lang="ru-RU" dirty="0" err="1" smtClean="0"/>
            <a:t>Качак</a:t>
          </a:r>
          <a:r>
            <a:rPr lang="ru-RU" dirty="0" smtClean="0"/>
            <a:t>, В. </a:t>
          </a:r>
          <a:r>
            <a:rPr lang="ru-RU" dirty="0" err="1" smtClean="0"/>
            <a:t>Кизилової</a:t>
          </a:r>
          <a:r>
            <a:rPr lang="ru-RU" dirty="0" smtClean="0"/>
            <a:t>,                                 Л</a:t>
          </a:r>
          <a:r>
            <a:rPr lang="ru-RU" dirty="0"/>
            <a:t>. </a:t>
          </a:r>
          <a:r>
            <a:rPr lang="ru-RU" dirty="0" err="1" smtClean="0"/>
            <a:t>Овдійчук</a:t>
          </a:r>
          <a:r>
            <a:rPr lang="ru-RU" dirty="0" smtClean="0"/>
            <a:t> та </a:t>
          </a:r>
          <a:r>
            <a:rPr lang="ru-RU" dirty="0" err="1" smtClean="0"/>
            <a:t>ін</a:t>
          </a:r>
          <a:r>
            <a:rPr lang="ru-RU" dirty="0" smtClean="0"/>
            <a:t>.</a:t>
          </a:r>
          <a:endParaRPr lang="ru-RU" dirty="0"/>
        </a:p>
      </dgm:t>
    </dgm:pt>
    <dgm:pt modelId="{15455889-C61C-4D84-AC25-90C425972D43}" type="parTrans" cxnId="{E7B4EAAB-A152-4356-ADC6-88E1EC0CBD09}">
      <dgm:prSet/>
      <dgm:spPr/>
      <dgm:t>
        <a:bodyPr/>
        <a:lstStyle/>
        <a:p>
          <a:endParaRPr lang="ru-RU"/>
        </a:p>
      </dgm:t>
    </dgm:pt>
    <dgm:pt modelId="{60D8A046-206B-4321-88F8-A11AC7EFE52F}" type="sibTrans" cxnId="{E7B4EAAB-A152-4356-ADC6-88E1EC0CBD09}">
      <dgm:prSet/>
      <dgm:spPr/>
      <dgm:t>
        <a:bodyPr/>
        <a:lstStyle/>
        <a:p>
          <a:endParaRPr lang="ru-RU"/>
        </a:p>
      </dgm:t>
    </dgm:pt>
    <dgm:pt modelId="{33E41B2C-474E-442B-959E-137AEDBA1422}" type="pres">
      <dgm:prSet presAssocID="{8CB0317F-2CAD-44ED-BE5A-67ACAC5852F8}" presName="diagram" presStyleCnt="0">
        <dgm:presLayoutVars>
          <dgm:dir/>
          <dgm:resizeHandles val="exact"/>
        </dgm:presLayoutVars>
      </dgm:prSet>
      <dgm:spPr/>
      <dgm:t>
        <a:bodyPr/>
        <a:lstStyle/>
        <a:p>
          <a:endParaRPr lang="ru-RU"/>
        </a:p>
      </dgm:t>
    </dgm:pt>
    <dgm:pt modelId="{5F413180-C7C3-4EDA-88F1-F8F4856753FF}" type="pres">
      <dgm:prSet presAssocID="{B7875C59-D01F-423A-BE5B-7F6F918A33E2}" presName="node" presStyleLbl="node1" presStyleIdx="0" presStyleCnt="5">
        <dgm:presLayoutVars>
          <dgm:bulletEnabled val="1"/>
        </dgm:presLayoutVars>
      </dgm:prSet>
      <dgm:spPr/>
      <dgm:t>
        <a:bodyPr/>
        <a:lstStyle/>
        <a:p>
          <a:endParaRPr lang="ru-RU"/>
        </a:p>
      </dgm:t>
    </dgm:pt>
    <dgm:pt modelId="{463DD3B3-6AC5-45F7-BE19-6FDAA1E436D9}" type="pres">
      <dgm:prSet presAssocID="{9C302768-1604-419C-AC3B-BABC1DA9F26E}" presName="sibTrans" presStyleCnt="0"/>
      <dgm:spPr/>
      <dgm:t>
        <a:bodyPr/>
        <a:lstStyle/>
        <a:p>
          <a:endParaRPr lang="ru-RU"/>
        </a:p>
      </dgm:t>
    </dgm:pt>
    <dgm:pt modelId="{7B67479E-5721-4216-BDFB-EFE754BABBA9}" type="pres">
      <dgm:prSet presAssocID="{7B3CDCF2-A8B1-46A2-9FEC-61F2556E979B}" presName="node" presStyleLbl="node1" presStyleIdx="1" presStyleCnt="5">
        <dgm:presLayoutVars>
          <dgm:bulletEnabled val="1"/>
        </dgm:presLayoutVars>
      </dgm:prSet>
      <dgm:spPr/>
      <dgm:t>
        <a:bodyPr/>
        <a:lstStyle/>
        <a:p>
          <a:endParaRPr lang="ru-RU"/>
        </a:p>
      </dgm:t>
    </dgm:pt>
    <dgm:pt modelId="{5B04CF8D-0257-4901-82DF-487802CCDD5F}" type="pres">
      <dgm:prSet presAssocID="{6C4D73A7-EDFE-49CC-8615-D20E58C7C51C}" presName="sibTrans" presStyleCnt="0"/>
      <dgm:spPr/>
      <dgm:t>
        <a:bodyPr/>
        <a:lstStyle/>
        <a:p>
          <a:endParaRPr lang="ru-RU"/>
        </a:p>
      </dgm:t>
    </dgm:pt>
    <dgm:pt modelId="{B8640BD2-26FC-49F9-8C15-EEBD3BBEB888}" type="pres">
      <dgm:prSet presAssocID="{39E753F5-B424-403C-807C-F94AD04FF028}" presName="node" presStyleLbl="node1" presStyleIdx="2" presStyleCnt="5">
        <dgm:presLayoutVars>
          <dgm:bulletEnabled val="1"/>
        </dgm:presLayoutVars>
      </dgm:prSet>
      <dgm:spPr/>
      <dgm:t>
        <a:bodyPr/>
        <a:lstStyle/>
        <a:p>
          <a:endParaRPr lang="ru-RU"/>
        </a:p>
      </dgm:t>
    </dgm:pt>
    <dgm:pt modelId="{99F82D49-AA5A-486B-B073-0B74607372BA}" type="pres">
      <dgm:prSet presAssocID="{C80D05F9-7EA0-49CC-BD0E-B01E0A91500F}" presName="sibTrans" presStyleCnt="0"/>
      <dgm:spPr/>
      <dgm:t>
        <a:bodyPr/>
        <a:lstStyle/>
        <a:p>
          <a:endParaRPr lang="ru-RU"/>
        </a:p>
      </dgm:t>
    </dgm:pt>
    <dgm:pt modelId="{3A49BFBA-60EC-4594-B3B0-3937455A9EED}" type="pres">
      <dgm:prSet presAssocID="{8D9CED74-976D-4F5F-BDF6-BEFD32C334AA}" presName="node" presStyleLbl="node1" presStyleIdx="3" presStyleCnt="5">
        <dgm:presLayoutVars>
          <dgm:bulletEnabled val="1"/>
        </dgm:presLayoutVars>
      </dgm:prSet>
      <dgm:spPr/>
      <dgm:t>
        <a:bodyPr/>
        <a:lstStyle/>
        <a:p>
          <a:endParaRPr lang="ru-RU"/>
        </a:p>
      </dgm:t>
    </dgm:pt>
    <dgm:pt modelId="{BAD3101C-1574-4A7B-9A37-4403EDBB8DE0}" type="pres">
      <dgm:prSet presAssocID="{06C1A998-9293-4B99-8DC2-F43E4F861AA0}" presName="sibTrans" presStyleCnt="0"/>
      <dgm:spPr/>
      <dgm:t>
        <a:bodyPr/>
        <a:lstStyle/>
        <a:p>
          <a:endParaRPr lang="ru-RU"/>
        </a:p>
      </dgm:t>
    </dgm:pt>
    <dgm:pt modelId="{25131158-9A7E-4BD0-812A-593D62EB53F3}" type="pres">
      <dgm:prSet presAssocID="{6919BF65-E024-4C21-A5C2-A30ECB55822F}" presName="node" presStyleLbl="node1" presStyleIdx="4" presStyleCnt="5">
        <dgm:presLayoutVars>
          <dgm:bulletEnabled val="1"/>
        </dgm:presLayoutVars>
      </dgm:prSet>
      <dgm:spPr/>
      <dgm:t>
        <a:bodyPr/>
        <a:lstStyle/>
        <a:p>
          <a:endParaRPr lang="ru-RU"/>
        </a:p>
      </dgm:t>
    </dgm:pt>
  </dgm:ptLst>
  <dgm:cxnLst>
    <dgm:cxn modelId="{70ACEEA9-52CC-429B-BC18-51EA0D0D7C93}" type="presOf" srcId="{8CB0317F-2CAD-44ED-BE5A-67ACAC5852F8}" destId="{33E41B2C-474E-442B-959E-137AEDBA1422}" srcOrd="0" destOrd="0" presId="urn:microsoft.com/office/officeart/2005/8/layout/default"/>
    <dgm:cxn modelId="{F07A5E4F-96FC-419B-A40B-549F73CD0DF8}" type="presOf" srcId="{B7875C59-D01F-423A-BE5B-7F6F918A33E2}" destId="{5F413180-C7C3-4EDA-88F1-F8F4856753FF}" srcOrd="0" destOrd="0" presId="urn:microsoft.com/office/officeart/2005/8/layout/default"/>
    <dgm:cxn modelId="{9929F70F-A70B-4EF6-BAA8-C66E34225836}" srcId="{8CB0317F-2CAD-44ED-BE5A-67ACAC5852F8}" destId="{39E753F5-B424-403C-807C-F94AD04FF028}" srcOrd="2" destOrd="0" parTransId="{000ABA02-41F2-47D9-83C0-A099B9B64CCE}" sibTransId="{C80D05F9-7EA0-49CC-BD0E-B01E0A91500F}"/>
    <dgm:cxn modelId="{4DD1B676-56D9-46AF-B3BC-B468A43E3249}" srcId="{8CB0317F-2CAD-44ED-BE5A-67ACAC5852F8}" destId="{7B3CDCF2-A8B1-46A2-9FEC-61F2556E979B}" srcOrd="1" destOrd="0" parTransId="{F9F155A8-FD46-418F-8F1A-523E292D48D4}" sibTransId="{6C4D73A7-EDFE-49CC-8615-D20E58C7C51C}"/>
    <dgm:cxn modelId="{09EFE81F-7E80-49A9-A322-41E224DBDFF4}" srcId="{8CB0317F-2CAD-44ED-BE5A-67ACAC5852F8}" destId="{8D9CED74-976D-4F5F-BDF6-BEFD32C334AA}" srcOrd="3" destOrd="0" parTransId="{31A1D305-FAB0-4EA6-8AA7-09EFAD2AFE0F}" sibTransId="{06C1A998-9293-4B99-8DC2-F43E4F861AA0}"/>
    <dgm:cxn modelId="{993815D3-B1D4-4405-84C8-C3CF3516FD46}" type="presOf" srcId="{8D9CED74-976D-4F5F-BDF6-BEFD32C334AA}" destId="{3A49BFBA-60EC-4594-B3B0-3937455A9EED}" srcOrd="0" destOrd="0" presId="urn:microsoft.com/office/officeart/2005/8/layout/default"/>
    <dgm:cxn modelId="{9818A18D-5EA6-4719-BC01-D9AA1FC3BF6D}" type="presOf" srcId="{39E753F5-B424-403C-807C-F94AD04FF028}" destId="{B8640BD2-26FC-49F9-8C15-EEBD3BBEB888}" srcOrd="0" destOrd="0" presId="urn:microsoft.com/office/officeart/2005/8/layout/default"/>
    <dgm:cxn modelId="{EA965AC4-4D3E-45F8-8BCA-054578A67DB0}" type="presOf" srcId="{6919BF65-E024-4C21-A5C2-A30ECB55822F}" destId="{25131158-9A7E-4BD0-812A-593D62EB53F3}" srcOrd="0" destOrd="0" presId="urn:microsoft.com/office/officeart/2005/8/layout/default"/>
    <dgm:cxn modelId="{6119F279-35E5-4015-9238-7842E8AAD9FC}" type="presOf" srcId="{7B3CDCF2-A8B1-46A2-9FEC-61F2556E979B}" destId="{7B67479E-5721-4216-BDFB-EFE754BABBA9}" srcOrd="0" destOrd="0" presId="urn:microsoft.com/office/officeart/2005/8/layout/default"/>
    <dgm:cxn modelId="{E7B4EAAB-A152-4356-ADC6-88E1EC0CBD09}" srcId="{8CB0317F-2CAD-44ED-BE5A-67ACAC5852F8}" destId="{6919BF65-E024-4C21-A5C2-A30ECB55822F}" srcOrd="4" destOrd="0" parTransId="{15455889-C61C-4D84-AC25-90C425972D43}" sibTransId="{60D8A046-206B-4321-88F8-A11AC7EFE52F}"/>
    <dgm:cxn modelId="{CF1B7691-47E9-4C3D-B6B4-CF7723C3DA58}" srcId="{8CB0317F-2CAD-44ED-BE5A-67ACAC5852F8}" destId="{B7875C59-D01F-423A-BE5B-7F6F918A33E2}" srcOrd="0" destOrd="0" parTransId="{EC28D2F0-CEEE-402F-AF79-42AE3B37577F}" sibTransId="{9C302768-1604-419C-AC3B-BABC1DA9F26E}"/>
    <dgm:cxn modelId="{99436A66-9658-428A-987A-071B4F674AB3}" type="presParOf" srcId="{33E41B2C-474E-442B-959E-137AEDBA1422}" destId="{5F413180-C7C3-4EDA-88F1-F8F4856753FF}" srcOrd="0" destOrd="0" presId="urn:microsoft.com/office/officeart/2005/8/layout/default"/>
    <dgm:cxn modelId="{16C2C760-0C4B-4CCE-A79F-6929A1292016}" type="presParOf" srcId="{33E41B2C-474E-442B-959E-137AEDBA1422}" destId="{463DD3B3-6AC5-45F7-BE19-6FDAA1E436D9}" srcOrd="1" destOrd="0" presId="urn:microsoft.com/office/officeart/2005/8/layout/default"/>
    <dgm:cxn modelId="{D5B67D07-41A0-4037-84D3-9271B0BA1F38}" type="presParOf" srcId="{33E41B2C-474E-442B-959E-137AEDBA1422}" destId="{7B67479E-5721-4216-BDFB-EFE754BABBA9}" srcOrd="2" destOrd="0" presId="urn:microsoft.com/office/officeart/2005/8/layout/default"/>
    <dgm:cxn modelId="{63F27C1D-2635-4FC3-B72A-4080935EA3BA}" type="presParOf" srcId="{33E41B2C-474E-442B-959E-137AEDBA1422}" destId="{5B04CF8D-0257-4901-82DF-487802CCDD5F}" srcOrd="3" destOrd="0" presId="urn:microsoft.com/office/officeart/2005/8/layout/default"/>
    <dgm:cxn modelId="{0E2ED0EF-87F7-4183-8E87-A539903C20BA}" type="presParOf" srcId="{33E41B2C-474E-442B-959E-137AEDBA1422}" destId="{B8640BD2-26FC-49F9-8C15-EEBD3BBEB888}" srcOrd="4" destOrd="0" presId="urn:microsoft.com/office/officeart/2005/8/layout/default"/>
    <dgm:cxn modelId="{570CFF6A-DD8E-4465-A881-014E20FA268D}" type="presParOf" srcId="{33E41B2C-474E-442B-959E-137AEDBA1422}" destId="{99F82D49-AA5A-486B-B073-0B74607372BA}" srcOrd="5" destOrd="0" presId="urn:microsoft.com/office/officeart/2005/8/layout/default"/>
    <dgm:cxn modelId="{EFC360D5-5B59-4691-B593-908D279BD1E5}" type="presParOf" srcId="{33E41B2C-474E-442B-959E-137AEDBA1422}" destId="{3A49BFBA-60EC-4594-B3B0-3937455A9EED}" srcOrd="6" destOrd="0" presId="urn:microsoft.com/office/officeart/2005/8/layout/default"/>
    <dgm:cxn modelId="{404193E6-0BE7-41E3-B4DE-BF508D7A65A7}" type="presParOf" srcId="{33E41B2C-474E-442B-959E-137AEDBA1422}" destId="{BAD3101C-1574-4A7B-9A37-4403EDBB8DE0}" srcOrd="7" destOrd="0" presId="urn:microsoft.com/office/officeart/2005/8/layout/default"/>
    <dgm:cxn modelId="{2794213A-99FC-4FDD-9D88-402F9201E0B8}" type="presParOf" srcId="{33E41B2C-474E-442B-959E-137AEDBA1422}" destId="{25131158-9A7E-4BD0-812A-593D62EB53F3}"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413180-C7C3-4EDA-88F1-F8F4856753FF}">
      <dsp:nvSpPr>
        <dsp:cNvPr id="0" name=""/>
        <dsp:cNvSpPr/>
      </dsp:nvSpPr>
      <dsp:spPr>
        <a:xfrm>
          <a:off x="0" y="13915"/>
          <a:ext cx="3085207" cy="1851124"/>
        </a:xfrm>
        <a:prstGeom prst="rect">
          <a:avLst/>
        </a:prstGeom>
        <a:solidFill>
          <a:schemeClr val="accent2">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u-RU" sz="2100" kern="1200" dirty="0" err="1" smtClean="0"/>
            <a:t>Обовязковий</a:t>
          </a:r>
          <a:r>
            <a:rPr lang="ru-RU" sz="2100" kern="1200" dirty="0" smtClean="0"/>
            <a:t> </a:t>
          </a:r>
          <a:r>
            <a:rPr lang="ru-RU" sz="2100" kern="1200" dirty="0" err="1" smtClean="0"/>
            <a:t>складник</a:t>
          </a:r>
          <a:r>
            <a:rPr lang="ru-RU" sz="2100" kern="1200" dirty="0" smtClean="0"/>
            <a:t> </a:t>
          </a:r>
          <a:r>
            <a:rPr lang="ru-RU" sz="2100" kern="1200" dirty="0" err="1"/>
            <a:t>педагогічних</a:t>
          </a:r>
          <a:r>
            <a:rPr lang="ru-RU" sz="2100" kern="1200" dirty="0"/>
            <a:t> і </a:t>
          </a:r>
          <a:r>
            <a:rPr lang="ru-RU" sz="2100" kern="1200" dirty="0" err="1"/>
            <a:t>філологічних</a:t>
          </a:r>
          <a:r>
            <a:rPr lang="ru-RU" sz="2100" kern="1200" dirty="0"/>
            <a:t> наук</a:t>
          </a:r>
        </a:p>
      </dsp:txBody>
      <dsp:txXfrm>
        <a:off x="0" y="13915"/>
        <a:ext cx="3085207" cy="1851124"/>
      </dsp:txXfrm>
    </dsp:sp>
    <dsp:sp modelId="{7B67479E-5721-4216-BDFB-EFE754BABBA9}">
      <dsp:nvSpPr>
        <dsp:cNvPr id="0" name=""/>
        <dsp:cNvSpPr/>
      </dsp:nvSpPr>
      <dsp:spPr>
        <a:xfrm>
          <a:off x="3393727" y="13915"/>
          <a:ext cx="3085207" cy="1851124"/>
        </a:xfrm>
        <a:prstGeom prst="rect">
          <a:avLst/>
        </a:prstGeom>
        <a:solidFill>
          <a:schemeClr val="accent3">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u-RU" sz="2100" kern="1200" dirty="0"/>
            <a:t>ХХІ </a:t>
          </a:r>
          <a:r>
            <a:rPr lang="ru-RU" sz="2100" kern="1200" dirty="0" err="1"/>
            <a:t>століття</a:t>
          </a:r>
          <a:r>
            <a:rPr lang="ru-RU" sz="2100" kern="1200" dirty="0"/>
            <a:t>, </a:t>
          </a:r>
          <a:r>
            <a:rPr lang="ru-RU" sz="2100" kern="1200" dirty="0" err="1"/>
            <a:t>Емілія</a:t>
          </a:r>
          <a:r>
            <a:rPr lang="ru-RU" sz="2100" kern="1200" dirty="0"/>
            <a:t> </a:t>
          </a:r>
          <a:r>
            <a:rPr lang="ru-RU" sz="2100" kern="1200" dirty="0" err="1"/>
            <a:t>Егар</a:t>
          </a:r>
          <a:r>
            <a:rPr lang="ru-RU" sz="2100" kern="1200" dirty="0"/>
            <a:t> -</a:t>
          </a:r>
          <a:r>
            <a:rPr lang="ru-RU" sz="2100" kern="1200" dirty="0" err="1"/>
            <a:t>першопрохідець</a:t>
          </a:r>
          <a:r>
            <a:rPr lang="ru-RU" sz="2100" kern="1200" dirty="0"/>
            <a:t> у </a:t>
          </a:r>
          <a:r>
            <a:rPr lang="ru-RU" sz="2100" kern="1200" dirty="0" err="1"/>
            <a:t>цьому</a:t>
          </a:r>
          <a:r>
            <a:rPr lang="ru-RU" sz="2100" kern="1200" dirty="0"/>
            <a:t> </a:t>
          </a:r>
          <a:r>
            <a:rPr lang="ru-RU" sz="2100" kern="1200" dirty="0" err="1"/>
            <a:t>питаннні</a:t>
          </a:r>
        </a:p>
      </dsp:txBody>
      <dsp:txXfrm>
        <a:off x="3393727" y="13915"/>
        <a:ext cx="3085207" cy="1851124"/>
      </dsp:txXfrm>
    </dsp:sp>
    <dsp:sp modelId="{B8640BD2-26FC-49F9-8C15-EEBD3BBEB888}">
      <dsp:nvSpPr>
        <dsp:cNvPr id="0" name=""/>
        <dsp:cNvSpPr/>
      </dsp:nvSpPr>
      <dsp:spPr>
        <a:xfrm>
          <a:off x="6787455" y="13915"/>
          <a:ext cx="3085207" cy="1851124"/>
        </a:xfrm>
        <a:prstGeom prst="rect">
          <a:avLst/>
        </a:prstGeom>
        <a:solidFill>
          <a:schemeClr val="accent4">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u-RU" sz="2100" kern="1200" dirty="0"/>
            <a:t>О. Папуша - перший </a:t>
          </a:r>
          <a:r>
            <a:rPr lang="ru-RU" sz="2100" kern="1200" dirty="0" err="1"/>
            <a:t>крок</a:t>
          </a:r>
          <a:r>
            <a:rPr lang="ru-RU" sz="2100" kern="1200" dirty="0"/>
            <a:t> у </a:t>
          </a:r>
          <a:r>
            <a:rPr lang="ru-RU" sz="2100" kern="1200" dirty="0" err="1"/>
            <a:t>теоретизації</a:t>
          </a:r>
          <a:r>
            <a:rPr lang="ru-RU" sz="2100" kern="1200" dirty="0"/>
            <a:t> </a:t>
          </a:r>
          <a:r>
            <a:rPr lang="ru-RU" sz="2100" kern="1200" dirty="0" err="1"/>
            <a:t>дитячої</a:t>
          </a:r>
          <a:r>
            <a:rPr lang="ru-RU" sz="2100" kern="1200" dirty="0"/>
            <a:t> </a:t>
          </a:r>
          <a:r>
            <a:rPr lang="ru-RU" sz="2100" kern="1200" dirty="0" err="1"/>
            <a:t>літератури</a:t>
          </a:r>
        </a:p>
      </dsp:txBody>
      <dsp:txXfrm>
        <a:off x="6787455" y="13915"/>
        <a:ext cx="3085207" cy="1851124"/>
      </dsp:txXfrm>
    </dsp:sp>
    <dsp:sp modelId="{3A49BFBA-60EC-4594-B3B0-3937455A9EED}">
      <dsp:nvSpPr>
        <dsp:cNvPr id="0" name=""/>
        <dsp:cNvSpPr/>
      </dsp:nvSpPr>
      <dsp:spPr>
        <a:xfrm>
          <a:off x="1696863" y="2173560"/>
          <a:ext cx="3085207" cy="1851124"/>
        </a:xfrm>
        <a:prstGeom prst="rect">
          <a:avLst/>
        </a:prstGeom>
        <a:solidFill>
          <a:schemeClr val="accent5">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ru-RU" sz="2100" kern="1200" dirty="0" err="1"/>
            <a:t>Повноправний</a:t>
          </a:r>
          <a:r>
            <a:rPr lang="ru-RU" sz="2100" kern="1200" dirty="0"/>
            <a:t> </a:t>
          </a:r>
          <a:r>
            <a:rPr lang="ru-RU" sz="2100" kern="1200" dirty="0" err="1"/>
            <a:t>специфічний</a:t>
          </a:r>
          <a:r>
            <a:rPr lang="ru-RU" sz="2100" kern="1200" dirty="0"/>
            <a:t> </a:t>
          </a:r>
          <a:r>
            <a:rPr lang="ru-RU" sz="2100" kern="1200" dirty="0" err="1"/>
            <a:t>літературний</a:t>
          </a:r>
          <a:r>
            <a:rPr lang="ru-RU" sz="2100" kern="1200" dirty="0"/>
            <a:t> феномен</a:t>
          </a:r>
        </a:p>
      </dsp:txBody>
      <dsp:txXfrm>
        <a:off x="1696863" y="2173560"/>
        <a:ext cx="3085207" cy="1851124"/>
      </dsp:txXfrm>
    </dsp:sp>
    <dsp:sp modelId="{25131158-9A7E-4BD0-812A-593D62EB53F3}">
      <dsp:nvSpPr>
        <dsp:cNvPr id="0" name=""/>
        <dsp:cNvSpPr/>
      </dsp:nvSpPr>
      <dsp:spPr>
        <a:xfrm>
          <a:off x="5090591" y="2173560"/>
          <a:ext cx="3085207" cy="1851124"/>
        </a:xfrm>
        <a:prstGeom prst="rect">
          <a:avLst/>
        </a:prstGeom>
        <a:solidFill>
          <a:schemeClr val="accent6">
            <a:hueOff val="0"/>
            <a:satOff val="0"/>
            <a:lumOff val="0"/>
            <a:alphaOff val="0"/>
          </a:schemeClr>
        </a:solidFill>
        <a:ln>
          <a:noFill/>
        </a:ln>
        <a:effectLst>
          <a:outerShdw blurRad="381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100000"/>
            </a:lnSpc>
            <a:spcBef>
              <a:spcPct val="0"/>
            </a:spcBef>
            <a:spcAft>
              <a:spcPct val="35000"/>
            </a:spcAft>
          </a:pPr>
          <a:r>
            <a:rPr lang="ru-RU" sz="2100" kern="1200" dirty="0" err="1" smtClean="0"/>
            <a:t>Внесок</a:t>
          </a:r>
          <a:r>
            <a:rPr lang="ru-RU" sz="2100" kern="1200" dirty="0" smtClean="0"/>
            <a:t> </a:t>
          </a:r>
          <a:r>
            <a:rPr lang="ru-RU" sz="2100" kern="1200" dirty="0" err="1" smtClean="0"/>
            <a:t>українських</a:t>
          </a:r>
          <a:r>
            <a:rPr lang="ru-RU" sz="2100" kern="1200" dirty="0" smtClean="0"/>
            <a:t> </a:t>
          </a:r>
          <a:r>
            <a:rPr lang="ru-RU" sz="2100" kern="1200" dirty="0" err="1"/>
            <a:t>дослідників</a:t>
          </a:r>
          <a:r>
            <a:rPr lang="ru-RU" sz="2100" kern="1200" dirty="0"/>
            <a:t> </a:t>
          </a:r>
          <a:r>
            <a:rPr lang="ru-RU" sz="2100" kern="1200" dirty="0" smtClean="0"/>
            <a:t>                                    В</a:t>
          </a:r>
          <a:r>
            <a:rPr lang="ru-RU" sz="2100" kern="1200" dirty="0"/>
            <a:t>. </a:t>
          </a:r>
          <a:r>
            <a:rPr lang="ru-RU" sz="2100" kern="1200" dirty="0" smtClean="0"/>
            <a:t>Костюченка, Т. </a:t>
          </a:r>
          <a:r>
            <a:rPr lang="ru-RU" sz="2100" kern="1200" dirty="0" err="1" smtClean="0"/>
            <a:t>Качак</a:t>
          </a:r>
          <a:r>
            <a:rPr lang="ru-RU" sz="2100" kern="1200" dirty="0" smtClean="0"/>
            <a:t>, В. </a:t>
          </a:r>
          <a:r>
            <a:rPr lang="ru-RU" sz="2100" kern="1200" dirty="0" err="1" smtClean="0"/>
            <a:t>Кизилової</a:t>
          </a:r>
          <a:r>
            <a:rPr lang="ru-RU" sz="2100" kern="1200" dirty="0" smtClean="0"/>
            <a:t>,                                 Л</a:t>
          </a:r>
          <a:r>
            <a:rPr lang="ru-RU" sz="2100" kern="1200" dirty="0"/>
            <a:t>. </a:t>
          </a:r>
          <a:r>
            <a:rPr lang="ru-RU" sz="2100" kern="1200" dirty="0" err="1" smtClean="0"/>
            <a:t>Овдійчук</a:t>
          </a:r>
          <a:r>
            <a:rPr lang="ru-RU" sz="2100" kern="1200" dirty="0" smtClean="0"/>
            <a:t> та </a:t>
          </a:r>
          <a:r>
            <a:rPr lang="ru-RU" sz="2100" kern="1200" dirty="0" err="1" smtClean="0"/>
            <a:t>ін</a:t>
          </a:r>
          <a:r>
            <a:rPr lang="ru-RU" sz="2100" kern="1200" dirty="0" smtClean="0"/>
            <a:t>.</a:t>
          </a:r>
          <a:endParaRPr lang="ru-RU" sz="2100" kern="1200" dirty="0"/>
        </a:p>
      </dsp:txBody>
      <dsp:txXfrm>
        <a:off x="5090591" y="2173560"/>
        <a:ext cx="3085207" cy="185112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ru-RU" dirty="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dirty="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B61BEF0D-F0BB-DE4B-95CE-6DB70DBA9567}" type="datetimeFigureOut">
              <a:rPr lang="en-US" smtClean="0"/>
              <a:pPr/>
              <a:t>9/3/2023</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57F1E4F-1CFF-5643-939E-217C01CDF565}" type="slidenum">
              <a:rPr lang="en-US" smtClean="0"/>
              <a:pPr/>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658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ru-RU" dirty="0"/>
              <a:t>Click to edit Master text styles</a:t>
            </a:r>
          </a:p>
          <a:p>
            <a:pPr lvl="1"/>
            <a:r>
              <a:rPr lang="ru-RU" dirty="0"/>
              <a:t>Second level</a:t>
            </a:r>
          </a:p>
          <a:p>
            <a:pPr lvl="2"/>
            <a:r>
              <a:rPr lang="ru-RU" dirty="0"/>
              <a:t>Third level</a:t>
            </a:r>
          </a:p>
          <a:p>
            <a:pPr lvl="3"/>
            <a:r>
              <a:rPr lang="ru-RU" dirty="0"/>
              <a:t>Fourth level</a:t>
            </a:r>
          </a:p>
          <a:p>
            <a:pPr lvl="4"/>
            <a:r>
              <a:rPr lang="ru-RU" dirty="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9759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dirty="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dirty="0"/>
              <a:t>Click to edit Master text styles</a:t>
            </a:r>
          </a:p>
          <a:p>
            <a:pPr lvl="1"/>
            <a:r>
              <a:rPr lang="ru-RU" dirty="0"/>
              <a:t>Second level</a:t>
            </a:r>
          </a:p>
          <a:p>
            <a:pPr lvl="2"/>
            <a:r>
              <a:rPr lang="ru-RU" dirty="0"/>
              <a:t>Third level</a:t>
            </a:r>
          </a:p>
          <a:p>
            <a:pPr lvl="3"/>
            <a:r>
              <a:rPr lang="ru-RU" dirty="0"/>
              <a:t>Fourth level</a:t>
            </a:r>
          </a:p>
          <a:p>
            <a:pPr lvl="4"/>
            <a:r>
              <a:rPr lang="ru-RU" dirty="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615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Click to edit Master title style</a:t>
            </a:r>
            <a:endParaRPr lang="en-US" dirty="0"/>
          </a:p>
        </p:txBody>
      </p:sp>
      <p:sp>
        <p:nvSpPr>
          <p:cNvPr id="3" name="Content Placeholder 2"/>
          <p:cNvSpPr>
            <a:spLocks noGrp="1"/>
          </p:cNvSpPr>
          <p:nvPr>
            <p:ph idx="1"/>
          </p:nvPr>
        </p:nvSpPr>
        <p:spPr/>
        <p:txBody>
          <a:bodyPr/>
          <a:lstStyle/>
          <a:p>
            <a:pPr lvl="0"/>
            <a:r>
              <a:rPr lang="ru-RU" dirty="0"/>
              <a:t>Click to edit Master text styles</a:t>
            </a:r>
          </a:p>
          <a:p>
            <a:pPr lvl="1"/>
            <a:r>
              <a:rPr lang="ru-RU" dirty="0"/>
              <a:t>Second level</a:t>
            </a:r>
          </a:p>
          <a:p>
            <a:pPr lvl="2"/>
            <a:r>
              <a:rPr lang="ru-RU" dirty="0"/>
              <a:t>Third level</a:t>
            </a:r>
          </a:p>
          <a:p>
            <a:pPr lvl="3"/>
            <a:r>
              <a:rPr lang="ru-RU" dirty="0"/>
              <a:t>Fourth level</a:t>
            </a:r>
          </a:p>
          <a:p>
            <a:pPr lvl="4"/>
            <a:r>
              <a:rPr lang="ru-RU" dirty="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3961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u-RU" dirty="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140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dirty="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dirty="0"/>
              <a:t>Click to edit Master text styles</a:t>
            </a:r>
          </a:p>
          <a:p>
            <a:pPr lvl="1"/>
            <a:r>
              <a:rPr lang="ru-RU" dirty="0"/>
              <a:t>Second level</a:t>
            </a:r>
          </a:p>
          <a:p>
            <a:pPr lvl="2"/>
            <a:r>
              <a:rPr lang="ru-RU" dirty="0"/>
              <a:t>Third level</a:t>
            </a:r>
          </a:p>
          <a:p>
            <a:pPr lvl="3"/>
            <a:r>
              <a:rPr lang="ru-RU" dirty="0"/>
              <a:t>Fourth level</a:t>
            </a:r>
          </a:p>
          <a:p>
            <a:pPr lvl="4"/>
            <a:r>
              <a:rPr lang="ru-RU" dirty="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dirty="0"/>
              <a:t>Click to edit Master text styles</a:t>
            </a:r>
          </a:p>
          <a:p>
            <a:pPr lvl="1"/>
            <a:r>
              <a:rPr lang="ru-RU" dirty="0"/>
              <a:t>Second level</a:t>
            </a:r>
          </a:p>
          <a:p>
            <a:pPr lvl="2"/>
            <a:r>
              <a:rPr lang="ru-RU" dirty="0"/>
              <a:t>Third level</a:t>
            </a:r>
          </a:p>
          <a:p>
            <a:pPr lvl="3"/>
            <a:r>
              <a:rPr lang="ru-RU" dirty="0"/>
              <a:t>Fourth level</a:t>
            </a:r>
          </a:p>
          <a:p>
            <a:pPr lvl="4"/>
            <a:r>
              <a:rPr lang="ru-RU" dirty="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8865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dirty="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dirty="0"/>
              <a:t>Click to edit Master text styles</a:t>
            </a:r>
          </a:p>
          <a:p>
            <a:pPr lvl="1"/>
            <a:r>
              <a:rPr lang="ru-RU" dirty="0"/>
              <a:t>Second level</a:t>
            </a:r>
          </a:p>
          <a:p>
            <a:pPr lvl="2"/>
            <a:r>
              <a:rPr lang="ru-RU" dirty="0"/>
              <a:t>Third level</a:t>
            </a:r>
          </a:p>
          <a:p>
            <a:pPr lvl="3"/>
            <a:r>
              <a:rPr lang="ru-RU" dirty="0"/>
              <a:t>Fourth level</a:t>
            </a:r>
          </a:p>
          <a:p>
            <a:pPr lvl="4"/>
            <a:r>
              <a:rPr lang="ru-RU" dirty="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dirty="0"/>
              <a:t>Click to edit Master text styles</a:t>
            </a:r>
          </a:p>
          <a:p>
            <a:pPr lvl="1"/>
            <a:r>
              <a:rPr lang="ru-RU" dirty="0"/>
              <a:t>Second level</a:t>
            </a:r>
          </a:p>
          <a:p>
            <a:pPr lvl="2"/>
            <a:r>
              <a:rPr lang="ru-RU" dirty="0"/>
              <a:t>Third level</a:t>
            </a:r>
          </a:p>
          <a:p>
            <a:pPr lvl="3"/>
            <a:r>
              <a:rPr lang="ru-RU" dirty="0"/>
              <a:t>Fourth level</a:t>
            </a:r>
          </a:p>
          <a:p>
            <a:pPr lvl="4"/>
            <a:r>
              <a:rPr lang="ru-RU" dirty="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25383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60232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5242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dirty="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dirty="0"/>
              <a:t>Click to edit Master text styles</a:t>
            </a:r>
          </a:p>
          <a:p>
            <a:pPr lvl="1"/>
            <a:r>
              <a:rPr lang="ru-RU" dirty="0"/>
              <a:t>Second level</a:t>
            </a:r>
          </a:p>
          <a:p>
            <a:pPr lvl="2"/>
            <a:r>
              <a:rPr lang="ru-RU" dirty="0"/>
              <a:t>Third level</a:t>
            </a:r>
          </a:p>
          <a:p>
            <a:pPr lvl="3"/>
            <a:r>
              <a:rPr lang="ru-RU" dirty="0"/>
              <a:t>Fourth level</a:t>
            </a:r>
          </a:p>
          <a:p>
            <a:pPr lvl="4"/>
            <a:r>
              <a:rPr lang="ru-RU" dirty="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4222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dirty="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0269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dirty="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dirty="0"/>
              <a:t>Click to edit Master text styles</a:t>
            </a:r>
          </a:p>
          <a:p>
            <a:pPr lvl="1"/>
            <a:r>
              <a:rPr lang="ru-RU" dirty="0"/>
              <a:t>Second level</a:t>
            </a:r>
          </a:p>
          <a:p>
            <a:pPr lvl="2"/>
            <a:r>
              <a:rPr lang="ru-RU" dirty="0"/>
              <a:t>Third level</a:t>
            </a:r>
          </a:p>
          <a:p>
            <a:pPr lvl="3"/>
            <a:r>
              <a:rPr lang="ru-RU" dirty="0"/>
              <a:t>Fourth level</a:t>
            </a:r>
          </a:p>
          <a:p>
            <a:pPr lvl="4"/>
            <a:r>
              <a:rPr lang="ru-RU" dirty="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B61BEF0D-F0BB-DE4B-95CE-6DB70DBA9567}" type="datetimeFigureOut">
              <a:rPr lang="en-US" smtClean="0"/>
              <a:pPr/>
              <a:t>9/3/2023</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7657209"/>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 id="2147484014" r:id="rId10"/>
    <p:sldLayoutId id="214748401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 xmlns:a16="http://schemas.microsoft.com/office/drawing/2014/main" id="{6C9CCC80-7A96-41CB-8626-BBA75D236F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 xmlns:a16="http://schemas.microsoft.com/office/drawing/2014/main" id="{2DAD7A7A-010A-4015-B647-7A27BB535DA0}"/>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1978660" y="5323114"/>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Заголовок 1"/>
          <p:cNvSpPr>
            <a:spLocks noGrp="1"/>
          </p:cNvSpPr>
          <p:nvPr>
            <p:ph type="ctrTitle"/>
          </p:nvPr>
        </p:nvSpPr>
        <p:spPr>
          <a:xfrm>
            <a:off x="1109980" y="3895344"/>
            <a:ext cx="9966960" cy="1490472"/>
          </a:xfrm>
        </p:spPr>
        <p:txBody>
          <a:bodyPr>
            <a:normAutofit/>
          </a:bodyPr>
          <a:lstStyle/>
          <a:p>
            <a:r>
              <a:rPr lang="ru-RU" sz="5100" dirty="0" err="1" smtClean="0">
                <a:solidFill>
                  <a:schemeClr val="accent1"/>
                </a:solidFill>
              </a:rPr>
              <a:t>Українська</a:t>
            </a:r>
            <a:r>
              <a:rPr lang="ru-RU" sz="5100" dirty="0" smtClean="0">
                <a:solidFill>
                  <a:schemeClr val="accent1"/>
                </a:solidFill>
              </a:rPr>
              <a:t> </a:t>
            </a:r>
            <a:r>
              <a:rPr lang="ru-RU" sz="5100" dirty="0" err="1" smtClean="0">
                <a:solidFill>
                  <a:schemeClr val="accent1"/>
                </a:solidFill>
              </a:rPr>
              <a:t>Література</a:t>
            </a:r>
            <a:r>
              <a:rPr lang="ru-RU" sz="5100" dirty="0">
                <a:solidFill>
                  <a:schemeClr val="accent1"/>
                </a:solidFill>
              </a:rPr>
              <a:t/>
            </a:r>
            <a:br>
              <a:rPr lang="ru-RU" sz="5100" dirty="0">
                <a:solidFill>
                  <a:schemeClr val="accent1"/>
                </a:solidFill>
              </a:rPr>
            </a:br>
            <a:r>
              <a:rPr lang="ru-RU" sz="5100" dirty="0">
                <a:solidFill>
                  <a:schemeClr val="accent1"/>
                </a:solidFill>
              </a:rPr>
              <a:t>ДЛЯ ДІТЕЙ І </a:t>
            </a:r>
            <a:r>
              <a:rPr lang="ru-RU" sz="5100" dirty="0" smtClean="0">
                <a:solidFill>
                  <a:schemeClr val="accent1"/>
                </a:solidFill>
              </a:rPr>
              <a:t>про </a:t>
            </a:r>
            <a:r>
              <a:rPr lang="ru-RU" sz="5100" dirty="0" err="1" smtClean="0">
                <a:solidFill>
                  <a:schemeClr val="accent1"/>
                </a:solidFill>
              </a:rPr>
              <a:t>дітей</a:t>
            </a:r>
            <a:endParaRPr lang="ru-RU" sz="5100" dirty="0">
              <a:solidFill>
                <a:schemeClr val="accent1"/>
              </a:solidFill>
            </a:endParaRPr>
          </a:p>
        </p:txBody>
      </p:sp>
      <p:sp>
        <p:nvSpPr>
          <p:cNvPr id="3" name="Подзаголовок 2"/>
          <p:cNvSpPr>
            <a:spLocks noGrp="1"/>
          </p:cNvSpPr>
          <p:nvPr>
            <p:ph type="subTitle" idx="1"/>
          </p:nvPr>
        </p:nvSpPr>
        <p:spPr>
          <a:xfrm>
            <a:off x="1709530" y="5458949"/>
            <a:ext cx="8767860" cy="721416"/>
          </a:xfrm>
        </p:spPr>
        <p:txBody>
          <a:bodyPr vert="horz" lIns="91440" tIns="45720" rIns="91440" bIns="45720" rtlCol="0">
            <a:normAutofit/>
          </a:bodyPr>
          <a:lstStyle/>
          <a:p>
            <a:r>
              <a:rPr lang="ru-RU" sz="2000" dirty="0" smtClean="0">
                <a:solidFill>
                  <a:schemeClr val="accent1"/>
                </a:solidFill>
              </a:rPr>
              <a:t> </a:t>
            </a:r>
            <a:endParaRPr lang="ru-RU" sz="2000" dirty="0">
              <a:solidFill>
                <a:schemeClr val="accent1"/>
              </a:solidFill>
            </a:endParaRPr>
          </a:p>
        </p:txBody>
      </p:sp>
      <p:pic>
        <p:nvPicPr>
          <p:cNvPr id="4" name="Picture 4" descr="Изображение выглядит как текст&#10;&#10;Описание создано с высокой степенью достоверности">
            <a:extLst>
              <a:ext uri="{FF2B5EF4-FFF2-40B4-BE49-F238E27FC236}">
                <a16:creationId xmlns="" xmlns:a16="http://schemas.microsoft.com/office/drawing/2014/main" id="{692CF01E-FD6C-4270-9EDA-371661E765D1}"/>
              </a:ext>
            </a:extLst>
          </p:cNvPr>
          <p:cNvPicPr>
            <a:picLocks noChangeAspect="1"/>
          </p:cNvPicPr>
          <p:nvPr/>
        </p:nvPicPr>
        <p:blipFill>
          <a:blip r:embed="rId2"/>
          <a:stretch>
            <a:fillRect/>
          </a:stretch>
        </p:blipFill>
        <p:spPr>
          <a:xfrm>
            <a:off x="3538987" y="838090"/>
            <a:ext cx="5114026" cy="2796733"/>
          </a:xfrm>
          <a:prstGeom prst="rect">
            <a:avLst/>
          </a:prstGeom>
        </p:spPr>
      </p:pic>
    </p:spTree>
    <p:extLst>
      <p:ext uri="{BB962C8B-B14F-4D97-AF65-F5344CB8AC3E}">
        <p14:creationId xmlns:p14="http://schemas.microsoft.com/office/powerpoint/2010/main" val="8518040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7578A52D-2496-4956-A9A4-EA5C38B2F1F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1999" cy="6857999"/>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 xmlns:a16="http://schemas.microsoft.com/office/drawing/2014/main" id="{9809C8E2-EF9B-4E0B-A17E-836DE0508E7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21732" y="321733"/>
            <a:ext cx="11548533" cy="1886373"/>
          </a:xfrm>
          <a:prstGeom prst="rect">
            <a:avLst/>
          </a:pr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 xmlns:a16="http://schemas.microsoft.com/office/drawing/2014/main" id="{08E33245-663F-4CF8-84C3-A88EE09F236D}"/>
              </a:ext>
            </a:extLst>
          </p:cNvPr>
          <p:cNvSpPr>
            <a:spLocks noGrp="1"/>
          </p:cNvSpPr>
          <p:nvPr>
            <p:ph type="title"/>
          </p:nvPr>
        </p:nvSpPr>
        <p:spPr>
          <a:xfrm>
            <a:off x="1143000" y="609600"/>
            <a:ext cx="9875520" cy="1356360"/>
          </a:xfrm>
        </p:spPr>
        <p:txBody>
          <a:bodyPr>
            <a:normAutofit/>
          </a:bodyPr>
          <a:lstStyle/>
          <a:p>
            <a:pPr algn="ctr"/>
            <a:r>
              <a:rPr lang="ru-RU" b="1" dirty="0" err="1">
                <a:solidFill>
                  <a:srgbClr val="FFFFFF"/>
                </a:solidFill>
              </a:rPr>
              <a:t>Дитяча</a:t>
            </a:r>
            <a:r>
              <a:rPr lang="ru-RU" b="1" dirty="0">
                <a:solidFill>
                  <a:srgbClr val="FFFFFF"/>
                </a:solidFill>
              </a:rPr>
              <a:t> </a:t>
            </a:r>
            <a:r>
              <a:rPr lang="ru-RU" b="1" dirty="0" err="1">
                <a:solidFill>
                  <a:srgbClr val="FFFFFF"/>
                </a:solidFill>
              </a:rPr>
              <a:t>література</a:t>
            </a:r>
            <a:r>
              <a:rPr lang="ru-RU" b="1" dirty="0">
                <a:solidFill>
                  <a:srgbClr val="FFFFFF"/>
                </a:solidFill>
              </a:rPr>
              <a:t> -</a:t>
            </a:r>
            <a:r>
              <a:rPr lang="ru-RU" b="1" dirty="0"/>
              <a:t/>
            </a:r>
            <a:br>
              <a:rPr lang="ru-RU" b="1" dirty="0"/>
            </a:br>
            <a:r>
              <a:rPr lang="ru-RU" dirty="0" err="1" smtClean="0">
                <a:solidFill>
                  <a:srgbClr val="FFFFFF"/>
                </a:solidFill>
              </a:rPr>
              <a:t>складник</a:t>
            </a:r>
            <a:r>
              <a:rPr lang="ru-RU" dirty="0" smtClean="0">
                <a:solidFill>
                  <a:srgbClr val="FFFFFF"/>
                </a:solidFill>
              </a:rPr>
              <a:t> </a:t>
            </a:r>
            <a:r>
              <a:rPr lang="ru-RU" dirty="0" err="1" smtClean="0">
                <a:solidFill>
                  <a:srgbClr val="FFFFFF"/>
                </a:solidFill>
              </a:rPr>
              <a:t>літературознавства</a:t>
            </a:r>
            <a:endParaRPr lang="ru-RU" b="1" dirty="0">
              <a:solidFill>
                <a:srgbClr val="FFFFFF"/>
              </a:solidFill>
            </a:endParaRPr>
          </a:p>
        </p:txBody>
      </p:sp>
      <p:sp useBgFill="1">
        <p:nvSpPr>
          <p:cNvPr id="12" name="Rectangle 11">
            <a:extLst>
              <a:ext uri="{FF2B5EF4-FFF2-40B4-BE49-F238E27FC236}">
                <a16:creationId xmlns="" xmlns:a16="http://schemas.microsoft.com/office/drawing/2014/main" id="{61EB557E-621E-4254-B750-85274C5F4D5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2529841"/>
            <a:ext cx="12192000" cy="43281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 xmlns:a16="http://schemas.microsoft.com/office/drawing/2014/main" id="{57BDFE2B-5964-48DD-A83F-2507FDD2D712}"/>
              </a:ext>
            </a:extLst>
          </p:cNvPr>
          <p:cNvSpPr>
            <a:spLocks noGrp="1"/>
          </p:cNvSpPr>
          <p:nvPr>
            <p:ph idx="1"/>
          </p:nvPr>
        </p:nvSpPr>
        <p:spPr>
          <a:xfrm>
            <a:off x="797944" y="2852530"/>
            <a:ext cx="10864908" cy="3243469"/>
          </a:xfrm>
        </p:spPr>
        <p:txBody>
          <a:bodyPr vert="horz" lIns="91440" tIns="45720" rIns="91440" bIns="45720" rtlCol="0" anchor="t">
            <a:normAutofit lnSpcReduction="10000"/>
          </a:bodyPr>
          <a:lstStyle/>
          <a:p>
            <a:pPr marL="45720" indent="0" algn="just">
              <a:buNone/>
            </a:pPr>
            <a:r>
              <a:rPr lang="ru-RU" i="1" dirty="0">
                <a:solidFill>
                  <a:schemeClr val="tx1"/>
                </a:solidFill>
                <a:ea typeface="+mn-lt"/>
                <a:cs typeface="+mn-lt"/>
              </a:rPr>
              <a:t>    </a:t>
            </a:r>
            <a:r>
              <a:rPr lang="ru-RU" b="1" i="1" dirty="0">
                <a:solidFill>
                  <a:schemeClr val="tx1"/>
                </a:solidFill>
                <a:ea typeface="+mn-lt"/>
                <a:cs typeface="+mn-lt"/>
              </a:rPr>
              <a:t> </a:t>
            </a:r>
            <a:r>
              <a:rPr lang="ru-RU" sz="2800" b="1" i="1" err="1">
                <a:solidFill>
                  <a:schemeClr val="tx1">
                    <a:lumMod val="50000"/>
                    <a:lumOff val="50000"/>
                  </a:schemeClr>
                </a:solidFill>
                <a:ea typeface="+mn-lt"/>
                <a:cs typeface="+mn-lt"/>
              </a:rPr>
              <a:t>Література</a:t>
            </a:r>
            <a:r>
              <a:rPr lang="ru-RU" sz="2800" b="1" i="1" dirty="0">
                <a:solidFill>
                  <a:schemeClr val="tx1">
                    <a:lumMod val="50000"/>
                    <a:lumOff val="50000"/>
                  </a:schemeClr>
                </a:solidFill>
                <a:ea typeface="+mn-lt"/>
                <a:cs typeface="+mn-lt"/>
              </a:rPr>
              <a:t> для </a:t>
            </a:r>
            <a:r>
              <a:rPr lang="ru-RU" sz="2800" b="1" i="1" err="1">
                <a:solidFill>
                  <a:schemeClr val="tx1">
                    <a:lumMod val="50000"/>
                    <a:lumOff val="50000"/>
                  </a:schemeClr>
                </a:solidFill>
                <a:ea typeface="+mn-lt"/>
                <a:cs typeface="+mn-lt"/>
              </a:rPr>
              <a:t>дітей</a:t>
            </a:r>
            <a:r>
              <a:rPr lang="ru-RU" sz="2800" b="1" i="1" dirty="0">
                <a:solidFill>
                  <a:schemeClr val="tx1">
                    <a:lumMod val="50000"/>
                    <a:lumOff val="50000"/>
                  </a:schemeClr>
                </a:solidFill>
                <a:ea typeface="+mn-lt"/>
                <a:cs typeface="+mn-lt"/>
              </a:rPr>
              <a:t> та </a:t>
            </a:r>
            <a:r>
              <a:rPr lang="ru-RU" sz="2800" b="1" i="1" err="1">
                <a:solidFill>
                  <a:schemeClr val="tx1">
                    <a:lumMod val="50000"/>
                    <a:lumOff val="50000"/>
                  </a:schemeClr>
                </a:solidFill>
                <a:ea typeface="+mn-lt"/>
                <a:cs typeface="+mn-lt"/>
              </a:rPr>
              <a:t>юнацтва</a:t>
            </a:r>
            <a:r>
              <a:rPr lang="ru-RU" sz="2800" b="1" i="1" dirty="0">
                <a:solidFill>
                  <a:schemeClr val="tx1">
                    <a:lumMod val="50000"/>
                    <a:lumOff val="50000"/>
                  </a:schemeClr>
                </a:solidFill>
                <a:ea typeface="+mn-lt"/>
                <a:cs typeface="+mn-lt"/>
              </a:rPr>
              <a:t> – </a:t>
            </a:r>
            <a:r>
              <a:rPr lang="ru-RU" sz="2800" i="1" err="1">
                <a:solidFill>
                  <a:schemeClr val="tx1">
                    <a:lumMod val="50000"/>
                    <a:lumOff val="50000"/>
                  </a:schemeClr>
                </a:solidFill>
                <a:ea typeface="+mn-lt"/>
                <a:cs typeface="+mn-lt"/>
              </a:rPr>
              <a:t>художні</a:t>
            </a:r>
            <a:r>
              <a:rPr lang="ru-RU" sz="2800" i="1" dirty="0">
                <a:solidFill>
                  <a:schemeClr val="tx1">
                    <a:lumMod val="50000"/>
                    <a:lumOff val="50000"/>
                  </a:schemeClr>
                </a:solidFill>
                <a:ea typeface="+mn-lt"/>
                <a:cs typeface="+mn-lt"/>
              </a:rPr>
              <a:t> твори </a:t>
            </a:r>
            <a:r>
              <a:rPr lang="ru-RU" sz="2800" i="1" err="1">
                <a:solidFill>
                  <a:schemeClr val="tx1">
                    <a:lumMod val="50000"/>
                    <a:lumOff val="50000"/>
                  </a:schemeClr>
                </a:solidFill>
                <a:ea typeface="+mn-lt"/>
                <a:cs typeface="+mn-lt"/>
              </a:rPr>
              <a:t>різних</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родів</a:t>
            </a:r>
            <a:r>
              <a:rPr lang="ru-RU" sz="2800" i="1" dirty="0">
                <a:solidFill>
                  <a:schemeClr val="tx1">
                    <a:lumMod val="50000"/>
                    <a:lumOff val="50000"/>
                  </a:schemeClr>
                </a:solidFill>
                <a:ea typeface="+mn-lt"/>
                <a:cs typeface="+mn-lt"/>
              </a:rPr>
              <a:t> і </a:t>
            </a:r>
            <a:r>
              <a:rPr lang="ru-RU" sz="2800" i="1" err="1">
                <a:solidFill>
                  <a:schemeClr val="tx1">
                    <a:lumMod val="50000"/>
                    <a:lumOff val="50000"/>
                  </a:schemeClr>
                </a:solidFill>
                <a:ea typeface="+mn-lt"/>
                <a:cs typeface="+mn-lt"/>
              </a:rPr>
              <a:t>жанрів</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що</a:t>
            </a:r>
            <a:r>
              <a:rPr lang="ru-RU" sz="2800" i="1" dirty="0">
                <a:solidFill>
                  <a:schemeClr val="tx1">
                    <a:lumMod val="50000"/>
                    <a:lumOff val="50000"/>
                  </a:schemeClr>
                </a:solidFill>
                <a:ea typeface="+mn-lt"/>
                <a:cs typeface="+mn-lt"/>
              </a:rPr>
              <a:t> на </a:t>
            </a:r>
            <a:r>
              <a:rPr lang="ru-RU" sz="2800" i="1" err="1">
                <a:solidFill>
                  <a:schemeClr val="tx1">
                    <a:lumMod val="50000"/>
                    <a:lumOff val="50000"/>
                  </a:schemeClr>
                </a:solidFill>
                <a:ea typeface="+mn-lt"/>
                <a:cs typeface="+mn-lt"/>
              </a:rPr>
              <a:t>рівні</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своєї</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формозмістової</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єдності</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адресовані</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читачу</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відповідної</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вікової</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категоріїй</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задовольняють</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його</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емоційні</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естетичні</a:t>
            </a:r>
            <a:r>
              <a:rPr lang="ru-RU" sz="2800" i="1" dirty="0">
                <a:solidFill>
                  <a:schemeClr val="tx1">
                    <a:lumMod val="50000"/>
                    <a:lumOff val="50000"/>
                  </a:schemeClr>
                </a:solidFill>
                <a:ea typeface="+mn-lt"/>
                <a:cs typeface="+mn-lt"/>
              </a:rPr>
              <a:t> й </a:t>
            </a:r>
            <a:r>
              <a:rPr lang="ru-RU" sz="2800" i="1" err="1">
                <a:solidFill>
                  <a:schemeClr val="tx1">
                    <a:lumMod val="50000"/>
                    <a:lumOff val="50000"/>
                  </a:schemeClr>
                </a:solidFill>
                <a:ea typeface="+mn-lt"/>
                <a:cs typeface="+mn-lt"/>
              </a:rPr>
              <a:t>етичні</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запити</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можуть</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мати</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подвійну</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рецепцію</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дитина</a:t>
            </a:r>
            <a:r>
              <a:rPr lang="ru-RU" sz="2800" i="1" dirty="0">
                <a:solidFill>
                  <a:schemeClr val="tx1">
                    <a:lumMod val="50000"/>
                    <a:lumOff val="50000"/>
                  </a:schemeClr>
                </a:solidFill>
                <a:ea typeface="+mn-lt"/>
                <a:cs typeface="+mn-lt"/>
              </a:rPr>
              <a:t> й </a:t>
            </a:r>
            <a:r>
              <a:rPr lang="ru-RU" sz="2800" i="1" err="1">
                <a:solidFill>
                  <a:schemeClr val="tx1">
                    <a:lumMod val="50000"/>
                    <a:lumOff val="50000"/>
                  </a:schemeClr>
                </a:solidFill>
                <a:ea typeface="+mn-lt"/>
                <a:cs typeface="+mn-lt"/>
              </a:rPr>
              <a:t>дорослий</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взалежнюються</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від</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законів</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властивих</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художній</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словесності</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взагалі</a:t>
            </a:r>
            <a:r>
              <a:rPr lang="ru-RU" sz="2800" i="1" dirty="0">
                <a:solidFill>
                  <a:schemeClr val="tx1">
                    <a:lumMod val="50000"/>
                    <a:lumOff val="50000"/>
                  </a:schemeClr>
                </a:solidFill>
                <a:ea typeface="+mn-lt"/>
                <a:cs typeface="+mn-lt"/>
              </a:rPr>
              <a:t>. </a:t>
            </a:r>
            <a:r>
              <a:rPr lang="ru-RU" sz="2800" b="1" i="1" err="1">
                <a:solidFill>
                  <a:schemeClr val="tx1">
                    <a:lumMod val="50000"/>
                    <a:lumOff val="50000"/>
                  </a:schemeClr>
                </a:solidFill>
                <a:ea typeface="+mn-lt"/>
                <a:cs typeface="+mn-lt"/>
              </a:rPr>
              <a:t>Залежно</a:t>
            </a:r>
            <a:r>
              <a:rPr lang="ru-RU" sz="2800" b="1" i="1" dirty="0">
                <a:solidFill>
                  <a:schemeClr val="tx1">
                    <a:lumMod val="50000"/>
                    <a:lumOff val="50000"/>
                  </a:schemeClr>
                </a:solidFill>
                <a:ea typeface="+mn-lt"/>
                <a:cs typeface="+mn-lt"/>
              </a:rPr>
              <a:t> </a:t>
            </a:r>
            <a:r>
              <a:rPr lang="ru-RU" sz="2800" b="1" i="1" err="1">
                <a:solidFill>
                  <a:schemeClr val="tx1">
                    <a:lumMod val="50000"/>
                    <a:lumOff val="50000"/>
                  </a:schemeClr>
                </a:solidFill>
                <a:ea typeface="+mn-lt"/>
                <a:cs typeface="+mn-lt"/>
              </a:rPr>
              <a:t>від</a:t>
            </a:r>
            <a:r>
              <a:rPr lang="ru-RU" sz="2800" b="1" i="1" dirty="0">
                <a:solidFill>
                  <a:schemeClr val="tx1">
                    <a:lumMod val="50000"/>
                    <a:lumOff val="50000"/>
                  </a:schemeClr>
                </a:solidFill>
                <a:ea typeface="+mn-lt"/>
                <a:cs typeface="+mn-lt"/>
              </a:rPr>
              <a:t> </a:t>
            </a:r>
            <a:r>
              <a:rPr lang="ru-RU" sz="2800" b="1" i="1" err="1">
                <a:solidFill>
                  <a:schemeClr val="tx1">
                    <a:lumMod val="50000"/>
                    <a:lumOff val="50000"/>
                  </a:schemeClr>
                </a:solidFill>
                <a:ea typeface="+mn-lt"/>
                <a:cs typeface="+mn-lt"/>
              </a:rPr>
              <a:t>вікової</a:t>
            </a:r>
            <a:r>
              <a:rPr lang="ru-RU" sz="2800" b="1" i="1" dirty="0">
                <a:solidFill>
                  <a:schemeClr val="tx1">
                    <a:lumMod val="50000"/>
                    <a:lumOff val="50000"/>
                  </a:schemeClr>
                </a:solidFill>
                <a:ea typeface="+mn-lt"/>
                <a:cs typeface="+mn-lt"/>
              </a:rPr>
              <a:t> </a:t>
            </a:r>
            <a:r>
              <a:rPr lang="ru-RU" sz="2800" b="1" i="1" err="1">
                <a:solidFill>
                  <a:schemeClr val="tx1">
                    <a:lumMod val="50000"/>
                    <a:lumOff val="50000"/>
                  </a:schemeClr>
                </a:solidFill>
                <a:ea typeface="+mn-lt"/>
                <a:cs typeface="+mn-lt"/>
              </a:rPr>
              <a:t>категорії</a:t>
            </a:r>
            <a:r>
              <a:rPr lang="ru-RU" sz="2800" b="1" i="1" dirty="0">
                <a:solidFill>
                  <a:schemeClr val="tx1">
                    <a:lumMod val="50000"/>
                    <a:lumOff val="50000"/>
                  </a:schemeClr>
                </a:solidFill>
                <a:ea typeface="+mn-lt"/>
                <a:cs typeface="+mn-lt"/>
              </a:rPr>
              <a:t> </a:t>
            </a:r>
            <a:r>
              <a:rPr lang="ru-RU" sz="2800" b="1" i="1" err="1">
                <a:solidFill>
                  <a:schemeClr val="tx1">
                    <a:lumMod val="50000"/>
                    <a:lumOff val="50000"/>
                  </a:schemeClr>
                </a:solidFill>
                <a:ea typeface="+mn-lt"/>
                <a:cs typeface="+mn-lt"/>
              </a:rPr>
              <a:t>читача</a:t>
            </a:r>
            <a:r>
              <a:rPr lang="ru-RU" sz="2800" b="1" i="1" dirty="0">
                <a:solidFill>
                  <a:schemeClr val="tx1">
                    <a:lumMod val="50000"/>
                    <a:lumOff val="50000"/>
                  </a:schemeClr>
                </a:solidFill>
                <a:ea typeface="+mn-lt"/>
                <a:cs typeface="+mn-lt"/>
              </a:rPr>
              <a:t> </a:t>
            </a:r>
            <a:r>
              <a:rPr lang="ru-RU" sz="2800" b="1" i="1" err="1">
                <a:solidFill>
                  <a:schemeClr val="tx1">
                    <a:lumMod val="50000"/>
                    <a:lumOff val="50000"/>
                  </a:schemeClr>
                </a:solidFill>
                <a:ea typeface="+mn-lt"/>
                <a:cs typeface="+mn-lt"/>
              </a:rPr>
              <a:t>її</a:t>
            </a:r>
            <a:r>
              <a:rPr lang="ru-RU" sz="2800" b="1" i="1" dirty="0">
                <a:solidFill>
                  <a:schemeClr val="tx1">
                    <a:lumMod val="50000"/>
                    <a:lumOff val="50000"/>
                  </a:schemeClr>
                </a:solidFill>
                <a:ea typeface="+mn-lt"/>
                <a:cs typeface="+mn-lt"/>
              </a:rPr>
              <a:t> </a:t>
            </a:r>
            <a:r>
              <a:rPr lang="ru-RU" sz="2800" b="1" i="1" err="1">
                <a:solidFill>
                  <a:schemeClr val="tx1">
                    <a:lumMod val="50000"/>
                    <a:lumOff val="50000"/>
                  </a:schemeClr>
                </a:solidFill>
                <a:ea typeface="+mn-lt"/>
                <a:cs typeface="+mn-lt"/>
              </a:rPr>
              <a:t>доцільно</a:t>
            </a:r>
            <a:r>
              <a:rPr lang="ru-RU" sz="2800" b="1" i="1" dirty="0">
                <a:solidFill>
                  <a:schemeClr val="tx1">
                    <a:lumMod val="50000"/>
                    <a:lumOff val="50000"/>
                  </a:schemeClr>
                </a:solidFill>
                <a:ea typeface="+mn-lt"/>
                <a:cs typeface="+mn-lt"/>
              </a:rPr>
              <a:t> </a:t>
            </a:r>
            <a:r>
              <a:rPr lang="ru-RU" sz="2800" b="1" i="1" err="1">
                <a:solidFill>
                  <a:schemeClr val="tx1">
                    <a:lumMod val="50000"/>
                    <a:lumOff val="50000"/>
                  </a:schemeClr>
                </a:solidFill>
                <a:ea typeface="+mn-lt"/>
                <a:cs typeface="+mn-lt"/>
              </a:rPr>
              <a:t>диференціювати</a:t>
            </a:r>
            <a:r>
              <a:rPr lang="ru-RU" sz="2800" b="1" i="1" dirty="0">
                <a:solidFill>
                  <a:schemeClr val="tx1">
                    <a:lumMod val="50000"/>
                    <a:lumOff val="50000"/>
                  </a:schemeClr>
                </a:solidFill>
                <a:ea typeface="+mn-lt"/>
                <a:cs typeface="+mn-lt"/>
              </a:rPr>
              <a:t> на </a:t>
            </a:r>
            <a:r>
              <a:rPr lang="ru-RU" sz="2800" b="1" i="1" err="1">
                <a:solidFill>
                  <a:schemeClr val="tx1">
                    <a:lumMod val="50000"/>
                    <a:lumOff val="50000"/>
                  </a:schemeClr>
                </a:solidFill>
                <a:ea typeface="+mn-lt"/>
                <a:cs typeface="+mn-lt"/>
              </a:rPr>
              <a:t>літературу</a:t>
            </a:r>
            <a:r>
              <a:rPr lang="ru-RU" sz="2800" b="1" i="1" dirty="0">
                <a:solidFill>
                  <a:schemeClr val="tx1">
                    <a:lumMod val="50000"/>
                    <a:lumOff val="50000"/>
                  </a:schemeClr>
                </a:solidFill>
                <a:ea typeface="+mn-lt"/>
                <a:cs typeface="+mn-lt"/>
              </a:rPr>
              <a:t> для </a:t>
            </a:r>
            <a:r>
              <a:rPr lang="ru-RU" sz="2800" b="1" i="1" err="1">
                <a:solidFill>
                  <a:schemeClr val="tx1">
                    <a:lumMod val="50000"/>
                    <a:lumOff val="50000"/>
                  </a:schemeClr>
                </a:solidFill>
                <a:ea typeface="+mn-lt"/>
                <a:cs typeface="+mn-lt"/>
              </a:rPr>
              <a:t>дітей</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дошкільний</a:t>
            </a:r>
            <a:r>
              <a:rPr lang="ru-RU" sz="2800" i="1" dirty="0">
                <a:solidFill>
                  <a:schemeClr val="tx1">
                    <a:lumMod val="50000"/>
                    <a:lumOff val="50000"/>
                  </a:schemeClr>
                </a:solidFill>
                <a:ea typeface="+mn-lt"/>
                <a:cs typeface="+mn-lt"/>
              </a:rPr>
              <a:t> і </a:t>
            </a:r>
            <a:r>
              <a:rPr lang="ru-RU" sz="2800" i="1" err="1">
                <a:solidFill>
                  <a:schemeClr val="tx1">
                    <a:lumMod val="50000"/>
                    <a:lumOff val="50000"/>
                  </a:schemeClr>
                </a:solidFill>
                <a:ea typeface="+mn-lt"/>
                <a:cs typeface="+mn-lt"/>
              </a:rPr>
              <a:t>молодший</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шкільний</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вік</a:t>
            </a:r>
            <a:r>
              <a:rPr lang="ru-RU" sz="2800" i="1" dirty="0">
                <a:solidFill>
                  <a:schemeClr val="tx1">
                    <a:lumMod val="50000"/>
                    <a:lumOff val="50000"/>
                  </a:schemeClr>
                </a:solidFill>
                <a:ea typeface="+mn-lt"/>
                <a:cs typeface="+mn-lt"/>
              </a:rPr>
              <a:t>) </a:t>
            </a:r>
            <a:r>
              <a:rPr lang="ru-RU" sz="2800" b="1" i="1" dirty="0">
                <a:solidFill>
                  <a:schemeClr val="tx1">
                    <a:lumMod val="50000"/>
                    <a:lumOff val="50000"/>
                  </a:schemeClr>
                </a:solidFill>
                <a:ea typeface="+mn-lt"/>
                <a:cs typeface="+mn-lt"/>
              </a:rPr>
              <a:t>і </a:t>
            </a:r>
            <a:r>
              <a:rPr lang="ru-RU" sz="2800" b="1" i="1" err="1">
                <a:solidFill>
                  <a:schemeClr val="tx1">
                    <a:lumMod val="50000"/>
                    <a:lumOff val="50000"/>
                  </a:schemeClr>
                </a:solidFill>
                <a:ea typeface="+mn-lt"/>
                <a:cs typeface="+mn-lt"/>
              </a:rPr>
              <a:t>підлітковоюнацьку</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середній</a:t>
            </a:r>
            <a:r>
              <a:rPr lang="ru-RU" sz="2800" i="1" dirty="0">
                <a:solidFill>
                  <a:schemeClr val="tx1">
                    <a:lumMod val="50000"/>
                    <a:lumOff val="50000"/>
                  </a:schemeClr>
                </a:solidFill>
                <a:ea typeface="+mn-lt"/>
                <a:cs typeface="+mn-lt"/>
              </a:rPr>
              <a:t> і старший </a:t>
            </a:r>
            <a:r>
              <a:rPr lang="ru-RU" sz="2800" i="1" err="1">
                <a:solidFill>
                  <a:schemeClr val="tx1">
                    <a:lumMod val="50000"/>
                    <a:lumOff val="50000"/>
                  </a:schemeClr>
                </a:solidFill>
                <a:ea typeface="+mn-lt"/>
                <a:cs typeface="+mn-lt"/>
              </a:rPr>
              <a:t>шкільний</a:t>
            </a:r>
            <a:r>
              <a:rPr lang="ru-RU" sz="2800" i="1" dirty="0">
                <a:solidFill>
                  <a:schemeClr val="tx1">
                    <a:lumMod val="50000"/>
                    <a:lumOff val="50000"/>
                  </a:schemeClr>
                </a:solidFill>
                <a:ea typeface="+mn-lt"/>
                <a:cs typeface="+mn-lt"/>
              </a:rPr>
              <a:t> </a:t>
            </a:r>
            <a:r>
              <a:rPr lang="ru-RU" sz="2800" i="1" err="1">
                <a:solidFill>
                  <a:schemeClr val="tx1">
                    <a:lumMod val="50000"/>
                    <a:lumOff val="50000"/>
                  </a:schemeClr>
                </a:solidFill>
                <a:ea typeface="+mn-lt"/>
                <a:cs typeface="+mn-lt"/>
              </a:rPr>
              <a:t>вік</a:t>
            </a:r>
            <a:r>
              <a:rPr lang="ru-RU" sz="2800" i="1" dirty="0">
                <a:solidFill>
                  <a:schemeClr val="tx1">
                    <a:lumMod val="50000"/>
                    <a:lumOff val="50000"/>
                  </a:schemeClr>
                </a:solidFill>
                <a:ea typeface="+mn-lt"/>
                <a:cs typeface="+mn-lt"/>
              </a:rPr>
              <a:t>). </a:t>
            </a:r>
            <a:endParaRPr lang="ru-RU" sz="2800" b="1" i="1" dirty="0">
              <a:solidFill>
                <a:schemeClr val="tx1">
                  <a:lumMod val="50000"/>
                  <a:lumOff val="50000"/>
                </a:schemeClr>
              </a:solidFill>
              <a:ea typeface="+mn-lt"/>
              <a:cs typeface="+mn-lt"/>
            </a:endParaRPr>
          </a:p>
        </p:txBody>
      </p:sp>
    </p:spTree>
    <p:extLst>
      <p:ext uri="{BB962C8B-B14F-4D97-AF65-F5344CB8AC3E}">
        <p14:creationId xmlns:p14="http://schemas.microsoft.com/office/powerpoint/2010/main" val="422606110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AD1A7AA9-D701-4CA4-8A9F-6652FBF962BD}"/>
              </a:ext>
            </a:extLst>
          </p:cNvPr>
          <p:cNvSpPr>
            <a:spLocks noGrp="1"/>
          </p:cNvSpPr>
          <p:nvPr>
            <p:ph type="title"/>
          </p:nvPr>
        </p:nvSpPr>
        <p:spPr>
          <a:xfrm>
            <a:off x="596661" y="609600"/>
            <a:ext cx="7618273" cy="5683944"/>
          </a:xfrm>
        </p:spPr>
        <p:txBody>
          <a:bodyPr vert="horz" lIns="91440" tIns="45720" rIns="91440" bIns="45720" rtlCol="0" anchor="ctr">
            <a:noAutofit/>
          </a:bodyPr>
          <a:lstStyle/>
          <a:p>
            <a:pPr algn="just"/>
            <a:r>
              <a:rPr lang="uk" sz="2800" b="1" dirty="0">
                <a:solidFill>
                  <a:schemeClr val="accent4">
                    <a:lumMod val="75000"/>
                  </a:schemeClr>
                </a:solidFill>
                <a:ea typeface="+mj-lt"/>
                <a:cs typeface="+mj-lt"/>
              </a:rPr>
              <a:t>Чи залишається «класична дитяча література» завжди  актуальною для усіх поколінь лише завдяки своєму статусу? </a:t>
            </a:r>
            <a:r>
              <a:rPr lang="uk" sz="2800" dirty="0">
                <a:solidFill>
                  <a:schemeClr val="tx1">
                    <a:lumMod val="50000"/>
                    <a:lumOff val="50000"/>
                  </a:schemeClr>
                </a:solidFill>
                <a:ea typeface="+mj-lt"/>
                <a:cs typeface="+mj-lt"/>
              </a:rPr>
              <a:t>Як показує історія, становлення літератури для дітей та юнацтва, кожна епоха запропонувала своєму читачеві свої адекватні і відповідно сформовані послання. І кожна епоха абсолютно по-різному сприйняла свого юного читача, створюючи йому власну, завжди актуальну саме для його часу, літературну пропозицію.</a:t>
            </a:r>
            <a:r>
              <a:rPr lang="ru-RU" sz="2800" dirty="0">
                <a:solidFill>
                  <a:schemeClr val="accent4">
                    <a:lumMod val="75000"/>
                  </a:schemeClr>
                </a:solidFill>
                <a:ea typeface="+mj-lt"/>
                <a:cs typeface="+mj-lt"/>
              </a:rPr>
              <a:t> </a:t>
            </a:r>
            <a:r>
              <a:rPr lang="uk" sz="2800" b="1" dirty="0">
                <a:solidFill>
                  <a:schemeClr val="accent4">
                    <a:lumMod val="75000"/>
                  </a:schemeClr>
                </a:solidFill>
                <a:ea typeface="+mj-lt"/>
                <a:cs typeface="+mj-lt"/>
              </a:rPr>
              <a:t>Чого очікують сучасні діти від книг?</a:t>
            </a:r>
            <a:r>
              <a:rPr lang="uk" sz="2800" dirty="0">
                <a:solidFill>
                  <a:schemeClr val="accent4">
                    <a:lumMod val="75000"/>
                  </a:schemeClr>
                </a:solidFill>
                <a:ea typeface="+mj-lt"/>
                <a:cs typeface="+mj-lt"/>
              </a:rPr>
              <a:t> </a:t>
            </a:r>
            <a:r>
              <a:rPr lang="uk" sz="2800" dirty="0">
                <a:solidFill>
                  <a:schemeClr val="tx1">
                    <a:lumMod val="50000"/>
                    <a:lumOff val="50000"/>
                  </a:schemeClr>
                </a:solidFill>
                <a:ea typeface="+mj-lt"/>
                <a:cs typeface="+mj-lt"/>
              </a:rPr>
              <a:t>Насамперед, серйозного ставлення, серйозних розмов на близькі їм теми, які насправді мало чим відрізняються від "дорослих".</a:t>
            </a:r>
            <a:endParaRPr lang="ru-RU" sz="2800">
              <a:solidFill>
                <a:schemeClr val="tx1">
                  <a:lumMod val="50000"/>
                  <a:lumOff val="50000"/>
                </a:schemeClr>
              </a:solidFill>
            </a:endParaRPr>
          </a:p>
        </p:txBody>
      </p:sp>
      <p:pic>
        <p:nvPicPr>
          <p:cNvPr id="8" name="Picture 8">
            <a:extLst>
              <a:ext uri="{FF2B5EF4-FFF2-40B4-BE49-F238E27FC236}">
                <a16:creationId xmlns="" xmlns:a16="http://schemas.microsoft.com/office/drawing/2014/main" id="{992439CB-9CB8-4E40-AF5C-0388FC1B222E}"/>
              </a:ext>
            </a:extLst>
          </p:cNvPr>
          <p:cNvPicPr>
            <a:picLocks noChangeAspect="1"/>
          </p:cNvPicPr>
          <p:nvPr/>
        </p:nvPicPr>
        <p:blipFill>
          <a:blip r:embed="rId2"/>
          <a:stretch>
            <a:fillRect/>
          </a:stretch>
        </p:blipFill>
        <p:spPr>
          <a:xfrm>
            <a:off x="8970117" y="1242204"/>
            <a:ext cx="2274332" cy="4114800"/>
          </a:xfrm>
          <a:prstGeom prst="rect">
            <a:avLst/>
          </a:prstGeom>
        </p:spPr>
      </p:pic>
    </p:spTree>
    <p:extLst>
      <p:ext uri="{BB962C8B-B14F-4D97-AF65-F5344CB8AC3E}">
        <p14:creationId xmlns:p14="http://schemas.microsoft.com/office/powerpoint/2010/main" val="140971951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09C73C-C0D0-4B39-804A-B8556A910E1A}"/>
              </a:ext>
            </a:extLst>
          </p:cNvPr>
          <p:cNvSpPr>
            <a:spLocks noGrp="1"/>
          </p:cNvSpPr>
          <p:nvPr>
            <p:ph type="title"/>
          </p:nvPr>
        </p:nvSpPr>
        <p:spPr>
          <a:xfrm>
            <a:off x="510397" y="609600"/>
            <a:ext cx="11284500" cy="1356360"/>
          </a:xfrm>
        </p:spPr>
        <p:txBody>
          <a:bodyPr/>
          <a:lstStyle/>
          <a:p>
            <a:pPr algn="ctr"/>
            <a:r>
              <a:rPr lang="ru-RU" dirty="0" err="1"/>
              <a:t>Дослідження</a:t>
            </a:r>
            <a:r>
              <a:rPr lang="ru-RU" dirty="0"/>
              <a:t> </a:t>
            </a:r>
            <a:r>
              <a:rPr lang="ru-RU" dirty="0" err="1"/>
              <a:t>літератури</a:t>
            </a:r>
            <a:r>
              <a:rPr lang="ru-RU" dirty="0"/>
              <a:t> для </a:t>
            </a:r>
            <a:r>
              <a:rPr lang="ru-RU" dirty="0" err="1"/>
              <a:t>дітей</a:t>
            </a:r>
            <a:r>
              <a:rPr lang="ru-RU" dirty="0"/>
              <a:t> і </a:t>
            </a:r>
            <a:r>
              <a:rPr lang="ru-RU" dirty="0" err="1"/>
              <a:t>юнацтва</a:t>
            </a:r>
          </a:p>
        </p:txBody>
      </p:sp>
      <p:graphicFrame>
        <p:nvGraphicFramePr>
          <p:cNvPr id="4" name="Diagram 4">
            <a:extLst>
              <a:ext uri="{FF2B5EF4-FFF2-40B4-BE49-F238E27FC236}">
                <a16:creationId xmlns="" xmlns:a16="http://schemas.microsoft.com/office/drawing/2014/main" id="{7DCEF897-3D3C-4CBB-95F8-1A1DE7A4F539}"/>
              </a:ext>
            </a:extLst>
          </p:cNvPr>
          <p:cNvGraphicFramePr>
            <a:graphicFrameLocks noGrp="1"/>
          </p:cNvGraphicFramePr>
          <p:nvPr>
            <p:ph idx="1"/>
            <p:extLst>
              <p:ext uri="{D42A27DB-BD31-4B8C-83A1-F6EECF244321}">
                <p14:modId xmlns:p14="http://schemas.microsoft.com/office/powerpoint/2010/main" val="741338208"/>
              </p:ext>
            </p:extLst>
          </p:nvPr>
        </p:nvGraphicFramePr>
        <p:xfrm>
          <a:off x="1143000" y="2057400"/>
          <a:ext cx="9872663"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78773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23">
            <a:extLst>
              <a:ext uri="{FF2B5EF4-FFF2-40B4-BE49-F238E27FC236}">
                <a16:creationId xmlns="" xmlns:a16="http://schemas.microsoft.com/office/drawing/2014/main" id="{E659D223-F510-42C1-9DF1-12464052637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useBgFill="1">
        <p:nvSpPr>
          <p:cNvPr id="32" name="Rectangle 25">
            <a:extLst>
              <a:ext uri="{FF2B5EF4-FFF2-40B4-BE49-F238E27FC236}">
                <a16:creationId xmlns="" xmlns:a16="http://schemas.microsoft.com/office/drawing/2014/main" id="{9D91F0FB-81B6-4A01-A397-0259DB68C04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7">
            <a:extLst>
              <a:ext uri="{FF2B5EF4-FFF2-40B4-BE49-F238E27FC236}">
                <a16:creationId xmlns="" xmlns:a16="http://schemas.microsoft.com/office/drawing/2014/main" id="{DCB3D9C3-F05F-4727-BB6C-5AC9E5BE853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31140" y="243840"/>
            <a:ext cx="5740400" cy="6377939"/>
          </a:xfrm>
          <a:prstGeom prst="rect">
            <a:avLst/>
          </a:prstGeom>
          <a:solidFill>
            <a:srgbClr val="FFFFFF"/>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sp>
      <p:pic>
        <p:nvPicPr>
          <p:cNvPr id="4" name="Picture 4">
            <a:extLst>
              <a:ext uri="{FF2B5EF4-FFF2-40B4-BE49-F238E27FC236}">
                <a16:creationId xmlns="" xmlns:a16="http://schemas.microsoft.com/office/drawing/2014/main" id="{918DF2C8-C7DC-4A3F-92D9-F49CFCFFBC94}"/>
              </a:ext>
            </a:extLst>
          </p:cNvPr>
          <p:cNvPicPr>
            <a:picLocks noChangeAspect="1"/>
          </p:cNvPicPr>
          <p:nvPr/>
        </p:nvPicPr>
        <p:blipFill>
          <a:blip r:embed="rId2"/>
          <a:stretch>
            <a:fillRect/>
          </a:stretch>
        </p:blipFill>
        <p:spPr>
          <a:xfrm>
            <a:off x="371399" y="324524"/>
            <a:ext cx="5459880" cy="6225362"/>
          </a:xfrm>
          <a:prstGeom prst="rect">
            <a:avLst/>
          </a:prstGeom>
        </p:spPr>
      </p:pic>
      <p:sp>
        <p:nvSpPr>
          <p:cNvPr id="34" name="Rectangle 29">
            <a:extLst>
              <a:ext uri="{FF2B5EF4-FFF2-40B4-BE49-F238E27FC236}">
                <a16:creationId xmlns="" xmlns:a16="http://schemas.microsoft.com/office/drawing/2014/main" id="{5D823A5A-FC38-4A11-8A65-F4A3A4DBFA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211569" y="243840"/>
            <a:ext cx="5740400" cy="6377939"/>
          </a:xfrm>
          <a:prstGeom prst="rect">
            <a:avLst/>
          </a:prstGeom>
          <a:solidFill>
            <a:srgbClr val="FFFFFF"/>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sp>
      <p:pic>
        <p:nvPicPr>
          <p:cNvPr id="2" name="Picture 2">
            <a:extLst>
              <a:ext uri="{FF2B5EF4-FFF2-40B4-BE49-F238E27FC236}">
                <a16:creationId xmlns="" xmlns:a16="http://schemas.microsoft.com/office/drawing/2014/main" id="{14D464BE-BD3C-48E7-9500-3DCC09520870}"/>
              </a:ext>
            </a:extLst>
          </p:cNvPr>
          <p:cNvPicPr>
            <a:picLocks noChangeAspect="1"/>
          </p:cNvPicPr>
          <p:nvPr/>
        </p:nvPicPr>
        <p:blipFill>
          <a:blip r:embed="rId3"/>
          <a:stretch>
            <a:fillRect/>
          </a:stretch>
        </p:blipFill>
        <p:spPr>
          <a:xfrm>
            <a:off x="6366205" y="324524"/>
            <a:ext cx="5431127" cy="6225363"/>
          </a:xfrm>
          <a:prstGeom prst="rect">
            <a:avLst/>
          </a:prstGeom>
        </p:spPr>
      </p:pic>
    </p:spTree>
    <p:extLst>
      <p:ext uri="{BB962C8B-B14F-4D97-AF65-F5344CB8AC3E}">
        <p14:creationId xmlns:p14="http://schemas.microsoft.com/office/powerpoint/2010/main" val="26358936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F913E09-6FC1-4011-B644-320EFB5A545E}"/>
              </a:ext>
            </a:extLst>
          </p:cNvPr>
          <p:cNvSpPr>
            <a:spLocks noGrp="1"/>
          </p:cNvSpPr>
          <p:nvPr>
            <p:ph type="title"/>
          </p:nvPr>
        </p:nvSpPr>
        <p:spPr>
          <a:xfrm>
            <a:off x="251605" y="609600"/>
            <a:ext cx="11658310" cy="910662"/>
          </a:xfrm>
        </p:spPr>
        <p:txBody>
          <a:bodyPr>
            <a:normAutofit fontScale="90000"/>
          </a:bodyPr>
          <a:lstStyle/>
          <a:p>
            <a:pPr algn="ctr"/>
            <a:r>
              <a:rPr lang="ru-RU" sz="3600" b="1" dirty="0">
                <a:solidFill>
                  <a:schemeClr val="accent4"/>
                </a:solidFill>
                <a:ea typeface="+mj-lt"/>
                <a:cs typeface="+mj-lt"/>
              </a:rPr>
              <a:t> </a:t>
            </a:r>
            <a:r>
              <a:rPr lang="ru-RU" sz="3600" b="1" dirty="0" err="1">
                <a:solidFill>
                  <a:schemeClr val="accent4"/>
                </a:solidFill>
                <a:ea typeface="+mj-lt"/>
                <a:cs typeface="+mj-lt"/>
              </a:rPr>
              <a:t>Українська</a:t>
            </a:r>
            <a:r>
              <a:rPr lang="ru-RU" sz="3600" b="1" dirty="0">
                <a:solidFill>
                  <a:schemeClr val="accent4"/>
                </a:solidFill>
                <a:ea typeface="+mj-lt"/>
                <a:cs typeface="+mj-lt"/>
              </a:rPr>
              <a:t> </a:t>
            </a:r>
            <a:r>
              <a:rPr lang="ru-RU" sz="3600" b="1" dirty="0" err="1">
                <a:solidFill>
                  <a:schemeClr val="accent4"/>
                </a:solidFill>
                <a:ea typeface="+mj-lt"/>
                <a:cs typeface="+mj-lt"/>
              </a:rPr>
              <a:t>література</a:t>
            </a:r>
            <a:r>
              <a:rPr lang="ru-RU" sz="3600" b="1" dirty="0">
                <a:solidFill>
                  <a:schemeClr val="accent4"/>
                </a:solidFill>
                <a:ea typeface="+mj-lt"/>
                <a:cs typeface="+mj-lt"/>
              </a:rPr>
              <a:t> для </a:t>
            </a:r>
            <a:r>
              <a:rPr lang="ru-RU" sz="3600" b="1" dirty="0" err="1">
                <a:solidFill>
                  <a:schemeClr val="accent4"/>
                </a:solidFill>
                <a:ea typeface="+mj-lt"/>
                <a:cs typeface="+mj-lt"/>
              </a:rPr>
              <a:t>дітей</a:t>
            </a:r>
            <a:r>
              <a:rPr lang="ru-RU" sz="3600" b="1" dirty="0">
                <a:solidFill>
                  <a:schemeClr val="accent4"/>
                </a:solidFill>
                <a:ea typeface="+mj-lt"/>
                <a:cs typeface="+mj-lt"/>
              </a:rPr>
              <a:t> та </a:t>
            </a:r>
            <a:r>
              <a:rPr lang="ru-RU" sz="3600" b="1" dirty="0" err="1">
                <a:solidFill>
                  <a:schemeClr val="accent4"/>
                </a:solidFill>
                <a:ea typeface="+mj-lt"/>
                <a:cs typeface="+mj-lt"/>
              </a:rPr>
              <a:t>юнацтва</a:t>
            </a:r>
            <a:r>
              <a:rPr lang="ru-RU" sz="3600" b="1" dirty="0">
                <a:solidFill>
                  <a:schemeClr val="accent4"/>
                </a:solidFill>
                <a:ea typeface="+mj-lt"/>
                <a:cs typeface="+mj-lt"/>
              </a:rPr>
              <a:t> на початку ХХІ ст. представлена такими авторами:</a:t>
            </a:r>
            <a:endParaRPr lang="ru-RU" sz="3600">
              <a:solidFill>
                <a:schemeClr val="accent4"/>
              </a:solidFill>
            </a:endParaRPr>
          </a:p>
        </p:txBody>
      </p:sp>
      <p:sp>
        <p:nvSpPr>
          <p:cNvPr id="3" name="Content Placeholder 2">
            <a:extLst>
              <a:ext uri="{FF2B5EF4-FFF2-40B4-BE49-F238E27FC236}">
                <a16:creationId xmlns="" xmlns:a16="http://schemas.microsoft.com/office/drawing/2014/main" id="{B0CCBF61-59E6-432C-9A4D-8EF6CB6CEAD5}"/>
              </a:ext>
            </a:extLst>
          </p:cNvPr>
          <p:cNvSpPr>
            <a:spLocks noGrp="1"/>
          </p:cNvSpPr>
          <p:nvPr>
            <p:ph idx="1"/>
          </p:nvPr>
        </p:nvSpPr>
        <p:spPr>
          <a:xfrm>
            <a:off x="754812" y="1582947"/>
            <a:ext cx="10735510" cy="5045014"/>
          </a:xfrm>
        </p:spPr>
        <p:txBody>
          <a:bodyPr vert="horz" lIns="91440" tIns="45720" rIns="91440" bIns="45720" rtlCol="0" anchor="t">
            <a:normAutofit lnSpcReduction="10000"/>
          </a:bodyPr>
          <a:lstStyle/>
          <a:p>
            <a:pPr algn="just"/>
            <a:r>
              <a:rPr lang="ru-RU" b="1" dirty="0" err="1">
                <a:solidFill>
                  <a:schemeClr val="accent4"/>
                </a:solidFill>
              </a:rPr>
              <a:t>Сучасна</a:t>
            </a:r>
            <a:r>
              <a:rPr lang="ru-RU" b="1" dirty="0">
                <a:solidFill>
                  <a:schemeClr val="accent4"/>
                </a:solidFill>
              </a:rPr>
              <a:t> </a:t>
            </a:r>
            <a:r>
              <a:rPr lang="ru-RU" b="1" dirty="0" err="1">
                <a:solidFill>
                  <a:schemeClr val="accent4"/>
                </a:solidFill>
              </a:rPr>
              <a:t>поезія</a:t>
            </a:r>
            <a:r>
              <a:rPr lang="ru-RU" b="1" dirty="0">
                <a:solidFill>
                  <a:schemeClr val="accent4"/>
                </a:solidFill>
              </a:rPr>
              <a:t>:</a:t>
            </a:r>
            <a:r>
              <a:rPr lang="ru-RU" dirty="0">
                <a:solidFill>
                  <a:schemeClr val="accent3"/>
                </a:solidFill>
              </a:rPr>
              <a:t> </a:t>
            </a:r>
            <a:r>
              <a:rPr lang="ru-RU" dirty="0" err="1">
                <a:solidFill>
                  <a:schemeClr val="tx1">
                    <a:lumMod val="50000"/>
                    <a:lumOff val="50000"/>
                  </a:schemeClr>
                </a:solidFill>
                <a:ea typeface="+mn-lt"/>
                <a:cs typeface="+mn-lt"/>
              </a:rPr>
              <a:t>Іван</a:t>
            </a:r>
            <a:r>
              <a:rPr lang="ru-RU" dirty="0">
                <a:solidFill>
                  <a:schemeClr val="tx1">
                    <a:lumMod val="50000"/>
                    <a:lumOff val="50000"/>
                  </a:schemeClr>
                </a:solidFill>
                <a:ea typeface="+mn-lt"/>
                <a:cs typeface="+mn-lt"/>
              </a:rPr>
              <a:t> Андрусяк, </a:t>
            </a:r>
            <a:r>
              <a:rPr lang="ru-RU" dirty="0" err="1">
                <a:solidFill>
                  <a:schemeClr val="tx1">
                    <a:lumMod val="50000"/>
                    <a:lumOff val="50000"/>
                  </a:schemeClr>
                </a:solidFill>
                <a:ea typeface="+mn-lt"/>
                <a:cs typeface="+mn-lt"/>
              </a:rPr>
              <a:t>Юрій</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Бедрик</a:t>
            </a:r>
            <a:r>
              <a:rPr lang="ru-RU" dirty="0">
                <a:solidFill>
                  <a:schemeClr val="tx1">
                    <a:lumMod val="50000"/>
                    <a:lumOff val="50000"/>
                  </a:schemeClr>
                </a:solidFill>
                <a:ea typeface="+mn-lt"/>
                <a:cs typeface="+mn-lt"/>
              </a:rPr>
              <a:t>,  Василь </a:t>
            </a:r>
            <a:r>
              <a:rPr lang="ru-RU" dirty="0" err="1">
                <a:solidFill>
                  <a:schemeClr val="tx1">
                    <a:lumMod val="50000"/>
                    <a:lumOff val="50000"/>
                  </a:schemeClr>
                </a:solidFill>
                <a:ea typeface="+mn-lt"/>
                <a:cs typeface="+mn-lt"/>
              </a:rPr>
              <a:t>Голобородько</a:t>
            </a:r>
            <a:r>
              <a:rPr lang="ru-RU" dirty="0">
                <a:solidFill>
                  <a:schemeClr val="tx1">
                    <a:lumMod val="50000"/>
                    <a:lumOff val="50000"/>
                  </a:schemeClr>
                </a:solidFill>
                <a:ea typeface="+mn-lt"/>
                <a:cs typeface="+mn-lt"/>
              </a:rPr>
              <a:t>, Михайло </a:t>
            </a:r>
            <a:r>
              <a:rPr lang="ru-RU" dirty="0" err="1">
                <a:solidFill>
                  <a:schemeClr val="tx1">
                    <a:lumMod val="50000"/>
                    <a:lumOff val="50000"/>
                  </a:schemeClr>
                </a:solidFill>
                <a:ea typeface="+mn-lt"/>
                <a:cs typeface="+mn-lt"/>
              </a:rPr>
              <a:t>Григорів</a:t>
            </a:r>
            <a:r>
              <a:rPr lang="ru-RU" dirty="0">
                <a:solidFill>
                  <a:schemeClr val="tx1">
                    <a:lumMod val="50000"/>
                    <a:lumOff val="50000"/>
                  </a:schemeClr>
                </a:solidFill>
                <a:ea typeface="+mn-lt"/>
                <a:cs typeface="+mn-lt"/>
              </a:rPr>
              <a:t>, Роман Скиба, </a:t>
            </a:r>
            <a:r>
              <a:rPr lang="ru-RU" dirty="0" err="1">
                <a:solidFill>
                  <a:schemeClr val="tx1">
                    <a:lumMod val="50000"/>
                    <a:lumOff val="50000"/>
                  </a:schemeClr>
                </a:solidFill>
                <a:ea typeface="+mn-lt"/>
                <a:cs typeface="+mn-lt"/>
              </a:rPr>
              <a:t>Сергій</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Пантюк</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Григорій</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Фалькович</a:t>
            </a:r>
            <a:r>
              <a:rPr lang="ru-RU" dirty="0">
                <a:solidFill>
                  <a:schemeClr val="tx1">
                    <a:lumMod val="50000"/>
                    <a:lumOff val="50000"/>
                  </a:schemeClr>
                </a:solidFill>
                <a:ea typeface="+mn-lt"/>
                <a:cs typeface="+mn-lt"/>
              </a:rPr>
              <a:t>, Галина Малик, Галина </a:t>
            </a:r>
            <a:r>
              <a:rPr lang="ru-RU" dirty="0" err="1">
                <a:solidFill>
                  <a:schemeClr val="tx1">
                    <a:lumMod val="50000"/>
                    <a:lumOff val="50000"/>
                  </a:schemeClr>
                </a:solidFill>
                <a:ea typeface="+mn-lt"/>
                <a:cs typeface="+mn-lt"/>
              </a:rPr>
              <a:t>Кирпа</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Мар’яна</a:t>
            </a:r>
            <a:r>
              <a:rPr lang="ru-RU" dirty="0">
                <a:solidFill>
                  <a:schemeClr val="tx1">
                    <a:lumMod val="50000"/>
                    <a:lumOff val="50000"/>
                  </a:schemeClr>
                </a:solidFill>
                <a:ea typeface="+mn-lt"/>
                <a:cs typeface="+mn-lt"/>
              </a:rPr>
              <a:t> Савка, Оксана </a:t>
            </a:r>
            <a:r>
              <a:rPr lang="ru-RU" dirty="0" err="1">
                <a:solidFill>
                  <a:schemeClr val="tx1">
                    <a:lumMod val="50000"/>
                    <a:lumOff val="50000"/>
                  </a:schemeClr>
                </a:solidFill>
                <a:ea typeface="+mn-lt"/>
                <a:cs typeface="+mn-lt"/>
              </a:rPr>
              <a:t>Кротюк</a:t>
            </a:r>
            <a:r>
              <a:rPr lang="ru-RU" dirty="0">
                <a:solidFill>
                  <a:schemeClr val="tx1">
                    <a:lumMod val="50000"/>
                    <a:lumOff val="50000"/>
                  </a:schemeClr>
                </a:solidFill>
                <a:ea typeface="+mn-lt"/>
                <a:cs typeface="+mn-lt"/>
              </a:rPr>
              <a:t>, Леся </a:t>
            </a:r>
            <a:r>
              <a:rPr lang="ru-RU" dirty="0" err="1">
                <a:solidFill>
                  <a:schemeClr val="tx1">
                    <a:lumMod val="50000"/>
                    <a:lumOff val="50000"/>
                  </a:schemeClr>
                </a:solidFill>
                <a:ea typeface="+mn-lt"/>
                <a:cs typeface="+mn-lt"/>
              </a:rPr>
              <a:t>Пилип’юк</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Ніна</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Горик</a:t>
            </a:r>
            <a:r>
              <a:rPr lang="ru-RU" dirty="0">
                <a:solidFill>
                  <a:schemeClr val="tx1">
                    <a:lumMod val="50000"/>
                    <a:lumOff val="50000"/>
                  </a:schemeClr>
                </a:solidFill>
                <a:ea typeface="+mn-lt"/>
                <a:cs typeface="+mn-lt"/>
              </a:rPr>
              <a:t>.</a:t>
            </a:r>
            <a:endParaRPr lang="ru-RU">
              <a:solidFill>
                <a:schemeClr val="tx1">
                  <a:lumMod val="50000"/>
                  <a:lumOff val="50000"/>
                </a:schemeClr>
              </a:solidFill>
            </a:endParaRPr>
          </a:p>
          <a:p>
            <a:pPr algn="just"/>
            <a:r>
              <a:rPr lang="ru-RU" b="1" dirty="0" err="1">
                <a:solidFill>
                  <a:schemeClr val="accent4"/>
                </a:solidFill>
                <a:ea typeface="+mn-lt"/>
                <a:cs typeface="+mn-lt"/>
              </a:rPr>
              <a:t>Літературна</a:t>
            </a:r>
            <a:r>
              <a:rPr lang="ru-RU" b="1" dirty="0">
                <a:solidFill>
                  <a:schemeClr val="accent4"/>
                </a:solidFill>
                <a:ea typeface="+mn-lt"/>
                <a:cs typeface="+mn-lt"/>
              </a:rPr>
              <a:t> </a:t>
            </a:r>
            <a:r>
              <a:rPr lang="ru-RU" b="1" dirty="0" err="1">
                <a:solidFill>
                  <a:schemeClr val="accent4"/>
                </a:solidFill>
                <a:ea typeface="+mn-lt"/>
                <a:cs typeface="+mn-lt"/>
              </a:rPr>
              <a:t>казка</a:t>
            </a:r>
            <a:r>
              <a:rPr lang="ru-RU" b="1" dirty="0">
                <a:solidFill>
                  <a:schemeClr val="accent4"/>
                </a:solidFill>
                <a:ea typeface="+mn-lt"/>
                <a:cs typeface="+mn-lt"/>
              </a:rPr>
              <a:t>: </a:t>
            </a:r>
            <a:r>
              <a:rPr lang="ru-RU" dirty="0">
                <a:solidFill>
                  <a:schemeClr val="tx1">
                    <a:lumMod val="50000"/>
                    <a:lumOff val="50000"/>
                  </a:schemeClr>
                </a:solidFill>
                <a:ea typeface="+mn-lt"/>
                <a:cs typeface="+mn-lt"/>
              </a:rPr>
              <a:t>Леся Мовчун, </a:t>
            </a:r>
            <a:r>
              <a:rPr lang="ru-RU" dirty="0" err="1">
                <a:solidFill>
                  <a:schemeClr val="tx1">
                    <a:lumMod val="50000"/>
                    <a:lumOff val="50000"/>
                  </a:schemeClr>
                </a:solidFill>
                <a:ea typeface="+mn-lt"/>
                <a:cs typeface="+mn-lt"/>
              </a:rPr>
              <a:t>Дзвінка</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Матіяш</a:t>
            </a:r>
            <a:r>
              <a:rPr lang="ru-RU" dirty="0">
                <a:solidFill>
                  <a:schemeClr val="tx1">
                    <a:lumMod val="50000"/>
                    <a:lumOff val="50000"/>
                  </a:schemeClr>
                </a:solidFill>
                <a:ea typeface="+mn-lt"/>
                <a:cs typeface="+mn-lt"/>
              </a:rPr>
              <a:t>, Богдана </a:t>
            </a:r>
            <a:r>
              <a:rPr lang="ru-RU" dirty="0" err="1">
                <a:solidFill>
                  <a:schemeClr val="tx1">
                    <a:lumMod val="50000"/>
                    <a:lumOff val="50000"/>
                  </a:schemeClr>
                </a:solidFill>
                <a:ea typeface="+mn-lt"/>
                <a:cs typeface="+mn-lt"/>
              </a:rPr>
              <a:t>Матіяш</a:t>
            </a:r>
            <a:r>
              <a:rPr lang="ru-RU" dirty="0">
                <a:solidFill>
                  <a:schemeClr val="tx1">
                    <a:lumMod val="50000"/>
                    <a:lumOff val="50000"/>
                  </a:schemeClr>
                </a:solidFill>
                <a:ea typeface="+mn-lt"/>
                <a:cs typeface="+mn-lt"/>
              </a:rPr>
              <a:t>, Тарас і </a:t>
            </a:r>
            <a:r>
              <a:rPr lang="ru-RU" dirty="0" err="1">
                <a:solidFill>
                  <a:schemeClr val="tx1">
                    <a:lumMod val="50000"/>
                    <a:lumOff val="50000"/>
                  </a:schemeClr>
                </a:solidFill>
                <a:ea typeface="+mn-lt"/>
                <a:cs typeface="+mn-lt"/>
              </a:rPr>
              <a:t>Мар’яна</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Прохаськи</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Зірка</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Мензатюк</a:t>
            </a:r>
            <a:r>
              <a:rPr lang="ru-RU" dirty="0">
                <a:solidFill>
                  <a:schemeClr val="tx1">
                    <a:lumMod val="50000"/>
                    <a:lumOff val="50000"/>
                  </a:schemeClr>
                </a:solidFill>
                <a:ea typeface="+mn-lt"/>
                <a:cs typeface="+mn-lt"/>
              </a:rPr>
              <a:t>, Галина Ткачук, </a:t>
            </a:r>
            <a:r>
              <a:rPr lang="ru-RU" dirty="0" err="1">
                <a:solidFill>
                  <a:schemeClr val="tx1">
                    <a:lumMod val="50000"/>
                    <a:lumOff val="50000"/>
                  </a:schemeClr>
                </a:solidFill>
                <a:ea typeface="+mn-lt"/>
                <a:cs typeface="+mn-lt"/>
              </a:rPr>
              <a:t>Володимир</a:t>
            </a:r>
            <a:r>
              <a:rPr lang="ru-RU" dirty="0">
                <a:solidFill>
                  <a:schemeClr val="tx1">
                    <a:lumMod val="50000"/>
                    <a:lumOff val="50000"/>
                  </a:schemeClr>
                </a:solidFill>
                <a:ea typeface="+mn-lt"/>
                <a:cs typeface="+mn-lt"/>
              </a:rPr>
              <a:t> Чита.</a:t>
            </a:r>
          </a:p>
          <a:p>
            <a:pPr algn="just"/>
            <a:r>
              <a:rPr lang="ru-RU" b="1" dirty="0" err="1">
                <a:solidFill>
                  <a:schemeClr val="accent4"/>
                </a:solidFill>
                <a:ea typeface="+mn-lt"/>
                <a:cs typeface="+mn-lt"/>
              </a:rPr>
              <a:t>Пригодницька</a:t>
            </a:r>
            <a:r>
              <a:rPr lang="ru-RU" b="1" dirty="0">
                <a:solidFill>
                  <a:schemeClr val="accent4"/>
                </a:solidFill>
                <a:ea typeface="+mn-lt"/>
                <a:cs typeface="+mn-lt"/>
              </a:rPr>
              <a:t> проза: </a:t>
            </a:r>
            <a:r>
              <a:rPr lang="ru-RU" dirty="0" err="1">
                <a:solidFill>
                  <a:schemeClr val="tx1">
                    <a:lumMod val="50000"/>
                    <a:lumOff val="50000"/>
                  </a:schemeClr>
                </a:solidFill>
                <a:ea typeface="+mn-lt"/>
                <a:cs typeface="+mn-lt"/>
              </a:rPr>
              <a:t>Олександр</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Дерманський</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Сергій</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Гридін</a:t>
            </a:r>
            <a:r>
              <a:rPr lang="ru-RU" dirty="0">
                <a:solidFill>
                  <a:schemeClr val="tx1">
                    <a:lumMod val="50000"/>
                    <a:lumOff val="50000"/>
                  </a:schemeClr>
                </a:solidFill>
                <a:ea typeface="+mn-lt"/>
                <a:cs typeface="+mn-lt"/>
              </a:rPr>
              <a:t>, Леся </a:t>
            </a:r>
            <a:r>
              <a:rPr lang="ru-RU" dirty="0" err="1">
                <a:solidFill>
                  <a:schemeClr val="tx1">
                    <a:lumMod val="50000"/>
                    <a:lumOff val="50000"/>
                  </a:schemeClr>
                </a:solidFill>
                <a:ea typeface="+mn-lt"/>
                <a:cs typeface="+mn-lt"/>
              </a:rPr>
              <a:t>Вороніна</a:t>
            </a:r>
            <a:r>
              <a:rPr lang="ru-RU" dirty="0">
                <a:solidFill>
                  <a:schemeClr val="tx1">
                    <a:lumMod val="50000"/>
                    <a:lumOff val="50000"/>
                  </a:schemeClr>
                </a:solidFill>
                <a:ea typeface="+mn-lt"/>
                <a:cs typeface="+mn-lt"/>
              </a:rPr>
              <a:t>, Галина </a:t>
            </a:r>
            <a:r>
              <a:rPr lang="ru-RU" dirty="0" err="1">
                <a:solidFill>
                  <a:schemeClr val="tx1">
                    <a:lumMod val="50000"/>
                    <a:lumOff val="50000"/>
                  </a:schemeClr>
                </a:solidFill>
                <a:ea typeface="+mn-lt"/>
                <a:cs typeface="+mn-lt"/>
              </a:rPr>
              <a:t>Пагутяк</a:t>
            </a:r>
            <a:r>
              <a:rPr lang="ru-RU" dirty="0">
                <a:solidFill>
                  <a:schemeClr val="tx1">
                    <a:lumMod val="50000"/>
                    <a:lumOff val="50000"/>
                  </a:schemeClr>
                </a:solidFill>
                <a:ea typeface="+mn-lt"/>
                <a:cs typeface="+mn-lt"/>
              </a:rPr>
              <a:t>, Галина Малик, </a:t>
            </a:r>
            <a:r>
              <a:rPr lang="ru-RU" dirty="0" err="1">
                <a:solidFill>
                  <a:schemeClr val="tx1">
                    <a:lumMod val="50000"/>
                    <a:lumOff val="50000"/>
                  </a:schemeClr>
                </a:solidFill>
                <a:ea typeface="+mn-lt"/>
                <a:cs typeface="+mn-lt"/>
              </a:rPr>
              <a:t>Андрій</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Бачинський</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Олександр</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Гаврош</a:t>
            </a:r>
            <a:r>
              <a:rPr lang="ru-RU" dirty="0">
                <a:solidFill>
                  <a:schemeClr val="tx1">
                    <a:lumMod val="50000"/>
                    <a:lumOff val="50000"/>
                  </a:schemeClr>
                </a:solidFill>
                <a:ea typeface="+mn-lt"/>
                <a:cs typeface="+mn-lt"/>
              </a:rPr>
              <a:t>, Марина Павленко.</a:t>
            </a:r>
          </a:p>
          <a:p>
            <a:pPr algn="just"/>
            <a:r>
              <a:rPr lang="ru-RU" b="1" dirty="0" err="1">
                <a:solidFill>
                  <a:schemeClr val="accent4"/>
                </a:solidFill>
                <a:ea typeface="+mn-lt"/>
                <a:cs typeface="+mn-lt"/>
              </a:rPr>
              <a:t>Реалістична</a:t>
            </a:r>
            <a:r>
              <a:rPr lang="ru-RU" b="1" dirty="0">
                <a:solidFill>
                  <a:schemeClr val="accent4"/>
                </a:solidFill>
                <a:ea typeface="+mn-lt"/>
                <a:cs typeface="+mn-lt"/>
              </a:rPr>
              <a:t> проза:</a:t>
            </a:r>
            <a:r>
              <a:rPr lang="ru-RU" dirty="0">
                <a:solidFill>
                  <a:schemeClr val="tx1">
                    <a:lumMod val="50000"/>
                    <a:lumOff val="50000"/>
                  </a:schemeClr>
                </a:solidFill>
                <a:ea typeface="+mn-lt"/>
                <a:cs typeface="+mn-lt"/>
              </a:rPr>
              <a:t> Оксана </a:t>
            </a:r>
            <a:r>
              <a:rPr lang="ru-RU" dirty="0" err="1">
                <a:solidFill>
                  <a:schemeClr val="tx1">
                    <a:lumMod val="50000"/>
                    <a:lumOff val="50000"/>
                  </a:schemeClr>
                </a:solidFill>
                <a:ea typeface="+mn-lt"/>
                <a:cs typeface="+mn-lt"/>
              </a:rPr>
              <a:t>Думанська</a:t>
            </a:r>
            <a:r>
              <a:rPr lang="ru-RU" dirty="0">
                <a:solidFill>
                  <a:schemeClr val="tx1">
                    <a:lumMod val="50000"/>
                    <a:lumOff val="50000"/>
                  </a:schemeClr>
                </a:solidFill>
                <a:ea typeface="+mn-lt"/>
                <a:cs typeface="+mn-lt"/>
              </a:rPr>
              <a:t>, Степан </a:t>
            </a:r>
            <a:r>
              <a:rPr lang="ru-RU" dirty="0" err="1">
                <a:solidFill>
                  <a:schemeClr val="tx1">
                    <a:lumMod val="50000"/>
                    <a:lumOff val="50000"/>
                  </a:schemeClr>
                </a:solidFill>
                <a:ea typeface="+mn-lt"/>
                <a:cs typeface="+mn-lt"/>
              </a:rPr>
              <a:t>Процюк</a:t>
            </a:r>
            <a:r>
              <a:rPr lang="ru-RU" dirty="0">
                <a:solidFill>
                  <a:schemeClr val="tx1">
                    <a:lumMod val="50000"/>
                    <a:lumOff val="50000"/>
                  </a:schemeClr>
                </a:solidFill>
                <a:ea typeface="+mn-lt"/>
                <a:cs typeface="+mn-lt"/>
              </a:rPr>
              <a:t>, Оксана </a:t>
            </a:r>
            <a:r>
              <a:rPr lang="ru-RU" dirty="0" err="1">
                <a:solidFill>
                  <a:schemeClr val="tx1">
                    <a:lumMod val="50000"/>
                    <a:lumOff val="50000"/>
                  </a:schemeClr>
                </a:solidFill>
                <a:ea typeface="+mn-lt"/>
                <a:cs typeface="+mn-lt"/>
              </a:rPr>
              <a:t>Лущевська</a:t>
            </a:r>
            <a:r>
              <a:rPr lang="ru-RU" dirty="0">
                <a:solidFill>
                  <a:schemeClr val="tx1">
                    <a:lumMod val="50000"/>
                    <a:lumOff val="50000"/>
                  </a:schemeClr>
                </a:solidFill>
                <a:ea typeface="+mn-lt"/>
                <a:cs typeface="+mn-lt"/>
              </a:rPr>
              <a:t>.</a:t>
            </a:r>
            <a:endParaRPr lang="ru-RU">
              <a:solidFill>
                <a:schemeClr val="tx1">
                  <a:lumMod val="50000"/>
                  <a:lumOff val="50000"/>
                </a:schemeClr>
              </a:solidFill>
              <a:ea typeface="+mn-lt"/>
              <a:cs typeface="+mn-lt"/>
            </a:endParaRPr>
          </a:p>
          <a:p>
            <a:pPr algn="just"/>
            <a:r>
              <a:rPr lang="ru-RU" b="1" dirty="0" err="1">
                <a:solidFill>
                  <a:schemeClr val="accent4"/>
                </a:solidFill>
                <a:ea typeface="+mn-lt"/>
                <a:cs typeface="+mn-lt"/>
              </a:rPr>
              <a:t>Історичні</a:t>
            </a:r>
            <a:r>
              <a:rPr lang="ru-RU" b="1" dirty="0">
                <a:solidFill>
                  <a:schemeClr val="accent4"/>
                </a:solidFill>
                <a:ea typeface="+mn-lt"/>
                <a:cs typeface="+mn-lt"/>
              </a:rPr>
              <a:t> </a:t>
            </a:r>
            <a:r>
              <a:rPr lang="ru-RU" b="1" dirty="0" err="1">
                <a:solidFill>
                  <a:schemeClr val="accent4"/>
                </a:solidFill>
                <a:ea typeface="+mn-lt"/>
                <a:cs typeface="+mn-lt"/>
              </a:rPr>
              <a:t>повісті</a:t>
            </a:r>
            <a:r>
              <a:rPr lang="ru-RU" b="1" dirty="0">
                <a:solidFill>
                  <a:schemeClr val="accent4"/>
                </a:solidFill>
                <a:ea typeface="+mn-lt"/>
                <a:cs typeface="+mn-lt"/>
              </a:rPr>
              <a:t> та </a:t>
            </a:r>
            <a:r>
              <a:rPr lang="ru-RU" b="1" dirty="0" err="1">
                <a:solidFill>
                  <a:schemeClr val="accent4"/>
                </a:solidFill>
                <a:ea typeface="+mn-lt"/>
                <a:cs typeface="+mn-lt"/>
              </a:rPr>
              <a:t>романи</a:t>
            </a:r>
            <a:r>
              <a:rPr lang="ru-RU" b="1" dirty="0">
                <a:solidFill>
                  <a:schemeClr val="accent4"/>
                </a:solidFill>
                <a:ea typeface="+mn-lt"/>
                <a:cs typeface="+mn-lt"/>
              </a:rPr>
              <a:t>:</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Володимир</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Рутківський</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Марія</a:t>
            </a:r>
            <a:r>
              <a:rPr lang="ru-RU" dirty="0">
                <a:solidFill>
                  <a:schemeClr val="tx1">
                    <a:lumMod val="50000"/>
                    <a:lumOff val="50000"/>
                  </a:schemeClr>
                </a:solidFill>
                <a:ea typeface="+mn-lt"/>
                <a:cs typeface="+mn-lt"/>
              </a:rPr>
              <a:t> Морозенко.</a:t>
            </a:r>
          </a:p>
          <a:p>
            <a:pPr algn="just"/>
            <a:r>
              <a:rPr lang="ru-RU" b="1" dirty="0" err="1">
                <a:solidFill>
                  <a:schemeClr val="accent4"/>
                </a:solidFill>
                <a:ea typeface="+mn-lt"/>
                <a:cs typeface="+mn-lt"/>
              </a:rPr>
              <a:t>Автобіографічна</a:t>
            </a:r>
            <a:r>
              <a:rPr lang="ru-RU" b="1" dirty="0">
                <a:solidFill>
                  <a:schemeClr val="accent4"/>
                </a:solidFill>
                <a:ea typeface="+mn-lt"/>
                <a:cs typeface="+mn-lt"/>
              </a:rPr>
              <a:t> та </a:t>
            </a:r>
            <a:r>
              <a:rPr lang="ru-RU" b="1" dirty="0" err="1">
                <a:solidFill>
                  <a:schemeClr val="accent4"/>
                </a:solidFill>
                <a:ea typeface="+mn-lt"/>
                <a:cs typeface="+mn-lt"/>
              </a:rPr>
              <a:t>біографічна</a:t>
            </a:r>
            <a:r>
              <a:rPr lang="ru-RU" b="1" dirty="0">
                <a:solidFill>
                  <a:schemeClr val="accent4"/>
                </a:solidFill>
                <a:ea typeface="+mn-lt"/>
                <a:cs typeface="+mn-lt"/>
              </a:rPr>
              <a:t> проза: </a:t>
            </a:r>
            <a:r>
              <a:rPr lang="ru-RU" dirty="0">
                <a:solidFill>
                  <a:schemeClr val="tx1">
                    <a:lumMod val="50000"/>
                    <a:lumOff val="50000"/>
                  </a:schemeClr>
                </a:solidFill>
                <a:ea typeface="+mn-lt"/>
                <a:cs typeface="+mn-lt"/>
              </a:rPr>
              <a:t>Богдан </a:t>
            </a:r>
            <a:r>
              <a:rPr lang="ru-RU" dirty="0" err="1">
                <a:solidFill>
                  <a:schemeClr val="tx1">
                    <a:lumMod val="50000"/>
                    <a:lumOff val="50000"/>
                  </a:schemeClr>
                </a:solidFill>
                <a:ea typeface="+mn-lt"/>
                <a:cs typeface="+mn-lt"/>
              </a:rPr>
              <a:t>Радиш-Маринюк</a:t>
            </a:r>
            <a:r>
              <a:rPr lang="ru-RU" dirty="0">
                <a:solidFill>
                  <a:schemeClr val="tx1">
                    <a:lumMod val="50000"/>
                    <a:lumOff val="50000"/>
                  </a:schemeClr>
                </a:solidFill>
                <a:ea typeface="+mn-lt"/>
                <a:cs typeface="+mn-lt"/>
              </a:rPr>
              <a:t>, Ольга </a:t>
            </a:r>
            <a:r>
              <a:rPr lang="ru-RU" dirty="0" err="1">
                <a:solidFill>
                  <a:schemeClr val="tx1">
                    <a:lumMod val="50000"/>
                    <a:lumOff val="50000"/>
                  </a:schemeClr>
                </a:solidFill>
                <a:ea typeface="+mn-lt"/>
                <a:cs typeface="+mn-lt"/>
              </a:rPr>
              <a:t>Слоньовська</a:t>
            </a:r>
            <a:r>
              <a:rPr lang="ru-RU" dirty="0">
                <a:solidFill>
                  <a:schemeClr val="tx1">
                    <a:lumMod val="50000"/>
                    <a:lumOff val="50000"/>
                  </a:schemeClr>
                </a:solidFill>
                <a:ea typeface="+mn-lt"/>
                <a:cs typeface="+mn-lt"/>
              </a:rPr>
              <a:t>.</a:t>
            </a:r>
          </a:p>
          <a:p>
            <a:pPr algn="just"/>
            <a:r>
              <a:rPr lang="ru-RU" b="1" dirty="0" err="1">
                <a:solidFill>
                  <a:schemeClr val="accent4"/>
                </a:solidFill>
                <a:ea typeface="+mn-lt"/>
                <a:cs typeface="+mn-lt"/>
              </a:rPr>
              <a:t>Детективні</a:t>
            </a:r>
            <a:r>
              <a:rPr lang="ru-RU" b="1" dirty="0">
                <a:solidFill>
                  <a:schemeClr val="accent4"/>
                </a:solidFill>
                <a:ea typeface="+mn-lt"/>
                <a:cs typeface="+mn-lt"/>
              </a:rPr>
              <a:t> твори: </a:t>
            </a:r>
            <a:r>
              <a:rPr lang="ru-RU" dirty="0" err="1">
                <a:solidFill>
                  <a:schemeClr val="tx1">
                    <a:lumMod val="50000"/>
                    <a:lumOff val="50000"/>
                  </a:schemeClr>
                </a:solidFill>
                <a:ea typeface="+mn-lt"/>
                <a:cs typeface="+mn-lt"/>
              </a:rPr>
              <a:t>Андрій</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Кокотюха</a:t>
            </a:r>
            <a:r>
              <a:rPr lang="ru-RU" dirty="0">
                <a:solidFill>
                  <a:schemeClr val="tx1">
                    <a:lumMod val="50000"/>
                    <a:lumOff val="50000"/>
                  </a:schemeClr>
                </a:solidFill>
                <a:ea typeface="+mn-lt"/>
                <a:cs typeface="+mn-lt"/>
              </a:rPr>
              <a:t>.</a:t>
            </a:r>
          </a:p>
          <a:p>
            <a:pPr algn="just"/>
            <a:r>
              <a:rPr lang="ru-RU" b="1" dirty="0">
                <a:solidFill>
                  <a:schemeClr val="accent4"/>
                </a:solidFill>
                <a:ea typeface="+mn-lt"/>
                <a:cs typeface="+mn-lt"/>
              </a:rPr>
              <a:t>Фантастична проза: </a:t>
            </a:r>
            <a:r>
              <a:rPr lang="ru-RU" dirty="0" err="1">
                <a:solidFill>
                  <a:schemeClr val="tx1">
                    <a:lumMod val="50000"/>
                    <a:lumOff val="50000"/>
                  </a:schemeClr>
                </a:solidFill>
                <a:ea typeface="+mn-lt"/>
                <a:cs typeface="+mn-lt"/>
              </a:rPr>
              <a:t>Сергій</a:t>
            </a:r>
            <a:r>
              <a:rPr lang="ru-RU" dirty="0">
                <a:solidFill>
                  <a:schemeClr val="tx1">
                    <a:lumMod val="50000"/>
                    <a:lumOff val="50000"/>
                  </a:schemeClr>
                </a:solidFill>
                <a:ea typeface="+mn-lt"/>
                <a:cs typeface="+mn-lt"/>
              </a:rPr>
              <a:t> </a:t>
            </a:r>
            <a:r>
              <a:rPr lang="ru-RU" dirty="0" err="1">
                <a:solidFill>
                  <a:schemeClr val="tx1">
                    <a:lumMod val="50000"/>
                    <a:lumOff val="50000"/>
                  </a:schemeClr>
                </a:solidFill>
                <a:ea typeface="+mn-lt"/>
                <a:cs typeface="+mn-lt"/>
              </a:rPr>
              <a:t>Оксеник</a:t>
            </a:r>
            <a:r>
              <a:rPr lang="ru-RU" dirty="0">
                <a:solidFill>
                  <a:schemeClr val="tx1">
                    <a:lumMod val="50000"/>
                    <a:lumOff val="50000"/>
                  </a:schemeClr>
                </a:solidFill>
                <a:ea typeface="+mn-lt"/>
                <a:cs typeface="+mn-lt"/>
              </a:rPr>
              <a:t>.</a:t>
            </a:r>
          </a:p>
          <a:p>
            <a:endParaRPr lang="ru-RU" dirty="0">
              <a:solidFill>
                <a:srgbClr val="A6B727"/>
              </a:solidFill>
              <a:ea typeface="+mn-lt"/>
              <a:cs typeface="+mn-lt"/>
            </a:endParaRPr>
          </a:p>
        </p:txBody>
      </p:sp>
    </p:spTree>
    <p:extLst>
      <p:ext uri="{BB962C8B-B14F-4D97-AF65-F5344CB8AC3E}">
        <p14:creationId xmlns:p14="http://schemas.microsoft.com/office/powerpoint/2010/main" val="333873323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95538E8-DDEE-439D-8BE8-2709EA578A82}"/>
              </a:ext>
            </a:extLst>
          </p:cNvPr>
          <p:cNvSpPr>
            <a:spLocks noGrp="1"/>
          </p:cNvSpPr>
          <p:nvPr>
            <p:ph type="title"/>
          </p:nvPr>
        </p:nvSpPr>
        <p:spPr>
          <a:xfrm>
            <a:off x="898585" y="552091"/>
            <a:ext cx="10479369" cy="5827718"/>
          </a:xfrm>
        </p:spPr>
        <p:txBody>
          <a:bodyPr vert="horz" lIns="91440" tIns="45720" rIns="91440" bIns="45720" rtlCol="0" anchor="ctr">
            <a:noAutofit/>
          </a:bodyPr>
          <a:lstStyle/>
          <a:p>
            <a:pPr algn="just"/>
            <a:r>
              <a:rPr lang="ru-RU" sz="2800" b="1" dirty="0">
                <a:solidFill>
                  <a:schemeClr val="accent4"/>
                </a:solidFill>
                <a:ea typeface="+mj-lt"/>
                <a:cs typeface="+mj-lt"/>
              </a:rPr>
              <a:t>     </a:t>
            </a:r>
            <a:r>
              <a:rPr lang="ru-RU" sz="2800" b="1" dirty="0" err="1">
                <a:solidFill>
                  <a:schemeClr val="accent4"/>
                </a:solidFill>
                <a:ea typeface="+mj-lt"/>
                <a:cs typeface="+mj-lt"/>
              </a:rPr>
              <a:t>Після</a:t>
            </a:r>
            <a:r>
              <a:rPr lang="ru-RU" sz="2800" b="1" dirty="0">
                <a:solidFill>
                  <a:schemeClr val="accent4"/>
                </a:solidFill>
                <a:ea typeface="+mj-lt"/>
                <a:cs typeface="+mj-lt"/>
              </a:rPr>
              <a:t> </a:t>
            </a:r>
            <a:r>
              <a:rPr lang="ru-RU" sz="2800" b="1" dirty="0" err="1">
                <a:solidFill>
                  <a:schemeClr val="accent4"/>
                </a:solidFill>
                <a:ea typeface="+mj-lt"/>
                <a:cs typeface="+mj-lt"/>
              </a:rPr>
              <a:t>здобуття</a:t>
            </a:r>
            <a:r>
              <a:rPr lang="ru-RU" sz="2800" b="1" dirty="0">
                <a:solidFill>
                  <a:schemeClr val="accent4"/>
                </a:solidFill>
                <a:ea typeface="+mj-lt"/>
                <a:cs typeface="+mj-lt"/>
              </a:rPr>
              <a:t> </a:t>
            </a:r>
            <a:r>
              <a:rPr lang="ru-RU" sz="2800" b="1" dirty="0" err="1">
                <a:solidFill>
                  <a:schemeClr val="accent4"/>
                </a:solidFill>
                <a:ea typeface="+mj-lt"/>
                <a:cs typeface="+mj-lt"/>
              </a:rPr>
              <a:t>Україною</a:t>
            </a:r>
            <a:r>
              <a:rPr lang="ru-RU" sz="2800" b="1" dirty="0">
                <a:solidFill>
                  <a:schemeClr val="accent4"/>
                </a:solidFill>
                <a:ea typeface="+mj-lt"/>
                <a:cs typeface="+mj-lt"/>
              </a:rPr>
              <a:t> </a:t>
            </a:r>
            <a:r>
              <a:rPr lang="ru-RU" sz="2800" b="1" dirty="0" err="1">
                <a:solidFill>
                  <a:schemeClr val="accent4"/>
                </a:solidFill>
                <a:ea typeface="+mj-lt"/>
                <a:cs typeface="+mj-lt"/>
              </a:rPr>
              <a:t>незалежності</a:t>
            </a:r>
            <a:r>
              <a:rPr lang="ru-RU" sz="2800" b="1" dirty="0">
                <a:solidFill>
                  <a:schemeClr val="accent4"/>
                </a:solidFill>
                <a:ea typeface="+mj-lt"/>
                <a:cs typeface="+mj-lt"/>
              </a:rPr>
              <a:t> </a:t>
            </a:r>
            <a:r>
              <a:rPr lang="ru-RU" sz="2800" b="1" dirty="0" err="1">
                <a:solidFill>
                  <a:schemeClr val="accent4"/>
                </a:solidFill>
                <a:ea typeface="+mj-lt"/>
                <a:cs typeface="+mj-lt"/>
              </a:rPr>
              <a:t>ініціатива</a:t>
            </a:r>
            <a:r>
              <a:rPr lang="ru-RU" sz="2800" b="1" dirty="0">
                <a:solidFill>
                  <a:schemeClr val="accent4"/>
                </a:solidFill>
                <a:ea typeface="+mj-lt"/>
                <a:cs typeface="+mj-lt"/>
              </a:rPr>
              <a:t> у </a:t>
            </a:r>
            <a:r>
              <a:rPr lang="ru-RU" sz="2800" b="1" dirty="0" err="1">
                <a:solidFill>
                  <a:schemeClr val="accent4"/>
                </a:solidFill>
                <a:ea typeface="+mj-lt"/>
                <a:cs typeface="+mj-lt"/>
              </a:rPr>
              <a:t>виданні</a:t>
            </a:r>
            <a:r>
              <a:rPr lang="ru-RU" sz="2800" b="1" dirty="0">
                <a:solidFill>
                  <a:schemeClr val="accent4"/>
                </a:solidFill>
                <a:ea typeface="+mj-lt"/>
                <a:cs typeface="+mj-lt"/>
              </a:rPr>
              <a:t> </a:t>
            </a:r>
            <a:r>
              <a:rPr lang="ru-RU" sz="2800" b="1" dirty="0" err="1">
                <a:solidFill>
                  <a:schemeClr val="accent4"/>
                </a:solidFill>
                <a:ea typeface="+mj-lt"/>
                <a:cs typeface="+mj-lt"/>
              </a:rPr>
              <a:t>дитячої</a:t>
            </a:r>
            <a:r>
              <a:rPr lang="ru-RU" sz="2800" b="1" dirty="0">
                <a:solidFill>
                  <a:schemeClr val="accent4"/>
                </a:solidFill>
                <a:ea typeface="+mj-lt"/>
                <a:cs typeface="+mj-lt"/>
              </a:rPr>
              <a:t> </a:t>
            </a:r>
            <a:r>
              <a:rPr lang="ru-RU" sz="2800" b="1" dirty="0" err="1">
                <a:solidFill>
                  <a:schemeClr val="accent4"/>
                </a:solidFill>
                <a:ea typeface="+mj-lt"/>
                <a:cs typeface="+mj-lt"/>
              </a:rPr>
              <a:t>літератури</a:t>
            </a:r>
            <a:r>
              <a:rPr lang="ru-RU" sz="2800" b="1" dirty="0">
                <a:solidFill>
                  <a:schemeClr val="accent4"/>
                </a:solidFill>
                <a:ea typeface="+mj-lt"/>
                <a:cs typeface="+mj-lt"/>
              </a:rPr>
              <a:t> </a:t>
            </a:r>
            <a:r>
              <a:rPr lang="ru-RU" sz="2800" b="1" dirty="0" err="1">
                <a:solidFill>
                  <a:schemeClr val="accent4"/>
                </a:solidFill>
                <a:ea typeface="+mj-lt"/>
                <a:cs typeface="+mj-lt"/>
              </a:rPr>
              <a:t>перейшла</a:t>
            </a:r>
            <a:r>
              <a:rPr lang="ru-RU" sz="2800" b="1" dirty="0">
                <a:solidFill>
                  <a:schemeClr val="accent4"/>
                </a:solidFill>
                <a:ea typeface="+mj-lt"/>
                <a:cs typeface="+mj-lt"/>
              </a:rPr>
              <a:t> до </a:t>
            </a:r>
            <a:r>
              <a:rPr lang="ru-RU" sz="2800" b="1" dirty="0" err="1">
                <a:solidFill>
                  <a:schemeClr val="accent4"/>
                </a:solidFill>
                <a:ea typeface="+mj-lt"/>
                <a:cs typeface="+mj-lt"/>
              </a:rPr>
              <a:t>приватних</a:t>
            </a:r>
            <a:r>
              <a:rPr lang="ru-RU" sz="2800" b="1" dirty="0">
                <a:solidFill>
                  <a:schemeClr val="accent4"/>
                </a:solidFill>
                <a:ea typeface="+mj-lt"/>
                <a:cs typeface="+mj-lt"/>
              </a:rPr>
              <a:t> </a:t>
            </a:r>
            <a:r>
              <a:rPr lang="ru-RU" sz="2800" b="1" dirty="0" err="1">
                <a:solidFill>
                  <a:schemeClr val="accent4"/>
                </a:solidFill>
                <a:ea typeface="+mj-lt"/>
                <a:cs typeface="+mj-lt"/>
              </a:rPr>
              <a:t>видавництв</a:t>
            </a:r>
            <a:r>
              <a:rPr lang="ru-RU" sz="2800" b="1" dirty="0">
                <a:solidFill>
                  <a:schemeClr val="accent4"/>
                </a:solidFill>
                <a:ea typeface="+mj-lt"/>
                <a:cs typeface="+mj-lt"/>
              </a:rPr>
              <a:t>, головами </a:t>
            </a:r>
            <a:r>
              <a:rPr lang="ru-RU" sz="2800" b="1" dirty="0" err="1">
                <a:solidFill>
                  <a:schemeClr val="accent4"/>
                </a:solidFill>
                <a:ea typeface="+mj-lt"/>
                <a:cs typeface="+mj-lt"/>
              </a:rPr>
              <a:t>яких</a:t>
            </a:r>
            <a:r>
              <a:rPr lang="ru-RU" sz="2800" b="1" dirty="0">
                <a:solidFill>
                  <a:schemeClr val="accent4"/>
                </a:solidFill>
                <a:ea typeface="+mj-lt"/>
                <a:cs typeface="+mj-lt"/>
              </a:rPr>
              <a:t> часто є </a:t>
            </a:r>
            <a:r>
              <a:rPr lang="ru-RU" sz="2800" b="1" dirty="0" err="1">
                <a:solidFill>
                  <a:schemeClr val="accent4"/>
                </a:solidFill>
                <a:ea typeface="+mj-lt"/>
                <a:cs typeface="+mj-lt"/>
              </a:rPr>
              <a:t>відомі</a:t>
            </a:r>
            <a:r>
              <a:rPr lang="ru-RU" sz="2800" b="1" dirty="0">
                <a:solidFill>
                  <a:schemeClr val="accent4"/>
                </a:solidFill>
                <a:ea typeface="+mj-lt"/>
                <a:cs typeface="+mj-lt"/>
              </a:rPr>
              <a:t> </a:t>
            </a:r>
            <a:r>
              <a:rPr lang="ru-RU" sz="2800" b="1" dirty="0" err="1">
                <a:solidFill>
                  <a:schemeClr val="accent4"/>
                </a:solidFill>
                <a:ea typeface="+mj-lt"/>
                <a:cs typeface="+mj-lt"/>
              </a:rPr>
              <a:t>українські</a:t>
            </a:r>
            <a:r>
              <a:rPr lang="ru-RU" sz="2800" b="1" dirty="0">
                <a:solidFill>
                  <a:schemeClr val="accent4"/>
                </a:solidFill>
                <a:ea typeface="+mj-lt"/>
                <a:cs typeface="+mj-lt"/>
              </a:rPr>
              <a:t> </a:t>
            </a:r>
            <a:r>
              <a:rPr lang="ru-RU" sz="2800" b="1" dirty="0" err="1">
                <a:solidFill>
                  <a:schemeClr val="accent4"/>
                </a:solidFill>
                <a:ea typeface="+mj-lt"/>
                <a:cs typeface="+mj-lt"/>
              </a:rPr>
              <a:t>прозаїки</a:t>
            </a:r>
            <a:r>
              <a:rPr lang="ru-RU" sz="2800" b="1" dirty="0">
                <a:solidFill>
                  <a:schemeClr val="accent4"/>
                </a:solidFill>
                <a:ea typeface="+mj-lt"/>
                <a:cs typeface="+mj-lt"/>
              </a:rPr>
              <a:t> й </a:t>
            </a:r>
            <a:r>
              <a:rPr lang="ru-RU" sz="2800" b="1" dirty="0" err="1">
                <a:solidFill>
                  <a:schemeClr val="accent4"/>
                </a:solidFill>
                <a:ea typeface="+mj-lt"/>
                <a:cs typeface="+mj-lt"/>
              </a:rPr>
              <a:t>поети</a:t>
            </a:r>
            <a:r>
              <a:rPr lang="ru-RU" sz="2800" b="1" dirty="0">
                <a:solidFill>
                  <a:schemeClr val="accent4"/>
                </a:solidFill>
                <a:ea typeface="+mj-lt"/>
                <a:cs typeface="+mj-lt"/>
              </a:rPr>
              <a:t>. </a:t>
            </a:r>
            <a:r>
              <a:rPr lang="ru-RU" sz="2800" dirty="0" err="1">
                <a:solidFill>
                  <a:schemeClr val="accent4"/>
                </a:solidFill>
                <a:ea typeface="+mj-lt"/>
                <a:cs typeface="+mj-lt"/>
              </a:rPr>
              <a:t>Літературу</a:t>
            </a:r>
            <a:r>
              <a:rPr lang="ru-RU" sz="2800" dirty="0">
                <a:solidFill>
                  <a:schemeClr val="accent4"/>
                </a:solidFill>
                <a:ea typeface="+mj-lt"/>
                <a:cs typeface="+mj-lt"/>
              </a:rPr>
              <a:t> для </a:t>
            </a:r>
            <a:r>
              <a:rPr lang="ru-RU" sz="2800" dirty="0" err="1">
                <a:solidFill>
                  <a:schemeClr val="accent4"/>
                </a:solidFill>
                <a:ea typeface="+mj-lt"/>
                <a:cs typeface="+mj-lt"/>
              </a:rPr>
              <a:t>дітей</a:t>
            </a:r>
            <a:r>
              <a:rPr lang="ru-RU" sz="2800" dirty="0">
                <a:solidFill>
                  <a:schemeClr val="accent4"/>
                </a:solidFill>
                <a:ea typeface="+mj-lt"/>
                <a:cs typeface="+mj-lt"/>
              </a:rPr>
              <a:t> </a:t>
            </a:r>
            <a:r>
              <a:rPr lang="ru-RU" sz="2800" dirty="0" err="1">
                <a:solidFill>
                  <a:schemeClr val="accent4"/>
                </a:solidFill>
                <a:ea typeface="+mj-lt"/>
                <a:cs typeface="+mj-lt"/>
              </a:rPr>
              <a:t>друкує</a:t>
            </a:r>
            <a:r>
              <a:rPr lang="ru-RU" sz="2800" dirty="0">
                <a:solidFill>
                  <a:schemeClr val="accent4"/>
                </a:solidFill>
                <a:ea typeface="+mj-lt"/>
                <a:cs typeface="+mj-lt"/>
              </a:rPr>
              <a:t> </a:t>
            </a:r>
            <a:r>
              <a:rPr lang="ru-RU" sz="2800" dirty="0" err="1">
                <a:solidFill>
                  <a:schemeClr val="accent4"/>
                </a:solidFill>
                <a:ea typeface="+mj-lt"/>
                <a:cs typeface="+mj-lt"/>
              </a:rPr>
              <a:t>видавництво</a:t>
            </a:r>
            <a:r>
              <a:rPr lang="ru-RU" sz="2800" dirty="0">
                <a:solidFill>
                  <a:schemeClr val="accent4"/>
                </a:solidFill>
                <a:ea typeface="+mj-lt"/>
                <a:cs typeface="+mj-lt"/>
              </a:rPr>
              <a:t> «А-ба-ба-га-ла-</a:t>
            </a:r>
            <a:r>
              <a:rPr lang="ru-RU" sz="2800" dirty="0" err="1">
                <a:solidFill>
                  <a:schemeClr val="accent4"/>
                </a:solidFill>
                <a:ea typeface="+mj-lt"/>
                <a:cs typeface="+mj-lt"/>
              </a:rPr>
              <a:t>ма</a:t>
            </a:r>
            <a:r>
              <a:rPr lang="ru-RU" sz="2800" dirty="0">
                <a:solidFill>
                  <a:schemeClr val="accent4"/>
                </a:solidFill>
                <a:ea typeface="+mj-lt"/>
                <a:cs typeface="+mj-lt"/>
              </a:rPr>
              <a:t>-га», директором </a:t>
            </a:r>
            <a:r>
              <a:rPr lang="ru-RU" sz="2800" dirty="0" err="1">
                <a:solidFill>
                  <a:schemeClr val="accent4"/>
                </a:solidFill>
                <a:ea typeface="+mj-lt"/>
                <a:cs typeface="+mj-lt"/>
              </a:rPr>
              <a:t>якого</a:t>
            </a:r>
            <a:r>
              <a:rPr lang="ru-RU" sz="2800" dirty="0">
                <a:solidFill>
                  <a:schemeClr val="accent4"/>
                </a:solidFill>
                <a:ea typeface="+mj-lt"/>
                <a:cs typeface="+mj-lt"/>
              </a:rPr>
              <a:t> є поет </a:t>
            </a:r>
            <a:r>
              <a:rPr lang="ru-RU" sz="2800" dirty="0" err="1">
                <a:solidFill>
                  <a:schemeClr val="accent4"/>
                </a:solidFill>
                <a:ea typeface="+mj-lt"/>
                <a:cs typeface="+mj-lt"/>
              </a:rPr>
              <a:t>Іван</a:t>
            </a:r>
            <a:r>
              <a:rPr lang="ru-RU" sz="2800" dirty="0">
                <a:solidFill>
                  <a:schemeClr val="accent4"/>
                </a:solidFill>
                <a:ea typeface="+mj-lt"/>
                <a:cs typeface="+mj-lt"/>
              </a:rPr>
              <a:t> Малкович. </a:t>
            </a:r>
            <a:r>
              <a:rPr lang="ru-RU" sz="2800" dirty="0" err="1">
                <a:solidFill>
                  <a:schemeClr val="accent4"/>
                </a:solidFill>
                <a:ea typeface="+mj-lt"/>
                <a:cs typeface="+mj-lt"/>
              </a:rPr>
              <a:t>Інша</a:t>
            </a:r>
            <a:r>
              <a:rPr lang="ru-RU" sz="2800" dirty="0">
                <a:solidFill>
                  <a:schemeClr val="accent4"/>
                </a:solidFill>
                <a:ea typeface="+mj-lt"/>
                <a:cs typeface="+mj-lt"/>
              </a:rPr>
              <a:t> </a:t>
            </a:r>
            <a:r>
              <a:rPr lang="ru-RU" sz="2800" dirty="0" err="1">
                <a:solidFill>
                  <a:schemeClr val="accent4"/>
                </a:solidFill>
                <a:ea typeface="+mj-lt"/>
                <a:cs typeface="+mj-lt"/>
              </a:rPr>
              <a:t>українська</a:t>
            </a:r>
            <a:r>
              <a:rPr lang="ru-RU" sz="2800" dirty="0">
                <a:solidFill>
                  <a:schemeClr val="accent4"/>
                </a:solidFill>
                <a:ea typeface="+mj-lt"/>
                <a:cs typeface="+mj-lt"/>
              </a:rPr>
              <a:t> </a:t>
            </a:r>
            <a:r>
              <a:rPr lang="ru-RU" sz="2800" dirty="0" err="1">
                <a:solidFill>
                  <a:schemeClr val="accent4"/>
                </a:solidFill>
                <a:ea typeface="+mj-lt"/>
                <a:cs typeface="+mj-lt"/>
              </a:rPr>
              <a:t>поетеса</a:t>
            </a:r>
            <a:r>
              <a:rPr lang="ru-RU" sz="2800" dirty="0">
                <a:solidFill>
                  <a:schemeClr val="accent4"/>
                </a:solidFill>
                <a:ea typeface="+mj-lt"/>
                <a:cs typeface="+mj-lt"/>
              </a:rPr>
              <a:t> </a:t>
            </a:r>
            <a:r>
              <a:rPr lang="ru-RU" sz="2800" dirty="0" err="1">
                <a:solidFill>
                  <a:schemeClr val="accent4"/>
                </a:solidFill>
                <a:ea typeface="+mj-lt"/>
                <a:cs typeface="+mj-lt"/>
              </a:rPr>
              <a:t>Мар'яна</a:t>
            </a:r>
            <a:r>
              <a:rPr lang="ru-RU" sz="2800" dirty="0">
                <a:solidFill>
                  <a:schemeClr val="accent4"/>
                </a:solidFill>
                <a:ea typeface="+mj-lt"/>
                <a:cs typeface="+mj-lt"/>
              </a:rPr>
              <a:t> Савка є </a:t>
            </a:r>
            <a:r>
              <a:rPr lang="ru-RU" sz="2800" dirty="0" err="1">
                <a:solidFill>
                  <a:schemeClr val="accent4"/>
                </a:solidFill>
                <a:ea typeface="+mj-lt"/>
                <a:cs typeface="+mj-lt"/>
              </a:rPr>
              <a:t>головним</a:t>
            </a:r>
            <a:r>
              <a:rPr lang="ru-RU" sz="2800" dirty="0">
                <a:solidFill>
                  <a:schemeClr val="accent4"/>
                </a:solidFill>
                <a:ea typeface="+mj-lt"/>
                <a:cs typeface="+mj-lt"/>
              </a:rPr>
              <a:t> редактором та </a:t>
            </a:r>
            <a:r>
              <a:rPr lang="ru-RU" sz="2800" dirty="0" err="1">
                <a:solidFill>
                  <a:schemeClr val="accent4"/>
                </a:solidFill>
                <a:ea typeface="+mj-lt"/>
                <a:cs typeface="+mj-lt"/>
              </a:rPr>
              <a:t>співзасновником</a:t>
            </a:r>
            <a:r>
              <a:rPr lang="ru-RU" sz="2800" dirty="0">
                <a:solidFill>
                  <a:schemeClr val="accent4"/>
                </a:solidFill>
                <a:ea typeface="+mj-lt"/>
                <a:cs typeface="+mj-lt"/>
              </a:rPr>
              <a:t> «</a:t>
            </a:r>
            <a:r>
              <a:rPr lang="ru-RU" sz="2800" dirty="0" err="1">
                <a:solidFill>
                  <a:schemeClr val="accent4"/>
                </a:solidFill>
                <a:ea typeface="+mj-lt"/>
                <a:cs typeface="+mj-lt"/>
              </a:rPr>
              <a:t>Видавництва</a:t>
            </a:r>
            <a:r>
              <a:rPr lang="ru-RU" sz="2800" dirty="0">
                <a:solidFill>
                  <a:schemeClr val="accent4"/>
                </a:solidFill>
                <a:ea typeface="+mj-lt"/>
                <a:cs typeface="+mj-lt"/>
              </a:rPr>
              <a:t> Старого Лева». Низку </a:t>
            </a:r>
            <a:r>
              <a:rPr lang="ru-RU" sz="2800" dirty="0" err="1">
                <a:solidFill>
                  <a:schemeClr val="accent4"/>
                </a:solidFill>
                <a:ea typeface="+mj-lt"/>
                <a:cs typeface="+mj-lt"/>
              </a:rPr>
              <a:t>творів</a:t>
            </a:r>
            <a:r>
              <a:rPr lang="ru-RU" sz="2800" dirty="0">
                <a:solidFill>
                  <a:schemeClr val="accent4"/>
                </a:solidFill>
                <a:ea typeface="+mj-lt"/>
                <a:cs typeface="+mj-lt"/>
              </a:rPr>
              <a:t> для </a:t>
            </a:r>
            <a:r>
              <a:rPr lang="ru-RU" sz="2800" dirty="0" err="1">
                <a:solidFill>
                  <a:schemeClr val="accent4"/>
                </a:solidFill>
                <a:ea typeface="+mj-lt"/>
                <a:cs typeface="+mj-lt"/>
              </a:rPr>
              <a:t>дітей</a:t>
            </a:r>
            <a:r>
              <a:rPr lang="ru-RU" sz="2800" dirty="0">
                <a:solidFill>
                  <a:schemeClr val="accent4"/>
                </a:solidFill>
                <a:ea typeface="+mj-lt"/>
                <a:cs typeface="+mj-lt"/>
              </a:rPr>
              <a:t> і </a:t>
            </a:r>
            <a:r>
              <a:rPr lang="ru-RU" sz="2800" dirty="0" err="1">
                <a:solidFill>
                  <a:schemeClr val="accent4"/>
                </a:solidFill>
                <a:ea typeface="+mj-lt"/>
                <a:cs typeface="+mj-lt"/>
              </a:rPr>
              <a:t>підлітків</a:t>
            </a:r>
            <a:r>
              <a:rPr lang="ru-RU" sz="2800" dirty="0">
                <a:solidFill>
                  <a:schemeClr val="accent4"/>
                </a:solidFill>
                <a:ea typeface="+mj-lt"/>
                <a:cs typeface="+mj-lt"/>
              </a:rPr>
              <a:t> </a:t>
            </a:r>
            <a:r>
              <a:rPr lang="ru-RU" sz="2800" dirty="0" err="1">
                <a:solidFill>
                  <a:schemeClr val="accent4"/>
                </a:solidFill>
                <a:ea typeface="+mj-lt"/>
                <a:cs typeface="+mj-lt"/>
              </a:rPr>
              <a:t>друкують</a:t>
            </a:r>
            <a:r>
              <a:rPr lang="ru-RU" sz="2800" dirty="0">
                <a:solidFill>
                  <a:schemeClr val="accent4"/>
                </a:solidFill>
                <a:ea typeface="+mj-lt"/>
                <a:cs typeface="+mj-lt"/>
              </a:rPr>
              <a:t> </a:t>
            </a:r>
            <a:r>
              <a:rPr lang="ru-RU" sz="2800" dirty="0" err="1">
                <a:solidFill>
                  <a:schemeClr val="accent4"/>
                </a:solidFill>
                <a:ea typeface="+mj-lt"/>
                <a:cs typeface="+mj-lt"/>
              </a:rPr>
              <a:t>видавництва</a:t>
            </a:r>
            <a:r>
              <a:rPr lang="ru-RU" sz="2800" dirty="0">
                <a:solidFill>
                  <a:schemeClr val="accent4"/>
                </a:solidFill>
                <a:ea typeface="+mj-lt"/>
                <a:cs typeface="+mj-lt"/>
              </a:rPr>
              <a:t> «</a:t>
            </a:r>
            <a:r>
              <a:rPr lang="ru-RU" sz="2800" dirty="0" err="1">
                <a:solidFill>
                  <a:schemeClr val="accent4"/>
                </a:solidFill>
                <a:ea typeface="+mj-lt"/>
                <a:cs typeface="+mj-lt"/>
              </a:rPr>
              <a:t>Грані</a:t>
            </a:r>
            <a:r>
              <a:rPr lang="ru-RU" sz="2800" dirty="0">
                <a:solidFill>
                  <a:schemeClr val="accent4"/>
                </a:solidFill>
                <a:ea typeface="+mj-lt"/>
                <a:cs typeface="+mj-lt"/>
              </a:rPr>
              <a:t>-Т» і «</a:t>
            </a:r>
            <a:r>
              <a:rPr lang="ru-RU" sz="2800" dirty="0" err="1">
                <a:solidFill>
                  <a:schemeClr val="accent4"/>
                </a:solidFill>
                <a:ea typeface="+mj-lt"/>
                <a:cs typeface="+mj-lt"/>
              </a:rPr>
              <a:t>Розумна</a:t>
            </a:r>
            <a:r>
              <a:rPr lang="ru-RU" sz="2800" dirty="0">
                <a:solidFill>
                  <a:schemeClr val="accent4"/>
                </a:solidFill>
                <a:ea typeface="+mj-lt"/>
                <a:cs typeface="+mj-lt"/>
              </a:rPr>
              <a:t> </a:t>
            </a:r>
            <a:r>
              <a:rPr lang="ru-RU" sz="2800" dirty="0" err="1">
                <a:solidFill>
                  <a:schemeClr val="accent4"/>
                </a:solidFill>
                <a:ea typeface="+mj-lt"/>
                <a:cs typeface="+mj-lt"/>
              </a:rPr>
              <a:t>дитина</a:t>
            </a:r>
            <a:r>
              <a:rPr lang="ru-RU" sz="2800" dirty="0">
                <a:solidFill>
                  <a:schemeClr val="accent4"/>
                </a:solidFill>
                <a:ea typeface="+mj-lt"/>
                <a:cs typeface="+mj-lt"/>
              </a:rPr>
              <a:t>». </a:t>
            </a:r>
            <a:r>
              <a:rPr lang="ru-RU" sz="2800" dirty="0" err="1">
                <a:solidFill>
                  <a:schemeClr val="accent4"/>
                </a:solidFill>
                <a:ea typeface="+mj-lt"/>
                <a:cs typeface="+mj-lt"/>
              </a:rPr>
              <a:t>Загалом</a:t>
            </a:r>
            <a:r>
              <a:rPr lang="ru-RU" sz="2800" dirty="0">
                <a:solidFill>
                  <a:schemeClr val="accent4"/>
                </a:solidFill>
                <a:ea typeface="+mj-lt"/>
                <a:cs typeface="+mj-lt"/>
              </a:rPr>
              <a:t> </a:t>
            </a:r>
            <a:r>
              <a:rPr lang="ru-RU" sz="2800" dirty="0" err="1">
                <a:solidFill>
                  <a:schemeClr val="accent4"/>
                </a:solidFill>
                <a:ea typeface="+mj-lt"/>
                <a:cs typeface="+mj-lt"/>
              </a:rPr>
              <a:t>видавництва</a:t>
            </a:r>
            <a:r>
              <a:rPr lang="ru-RU" sz="2800" dirty="0">
                <a:solidFill>
                  <a:schemeClr val="accent4"/>
                </a:solidFill>
                <a:ea typeface="+mj-lt"/>
                <a:cs typeface="+mj-lt"/>
              </a:rPr>
              <a:t> </a:t>
            </a:r>
            <a:r>
              <a:rPr lang="ru-RU" sz="2800" dirty="0" err="1">
                <a:solidFill>
                  <a:schemeClr val="accent4"/>
                </a:solidFill>
                <a:ea typeface="+mj-lt"/>
                <a:cs typeface="+mj-lt"/>
              </a:rPr>
              <a:t>дитячої</a:t>
            </a:r>
            <a:r>
              <a:rPr lang="ru-RU" sz="2800" dirty="0">
                <a:solidFill>
                  <a:schemeClr val="accent4"/>
                </a:solidFill>
                <a:ea typeface="+mj-lt"/>
                <a:cs typeface="+mj-lt"/>
              </a:rPr>
              <a:t> </a:t>
            </a:r>
            <a:r>
              <a:rPr lang="ru-RU" sz="2800" dirty="0" err="1">
                <a:solidFill>
                  <a:schemeClr val="accent4"/>
                </a:solidFill>
                <a:ea typeface="+mj-lt"/>
                <a:cs typeface="+mj-lt"/>
              </a:rPr>
              <a:t>літератури</a:t>
            </a:r>
            <a:r>
              <a:rPr lang="ru-RU" sz="2800" dirty="0">
                <a:solidFill>
                  <a:schemeClr val="accent4"/>
                </a:solidFill>
                <a:ea typeface="+mj-lt"/>
                <a:cs typeface="+mj-lt"/>
              </a:rPr>
              <a:t> </a:t>
            </a:r>
            <a:r>
              <a:rPr lang="ru-RU" sz="2800" dirty="0" err="1">
                <a:solidFill>
                  <a:schemeClr val="accent4"/>
                </a:solidFill>
                <a:ea typeface="+mj-lt"/>
                <a:cs typeface="+mj-lt"/>
              </a:rPr>
              <a:t>українською</a:t>
            </a:r>
            <a:r>
              <a:rPr lang="ru-RU" sz="2800" dirty="0">
                <a:solidFill>
                  <a:schemeClr val="accent4"/>
                </a:solidFill>
                <a:ea typeface="+mj-lt"/>
                <a:cs typeface="+mj-lt"/>
              </a:rPr>
              <a:t> </a:t>
            </a:r>
            <a:r>
              <a:rPr lang="ru-RU" sz="2800" dirty="0" err="1">
                <a:solidFill>
                  <a:schemeClr val="accent4"/>
                </a:solidFill>
                <a:ea typeface="+mj-lt"/>
                <a:cs typeface="+mj-lt"/>
              </a:rPr>
              <a:t>мовою</a:t>
            </a:r>
            <a:r>
              <a:rPr lang="ru-RU" sz="2800" dirty="0">
                <a:solidFill>
                  <a:schemeClr val="accent4"/>
                </a:solidFill>
                <a:ea typeface="+mj-lt"/>
                <a:cs typeface="+mj-lt"/>
              </a:rPr>
              <a:t> належать до </a:t>
            </a:r>
            <a:r>
              <a:rPr lang="ru-RU" sz="2800" dirty="0" err="1">
                <a:solidFill>
                  <a:schemeClr val="accent4"/>
                </a:solidFill>
                <a:ea typeface="+mj-lt"/>
                <a:cs typeface="+mj-lt"/>
              </a:rPr>
              <a:t>найуспішніших</a:t>
            </a:r>
            <a:r>
              <a:rPr lang="ru-RU" sz="2800" dirty="0">
                <a:solidFill>
                  <a:schemeClr val="accent4"/>
                </a:solidFill>
                <a:ea typeface="+mj-lt"/>
                <a:cs typeface="+mj-lt"/>
              </a:rPr>
              <a:t> в </a:t>
            </a:r>
            <a:r>
              <a:rPr lang="ru-RU" sz="2800" dirty="0" err="1">
                <a:solidFill>
                  <a:schemeClr val="accent4"/>
                </a:solidFill>
                <a:ea typeface="+mj-lt"/>
                <a:cs typeface="+mj-lt"/>
              </a:rPr>
              <a:t>Україні</a:t>
            </a:r>
            <a:r>
              <a:rPr lang="ru-RU" sz="2800" dirty="0">
                <a:solidFill>
                  <a:schemeClr val="accent4"/>
                </a:solidFill>
                <a:ea typeface="+mj-lt"/>
                <a:cs typeface="+mj-lt"/>
              </a:rPr>
              <a:t>. </a:t>
            </a:r>
            <a:endParaRPr lang="ru-RU" sz="2800">
              <a:solidFill>
                <a:schemeClr val="accent4"/>
              </a:solidFill>
            </a:endParaRPr>
          </a:p>
          <a:p>
            <a:pPr algn="just"/>
            <a:r>
              <a:rPr lang="ru-RU" sz="2800" b="1" dirty="0">
                <a:solidFill>
                  <a:schemeClr val="accent4"/>
                </a:solidFill>
                <a:ea typeface="+mj-lt"/>
                <a:cs typeface="+mj-lt"/>
              </a:rPr>
              <a:t>   В </a:t>
            </a:r>
            <a:r>
              <a:rPr lang="ru-RU" sz="2800" b="1" dirty="0" err="1">
                <a:solidFill>
                  <a:schemeClr val="accent4"/>
                </a:solidFill>
                <a:ea typeface="+mj-lt"/>
                <a:cs typeface="+mj-lt"/>
              </a:rPr>
              <a:t>Україні</a:t>
            </a:r>
            <a:r>
              <a:rPr lang="ru-RU" sz="2800" b="1" dirty="0">
                <a:solidFill>
                  <a:schemeClr val="accent4"/>
                </a:solidFill>
                <a:ea typeface="+mj-lt"/>
                <a:cs typeface="+mj-lt"/>
              </a:rPr>
              <a:t> є Центр </a:t>
            </a:r>
            <a:r>
              <a:rPr lang="ru-RU" sz="2800" b="1" dirty="0" err="1">
                <a:solidFill>
                  <a:schemeClr val="accent4"/>
                </a:solidFill>
                <a:ea typeface="+mj-lt"/>
                <a:cs typeface="+mj-lt"/>
              </a:rPr>
              <a:t>дослідження</a:t>
            </a:r>
            <a:r>
              <a:rPr lang="ru-RU" sz="2800" b="1" dirty="0">
                <a:solidFill>
                  <a:schemeClr val="accent4"/>
                </a:solidFill>
                <a:ea typeface="+mj-lt"/>
                <a:cs typeface="+mj-lt"/>
              </a:rPr>
              <a:t> </a:t>
            </a:r>
            <a:r>
              <a:rPr lang="ru-RU" sz="2800" b="1" dirty="0" err="1">
                <a:solidFill>
                  <a:schemeClr val="accent4"/>
                </a:solidFill>
                <a:ea typeface="+mj-lt"/>
                <a:cs typeface="+mj-lt"/>
              </a:rPr>
              <a:t>літератури</a:t>
            </a:r>
            <a:r>
              <a:rPr lang="ru-RU" sz="2800" b="1" dirty="0">
                <a:solidFill>
                  <a:schemeClr val="accent4"/>
                </a:solidFill>
                <a:ea typeface="+mj-lt"/>
                <a:cs typeface="+mj-lt"/>
              </a:rPr>
              <a:t> для </a:t>
            </a:r>
            <a:r>
              <a:rPr lang="ru-RU" sz="2800" b="1" dirty="0" err="1">
                <a:solidFill>
                  <a:schemeClr val="accent4"/>
                </a:solidFill>
                <a:ea typeface="+mj-lt"/>
                <a:cs typeface="+mj-lt"/>
              </a:rPr>
              <a:t>дітей</a:t>
            </a:r>
            <a:r>
              <a:rPr lang="ru-RU" sz="2800" b="1" dirty="0">
                <a:solidFill>
                  <a:schemeClr val="accent4"/>
                </a:solidFill>
                <a:ea typeface="+mj-lt"/>
                <a:cs typeface="+mj-lt"/>
              </a:rPr>
              <a:t> та </a:t>
            </a:r>
            <a:r>
              <a:rPr lang="ru-RU" sz="2800" b="1" dirty="0" err="1">
                <a:solidFill>
                  <a:schemeClr val="accent4"/>
                </a:solidFill>
                <a:ea typeface="+mj-lt"/>
                <a:cs typeface="+mj-lt"/>
              </a:rPr>
              <a:t>юнацтва</a:t>
            </a:r>
            <a:r>
              <a:rPr lang="ru-RU" sz="2800" b="1" dirty="0">
                <a:solidFill>
                  <a:schemeClr val="accent4"/>
                </a:solidFill>
                <a:ea typeface="+mj-lt"/>
                <a:cs typeface="+mj-lt"/>
              </a:rPr>
              <a:t>, </a:t>
            </a:r>
            <a:r>
              <a:rPr lang="ru-RU" sz="2800" b="1" dirty="0" err="1">
                <a:solidFill>
                  <a:schemeClr val="accent4"/>
                </a:solidFill>
                <a:ea typeface="+mj-lt"/>
                <a:cs typeface="+mj-lt"/>
              </a:rPr>
              <a:t>який</a:t>
            </a:r>
            <a:r>
              <a:rPr lang="ru-RU" sz="2800" b="1" dirty="0">
                <a:solidFill>
                  <a:schemeClr val="accent4"/>
                </a:solidFill>
                <a:ea typeface="+mj-lt"/>
                <a:cs typeface="+mj-lt"/>
              </a:rPr>
              <a:t> є </a:t>
            </a:r>
            <a:r>
              <a:rPr lang="ru-RU" sz="2800" b="1" dirty="0" err="1">
                <a:solidFill>
                  <a:schemeClr val="accent4"/>
                </a:solidFill>
                <a:ea typeface="+mj-lt"/>
                <a:cs typeface="+mj-lt"/>
              </a:rPr>
              <a:t>співзасновником</a:t>
            </a:r>
            <a:r>
              <a:rPr lang="ru-RU" sz="2800" b="1" dirty="0">
                <a:solidFill>
                  <a:schemeClr val="accent4"/>
                </a:solidFill>
                <a:ea typeface="+mj-lt"/>
                <a:cs typeface="+mj-lt"/>
              </a:rPr>
              <a:t> </a:t>
            </a:r>
            <a:r>
              <a:rPr lang="ru-RU" sz="2800" b="1" dirty="0" err="1">
                <a:solidFill>
                  <a:schemeClr val="accent4"/>
                </a:solidFill>
                <a:ea typeface="+mj-lt"/>
                <a:cs typeface="+mj-lt"/>
              </a:rPr>
              <a:t>недержавної</a:t>
            </a:r>
            <a:r>
              <a:rPr lang="ru-RU" sz="2800" b="1" dirty="0">
                <a:solidFill>
                  <a:schemeClr val="accent4"/>
                </a:solidFill>
                <a:ea typeface="+mj-lt"/>
                <a:cs typeface="+mj-lt"/>
              </a:rPr>
              <a:t> </a:t>
            </a:r>
            <a:r>
              <a:rPr lang="ru-RU" sz="2800" b="1" dirty="0" err="1">
                <a:solidFill>
                  <a:schemeClr val="accent4"/>
                </a:solidFill>
                <a:ea typeface="+mj-lt"/>
                <a:cs typeface="+mj-lt"/>
              </a:rPr>
              <a:t>премії</a:t>
            </a:r>
            <a:r>
              <a:rPr lang="ru-RU" sz="2800" b="1" dirty="0">
                <a:solidFill>
                  <a:schemeClr val="accent4"/>
                </a:solidFill>
                <a:ea typeface="+mj-lt"/>
                <a:cs typeface="+mj-lt"/>
              </a:rPr>
              <a:t> </a:t>
            </a:r>
            <a:r>
              <a:rPr lang="ru-RU" sz="2800" b="1" dirty="0" err="1">
                <a:solidFill>
                  <a:schemeClr val="accent4"/>
                </a:solidFill>
                <a:ea typeface="+mj-lt"/>
                <a:cs typeface="+mj-lt"/>
              </a:rPr>
              <a:t>дитячої</a:t>
            </a:r>
            <a:r>
              <a:rPr lang="ru-RU" sz="2800" b="1" dirty="0">
                <a:solidFill>
                  <a:schemeClr val="accent4"/>
                </a:solidFill>
                <a:ea typeface="+mj-lt"/>
                <a:cs typeface="+mj-lt"/>
              </a:rPr>
              <a:t> </a:t>
            </a:r>
            <a:r>
              <a:rPr lang="ru-RU" sz="2800" b="1" dirty="0" err="1">
                <a:solidFill>
                  <a:schemeClr val="accent4"/>
                </a:solidFill>
                <a:ea typeface="+mj-lt"/>
                <a:cs typeface="+mj-lt"/>
              </a:rPr>
              <a:t>літератури</a:t>
            </a:r>
            <a:r>
              <a:rPr lang="ru-RU" sz="2800" b="1" dirty="0">
                <a:solidFill>
                  <a:schemeClr val="accent4"/>
                </a:solidFill>
                <a:ea typeface="+mj-lt"/>
                <a:cs typeface="+mj-lt"/>
              </a:rPr>
              <a:t> «Великий </a:t>
            </a:r>
            <a:r>
              <a:rPr lang="ru-RU" sz="2800" b="1" dirty="0" err="1">
                <a:solidFill>
                  <a:schemeClr val="accent4"/>
                </a:solidFill>
                <a:ea typeface="+mj-lt"/>
                <a:cs typeface="+mj-lt"/>
              </a:rPr>
              <a:t>Їжак</a:t>
            </a:r>
            <a:r>
              <a:rPr lang="ru-RU" sz="2800" b="1" dirty="0">
                <a:solidFill>
                  <a:schemeClr val="accent4"/>
                </a:solidFill>
                <a:ea typeface="+mj-lt"/>
                <a:cs typeface="+mj-lt"/>
              </a:rPr>
              <a:t>».</a:t>
            </a:r>
            <a:endParaRPr lang="ru-RU" sz="2800" b="1">
              <a:solidFill>
                <a:schemeClr val="accent4"/>
              </a:solidFill>
            </a:endParaRPr>
          </a:p>
        </p:txBody>
      </p:sp>
    </p:spTree>
    <p:extLst>
      <p:ext uri="{BB962C8B-B14F-4D97-AF65-F5344CB8AC3E}">
        <p14:creationId xmlns:p14="http://schemas.microsoft.com/office/powerpoint/2010/main" val="17482117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6</TotalTime>
  <Words>67</Words>
  <Application>Microsoft Office PowerPoint</Application>
  <PresentationFormat>Произвольный</PresentationFormat>
  <Paragraphs>22</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Basis</vt:lpstr>
      <vt:lpstr>Українська Література ДЛЯ ДІТЕЙ І про дітей</vt:lpstr>
      <vt:lpstr>Дитяча література - складник літературознавства</vt:lpstr>
      <vt:lpstr>Чи залишається «класична дитяча література» завжди  актуальною для усіх поколінь лише завдяки своєму статусу? Як показує історія, становлення літератури для дітей та юнацтва, кожна епоха запропонувала своєму читачеві свої адекватні і відповідно сформовані послання. І кожна епоха абсолютно по-різному сприйняла свого юного читача, створюючи йому власну, завжди актуальну саме для його часу, літературну пропозицію. Чого очікують сучасні діти від книг? Насамперед, серйозного ставлення, серйозних розмов на близькі їм теми, які насправді мало чим відрізняються від "дорослих".</vt:lpstr>
      <vt:lpstr>Дослідження літератури для дітей і юнацтва</vt:lpstr>
      <vt:lpstr>Презентация PowerPoint</vt:lpstr>
      <vt:lpstr> Українська література для дітей та юнацтва на початку ХХІ ст. представлена такими авторами:</vt:lpstr>
      <vt:lpstr>     Після здобуття Україною незалежності ініціатива у виданні дитячої літератури перейшла до приватних видавництв, головами яких часто є відомі українські прозаїки й поети. Літературу для дітей друкує видавництво «А-ба-ба-га-ла-ма-га», директором якого є поет Іван Малкович. Інша українська поетеса Мар'яна Савка є головним редактором та співзасновником «Видавництва Старого Лева». Низку творів для дітей і підлітків друкують видавництва «Грані-Т» і «Розумна дитина». Загалом видавництва дитячої літератури українською мовою належать до найуспішніших в Україні.     В Україні є Центр дослідження літератури для дітей та юнацтва, який є співзасновником недержавної премії дитячої літератури «Великий Їжак».</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RePack by Diakov</cp:lastModifiedBy>
  <cp:revision>638</cp:revision>
  <dcterms:created xsi:type="dcterms:W3CDTF">2013-07-31T16:36:29Z</dcterms:created>
  <dcterms:modified xsi:type="dcterms:W3CDTF">2023-09-02T23:53:47Z</dcterms:modified>
</cp:coreProperties>
</file>