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_rels/data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_rels/drawing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2F006C-D571-4BB2-8534-5B40EA3BB6DC}" type="doc">
      <dgm:prSet loTypeId="urn:microsoft.com/office/officeart/2005/8/layout/pList2" loCatId="list" qsTypeId="urn:microsoft.com/office/officeart/2005/8/quickstyle/3d1" qsCatId="3D" csTypeId="urn:microsoft.com/office/officeart/2005/8/colors/accent3_3" csCatId="accent3" phldr="1"/>
      <dgm:spPr/>
      <dgm:t>
        <a:bodyPr/>
        <a:lstStyle/>
        <a:p>
          <a:endParaRPr lang="ru-RU"/>
        </a:p>
      </dgm:t>
    </dgm:pt>
    <dgm:pt modelId="{A6C9DCE6-E998-4B01-9D65-7B37722903A0}">
      <dgm:prSet phldrT="[Текст]" custT="1"/>
      <dgm:spPr/>
      <dgm:t>
        <a:bodyPr anchor="ctr"/>
        <a:lstStyle/>
        <a:p>
          <a:r>
            <a:rPr lang="uk-UA" sz="3600" b="1" dirty="0" smtClean="0">
              <a:latin typeface="Georgia" pitchFamily="18" charset="0"/>
            </a:rPr>
            <a:t>сплави</a:t>
          </a:r>
          <a:endParaRPr lang="ru-RU" sz="3600" b="1" dirty="0">
            <a:latin typeface="Georgia" pitchFamily="18" charset="0"/>
          </a:endParaRPr>
        </a:p>
      </dgm:t>
    </dgm:pt>
    <dgm:pt modelId="{43B43ACF-F9A1-4D47-96F1-6D65846207DB}" type="parTrans" cxnId="{09F6C9A2-BECE-4741-8DA3-3C64303160C2}">
      <dgm:prSet/>
      <dgm:spPr/>
      <dgm:t>
        <a:bodyPr/>
        <a:lstStyle/>
        <a:p>
          <a:endParaRPr lang="ru-RU"/>
        </a:p>
      </dgm:t>
    </dgm:pt>
    <dgm:pt modelId="{2FD8614D-AFB2-4633-8917-C4C2A0F51C91}" type="sibTrans" cxnId="{09F6C9A2-BECE-4741-8DA3-3C64303160C2}">
      <dgm:prSet/>
      <dgm:spPr/>
      <dgm:t>
        <a:bodyPr/>
        <a:lstStyle/>
        <a:p>
          <a:endParaRPr lang="ru-RU"/>
        </a:p>
      </dgm:t>
    </dgm:pt>
    <dgm:pt modelId="{FC454B84-0F04-4DB5-B8B5-446707B34467}">
      <dgm:prSet phldrT="[Текст]" custT="1"/>
      <dgm:spPr/>
      <dgm:t>
        <a:bodyPr anchor="ctr"/>
        <a:lstStyle/>
        <a:p>
          <a:r>
            <a:rPr lang="uk-UA" sz="3600" b="1" dirty="0" smtClean="0">
              <a:latin typeface="Georgia" pitchFamily="18" charset="0"/>
            </a:rPr>
            <a:t>композити</a:t>
          </a:r>
          <a:endParaRPr lang="ru-RU" sz="3600" b="1" dirty="0">
            <a:latin typeface="Georgia" pitchFamily="18" charset="0"/>
          </a:endParaRPr>
        </a:p>
      </dgm:t>
    </dgm:pt>
    <dgm:pt modelId="{8076DFEB-2DC8-4160-A463-38687F77550B}" type="parTrans" cxnId="{E0DE7C4F-38E3-4B26-AE7E-52DA415C24E7}">
      <dgm:prSet/>
      <dgm:spPr/>
      <dgm:t>
        <a:bodyPr/>
        <a:lstStyle/>
        <a:p>
          <a:endParaRPr lang="ru-RU"/>
        </a:p>
      </dgm:t>
    </dgm:pt>
    <dgm:pt modelId="{57DBE039-CF5C-46D4-A14A-16C91ED97A72}" type="sibTrans" cxnId="{E0DE7C4F-38E3-4B26-AE7E-52DA415C24E7}">
      <dgm:prSet/>
      <dgm:spPr/>
      <dgm:t>
        <a:bodyPr/>
        <a:lstStyle/>
        <a:p>
          <a:endParaRPr lang="ru-RU"/>
        </a:p>
      </dgm:t>
    </dgm:pt>
    <dgm:pt modelId="{2E798939-B0B9-493A-B41B-8FBB738761F9}" type="pres">
      <dgm:prSet presAssocID="{A02F006C-D571-4BB2-8534-5B40EA3BB6DC}" presName="Name0" presStyleCnt="0">
        <dgm:presLayoutVars>
          <dgm:dir/>
          <dgm:resizeHandles val="exact"/>
        </dgm:presLayoutVars>
      </dgm:prSet>
      <dgm:spPr/>
    </dgm:pt>
    <dgm:pt modelId="{B9E8DBF4-80B2-46D8-BE87-81543FDD743E}" type="pres">
      <dgm:prSet presAssocID="{A02F006C-D571-4BB2-8534-5B40EA3BB6DC}" presName="bkgdShp" presStyleLbl="alignAccFollowNode1" presStyleIdx="0" presStyleCnt="1"/>
      <dgm:spPr/>
    </dgm:pt>
    <dgm:pt modelId="{17140E4F-F038-4640-8F71-02BBB6645EB6}" type="pres">
      <dgm:prSet presAssocID="{A02F006C-D571-4BB2-8534-5B40EA3BB6DC}" presName="linComp" presStyleCnt="0"/>
      <dgm:spPr/>
    </dgm:pt>
    <dgm:pt modelId="{1BE30507-7096-4781-BF72-A2CCA36D7EBA}" type="pres">
      <dgm:prSet presAssocID="{A6C9DCE6-E998-4B01-9D65-7B37722903A0}" presName="compNode" presStyleCnt="0"/>
      <dgm:spPr/>
    </dgm:pt>
    <dgm:pt modelId="{34B2AC74-2210-4338-9234-2CE0D3EBA968}" type="pres">
      <dgm:prSet presAssocID="{A6C9DCE6-E998-4B01-9D65-7B37722903A0}" presName="node" presStyleLbl="node1" presStyleIdx="0" presStyleCnt="2" custScaleY="533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DA8F54-A982-4200-93EC-DB9046C400BC}" type="pres">
      <dgm:prSet presAssocID="{A6C9DCE6-E998-4B01-9D65-7B37722903A0}" presName="invisiNode" presStyleLbl="node1" presStyleIdx="0" presStyleCnt="2"/>
      <dgm:spPr/>
    </dgm:pt>
    <dgm:pt modelId="{184C172D-B841-4841-AAE6-038A3C43C7C5}" type="pres">
      <dgm:prSet presAssocID="{A6C9DCE6-E998-4B01-9D65-7B37722903A0}" presName="imagNode" presStyleLbl="fgImgPlace1" presStyleIdx="0" presStyleCnt="2" custScaleY="156329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20EFC761-2EF4-4945-810B-18C7E3041D8D}" type="pres">
      <dgm:prSet presAssocID="{2FD8614D-AFB2-4633-8917-C4C2A0F51C91}" presName="sibTrans" presStyleLbl="sibTrans2D1" presStyleIdx="0" presStyleCnt="0"/>
      <dgm:spPr/>
    </dgm:pt>
    <dgm:pt modelId="{0C3A6145-6753-4CB1-9799-809A09C3A441}" type="pres">
      <dgm:prSet presAssocID="{FC454B84-0F04-4DB5-B8B5-446707B34467}" presName="compNode" presStyleCnt="0"/>
      <dgm:spPr/>
    </dgm:pt>
    <dgm:pt modelId="{86B1B660-5B7A-4DE4-A38D-1AB54629CE43}" type="pres">
      <dgm:prSet presAssocID="{FC454B84-0F04-4DB5-B8B5-446707B34467}" presName="node" presStyleLbl="node1" presStyleIdx="1" presStyleCnt="2" custScaleY="492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644A6E-3FD9-47DD-B4C2-C505866E78F2}" type="pres">
      <dgm:prSet presAssocID="{FC454B84-0F04-4DB5-B8B5-446707B34467}" presName="invisiNode" presStyleLbl="node1" presStyleIdx="1" presStyleCnt="2"/>
      <dgm:spPr/>
    </dgm:pt>
    <dgm:pt modelId="{13E5ABF5-35EE-4827-9B77-AB7D105434D5}" type="pres">
      <dgm:prSet presAssocID="{FC454B84-0F04-4DB5-B8B5-446707B34467}" presName="imagNode" presStyleLbl="fgImgPlace1" presStyleIdx="1" presStyleCnt="2" custScaleY="148199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</dgm:ptLst>
  <dgm:cxnLst>
    <dgm:cxn modelId="{FE7FFD49-8A2F-4747-B5BC-94EC6653D4E2}" type="presOf" srcId="{A6C9DCE6-E998-4B01-9D65-7B37722903A0}" destId="{34B2AC74-2210-4338-9234-2CE0D3EBA968}" srcOrd="0" destOrd="0" presId="urn:microsoft.com/office/officeart/2005/8/layout/pList2"/>
    <dgm:cxn modelId="{09F6C9A2-BECE-4741-8DA3-3C64303160C2}" srcId="{A02F006C-D571-4BB2-8534-5B40EA3BB6DC}" destId="{A6C9DCE6-E998-4B01-9D65-7B37722903A0}" srcOrd="0" destOrd="0" parTransId="{43B43ACF-F9A1-4D47-96F1-6D65846207DB}" sibTransId="{2FD8614D-AFB2-4633-8917-C4C2A0F51C91}"/>
    <dgm:cxn modelId="{8749945B-8061-488D-9445-D16B3F180FFE}" type="presOf" srcId="{FC454B84-0F04-4DB5-B8B5-446707B34467}" destId="{86B1B660-5B7A-4DE4-A38D-1AB54629CE43}" srcOrd="0" destOrd="0" presId="urn:microsoft.com/office/officeart/2005/8/layout/pList2"/>
    <dgm:cxn modelId="{E0DE7C4F-38E3-4B26-AE7E-52DA415C24E7}" srcId="{A02F006C-D571-4BB2-8534-5B40EA3BB6DC}" destId="{FC454B84-0F04-4DB5-B8B5-446707B34467}" srcOrd="1" destOrd="0" parTransId="{8076DFEB-2DC8-4160-A463-38687F77550B}" sibTransId="{57DBE039-CF5C-46D4-A14A-16C91ED97A72}"/>
    <dgm:cxn modelId="{87C7D29F-928A-4C46-BEAE-0D32C793F775}" type="presOf" srcId="{A02F006C-D571-4BB2-8534-5B40EA3BB6DC}" destId="{2E798939-B0B9-493A-B41B-8FBB738761F9}" srcOrd="0" destOrd="0" presId="urn:microsoft.com/office/officeart/2005/8/layout/pList2"/>
    <dgm:cxn modelId="{FBEF010E-8A60-4F6A-9CE5-492D3416E809}" type="presOf" srcId="{2FD8614D-AFB2-4633-8917-C4C2A0F51C91}" destId="{20EFC761-2EF4-4945-810B-18C7E3041D8D}" srcOrd="0" destOrd="0" presId="urn:microsoft.com/office/officeart/2005/8/layout/pList2"/>
    <dgm:cxn modelId="{08342A98-C5CC-48F2-8575-B1CE7A639E79}" type="presParOf" srcId="{2E798939-B0B9-493A-B41B-8FBB738761F9}" destId="{B9E8DBF4-80B2-46D8-BE87-81543FDD743E}" srcOrd="0" destOrd="0" presId="urn:microsoft.com/office/officeart/2005/8/layout/pList2"/>
    <dgm:cxn modelId="{52F47D45-0509-44E5-94CB-BCEAF62A95F0}" type="presParOf" srcId="{2E798939-B0B9-493A-B41B-8FBB738761F9}" destId="{17140E4F-F038-4640-8F71-02BBB6645EB6}" srcOrd="1" destOrd="0" presId="urn:microsoft.com/office/officeart/2005/8/layout/pList2"/>
    <dgm:cxn modelId="{3D5DE5AF-ABF4-41F2-AF73-4B8A66621DAE}" type="presParOf" srcId="{17140E4F-F038-4640-8F71-02BBB6645EB6}" destId="{1BE30507-7096-4781-BF72-A2CCA36D7EBA}" srcOrd="0" destOrd="0" presId="urn:microsoft.com/office/officeart/2005/8/layout/pList2"/>
    <dgm:cxn modelId="{26F5C135-5C1B-47A6-9A04-FE96DB22FE5E}" type="presParOf" srcId="{1BE30507-7096-4781-BF72-A2CCA36D7EBA}" destId="{34B2AC74-2210-4338-9234-2CE0D3EBA968}" srcOrd="0" destOrd="0" presId="urn:microsoft.com/office/officeart/2005/8/layout/pList2"/>
    <dgm:cxn modelId="{0FB26109-1F42-4C92-B538-3DF8AE7C2752}" type="presParOf" srcId="{1BE30507-7096-4781-BF72-A2CCA36D7EBA}" destId="{97DA8F54-A982-4200-93EC-DB9046C400BC}" srcOrd="1" destOrd="0" presId="urn:microsoft.com/office/officeart/2005/8/layout/pList2"/>
    <dgm:cxn modelId="{7CABCC1E-1E8F-4670-A61D-DF5E74466F8B}" type="presParOf" srcId="{1BE30507-7096-4781-BF72-A2CCA36D7EBA}" destId="{184C172D-B841-4841-AAE6-038A3C43C7C5}" srcOrd="2" destOrd="0" presId="urn:microsoft.com/office/officeart/2005/8/layout/pList2"/>
    <dgm:cxn modelId="{52DD503C-A4E7-4EA2-B81B-D8999755B361}" type="presParOf" srcId="{17140E4F-F038-4640-8F71-02BBB6645EB6}" destId="{20EFC761-2EF4-4945-810B-18C7E3041D8D}" srcOrd="1" destOrd="0" presId="urn:microsoft.com/office/officeart/2005/8/layout/pList2"/>
    <dgm:cxn modelId="{FF49E984-27F5-4D8F-BF0D-38F32DDBDA0F}" type="presParOf" srcId="{17140E4F-F038-4640-8F71-02BBB6645EB6}" destId="{0C3A6145-6753-4CB1-9799-809A09C3A441}" srcOrd="2" destOrd="0" presId="urn:microsoft.com/office/officeart/2005/8/layout/pList2"/>
    <dgm:cxn modelId="{95CD1875-D56F-4766-9B97-18D02A51BCD4}" type="presParOf" srcId="{0C3A6145-6753-4CB1-9799-809A09C3A441}" destId="{86B1B660-5B7A-4DE4-A38D-1AB54629CE43}" srcOrd="0" destOrd="0" presId="urn:microsoft.com/office/officeart/2005/8/layout/pList2"/>
    <dgm:cxn modelId="{F983D36A-005E-497E-9F81-09BDD901D772}" type="presParOf" srcId="{0C3A6145-6753-4CB1-9799-809A09C3A441}" destId="{86644A6E-3FD9-47DD-B4C2-C505866E78F2}" srcOrd="1" destOrd="0" presId="urn:microsoft.com/office/officeart/2005/8/layout/pList2"/>
    <dgm:cxn modelId="{CDAE26D2-E566-4D2A-B9D2-77FF4AC57F55}" type="presParOf" srcId="{0C3A6145-6753-4CB1-9799-809A09C3A441}" destId="{13E5ABF5-35EE-4827-9B77-AB7D105434D5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7439AC-47AC-4609-B7AB-64E453225994}" type="doc">
      <dgm:prSet loTypeId="urn:microsoft.com/office/officeart/2005/8/layout/hierarchy1" loCatId="hierarchy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F7E45EC2-0352-4EF8-B673-D4410BFCC0AB}">
      <dgm:prSet phldrT="[Текст]" custT="1"/>
      <dgm:spPr/>
      <dgm:t>
        <a:bodyPr/>
        <a:lstStyle/>
        <a:p>
          <a:r>
            <a:rPr lang="uk-UA" sz="1600" b="1" dirty="0" smtClean="0">
              <a:latin typeface="Georgia" pitchFamily="18" charset="0"/>
            </a:rPr>
            <a:t>Природна сировина</a:t>
          </a:r>
          <a:endParaRPr lang="ru-RU" sz="1600" b="1" dirty="0">
            <a:latin typeface="Georgia" pitchFamily="18" charset="0"/>
          </a:endParaRPr>
        </a:p>
      </dgm:t>
    </dgm:pt>
    <dgm:pt modelId="{D423E09C-0CF6-45FD-AEB4-F7E192C05BD0}" type="parTrans" cxnId="{EC5A1FC8-86E1-4769-8DDE-EF0AC3639D3C}">
      <dgm:prSet/>
      <dgm:spPr/>
      <dgm:t>
        <a:bodyPr/>
        <a:lstStyle/>
        <a:p>
          <a:endParaRPr lang="ru-RU"/>
        </a:p>
      </dgm:t>
    </dgm:pt>
    <dgm:pt modelId="{48888D8F-210B-4B1C-BD57-F437F0E323AD}" type="sibTrans" cxnId="{EC5A1FC8-86E1-4769-8DDE-EF0AC3639D3C}">
      <dgm:prSet/>
      <dgm:spPr/>
      <dgm:t>
        <a:bodyPr/>
        <a:lstStyle/>
        <a:p>
          <a:endParaRPr lang="ru-RU"/>
        </a:p>
      </dgm:t>
    </dgm:pt>
    <dgm:pt modelId="{D9F8D4BD-478B-4D02-959A-907361144C72}">
      <dgm:prSet phldrT="[Текст]" custT="1"/>
      <dgm:spPr/>
      <dgm:t>
        <a:bodyPr/>
        <a:lstStyle/>
        <a:p>
          <a:r>
            <a:rPr lang="uk-UA" sz="1800" b="1" dirty="0" smtClean="0">
              <a:latin typeface="Georgia" pitchFamily="18" charset="0"/>
            </a:rPr>
            <a:t>Вичерпна</a:t>
          </a:r>
          <a:r>
            <a:rPr lang="uk-UA" sz="1100" b="1" dirty="0" smtClean="0">
              <a:latin typeface="Georgia" pitchFamily="18" charset="0"/>
            </a:rPr>
            <a:t> </a:t>
          </a:r>
          <a:endParaRPr lang="ru-RU" sz="1100" b="1" dirty="0">
            <a:latin typeface="Georgia" pitchFamily="18" charset="0"/>
          </a:endParaRPr>
        </a:p>
      </dgm:t>
    </dgm:pt>
    <dgm:pt modelId="{8C2CE4D1-2CA6-4B1B-A66F-7054C3F39E16}" type="parTrans" cxnId="{E373F5F9-4EB7-417B-A479-8F7BBC564E4E}">
      <dgm:prSet/>
      <dgm:spPr/>
      <dgm:t>
        <a:bodyPr/>
        <a:lstStyle/>
        <a:p>
          <a:endParaRPr lang="ru-RU"/>
        </a:p>
      </dgm:t>
    </dgm:pt>
    <dgm:pt modelId="{5996F270-D5DA-4370-B0CA-8EFA91CB4441}" type="sibTrans" cxnId="{E373F5F9-4EB7-417B-A479-8F7BBC564E4E}">
      <dgm:prSet/>
      <dgm:spPr/>
      <dgm:t>
        <a:bodyPr/>
        <a:lstStyle/>
        <a:p>
          <a:endParaRPr lang="ru-RU"/>
        </a:p>
      </dgm:t>
    </dgm:pt>
    <dgm:pt modelId="{8D9C696C-2780-40D6-A32A-DE6E1CBEF8EE}">
      <dgm:prSet phldrT="[Текст]" custT="1"/>
      <dgm:spPr/>
      <dgm:t>
        <a:bodyPr/>
        <a:lstStyle/>
        <a:p>
          <a:r>
            <a:rPr lang="uk-UA" sz="1300" b="1" dirty="0" smtClean="0">
              <a:latin typeface="Georgia" pitchFamily="18" charset="0"/>
            </a:rPr>
            <a:t>Відновлювальна: ґрунти,  водні ресурси, рослини і тварини</a:t>
          </a:r>
          <a:endParaRPr lang="ru-RU" sz="1300" b="1" dirty="0">
            <a:latin typeface="Georgia" pitchFamily="18" charset="0"/>
          </a:endParaRPr>
        </a:p>
      </dgm:t>
    </dgm:pt>
    <dgm:pt modelId="{A35C3DC8-442D-47FB-9798-77E19CFCE6CF}" type="parTrans" cxnId="{87D9E71A-D334-4CBB-A12C-07B817EAAC2F}">
      <dgm:prSet/>
      <dgm:spPr/>
      <dgm:t>
        <a:bodyPr/>
        <a:lstStyle/>
        <a:p>
          <a:endParaRPr lang="ru-RU"/>
        </a:p>
      </dgm:t>
    </dgm:pt>
    <dgm:pt modelId="{D0F0CC3C-F0C2-42A6-8347-4D969982054F}" type="sibTrans" cxnId="{87D9E71A-D334-4CBB-A12C-07B817EAAC2F}">
      <dgm:prSet/>
      <dgm:spPr/>
      <dgm:t>
        <a:bodyPr/>
        <a:lstStyle/>
        <a:p>
          <a:endParaRPr lang="ru-RU"/>
        </a:p>
      </dgm:t>
    </dgm:pt>
    <dgm:pt modelId="{FAD2293F-E87D-4B9B-BA81-148BD2205295}">
      <dgm:prSet phldrT="[Текст]" custT="1"/>
      <dgm:spPr/>
      <dgm:t>
        <a:bodyPr/>
        <a:lstStyle/>
        <a:p>
          <a:r>
            <a:rPr lang="uk-UA" sz="1300" b="1" dirty="0" smtClean="0">
              <a:latin typeface="Georgia" pitchFamily="18" charset="0"/>
            </a:rPr>
            <a:t>Невідновлювальна: гірничо-хімічні ресурси, нафта, газ, руди</a:t>
          </a:r>
          <a:endParaRPr lang="ru-RU" sz="1300" b="1" dirty="0">
            <a:latin typeface="Georgia" pitchFamily="18" charset="0"/>
          </a:endParaRPr>
        </a:p>
      </dgm:t>
    </dgm:pt>
    <dgm:pt modelId="{1339D2CD-C63A-4DC5-86A1-AE850A132A0C}" type="parTrans" cxnId="{B096FECA-CCC7-4952-AD71-1234D7E027C1}">
      <dgm:prSet/>
      <dgm:spPr/>
      <dgm:t>
        <a:bodyPr/>
        <a:lstStyle/>
        <a:p>
          <a:endParaRPr lang="ru-RU"/>
        </a:p>
      </dgm:t>
    </dgm:pt>
    <dgm:pt modelId="{9438CD6D-B929-49E0-8536-90F004CC1549}" type="sibTrans" cxnId="{B096FECA-CCC7-4952-AD71-1234D7E027C1}">
      <dgm:prSet/>
      <dgm:spPr/>
      <dgm:t>
        <a:bodyPr/>
        <a:lstStyle/>
        <a:p>
          <a:endParaRPr lang="ru-RU"/>
        </a:p>
      </dgm:t>
    </dgm:pt>
    <dgm:pt modelId="{F2EC8C20-9EDA-45C7-B6CA-7E229FD1760D}">
      <dgm:prSet phldrT="[Текст]" custT="1"/>
      <dgm:spPr/>
      <dgm:t>
        <a:bodyPr/>
        <a:lstStyle/>
        <a:p>
          <a:r>
            <a:rPr lang="uk-UA" sz="1800" b="1" dirty="0" smtClean="0">
              <a:latin typeface="Georgia" pitchFamily="18" charset="0"/>
            </a:rPr>
            <a:t>Не вичерпна</a:t>
          </a:r>
          <a:endParaRPr lang="ru-RU" sz="1800" b="1" dirty="0">
            <a:latin typeface="Georgia" pitchFamily="18" charset="0"/>
          </a:endParaRPr>
        </a:p>
      </dgm:t>
    </dgm:pt>
    <dgm:pt modelId="{9AAC57D0-1EE6-44B7-8C30-3613E54C2698}" type="parTrans" cxnId="{5FC16614-0ECA-4567-B6A6-B1F677693C3C}">
      <dgm:prSet/>
      <dgm:spPr/>
      <dgm:t>
        <a:bodyPr/>
        <a:lstStyle/>
        <a:p>
          <a:endParaRPr lang="ru-RU"/>
        </a:p>
      </dgm:t>
    </dgm:pt>
    <dgm:pt modelId="{8C226B79-9F07-4902-8738-D71438D06A8D}" type="sibTrans" cxnId="{5FC16614-0ECA-4567-B6A6-B1F677693C3C}">
      <dgm:prSet/>
      <dgm:spPr/>
      <dgm:t>
        <a:bodyPr/>
        <a:lstStyle/>
        <a:p>
          <a:endParaRPr lang="ru-RU"/>
        </a:p>
      </dgm:t>
    </dgm:pt>
    <dgm:pt modelId="{6F60EFE8-EE0A-4592-BCAD-2208DD5FBB9B}">
      <dgm:prSet phldrT="[Текст]" custT="1"/>
      <dgm:spPr/>
      <dgm:t>
        <a:bodyPr/>
        <a:lstStyle/>
        <a:p>
          <a:r>
            <a:rPr lang="uk-UA" sz="1300" b="1" dirty="0" smtClean="0">
              <a:latin typeface="Georgia" pitchFamily="18" charset="0"/>
            </a:rPr>
            <a:t>Гідроресурси , вітер, сонячне світло</a:t>
          </a:r>
          <a:endParaRPr lang="ru-RU" sz="1300" b="1" dirty="0">
            <a:latin typeface="Georgia" pitchFamily="18" charset="0"/>
          </a:endParaRPr>
        </a:p>
      </dgm:t>
    </dgm:pt>
    <dgm:pt modelId="{6F3110D5-1755-43CE-A3AD-D5A4E2D6EFC1}" type="parTrans" cxnId="{ADB48F49-826D-47F0-9965-BD322FBA39EF}">
      <dgm:prSet/>
      <dgm:spPr/>
      <dgm:t>
        <a:bodyPr/>
        <a:lstStyle/>
        <a:p>
          <a:endParaRPr lang="ru-RU"/>
        </a:p>
      </dgm:t>
    </dgm:pt>
    <dgm:pt modelId="{393274A9-179B-41CC-9C19-A3332FDC4F3F}" type="sibTrans" cxnId="{ADB48F49-826D-47F0-9965-BD322FBA39EF}">
      <dgm:prSet/>
      <dgm:spPr/>
      <dgm:t>
        <a:bodyPr/>
        <a:lstStyle/>
        <a:p>
          <a:endParaRPr lang="ru-RU"/>
        </a:p>
      </dgm:t>
    </dgm:pt>
    <dgm:pt modelId="{48537AA0-85E5-43CB-ACCC-7D1584975EAC}" type="pres">
      <dgm:prSet presAssocID="{397439AC-47AC-4609-B7AB-64E45322599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337E411-05C4-45DA-81B5-334C3318CCB8}" type="pres">
      <dgm:prSet presAssocID="{F7E45EC2-0352-4EF8-B673-D4410BFCC0AB}" presName="hierRoot1" presStyleCnt="0"/>
      <dgm:spPr/>
    </dgm:pt>
    <dgm:pt modelId="{8F60F515-B2FA-41BA-9067-E10AFCDCE495}" type="pres">
      <dgm:prSet presAssocID="{F7E45EC2-0352-4EF8-B673-D4410BFCC0AB}" presName="composite" presStyleCnt="0"/>
      <dgm:spPr/>
    </dgm:pt>
    <dgm:pt modelId="{07CFA677-ED4E-4A30-BFA3-08D7A38CC391}" type="pres">
      <dgm:prSet presAssocID="{F7E45EC2-0352-4EF8-B673-D4410BFCC0AB}" presName="background" presStyleLbl="node0" presStyleIdx="0" presStyleCnt="1"/>
      <dgm:spPr/>
    </dgm:pt>
    <dgm:pt modelId="{33A5B53B-3ADD-4D35-8B3B-66616E4254A2}" type="pres">
      <dgm:prSet presAssocID="{F7E45EC2-0352-4EF8-B673-D4410BFCC0AB}" presName="text" presStyleLbl="fgAcc0" presStyleIdx="0" presStyleCnt="1">
        <dgm:presLayoutVars>
          <dgm:chPref val="3"/>
        </dgm:presLayoutVars>
      </dgm:prSet>
      <dgm:spPr/>
    </dgm:pt>
    <dgm:pt modelId="{4EEBF472-CA92-4C9B-BBA9-DD69122F05B5}" type="pres">
      <dgm:prSet presAssocID="{F7E45EC2-0352-4EF8-B673-D4410BFCC0AB}" presName="hierChild2" presStyleCnt="0"/>
      <dgm:spPr/>
    </dgm:pt>
    <dgm:pt modelId="{D1348ADA-F533-4545-A43A-9E08BF306A0D}" type="pres">
      <dgm:prSet presAssocID="{8C2CE4D1-2CA6-4B1B-A66F-7054C3F39E16}" presName="Name10" presStyleLbl="parChTrans1D2" presStyleIdx="0" presStyleCnt="2"/>
      <dgm:spPr/>
    </dgm:pt>
    <dgm:pt modelId="{79FC913D-7DBB-432B-A78C-CA02BADA0B5D}" type="pres">
      <dgm:prSet presAssocID="{D9F8D4BD-478B-4D02-959A-907361144C72}" presName="hierRoot2" presStyleCnt="0"/>
      <dgm:spPr/>
    </dgm:pt>
    <dgm:pt modelId="{50DA47A2-C17D-41D2-A15D-F5EE06E25350}" type="pres">
      <dgm:prSet presAssocID="{D9F8D4BD-478B-4D02-959A-907361144C72}" presName="composite2" presStyleCnt="0"/>
      <dgm:spPr/>
    </dgm:pt>
    <dgm:pt modelId="{3E1ACFFA-8396-459E-BC1A-FEDD4F271462}" type="pres">
      <dgm:prSet presAssocID="{D9F8D4BD-478B-4D02-959A-907361144C72}" presName="background2" presStyleLbl="node2" presStyleIdx="0" presStyleCnt="2"/>
      <dgm:spPr/>
    </dgm:pt>
    <dgm:pt modelId="{74A0E2D2-7F82-4BC2-9A30-396576249C7B}" type="pres">
      <dgm:prSet presAssocID="{D9F8D4BD-478B-4D02-959A-907361144C72}" presName="text2" presStyleLbl="fgAcc2" presStyleIdx="0" presStyleCnt="2">
        <dgm:presLayoutVars>
          <dgm:chPref val="3"/>
        </dgm:presLayoutVars>
      </dgm:prSet>
      <dgm:spPr/>
    </dgm:pt>
    <dgm:pt modelId="{43D3A62E-9295-4434-8FB0-E3F0A1E5A00C}" type="pres">
      <dgm:prSet presAssocID="{D9F8D4BD-478B-4D02-959A-907361144C72}" presName="hierChild3" presStyleCnt="0"/>
      <dgm:spPr/>
    </dgm:pt>
    <dgm:pt modelId="{39856CE6-A8C4-406D-A46D-4D6FD60724C6}" type="pres">
      <dgm:prSet presAssocID="{A35C3DC8-442D-47FB-9798-77E19CFCE6CF}" presName="Name17" presStyleLbl="parChTrans1D3" presStyleIdx="0" presStyleCnt="3"/>
      <dgm:spPr/>
    </dgm:pt>
    <dgm:pt modelId="{91A64F29-2FE9-42C5-8C67-91D9C0624422}" type="pres">
      <dgm:prSet presAssocID="{8D9C696C-2780-40D6-A32A-DE6E1CBEF8EE}" presName="hierRoot3" presStyleCnt="0"/>
      <dgm:spPr/>
    </dgm:pt>
    <dgm:pt modelId="{14048221-12C1-4A0E-83DF-F55F7701AF5F}" type="pres">
      <dgm:prSet presAssocID="{8D9C696C-2780-40D6-A32A-DE6E1CBEF8EE}" presName="composite3" presStyleCnt="0"/>
      <dgm:spPr/>
    </dgm:pt>
    <dgm:pt modelId="{7E363260-9912-404B-A519-CA9D4ED250AC}" type="pres">
      <dgm:prSet presAssocID="{8D9C696C-2780-40D6-A32A-DE6E1CBEF8EE}" presName="background3" presStyleLbl="node3" presStyleIdx="0" presStyleCnt="3"/>
      <dgm:spPr/>
    </dgm:pt>
    <dgm:pt modelId="{2096048C-4310-457A-BECB-005151DA99EA}" type="pres">
      <dgm:prSet presAssocID="{8D9C696C-2780-40D6-A32A-DE6E1CBEF8EE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6A57261-66BB-452D-8E12-E9320EAD185E}" type="pres">
      <dgm:prSet presAssocID="{8D9C696C-2780-40D6-A32A-DE6E1CBEF8EE}" presName="hierChild4" presStyleCnt="0"/>
      <dgm:spPr/>
    </dgm:pt>
    <dgm:pt modelId="{4F9B2BC3-CAA1-433E-B815-FEDF6209CD93}" type="pres">
      <dgm:prSet presAssocID="{1339D2CD-C63A-4DC5-86A1-AE850A132A0C}" presName="Name17" presStyleLbl="parChTrans1D3" presStyleIdx="1" presStyleCnt="3"/>
      <dgm:spPr/>
    </dgm:pt>
    <dgm:pt modelId="{8DC77FE2-D6D8-4C83-865A-5CEF604450F1}" type="pres">
      <dgm:prSet presAssocID="{FAD2293F-E87D-4B9B-BA81-148BD2205295}" presName="hierRoot3" presStyleCnt="0"/>
      <dgm:spPr/>
    </dgm:pt>
    <dgm:pt modelId="{0465EC22-DC53-4B79-B863-CABD3907C2EE}" type="pres">
      <dgm:prSet presAssocID="{FAD2293F-E87D-4B9B-BA81-148BD2205295}" presName="composite3" presStyleCnt="0"/>
      <dgm:spPr/>
    </dgm:pt>
    <dgm:pt modelId="{AF661D01-CBDE-42CC-9065-FBDF4C14BB49}" type="pres">
      <dgm:prSet presAssocID="{FAD2293F-E87D-4B9B-BA81-148BD2205295}" presName="background3" presStyleLbl="node3" presStyleIdx="1" presStyleCnt="3"/>
      <dgm:spPr/>
    </dgm:pt>
    <dgm:pt modelId="{DF94A341-A3EF-4E93-B6AC-535D32C642D9}" type="pres">
      <dgm:prSet presAssocID="{FAD2293F-E87D-4B9B-BA81-148BD2205295}" presName="text3" presStyleLbl="fgAcc3" presStyleIdx="1" presStyleCnt="3" custScaleX="1209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E5DB98B-E4D9-40F5-9F27-7E6D2BB493C4}" type="pres">
      <dgm:prSet presAssocID="{FAD2293F-E87D-4B9B-BA81-148BD2205295}" presName="hierChild4" presStyleCnt="0"/>
      <dgm:spPr/>
    </dgm:pt>
    <dgm:pt modelId="{F3BCCC1A-7AFC-4EC2-BB5D-8384BED04080}" type="pres">
      <dgm:prSet presAssocID="{9AAC57D0-1EE6-44B7-8C30-3613E54C2698}" presName="Name10" presStyleLbl="parChTrans1D2" presStyleIdx="1" presStyleCnt="2"/>
      <dgm:spPr/>
    </dgm:pt>
    <dgm:pt modelId="{C00ED2E0-6675-4792-8D25-3A1A748DBC57}" type="pres">
      <dgm:prSet presAssocID="{F2EC8C20-9EDA-45C7-B6CA-7E229FD1760D}" presName="hierRoot2" presStyleCnt="0"/>
      <dgm:spPr/>
    </dgm:pt>
    <dgm:pt modelId="{7DC76883-90E9-4B29-A2DD-8D7399CAE60F}" type="pres">
      <dgm:prSet presAssocID="{F2EC8C20-9EDA-45C7-B6CA-7E229FD1760D}" presName="composite2" presStyleCnt="0"/>
      <dgm:spPr/>
    </dgm:pt>
    <dgm:pt modelId="{06165F16-D09F-4B93-9876-92C1A4B0E18F}" type="pres">
      <dgm:prSet presAssocID="{F2EC8C20-9EDA-45C7-B6CA-7E229FD1760D}" presName="background2" presStyleLbl="node2" presStyleIdx="1" presStyleCnt="2"/>
      <dgm:spPr/>
    </dgm:pt>
    <dgm:pt modelId="{D8C58576-143B-4A9A-A9D8-25AC53750FE8}" type="pres">
      <dgm:prSet presAssocID="{F2EC8C20-9EDA-45C7-B6CA-7E229FD1760D}" presName="text2" presStyleLbl="fgAcc2" presStyleIdx="1" presStyleCnt="2">
        <dgm:presLayoutVars>
          <dgm:chPref val="3"/>
        </dgm:presLayoutVars>
      </dgm:prSet>
      <dgm:spPr/>
    </dgm:pt>
    <dgm:pt modelId="{1982218A-AB90-4470-9F34-B6E017384FF9}" type="pres">
      <dgm:prSet presAssocID="{F2EC8C20-9EDA-45C7-B6CA-7E229FD1760D}" presName="hierChild3" presStyleCnt="0"/>
      <dgm:spPr/>
    </dgm:pt>
    <dgm:pt modelId="{30D30789-798A-4EF3-A083-6D0B43FAC2BE}" type="pres">
      <dgm:prSet presAssocID="{6F3110D5-1755-43CE-A3AD-D5A4E2D6EFC1}" presName="Name17" presStyleLbl="parChTrans1D3" presStyleIdx="2" presStyleCnt="3"/>
      <dgm:spPr/>
    </dgm:pt>
    <dgm:pt modelId="{E19D8D67-C637-485E-9F26-4805C127C4B8}" type="pres">
      <dgm:prSet presAssocID="{6F60EFE8-EE0A-4592-BCAD-2208DD5FBB9B}" presName="hierRoot3" presStyleCnt="0"/>
      <dgm:spPr/>
    </dgm:pt>
    <dgm:pt modelId="{83F92C08-AA5C-42A4-824A-96846C3BBC98}" type="pres">
      <dgm:prSet presAssocID="{6F60EFE8-EE0A-4592-BCAD-2208DD5FBB9B}" presName="composite3" presStyleCnt="0"/>
      <dgm:spPr/>
    </dgm:pt>
    <dgm:pt modelId="{57DF8554-6DD4-404C-82AC-6C38252BCDB7}" type="pres">
      <dgm:prSet presAssocID="{6F60EFE8-EE0A-4592-BCAD-2208DD5FBB9B}" presName="background3" presStyleLbl="node3" presStyleIdx="2" presStyleCnt="3"/>
      <dgm:spPr/>
    </dgm:pt>
    <dgm:pt modelId="{CAB230B6-0AA6-4C45-B9F7-B50D8AC0A1FB}" type="pres">
      <dgm:prSet presAssocID="{6F60EFE8-EE0A-4592-BCAD-2208DD5FBB9B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CBEA6DF-BB3F-4014-A332-1B4C31E2AE5F}" type="pres">
      <dgm:prSet presAssocID="{6F60EFE8-EE0A-4592-BCAD-2208DD5FBB9B}" presName="hierChild4" presStyleCnt="0"/>
      <dgm:spPr/>
    </dgm:pt>
  </dgm:ptLst>
  <dgm:cxnLst>
    <dgm:cxn modelId="{87D9E71A-D334-4CBB-A12C-07B817EAAC2F}" srcId="{D9F8D4BD-478B-4D02-959A-907361144C72}" destId="{8D9C696C-2780-40D6-A32A-DE6E1CBEF8EE}" srcOrd="0" destOrd="0" parTransId="{A35C3DC8-442D-47FB-9798-77E19CFCE6CF}" sibTransId="{D0F0CC3C-F0C2-42A6-8347-4D969982054F}"/>
    <dgm:cxn modelId="{EC5A1FC8-86E1-4769-8DDE-EF0AC3639D3C}" srcId="{397439AC-47AC-4609-B7AB-64E453225994}" destId="{F7E45EC2-0352-4EF8-B673-D4410BFCC0AB}" srcOrd="0" destOrd="0" parTransId="{D423E09C-0CF6-45FD-AEB4-F7E192C05BD0}" sibTransId="{48888D8F-210B-4B1C-BD57-F437F0E323AD}"/>
    <dgm:cxn modelId="{19F78C0E-AB69-4CE5-ACA0-6B8C9EDB35EA}" type="presOf" srcId="{8D9C696C-2780-40D6-A32A-DE6E1CBEF8EE}" destId="{2096048C-4310-457A-BECB-005151DA99EA}" srcOrd="0" destOrd="0" presId="urn:microsoft.com/office/officeart/2005/8/layout/hierarchy1"/>
    <dgm:cxn modelId="{FD79D59F-931A-4B6B-8273-3E7078492E2E}" type="presOf" srcId="{D9F8D4BD-478B-4D02-959A-907361144C72}" destId="{74A0E2D2-7F82-4BC2-9A30-396576249C7B}" srcOrd="0" destOrd="0" presId="urn:microsoft.com/office/officeart/2005/8/layout/hierarchy1"/>
    <dgm:cxn modelId="{A449C466-41F7-4379-8F49-60BA9197719A}" type="presOf" srcId="{397439AC-47AC-4609-B7AB-64E453225994}" destId="{48537AA0-85E5-43CB-ACCC-7D1584975EAC}" srcOrd="0" destOrd="0" presId="urn:microsoft.com/office/officeart/2005/8/layout/hierarchy1"/>
    <dgm:cxn modelId="{19EF8809-1E6A-40D8-A3EB-EC9E43FBA8AB}" type="presOf" srcId="{9AAC57D0-1EE6-44B7-8C30-3613E54C2698}" destId="{F3BCCC1A-7AFC-4EC2-BB5D-8384BED04080}" srcOrd="0" destOrd="0" presId="urn:microsoft.com/office/officeart/2005/8/layout/hierarchy1"/>
    <dgm:cxn modelId="{EC4CE85A-6A70-4E5B-B003-85F0566FF7C1}" type="presOf" srcId="{1339D2CD-C63A-4DC5-86A1-AE850A132A0C}" destId="{4F9B2BC3-CAA1-433E-B815-FEDF6209CD93}" srcOrd="0" destOrd="0" presId="urn:microsoft.com/office/officeart/2005/8/layout/hierarchy1"/>
    <dgm:cxn modelId="{85FCB318-AAD0-413E-B4F5-9D35DCC58CB9}" type="presOf" srcId="{6F60EFE8-EE0A-4592-BCAD-2208DD5FBB9B}" destId="{CAB230B6-0AA6-4C45-B9F7-B50D8AC0A1FB}" srcOrd="0" destOrd="0" presId="urn:microsoft.com/office/officeart/2005/8/layout/hierarchy1"/>
    <dgm:cxn modelId="{053B9A4E-AF67-4AEC-B80E-159486A57B40}" type="presOf" srcId="{8C2CE4D1-2CA6-4B1B-A66F-7054C3F39E16}" destId="{D1348ADA-F533-4545-A43A-9E08BF306A0D}" srcOrd="0" destOrd="0" presId="urn:microsoft.com/office/officeart/2005/8/layout/hierarchy1"/>
    <dgm:cxn modelId="{5AB07E0C-C6E4-4607-A5B1-B513D25A71DC}" type="presOf" srcId="{A35C3DC8-442D-47FB-9798-77E19CFCE6CF}" destId="{39856CE6-A8C4-406D-A46D-4D6FD60724C6}" srcOrd="0" destOrd="0" presId="urn:microsoft.com/office/officeart/2005/8/layout/hierarchy1"/>
    <dgm:cxn modelId="{E373F5F9-4EB7-417B-A479-8F7BBC564E4E}" srcId="{F7E45EC2-0352-4EF8-B673-D4410BFCC0AB}" destId="{D9F8D4BD-478B-4D02-959A-907361144C72}" srcOrd="0" destOrd="0" parTransId="{8C2CE4D1-2CA6-4B1B-A66F-7054C3F39E16}" sibTransId="{5996F270-D5DA-4370-B0CA-8EFA91CB4441}"/>
    <dgm:cxn modelId="{A44DFB82-66F3-4C66-AB35-8797B7D06051}" type="presOf" srcId="{FAD2293F-E87D-4B9B-BA81-148BD2205295}" destId="{DF94A341-A3EF-4E93-B6AC-535D32C642D9}" srcOrd="0" destOrd="0" presId="urn:microsoft.com/office/officeart/2005/8/layout/hierarchy1"/>
    <dgm:cxn modelId="{ADB48F49-826D-47F0-9965-BD322FBA39EF}" srcId="{F2EC8C20-9EDA-45C7-B6CA-7E229FD1760D}" destId="{6F60EFE8-EE0A-4592-BCAD-2208DD5FBB9B}" srcOrd="0" destOrd="0" parTransId="{6F3110D5-1755-43CE-A3AD-D5A4E2D6EFC1}" sibTransId="{393274A9-179B-41CC-9C19-A3332FDC4F3F}"/>
    <dgm:cxn modelId="{5FC16614-0ECA-4567-B6A6-B1F677693C3C}" srcId="{F7E45EC2-0352-4EF8-B673-D4410BFCC0AB}" destId="{F2EC8C20-9EDA-45C7-B6CA-7E229FD1760D}" srcOrd="1" destOrd="0" parTransId="{9AAC57D0-1EE6-44B7-8C30-3613E54C2698}" sibTransId="{8C226B79-9F07-4902-8738-D71438D06A8D}"/>
    <dgm:cxn modelId="{65359D88-AD99-4FB6-BDEF-23A6C06A3F51}" type="presOf" srcId="{F7E45EC2-0352-4EF8-B673-D4410BFCC0AB}" destId="{33A5B53B-3ADD-4D35-8B3B-66616E4254A2}" srcOrd="0" destOrd="0" presId="urn:microsoft.com/office/officeart/2005/8/layout/hierarchy1"/>
    <dgm:cxn modelId="{E86A1B8B-F022-4262-B4A3-BC6E566D244A}" type="presOf" srcId="{6F3110D5-1755-43CE-A3AD-D5A4E2D6EFC1}" destId="{30D30789-798A-4EF3-A083-6D0B43FAC2BE}" srcOrd="0" destOrd="0" presId="urn:microsoft.com/office/officeart/2005/8/layout/hierarchy1"/>
    <dgm:cxn modelId="{B096FECA-CCC7-4952-AD71-1234D7E027C1}" srcId="{D9F8D4BD-478B-4D02-959A-907361144C72}" destId="{FAD2293F-E87D-4B9B-BA81-148BD2205295}" srcOrd="1" destOrd="0" parTransId="{1339D2CD-C63A-4DC5-86A1-AE850A132A0C}" sibTransId="{9438CD6D-B929-49E0-8536-90F004CC1549}"/>
    <dgm:cxn modelId="{913CBD02-99BF-4E00-80E3-D81F697F5F24}" type="presOf" srcId="{F2EC8C20-9EDA-45C7-B6CA-7E229FD1760D}" destId="{D8C58576-143B-4A9A-A9D8-25AC53750FE8}" srcOrd="0" destOrd="0" presId="urn:microsoft.com/office/officeart/2005/8/layout/hierarchy1"/>
    <dgm:cxn modelId="{F133818A-E6F9-43D0-BF63-14DC100AD235}" type="presParOf" srcId="{48537AA0-85E5-43CB-ACCC-7D1584975EAC}" destId="{D337E411-05C4-45DA-81B5-334C3318CCB8}" srcOrd="0" destOrd="0" presId="urn:microsoft.com/office/officeart/2005/8/layout/hierarchy1"/>
    <dgm:cxn modelId="{B1BE33B2-0971-449F-9E1C-C08B8322A38E}" type="presParOf" srcId="{D337E411-05C4-45DA-81B5-334C3318CCB8}" destId="{8F60F515-B2FA-41BA-9067-E10AFCDCE495}" srcOrd="0" destOrd="0" presId="urn:microsoft.com/office/officeart/2005/8/layout/hierarchy1"/>
    <dgm:cxn modelId="{1EC5D607-4B67-4F44-91ED-6EE602BADD0F}" type="presParOf" srcId="{8F60F515-B2FA-41BA-9067-E10AFCDCE495}" destId="{07CFA677-ED4E-4A30-BFA3-08D7A38CC391}" srcOrd="0" destOrd="0" presId="urn:microsoft.com/office/officeart/2005/8/layout/hierarchy1"/>
    <dgm:cxn modelId="{5260745E-10A4-43E2-96C9-5EE43ADDBF19}" type="presParOf" srcId="{8F60F515-B2FA-41BA-9067-E10AFCDCE495}" destId="{33A5B53B-3ADD-4D35-8B3B-66616E4254A2}" srcOrd="1" destOrd="0" presId="urn:microsoft.com/office/officeart/2005/8/layout/hierarchy1"/>
    <dgm:cxn modelId="{A13D2F76-4248-4A3A-9825-73DDF608CCB0}" type="presParOf" srcId="{D337E411-05C4-45DA-81B5-334C3318CCB8}" destId="{4EEBF472-CA92-4C9B-BBA9-DD69122F05B5}" srcOrd="1" destOrd="0" presId="urn:microsoft.com/office/officeart/2005/8/layout/hierarchy1"/>
    <dgm:cxn modelId="{7E8E4087-AB16-4398-B863-DECBA029F3AA}" type="presParOf" srcId="{4EEBF472-CA92-4C9B-BBA9-DD69122F05B5}" destId="{D1348ADA-F533-4545-A43A-9E08BF306A0D}" srcOrd="0" destOrd="0" presId="urn:microsoft.com/office/officeart/2005/8/layout/hierarchy1"/>
    <dgm:cxn modelId="{67BAD710-F648-42E7-8C92-5607543F0E88}" type="presParOf" srcId="{4EEBF472-CA92-4C9B-BBA9-DD69122F05B5}" destId="{79FC913D-7DBB-432B-A78C-CA02BADA0B5D}" srcOrd="1" destOrd="0" presId="urn:microsoft.com/office/officeart/2005/8/layout/hierarchy1"/>
    <dgm:cxn modelId="{FCC98978-4624-4706-A32D-6C05FF820FC7}" type="presParOf" srcId="{79FC913D-7DBB-432B-A78C-CA02BADA0B5D}" destId="{50DA47A2-C17D-41D2-A15D-F5EE06E25350}" srcOrd="0" destOrd="0" presId="urn:microsoft.com/office/officeart/2005/8/layout/hierarchy1"/>
    <dgm:cxn modelId="{16FBC01F-9A0A-4572-BB6D-199E2118BB11}" type="presParOf" srcId="{50DA47A2-C17D-41D2-A15D-F5EE06E25350}" destId="{3E1ACFFA-8396-459E-BC1A-FEDD4F271462}" srcOrd="0" destOrd="0" presId="urn:microsoft.com/office/officeart/2005/8/layout/hierarchy1"/>
    <dgm:cxn modelId="{3ABB0BD1-7650-41D5-B2CF-2B2CE6367A22}" type="presParOf" srcId="{50DA47A2-C17D-41D2-A15D-F5EE06E25350}" destId="{74A0E2D2-7F82-4BC2-9A30-396576249C7B}" srcOrd="1" destOrd="0" presId="urn:microsoft.com/office/officeart/2005/8/layout/hierarchy1"/>
    <dgm:cxn modelId="{5FA6DC32-70A0-4FCC-BCD2-381C6DAA6417}" type="presParOf" srcId="{79FC913D-7DBB-432B-A78C-CA02BADA0B5D}" destId="{43D3A62E-9295-4434-8FB0-E3F0A1E5A00C}" srcOrd="1" destOrd="0" presId="urn:microsoft.com/office/officeart/2005/8/layout/hierarchy1"/>
    <dgm:cxn modelId="{64DC6A6F-C9B2-4221-80C4-770754E5E6A4}" type="presParOf" srcId="{43D3A62E-9295-4434-8FB0-E3F0A1E5A00C}" destId="{39856CE6-A8C4-406D-A46D-4D6FD60724C6}" srcOrd="0" destOrd="0" presId="urn:microsoft.com/office/officeart/2005/8/layout/hierarchy1"/>
    <dgm:cxn modelId="{8B69A935-26EA-4E88-A26C-B1D4730106CF}" type="presParOf" srcId="{43D3A62E-9295-4434-8FB0-E3F0A1E5A00C}" destId="{91A64F29-2FE9-42C5-8C67-91D9C0624422}" srcOrd="1" destOrd="0" presId="urn:microsoft.com/office/officeart/2005/8/layout/hierarchy1"/>
    <dgm:cxn modelId="{DAF3E02E-C52D-410F-9575-EB77A325187D}" type="presParOf" srcId="{91A64F29-2FE9-42C5-8C67-91D9C0624422}" destId="{14048221-12C1-4A0E-83DF-F55F7701AF5F}" srcOrd="0" destOrd="0" presId="urn:microsoft.com/office/officeart/2005/8/layout/hierarchy1"/>
    <dgm:cxn modelId="{A7E151B7-1DDD-441D-AD70-A91196807851}" type="presParOf" srcId="{14048221-12C1-4A0E-83DF-F55F7701AF5F}" destId="{7E363260-9912-404B-A519-CA9D4ED250AC}" srcOrd="0" destOrd="0" presId="urn:microsoft.com/office/officeart/2005/8/layout/hierarchy1"/>
    <dgm:cxn modelId="{93DECC62-1B11-4B46-9D64-FC14698E4282}" type="presParOf" srcId="{14048221-12C1-4A0E-83DF-F55F7701AF5F}" destId="{2096048C-4310-457A-BECB-005151DA99EA}" srcOrd="1" destOrd="0" presId="urn:microsoft.com/office/officeart/2005/8/layout/hierarchy1"/>
    <dgm:cxn modelId="{E4476AFD-EA99-4D66-8182-755319A6B519}" type="presParOf" srcId="{91A64F29-2FE9-42C5-8C67-91D9C0624422}" destId="{26A57261-66BB-452D-8E12-E9320EAD185E}" srcOrd="1" destOrd="0" presId="urn:microsoft.com/office/officeart/2005/8/layout/hierarchy1"/>
    <dgm:cxn modelId="{0243BBD1-04C7-4F98-A717-C1C9BE229112}" type="presParOf" srcId="{43D3A62E-9295-4434-8FB0-E3F0A1E5A00C}" destId="{4F9B2BC3-CAA1-433E-B815-FEDF6209CD93}" srcOrd="2" destOrd="0" presId="urn:microsoft.com/office/officeart/2005/8/layout/hierarchy1"/>
    <dgm:cxn modelId="{503B9E14-498B-458C-8F39-6B55F7B0626B}" type="presParOf" srcId="{43D3A62E-9295-4434-8FB0-E3F0A1E5A00C}" destId="{8DC77FE2-D6D8-4C83-865A-5CEF604450F1}" srcOrd="3" destOrd="0" presId="urn:microsoft.com/office/officeart/2005/8/layout/hierarchy1"/>
    <dgm:cxn modelId="{A738E707-6F65-48FC-9B7B-0F31E39FA5DB}" type="presParOf" srcId="{8DC77FE2-D6D8-4C83-865A-5CEF604450F1}" destId="{0465EC22-DC53-4B79-B863-CABD3907C2EE}" srcOrd="0" destOrd="0" presId="urn:microsoft.com/office/officeart/2005/8/layout/hierarchy1"/>
    <dgm:cxn modelId="{32C4BFBB-E0A9-4648-9D43-D225CA92DE99}" type="presParOf" srcId="{0465EC22-DC53-4B79-B863-CABD3907C2EE}" destId="{AF661D01-CBDE-42CC-9065-FBDF4C14BB49}" srcOrd="0" destOrd="0" presId="urn:microsoft.com/office/officeart/2005/8/layout/hierarchy1"/>
    <dgm:cxn modelId="{E808FA97-D155-43DE-A351-CC6822DD48FF}" type="presParOf" srcId="{0465EC22-DC53-4B79-B863-CABD3907C2EE}" destId="{DF94A341-A3EF-4E93-B6AC-535D32C642D9}" srcOrd="1" destOrd="0" presId="urn:microsoft.com/office/officeart/2005/8/layout/hierarchy1"/>
    <dgm:cxn modelId="{E80CA839-6998-4C38-8CCE-F5BB3CDCFD86}" type="presParOf" srcId="{8DC77FE2-D6D8-4C83-865A-5CEF604450F1}" destId="{5E5DB98B-E4D9-40F5-9F27-7E6D2BB493C4}" srcOrd="1" destOrd="0" presId="urn:microsoft.com/office/officeart/2005/8/layout/hierarchy1"/>
    <dgm:cxn modelId="{D72E878D-A4D4-4905-917A-2D058CEAF052}" type="presParOf" srcId="{4EEBF472-CA92-4C9B-BBA9-DD69122F05B5}" destId="{F3BCCC1A-7AFC-4EC2-BB5D-8384BED04080}" srcOrd="2" destOrd="0" presId="urn:microsoft.com/office/officeart/2005/8/layout/hierarchy1"/>
    <dgm:cxn modelId="{D6552987-278A-43C1-B09E-308ABDD87C17}" type="presParOf" srcId="{4EEBF472-CA92-4C9B-BBA9-DD69122F05B5}" destId="{C00ED2E0-6675-4792-8D25-3A1A748DBC57}" srcOrd="3" destOrd="0" presId="urn:microsoft.com/office/officeart/2005/8/layout/hierarchy1"/>
    <dgm:cxn modelId="{217FC1D6-2CE8-4A19-A576-7581A55C0EE2}" type="presParOf" srcId="{C00ED2E0-6675-4792-8D25-3A1A748DBC57}" destId="{7DC76883-90E9-4B29-A2DD-8D7399CAE60F}" srcOrd="0" destOrd="0" presId="urn:microsoft.com/office/officeart/2005/8/layout/hierarchy1"/>
    <dgm:cxn modelId="{D7CC7EFF-2003-4741-A181-49A304213EDE}" type="presParOf" srcId="{7DC76883-90E9-4B29-A2DD-8D7399CAE60F}" destId="{06165F16-D09F-4B93-9876-92C1A4B0E18F}" srcOrd="0" destOrd="0" presId="urn:microsoft.com/office/officeart/2005/8/layout/hierarchy1"/>
    <dgm:cxn modelId="{684B2DE5-A269-4523-B5F7-7BCA5FFF9170}" type="presParOf" srcId="{7DC76883-90E9-4B29-A2DD-8D7399CAE60F}" destId="{D8C58576-143B-4A9A-A9D8-25AC53750FE8}" srcOrd="1" destOrd="0" presId="urn:microsoft.com/office/officeart/2005/8/layout/hierarchy1"/>
    <dgm:cxn modelId="{B5789F62-B46A-4C37-980A-120C181C61E4}" type="presParOf" srcId="{C00ED2E0-6675-4792-8D25-3A1A748DBC57}" destId="{1982218A-AB90-4470-9F34-B6E017384FF9}" srcOrd="1" destOrd="0" presId="urn:microsoft.com/office/officeart/2005/8/layout/hierarchy1"/>
    <dgm:cxn modelId="{2711069C-5DE5-4DC0-8BA1-96A1A3A1771A}" type="presParOf" srcId="{1982218A-AB90-4470-9F34-B6E017384FF9}" destId="{30D30789-798A-4EF3-A083-6D0B43FAC2BE}" srcOrd="0" destOrd="0" presId="urn:microsoft.com/office/officeart/2005/8/layout/hierarchy1"/>
    <dgm:cxn modelId="{F0CC8C1F-A697-448C-9736-7C67FA31C8DF}" type="presParOf" srcId="{1982218A-AB90-4470-9F34-B6E017384FF9}" destId="{E19D8D67-C637-485E-9F26-4805C127C4B8}" srcOrd="1" destOrd="0" presId="urn:microsoft.com/office/officeart/2005/8/layout/hierarchy1"/>
    <dgm:cxn modelId="{8F8BF05F-59F1-47C9-9AE8-EAA4D2DF1B57}" type="presParOf" srcId="{E19D8D67-C637-485E-9F26-4805C127C4B8}" destId="{83F92C08-AA5C-42A4-824A-96846C3BBC98}" srcOrd="0" destOrd="0" presId="urn:microsoft.com/office/officeart/2005/8/layout/hierarchy1"/>
    <dgm:cxn modelId="{9283D34A-7A98-40DB-8B1C-659443FD6FDF}" type="presParOf" srcId="{83F92C08-AA5C-42A4-824A-96846C3BBC98}" destId="{57DF8554-6DD4-404C-82AC-6C38252BCDB7}" srcOrd="0" destOrd="0" presId="urn:microsoft.com/office/officeart/2005/8/layout/hierarchy1"/>
    <dgm:cxn modelId="{DD6722AC-1B35-44C9-81E5-83A4949A0671}" type="presParOf" srcId="{83F92C08-AA5C-42A4-824A-96846C3BBC98}" destId="{CAB230B6-0AA6-4C45-B9F7-B50D8AC0A1FB}" srcOrd="1" destOrd="0" presId="urn:microsoft.com/office/officeart/2005/8/layout/hierarchy1"/>
    <dgm:cxn modelId="{8DAAB375-3B7E-4B99-BDA4-D75C47F9AE08}" type="presParOf" srcId="{E19D8D67-C637-485E-9F26-4805C127C4B8}" destId="{7CBEA6DF-BB3F-4014-A332-1B4C31E2AE5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7B212E8-DA8D-4683-B4D7-71F16B9A230F}" type="doc">
      <dgm:prSet loTypeId="urn:microsoft.com/office/officeart/2005/8/layout/list1" loCatId="list" qsTypeId="urn:microsoft.com/office/officeart/2005/8/quickstyle/3d1" qsCatId="3D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94C71F4A-ED0D-4A08-B193-F8A597A30CD5}">
      <dgm:prSet phldrT="[Текст]"/>
      <dgm:spPr/>
      <dgm:t>
        <a:bodyPr/>
        <a:lstStyle/>
        <a:p>
          <a:r>
            <a:rPr lang="uk-UA" b="1" i="0" smtClean="0">
              <a:latin typeface="Georgia" pitchFamily="18" charset="0"/>
            </a:rPr>
            <a:t>Воднева енергетика </a:t>
          </a:r>
          <a:endParaRPr lang="ru-RU" b="1" i="0" dirty="0">
            <a:latin typeface="Georgia" pitchFamily="18" charset="0"/>
          </a:endParaRPr>
        </a:p>
      </dgm:t>
    </dgm:pt>
    <dgm:pt modelId="{28E5E544-7348-4B96-9EED-05667FF68C65}" type="parTrans" cxnId="{317A8D54-FCAA-406D-8F36-D618FE708839}">
      <dgm:prSet/>
      <dgm:spPr/>
      <dgm:t>
        <a:bodyPr/>
        <a:lstStyle/>
        <a:p>
          <a:endParaRPr lang="ru-RU"/>
        </a:p>
      </dgm:t>
    </dgm:pt>
    <dgm:pt modelId="{36E493F1-F122-4387-AA83-79B3E109294D}" type="sibTrans" cxnId="{317A8D54-FCAA-406D-8F36-D618FE708839}">
      <dgm:prSet/>
      <dgm:spPr/>
      <dgm:t>
        <a:bodyPr/>
        <a:lstStyle/>
        <a:p>
          <a:endParaRPr lang="ru-RU"/>
        </a:p>
      </dgm:t>
    </dgm:pt>
    <dgm:pt modelId="{8ECCB54D-6853-47ED-8C1F-866C403EA9E8}">
      <dgm:prSet phldrT="[Текст]"/>
      <dgm:spPr/>
      <dgm:t>
        <a:bodyPr/>
        <a:lstStyle/>
        <a:p>
          <a:r>
            <a:rPr lang="uk-UA" b="1" i="0" smtClean="0">
              <a:latin typeface="Georgia" pitchFamily="18" charset="0"/>
            </a:rPr>
            <a:t>Ядерна енергетика</a:t>
          </a:r>
          <a:endParaRPr lang="ru-RU" b="1" i="0" dirty="0">
            <a:latin typeface="Georgia" pitchFamily="18" charset="0"/>
          </a:endParaRPr>
        </a:p>
      </dgm:t>
    </dgm:pt>
    <dgm:pt modelId="{041FCF20-AE1A-4A1C-9A32-C909EFD7698D}" type="parTrans" cxnId="{3E064C09-3C8E-434D-96CE-01EC8AE57B05}">
      <dgm:prSet/>
      <dgm:spPr/>
      <dgm:t>
        <a:bodyPr/>
        <a:lstStyle/>
        <a:p>
          <a:endParaRPr lang="ru-RU"/>
        </a:p>
      </dgm:t>
    </dgm:pt>
    <dgm:pt modelId="{AB39F3EC-6E64-4A3C-AEA5-776BE4072006}" type="sibTrans" cxnId="{3E064C09-3C8E-434D-96CE-01EC8AE57B05}">
      <dgm:prSet/>
      <dgm:spPr/>
      <dgm:t>
        <a:bodyPr/>
        <a:lstStyle/>
        <a:p>
          <a:endParaRPr lang="ru-RU"/>
        </a:p>
      </dgm:t>
    </dgm:pt>
    <dgm:pt modelId="{3CA187E6-C5EA-4732-9FDD-6BD0B27C7DEE}">
      <dgm:prSet phldrT="[Текст]"/>
      <dgm:spPr/>
      <dgm:t>
        <a:bodyPr/>
        <a:lstStyle/>
        <a:p>
          <a:r>
            <a:rPr lang="uk-UA" b="1" i="0" smtClean="0">
              <a:latin typeface="Georgia" pitchFamily="18" charset="0"/>
            </a:rPr>
            <a:t>Геліоенергетика</a:t>
          </a:r>
          <a:endParaRPr lang="ru-RU" b="1" i="0" dirty="0">
            <a:latin typeface="Georgia" pitchFamily="18" charset="0"/>
          </a:endParaRPr>
        </a:p>
      </dgm:t>
    </dgm:pt>
    <dgm:pt modelId="{5DC80D17-9F72-47D5-ACC9-AF52C61E8CEE}" type="parTrans" cxnId="{3E13F5C6-7EBB-4F88-B490-66B683DD9BDD}">
      <dgm:prSet/>
      <dgm:spPr/>
      <dgm:t>
        <a:bodyPr/>
        <a:lstStyle/>
        <a:p>
          <a:endParaRPr lang="ru-RU"/>
        </a:p>
      </dgm:t>
    </dgm:pt>
    <dgm:pt modelId="{88200BDA-75BC-4FEA-9B61-42BD1A0D002B}" type="sibTrans" cxnId="{3E13F5C6-7EBB-4F88-B490-66B683DD9BDD}">
      <dgm:prSet/>
      <dgm:spPr/>
      <dgm:t>
        <a:bodyPr/>
        <a:lstStyle/>
        <a:p>
          <a:endParaRPr lang="ru-RU"/>
        </a:p>
      </dgm:t>
    </dgm:pt>
    <dgm:pt modelId="{928513FF-E125-456E-A4CF-C1CFD1B9C09D}">
      <dgm:prSet phldrT="[Текст]"/>
      <dgm:spPr/>
      <dgm:t>
        <a:bodyPr/>
        <a:lstStyle/>
        <a:p>
          <a:r>
            <a:rPr lang="uk-UA" b="1" i="0" dirty="0" smtClean="0">
              <a:latin typeface="Georgia" pitchFamily="18" charset="0"/>
            </a:rPr>
            <a:t>Бутанове (маслянокисле) бродіння побутових відходів</a:t>
          </a:r>
          <a:endParaRPr lang="ru-RU" b="1" i="0" dirty="0">
            <a:latin typeface="Georgia" pitchFamily="18" charset="0"/>
          </a:endParaRPr>
        </a:p>
      </dgm:t>
    </dgm:pt>
    <dgm:pt modelId="{9EAE9EAB-26BC-49DA-956F-9EE57423C7C5}" type="parTrans" cxnId="{4DA994BE-3CC9-4681-9552-9A15A6DEDA84}">
      <dgm:prSet/>
      <dgm:spPr/>
    </dgm:pt>
    <dgm:pt modelId="{704E41F4-AB35-42D4-8740-EC8DCA264D77}" type="sibTrans" cxnId="{4DA994BE-3CC9-4681-9552-9A15A6DEDA84}">
      <dgm:prSet/>
      <dgm:spPr/>
    </dgm:pt>
    <dgm:pt modelId="{988FFFD5-C6F0-421E-ACB5-629123DA19BD}">
      <dgm:prSet phldrT="[Текст]"/>
      <dgm:spPr/>
      <dgm:t>
        <a:bodyPr/>
        <a:lstStyle/>
        <a:p>
          <a:r>
            <a:rPr lang="uk-UA" b="1" i="0" dirty="0" smtClean="0">
              <a:latin typeface="Georgia" pitchFamily="18" charset="0"/>
            </a:rPr>
            <a:t>Переробка вугілля змішуванням з нафтою і дією на суміш воднем під тиском</a:t>
          </a:r>
          <a:endParaRPr lang="ru-RU" b="1" i="0" dirty="0">
            <a:latin typeface="Georgia" pitchFamily="18" charset="0"/>
          </a:endParaRPr>
        </a:p>
      </dgm:t>
    </dgm:pt>
    <dgm:pt modelId="{A3043083-AEF9-4FE3-A417-E16CE9B030C8}" type="parTrans" cxnId="{D7051D61-D600-4CAC-8054-3D5C34F43D55}">
      <dgm:prSet/>
      <dgm:spPr/>
    </dgm:pt>
    <dgm:pt modelId="{CD68B160-2F6D-40F9-BCB0-4B213133A1C9}" type="sibTrans" cxnId="{D7051D61-D600-4CAC-8054-3D5C34F43D55}">
      <dgm:prSet/>
      <dgm:spPr/>
    </dgm:pt>
    <dgm:pt modelId="{0AEDC5E7-E3A5-458F-B0B6-2BCF9EE246F2}">
      <dgm:prSet phldrT="[Текст]"/>
      <dgm:spPr/>
      <dgm:t>
        <a:bodyPr/>
        <a:lstStyle/>
        <a:p>
          <a:r>
            <a:rPr lang="uk-UA" b="1" i="0" dirty="0" smtClean="0">
              <a:latin typeface="Georgia" pitchFamily="18" charset="0"/>
            </a:rPr>
            <a:t>Вилучення в</a:t>
          </a:r>
          <a:r>
            <a:rPr lang="ru-RU" b="1" i="0" dirty="0" smtClean="0">
              <a:latin typeface="Georgia" pitchFamily="18" charset="0"/>
            </a:rPr>
            <a:t>’</a:t>
          </a:r>
          <a:r>
            <a:rPr lang="uk-UA" b="1" i="0" dirty="0" smtClean="0">
              <a:latin typeface="Georgia" pitchFamily="18" charset="0"/>
            </a:rPr>
            <a:t>язкої нафти з допомогою води і ПАР</a:t>
          </a:r>
          <a:endParaRPr lang="ru-RU" b="1" i="0" dirty="0">
            <a:latin typeface="Georgia" pitchFamily="18" charset="0"/>
          </a:endParaRPr>
        </a:p>
      </dgm:t>
    </dgm:pt>
    <dgm:pt modelId="{0E18F09D-F7DC-4252-84CD-0400D06265B2}" type="parTrans" cxnId="{C1B9303C-17AE-433A-B78E-D003EE812DD3}">
      <dgm:prSet/>
      <dgm:spPr/>
    </dgm:pt>
    <dgm:pt modelId="{A7323CE2-1D26-4792-8117-D91FD8681091}" type="sibTrans" cxnId="{C1B9303C-17AE-433A-B78E-D003EE812DD3}">
      <dgm:prSet/>
      <dgm:spPr/>
    </dgm:pt>
    <dgm:pt modelId="{47437298-863A-44C2-9D85-C1E77E264089}" type="pres">
      <dgm:prSet presAssocID="{67B212E8-DA8D-4683-B4D7-71F16B9A230F}" presName="linear" presStyleCnt="0">
        <dgm:presLayoutVars>
          <dgm:dir/>
          <dgm:animLvl val="lvl"/>
          <dgm:resizeHandles val="exact"/>
        </dgm:presLayoutVars>
      </dgm:prSet>
      <dgm:spPr/>
    </dgm:pt>
    <dgm:pt modelId="{135DE93F-C2D3-4888-99BE-749C94ED9751}" type="pres">
      <dgm:prSet presAssocID="{94C71F4A-ED0D-4A08-B193-F8A597A30CD5}" presName="parentLin" presStyleCnt="0"/>
      <dgm:spPr/>
    </dgm:pt>
    <dgm:pt modelId="{2690D5EE-C09C-45D5-A4EB-0FD0967806C6}" type="pres">
      <dgm:prSet presAssocID="{94C71F4A-ED0D-4A08-B193-F8A597A30CD5}" presName="parentLeftMargin" presStyleLbl="node1" presStyleIdx="0" presStyleCnt="6"/>
      <dgm:spPr/>
    </dgm:pt>
    <dgm:pt modelId="{5F088322-E604-4E5B-8C0C-94A18C29CD65}" type="pres">
      <dgm:prSet presAssocID="{94C71F4A-ED0D-4A08-B193-F8A597A30CD5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4357B5-7400-4207-BA53-4DA298FE994A}" type="pres">
      <dgm:prSet presAssocID="{94C71F4A-ED0D-4A08-B193-F8A597A30CD5}" presName="negativeSpace" presStyleCnt="0"/>
      <dgm:spPr/>
    </dgm:pt>
    <dgm:pt modelId="{C426F1F1-E942-428D-B7DF-309F6E7ABA6F}" type="pres">
      <dgm:prSet presAssocID="{94C71F4A-ED0D-4A08-B193-F8A597A30CD5}" presName="childText" presStyleLbl="conFgAcc1" presStyleIdx="0" presStyleCnt="6">
        <dgm:presLayoutVars>
          <dgm:bulletEnabled val="1"/>
        </dgm:presLayoutVars>
      </dgm:prSet>
      <dgm:spPr/>
    </dgm:pt>
    <dgm:pt modelId="{01F0AD08-C088-4326-9AC3-4F120606AF4D}" type="pres">
      <dgm:prSet presAssocID="{36E493F1-F122-4387-AA83-79B3E109294D}" presName="spaceBetweenRectangles" presStyleCnt="0"/>
      <dgm:spPr/>
    </dgm:pt>
    <dgm:pt modelId="{DDAD420A-A26D-4905-B5E2-35FE03D53A23}" type="pres">
      <dgm:prSet presAssocID="{8ECCB54D-6853-47ED-8C1F-866C403EA9E8}" presName="parentLin" presStyleCnt="0"/>
      <dgm:spPr/>
    </dgm:pt>
    <dgm:pt modelId="{7498BE2F-0D40-4613-A3E0-05C921B21C17}" type="pres">
      <dgm:prSet presAssocID="{8ECCB54D-6853-47ED-8C1F-866C403EA9E8}" presName="parentLeftMargin" presStyleLbl="node1" presStyleIdx="0" presStyleCnt="6"/>
      <dgm:spPr/>
    </dgm:pt>
    <dgm:pt modelId="{31BB5F63-B670-4880-A224-91FF92C15735}" type="pres">
      <dgm:prSet presAssocID="{8ECCB54D-6853-47ED-8C1F-866C403EA9E8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7686FA-EE0B-40C9-B2CA-44B333DCA25D}" type="pres">
      <dgm:prSet presAssocID="{8ECCB54D-6853-47ED-8C1F-866C403EA9E8}" presName="negativeSpace" presStyleCnt="0"/>
      <dgm:spPr/>
    </dgm:pt>
    <dgm:pt modelId="{02A3C352-4F22-426E-A84E-1C08264C3AFF}" type="pres">
      <dgm:prSet presAssocID="{8ECCB54D-6853-47ED-8C1F-866C403EA9E8}" presName="childText" presStyleLbl="conFgAcc1" presStyleIdx="1" presStyleCnt="6">
        <dgm:presLayoutVars>
          <dgm:bulletEnabled val="1"/>
        </dgm:presLayoutVars>
      </dgm:prSet>
      <dgm:spPr/>
    </dgm:pt>
    <dgm:pt modelId="{F1518F3E-B918-4D51-AF69-B760FFFB8514}" type="pres">
      <dgm:prSet presAssocID="{AB39F3EC-6E64-4A3C-AEA5-776BE4072006}" presName="spaceBetweenRectangles" presStyleCnt="0"/>
      <dgm:spPr/>
    </dgm:pt>
    <dgm:pt modelId="{2B8AA408-1F42-4366-A142-B0FC57BD65D4}" type="pres">
      <dgm:prSet presAssocID="{3CA187E6-C5EA-4732-9FDD-6BD0B27C7DEE}" presName="parentLin" presStyleCnt="0"/>
      <dgm:spPr/>
    </dgm:pt>
    <dgm:pt modelId="{B830369B-1181-4197-BB13-E57C9E4D08E9}" type="pres">
      <dgm:prSet presAssocID="{3CA187E6-C5EA-4732-9FDD-6BD0B27C7DEE}" presName="parentLeftMargin" presStyleLbl="node1" presStyleIdx="1" presStyleCnt="6"/>
      <dgm:spPr/>
    </dgm:pt>
    <dgm:pt modelId="{3F774F99-63A9-4F2E-A565-11BC9EB2730B}" type="pres">
      <dgm:prSet presAssocID="{3CA187E6-C5EA-4732-9FDD-6BD0B27C7DEE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6FDA56-DC60-4894-AAF6-235DFB9AD51C}" type="pres">
      <dgm:prSet presAssocID="{3CA187E6-C5EA-4732-9FDD-6BD0B27C7DEE}" presName="negativeSpace" presStyleCnt="0"/>
      <dgm:spPr/>
    </dgm:pt>
    <dgm:pt modelId="{B711204A-CF1C-48A7-8F33-28642AC51181}" type="pres">
      <dgm:prSet presAssocID="{3CA187E6-C5EA-4732-9FDD-6BD0B27C7DEE}" presName="childText" presStyleLbl="conFgAcc1" presStyleIdx="2" presStyleCnt="6">
        <dgm:presLayoutVars>
          <dgm:bulletEnabled val="1"/>
        </dgm:presLayoutVars>
      </dgm:prSet>
      <dgm:spPr/>
    </dgm:pt>
    <dgm:pt modelId="{582F31E5-5E19-4B83-8704-13094AD4571D}" type="pres">
      <dgm:prSet presAssocID="{88200BDA-75BC-4FEA-9B61-42BD1A0D002B}" presName="spaceBetweenRectangles" presStyleCnt="0"/>
      <dgm:spPr/>
    </dgm:pt>
    <dgm:pt modelId="{D886C075-0F45-425D-9B22-B572C0074213}" type="pres">
      <dgm:prSet presAssocID="{928513FF-E125-456E-A4CF-C1CFD1B9C09D}" presName="parentLin" presStyleCnt="0"/>
      <dgm:spPr/>
    </dgm:pt>
    <dgm:pt modelId="{F160D9B6-5370-4593-9B0E-22729E74A73D}" type="pres">
      <dgm:prSet presAssocID="{928513FF-E125-456E-A4CF-C1CFD1B9C09D}" presName="parentLeftMargin" presStyleLbl="node1" presStyleIdx="2" presStyleCnt="6"/>
      <dgm:spPr/>
    </dgm:pt>
    <dgm:pt modelId="{A09B7943-C7A4-4468-B676-AA1CC465636A}" type="pres">
      <dgm:prSet presAssocID="{928513FF-E125-456E-A4CF-C1CFD1B9C09D}" presName="parentText" presStyleLbl="node1" presStyleIdx="3" presStyleCnt="6" custScaleX="13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E8723A-75CD-434C-AF8F-7E71069A3E54}" type="pres">
      <dgm:prSet presAssocID="{928513FF-E125-456E-A4CF-C1CFD1B9C09D}" presName="negativeSpace" presStyleCnt="0"/>
      <dgm:spPr/>
    </dgm:pt>
    <dgm:pt modelId="{CAAFE9A5-84C3-44D2-87A4-9F1B07871A2E}" type="pres">
      <dgm:prSet presAssocID="{928513FF-E125-456E-A4CF-C1CFD1B9C09D}" presName="childText" presStyleLbl="conFgAcc1" presStyleIdx="3" presStyleCnt="6">
        <dgm:presLayoutVars>
          <dgm:bulletEnabled val="1"/>
        </dgm:presLayoutVars>
      </dgm:prSet>
      <dgm:spPr/>
    </dgm:pt>
    <dgm:pt modelId="{4810ED4C-2CC4-4F35-941B-092C78BABD7A}" type="pres">
      <dgm:prSet presAssocID="{704E41F4-AB35-42D4-8740-EC8DCA264D77}" presName="spaceBetweenRectangles" presStyleCnt="0"/>
      <dgm:spPr/>
    </dgm:pt>
    <dgm:pt modelId="{B3BB59D5-2FCF-45E3-A569-265F06B6722F}" type="pres">
      <dgm:prSet presAssocID="{988FFFD5-C6F0-421E-ACB5-629123DA19BD}" presName="parentLin" presStyleCnt="0"/>
      <dgm:spPr/>
    </dgm:pt>
    <dgm:pt modelId="{994F454E-E1A7-41B9-883D-34DBBFD05A02}" type="pres">
      <dgm:prSet presAssocID="{988FFFD5-C6F0-421E-ACB5-629123DA19BD}" presName="parentLeftMargin" presStyleLbl="node1" presStyleIdx="3" presStyleCnt="6"/>
      <dgm:spPr/>
    </dgm:pt>
    <dgm:pt modelId="{0477F7B5-B769-4119-837E-FFCCF52ED928}" type="pres">
      <dgm:prSet presAssocID="{988FFFD5-C6F0-421E-ACB5-629123DA19BD}" presName="parentText" presStyleLbl="node1" presStyleIdx="4" presStyleCnt="6" custScaleX="1310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1A7656-89B2-46E8-81A9-192B5FADA320}" type="pres">
      <dgm:prSet presAssocID="{988FFFD5-C6F0-421E-ACB5-629123DA19BD}" presName="negativeSpace" presStyleCnt="0"/>
      <dgm:spPr/>
    </dgm:pt>
    <dgm:pt modelId="{23BCAE68-ADED-4AFE-92F9-EEFA0491A1C0}" type="pres">
      <dgm:prSet presAssocID="{988FFFD5-C6F0-421E-ACB5-629123DA19BD}" presName="childText" presStyleLbl="conFgAcc1" presStyleIdx="4" presStyleCnt="6">
        <dgm:presLayoutVars>
          <dgm:bulletEnabled val="1"/>
        </dgm:presLayoutVars>
      </dgm:prSet>
      <dgm:spPr/>
    </dgm:pt>
    <dgm:pt modelId="{54604240-0258-41AC-B5BD-28662067B13F}" type="pres">
      <dgm:prSet presAssocID="{CD68B160-2F6D-40F9-BCB0-4B213133A1C9}" presName="spaceBetweenRectangles" presStyleCnt="0"/>
      <dgm:spPr/>
    </dgm:pt>
    <dgm:pt modelId="{2157D311-8190-4C97-968A-2144334F7DF2}" type="pres">
      <dgm:prSet presAssocID="{0AEDC5E7-E3A5-458F-B0B6-2BCF9EE246F2}" presName="parentLin" presStyleCnt="0"/>
      <dgm:spPr/>
    </dgm:pt>
    <dgm:pt modelId="{2C6131FE-2B5E-4FDC-A3FC-5C16339C5354}" type="pres">
      <dgm:prSet presAssocID="{0AEDC5E7-E3A5-458F-B0B6-2BCF9EE246F2}" presName="parentLeftMargin" presStyleLbl="node1" presStyleIdx="4" presStyleCnt="6"/>
      <dgm:spPr/>
    </dgm:pt>
    <dgm:pt modelId="{1A59D1BB-53CF-4656-A1A8-509247BC1221}" type="pres">
      <dgm:prSet presAssocID="{0AEDC5E7-E3A5-458F-B0B6-2BCF9EE246F2}" presName="parentText" presStyleLbl="node1" presStyleIdx="5" presStyleCnt="6" custScaleX="1310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CC3015-675F-4572-92A1-230F0DF5A525}" type="pres">
      <dgm:prSet presAssocID="{0AEDC5E7-E3A5-458F-B0B6-2BCF9EE246F2}" presName="negativeSpace" presStyleCnt="0"/>
      <dgm:spPr/>
    </dgm:pt>
    <dgm:pt modelId="{7DED1457-97E2-4A50-943B-15CF63B545B2}" type="pres">
      <dgm:prSet presAssocID="{0AEDC5E7-E3A5-458F-B0B6-2BCF9EE246F2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3E13F5C6-7EBB-4F88-B490-66B683DD9BDD}" srcId="{67B212E8-DA8D-4683-B4D7-71F16B9A230F}" destId="{3CA187E6-C5EA-4732-9FDD-6BD0B27C7DEE}" srcOrd="2" destOrd="0" parTransId="{5DC80D17-9F72-47D5-ACC9-AF52C61E8CEE}" sibTransId="{88200BDA-75BC-4FEA-9B61-42BD1A0D002B}"/>
    <dgm:cxn modelId="{C1B9303C-17AE-433A-B78E-D003EE812DD3}" srcId="{67B212E8-DA8D-4683-B4D7-71F16B9A230F}" destId="{0AEDC5E7-E3A5-458F-B0B6-2BCF9EE246F2}" srcOrd="5" destOrd="0" parTransId="{0E18F09D-F7DC-4252-84CD-0400D06265B2}" sibTransId="{A7323CE2-1D26-4792-8117-D91FD8681091}"/>
    <dgm:cxn modelId="{04B15C5A-1DCC-476A-9B1E-7D05B84BCD99}" type="presOf" srcId="{0AEDC5E7-E3A5-458F-B0B6-2BCF9EE246F2}" destId="{1A59D1BB-53CF-4656-A1A8-509247BC1221}" srcOrd="1" destOrd="0" presId="urn:microsoft.com/office/officeart/2005/8/layout/list1"/>
    <dgm:cxn modelId="{74680B57-94FC-4944-8137-A797C0794A0E}" type="presOf" srcId="{988FFFD5-C6F0-421E-ACB5-629123DA19BD}" destId="{0477F7B5-B769-4119-837E-FFCCF52ED928}" srcOrd="1" destOrd="0" presId="urn:microsoft.com/office/officeart/2005/8/layout/list1"/>
    <dgm:cxn modelId="{9C190853-F096-40C3-8273-B688F155251D}" type="presOf" srcId="{8ECCB54D-6853-47ED-8C1F-866C403EA9E8}" destId="{7498BE2F-0D40-4613-A3E0-05C921B21C17}" srcOrd="0" destOrd="0" presId="urn:microsoft.com/office/officeart/2005/8/layout/list1"/>
    <dgm:cxn modelId="{F1EF48CD-E2C8-473D-84E7-5298046EFA61}" type="presOf" srcId="{928513FF-E125-456E-A4CF-C1CFD1B9C09D}" destId="{F160D9B6-5370-4593-9B0E-22729E74A73D}" srcOrd="0" destOrd="0" presId="urn:microsoft.com/office/officeart/2005/8/layout/list1"/>
    <dgm:cxn modelId="{3526B7F4-1BF9-494C-9F3D-0F84CA915F4A}" type="presOf" srcId="{928513FF-E125-456E-A4CF-C1CFD1B9C09D}" destId="{A09B7943-C7A4-4468-B676-AA1CC465636A}" srcOrd="1" destOrd="0" presId="urn:microsoft.com/office/officeart/2005/8/layout/list1"/>
    <dgm:cxn modelId="{5414F70A-BC60-4229-89DA-22BCFCAD705E}" type="presOf" srcId="{94C71F4A-ED0D-4A08-B193-F8A597A30CD5}" destId="{2690D5EE-C09C-45D5-A4EB-0FD0967806C6}" srcOrd="0" destOrd="0" presId="urn:microsoft.com/office/officeart/2005/8/layout/list1"/>
    <dgm:cxn modelId="{16A7FEB2-2E4D-413E-85AC-E92E221C18D0}" type="presOf" srcId="{8ECCB54D-6853-47ED-8C1F-866C403EA9E8}" destId="{31BB5F63-B670-4880-A224-91FF92C15735}" srcOrd="1" destOrd="0" presId="urn:microsoft.com/office/officeart/2005/8/layout/list1"/>
    <dgm:cxn modelId="{3E064C09-3C8E-434D-96CE-01EC8AE57B05}" srcId="{67B212E8-DA8D-4683-B4D7-71F16B9A230F}" destId="{8ECCB54D-6853-47ED-8C1F-866C403EA9E8}" srcOrd="1" destOrd="0" parTransId="{041FCF20-AE1A-4A1C-9A32-C909EFD7698D}" sibTransId="{AB39F3EC-6E64-4A3C-AEA5-776BE4072006}"/>
    <dgm:cxn modelId="{317A8D54-FCAA-406D-8F36-D618FE708839}" srcId="{67B212E8-DA8D-4683-B4D7-71F16B9A230F}" destId="{94C71F4A-ED0D-4A08-B193-F8A597A30CD5}" srcOrd="0" destOrd="0" parTransId="{28E5E544-7348-4B96-9EED-05667FF68C65}" sibTransId="{36E493F1-F122-4387-AA83-79B3E109294D}"/>
    <dgm:cxn modelId="{1A7A07D2-4AA9-490A-91A2-6FCFC948C3B5}" type="presOf" srcId="{988FFFD5-C6F0-421E-ACB5-629123DA19BD}" destId="{994F454E-E1A7-41B9-883D-34DBBFD05A02}" srcOrd="0" destOrd="0" presId="urn:microsoft.com/office/officeart/2005/8/layout/list1"/>
    <dgm:cxn modelId="{322F588C-9DEF-42B5-B4D6-00B9D415A5E1}" type="presOf" srcId="{94C71F4A-ED0D-4A08-B193-F8A597A30CD5}" destId="{5F088322-E604-4E5B-8C0C-94A18C29CD65}" srcOrd="1" destOrd="0" presId="urn:microsoft.com/office/officeart/2005/8/layout/list1"/>
    <dgm:cxn modelId="{653CD4EA-E9AD-47AC-8FC1-87CBE5AF6F7E}" type="presOf" srcId="{0AEDC5E7-E3A5-458F-B0B6-2BCF9EE246F2}" destId="{2C6131FE-2B5E-4FDC-A3FC-5C16339C5354}" srcOrd="0" destOrd="0" presId="urn:microsoft.com/office/officeart/2005/8/layout/list1"/>
    <dgm:cxn modelId="{B8972FDB-31B7-4E2F-AFB2-1616729E95EE}" type="presOf" srcId="{67B212E8-DA8D-4683-B4D7-71F16B9A230F}" destId="{47437298-863A-44C2-9D85-C1E77E264089}" srcOrd="0" destOrd="0" presId="urn:microsoft.com/office/officeart/2005/8/layout/list1"/>
    <dgm:cxn modelId="{D52BF779-F5C5-4D5C-8B99-E4ADE43DD718}" type="presOf" srcId="{3CA187E6-C5EA-4732-9FDD-6BD0B27C7DEE}" destId="{3F774F99-63A9-4F2E-A565-11BC9EB2730B}" srcOrd="1" destOrd="0" presId="urn:microsoft.com/office/officeart/2005/8/layout/list1"/>
    <dgm:cxn modelId="{4DA994BE-3CC9-4681-9552-9A15A6DEDA84}" srcId="{67B212E8-DA8D-4683-B4D7-71F16B9A230F}" destId="{928513FF-E125-456E-A4CF-C1CFD1B9C09D}" srcOrd="3" destOrd="0" parTransId="{9EAE9EAB-26BC-49DA-956F-9EE57423C7C5}" sibTransId="{704E41F4-AB35-42D4-8740-EC8DCA264D77}"/>
    <dgm:cxn modelId="{53D3E295-A44D-4A55-9847-35ABCCE8A062}" type="presOf" srcId="{3CA187E6-C5EA-4732-9FDD-6BD0B27C7DEE}" destId="{B830369B-1181-4197-BB13-E57C9E4D08E9}" srcOrd="0" destOrd="0" presId="urn:microsoft.com/office/officeart/2005/8/layout/list1"/>
    <dgm:cxn modelId="{D7051D61-D600-4CAC-8054-3D5C34F43D55}" srcId="{67B212E8-DA8D-4683-B4D7-71F16B9A230F}" destId="{988FFFD5-C6F0-421E-ACB5-629123DA19BD}" srcOrd="4" destOrd="0" parTransId="{A3043083-AEF9-4FE3-A417-E16CE9B030C8}" sibTransId="{CD68B160-2F6D-40F9-BCB0-4B213133A1C9}"/>
    <dgm:cxn modelId="{6DCA5632-13D1-4A54-8E22-554729270055}" type="presParOf" srcId="{47437298-863A-44C2-9D85-C1E77E264089}" destId="{135DE93F-C2D3-4888-99BE-749C94ED9751}" srcOrd="0" destOrd="0" presId="urn:microsoft.com/office/officeart/2005/8/layout/list1"/>
    <dgm:cxn modelId="{9C366F2D-A536-4143-9CED-6FF15B0D0296}" type="presParOf" srcId="{135DE93F-C2D3-4888-99BE-749C94ED9751}" destId="{2690D5EE-C09C-45D5-A4EB-0FD0967806C6}" srcOrd="0" destOrd="0" presId="urn:microsoft.com/office/officeart/2005/8/layout/list1"/>
    <dgm:cxn modelId="{FB86B4EA-4B00-46E4-AF9E-6444963D879D}" type="presParOf" srcId="{135DE93F-C2D3-4888-99BE-749C94ED9751}" destId="{5F088322-E604-4E5B-8C0C-94A18C29CD65}" srcOrd="1" destOrd="0" presId="urn:microsoft.com/office/officeart/2005/8/layout/list1"/>
    <dgm:cxn modelId="{A9B3CCE2-7FBA-43DF-B410-32069E39993E}" type="presParOf" srcId="{47437298-863A-44C2-9D85-C1E77E264089}" destId="{8E4357B5-7400-4207-BA53-4DA298FE994A}" srcOrd="1" destOrd="0" presId="urn:microsoft.com/office/officeart/2005/8/layout/list1"/>
    <dgm:cxn modelId="{F8779012-9062-457E-9475-8FEAA036C451}" type="presParOf" srcId="{47437298-863A-44C2-9D85-C1E77E264089}" destId="{C426F1F1-E942-428D-B7DF-309F6E7ABA6F}" srcOrd="2" destOrd="0" presId="urn:microsoft.com/office/officeart/2005/8/layout/list1"/>
    <dgm:cxn modelId="{3D043383-9E7E-4058-8B66-8588C0CA114F}" type="presParOf" srcId="{47437298-863A-44C2-9D85-C1E77E264089}" destId="{01F0AD08-C088-4326-9AC3-4F120606AF4D}" srcOrd="3" destOrd="0" presId="urn:microsoft.com/office/officeart/2005/8/layout/list1"/>
    <dgm:cxn modelId="{D6948051-1013-4C06-87E3-2DB914A4073D}" type="presParOf" srcId="{47437298-863A-44C2-9D85-C1E77E264089}" destId="{DDAD420A-A26D-4905-B5E2-35FE03D53A23}" srcOrd="4" destOrd="0" presId="urn:microsoft.com/office/officeart/2005/8/layout/list1"/>
    <dgm:cxn modelId="{61E955C1-7E62-439E-84B0-12144279920B}" type="presParOf" srcId="{DDAD420A-A26D-4905-B5E2-35FE03D53A23}" destId="{7498BE2F-0D40-4613-A3E0-05C921B21C17}" srcOrd="0" destOrd="0" presId="urn:microsoft.com/office/officeart/2005/8/layout/list1"/>
    <dgm:cxn modelId="{9056B419-1992-4104-9147-AB87CF8036CF}" type="presParOf" srcId="{DDAD420A-A26D-4905-B5E2-35FE03D53A23}" destId="{31BB5F63-B670-4880-A224-91FF92C15735}" srcOrd="1" destOrd="0" presId="urn:microsoft.com/office/officeart/2005/8/layout/list1"/>
    <dgm:cxn modelId="{13910A30-CFCC-42A5-8935-75525D1B40F2}" type="presParOf" srcId="{47437298-863A-44C2-9D85-C1E77E264089}" destId="{DC7686FA-EE0B-40C9-B2CA-44B333DCA25D}" srcOrd="5" destOrd="0" presId="urn:microsoft.com/office/officeart/2005/8/layout/list1"/>
    <dgm:cxn modelId="{F712B7F9-B9EB-4F9E-92F2-C7B440ADB45C}" type="presParOf" srcId="{47437298-863A-44C2-9D85-C1E77E264089}" destId="{02A3C352-4F22-426E-A84E-1C08264C3AFF}" srcOrd="6" destOrd="0" presId="urn:microsoft.com/office/officeart/2005/8/layout/list1"/>
    <dgm:cxn modelId="{45E62EE7-A58A-40D6-9D1A-7BBE3514C992}" type="presParOf" srcId="{47437298-863A-44C2-9D85-C1E77E264089}" destId="{F1518F3E-B918-4D51-AF69-B760FFFB8514}" srcOrd="7" destOrd="0" presId="urn:microsoft.com/office/officeart/2005/8/layout/list1"/>
    <dgm:cxn modelId="{3330F336-2942-48FB-92DE-9117670C52C2}" type="presParOf" srcId="{47437298-863A-44C2-9D85-C1E77E264089}" destId="{2B8AA408-1F42-4366-A142-B0FC57BD65D4}" srcOrd="8" destOrd="0" presId="urn:microsoft.com/office/officeart/2005/8/layout/list1"/>
    <dgm:cxn modelId="{3AF9007D-7D74-43E4-9794-1B2E3DE9A70E}" type="presParOf" srcId="{2B8AA408-1F42-4366-A142-B0FC57BD65D4}" destId="{B830369B-1181-4197-BB13-E57C9E4D08E9}" srcOrd="0" destOrd="0" presId="urn:microsoft.com/office/officeart/2005/8/layout/list1"/>
    <dgm:cxn modelId="{0B0C57C8-B1FF-4D47-983B-47933C677C59}" type="presParOf" srcId="{2B8AA408-1F42-4366-A142-B0FC57BD65D4}" destId="{3F774F99-63A9-4F2E-A565-11BC9EB2730B}" srcOrd="1" destOrd="0" presId="urn:microsoft.com/office/officeart/2005/8/layout/list1"/>
    <dgm:cxn modelId="{FF055469-CA7B-4B74-9CD2-097FE968C09E}" type="presParOf" srcId="{47437298-863A-44C2-9D85-C1E77E264089}" destId="{A16FDA56-DC60-4894-AAF6-235DFB9AD51C}" srcOrd="9" destOrd="0" presId="urn:microsoft.com/office/officeart/2005/8/layout/list1"/>
    <dgm:cxn modelId="{1B76F92A-28E1-4156-B7A6-C2CD49C835CB}" type="presParOf" srcId="{47437298-863A-44C2-9D85-C1E77E264089}" destId="{B711204A-CF1C-48A7-8F33-28642AC51181}" srcOrd="10" destOrd="0" presId="urn:microsoft.com/office/officeart/2005/8/layout/list1"/>
    <dgm:cxn modelId="{C2D6417C-49E8-46D5-B280-51AFA9308A05}" type="presParOf" srcId="{47437298-863A-44C2-9D85-C1E77E264089}" destId="{582F31E5-5E19-4B83-8704-13094AD4571D}" srcOrd="11" destOrd="0" presId="urn:microsoft.com/office/officeart/2005/8/layout/list1"/>
    <dgm:cxn modelId="{183BDF67-723C-47FD-9ECB-E1C9684FB3B3}" type="presParOf" srcId="{47437298-863A-44C2-9D85-C1E77E264089}" destId="{D886C075-0F45-425D-9B22-B572C0074213}" srcOrd="12" destOrd="0" presId="urn:microsoft.com/office/officeart/2005/8/layout/list1"/>
    <dgm:cxn modelId="{5BAEEED1-969E-46AA-AFBE-03974ED2CDE3}" type="presParOf" srcId="{D886C075-0F45-425D-9B22-B572C0074213}" destId="{F160D9B6-5370-4593-9B0E-22729E74A73D}" srcOrd="0" destOrd="0" presId="urn:microsoft.com/office/officeart/2005/8/layout/list1"/>
    <dgm:cxn modelId="{752E3B37-7AD5-4CB1-999D-01B1E96BB3E7}" type="presParOf" srcId="{D886C075-0F45-425D-9B22-B572C0074213}" destId="{A09B7943-C7A4-4468-B676-AA1CC465636A}" srcOrd="1" destOrd="0" presId="urn:microsoft.com/office/officeart/2005/8/layout/list1"/>
    <dgm:cxn modelId="{9B10C2F5-8A1C-4F1B-8E6A-0B6C969FD866}" type="presParOf" srcId="{47437298-863A-44C2-9D85-C1E77E264089}" destId="{D2E8723A-75CD-434C-AF8F-7E71069A3E54}" srcOrd="13" destOrd="0" presId="urn:microsoft.com/office/officeart/2005/8/layout/list1"/>
    <dgm:cxn modelId="{8F0821F6-4E84-4B68-9C02-6C38C10F78D2}" type="presParOf" srcId="{47437298-863A-44C2-9D85-C1E77E264089}" destId="{CAAFE9A5-84C3-44D2-87A4-9F1B07871A2E}" srcOrd="14" destOrd="0" presId="urn:microsoft.com/office/officeart/2005/8/layout/list1"/>
    <dgm:cxn modelId="{5F80837A-E36B-414C-B733-B118AAFD5F43}" type="presParOf" srcId="{47437298-863A-44C2-9D85-C1E77E264089}" destId="{4810ED4C-2CC4-4F35-941B-092C78BABD7A}" srcOrd="15" destOrd="0" presId="urn:microsoft.com/office/officeart/2005/8/layout/list1"/>
    <dgm:cxn modelId="{3A1F3246-9540-440C-92A2-DB50EF465093}" type="presParOf" srcId="{47437298-863A-44C2-9D85-C1E77E264089}" destId="{B3BB59D5-2FCF-45E3-A569-265F06B6722F}" srcOrd="16" destOrd="0" presId="urn:microsoft.com/office/officeart/2005/8/layout/list1"/>
    <dgm:cxn modelId="{3574DD0C-2EFA-45E8-9129-461F0E9EE391}" type="presParOf" srcId="{B3BB59D5-2FCF-45E3-A569-265F06B6722F}" destId="{994F454E-E1A7-41B9-883D-34DBBFD05A02}" srcOrd="0" destOrd="0" presId="urn:microsoft.com/office/officeart/2005/8/layout/list1"/>
    <dgm:cxn modelId="{B5FBC427-357C-4DCF-BB85-972F4F54AEFF}" type="presParOf" srcId="{B3BB59D5-2FCF-45E3-A569-265F06B6722F}" destId="{0477F7B5-B769-4119-837E-FFCCF52ED928}" srcOrd="1" destOrd="0" presId="urn:microsoft.com/office/officeart/2005/8/layout/list1"/>
    <dgm:cxn modelId="{EFBD2575-0FB3-4D9C-A803-8CF06E1B42B6}" type="presParOf" srcId="{47437298-863A-44C2-9D85-C1E77E264089}" destId="{591A7656-89B2-46E8-81A9-192B5FADA320}" srcOrd="17" destOrd="0" presId="urn:microsoft.com/office/officeart/2005/8/layout/list1"/>
    <dgm:cxn modelId="{1356D4B9-B6CB-4FC4-A295-AEF4A386F2D4}" type="presParOf" srcId="{47437298-863A-44C2-9D85-C1E77E264089}" destId="{23BCAE68-ADED-4AFE-92F9-EEFA0491A1C0}" srcOrd="18" destOrd="0" presId="urn:microsoft.com/office/officeart/2005/8/layout/list1"/>
    <dgm:cxn modelId="{0BA11F84-4DAB-4AC0-8D6A-D6B80014CA63}" type="presParOf" srcId="{47437298-863A-44C2-9D85-C1E77E264089}" destId="{54604240-0258-41AC-B5BD-28662067B13F}" srcOrd="19" destOrd="0" presId="urn:microsoft.com/office/officeart/2005/8/layout/list1"/>
    <dgm:cxn modelId="{DFE992F5-BA94-4B77-A1EC-B112C8D0F126}" type="presParOf" srcId="{47437298-863A-44C2-9D85-C1E77E264089}" destId="{2157D311-8190-4C97-968A-2144334F7DF2}" srcOrd="20" destOrd="0" presId="urn:microsoft.com/office/officeart/2005/8/layout/list1"/>
    <dgm:cxn modelId="{66B490FC-D5EC-44D2-AC8F-FC96590280E8}" type="presParOf" srcId="{2157D311-8190-4C97-968A-2144334F7DF2}" destId="{2C6131FE-2B5E-4FDC-A3FC-5C16339C5354}" srcOrd="0" destOrd="0" presId="urn:microsoft.com/office/officeart/2005/8/layout/list1"/>
    <dgm:cxn modelId="{3935D857-600A-4020-A19C-7C922E7D2FD3}" type="presParOf" srcId="{2157D311-8190-4C97-968A-2144334F7DF2}" destId="{1A59D1BB-53CF-4656-A1A8-509247BC1221}" srcOrd="1" destOrd="0" presId="urn:microsoft.com/office/officeart/2005/8/layout/list1"/>
    <dgm:cxn modelId="{A54FEAAE-F442-4B8B-ABBA-52ECC54C9528}" type="presParOf" srcId="{47437298-863A-44C2-9D85-C1E77E264089}" destId="{C9CC3015-675F-4572-92A1-230F0DF5A525}" srcOrd="21" destOrd="0" presId="urn:microsoft.com/office/officeart/2005/8/layout/list1"/>
    <dgm:cxn modelId="{047FAC46-DBFD-48E9-AA52-15F5C440D2C1}" type="presParOf" srcId="{47437298-863A-44C2-9D85-C1E77E264089}" destId="{7DED1457-97E2-4A50-943B-15CF63B545B2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AF82E7F-B19B-4A56-A3E8-C4917C5D220E}" type="doc">
      <dgm:prSet loTypeId="urn:microsoft.com/office/officeart/2005/8/layout/default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4B0F3599-CAE2-47EE-9FE3-661C4CBA7A5A}">
      <dgm:prSet phldrT="[Текст]" custT="1"/>
      <dgm:spPr/>
      <dgm:t>
        <a:bodyPr/>
        <a:lstStyle/>
        <a:p>
          <a:r>
            <a:rPr lang="uk-UA" sz="2400" b="1" dirty="0" smtClean="0">
              <a:solidFill>
                <a:schemeClr val="tx1"/>
              </a:solidFill>
              <a:latin typeface="Georgia" pitchFamily="18" charset="0"/>
            </a:rPr>
            <a:t>Зростання ефективності сільського господарства</a:t>
          </a:r>
          <a:endParaRPr lang="ru-RU" sz="2400" b="1" dirty="0">
            <a:solidFill>
              <a:schemeClr val="tx1"/>
            </a:solidFill>
            <a:latin typeface="Georgia" pitchFamily="18" charset="0"/>
          </a:endParaRPr>
        </a:p>
      </dgm:t>
    </dgm:pt>
    <dgm:pt modelId="{9ABD0729-6350-4CAE-87F5-45FD4B1DBCD9}" type="parTrans" cxnId="{52B2DE07-AD2A-44AA-A71F-BB7E624841AC}">
      <dgm:prSet/>
      <dgm:spPr/>
      <dgm:t>
        <a:bodyPr/>
        <a:lstStyle/>
        <a:p>
          <a:endParaRPr lang="ru-RU"/>
        </a:p>
      </dgm:t>
    </dgm:pt>
    <dgm:pt modelId="{ADD8E9D9-1C5D-4186-A419-70869BB25BCE}" type="sibTrans" cxnId="{52B2DE07-AD2A-44AA-A71F-BB7E624841AC}">
      <dgm:prSet/>
      <dgm:spPr/>
      <dgm:t>
        <a:bodyPr/>
        <a:lstStyle/>
        <a:p>
          <a:endParaRPr lang="ru-RU"/>
        </a:p>
      </dgm:t>
    </dgm:pt>
    <dgm:pt modelId="{D6E7CFA1-703B-4E1A-8B0D-EEDE4BAB5882}">
      <dgm:prSet phldrT="[Текст]" custT="1"/>
      <dgm:spPr/>
      <dgm:t>
        <a:bodyPr/>
        <a:lstStyle/>
        <a:p>
          <a:r>
            <a:rPr lang="uk-UA" sz="2400" b="1" smtClean="0">
              <a:solidFill>
                <a:schemeClr val="tx1"/>
              </a:solidFill>
              <a:latin typeface="Georgia" pitchFamily="18" charset="0"/>
            </a:rPr>
            <a:t>Біотехнологія </a:t>
          </a:r>
          <a:endParaRPr lang="ru-RU" sz="2400" b="1" dirty="0">
            <a:solidFill>
              <a:schemeClr val="tx1"/>
            </a:solidFill>
            <a:latin typeface="Georgia" pitchFamily="18" charset="0"/>
          </a:endParaRPr>
        </a:p>
      </dgm:t>
    </dgm:pt>
    <dgm:pt modelId="{7660627C-B174-4DDA-A629-CB99675EBD14}" type="parTrans" cxnId="{5EB87BCB-34D2-4E0C-9D85-3F231476B205}">
      <dgm:prSet/>
      <dgm:spPr/>
      <dgm:t>
        <a:bodyPr/>
        <a:lstStyle/>
        <a:p>
          <a:endParaRPr lang="ru-RU"/>
        </a:p>
      </dgm:t>
    </dgm:pt>
    <dgm:pt modelId="{0F6246D0-56EE-4E40-BB3C-B69440448252}" type="sibTrans" cxnId="{5EB87BCB-34D2-4E0C-9D85-3F231476B205}">
      <dgm:prSet/>
      <dgm:spPr/>
      <dgm:t>
        <a:bodyPr/>
        <a:lstStyle/>
        <a:p>
          <a:endParaRPr lang="ru-RU"/>
        </a:p>
      </dgm:t>
    </dgm:pt>
    <dgm:pt modelId="{D4CFC045-8FA8-4218-87A0-F56A9F1E7726}">
      <dgm:prSet phldrT="[Текст]" custT="1"/>
      <dgm:spPr/>
      <dgm:t>
        <a:bodyPr/>
        <a:lstStyle/>
        <a:p>
          <a:r>
            <a:rPr lang="uk-UA" sz="2400" b="1" smtClean="0">
              <a:solidFill>
                <a:schemeClr val="tx1"/>
              </a:solidFill>
              <a:latin typeface="Georgia" pitchFamily="18" charset="0"/>
            </a:rPr>
            <a:t>Створення штучних продуктів харчування</a:t>
          </a:r>
          <a:endParaRPr lang="ru-RU" sz="2400" b="1" dirty="0">
            <a:solidFill>
              <a:schemeClr val="tx1"/>
            </a:solidFill>
            <a:latin typeface="Georgia" pitchFamily="18" charset="0"/>
          </a:endParaRPr>
        </a:p>
      </dgm:t>
    </dgm:pt>
    <dgm:pt modelId="{99F8B082-21A4-47E4-96B9-D2BBC8DEB5B1}" type="parTrans" cxnId="{008DB38A-48EC-4350-821A-CEC9AC84889E}">
      <dgm:prSet/>
      <dgm:spPr/>
      <dgm:t>
        <a:bodyPr/>
        <a:lstStyle/>
        <a:p>
          <a:endParaRPr lang="ru-RU"/>
        </a:p>
      </dgm:t>
    </dgm:pt>
    <dgm:pt modelId="{D76576AD-0EBA-41A3-8136-92C4520CA4E3}" type="sibTrans" cxnId="{008DB38A-48EC-4350-821A-CEC9AC84889E}">
      <dgm:prSet/>
      <dgm:spPr/>
      <dgm:t>
        <a:bodyPr/>
        <a:lstStyle/>
        <a:p>
          <a:endParaRPr lang="ru-RU"/>
        </a:p>
      </dgm:t>
    </dgm:pt>
    <dgm:pt modelId="{793AF084-3E4A-4153-BC29-CEA327C870E6}" type="pres">
      <dgm:prSet presAssocID="{3AF82E7F-B19B-4A56-A3E8-C4917C5D220E}" presName="diagram" presStyleCnt="0">
        <dgm:presLayoutVars>
          <dgm:dir/>
          <dgm:resizeHandles val="exact"/>
        </dgm:presLayoutVars>
      </dgm:prSet>
      <dgm:spPr/>
    </dgm:pt>
    <dgm:pt modelId="{1587E142-F838-4740-AE79-19D4E0F363E7}" type="pres">
      <dgm:prSet presAssocID="{4B0F3599-CAE2-47EE-9FE3-661C4CBA7A5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BC0796-4584-4C9F-B9EC-3F2008AC9025}" type="pres">
      <dgm:prSet presAssocID="{ADD8E9D9-1C5D-4186-A419-70869BB25BCE}" presName="sibTrans" presStyleCnt="0"/>
      <dgm:spPr/>
    </dgm:pt>
    <dgm:pt modelId="{55FAF2FF-9CC7-47F6-8F89-4EACF0DB625D}" type="pres">
      <dgm:prSet presAssocID="{D6E7CFA1-703B-4E1A-8B0D-EEDE4BAB5882}" presName="node" presStyleLbl="node1" presStyleIdx="1" presStyleCnt="3">
        <dgm:presLayoutVars>
          <dgm:bulletEnabled val="1"/>
        </dgm:presLayoutVars>
      </dgm:prSet>
      <dgm:spPr/>
    </dgm:pt>
    <dgm:pt modelId="{DB20842C-8500-4280-B6E9-3559867049EB}" type="pres">
      <dgm:prSet presAssocID="{0F6246D0-56EE-4E40-BB3C-B69440448252}" presName="sibTrans" presStyleCnt="0"/>
      <dgm:spPr/>
    </dgm:pt>
    <dgm:pt modelId="{27EC35EF-8084-45B1-95C4-EC9D1C3D5849}" type="pres">
      <dgm:prSet presAssocID="{D4CFC045-8FA8-4218-87A0-F56A9F1E772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F81D4A6-97FF-473A-94A6-42F8FE0DA571}" type="presOf" srcId="{3AF82E7F-B19B-4A56-A3E8-C4917C5D220E}" destId="{793AF084-3E4A-4153-BC29-CEA327C870E6}" srcOrd="0" destOrd="0" presId="urn:microsoft.com/office/officeart/2005/8/layout/default"/>
    <dgm:cxn modelId="{D25E746C-617D-41BF-9B61-196C450F0D79}" type="presOf" srcId="{4B0F3599-CAE2-47EE-9FE3-661C4CBA7A5A}" destId="{1587E142-F838-4740-AE79-19D4E0F363E7}" srcOrd="0" destOrd="0" presId="urn:microsoft.com/office/officeart/2005/8/layout/default"/>
    <dgm:cxn modelId="{52B2DE07-AD2A-44AA-A71F-BB7E624841AC}" srcId="{3AF82E7F-B19B-4A56-A3E8-C4917C5D220E}" destId="{4B0F3599-CAE2-47EE-9FE3-661C4CBA7A5A}" srcOrd="0" destOrd="0" parTransId="{9ABD0729-6350-4CAE-87F5-45FD4B1DBCD9}" sibTransId="{ADD8E9D9-1C5D-4186-A419-70869BB25BCE}"/>
    <dgm:cxn modelId="{5EB87BCB-34D2-4E0C-9D85-3F231476B205}" srcId="{3AF82E7F-B19B-4A56-A3E8-C4917C5D220E}" destId="{D6E7CFA1-703B-4E1A-8B0D-EEDE4BAB5882}" srcOrd="1" destOrd="0" parTransId="{7660627C-B174-4DDA-A629-CB99675EBD14}" sibTransId="{0F6246D0-56EE-4E40-BB3C-B69440448252}"/>
    <dgm:cxn modelId="{84EF0DD6-7DAE-4262-A30B-E6B25C6D9368}" type="presOf" srcId="{D6E7CFA1-703B-4E1A-8B0D-EEDE4BAB5882}" destId="{55FAF2FF-9CC7-47F6-8F89-4EACF0DB625D}" srcOrd="0" destOrd="0" presId="urn:microsoft.com/office/officeart/2005/8/layout/default"/>
    <dgm:cxn modelId="{008DB38A-48EC-4350-821A-CEC9AC84889E}" srcId="{3AF82E7F-B19B-4A56-A3E8-C4917C5D220E}" destId="{D4CFC045-8FA8-4218-87A0-F56A9F1E7726}" srcOrd="2" destOrd="0" parTransId="{99F8B082-21A4-47E4-96B9-D2BBC8DEB5B1}" sibTransId="{D76576AD-0EBA-41A3-8136-92C4520CA4E3}"/>
    <dgm:cxn modelId="{C9579DBC-4BD5-4C6D-B116-39519935DBE7}" type="presOf" srcId="{D4CFC045-8FA8-4218-87A0-F56A9F1E7726}" destId="{27EC35EF-8084-45B1-95C4-EC9D1C3D5849}" srcOrd="0" destOrd="0" presId="urn:microsoft.com/office/officeart/2005/8/layout/default"/>
    <dgm:cxn modelId="{08571BB4-9CA4-48C0-A3D0-6303992C0D9B}" type="presParOf" srcId="{793AF084-3E4A-4153-BC29-CEA327C870E6}" destId="{1587E142-F838-4740-AE79-19D4E0F363E7}" srcOrd="0" destOrd="0" presId="urn:microsoft.com/office/officeart/2005/8/layout/default"/>
    <dgm:cxn modelId="{0F57B634-16E4-45F4-804E-4403C8A89358}" type="presParOf" srcId="{793AF084-3E4A-4153-BC29-CEA327C870E6}" destId="{7DBC0796-4584-4C9F-B9EC-3F2008AC9025}" srcOrd="1" destOrd="0" presId="urn:microsoft.com/office/officeart/2005/8/layout/default"/>
    <dgm:cxn modelId="{5A405EED-8C39-4F1A-A534-DEAE73FA6A4A}" type="presParOf" srcId="{793AF084-3E4A-4153-BC29-CEA327C870E6}" destId="{55FAF2FF-9CC7-47F6-8F89-4EACF0DB625D}" srcOrd="2" destOrd="0" presId="urn:microsoft.com/office/officeart/2005/8/layout/default"/>
    <dgm:cxn modelId="{8A6512C1-3F0D-4C3B-B151-3ACEE0B7244B}" type="presParOf" srcId="{793AF084-3E4A-4153-BC29-CEA327C870E6}" destId="{DB20842C-8500-4280-B6E9-3559867049EB}" srcOrd="3" destOrd="0" presId="urn:microsoft.com/office/officeart/2005/8/layout/default"/>
    <dgm:cxn modelId="{BA3E5444-F3DD-4504-97D6-CD82A1A78A24}" type="presParOf" srcId="{793AF084-3E4A-4153-BC29-CEA327C870E6}" destId="{27EC35EF-8084-45B1-95C4-EC9D1C3D5849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682BC7C-6156-41D9-9565-03B6866815E7}" type="doc">
      <dgm:prSet loTypeId="urn:microsoft.com/office/officeart/2005/8/layout/pList1" loCatId="list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062CA7ED-D4E9-46F1-9D3F-42F7BCC7D138}">
      <dgm:prSet phldrT="[Текст]" custT="1"/>
      <dgm:spPr/>
      <dgm:t>
        <a:bodyPr anchor="ctr"/>
        <a:lstStyle/>
        <a:p>
          <a:r>
            <a:rPr lang="uk-UA" sz="2800" b="1" dirty="0" smtClean="0">
              <a:latin typeface="Georgia" pitchFamily="18" charset="0"/>
            </a:rPr>
            <a:t>біотехнології</a:t>
          </a:r>
          <a:endParaRPr lang="ru-RU" sz="2800" b="1" dirty="0">
            <a:latin typeface="Georgia" pitchFamily="18" charset="0"/>
          </a:endParaRPr>
        </a:p>
      </dgm:t>
    </dgm:pt>
    <dgm:pt modelId="{C11C7E04-683D-48CA-B89B-6E4F07D56C8D}" type="parTrans" cxnId="{4CD09A13-0862-4781-9A19-FADAF2645CFB}">
      <dgm:prSet/>
      <dgm:spPr/>
      <dgm:t>
        <a:bodyPr/>
        <a:lstStyle/>
        <a:p>
          <a:endParaRPr lang="ru-RU"/>
        </a:p>
      </dgm:t>
    </dgm:pt>
    <dgm:pt modelId="{BD4023A8-6493-4CBF-8E4F-7F57A9F9D59C}" type="sibTrans" cxnId="{4CD09A13-0862-4781-9A19-FADAF2645CFB}">
      <dgm:prSet/>
      <dgm:spPr/>
      <dgm:t>
        <a:bodyPr/>
        <a:lstStyle/>
        <a:p>
          <a:endParaRPr lang="ru-RU"/>
        </a:p>
      </dgm:t>
    </dgm:pt>
    <dgm:pt modelId="{26F2CBA3-49F2-4A54-A4C7-B67CC15C79E3}">
      <dgm:prSet phldrT="[Текст]" custT="1"/>
      <dgm:spPr/>
      <dgm:t>
        <a:bodyPr anchor="ctr"/>
        <a:lstStyle/>
        <a:p>
          <a:r>
            <a:rPr lang="uk-UA" sz="2800" b="1" dirty="0" smtClean="0">
              <a:latin typeface="Georgia" pitchFamily="18" charset="0"/>
            </a:rPr>
            <a:t>нанотехнології</a:t>
          </a:r>
          <a:endParaRPr lang="ru-RU" sz="2800" b="1" dirty="0">
            <a:latin typeface="Georgia" pitchFamily="18" charset="0"/>
          </a:endParaRPr>
        </a:p>
      </dgm:t>
    </dgm:pt>
    <dgm:pt modelId="{E6DBE258-0E5D-49DF-B8FD-5535511CEFD2}" type="parTrans" cxnId="{F67162F6-4652-41B6-8429-13ACB0F2041A}">
      <dgm:prSet/>
      <dgm:spPr/>
      <dgm:t>
        <a:bodyPr/>
        <a:lstStyle/>
        <a:p>
          <a:endParaRPr lang="ru-RU"/>
        </a:p>
      </dgm:t>
    </dgm:pt>
    <dgm:pt modelId="{4FE1960E-2615-437E-988D-D05835DB209D}" type="sibTrans" cxnId="{F67162F6-4652-41B6-8429-13ACB0F2041A}">
      <dgm:prSet/>
      <dgm:spPr/>
      <dgm:t>
        <a:bodyPr/>
        <a:lstStyle/>
        <a:p>
          <a:endParaRPr lang="ru-RU"/>
        </a:p>
      </dgm:t>
    </dgm:pt>
    <dgm:pt modelId="{D68626BA-0249-4334-9E5F-A3165C7F9F0F}" type="pres">
      <dgm:prSet presAssocID="{1682BC7C-6156-41D9-9565-03B6866815E7}" presName="Name0" presStyleCnt="0">
        <dgm:presLayoutVars>
          <dgm:dir/>
          <dgm:resizeHandles val="exact"/>
        </dgm:presLayoutVars>
      </dgm:prSet>
      <dgm:spPr/>
    </dgm:pt>
    <dgm:pt modelId="{557CDB95-C331-4B61-B532-5AD3B7542A36}" type="pres">
      <dgm:prSet presAssocID="{062CA7ED-D4E9-46F1-9D3F-42F7BCC7D138}" presName="compNode" presStyleCnt="0"/>
      <dgm:spPr/>
    </dgm:pt>
    <dgm:pt modelId="{5C7C6566-7203-49F4-BC9B-2448226D28C3}" type="pres">
      <dgm:prSet presAssocID="{062CA7ED-D4E9-46F1-9D3F-42F7BCC7D138}" presName="pictRect" presStyleLbl="node1" presStyleIdx="0" presStyleCnt="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8311074C-9005-4AEA-97F3-6F732F7D7357}" type="pres">
      <dgm:prSet presAssocID="{062CA7ED-D4E9-46F1-9D3F-42F7BCC7D138}" presName="textRec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6C7725-B349-4DD2-B04F-542AF9522824}" type="pres">
      <dgm:prSet presAssocID="{BD4023A8-6493-4CBF-8E4F-7F57A9F9D59C}" presName="sibTrans" presStyleLbl="sibTrans2D1" presStyleIdx="0" presStyleCnt="0"/>
      <dgm:spPr/>
    </dgm:pt>
    <dgm:pt modelId="{0B02F3B3-3554-4310-A3A4-69F1AB3B4B53}" type="pres">
      <dgm:prSet presAssocID="{26F2CBA3-49F2-4A54-A4C7-B67CC15C79E3}" presName="compNode" presStyleCnt="0"/>
      <dgm:spPr/>
    </dgm:pt>
    <dgm:pt modelId="{FD8CB360-EF41-4E54-A8C0-34D05ACFDB6E}" type="pres">
      <dgm:prSet presAssocID="{26F2CBA3-49F2-4A54-A4C7-B67CC15C79E3}" presName="pictRect" presStyleLbl="node1" presStyleIdx="1" presStyleCnt="2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D87C398E-5D2D-41F5-8872-D0A967912497}" type="pres">
      <dgm:prSet presAssocID="{26F2CBA3-49F2-4A54-A4C7-B67CC15C79E3}" presName="textRec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FE1CC93-0517-4B0B-B7DD-46A0F6455F12}" type="presOf" srcId="{26F2CBA3-49F2-4A54-A4C7-B67CC15C79E3}" destId="{D87C398E-5D2D-41F5-8872-D0A967912497}" srcOrd="0" destOrd="0" presId="urn:microsoft.com/office/officeart/2005/8/layout/pList1"/>
    <dgm:cxn modelId="{B5FA5AFB-9030-4C7E-AAB4-DE875636369A}" type="presOf" srcId="{BD4023A8-6493-4CBF-8E4F-7F57A9F9D59C}" destId="{0B6C7725-B349-4DD2-B04F-542AF9522824}" srcOrd="0" destOrd="0" presId="urn:microsoft.com/office/officeart/2005/8/layout/pList1"/>
    <dgm:cxn modelId="{A395B0CC-8DC5-46C2-8C44-E9F0059E75E1}" type="presOf" srcId="{062CA7ED-D4E9-46F1-9D3F-42F7BCC7D138}" destId="{8311074C-9005-4AEA-97F3-6F732F7D7357}" srcOrd="0" destOrd="0" presId="urn:microsoft.com/office/officeart/2005/8/layout/pList1"/>
    <dgm:cxn modelId="{F67162F6-4652-41B6-8429-13ACB0F2041A}" srcId="{1682BC7C-6156-41D9-9565-03B6866815E7}" destId="{26F2CBA3-49F2-4A54-A4C7-B67CC15C79E3}" srcOrd="1" destOrd="0" parTransId="{E6DBE258-0E5D-49DF-B8FD-5535511CEFD2}" sibTransId="{4FE1960E-2615-437E-988D-D05835DB209D}"/>
    <dgm:cxn modelId="{E055554B-F009-4140-A917-CA313564D1B1}" type="presOf" srcId="{1682BC7C-6156-41D9-9565-03B6866815E7}" destId="{D68626BA-0249-4334-9E5F-A3165C7F9F0F}" srcOrd="0" destOrd="0" presId="urn:microsoft.com/office/officeart/2005/8/layout/pList1"/>
    <dgm:cxn modelId="{4CD09A13-0862-4781-9A19-FADAF2645CFB}" srcId="{1682BC7C-6156-41D9-9565-03B6866815E7}" destId="{062CA7ED-D4E9-46F1-9D3F-42F7BCC7D138}" srcOrd="0" destOrd="0" parTransId="{C11C7E04-683D-48CA-B89B-6E4F07D56C8D}" sibTransId="{BD4023A8-6493-4CBF-8E4F-7F57A9F9D59C}"/>
    <dgm:cxn modelId="{2FAA8E7D-4DAA-45B9-B454-560FD9CFFB61}" type="presParOf" srcId="{D68626BA-0249-4334-9E5F-A3165C7F9F0F}" destId="{557CDB95-C331-4B61-B532-5AD3B7542A36}" srcOrd="0" destOrd="0" presId="urn:microsoft.com/office/officeart/2005/8/layout/pList1"/>
    <dgm:cxn modelId="{51356D4E-B75C-45F2-9EC1-76FF65662FBE}" type="presParOf" srcId="{557CDB95-C331-4B61-B532-5AD3B7542A36}" destId="{5C7C6566-7203-49F4-BC9B-2448226D28C3}" srcOrd="0" destOrd="0" presId="urn:microsoft.com/office/officeart/2005/8/layout/pList1"/>
    <dgm:cxn modelId="{E521F739-D968-436C-B62C-29AB6967E972}" type="presParOf" srcId="{557CDB95-C331-4B61-B532-5AD3B7542A36}" destId="{8311074C-9005-4AEA-97F3-6F732F7D7357}" srcOrd="1" destOrd="0" presId="urn:microsoft.com/office/officeart/2005/8/layout/pList1"/>
    <dgm:cxn modelId="{E36E85C3-7517-4D99-B386-517D80B9F444}" type="presParOf" srcId="{D68626BA-0249-4334-9E5F-A3165C7F9F0F}" destId="{0B6C7725-B349-4DD2-B04F-542AF9522824}" srcOrd="1" destOrd="0" presId="urn:microsoft.com/office/officeart/2005/8/layout/pList1"/>
    <dgm:cxn modelId="{C9604AB7-5C55-468B-ADAB-D994C447A146}" type="presParOf" srcId="{D68626BA-0249-4334-9E5F-A3165C7F9F0F}" destId="{0B02F3B3-3554-4310-A3A4-69F1AB3B4B53}" srcOrd="2" destOrd="0" presId="urn:microsoft.com/office/officeart/2005/8/layout/pList1"/>
    <dgm:cxn modelId="{E08B7E3B-34DA-4ECD-A76D-D9613C2CA1FB}" type="presParOf" srcId="{0B02F3B3-3554-4310-A3A4-69F1AB3B4B53}" destId="{FD8CB360-EF41-4E54-A8C0-34D05ACFDB6E}" srcOrd="0" destOrd="0" presId="urn:microsoft.com/office/officeart/2005/8/layout/pList1"/>
    <dgm:cxn modelId="{683EC2E8-CE51-445B-915D-DF73500FD839}" type="presParOf" srcId="{0B02F3B3-3554-4310-A3A4-69F1AB3B4B53}" destId="{D87C398E-5D2D-41F5-8872-D0A967912497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FA66213-B8C8-45C5-8076-298DD7DA3B80}" type="doc">
      <dgm:prSet loTypeId="urn:microsoft.com/office/officeart/2005/8/layout/default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4AB320DE-CA18-48F1-BE78-1856D4682704}">
      <dgm:prSet phldrT="[Текст]"/>
      <dgm:spPr/>
      <dgm:t>
        <a:bodyPr/>
        <a:lstStyle/>
        <a:p>
          <a:r>
            <a:rPr lang="uk-UA" b="1" i="0" smtClean="0">
              <a:latin typeface="Georgia" pitchFamily="18" charset="0"/>
            </a:rPr>
            <a:t>Содова промисловість </a:t>
          </a:r>
          <a:endParaRPr lang="ru-RU" b="1" i="0" dirty="0">
            <a:latin typeface="Georgia" pitchFamily="18" charset="0"/>
          </a:endParaRPr>
        </a:p>
      </dgm:t>
    </dgm:pt>
    <dgm:pt modelId="{9BF3E8B3-73E6-4B1E-B35E-44ED08B30745}" type="parTrans" cxnId="{A6365AE7-94D6-45FE-B4FA-3E54787FE9A6}">
      <dgm:prSet/>
      <dgm:spPr/>
      <dgm:t>
        <a:bodyPr/>
        <a:lstStyle/>
        <a:p>
          <a:endParaRPr lang="ru-RU"/>
        </a:p>
      </dgm:t>
    </dgm:pt>
    <dgm:pt modelId="{A9D7B19E-AE7E-44B9-8516-8C106F765659}" type="sibTrans" cxnId="{A6365AE7-94D6-45FE-B4FA-3E54787FE9A6}">
      <dgm:prSet/>
      <dgm:spPr/>
      <dgm:t>
        <a:bodyPr/>
        <a:lstStyle/>
        <a:p>
          <a:endParaRPr lang="ru-RU"/>
        </a:p>
      </dgm:t>
    </dgm:pt>
    <dgm:pt modelId="{673A6288-AF76-47C2-9474-6561D3764995}">
      <dgm:prSet phldrT="[Текст]"/>
      <dgm:spPr/>
      <dgm:t>
        <a:bodyPr/>
        <a:lstStyle/>
        <a:p>
          <a:r>
            <a:rPr lang="uk-UA" b="1" i="0" smtClean="0">
              <a:latin typeface="Georgia" pitchFamily="18" charset="0"/>
            </a:rPr>
            <a:t>Хлорна промисловість</a:t>
          </a:r>
          <a:endParaRPr lang="ru-RU" b="1" i="0" dirty="0">
            <a:latin typeface="Georgia" pitchFamily="18" charset="0"/>
          </a:endParaRPr>
        </a:p>
      </dgm:t>
    </dgm:pt>
    <dgm:pt modelId="{0EAAE805-ED85-40D1-9B05-4316469B314F}" type="parTrans" cxnId="{DDD0AF29-55A7-4F61-B876-A4D252036B34}">
      <dgm:prSet/>
      <dgm:spPr/>
      <dgm:t>
        <a:bodyPr/>
        <a:lstStyle/>
        <a:p>
          <a:endParaRPr lang="ru-RU"/>
        </a:p>
      </dgm:t>
    </dgm:pt>
    <dgm:pt modelId="{3E9CC5DD-E857-442C-88B0-0515AC5A12F1}" type="sibTrans" cxnId="{DDD0AF29-55A7-4F61-B876-A4D252036B34}">
      <dgm:prSet/>
      <dgm:spPr/>
      <dgm:t>
        <a:bodyPr/>
        <a:lstStyle/>
        <a:p>
          <a:endParaRPr lang="ru-RU"/>
        </a:p>
      </dgm:t>
    </dgm:pt>
    <dgm:pt modelId="{E4C4FCE0-ED80-4600-AE26-1FA7EDFEB293}">
      <dgm:prSet phldrT="[Текст]"/>
      <dgm:spPr/>
      <dgm:t>
        <a:bodyPr/>
        <a:lstStyle/>
        <a:p>
          <a:r>
            <a:rPr lang="uk-UA" b="1" i="0" smtClean="0">
              <a:latin typeface="Georgia" pitchFamily="18" charset="0"/>
            </a:rPr>
            <a:t>Сірчанокислотна промисловість</a:t>
          </a:r>
          <a:endParaRPr lang="ru-RU" b="1" i="0" dirty="0">
            <a:latin typeface="Georgia" pitchFamily="18" charset="0"/>
          </a:endParaRPr>
        </a:p>
      </dgm:t>
    </dgm:pt>
    <dgm:pt modelId="{3A70697E-5CD0-4ABA-B34B-A078FFE84DBB}" type="parTrans" cxnId="{1A13467C-2482-4658-9F0F-B11E0AE7E4A3}">
      <dgm:prSet/>
      <dgm:spPr/>
      <dgm:t>
        <a:bodyPr/>
        <a:lstStyle/>
        <a:p>
          <a:endParaRPr lang="ru-RU"/>
        </a:p>
      </dgm:t>
    </dgm:pt>
    <dgm:pt modelId="{5519EDC6-FB8F-4907-B6A5-8CEEBA554B0E}" type="sibTrans" cxnId="{1A13467C-2482-4658-9F0F-B11E0AE7E4A3}">
      <dgm:prSet/>
      <dgm:spPr/>
      <dgm:t>
        <a:bodyPr/>
        <a:lstStyle/>
        <a:p>
          <a:endParaRPr lang="ru-RU"/>
        </a:p>
      </dgm:t>
    </dgm:pt>
    <dgm:pt modelId="{80326AB8-7773-4781-8B29-8402D0D8F747}">
      <dgm:prSet phldrT="[Текст]"/>
      <dgm:spPr/>
      <dgm:t>
        <a:bodyPr/>
        <a:lstStyle/>
        <a:p>
          <a:r>
            <a:rPr lang="uk-UA" b="1" i="0" smtClean="0">
              <a:latin typeface="Georgia" pitchFamily="18" charset="0"/>
            </a:rPr>
            <a:t>Сажова промисловість </a:t>
          </a:r>
          <a:endParaRPr lang="ru-RU" b="1" i="0" dirty="0">
            <a:latin typeface="Georgia" pitchFamily="18" charset="0"/>
          </a:endParaRPr>
        </a:p>
      </dgm:t>
    </dgm:pt>
    <dgm:pt modelId="{62888E64-7299-4152-9DC5-0F0689B4E16C}" type="parTrans" cxnId="{DE68806E-8E99-4AE4-9B33-01B3E0644425}">
      <dgm:prSet/>
      <dgm:spPr/>
      <dgm:t>
        <a:bodyPr/>
        <a:lstStyle/>
        <a:p>
          <a:endParaRPr lang="ru-RU"/>
        </a:p>
      </dgm:t>
    </dgm:pt>
    <dgm:pt modelId="{9985FA1B-308F-4D6C-86C6-BFA368BBDA31}" type="sibTrans" cxnId="{DE68806E-8E99-4AE4-9B33-01B3E0644425}">
      <dgm:prSet/>
      <dgm:spPr/>
      <dgm:t>
        <a:bodyPr/>
        <a:lstStyle/>
        <a:p>
          <a:endParaRPr lang="ru-RU"/>
        </a:p>
      </dgm:t>
    </dgm:pt>
    <dgm:pt modelId="{35446EA7-BE45-4367-8281-BADA4E629F71}">
      <dgm:prSet phldrT="[Текст]"/>
      <dgm:spPr/>
      <dgm:t>
        <a:bodyPr/>
        <a:lstStyle/>
        <a:p>
          <a:r>
            <a:rPr lang="uk-UA" b="1" i="0" smtClean="0">
              <a:latin typeface="Georgia" pitchFamily="18" charset="0"/>
            </a:rPr>
            <a:t>Виробництво добрив</a:t>
          </a:r>
          <a:endParaRPr lang="ru-RU" b="1" i="0" dirty="0">
            <a:latin typeface="Georgia" pitchFamily="18" charset="0"/>
          </a:endParaRPr>
        </a:p>
      </dgm:t>
    </dgm:pt>
    <dgm:pt modelId="{963568AE-9AA9-426C-8FB7-CC0EECC781D5}" type="parTrans" cxnId="{6DE5D2D2-5F25-470E-B44F-7392F02DCA75}">
      <dgm:prSet/>
      <dgm:spPr/>
      <dgm:t>
        <a:bodyPr/>
        <a:lstStyle/>
        <a:p>
          <a:endParaRPr lang="ru-RU"/>
        </a:p>
      </dgm:t>
    </dgm:pt>
    <dgm:pt modelId="{C06E87EE-9B94-43A6-AA47-910FA1EB06EC}" type="sibTrans" cxnId="{6DE5D2D2-5F25-470E-B44F-7392F02DCA75}">
      <dgm:prSet/>
      <dgm:spPr/>
      <dgm:t>
        <a:bodyPr/>
        <a:lstStyle/>
        <a:p>
          <a:endParaRPr lang="ru-RU"/>
        </a:p>
      </dgm:t>
    </dgm:pt>
    <dgm:pt modelId="{99BF20D1-CFD8-4F6C-82D5-362448EC2C98}">
      <dgm:prSet phldrT="[Текст]"/>
      <dgm:spPr/>
      <dgm:t>
        <a:bodyPr/>
        <a:lstStyle/>
        <a:p>
          <a:r>
            <a:rPr lang="uk-UA" b="1" i="0" smtClean="0">
              <a:latin typeface="Georgia" pitchFamily="18" charset="0"/>
            </a:rPr>
            <a:t>Полімерна промисловість</a:t>
          </a:r>
          <a:endParaRPr lang="ru-RU" b="1" i="0" dirty="0">
            <a:latin typeface="Georgia" pitchFamily="18" charset="0"/>
          </a:endParaRPr>
        </a:p>
      </dgm:t>
    </dgm:pt>
    <dgm:pt modelId="{755A7814-8571-438B-90DF-40994B0C8CE5}" type="parTrans" cxnId="{39AD6119-6415-4F87-A926-DC7C1AD85586}">
      <dgm:prSet/>
      <dgm:spPr/>
    </dgm:pt>
    <dgm:pt modelId="{2F28211D-BB77-4E3C-9629-68BD886959D3}" type="sibTrans" cxnId="{39AD6119-6415-4F87-A926-DC7C1AD85586}">
      <dgm:prSet/>
      <dgm:spPr/>
    </dgm:pt>
    <dgm:pt modelId="{35F52612-A72F-465A-80BA-C94956EE3F51}">
      <dgm:prSet phldrT="[Текст]"/>
      <dgm:spPr/>
      <dgm:t>
        <a:bodyPr/>
        <a:lstStyle/>
        <a:p>
          <a:r>
            <a:rPr lang="uk-UA" b="1" i="0" smtClean="0">
              <a:latin typeface="Georgia" pitchFamily="18" charset="0"/>
            </a:rPr>
            <a:t>Лакофарбова промисловість </a:t>
          </a:r>
          <a:endParaRPr lang="ru-RU" b="1" i="0" dirty="0">
            <a:latin typeface="Georgia" pitchFamily="18" charset="0"/>
          </a:endParaRPr>
        </a:p>
      </dgm:t>
    </dgm:pt>
    <dgm:pt modelId="{91B2DE63-0570-49F7-B7BD-5FACBD36CD11}" type="parTrans" cxnId="{F603B1ED-A91D-4631-9FB0-C5399791CF01}">
      <dgm:prSet/>
      <dgm:spPr/>
    </dgm:pt>
    <dgm:pt modelId="{79E34715-D81B-4D15-B970-A3780206025D}" type="sibTrans" cxnId="{F603B1ED-A91D-4631-9FB0-C5399791CF01}">
      <dgm:prSet/>
      <dgm:spPr/>
    </dgm:pt>
    <dgm:pt modelId="{09EDD1E0-6837-4387-A202-E56EB0FD5620}">
      <dgm:prSet phldrT="[Текст]"/>
      <dgm:spPr/>
      <dgm:t>
        <a:bodyPr/>
        <a:lstStyle/>
        <a:p>
          <a:r>
            <a:rPr lang="uk-UA" b="1" i="0" smtClean="0">
              <a:latin typeface="Georgia" pitchFamily="18" charset="0"/>
            </a:rPr>
            <a:t>Парфумерна промисловість </a:t>
          </a:r>
          <a:endParaRPr lang="ru-RU" b="1" i="0" dirty="0">
            <a:latin typeface="Georgia" pitchFamily="18" charset="0"/>
          </a:endParaRPr>
        </a:p>
      </dgm:t>
    </dgm:pt>
    <dgm:pt modelId="{98B3DD50-C1DC-4E27-BCFF-EB27438B7DFD}" type="parTrans" cxnId="{ACF5C164-C07D-4E2B-84AB-E29856BF5EB9}">
      <dgm:prSet/>
      <dgm:spPr/>
    </dgm:pt>
    <dgm:pt modelId="{5A55CB0E-B1B8-44EB-9D49-13BC3E895E2B}" type="sibTrans" cxnId="{ACF5C164-C07D-4E2B-84AB-E29856BF5EB9}">
      <dgm:prSet/>
      <dgm:spPr/>
    </dgm:pt>
    <dgm:pt modelId="{511B83F0-E8D9-49E1-9AF0-8A61A56E3BEE}">
      <dgm:prSet phldrT="[Текст]"/>
      <dgm:spPr/>
      <dgm:t>
        <a:bodyPr/>
        <a:lstStyle/>
        <a:p>
          <a:r>
            <a:rPr lang="uk-UA" b="1" i="0" dirty="0" smtClean="0">
              <a:latin typeface="Georgia" pitchFamily="18" charset="0"/>
            </a:rPr>
            <a:t>Фармацевтична промисловість </a:t>
          </a:r>
          <a:endParaRPr lang="ru-RU" b="1" i="0" dirty="0">
            <a:latin typeface="Georgia" pitchFamily="18" charset="0"/>
          </a:endParaRPr>
        </a:p>
      </dgm:t>
    </dgm:pt>
    <dgm:pt modelId="{2E0B7101-DFEA-424B-8E0C-C028DD713530}" type="parTrans" cxnId="{1D4A0ABA-B539-46DB-8A84-60051D2BAC23}">
      <dgm:prSet/>
      <dgm:spPr/>
    </dgm:pt>
    <dgm:pt modelId="{392154C3-50C5-46C4-9AC0-CDAFE9236756}" type="sibTrans" cxnId="{1D4A0ABA-B539-46DB-8A84-60051D2BAC23}">
      <dgm:prSet/>
      <dgm:spPr/>
    </dgm:pt>
    <dgm:pt modelId="{B0C8924B-A52F-4F31-954D-19B05DD53E34}" type="pres">
      <dgm:prSet presAssocID="{CFA66213-B8C8-45C5-8076-298DD7DA3B80}" presName="diagram" presStyleCnt="0">
        <dgm:presLayoutVars>
          <dgm:dir/>
          <dgm:resizeHandles val="exact"/>
        </dgm:presLayoutVars>
      </dgm:prSet>
      <dgm:spPr/>
    </dgm:pt>
    <dgm:pt modelId="{A230DC14-642C-4998-87BE-0C0A4C6B9B7C}" type="pres">
      <dgm:prSet presAssocID="{4AB320DE-CA18-48F1-BE78-1856D4682704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933548-9799-4561-995E-AF3E70E53ACF}" type="pres">
      <dgm:prSet presAssocID="{A9D7B19E-AE7E-44B9-8516-8C106F765659}" presName="sibTrans" presStyleCnt="0"/>
      <dgm:spPr/>
    </dgm:pt>
    <dgm:pt modelId="{D921A34E-509A-4860-9491-88D8205BB336}" type="pres">
      <dgm:prSet presAssocID="{673A6288-AF76-47C2-9474-6561D3764995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2B32B4-9B6A-421C-A192-1F064EAF8BDC}" type="pres">
      <dgm:prSet presAssocID="{3E9CC5DD-E857-442C-88B0-0515AC5A12F1}" presName="sibTrans" presStyleCnt="0"/>
      <dgm:spPr/>
    </dgm:pt>
    <dgm:pt modelId="{97DFA696-C106-4893-8222-ED4A2F4BCEC6}" type="pres">
      <dgm:prSet presAssocID="{E4C4FCE0-ED80-4600-AE26-1FA7EDFEB293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B604D3-3E87-4701-8391-0084DD986C07}" type="pres">
      <dgm:prSet presAssocID="{5519EDC6-FB8F-4907-B6A5-8CEEBA554B0E}" presName="sibTrans" presStyleCnt="0"/>
      <dgm:spPr/>
    </dgm:pt>
    <dgm:pt modelId="{18950B98-E9E6-43E5-977E-6E59F231DA07}" type="pres">
      <dgm:prSet presAssocID="{80326AB8-7773-4781-8B29-8402D0D8F747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FB9E9A-DDE8-46F1-A31A-95C97D7E8928}" type="pres">
      <dgm:prSet presAssocID="{9985FA1B-308F-4D6C-86C6-BFA368BBDA31}" presName="sibTrans" presStyleCnt="0"/>
      <dgm:spPr/>
    </dgm:pt>
    <dgm:pt modelId="{F66E3E2D-668A-4EC0-BA42-A7A01C061611}" type="pres">
      <dgm:prSet presAssocID="{35446EA7-BE45-4367-8281-BADA4E629F71}" presName="node" presStyleLbl="node1" presStyleIdx="4" presStyleCnt="9">
        <dgm:presLayoutVars>
          <dgm:bulletEnabled val="1"/>
        </dgm:presLayoutVars>
      </dgm:prSet>
      <dgm:spPr/>
    </dgm:pt>
    <dgm:pt modelId="{9D9C02F3-8708-421A-B430-A7CE58A0FC93}" type="pres">
      <dgm:prSet presAssocID="{C06E87EE-9B94-43A6-AA47-910FA1EB06EC}" presName="sibTrans" presStyleCnt="0"/>
      <dgm:spPr/>
    </dgm:pt>
    <dgm:pt modelId="{9570F1C8-93A9-454F-B6A6-5BE58373EB65}" type="pres">
      <dgm:prSet presAssocID="{99BF20D1-CFD8-4F6C-82D5-362448EC2C98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FAD9C1-BCF0-4172-8E43-5B859C35F683}" type="pres">
      <dgm:prSet presAssocID="{2F28211D-BB77-4E3C-9629-68BD886959D3}" presName="sibTrans" presStyleCnt="0"/>
      <dgm:spPr/>
    </dgm:pt>
    <dgm:pt modelId="{2C21DA10-E2D5-4F18-88C7-735F645A15B1}" type="pres">
      <dgm:prSet presAssocID="{35F52612-A72F-465A-80BA-C94956EE3F51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915A1D-6761-40C2-A391-0CEF64CFCB83}" type="pres">
      <dgm:prSet presAssocID="{79E34715-D81B-4D15-B970-A3780206025D}" presName="sibTrans" presStyleCnt="0"/>
      <dgm:spPr/>
    </dgm:pt>
    <dgm:pt modelId="{30553DCA-C143-422C-A817-C5EAED5C85A5}" type="pres">
      <dgm:prSet presAssocID="{09EDD1E0-6837-4387-A202-E56EB0FD5620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2E6B34-7AC0-47C3-A1FB-373906396580}" type="pres">
      <dgm:prSet presAssocID="{5A55CB0E-B1B8-44EB-9D49-13BC3E895E2B}" presName="sibTrans" presStyleCnt="0"/>
      <dgm:spPr/>
    </dgm:pt>
    <dgm:pt modelId="{3C6C6E4F-08AA-4DA8-AE08-4DBBA31FB5E0}" type="pres">
      <dgm:prSet presAssocID="{511B83F0-E8D9-49E1-9AF0-8A61A56E3BEE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6365AE7-94D6-45FE-B4FA-3E54787FE9A6}" srcId="{CFA66213-B8C8-45C5-8076-298DD7DA3B80}" destId="{4AB320DE-CA18-48F1-BE78-1856D4682704}" srcOrd="0" destOrd="0" parTransId="{9BF3E8B3-73E6-4B1E-B35E-44ED08B30745}" sibTransId="{A9D7B19E-AE7E-44B9-8516-8C106F765659}"/>
    <dgm:cxn modelId="{ACF5C164-C07D-4E2B-84AB-E29856BF5EB9}" srcId="{CFA66213-B8C8-45C5-8076-298DD7DA3B80}" destId="{09EDD1E0-6837-4387-A202-E56EB0FD5620}" srcOrd="7" destOrd="0" parTransId="{98B3DD50-C1DC-4E27-BCFF-EB27438B7DFD}" sibTransId="{5A55CB0E-B1B8-44EB-9D49-13BC3E895E2B}"/>
    <dgm:cxn modelId="{DE68806E-8E99-4AE4-9B33-01B3E0644425}" srcId="{CFA66213-B8C8-45C5-8076-298DD7DA3B80}" destId="{80326AB8-7773-4781-8B29-8402D0D8F747}" srcOrd="3" destOrd="0" parTransId="{62888E64-7299-4152-9DC5-0F0689B4E16C}" sibTransId="{9985FA1B-308F-4D6C-86C6-BFA368BBDA31}"/>
    <dgm:cxn modelId="{DDD0AF29-55A7-4F61-B876-A4D252036B34}" srcId="{CFA66213-B8C8-45C5-8076-298DD7DA3B80}" destId="{673A6288-AF76-47C2-9474-6561D3764995}" srcOrd="1" destOrd="0" parTransId="{0EAAE805-ED85-40D1-9B05-4316469B314F}" sibTransId="{3E9CC5DD-E857-442C-88B0-0515AC5A12F1}"/>
    <dgm:cxn modelId="{F603B1ED-A91D-4631-9FB0-C5399791CF01}" srcId="{CFA66213-B8C8-45C5-8076-298DD7DA3B80}" destId="{35F52612-A72F-465A-80BA-C94956EE3F51}" srcOrd="6" destOrd="0" parTransId="{91B2DE63-0570-49F7-B7BD-5FACBD36CD11}" sibTransId="{79E34715-D81B-4D15-B970-A3780206025D}"/>
    <dgm:cxn modelId="{DD990731-EFE9-47BE-B19D-FF01316979E4}" type="presOf" srcId="{99BF20D1-CFD8-4F6C-82D5-362448EC2C98}" destId="{9570F1C8-93A9-454F-B6A6-5BE58373EB65}" srcOrd="0" destOrd="0" presId="urn:microsoft.com/office/officeart/2005/8/layout/default"/>
    <dgm:cxn modelId="{69CD37F6-DA17-4A00-8690-4DBDB328696B}" type="presOf" srcId="{4AB320DE-CA18-48F1-BE78-1856D4682704}" destId="{A230DC14-642C-4998-87BE-0C0A4C6B9B7C}" srcOrd="0" destOrd="0" presId="urn:microsoft.com/office/officeart/2005/8/layout/default"/>
    <dgm:cxn modelId="{6DE5D2D2-5F25-470E-B44F-7392F02DCA75}" srcId="{CFA66213-B8C8-45C5-8076-298DD7DA3B80}" destId="{35446EA7-BE45-4367-8281-BADA4E629F71}" srcOrd="4" destOrd="0" parTransId="{963568AE-9AA9-426C-8FB7-CC0EECC781D5}" sibTransId="{C06E87EE-9B94-43A6-AA47-910FA1EB06EC}"/>
    <dgm:cxn modelId="{9A8C1F5E-D8D9-43C9-9212-A315F156B3D3}" type="presOf" srcId="{35F52612-A72F-465A-80BA-C94956EE3F51}" destId="{2C21DA10-E2D5-4F18-88C7-735F645A15B1}" srcOrd="0" destOrd="0" presId="urn:microsoft.com/office/officeart/2005/8/layout/default"/>
    <dgm:cxn modelId="{90F8C068-EC82-4192-9ECA-849B95BBBAEE}" type="presOf" srcId="{673A6288-AF76-47C2-9474-6561D3764995}" destId="{D921A34E-509A-4860-9491-88D8205BB336}" srcOrd="0" destOrd="0" presId="urn:microsoft.com/office/officeart/2005/8/layout/default"/>
    <dgm:cxn modelId="{39AD6119-6415-4F87-A926-DC7C1AD85586}" srcId="{CFA66213-B8C8-45C5-8076-298DD7DA3B80}" destId="{99BF20D1-CFD8-4F6C-82D5-362448EC2C98}" srcOrd="5" destOrd="0" parTransId="{755A7814-8571-438B-90DF-40994B0C8CE5}" sibTransId="{2F28211D-BB77-4E3C-9629-68BD886959D3}"/>
    <dgm:cxn modelId="{3340EA11-F15F-457A-AD56-0043F88AE1FA}" type="presOf" srcId="{09EDD1E0-6837-4387-A202-E56EB0FD5620}" destId="{30553DCA-C143-422C-A817-C5EAED5C85A5}" srcOrd="0" destOrd="0" presId="urn:microsoft.com/office/officeart/2005/8/layout/default"/>
    <dgm:cxn modelId="{E46C0A70-6E21-4403-867E-7AA94DBE053D}" type="presOf" srcId="{35446EA7-BE45-4367-8281-BADA4E629F71}" destId="{F66E3E2D-668A-4EC0-BA42-A7A01C061611}" srcOrd="0" destOrd="0" presId="urn:microsoft.com/office/officeart/2005/8/layout/default"/>
    <dgm:cxn modelId="{1A13467C-2482-4658-9F0F-B11E0AE7E4A3}" srcId="{CFA66213-B8C8-45C5-8076-298DD7DA3B80}" destId="{E4C4FCE0-ED80-4600-AE26-1FA7EDFEB293}" srcOrd="2" destOrd="0" parTransId="{3A70697E-5CD0-4ABA-B34B-A078FFE84DBB}" sibTransId="{5519EDC6-FB8F-4907-B6A5-8CEEBA554B0E}"/>
    <dgm:cxn modelId="{92117426-6EB3-4B8B-B77D-6844873F090F}" type="presOf" srcId="{E4C4FCE0-ED80-4600-AE26-1FA7EDFEB293}" destId="{97DFA696-C106-4893-8222-ED4A2F4BCEC6}" srcOrd="0" destOrd="0" presId="urn:microsoft.com/office/officeart/2005/8/layout/default"/>
    <dgm:cxn modelId="{5F568E09-17FE-4A59-89DC-A32A2019AADC}" type="presOf" srcId="{511B83F0-E8D9-49E1-9AF0-8A61A56E3BEE}" destId="{3C6C6E4F-08AA-4DA8-AE08-4DBBA31FB5E0}" srcOrd="0" destOrd="0" presId="urn:microsoft.com/office/officeart/2005/8/layout/default"/>
    <dgm:cxn modelId="{B4FC2B0F-F162-4CEB-ADEB-1EAB0620A55F}" type="presOf" srcId="{80326AB8-7773-4781-8B29-8402D0D8F747}" destId="{18950B98-E9E6-43E5-977E-6E59F231DA07}" srcOrd="0" destOrd="0" presId="urn:microsoft.com/office/officeart/2005/8/layout/default"/>
    <dgm:cxn modelId="{1D4A0ABA-B539-46DB-8A84-60051D2BAC23}" srcId="{CFA66213-B8C8-45C5-8076-298DD7DA3B80}" destId="{511B83F0-E8D9-49E1-9AF0-8A61A56E3BEE}" srcOrd="8" destOrd="0" parTransId="{2E0B7101-DFEA-424B-8E0C-C028DD713530}" sibTransId="{392154C3-50C5-46C4-9AC0-CDAFE9236756}"/>
    <dgm:cxn modelId="{8297FF70-4826-4512-8EC3-5133C335AF0A}" type="presOf" srcId="{CFA66213-B8C8-45C5-8076-298DD7DA3B80}" destId="{B0C8924B-A52F-4F31-954D-19B05DD53E34}" srcOrd="0" destOrd="0" presId="urn:microsoft.com/office/officeart/2005/8/layout/default"/>
    <dgm:cxn modelId="{E9EEEABE-AF20-4585-893B-628C5C92F250}" type="presParOf" srcId="{B0C8924B-A52F-4F31-954D-19B05DD53E34}" destId="{A230DC14-642C-4998-87BE-0C0A4C6B9B7C}" srcOrd="0" destOrd="0" presId="urn:microsoft.com/office/officeart/2005/8/layout/default"/>
    <dgm:cxn modelId="{B9B80983-081B-4502-814B-F9CF3D5C962E}" type="presParOf" srcId="{B0C8924B-A52F-4F31-954D-19B05DD53E34}" destId="{93933548-9799-4561-995E-AF3E70E53ACF}" srcOrd="1" destOrd="0" presId="urn:microsoft.com/office/officeart/2005/8/layout/default"/>
    <dgm:cxn modelId="{36D5A187-BDB7-44FB-BBEE-B35FD4F9BE13}" type="presParOf" srcId="{B0C8924B-A52F-4F31-954D-19B05DD53E34}" destId="{D921A34E-509A-4860-9491-88D8205BB336}" srcOrd="2" destOrd="0" presId="urn:microsoft.com/office/officeart/2005/8/layout/default"/>
    <dgm:cxn modelId="{BD61D362-CCED-4D78-9B5E-B091A08CFE7E}" type="presParOf" srcId="{B0C8924B-A52F-4F31-954D-19B05DD53E34}" destId="{052B32B4-9B6A-421C-A192-1F064EAF8BDC}" srcOrd="3" destOrd="0" presId="urn:microsoft.com/office/officeart/2005/8/layout/default"/>
    <dgm:cxn modelId="{46FA9922-63CA-462F-B838-4FEEAEFD4C83}" type="presParOf" srcId="{B0C8924B-A52F-4F31-954D-19B05DD53E34}" destId="{97DFA696-C106-4893-8222-ED4A2F4BCEC6}" srcOrd="4" destOrd="0" presId="urn:microsoft.com/office/officeart/2005/8/layout/default"/>
    <dgm:cxn modelId="{D8A985C6-3F95-457F-9F2E-F80B622FAB89}" type="presParOf" srcId="{B0C8924B-A52F-4F31-954D-19B05DD53E34}" destId="{0DB604D3-3E87-4701-8391-0084DD986C07}" srcOrd="5" destOrd="0" presId="urn:microsoft.com/office/officeart/2005/8/layout/default"/>
    <dgm:cxn modelId="{7E832CEE-B246-4055-9713-297E09AB9525}" type="presParOf" srcId="{B0C8924B-A52F-4F31-954D-19B05DD53E34}" destId="{18950B98-E9E6-43E5-977E-6E59F231DA07}" srcOrd="6" destOrd="0" presId="urn:microsoft.com/office/officeart/2005/8/layout/default"/>
    <dgm:cxn modelId="{E2A60BE3-6FE2-4F53-AF34-360123B9E364}" type="presParOf" srcId="{B0C8924B-A52F-4F31-954D-19B05DD53E34}" destId="{57FB9E9A-DDE8-46F1-A31A-95C97D7E8928}" srcOrd="7" destOrd="0" presId="urn:microsoft.com/office/officeart/2005/8/layout/default"/>
    <dgm:cxn modelId="{CE185CBF-3512-43EF-9A58-C5BC7183F3D3}" type="presParOf" srcId="{B0C8924B-A52F-4F31-954D-19B05DD53E34}" destId="{F66E3E2D-668A-4EC0-BA42-A7A01C061611}" srcOrd="8" destOrd="0" presId="urn:microsoft.com/office/officeart/2005/8/layout/default"/>
    <dgm:cxn modelId="{E26035A2-F355-460E-99E8-86987444F163}" type="presParOf" srcId="{B0C8924B-A52F-4F31-954D-19B05DD53E34}" destId="{9D9C02F3-8708-421A-B430-A7CE58A0FC93}" srcOrd="9" destOrd="0" presId="urn:microsoft.com/office/officeart/2005/8/layout/default"/>
    <dgm:cxn modelId="{DD2A16A7-5051-49DD-8431-F39A504DEB5A}" type="presParOf" srcId="{B0C8924B-A52F-4F31-954D-19B05DD53E34}" destId="{9570F1C8-93A9-454F-B6A6-5BE58373EB65}" srcOrd="10" destOrd="0" presId="urn:microsoft.com/office/officeart/2005/8/layout/default"/>
    <dgm:cxn modelId="{AB910B52-4401-42DE-BF8F-655EA31BCD64}" type="presParOf" srcId="{B0C8924B-A52F-4F31-954D-19B05DD53E34}" destId="{45FAD9C1-BCF0-4172-8E43-5B859C35F683}" srcOrd="11" destOrd="0" presId="urn:microsoft.com/office/officeart/2005/8/layout/default"/>
    <dgm:cxn modelId="{01B5D77A-FC86-4C78-B478-641C4FC818A9}" type="presParOf" srcId="{B0C8924B-A52F-4F31-954D-19B05DD53E34}" destId="{2C21DA10-E2D5-4F18-88C7-735F645A15B1}" srcOrd="12" destOrd="0" presId="urn:microsoft.com/office/officeart/2005/8/layout/default"/>
    <dgm:cxn modelId="{F5909706-4A54-4A19-8BE0-DF65444B1068}" type="presParOf" srcId="{B0C8924B-A52F-4F31-954D-19B05DD53E34}" destId="{7C915A1D-6761-40C2-A391-0CEF64CFCB83}" srcOrd="13" destOrd="0" presId="urn:microsoft.com/office/officeart/2005/8/layout/default"/>
    <dgm:cxn modelId="{9673A7C9-FF8F-44F0-BEED-B2E0F435643F}" type="presParOf" srcId="{B0C8924B-A52F-4F31-954D-19B05DD53E34}" destId="{30553DCA-C143-422C-A817-C5EAED5C85A5}" srcOrd="14" destOrd="0" presId="urn:microsoft.com/office/officeart/2005/8/layout/default"/>
    <dgm:cxn modelId="{72230B0A-5818-4A5A-AA3F-893C57F25CA3}" type="presParOf" srcId="{B0C8924B-A52F-4F31-954D-19B05DD53E34}" destId="{392E6B34-7AC0-47C3-A1FB-373906396580}" srcOrd="15" destOrd="0" presId="urn:microsoft.com/office/officeart/2005/8/layout/default"/>
    <dgm:cxn modelId="{71F69BFD-7C7A-48F8-9B2D-668737F5C858}" type="presParOf" srcId="{B0C8924B-A52F-4F31-954D-19B05DD53E34}" destId="{3C6C6E4F-08AA-4DA8-AE08-4DBBA31FB5E0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2B511F3-E3BD-42D5-B483-4E66637DBE51}" type="doc">
      <dgm:prSet loTypeId="urn:microsoft.com/office/officeart/2005/8/layout/cycle8" loCatId="cycle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A9C09CD7-35A1-4E1A-BC37-889B53AD1C7D}">
      <dgm:prSet phldrT="[Текст]" custT="1"/>
      <dgm:spPr/>
      <dgm:t>
        <a:bodyPr/>
        <a:lstStyle/>
        <a:p>
          <a:r>
            <a:rPr lang="ru-RU" sz="2400" b="1" i="0" dirty="0" smtClean="0">
              <a:solidFill>
                <a:schemeClr val="tx1"/>
              </a:solidFill>
              <a:latin typeface="Georgia" pitchFamily="18" charset="0"/>
            </a:rPr>
            <a:t>нітрати</a:t>
          </a:r>
          <a:endParaRPr lang="ru-RU" sz="2400" b="1" i="0" dirty="0">
            <a:solidFill>
              <a:schemeClr val="tx1"/>
            </a:solidFill>
            <a:latin typeface="Georgia" pitchFamily="18" charset="0"/>
          </a:endParaRPr>
        </a:p>
      </dgm:t>
    </dgm:pt>
    <dgm:pt modelId="{DC56AE01-A36C-4A83-A84D-8F1C28F1B875}" type="parTrans" cxnId="{28508B5B-6C5E-4326-93CF-075024079A30}">
      <dgm:prSet/>
      <dgm:spPr/>
      <dgm:t>
        <a:bodyPr/>
        <a:lstStyle/>
        <a:p>
          <a:endParaRPr lang="ru-RU"/>
        </a:p>
      </dgm:t>
    </dgm:pt>
    <dgm:pt modelId="{1449551C-C789-460B-B36F-E9B7DAA83DF7}" type="sibTrans" cxnId="{28508B5B-6C5E-4326-93CF-075024079A30}">
      <dgm:prSet/>
      <dgm:spPr/>
      <dgm:t>
        <a:bodyPr/>
        <a:lstStyle/>
        <a:p>
          <a:endParaRPr lang="ru-RU"/>
        </a:p>
      </dgm:t>
    </dgm:pt>
    <dgm:pt modelId="{1E7A0F40-ADB7-416A-9B09-443768AC08F4}">
      <dgm:prSet phldrT="[Текст]" custT="1"/>
      <dgm:spPr/>
      <dgm:t>
        <a:bodyPr/>
        <a:lstStyle/>
        <a:p>
          <a:r>
            <a:rPr lang="ru-RU" sz="2400" b="1" i="0" dirty="0" smtClean="0">
              <a:solidFill>
                <a:schemeClr val="tx1"/>
              </a:solidFill>
              <a:latin typeface="Georgia" pitchFamily="18" charset="0"/>
            </a:rPr>
            <a:t>пести-циди</a:t>
          </a:r>
          <a:endParaRPr lang="ru-RU" sz="2400" b="1" i="0" dirty="0">
            <a:solidFill>
              <a:schemeClr val="tx1"/>
            </a:solidFill>
            <a:latin typeface="Georgia" pitchFamily="18" charset="0"/>
          </a:endParaRPr>
        </a:p>
      </dgm:t>
    </dgm:pt>
    <dgm:pt modelId="{0AF27573-E0BA-43DF-92A3-483426E5E31D}" type="parTrans" cxnId="{A9D56AF9-C806-422C-B8EF-98303FD52E49}">
      <dgm:prSet/>
      <dgm:spPr/>
      <dgm:t>
        <a:bodyPr/>
        <a:lstStyle/>
        <a:p>
          <a:endParaRPr lang="ru-RU"/>
        </a:p>
      </dgm:t>
    </dgm:pt>
    <dgm:pt modelId="{F120A0A4-E57E-4B0A-8D6F-D26E8C73D3A1}" type="sibTrans" cxnId="{A9D56AF9-C806-422C-B8EF-98303FD52E49}">
      <dgm:prSet/>
      <dgm:spPr/>
      <dgm:t>
        <a:bodyPr/>
        <a:lstStyle/>
        <a:p>
          <a:endParaRPr lang="ru-RU"/>
        </a:p>
      </dgm:t>
    </dgm:pt>
    <dgm:pt modelId="{04BBE33B-64CB-4A18-B7D7-25D47EC37F44}">
      <dgm:prSet phldrT="[Текст]" custT="1"/>
      <dgm:spPr/>
      <dgm:t>
        <a:bodyPr/>
        <a:lstStyle/>
        <a:p>
          <a:r>
            <a:rPr lang="ru-RU" sz="2400" b="1" i="0" dirty="0" smtClean="0">
              <a:solidFill>
                <a:schemeClr val="tx1"/>
              </a:solidFill>
              <a:latin typeface="Georgia" pitchFamily="18" charset="0"/>
            </a:rPr>
            <a:t>миючі засоби </a:t>
          </a:r>
          <a:endParaRPr lang="ru-RU" sz="2400" b="1" i="0" dirty="0">
            <a:solidFill>
              <a:schemeClr val="tx1"/>
            </a:solidFill>
            <a:latin typeface="Georgia" pitchFamily="18" charset="0"/>
          </a:endParaRPr>
        </a:p>
      </dgm:t>
    </dgm:pt>
    <dgm:pt modelId="{E40F3D39-E39C-4235-9879-D8D905B6713D}" type="parTrans" cxnId="{01F7BAC5-6FD7-4B32-9A79-C293FF921E3E}">
      <dgm:prSet/>
      <dgm:spPr/>
      <dgm:t>
        <a:bodyPr/>
        <a:lstStyle/>
        <a:p>
          <a:endParaRPr lang="ru-RU"/>
        </a:p>
      </dgm:t>
    </dgm:pt>
    <dgm:pt modelId="{9C56EBB0-F7F0-4F95-B854-0F418C6130D7}" type="sibTrans" cxnId="{01F7BAC5-6FD7-4B32-9A79-C293FF921E3E}">
      <dgm:prSet/>
      <dgm:spPr/>
      <dgm:t>
        <a:bodyPr/>
        <a:lstStyle/>
        <a:p>
          <a:endParaRPr lang="ru-RU"/>
        </a:p>
      </dgm:t>
    </dgm:pt>
    <dgm:pt modelId="{F2861994-EE0C-4642-9B67-E96EBE686139}">
      <dgm:prSet phldrT="[Текст]" custT="1"/>
      <dgm:spPr/>
      <dgm:t>
        <a:bodyPr/>
        <a:lstStyle/>
        <a:p>
          <a:r>
            <a:rPr lang="ru-RU" sz="2400" b="1" i="0" dirty="0" smtClean="0">
              <a:solidFill>
                <a:schemeClr val="tx1"/>
              </a:solidFill>
              <a:latin typeface="Georgia" pitchFamily="18" charset="0"/>
            </a:rPr>
            <a:t>важкі метали </a:t>
          </a:r>
          <a:endParaRPr lang="ru-RU" sz="2400" b="1" i="0" dirty="0">
            <a:solidFill>
              <a:schemeClr val="tx1"/>
            </a:solidFill>
            <a:latin typeface="Georgia" pitchFamily="18" charset="0"/>
          </a:endParaRPr>
        </a:p>
      </dgm:t>
    </dgm:pt>
    <dgm:pt modelId="{C16C0323-C798-491E-886D-856F2C6B708F}" type="parTrans" cxnId="{45A599BB-C894-467F-96AE-E71C85ED6D81}">
      <dgm:prSet/>
      <dgm:spPr/>
      <dgm:t>
        <a:bodyPr/>
        <a:lstStyle/>
        <a:p>
          <a:endParaRPr lang="ru-RU"/>
        </a:p>
      </dgm:t>
    </dgm:pt>
    <dgm:pt modelId="{07526339-A2D3-4D64-92A2-5BAB9ADD1813}" type="sibTrans" cxnId="{45A599BB-C894-467F-96AE-E71C85ED6D81}">
      <dgm:prSet/>
      <dgm:spPr/>
      <dgm:t>
        <a:bodyPr/>
        <a:lstStyle/>
        <a:p>
          <a:endParaRPr lang="ru-RU"/>
        </a:p>
      </dgm:t>
    </dgm:pt>
    <dgm:pt modelId="{D0D9F124-C308-4EFB-AD52-3B654E638EE7}" type="pres">
      <dgm:prSet presAssocID="{22B511F3-E3BD-42D5-B483-4E66637DBE51}" presName="compositeShape" presStyleCnt="0">
        <dgm:presLayoutVars>
          <dgm:chMax val="7"/>
          <dgm:dir/>
          <dgm:resizeHandles val="exact"/>
        </dgm:presLayoutVars>
      </dgm:prSet>
      <dgm:spPr/>
    </dgm:pt>
    <dgm:pt modelId="{02A64811-447B-4660-A3DD-EEE86FCE3CA4}" type="pres">
      <dgm:prSet presAssocID="{22B511F3-E3BD-42D5-B483-4E66637DBE51}" presName="wedge1" presStyleLbl="node1" presStyleIdx="0" presStyleCnt="4"/>
      <dgm:spPr/>
      <dgm:t>
        <a:bodyPr/>
        <a:lstStyle/>
        <a:p>
          <a:endParaRPr lang="ru-RU"/>
        </a:p>
      </dgm:t>
    </dgm:pt>
    <dgm:pt modelId="{A4D184DA-6D11-4FCD-8C4A-03E3418C4046}" type="pres">
      <dgm:prSet presAssocID="{22B511F3-E3BD-42D5-B483-4E66637DBE51}" presName="dummy1a" presStyleCnt="0"/>
      <dgm:spPr/>
    </dgm:pt>
    <dgm:pt modelId="{0409942B-E81D-4459-85F2-CDF0B96AC6BF}" type="pres">
      <dgm:prSet presAssocID="{22B511F3-E3BD-42D5-B483-4E66637DBE51}" presName="dummy1b" presStyleCnt="0"/>
      <dgm:spPr/>
    </dgm:pt>
    <dgm:pt modelId="{E5D0947F-74B0-4C1A-AD3B-E29532E139C7}" type="pres">
      <dgm:prSet presAssocID="{22B511F3-E3BD-42D5-B483-4E66637DBE51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FD4D3D-9003-450B-9B36-4F3B3C0E8FF1}" type="pres">
      <dgm:prSet presAssocID="{22B511F3-E3BD-42D5-B483-4E66637DBE51}" presName="wedge2" presStyleLbl="node1" presStyleIdx="1" presStyleCnt="4"/>
      <dgm:spPr/>
      <dgm:t>
        <a:bodyPr/>
        <a:lstStyle/>
        <a:p>
          <a:endParaRPr lang="ru-RU"/>
        </a:p>
      </dgm:t>
    </dgm:pt>
    <dgm:pt modelId="{29449AC7-B7D0-4741-874A-7EDC81CA9752}" type="pres">
      <dgm:prSet presAssocID="{22B511F3-E3BD-42D5-B483-4E66637DBE51}" presName="dummy2a" presStyleCnt="0"/>
      <dgm:spPr/>
    </dgm:pt>
    <dgm:pt modelId="{B1D51230-E87F-461E-A823-31CF016CDE89}" type="pres">
      <dgm:prSet presAssocID="{22B511F3-E3BD-42D5-B483-4E66637DBE51}" presName="dummy2b" presStyleCnt="0"/>
      <dgm:spPr/>
    </dgm:pt>
    <dgm:pt modelId="{BBABED4C-AC41-4E97-84B0-A40FA5A4DF44}" type="pres">
      <dgm:prSet presAssocID="{22B511F3-E3BD-42D5-B483-4E66637DBE51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7CB2C4-BDAE-4106-B88C-702CC81AD7D5}" type="pres">
      <dgm:prSet presAssocID="{22B511F3-E3BD-42D5-B483-4E66637DBE51}" presName="wedge3" presStyleLbl="node1" presStyleIdx="2" presStyleCnt="4"/>
      <dgm:spPr/>
      <dgm:t>
        <a:bodyPr/>
        <a:lstStyle/>
        <a:p>
          <a:endParaRPr lang="ru-RU"/>
        </a:p>
      </dgm:t>
    </dgm:pt>
    <dgm:pt modelId="{5659C21D-4E01-419A-BE6B-6F6BD977F1CB}" type="pres">
      <dgm:prSet presAssocID="{22B511F3-E3BD-42D5-B483-4E66637DBE51}" presName="dummy3a" presStyleCnt="0"/>
      <dgm:spPr/>
    </dgm:pt>
    <dgm:pt modelId="{F8DD25C2-3096-4FA3-BD20-6616AFB3CF02}" type="pres">
      <dgm:prSet presAssocID="{22B511F3-E3BD-42D5-B483-4E66637DBE51}" presName="dummy3b" presStyleCnt="0"/>
      <dgm:spPr/>
    </dgm:pt>
    <dgm:pt modelId="{24F9C71F-F588-4C79-BA9B-EAABD8179D79}" type="pres">
      <dgm:prSet presAssocID="{22B511F3-E3BD-42D5-B483-4E66637DBE51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9BD948-7E92-4D20-B7BF-F8E46A5583FB}" type="pres">
      <dgm:prSet presAssocID="{22B511F3-E3BD-42D5-B483-4E66637DBE51}" presName="wedge4" presStyleLbl="node1" presStyleIdx="3" presStyleCnt="4"/>
      <dgm:spPr/>
      <dgm:t>
        <a:bodyPr/>
        <a:lstStyle/>
        <a:p>
          <a:endParaRPr lang="ru-RU"/>
        </a:p>
      </dgm:t>
    </dgm:pt>
    <dgm:pt modelId="{8F5C2FAE-679B-4EE8-8EC5-D61BAB17717F}" type="pres">
      <dgm:prSet presAssocID="{22B511F3-E3BD-42D5-B483-4E66637DBE51}" presName="dummy4a" presStyleCnt="0"/>
      <dgm:spPr/>
    </dgm:pt>
    <dgm:pt modelId="{99D92F71-7A24-4074-A180-054BBAF69FBE}" type="pres">
      <dgm:prSet presAssocID="{22B511F3-E3BD-42D5-B483-4E66637DBE51}" presName="dummy4b" presStyleCnt="0"/>
      <dgm:spPr/>
    </dgm:pt>
    <dgm:pt modelId="{B9106768-7810-4724-AD95-00D518B8B76C}" type="pres">
      <dgm:prSet presAssocID="{22B511F3-E3BD-42D5-B483-4E66637DBE51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A0BB4F-D4C7-40F4-9F53-A66D5211A6DD}" type="pres">
      <dgm:prSet presAssocID="{1449551C-C789-460B-B36F-E9B7DAA83DF7}" presName="arrowWedge1" presStyleLbl="fgSibTrans2D1" presStyleIdx="0" presStyleCnt="4"/>
      <dgm:spPr/>
    </dgm:pt>
    <dgm:pt modelId="{4C1E57E1-E122-4F25-B677-22B8DE36AF32}" type="pres">
      <dgm:prSet presAssocID="{F120A0A4-E57E-4B0A-8D6F-D26E8C73D3A1}" presName="arrowWedge2" presStyleLbl="fgSibTrans2D1" presStyleIdx="1" presStyleCnt="4"/>
      <dgm:spPr/>
    </dgm:pt>
    <dgm:pt modelId="{A205C555-0A4D-4B0C-BB10-1C1EFCB0FB6E}" type="pres">
      <dgm:prSet presAssocID="{9C56EBB0-F7F0-4F95-B854-0F418C6130D7}" presName="arrowWedge3" presStyleLbl="fgSibTrans2D1" presStyleIdx="2" presStyleCnt="4"/>
      <dgm:spPr/>
    </dgm:pt>
    <dgm:pt modelId="{225F36F7-6B31-40B6-9006-1D8386FEBBE5}" type="pres">
      <dgm:prSet presAssocID="{07526339-A2D3-4D64-92A2-5BAB9ADD1813}" presName="arrowWedge4" presStyleLbl="fgSibTrans2D1" presStyleIdx="3" presStyleCnt="4"/>
      <dgm:spPr/>
    </dgm:pt>
  </dgm:ptLst>
  <dgm:cxnLst>
    <dgm:cxn modelId="{272CEB6C-DE03-4116-B7AF-464C12ABA0F1}" type="presOf" srcId="{F2861994-EE0C-4642-9B67-E96EBE686139}" destId="{B9106768-7810-4724-AD95-00D518B8B76C}" srcOrd="1" destOrd="0" presId="urn:microsoft.com/office/officeart/2005/8/layout/cycle8"/>
    <dgm:cxn modelId="{AE2E7F10-AB9D-41E3-8665-E51661D10413}" type="presOf" srcId="{A9C09CD7-35A1-4E1A-BC37-889B53AD1C7D}" destId="{E5D0947F-74B0-4C1A-AD3B-E29532E139C7}" srcOrd="1" destOrd="0" presId="urn:microsoft.com/office/officeart/2005/8/layout/cycle8"/>
    <dgm:cxn modelId="{45A599BB-C894-467F-96AE-E71C85ED6D81}" srcId="{22B511F3-E3BD-42D5-B483-4E66637DBE51}" destId="{F2861994-EE0C-4642-9B67-E96EBE686139}" srcOrd="3" destOrd="0" parTransId="{C16C0323-C798-491E-886D-856F2C6B708F}" sibTransId="{07526339-A2D3-4D64-92A2-5BAB9ADD1813}"/>
    <dgm:cxn modelId="{28508B5B-6C5E-4326-93CF-075024079A30}" srcId="{22B511F3-E3BD-42D5-B483-4E66637DBE51}" destId="{A9C09CD7-35A1-4E1A-BC37-889B53AD1C7D}" srcOrd="0" destOrd="0" parTransId="{DC56AE01-A36C-4A83-A84D-8F1C28F1B875}" sibTransId="{1449551C-C789-460B-B36F-E9B7DAA83DF7}"/>
    <dgm:cxn modelId="{1D19703D-9463-478A-AD5D-A7180D0E93ED}" type="presOf" srcId="{F2861994-EE0C-4642-9B67-E96EBE686139}" destId="{309BD948-7E92-4D20-B7BF-F8E46A5583FB}" srcOrd="0" destOrd="0" presId="urn:microsoft.com/office/officeart/2005/8/layout/cycle8"/>
    <dgm:cxn modelId="{29930165-E112-44B3-B541-4A7CE271F47A}" type="presOf" srcId="{04BBE33B-64CB-4A18-B7D7-25D47EC37F44}" destId="{24F9C71F-F588-4C79-BA9B-EAABD8179D79}" srcOrd="1" destOrd="0" presId="urn:microsoft.com/office/officeart/2005/8/layout/cycle8"/>
    <dgm:cxn modelId="{42A7133C-4AAE-4374-B22E-04B157C73E83}" type="presOf" srcId="{1E7A0F40-ADB7-416A-9B09-443768AC08F4}" destId="{BBABED4C-AC41-4E97-84B0-A40FA5A4DF44}" srcOrd="1" destOrd="0" presId="urn:microsoft.com/office/officeart/2005/8/layout/cycle8"/>
    <dgm:cxn modelId="{2DC9AA55-2C26-4F5E-B452-BC54EFDED946}" type="presOf" srcId="{04BBE33B-64CB-4A18-B7D7-25D47EC37F44}" destId="{877CB2C4-BDAE-4106-B88C-702CC81AD7D5}" srcOrd="0" destOrd="0" presId="urn:microsoft.com/office/officeart/2005/8/layout/cycle8"/>
    <dgm:cxn modelId="{01F7BAC5-6FD7-4B32-9A79-C293FF921E3E}" srcId="{22B511F3-E3BD-42D5-B483-4E66637DBE51}" destId="{04BBE33B-64CB-4A18-B7D7-25D47EC37F44}" srcOrd="2" destOrd="0" parTransId="{E40F3D39-E39C-4235-9879-D8D905B6713D}" sibTransId="{9C56EBB0-F7F0-4F95-B854-0F418C6130D7}"/>
    <dgm:cxn modelId="{A9D56AF9-C806-422C-B8EF-98303FD52E49}" srcId="{22B511F3-E3BD-42D5-B483-4E66637DBE51}" destId="{1E7A0F40-ADB7-416A-9B09-443768AC08F4}" srcOrd="1" destOrd="0" parTransId="{0AF27573-E0BA-43DF-92A3-483426E5E31D}" sibTransId="{F120A0A4-E57E-4B0A-8D6F-D26E8C73D3A1}"/>
    <dgm:cxn modelId="{EC948A4E-4BDE-48D2-9F20-8DCDF62F06A6}" type="presOf" srcId="{1E7A0F40-ADB7-416A-9B09-443768AC08F4}" destId="{D4FD4D3D-9003-450B-9B36-4F3B3C0E8FF1}" srcOrd="0" destOrd="0" presId="urn:microsoft.com/office/officeart/2005/8/layout/cycle8"/>
    <dgm:cxn modelId="{FB48E9C3-07C9-4860-ADF2-982B5067DFDB}" type="presOf" srcId="{A9C09CD7-35A1-4E1A-BC37-889B53AD1C7D}" destId="{02A64811-447B-4660-A3DD-EEE86FCE3CA4}" srcOrd="0" destOrd="0" presId="urn:microsoft.com/office/officeart/2005/8/layout/cycle8"/>
    <dgm:cxn modelId="{785CFB54-49E4-4444-82C1-0F3E78BB485E}" type="presOf" srcId="{22B511F3-E3BD-42D5-B483-4E66637DBE51}" destId="{D0D9F124-C308-4EFB-AD52-3B654E638EE7}" srcOrd="0" destOrd="0" presId="urn:microsoft.com/office/officeart/2005/8/layout/cycle8"/>
    <dgm:cxn modelId="{D67D5C4F-2437-43B8-A66D-D3A857202A25}" type="presParOf" srcId="{D0D9F124-C308-4EFB-AD52-3B654E638EE7}" destId="{02A64811-447B-4660-A3DD-EEE86FCE3CA4}" srcOrd="0" destOrd="0" presId="urn:microsoft.com/office/officeart/2005/8/layout/cycle8"/>
    <dgm:cxn modelId="{6FA23552-AFEC-4356-B025-7482C471A80A}" type="presParOf" srcId="{D0D9F124-C308-4EFB-AD52-3B654E638EE7}" destId="{A4D184DA-6D11-4FCD-8C4A-03E3418C4046}" srcOrd="1" destOrd="0" presId="urn:microsoft.com/office/officeart/2005/8/layout/cycle8"/>
    <dgm:cxn modelId="{23DA4997-F513-4D24-B482-69E7C6B70926}" type="presParOf" srcId="{D0D9F124-C308-4EFB-AD52-3B654E638EE7}" destId="{0409942B-E81D-4459-85F2-CDF0B96AC6BF}" srcOrd="2" destOrd="0" presId="urn:microsoft.com/office/officeart/2005/8/layout/cycle8"/>
    <dgm:cxn modelId="{8471A0A1-EA76-4305-8A55-65AD1760B659}" type="presParOf" srcId="{D0D9F124-C308-4EFB-AD52-3B654E638EE7}" destId="{E5D0947F-74B0-4C1A-AD3B-E29532E139C7}" srcOrd="3" destOrd="0" presId="urn:microsoft.com/office/officeart/2005/8/layout/cycle8"/>
    <dgm:cxn modelId="{DE54B2F0-4DE4-409D-AFB5-374FA45328AF}" type="presParOf" srcId="{D0D9F124-C308-4EFB-AD52-3B654E638EE7}" destId="{D4FD4D3D-9003-450B-9B36-4F3B3C0E8FF1}" srcOrd="4" destOrd="0" presId="urn:microsoft.com/office/officeart/2005/8/layout/cycle8"/>
    <dgm:cxn modelId="{8225B26F-C788-4E71-93A4-9F35D1DE9665}" type="presParOf" srcId="{D0D9F124-C308-4EFB-AD52-3B654E638EE7}" destId="{29449AC7-B7D0-4741-874A-7EDC81CA9752}" srcOrd="5" destOrd="0" presId="urn:microsoft.com/office/officeart/2005/8/layout/cycle8"/>
    <dgm:cxn modelId="{A5CC01F1-AA64-4687-8232-01492D6D56B0}" type="presParOf" srcId="{D0D9F124-C308-4EFB-AD52-3B654E638EE7}" destId="{B1D51230-E87F-461E-A823-31CF016CDE89}" srcOrd="6" destOrd="0" presId="urn:microsoft.com/office/officeart/2005/8/layout/cycle8"/>
    <dgm:cxn modelId="{655C2735-9BA0-4D8B-8E72-1930E7C03EF1}" type="presParOf" srcId="{D0D9F124-C308-4EFB-AD52-3B654E638EE7}" destId="{BBABED4C-AC41-4E97-84B0-A40FA5A4DF44}" srcOrd="7" destOrd="0" presId="urn:microsoft.com/office/officeart/2005/8/layout/cycle8"/>
    <dgm:cxn modelId="{B9456D6A-2D6A-4B0A-BCBD-ACFA9569C324}" type="presParOf" srcId="{D0D9F124-C308-4EFB-AD52-3B654E638EE7}" destId="{877CB2C4-BDAE-4106-B88C-702CC81AD7D5}" srcOrd="8" destOrd="0" presId="urn:microsoft.com/office/officeart/2005/8/layout/cycle8"/>
    <dgm:cxn modelId="{75CCAB20-846B-4AAF-A856-DC9EB91D47A3}" type="presParOf" srcId="{D0D9F124-C308-4EFB-AD52-3B654E638EE7}" destId="{5659C21D-4E01-419A-BE6B-6F6BD977F1CB}" srcOrd="9" destOrd="0" presId="urn:microsoft.com/office/officeart/2005/8/layout/cycle8"/>
    <dgm:cxn modelId="{BB47CFB7-F82B-4F0F-96AE-144EFAE54901}" type="presParOf" srcId="{D0D9F124-C308-4EFB-AD52-3B654E638EE7}" destId="{F8DD25C2-3096-4FA3-BD20-6616AFB3CF02}" srcOrd="10" destOrd="0" presId="urn:microsoft.com/office/officeart/2005/8/layout/cycle8"/>
    <dgm:cxn modelId="{4B41513D-4E90-48EA-8464-117D695DAA11}" type="presParOf" srcId="{D0D9F124-C308-4EFB-AD52-3B654E638EE7}" destId="{24F9C71F-F588-4C79-BA9B-EAABD8179D79}" srcOrd="11" destOrd="0" presId="urn:microsoft.com/office/officeart/2005/8/layout/cycle8"/>
    <dgm:cxn modelId="{C79DBAFA-49BC-43B8-B01B-AD636532389D}" type="presParOf" srcId="{D0D9F124-C308-4EFB-AD52-3B654E638EE7}" destId="{309BD948-7E92-4D20-B7BF-F8E46A5583FB}" srcOrd="12" destOrd="0" presId="urn:microsoft.com/office/officeart/2005/8/layout/cycle8"/>
    <dgm:cxn modelId="{081A056C-A051-4B31-929F-B264084B5C06}" type="presParOf" srcId="{D0D9F124-C308-4EFB-AD52-3B654E638EE7}" destId="{8F5C2FAE-679B-4EE8-8EC5-D61BAB17717F}" srcOrd="13" destOrd="0" presId="urn:microsoft.com/office/officeart/2005/8/layout/cycle8"/>
    <dgm:cxn modelId="{6E495658-39EF-49B6-8786-F1A37BFCBD73}" type="presParOf" srcId="{D0D9F124-C308-4EFB-AD52-3B654E638EE7}" destId="{99D92F71-7A24-4074-A180-054BBAF69FBE}" srcOrd="14" destOrd="0" presId="urn:microsoft.com/office/officeart/2005/8/layout/cycle8"/>
    <dgm:cxn modelId="{9256DC9E-DF4C-4D79-A876-F1B00FDB98A9}" type="presParOf" srcId="{D0D9F124-C308-4EFB-AD52-3B654E638EE7}" destId="{B9106768-7810-4724-AD95-00D518B8B76C}" srcOrd="15" destOrd="0" presId="urn:microsoft.com/office/officeart/2005/8/layout/cycle8"/>
    <dgm:cxn modelId="{4339FBF8-2235-4ADE-AD19-A368A7C7947E}" type="presParOf" srcId="{D0D9F124-C308-4EFB-AD52-3B654E638EE7}" destId="{48A0BB4F-D4C7-40F4-9F53-A66D5211A6DD}" srcOrd="16" destOrd="0" presId="urn:microsoft.com/office/officeart/2005/8/layout/cycle8"/>
    <dgm:cxn modelId="{E00BFCB7-928E-4C2D-8E63-A30EB7F33514}" type="presParOf" srcId="{D0D9F124-C308-4EFB-AD52-3B654E638EE7}" destId="{4C1E57E1-E122-4F25-B677-22B8DE36AF32}" srcOrd="17" destOrd="0" presId="urn:microsoft.com/office/officeart/2005/8/layout/cycle8"/>
    <dgm:cxn modelId="{3142EF8C-3E9C-41AB-BA0F-EECECBFC9845}" type="presParOf" srcId="{D0D9F124-C308-4EFB-AD52-3B654E638EE7}" destId="{A205C555-0A4D-4B0C-BB10-1C1EFCB0FB6E}" srcOrd="18" destOrd="0" presId="urn:microsoft.com/office/officeart/2005/8/layout/cycle8"/>
    <dgm:cxn modelId="{7F195BA7-3AF3-44FB-8D0B-0089AD1B371E}" type="presParOf" srcId="{D0D9F124-C308-4EFB-AD52-3B654E638EE7}" destId="{225F36F7-6B31-40B6-9006-1D8386FEBBE5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9E8DBF4-80B2-46D8-BE87-81543FDD743E}">
      <dsp:nvSpPr>
        <dsp:cNvPr id="0" name=""/>
        <dsp:cNvSpPr/>
      </dsp:nvSpPr>
      <dsp:spPr>
        <a:xfrm>
          <a:off x="0" y="107760"/>
          <a:ext cx="8229600" cy="2036683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84C172D-B841-4841-AAE6-038A3C43C7C5}">
      <dsp:nvSpPr>
        <dsp:cNvPr id="0" name=""/>
        <dsp:cNvSpPr/>
      </dsp:nvSpPr>
      <dsp:spPr>
        <a:xfrm>
          <a:off x="247832" y="323280"/>
          <a:ext cx="3682826" cy="233487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34B2AC74-2210-4338-9234-2CE0D3EBA968}">
      <dsp:nvSpPr>
        <dsp:cNvPr id="0" name=""/>
        <dsp:cNvSpPr/>
      </dsp:nvSpPr>
      <dsp:spPr>
        <a:xfrm rot="10800000">
          <a:off x="247832" y="3089201"/>
          <a:ext cx="3682826" cy="1329001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b="1" kern="1200" dirty="0" smtClean="0">
              <a:latin typeface="Georgia" pitchFamily="18" charset="0"/>
            </a:rPr>
            <a:t>сплави</a:t>
          </a:r>
          <a:endParaRPr lang="ru-RU" sz="3600" b="1" kern="1200" dirty="0">
            <a:latin typeface="Georgia" pitchFamily="18" charset="0"/>
          </a:endParaRPr>
        </a:p>
      </dsp:txBody>
      <dsp:txXfrm rot="10800000">
        <a:off x="247832" y="3089201"/>
        <a:ext cx="3682826" cy="1329001"/>
      </dsp:txXfrm>
    </dsp:sp>
    <dsp:sp modelId="{13E5ABF5-35EE-4827-9B77-AB7D105434D5}">
      <dsp:nvSpPr>
        <dsp:cNvPr id="0" name=""/>
        <dsp:cNvSpPr/>
      </dsp:nvSpPr>
      <dsp:spPr>
        <a:xfrm>
          <a:off x="4298941" y="379619"/>
          <a:ext cx="3682826" cy="221345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86B1B660-5B7A-4DE4-A38D-1AB54629CE43}">
      <dsp:nvSpPr>
        <dsp:cNvPr id="0" name=""/>
        <dsp:cNvSpPr/>
      </dsp:nvSpPr>
      <dsp:spPr>
        <a:xfrm rot="10800000">
          <a:off x="4298941" y="3136790"/>
          <a:ext cx="3682826" cy="1225074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3">
                <a:shade val="80000"/>
                <a:hueOff val="218909"/>
                <a:satOff val="-1431"/>
                <a:lumOff val="24554"/>
                <a:alphaOff val="0"/>
                <a:shade val="51000"/>
                <a:satMod val="130000"/>
              </a:schemeClr>
            </a:gs>
            <a:gs pos="80000">
              <a:schemeClr val="accent3">
                <a:shade val="80000"/>
                <a:hueOff val="218909"/>
                <a:satOff val="-1431"/>
                <a:lumOff val="24554"/>
                <a:alphaOff val="0"/>
                <a:shade val="93000"/>
                <a:satMod val="130000"/>
              </a:schemeClr>
            </a:gs>
            <a:gs pos="100000">
              <a:schemeClr val="accent3">
                <a:shade val="80000"/>
                <a:hueOff val="218909"/>
                <a:satOff val="-1431"/>
                <a:lumOff val="2455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b="1" kern="1200" dirty="0" smtClean="0">
              <a:latin typeface="Georgia" pitchFamily="18" charset="0"/>
            </a:rPr>
            <a:t>композити</a:t>
          </a:r>
          <a:endParaRPr lang="ru-RU" sz="3600" b="1" kern="1200" dirty="0">
            <a:latin typeface="Georgia" pitchFamily="18" charset="0"/>
          </a:endParaRPr>
        </a:p>
      </dsp:txBody>
      <dsp:txXfrm rot="10800000">
        <a:off x="4298941" y="3136790"/>
        <a:ext cx="3682826" cy="122507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0D30789-798A-4EF3-A083-6D0B43FAC2BE}">
      <dsp:nvSpPr>
        <dsp:cNvPr id="0" name=""/>
        <dsp:cNvSpPr/>
      </dsp:nvSpPr>
      <dsp:spPr>
        <a:xfrm>
          <a:off x="6287579" y="2724914"/>
          <a:ext cx="91440" cy="50749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7496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BCCC1A-7AFC-4EC2-BB5D-8384BED04080}">
      <dsp:nvSpPr>
        <dsp:cNvPr id="0" name=""/>
        <dsp:cNvSpPr/>
      </dsp:nvSpPr>
      <dsp:spPr>
        <a:xfrm>
          <a:off x="4642392" y="1109360"/>
          <a:ext cx="1690907" cy="5074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843"/>
              </a:lnTo>
              <a:lnTo>
                <a:pt x="1690907" y="345843"/>
              </a:lnTo>
              <a:lnTo>
                <a:pt x="1690907" y="507496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9B2BC3-CAA1-433E-B815-FEDF6209CD93}">
      <dsp:nvSpPr>
        <dsp:cNvPr id="0" name=""/>
        <dsp:cNvSpPr/>
      </dsp:nvSpPr>
      <dsp:spPr>
        <a:xfrm>
          <a:off x="2951484" y="2724914"/>
          <a:ext cx="1066372" cy="5074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843"/>
              </a:lnTo>
              <a:lnTo>
                <a:pt x="1066372" y="345843"/>
              </a:lnTo>
              <a:lnTo>
                <a:pt x="1066372" y="507496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856CE6-A8C4-406D-A46D-4D6FD60724C6}">
      <dsp:nvSpPr>
        <dsp:cNvPr id="0" name=""/>
        <dsp:cNvSpPr/>
      </dsp:nvSpPr>
      <dsp:spPr>
        <a:xfrm>
          <a:off x="1702414" y="2724914"/>
          <a:ext cx="1249070" cy="507496"/>
        </a:xfrm>
        <a:custGeom>
          <a:avLst/>
          <a:gdLst/>
          <a:ahLst/>
          <a:cxnLst/>
          <a:rect l="0" t="0" r="0" b="0"/>
          <a:pathLst>
            <a:path>
              <a:moveTo>
                <a:pt x="1249070" y="0"/>
              </a:moveTo>
              <a:lnTo>
                <a:pt x="1249070" y="345843"/>
              </a:lnTo>
              <a:lnTo>
                <a:pt x="0" y="345843"/>
              </a:lnTo>
              <a:lnTo>
                <a:pt x="0" y="507496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348ADA-F533-4545-A43A-9E08BF306A0D}">
      <dsp:nvSpPr>
        <dsp:cNvPr id="0" name=""/>
        <dsp:cNvSpPr/>
      </dsp:nvSpPr>
      <dsp:spPr>
        <a:xfrm>
          <a:off x="2951484" y="1109360"/>
          <a:ext cx="1690907" cy="507496"/>
        </a:xfrm>
        <a:custGeom>
          <a:avLst/>
          <a:gdLst/>
          <a:ahLst/>
          <a:cxnLst/>
          <a:rect l="0" t="0" r="0" b="0"/>
          <a:pathLst>
            <a:path>
              <a:moveTo>
                <a:pt x="1690907" y="0"/>
              </a:moveTo>
              <a:lnTo>
                <a:pt x="1690907" y="345843"/>
              </a:lnTo>
              <a:lnTo>
                <a:pt x="0" y="345843"/>
              </a:lnTo>
              <a:lnTo>
                <a:pt x="0" y="507496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CFA677-ED4E-4A30-BFA3-08D7A38CC391}">
      <dsp:nvSpPr>
        <dsp:cNvPr id="0" name=""/>
        <dsp:cNvSpPr/>
      </dsp:nvSpPr>
      <dsp:spPr>
        <a:xfrm>
          <a:off x="3769906" y="1303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A5B53B-3ADD-4D35-8B3B-66616E4254A2}">
      <dsp:nvSpPr>
        <dsp:cNvPr id="0" name=""/>
        <dsp:cNvSpPr/>
      </dsp:nvSpPr>
      <dsp:spPr>
        <a:xfrm>
          <a:off x="3963792" y="185494"/>
          <a:ext cx="1744972" cy="1108057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latin typeface="Georgia" pitchFamily="18" charset="0"/>
            </a:rPr>
            <a:t>Природна сировина</a:t>
          </a:r>
          <a:endParaRPr lang="ru-RU" sz="1600" b="1" kern="1200" dirty="0">
            <a:latin typeface="Georgia" pitchFamily="18" charset="0"/>
          </a:endParaRPr>
        </a:p>
      </dsp:txBody>
      <dsp:txXfrm>
        <a:off x="3963792" y="185494"/>
        <a:ext cx="1744972" cy="1108057"/>
      </dsp:txXfrm>
    </dsp:sp>
    <dsp:sp modelId="{3E1ACFFA-8396-459E-BC1A-FEDD4F271462}">
      <dsp:nvSpPr>
        <dsp:cNvPr id="0" name=""/>
        <dsp:cNvSpPr/>
      </dsp:nvSpPr>
      <dsp:spPr>
        <a:xfrm>
          <a:off x="2078998" y="1616856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A0E2D2-7F82-4BC2-9A30-396576249C7B}">
      <dsp:nvSpPr>
        <dsp:cNvPr id="0" name=""/>
        <dsp:cNvSpPr/>
      </dsp:nvSpPr>
      <dsp:spPr>
        <a:xfrm>
          <a:off x="2272884" y="1801048"/>
          <a:ext cx="1744972" cy="1108057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latin typeface="Georgia" pitchFamily="18" charset="0"/>
            </a:rPr>
            <a:t>Вичерпна</a:t>
          </a:r>
          <a:r>
            <a:rPr lang="uk-UA" sz="1100" b="1" kern="1200" dirty="0" smtClean="0">
              <a:latin typeface="Georgia" pitchFamily="18" charset="0"/>
            </a:rPr>
            <a:t> </a:t>
          </a:r>
          <a:endParaRPr lang="ru-RU" sz="1100" b="1" kern="1200" dirty="0">
            <a:latin typeface="Georgia" pitchFamily="18" charset="0"/>
          </a:endParaRPr>
        </a:p>
      </dsp:txBody>
      <dsp:txXfrm>
        <a:off x="2272884" y="1801048"/>
        <a:ext cx="1744972" cy="1108057"/>
      </dsp:txXfrm>
    </dsp:sp>
    <dsp:sp modelId="{7E363260-9912-404B-A519-CA9D4ED250AC}">
      <dsp:nvSpPr>
        <dsp:cNvPr id="0" name=""/>
        <dsp:cNvSpPr/>
      </dsp:nvSpPr>
      <dsp:spPr>
        <a:xfrm>
          <a:off x="829927" y="3232410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96048C-4310-457A-BECB-005151DA99EA}">
      <dsp:nvSpPr>
        <dsp:cNvPr id="0" name=""/>
        <dsp:cNvSpPr/>
      </dsp:nvSpPr>
      <dsp:spPr>
        <a:xfrm>
          <a:off x="1023813" y="3416602"/>
          <a:ext cx="1744972" cy="1108057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b="1" kern="1200" dirty="0" smtClean="0">
              <a:latin typeface="Georgia" pitchFamily="18" charset="0"/>
            </a:rPr>
            <a:t>Відновлювальна: ґрунти,  водні ресурси, рослини і тварини</a:t>
          </a:r>
          <a:endParaRPr lang="ru-RU" sz="1300" b="1" kern="1200" dirty="0">
            <a:latin typeface="Georgia" pitchFamily="18" charset="0"/>
          </a:endParaRPr>
        </a:p>
      </dsp:txBody>
      <dsp:txXfrm>
        <a:off x="1023813" y="3416602"/>
        <a:ext cx="1744972" cy="1108057"/>
      </dsp:txXfrm>
    </dsp:sp>
    <dsp:sp modelId="{AF661D01-CBDE-42CC-9065-FBDF4C14BB49}">
      <dsp:nvSpPr>
        <dsp:cNvPr id="0" name=""/>
        <dsp:cNvSpPr/>
      </dsp:nvSpPr>
      <dsp:spPr>
        <a:xfrm>
          <a:off x="2962672" y="3232410"/>
          <a:ext cx="2110369" cy="11080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94A341-A3EF-4E93-B6AC-535D32C642D9}">
      <dsp:nvSpPr>
        <dsp:cNvPr id="0" name=""/>
        <dsp:cNvSpPr/>
      </dsp:nvSpPr>
      <dsp:spPr>
        <a:xfrm>
          <a:off x="3156558" y="3416602"/>
          <a:ext cx="2110369" cy="1108057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b="1" kern="1200" dirty="0" smtClean="0">
              <a:latin typeface="Georgia" pitchFamily="18" charset="0"/>
            </a:rPr>
            <a:t>Невідновлювальна: гірничо-хімічні ресурси, нафта, газ, руди</a:t>
          </a:r>
          <a:endParaRPr lang="ru-RU" sz="1300" b="1" kern="1200" dirty="0">
            <a:latin typeface="Georgia" pitchFamily="18" charset="0"/>
          </a:endParaRPr>
        </a:p>
      </dsp:txBody>
      <dsp:txXfrm>
        <a:off x="3156558" y="3416602"/>
        <a:ext cx="2110369" cy="1108057"/>
      </dsp:txXfrm>
    </dsp:sp>
    <dsp:sp modelId="{06165F16-D09F-4B93-9876-92C1A4B0E18F}">
      <dsp:nvSpPr>
        <dsp:cNvPr id="0" name=""/>
        <dsp:cNvSpPr/>
      </dsp:nvSpPr>
      <dsp:spPr>
        <a:xfrm>
          <a:off x="5460813" y="1616856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C58576-143B-4A9A-A9D8-25AC53750FE8}">
      <dsp:nvSpPr>
        <dsp:cNvPr id="0" name=""/>
        <dsp:cNvSpPr/>
      </dsp:nvSpPr>
      <dsp:spPr>
        <a:xfrm>
          <a:off x="5654699" y="1801048"/>
          <a:ext cx="1744972" cy="1108057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latin typeface="Georgia" pitchFamily="18" charset="0"/>
            </a:rPr>
            <a:t>Не вичерпна</a:t>
          </a:r>
          <a:endParaRPr lang="ru-RU" sz="1800" b="1" kern="1200" dirty="0">
            <a:latin typeface="Georgia" pitchFamily="18" charset="0"/>
          </a:endParaRPr>
        </a:p>
      </dsp:txBody>
      <dsp:txXfrm>
        <a:off x="5654699" y="1801048"/>
        <a:ext cx="1744972" cy="1108057"/>
      </dsp:txXfrm>
    </dsp:sp>
    <dsp:sp modelId="{57DF8554-6DD4-404C-82AC-6C38252BCDB7}">
      <dsp:nvSpPr>
        <dsp:cNvPr id="0" name=""/>
        <dsp:cNvSpPr/>
      </dsp:nvSpPr>
      <dsp:spPr>
        <a:xfrm>
          <a:off x="5460813" y="3232410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B230B6-0AA6-4C45-B9F7-B50D8AC0A1FB}">
      <dsp:nvSpPr>
        <dsp:cNvPr id="0" name=""/>
        <dsp:cNvSpPr/>
      </dsp:nvSpPr>
      <dsp:spPr>
        <a:xfrm>
          <a:off x="5654699" y="3416602"/>
          <a:ext cx="1744972" cy="1108057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b="1" kern="1200" dirty="0" smtClean="0">
              <a:latin typeface="Georgia" pitchFamily="18" charset="0"/>
            </a:rPr>
            <a:t>Гідроресурси , вітер, сонячне світло</a:t>
          </a:r>
          <a:endParaRPr lang="ru-RU" sz="1300" b="1" kern="1200" dirty="0">
            <a:latin typeface="Georgia" pitchFamily="18" charset="0"/>
          </a:endParaRPr>
        </a:p>
      </dsp:txBody>
      <dsp:txXfrm>
        <a:off x="5654699" y="3416602"/>
        <a:ext cx="1744972" cy="110805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426F1F1-E942-428D-B7DF-309F6E7ABA6F}">
      <dsp:nvSpPr>
        <dsp:cNvPr id="0" name=""/>
        <dsp:cNvSpPr/>
      </dsp:nvSpPr>
      <dsp:spPr>
        <a:xfrm>
          <a:off x="0" y="365061"/>
          <a:ext cx="8229600" cy="4032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F088322-E604-4E5B-8C0C-94A18C29CD65}">
      <dsp:nvSpPr>
        <dsp:cNvPr id="0" name=""/>
        <dsp:cNvSpPr/>
      </dsp:nvSpPr>
      <dsp:spPr>
        <a:xfrm>
          <a:off x="411480" y="128901"/>
          <a:ext cx="5760720" cy="47232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i="0" kern="1200" smtClean="0">
              <a:latin typeface="Georgia" pitchFamily="18" charset="0"/>
            </a:rPr>
            <a:t>Воднева енергетика </a:t>
          </a:r>
          <a:endParaRPr lang="ru-RU" sz="1600" b="1" i="0" kern="1200" dirty="0">
            <a:latin typeface="Georgia" pitchFamily="18" charset="0"/>
          </a:endParaRPr>
        </a:p>
      </dsp:txBody>
      <dsp:txXfrm>
        <a:off x="411480" y="128901"/>
        <a:ext cx="5760720" cy="472320"/>
      </dsp:txXfrm>
    </dsp:sp>
    <dsp:sp modelId="{02A3C352-4F22-426E-A84E-1C08264C3AFF}">
      <dsp:nvSpPr>
        <dsp:cNvPr id="0" name=""/>
        <dsp:cNvSpPr/>
      </dsp:nvSpPr>
      <dsp:spPr>
        <a:xfrm>
          <a:off x="0" y="1090821"/>
          <a:ext cx="8229600" cy="4032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1BB5F63-B670-4880-A224-91FF92C15735}">
      <dsp:nvSpPr>
        <dsp:cNvPr id="0" name=""/>
        <dsp:cNvSpPr/>
      </dsp:nvSpPr>
      <dsp:spPr>
        <a:xfrm>
          <a:off x="411480" y="854661"/>
          <a:ext cx="5760720" cy="47232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i="0" kern="1200" smtClean="0">
              <a:latin typeface="Georgia" pitchFamily="18" charset="0"/>
            </a:rPr>
            <a:t>Ядерна енергетика</a:t>
          </a:r>
          <a:endParaRPr lang="ru-RU" sz="1600" b="1" i="0" kern="1200" dirty="0">
            <a:latin typeface="Georgia" pitchFamily="18" charset="0"/>
          </a:endParaRPr>
        </a:p>
      </dsp:txBody>
      <dsp:txXfrm>
        <a:off x="411480" y="854661"/>
        <a:ext cx="5760720" cy="472320"/>
      </dsp:txXfrm>
    </dsp:sp>
    <dsp:sp modelId="{B711204A-CF1C-48A7-8F33-28642AC51181}">
      <dsp:nvSpPr>
        <dsp:cNvPr id="0" name=""/>
        <dsp:cNvSpPr/>
      </dsp:nvSpPr>
      <dsp:spPr>
        <a:xfrm>
          <a:off x="0" y="1816581"/>
          <a:ext cx="8229600" cy="4032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F774F99-63A9-4F2E-A565-11BC9EB2730B}">
      <dsp:nvSpPr>
        <dsp:cNvPr id="0" name=""/>
        <dsp:cNvSpPr/>
      </dsp:nvSpPr>
      <dsp:spPr>
        <a:xfrm>
          <a:off x="411480" y="1580421"/>
          <a:ext cx="5760720" cy="47232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i="0" kern="1200" smtClean="0">
              <a:latin typeface="Georgia" pitchFamily="18" charset="0"/>
            </a:rPr>
            <a:t>Геліоенергетика</a:t>
          </a:r>
          <a:endParaRPr lang="ru-RU" sz="1600" b="1" i="0" kern="1200" dirty="0">
            <a:latin typeface="Georgia" pitchFamily="18" charset="0"/>
          </a:endParaRPr>
        </a:p>
      </dsp:txBody>
      <dsp:txXfrm>
        <a:off x="411480" y="1580421"/>
        <a:ext cx="5760720" cy="472320"/>
      </dsp:txXfrm>
    </dsp:sp>
    <dsp:sp modelId="{CAAFE9A5-84C3-44D2-87A4-9F1B07871A2E}">
      <dsp:nvSpPr>
        <dsp:cNvPr id="0" name=""/>
        <dsp:cNvSpPr/>
      </dsp:nvSpPr>
      <dsp:spPr>
        <a:xfrm>
          <a:off x="0" y="2542341"/>
          <a:ext cx="8229600" cy="4032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09B7943-C7A4-4468-B676-AA1CC465636A}">
      <dsp:nvSpPr>
        <dsp:cNvPr id="0" name=""/>
        <dsp:cNvSpPr/>
      </dsp:nvSpPr>
      <dsp:spPr>
        <a:xfrm>
          <a:off x="411480" y="2306181"/>
          <a:ext cx="7488936" cy="47232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i="0" kern="1200" dirty="0" smtClean="0">
              <a:latin typeface="Georgia" pitchFamily="18" charset="0"/>
            </a:rPr>
            <a:t>Бутанове (маслянокисле) бродіння побутових відходів</a:t>
          </a:r>
          <a:endParaRPr lang="ru-RU" sz="1600" b="1" i="0" kern="1200" dirty="0">
            <a:latin typeface="Georgia" pitchFamily="18" charset="0"/>
          </a:endParaRPr>
        </a:p>
      </dsp:txBody>
      <dsp:txXfrm>
        <a:off x="411480" y="2306181"/>
        <a:ext cx="7488936" cy="472320"/>
      </dsp:txXfrm>
    </dsp:sp>
    <dsp:sp modelId="{23BCAE68-ADED-4AFE-92F9-EEFA0491A1C0}">
      <dsp:nvSpPr>
        <dsp:cNvPr id="0" name=""/>
        <dsp:cNvSpPr/>
      </dsp:nvSpPr>
      <dsp:spPr>
        <a:xfrm>
          <a:off x="0" y="3268101"/>
          <a:ext cx="8229600" cy="4032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477F7B5-B769-4119-837E-FFCCF52ED928}">
      <dsp:nvSpPr>
        <dsp:cNvPr id="0" name=""/>
        <dsp:cNvSpPr/>
      </dsp:nvSpPr>
      <dsp:spPr>
        <a:xfrm>
          <a:off x="411480" y="3031941"/>
          <a:ext cx="7550575" cy="47232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i="0" kern="1200" dirty="0" smtClean="0">
              <a:latin typeface="Georgia" pitchFamily="18" charset="0"/>
            </a:rPr>
            <a:t>Переробка вугілля змішуванням з нафтою і дією на суміш воднем під тиском</a:t>
          </a:r>
          <a:endParaRPr lang="ru-RU" sz="1600" b="1" i="0" kern="1200" dirty="0">
            <a:latin typeface="Georgia" pitchFamily="18" charset="0"/>
          </a:endParaRPr>
        </a:p>
      </dsp:txBody>
      <dsp:txXfrm>
        <a:off x="411480" y="3031941"/>
        <a:ext cx="7550575" cy="472320"/>
      </dsp:txXfrm>
    </dsp:sp>
    <dsp:sp modelId="{7DED1457-97E2-4A50-943B-15CF63B545B2}">
      <dsp:nvSpPr>
        <dsp:cNvPr id="0" name=""/>
        <dsp:cNvSpPr/>
      </dsp:nvSpPr>
      <dsp:spPr>
        <a:xfrm>
          <a:off x="0" y="3993861"/>
          <a:ext cx="8229600" cy="4032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A59D1BB-53CF-4656-A1A8-509247BC1221}">
      <dsp:nvSpPr>
        <dsp:cNvPr id="0" name=""/>
        <dsp:cNvSpPr/>
      </dsp:nvSpPr>
      <dsp:spPr>
        <a:xfrm>
          <a:off x="411480" y="3757701"/>
          <a:ext cx="7550575" cy="47232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i="0" kern="1200" dirty="0" smtClean="0">
              <a:latin typeface="Georgia" pitchFamily="18" charset="0"/>
            </a:rPr>
            <a:t>Вилучення в</a:t>
          </a:r>
          <a:r>
            <a:rPr lang="ru-RU" sz="1600" b="1" i="0" kern="1200" dirty="0" smtClean="0">
              <a:latin typeface="Georgia" pitchFamily="18" charset="0"/>
            </a:rPr>
            <a:t>’</a:t>
          </a:r>
          <a:r>
            <a:rPr lang="uk-UA" sz="1600" b="1" i="0" kern="1200" dirty="0" smtClean="0">
              <a:latin typeface="Georgia" pitchFamily="18" charset="0"/>
            </a:rPr>
            <a:t>язкої нафти з допомогою води і ПАР</a:t>
          </a:r>
          <a:endParaRPr lang="ru-RU" sz="1600" b="1" i="0" kern="1200" dirty="0">
            <a:latin typeface="Georgia" pitchFamily="18" charset="0"/>
          </a:endParaRPr>
        </a:p>
      </dsp:txBody>
      <dsp:txXfrm>
        <a:off x="411480" y="3757701"/>
        <a:ext cx="7550575" cy="47232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587E142-F838-4740-AE79-19D4E0F363E7}">
      <dsp:nvSpPr>
        <dsp:cNvPr id="0" name=""/>
        <dsp:cNvSpPr/>
      </dsp:nvSpPr>
      <dsp:spPr>
        <a:xfrm>
          <a:off x="460905" y="1047"/>
          <a:ext cx="3479899" cy="208793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chemeClr val="tx1"/>
              </a:solidFill>
              <a:latin typeface="Georgia" pitchFamily="18" charset="0"/>
            </a:rPr>
            <a:t>Зростання ефективності сільського господарства</a:t>
          </a:r>
          <a:endParaRPr lang="ru-RU" sz="2400" b="1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460905" y="1047"/>
        <a:ext cx="3479899" cy="2087939"/>
      </dsp:txXfrm>
    </dsp:sp>
    <dsp:sp modelId="{55FAF2FF-9CC7-47F6-8F89-4EACF0DB625D}">
      <dsp:nvSpPr>
        <dsp:cNvPr id="0" name=""/>
        <dsp:cNvSpPr/>
      </dsp:nvSpPr>
      <dsp:spPr>
        <a:xfrm>
          <a:off x="4288794" y="1047"/>
          <a:ext cx="3479899" cy="208793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smtClean="0">
              <a:solidFill>
                <a:schemeClr val="tx1"/>
              </a:solidFill>
              <a:latin typeface="Georgia" pitchFamily="18" charset="0"/>
            </a:rPr>
            <a:t>Біотехнологія </a:t>
          </a:r>
          <a:endParaRPr lang="ru-RU" sz="2400" b="1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4288794" y="1047"/>
        <a:ext cx="3479899" cy="2087939"/>
      </dsp:txXfrm>
    </dsp:sp>
    <dsp:sp modelId="{27EC35EF-8084-45B1-95C4-EC9D1C3D5849}">
      <dsp:nvSpPr>
        <dsp:cNvPr id="0" name=""/>
        <dsp:cNvSpPr/>
      </dsp:nvSpPr>
      <dsp:spPr>
        <a:xfrm>
          <a:off x="2374850" y="2436976"/>
          <a:ext cx="3479899" cy="208793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smtClean="0">
              <a:solidFill>
                <a:schemeClr val="tx1"/>
              </a:solidFill>
              <a:latin typeface="Georgia" pitchFamily="18" charset="0"/>
            </a:rPr>
            <a:t>Створення штучних продуктів харчування</a:t>
          </a:r>
          <a:endParaRPr lang="ru-RU" sz="2400" b="1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2374850" y="2436976"/>
        <a:ext cx="3479899" cy="208793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C7C6566-7203-49F4-BC9B-2448226D28C3}">
      <dsp:nvSpPr>
        <dsp:cNvPr id="0" name=""/>
        <dsp:cNvSpPr/>
      </dsp:nvSpPr>
      <dsp:spPr>
        <a:xfrm>
          <a:off x="2650" y="187366"/>
          <a:ext cx="3916254" cy="2698299"/>
        </a:xfrm>
        <a:prstGeom prst="round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311074C-9005-4AEA-97F3-6F732F7D7357}">
      <dsp:nvSpPr>
        <dsp:cNvPr id="0" name=""/>
        <dsp:cNvSpPr/>
      </dsp:nvSpPr>
      <dsp:spPr>
        <a:xfrm>
          <a:off x="2650" y="2885666"/>
          <a:ext cx="3916254" cy="14529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smtClean="0">
              <a:latin typeface="Georgia" pitchFamily="18" charset="0"/>
            </a:rPr>
            <a:t>біотехнології</a:t>
          </a:r>
          <a:endParaRPr lang="ru-RU" sz="2800" b="1" kern="1200" dirty="0">
            <a:latin typeface="Georgia" pitchFamily="18" charset="0"/>
          </a:endParaRPr>
        </a:p>
      </dsp:txBody>
      <dsp:txXfrm>
        <a:off x="2650" y="2885666"/>
        <a:ext cx="3916254" cy="1452930"/>
      </dsp:txXfrm>
    </dsp:sp>
    <dsp:sp modelId="{FD8CB360-EF41-4E54-A8C0-34D05ACFDB6E}">
      <dsp:nvSpPr>
        <dsp:cNvPr id="0" name=""/>
        <dsp:cNvSpPr/>
      </dsp:nvSpPr>
      <dsp:spPr>
        <a:xfrm>
          <a:off x="4310695" y="187366"/>
          <a:ext cx="3916254" cy="2698299"/>
        </a:xfrm>
        <a:prstGeom prst="roundRect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87C398E-5D2D-41F5-8872-D0A967912497}">
      <dsp:nvSpPr>
        <dsp:cNvPr id="0" name=""/>
        <dsp:cNvSpPr/>
      </dsp:nvSpPr>
      <dsp:spPr>
        <a:xfrm>
          <a:off x="4310695" y="2885666"/>
          <a:ext cx="3916254" cy="14529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smtClean="0">
              <a:latin typeface="Georgia" pitchFamily="18" charset="0"/>
            </a:rPr>
            <a:t>нанотехнології</a:t>
          </a:r>
          <a:endParaRPr lang="ru-RU" sz="2800" b="1" kern="1200" dirty="0">
            <a:latin typeface="Georgia" pitchFamily="18" charset="0"/>
          </a:endParaRPr>
        </a:p>
      </dsp:txBody>
      <dsp:txXfrm>
        <a:off x="4310695" y="2885666"/>
        <a:ext cx="3916254" cy="145293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230DC14-642C-4998-87BE-0C0A4C6B9B7C}">
      <dsp:nvSpPr>
        <dsp:cNvPr id="0" name=""/>
        <dsp:cNvSpPr/>
      </dsp:nvSpPr>
      <dsp:spPr>
        <a:xfrm>
          <a:off x="495061" y="645"/>
          <a:ext cx="2262336" cy="135740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i="0" kern="1200" smtClean="0">
              <a:latin typeface="Georgia" pitchFamily="18" charset="0"/>
            </a:rPr>
            <a:t>Содова промисловість </a:t>
          </a:r>
          <a:endParaRPr lang="ru-RU" sz="1700" b="1" i="0" kern="1200" dirty="0">
            <a:latin typeface="Georgia" pitchFamily="18" charset="0"/>
          </a:endParaRPr>
        </a:p>
      </dsp:txBody>
      <dsp:txXfrm>
        <a:off x="495061" y="645"/>
        <a:ext cx="2262336" cy="1357401"/>
      </dsp:txXfrm>
    </dsp:sp>
    <dsp:sp modelId="{D921A34E-509A-4860-9491-88D8205BB336}">
      <dsp:nvSpPr>
        <dsp:cNvPr id="0" name=""/>
        <dsp:cNvSpPr/>
      </dsp:nvSpPr>
      <dsp:spPr>
        <a:xfrm>
          <a:off x="2983631" y="645"/>
          <a:ext cx="2262336" cy="1357401"/>
        </a:xfrm>
        <a:prstGeom prst="rect">
          <a:avLst/>
        </a:prstGeom>
        <a:gradFill rotWithShape="0">
          <a:gsLst>
            <a:gs pos="0">
              <a:schemeClr val="accent2">
                <a:hueOff val="585190"/>
                <a:satOff val="-730"/>
                <a:lumOff val="172"/>
                <a:alphaOff val="0"/>
                <a:shade val="51000"/>
                <a:satMod val="130000"/>
              </a:schemeClr>
            </a:gs>
            <a:gs pos="80000">
              <a:schemeClr val="accent2">
                <a:hueOff val="585190"/>
                <a:satOff val="-730"/>
                <a:lumOff val="172"/>
                <a:alphaOff val="0"/>
                <a:shade val="93000"/>
                <a:satMod val="130000"/>
              </a:schemeClr>
            </a:gs>
            <a:gs pos="100000">
              <a:schemeClr val="accent2">
                <a:hueOff val="585190"/>
                <a:satOff val="-730"/>
                <a:lumOff val="17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i="0" kern="1200" smtClean="0">
              <a:latin typeface="Georgia" pitchFamily="18" charset="0"/>
            </a:rPr>
            <a:t>Хлорна промисловість</a:t>
          </a:r>
          <a:endParaRPr lang="ru-RU" sz="1700" b="1" i="0" kern="1200" dirty="0">
            <a:latin typeface="Georgia" pitchFamily="18" charset="0"/>
          </a:endParaRPr>
        </a:p>
      </dsp:txBody>
      <dsp:txXfrm>
        <a:off x="2983631" y="645"/>
        <a:ext cx="2262336" cy="1357401"/>
      </dsp:txXfrm>
    </dsp:sp>
    <dsp:sp modelId="{97DFA696-C106-4893-8222-ED4A2F4BCEC6}">
      <dsp:nvSpPr>
        <dsp:cNvPr id="0" name=""/>
        <dsp:cNvSpPr/>
      </dsp:nvSpPr>
      <dsp:spPr>
        <a:xfrm>
          <a:off x="5472201" y="645"/>
          <a:ext cx="2262336" cy="1357401"/>
        </a:xfrm>
        <a:prstGeom prst="rect">
          <a:avLst/>
        </a:prstGeom>
        <a:gradFill rotWithShape="0">
          <a:gsLst>
            <a:gs pos="0">
              <a:schemeClr val="accent2">
                <a:hueOff val="1170380"/>
                <a:satOff val="-1460"/>
                <a:lumOff val="343"/>
                <a:alphaOff val="0"/>
                <a:shade val="51000"/>
                <a:satMod val="130000"/>
              </a:schemeClr>
            </a:gs>
            <a:gs pos="80000">
              <a:schemeClr val="accent2">
                <a:hueOff val="1170380"/>
                <a:satOff val="-1460"/>
                <a:lumOff val="343"/>
                <a:alphaOff val="0"/>
                <a:shade val="93000"/>
                <a:satMod val="130000"/>
              </a:schemeClr>
            </a:gs>
            <a:gs pos="100000">
              <a:schemeClr val="accent2">
                <a:hueOff val="1170380"/>
                <a:satOff val="-1460"/>
                <a:lumOff val="34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i="0" kern="1200" smtClean="0">
              <a:latin typeface="Georgia" pitchFamily="18" charset="0"/>
            </a:rPr>
            <a:t>Сірчанокислотна промисловість</a:t>
          </a:r>
          <a:endParaRPr lang="ru-RU" sz="1700" b="1" i="0" kern="1200" dirty="0">
            <a:latin typeface="Georgia" pitchFamily="18" charset="0"/>
          </a:endParaRPr>
        </a:p>
      </dsp:txBody>
      <dsp:txXfrm>
        <a:off x="5472201" y="645"/>
        <a:ext cx="2262336" cy="1357401"/>
      </dsp:txXfrm>
    </dsp:sp>
    <dsp:sp modelId="{18950B98-E9E6-43E5-977E-6E59F231DA07}">
      <dsp:nvSpPr>
        <dsp:cNvPr id="0" name=""/>
        <dsp:cNvSpPr/>
      </dsp:nvSpPr>
      <dsp:spPr>
        <a:xfrm>
          <a:off x="495061" y="1584280"/>
          <a:ext cx="2262336" cy="1357401"/>
        </a:xfrm>
        <a:prstGeom prst="rect">
          <a:avLst/>
        </a:prstGeom>
        <a:gradFill rotWithShape="0">
          <a:gsLst>
            <a:gs pos="0">
              <a:schemeClr val="accent2">
                <a:hueOff val="1755570"/>
                <a:satOff val="-2190"/>
                <a:lumOff val="515"/>
                <a:alphaOff val="0"/>
                <a:shade val="51000"/>
                <a:satMod val="130000"/>
              </a:schemeClr>
            </a:gs>
            <a:gs pos="80000">
              <a:schemeClr val="accent2">
                <a:hueOff val="1755570"/>
                <a:satOff val="-2190"/>
                <a:lumOff val="515"/>
                <a:alphaOff val="0"/>
                <a:shade val="93000"/>
                <a:satMod val="130000"/>
              </a:schemeClr>
            </a:gs>
            <a:gs pos="100000">
              <a:schemeClr val="accent2">
                <a:hueOff val="1755570"/>
                <a:satOff val="-2190"/>
                <a:lumOff val="5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i="0" kern="1200" smtClean="0">
              <a:latin typeface="Georgia" pitchFamily="18" charset="0"/>
            </a:rPr>
            <a:t>Сажова промисловість </a:t>
          </a:r>
          <a:endParaRPr lang="ru-RU" sz="1700" b="1" i="0" kern="1200" dirty="0">
            <a:latin typeface="Georgia" pitchFamily="18" charset="0"/>
          </a:endParaRPr>
        </a:p>
      </dsp:txBody>
      <dsp:txXfrm>
        <a:off x="495061" y="1584280"/>
        <a:ext cx="2262336" cy="1357401"/>
      </dsp:txXfrm>
    </dsp:sp>
    <dsp:sp modelId="{F66E3E2D-668A-4EC0-BA42-A7A01C061611}">
      <dsp:nvSpPr>
        <dsp:cNvPr id="0" name=""/>
        <dsp:cNvSpPr/>
      </dsp:nvSpPr>
      <dsp:spPr>
        <a:xfrm>
          <a:off x="2983631" y="1584280"/>
          <a:ext cx="2262336" cy="1357401"/>
        </a:xfrm>
        <a:prstGeom prst="rect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i="0" kern="1200" smtClean="0">
              <a:latin typeface="Georgia" pitchFamily="18" charset="0"/>
            </a:rPr>
            <a:t>Виробництво добрив</a:t>
          </a:r>
          <a:endParaRPr lang="ru-RU" sz="1700" b="1" i="0" kern="1200" dirty="0">
            <a:latin typeface="Georgia" pitchFamily="18" charset="0"/>
          </a:endParaRPr>
        </a:p>
      </dsp:txBody>
      <dsp:txXfrm>
        <a:off x="2983631" y="1584280"/>
        <a:ext cx="2262336" cy="1357401"/>
      </dsp:txXfrm>
    </dsp:sp>
    <dsp:sp modelId="{9570F1C8-93A9-454F-B6A6-5BE58373EB65}">
      <dsp:nvSpPr>
        <dsp:cNvPr id="0" name=""/>
        <dsp:cNvSpPr/>
      </dsp:nvSpPr>
      <dsp:spPr>
        <a:xfrm>
          <a:off x="5472201" y="1584280"/>
          <a:ext cx="2262336" cy="1357401"/>
        </a:xfrm>
        <a:prstGeom prst="rect">
          <a:avLst/>
        </a:prstGeom>
        <a:gradFill rotWithShape="0">
          <a:gsLst>
            <a:gs pos="0">
              <a:schemeClr val="accent2">
                <a:hueOff val="2925949"/>
                <a:satOff val="-3649"/>
                <a:lumOff val="858"/>
                <a:alphaOff val="0"/>
                <a:shade val="51000"/>
                <a:satMod val="130000"/>
              </a:schemeClr>
            </a:gs>
            <a:gs pos="80000">
              <a:schemeClr val="accent2">
                <a:hueOff val="2925949"/>
                <a:satOff val="-3649"/>
                <a:lumOff val="858"/>
                <a:alphaOff val="0"/>
                <a:shade val="93000"/>
                <a:satMod val="130000"/>
              </a:schemeClr>
            </a:gs>
            <a:gs pos="100000">
              <a:schemeClr val="accent2">
                <a:hueOff val="2925949"/>
                <a:satOff val="-3649"/>
                <a:lumOff val="85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i="0" kern="1200" smtClean="0">
              <a:latin typeface="Georgia" pitchFamily="18" charset="0"/>
            </a:rPr>
            <a:t>Полімерна промисловість</a:t>
          </a:r>
          <a:endParaRPr lang="ru-RU" sz="1700" b="1" i="0" kern="1200" dirty="0">
            <a:latin typeface="Georgia" pitchFamily="18" charset="0"/>
          </a:endParaRPr>
        </a:p>
      </dsp:txBody>
      <dsp:txXfrm>
        <a:off x="5472201" y="1584280"/>
        <a:ext cx="2262336" cy="1357401"/>
      </dsp:txXfrm>
    </dsp:sp>
    <dsp:sp modelId="{2C21DA10-E2D5-4F18-88C7-735F645A15B1}">
      <dsp:nvSpPr>
        <dsp:cNvPr id="0" name=""/>
        <dsp:cNvSpPr/>
      </dsp:nvSpPr>
      <dsp:spPr>
        <a:xfrm>
          <a:off x="495061" y="3167916"/>
          <a:ext cx="2262336" cy="1357401"/>
        </a:xfrm>
        <a:prstGeom prst="rect">
          <a:avLst/>
        </a:prstGeom>
        <a:gradFill rotWithShape="0">
          <a:gsLst>
            <a:gs pos="0">
              <a:schemeClr val="accent2">
                <a:hueOff val="3511139"/>
                <a:satOff val="-4379"/>
                <a:lumOff val="1030"/>
                <a:alphaOff val="0"/>
                <a:shade val="51000"/>
                <a:satMod val="130000"/>
              </a:schemeClr>
            </a:gs>
            <a:gs pos="80000">
              <a:schemeClr val="accent2">
                <a:hueOff val="3511139"/>
                <a:satOff val="-4379"/>
                <a:lumOff val="1030"/>
                <a:alphaOff val="0"/>
                <a:shade val="93000"/>
                <a:satMod val="130000"/>
              </a:schemeClr>
            </a:gs>
            <a:gs pos="100000">
              <a:schemeClr val="accent2">
                <a:hueOff val="3511139"/>
                <a:satOff val="-4379"/>
                <a:lumOff val="10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i="0" kern="1200" smtClean="0">
              <a:latin typeface="Georgia" pitchFamily="18" charset="0"/>
            </a:rPr>
            <a:t>Лакофарбова промисловість </a:t>
          </a:r>
          <a:endParaRPr lang="ru-RU" sz="1700" b="1" i="0" kern="1200" dirty="0">
            <a:latin typeface="Georgia" pitchFamily="18" charset="0"/>
          </a:endParaRPr>
        </a:p>
      </dsp:txBody>
      <dsp:txXfrm>
        <a:off x="495061" y="3167916"/>
        <a:ext cx="2262336" cy="1357401"/>
      </dsp:txXfrm>
    </dsp:sp>
    <dsp:sp modelId="{30553DCA-C143-422C-A817-C5EAED5C85A5}">
      <dsp:nvSpPr>
        <dsp:cNvPr id="0" name=""/>
        <dsp:cNvSpPr/>
      </dsp:nvSpPr>
      <dsp:spPr>
        <a:xfrm>
          <a:off x="2983631" y="3167916"/>
          <a:ext cx="2262336" cy="1357401"/>
        </a:xfrm>
        <a:prstGeom prst="rect">
          <a:avLst/>
        </a:prstGeom>
        <a:gradFill rotWithShape="0">
          <a:gsLst>
            <a:gs pos="0">
              <a:schemeClr val="accent2">
                <a:hueOff val="4096329"/>
                <a:satOff val="-5109"/>
                <a:lumOff val="1201"/>
                <a:alphaOff val="0"/>
                <a:shade val="51000"/>
                <a:satMod val="130000"/>
              </a:schemeClr>
            </a:gs>
            <a:gs pos="80000">
              <a:schemeClr val="accent2">
                <a:hueOff val="4096329"/>
                <a:satOff val="-5109"/>
                <a:lumOff val="1201"/>
                <a:alphaOff val="0"/>
                <a:shade val="93000"/>
                <a:satMod val="130000"/>
              </a:schemeClr>
            </a:gs>
            <a:gs pos="100000">
              <a:schemeClr val="accent2">
                <a:hueOff val="4096329"/>
                <a:satOff val="-5109"/>
                <a:lumOff val="120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i="0" kern="1200" smtClean="0">
              <a:latin typeface="Georgia" pitchFamily="18" charset="0"/>
            </a:rPr>
            <a:t>Парфумерна промисловість </a:t>
          </a:r>
          <a:endParaRPr lang="ru-RU" sz="1700" b="1" i="0" kern="1200" dirty="0">
            <a:latin typeface="Georgia" pitchFamily="18" charset="0"/>
          </a:endParaRPr>
        </a:p>
      </dsp:txBody>
      <dsp:txXfrm>
        <a:off x="2983631" y="3167916"/>
        <a:ext cx="2262336" cy="1357401"/>
      </dsp:txXfrm>
    </dsp:sp>
    <dsp:sp modelId="{3C6C6E4F-08AA-4DA8-AE08-4DBBA31FB5E0}">
      <dsp:nvSpPr>
        <dsp:cNvPr id="0" name=""/>
        <dsp:cNvSpPr/>
      </dsp:nvSpPr>
      <dsp:spPr>
        <a:xfrm>
          <a:off x="5472201" y="3167916"/>
          <a:ext cx="2262336" cy="1357401"/>
        </a:xfrm>
        <a:prstGeom prst="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i="0" kern="1200" dirty="0" smtClean="0">
              <a:latin typeface="Georgia" pitchFamily="18" charset="0"/>
            </a:rPr>
            <a:t>Фармацевтична промисловість </a:t>
          </a:r>
          <a:endParaRPr lang="ru-RU" sz="1700" b="1" i="0" kern="1200" dirty="0">
            <a:latin typeface="Georgia" pitchFamily="18" charset="0"/>
          </a:endParaRPr>
        </a:p>
      </dsp:txBody>
      <dsp:txXfrm>
        <a:off x="5472201" y="3167916"/>
        <a:ext cx="2262336" cy="1357401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2A64811-447B-4660-A3DD-EEE86FCE3CA4}">
      <dsp:nvSpPr>
        <dsp:cNvPr id="0" name=""/>
        <dsp:cNvSpPr/>
      </dsp:nvSpPr>
      <dsp:spPr>
        <a:xfrm>
          <a:off x="2259711" y="280260"/>
          <a:ext cx="3801808" cy="3801808"/>
        </a:xfrm>
        <a:prstGeom prst="pie">
          <a:avLst>
            <a:gd name="adj1" fmla="val 16200000"/>
            <a:gd name="adj2" fmla="val 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 smtClean="0">
              <a:solidFill>
                <a:schemeClr val="tx1"/>
              </a:solidFill>
              <a:latin typeface="Georgia" pitchFamily="18" charset="0"/>
            </a:rPr>
            <a:t>нітрати</a:t>
          </a:r>
          <a:endParaRPr lang="ru-RU" sz="2400" b="1" i="0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4277838" y="1068231"/>
        <a:ext cx="1403048" cy="1040971"/>
      </dsp:txXfrm>
    </dsp:sp>
    <dsp:sp modelId="{D4FD4D3D-9003-450B-9B36-4F3B3C0E8FF1}">
      <dsp:nvSpPr>
        <dsp:cNvPr id="0" name=""/>
        <dsp:cNvSpPr/>
      </dsp:nvSpPr>
      <dsp:spPr>
        <a:xfrm>
          <a:off x="2259711" y="407893"/>
          <a:ext cx="3801808" cy="3801808"/>
        </a:xfrm>
        <a:prstGeom prst="pie">
          <a:avLst>
            <a:gd name="adj1" fmla="val 0"/>
            <a:gd name="adj2" fmla="val 5400000"/>
          </a:avLst>
        </a:prstGeom>
        <a:gradFill rotWithShape="0">
          <a:gsLst>
            <a:gs pos="0">
              <a:schemeClr val="accent2">
                <a:hueOff val="1560506"/>
                <a:satOff val="-1946"/>
                <a:lumOff val="458"/>
                <a:alphaOff val="0"/>
                <a:shade val="51000"/>
                <a:satMod val="130000"/>
              </a:schemeClr>
            </a:gs>
            <a:gs pos="80000">
              <a:schemeClr val="accent2">
                <a:hueOff val="1560506"/>
                <a:satOff val="-1946"/>
                <a:lumOff val="458"/>
                <a:alphaOff val="0"/>
                <a:shade val="93000"/>
                <a:satMod val="130000"/>
              </a:schemeClr>
            </a:gs>
            <a:gs pos="100000">
              <a:schemeClr val="accent2">
                <a:hueOff val="1560506"/>
                <a:satOff val="-1946"/>
                <a:lumOff val="45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 smtClean="0">
              <a:solidFill>
                <a:schemeClr val="tx1"/>
              </a:solidFill>
              <a:latin typeface="Georgia" pitchFamily="18" charset="0"/>
            </a:rPr>
            <a:t>пести-циди</a:t>
          </a:r>
          <a:endParaRPr lang="ru-RU" sz="2400" b="1" i="0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4277838" y="2380760"/>
        <a:ext cx="1403048" cy="1040971"/>
      </dsp:txXfrm>
    </dsp:sp>
    <dsp:sp modelId="{877CB2C4-BDAE-4106-B88C-702CC81AD7D5}">
      <dsp:nvSpPr>
        <dsp:cNvPr id="0" name=""/>
        <dsp:cNvSpPr/>
      </dsp:nvSpPr>
      <dsp:spPr>
        <a:xfrm>
          <a:off x="2132079" y="407893"/>
          <a:ext cx="3801808" cy="3801808"/>
        </a:xfrm>
        <a:prstGeom prst="pie">
          <a:avLst>
            <a:gd name="adj1" fmla="val 5400000"/>
            <a:gd name="adj2" fmla="val 10800000"/>
          </a:avLst>
        </a:prstGeom>
        <a:gradFill rotWithShape="0">
          <a:gsLst>
            <a:gs pos="0">
              <a:schemeClr val="accent2">
                <a:hueOff val="3121013"/>
                <a:satOff val="-3893"/>
                <a:lumOff val="915"/>
                <a:alphaOff val="0"/>
                <a:shade val="51000"/>
                <a:satMod val="130000"/>
              </a:schemeClr>
            </a:gs>
            <a:gs pos="80000">
              <a:schemeClr val="accent2">
                <a:hueOff val="3121013"/>
                <a:satOff val="-3893"/>
                <a:lumOff val="915"/>
                <a:alphaOff val="0"/>
                <a:shade val="93000"/>
                <a:satMod val="130000"/>
              </a:schemeClr>
            </a:gs>
            <a:gs pos="100000">
              <a:schemeClr val="accent2">
                <a:hueOff val="3121013"/>
                <a:satOff val="-3893"/>
                <a:lumOff val="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 smtClean="0">
              <a:solidFill>
                <a:schemeClr val="tx1"/>
              </a:solidFill>
              <a:latin typeface="Georgia" pitchFamily="18" charset="0"/>
            </a:rPr>
            <a:t>миючі засоби </a:t>
          </a:r>
          <a:endParaRPr lang="ru-RU" sz="2400" b="1" i="0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2512712" y="2380760"/>
        <a:ext cx="1403048" cy="1040971"/>
      </dsp:txXfrm>
    </dsp:sp>
    <dsp:sp modelId="{309BD948-7E92-4D20-B7BF-F8E46A5583FB}">
      <dsp:nvSpPr>
        <dsp:cNvPr id="0" name=""/>
        <dsp:cNvSpPr/>
      </dsp:nvSpPr>
      <dsp:spPr>
        <a:xfrm>
          <a:off x="2132079" y="280260"/>
          <a:ext cx="3801808" cy="3801808"/>
        </a:xfrm>
        <a:prstGeom prst="pie">
          <a:avLst>
            <a:gd name="adj1" fmla="val 10800000"/>
            <a:gd name="adj2" fmla="val 16200000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 smtClean="0">
              <a:solidFill>
                <a:schemeClr val="tx1"/>
              </a:solidFill>
              <a:latin typeface="Georgia" pitchFamily="18" charset="0"/>
            </a:rPr>
            <a:t>важкі метали </a:t>
          </a:r>
          <a:endParaRPr lang="ru-RU" sz="2400" b="1" i="0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2512712" y="1068231"/>
        <a:ext cx="1403048" cy="1040971"/>
      </dsp:txXfrm>
    </dsp:sp>
    <dsp:sp modelId="{48A0BB4F-D4C7-40F4-9F53-A66D5211A6DD}">
      <dsp:nvSpPr>
        <dsp:cNvPr id="0" name=""/>
        <dsp:cNvSpPr/>
      </dsp:nvSpPr>
      <dsp:spPr>
        <a:xfrm>
          <a:off x="2024361" y="44910"/>
          <a:ext cx="4272509" cy="4272509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C1E57E1-E122-4F25-B677-22B8DE36AF32}">
      <dsp:nvSpPr>
        <dsp:cNvPr id="0" name=""/>
        <dsp:cNvSpPr/>
      </dsp:nvSpPr>
      <dsp:spPr>
        <a:xfrm>
          <a:off x="2024361" y="172543"/>
          <a:ext cx="4272509" cy="4272509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gradFill rotWithShape="0">
          <a:gsLst>
            <a:gs pos="0">
              <a:schemeClr val="accent2">
                <a:hueOff val="1560506"/>
                <a:satOff val="-1946"/>
                <a:lumOff val="458"/>
                <a:alphaOff val="0"/>
                <a:shade val="51000"/>
                <a:satMod val="130000"/>
              </a:schemeClr>
            </a:gs>
            <a:gs pos="80000">
              <a:schemeClr val="accent2">
                <a:hueOff val="1560506"/>
                <a:satOff val="-1946"/>
                <a:lumOff val="458"/>
                <a:alphaOff val="0"/>
                <a:shade val="93000"/>
                <a:satMod val="130000"/>
              </a:schemeClr>
            </a:gs>
            <a:gs pos="100000">
              <a:schemeClr val="accent2">
                <a:hueOff val="1560506"/>
                <a:satOff val="-1946"/>
                <a:lumOff val="45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205C555-0A4D-4B0C-BB10-1C1EFCB0FB6E}">
      <dsp:nvSpPr>
        <dsp:cNvPr id="0" name=""/>
        <dsp:cNvSpPr/>
      </dsp:nvSpPr>
      <dsp:spPr>
        <a:xfrm>
          <a:off x="1896729" y="172543"/>
          <a:ext cx="4272509" cy="4272509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gradFill rotWithShape="0">
          <a:gsLst>
            <a:gs pos="0">
              <a:schemeClr val="accent2">
                <a:hueOff val="3121013"/>
                <a:satOff val="-3893"/>
                <a:lumOff val="915"/>
                <a:alphaOff val="0"/>
                <a:shade val="51000"/>
                <a:satMod val="130000"/>
              </a:schemeClr>
            </a:gs>
            <a:gs pos="80000">
              <a:schemeClr val="accent2">
                <a:hueOff val="3121013"/>
                <a:satOff val="-3893"/>
                <a:lumOff val="915"/>
                <a:alphaOff val="0"/>
                <a:shade val="93000"/>
                <a:satMod val="130000"/>
              </a:schemeClr>
            </a:gs>
            <a:gs pos="100000">
              <a:schemeClr val="accent2">
                <a:hueOff val="3121013"/>
                <a:satOff val="-3893"/>
                <a:lumOff val="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25F36F7-6B31-40B6-9006-1D8386FEBBE5}">
      <dsp:nvSpPr>
        <dsp:cNvPr id="0" name=""/>
        <dsp:cNvSpPr/>
      </dsp:nvSpPr>
      <dsp:spPr>
        <a:xfrm>
          <a:off x="1896729" y="44910"/>
          <a:ext cx="4272509" cy="4272509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FC4053-B5DB-4D93-AA64-58C857FD58A9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310BCD-299D-493D-B7DB-3EB896DA18A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0FFA6-94F9-4D89-B441-61E7A85241B6}" type="datetime1">
              <a:rPr lang="ru-RU" smtClean="0"/>
              <a:pPr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9DD6B-72B5-4F01-A6F9-27A6806D67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D8B07-E98B-4FBB-8FCC-E5E4BB2130BF}" type="datetime1">
              <a:rPr lang="ru-RU" smtClean="0"/>
              <a:pPr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9DD6B-72B5-4F01-A6F9-27A6806D67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A6E53-1F89-400C-9712-B034CD86205D}" type="datetime1">
              <a:rPr lang="ru-RU" smtClean="0"/>
              <a:pPr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9DD6B-72B5-4F01-A6F9-27A6806D67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7EAE5-A5EC-4AEA-B0C5-BF385E4AB044}" type="datetime1">
              <a:rPr lang="ru-RU" smtClean="0"/>
              <a:pPr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9DD6B-72B5-4F01-A6F9-27A6806D67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7347-A30A-4311-913D-6C9804C379C9}" type="datetime1">
              <a:rPr lang="ru-RU" smtClean="0"/>
              <a:pPr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9DD6B-72B5-4F01-A6F9-27A6806D67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C4915-2DC7-4F28-B64D-A220CD773B2B}" type="datetime1">
              <a:rPr lang="ru-RU" smtClean="0"/>
              <a:pPr/>
              <a:t>17.11.2020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9DD6B-72B5-4F01-A6F9-27A6806D67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10B95-8DFD-4135-BD99-16B14270918A}" type="datetime1">
              <a:rPr lang="ru-RU" smtClean="0"/>
              <a:pPr/>
              <a:t>17.11.2020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9DD6B-72B5-4F01-A6F9-27A6806D67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40EC-F07B-4FB1-8FD3-5FC33503384A}" type="datetime1">
              <a:rPr lang="ru-RU" smtClean="0"/>
              <a:pPr/>
              <a:t>17.11.2020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9DD6B-72B5-4F01-A6F9-27A6806D67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F85BB-DDA9-48F1-ADCF-F11B5A79AFCF}" type="datetime1">
              <a:rPr lang="ru-RU" smtClean="0"/>
              <a:pPr/>
              <a:t>17.11.2020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9DD6B-72B5-4F01-A6F9-27A6806D67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2C5FA-3836-4949-986C-E67DA27B5413}" type="datetime1">
              <a:rPr lang="ru-RU" smtClean="0"/>
              <a:pPr/>
              <a:t>17.11.2020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9DD6B-72B5-4F01-A6F9-27A6806D67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1AD33-86C9-4DD7-8242-860465B73E2E}" type="datetime1">
              <a:rPr lang="ru-RU" smtClean="0"/>
              <a:pPr/>
              <a:t>17.11.2020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9DD6B-72B5-4F01-A6F9-27A6806D67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4ABFE-60A5-4ED9-8155-7CD0B198F98A}" type="datetime1">
              <a:rPr lang="ru-RU" smtClean="0"/>
              <a:pPr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9DD6B-72B5-4F01-A6F9-27A6806D670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72817"/>
            <a:ext cx="7772400" cy="1827634"/>
          </a:xfrm>
        </p:spPr>
        <p:txBody>
          <a:bodyPr>
            <a:normAutofit fontScale="90000"/>
          </a:bodyPr>
          <a:lstStyle/>
          <a:p>
            <a:r>
              <a:rPr lang="uk-UA" b="1" dirty="0">
                <a:latin typeface="Georgia" pitchFamily="18" charset="0"/>
              </a:rPr>
              <a:t>РОЗКРИТТЯ РОЛІ ХІМІЇ У ПРОГРЕСІ ЛЮДСТВА І ЖИТТІ СУСПІЛЬСТВА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9DD6B-72B5-4F01-A6F9-27A6806D670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Місце хімії поміж інших наук про </a:t>
            </a:r>
            <a:r>
              <a:rPr lang="uk-UA" sz="3200" b="1" dirty="0" smtClean="0">
                <a:latin typeface="Georgia" pitchFamily="18" charset="0"/>
              </a:rPr>
              <a:t>природу</a:t>
            </a:r>
            <a:endParaRPr lang="ru-RU" sz="3200" b="1" dirty="0">
              <a:latin typeface="Georgia" pitchFamily="18" charset="0"/>
            </a:endParaRPr>
          </a:p>
        </p:txBody>
      </p:sp>
      <p:pic>
        <p:nvPicPr>
          <p:cNvPr id="5" name="Содержимое 4" descr="0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2060848"/>
            <a:ext cx="7153920" cy="35649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9DD6B-72B5-4F01-A6F9-27A6806D6701}" type="slidenum">
              <a:rPr lang="ru-RU" smtClean="0">
                <a:solidFill>
                  <a:schemeClr val="tx1"/>
                </a:solidFill>
              </a:rPr>
              <a:pPr/>
              <a:t>10</a:t>
            </a:fld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4690864" cy="5400600"/>
          </a:xfrm>
        </p:spPr>
        <p:txBody>
          <a:bodyPr>
            <a:normAutofit/>
          </a:bodyPr>
          <a:lstStyle/>
          <a:p>
            <a:pPr algn="l"/>
            <a:r>
              <a:rPr lang="uk-UA" sz="2800" b="1" dirty="0" smtClean="0">
                <a:latin typeface="Georgia" pitchFamily="18" charset="0"/>
              </a:rPr>
              <a:t>«Зелена» хімія — філософія хімічних досліджень та інженерії, що закликає до створення продуктів і процесів, які дають змогу мінімізувати використання та виробництво шкідливих речовин</a:t>
            </a:r>
            <a:endParaRPr lang="ru-RU" sz="2800" b="1" dirty="0">
              <a:latin typeface="Georgia" pitchFamily="18" charset="0"/>
            </a:endParaRPr>
          </a:p>
        </p:txBody>
      </p:sp>
      <p:pic>
        <p:nvPicPr>
          <p:cNvPr id="5" name="Содержимое 4" descr="00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228184" y="1700808"/>
            <a:ext cx="2127652" cy="3168352"/>
          </a:xfr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9DD6B-72B5-4F01-A6F9-27A6806D6701}" type="slidenum">
              <a:rPr lang="ru-RU" smtClean="0">
                <a:solidFill>
                  <a:schemeClr val="tx1"/>
                </a:solidFill>
              </a:rPr>
              <a:pPr/>
              <a:t>11</a:t>
            </a:fld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latin typeface="Georgia" pitchFamily="18" charset="0"/>
              </a:rPr>
              <a:t>Тема 5. Роль хімії у житті суспільства</a:t>
            </a:r>
            <a:r>
              <a:rPr lang="ru-RU" sz="3100" dirty="0" smtClean="0">
                <a:latin typeface="Georgia" pitchFamily="18" charset="0"/>
              </a:rPr>
              <a:t> </a:t>
            </a:r>
            <a:r>
              <a:rPr lang="uk-UA" sz="3100" dirty="0" smtClean="0">
                <a:latin typeface="Georgia" pitchFamily="18" charset="0"/>
              </a:rPr>
              <a:t>(</a:t>
            </a:r>
            <a:r>
              <a:rPr lang="uk-UA" sz="3100" i="1" dirty="0" smtClean="0">
                <a:latin typeface="Georgia" pitchFamily="18" charset="0"/>
              </a:rPr>
              <a:t>орієнтовно 8 годин</a:t>
            </a:r>
            <a:r>
              <a:rPr lang="uk-UA" sz="3100" dirty="0" smtClean="0">
                <a:latin typeface="Georgia" pitchFamily="18" charset="0"/>
              </a:rPr>
              <a:t>) передбачає повторення і поглиблення знань учнів про: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uk-UA" dirty="0" smtClean="0">
                <a:latin typeface="Georgia" pitchFamily="18" charset="0"/>
              </a:rPr>
              <a:t>роль хімії у створенні нових матеріалів для сучасної техніки, розвитку біо- та нанотехнологій;</a:t>
            </a:r>
            <a:endParaRPr lang="ru-RU" dirty="0" smtClean="0">
              <a:latin typeface="Georgia" pitchFamily="18" charset="0"/>
            </a:endParaRPr>
          </a:p>
          <a:p>
            <a:pPr lvl="0"/>
            <a:r>
              <a:rPr lang="uk-UA" dirty="0" smtClean="0">
                <a:latin typeface="Georgia" pitchFamily="18" charset="0"/>
              </a:rPr>
              <a:t>роль хімії у розв’язанні проблем сталого розвитку суспільства;</a:t>
            </a:r>
            <a:endParaRPr lang="ru-RU" dirty="0" smtClean="0">
              <a:latin typeface="Georgia" pitchFamily="18" charset="0"/>
            </a:endParaRPr>
          </a:p>
          <a:p>
            <a:pPr lvl="0"/>
            <a:r>
              <a:rPr lang="uk-UA" dirty="0" smtClean="0">
                <a:latin typeface="Georgia" pitchFamily="18" charset="0"/>
              </a:rPr>
              <a:t>розвиток хімічних виробництв в Україні. </a:t>
            </a:r>
            <a:endParaRPr lang="ru-RU" dirty="0" smtClean="0">
              <a:latin typeface="Georgia" pitchFamily="18" charset="0"/>
            </a:endParaRPr>
          </a:p>
          <a:p>
            <a:pPr lvl="0"/>
            <a:r>
              <a:rPr lang="uk-UA" dirty="0" smtClean="0">
                <a:latin typeface="Georgia" pitchFamily="18" charset="0"/>
              </a:rPr>
              <a:t>роль вітчизняних науковців у розвитку хімії;</a:t>
            </a:r>
            <a:endParaRPr lang="ru-RU" dirty="0" smtClean="0">
              <a:latin typeface="Georgia" pitchFamily="18" charset="0"/>
            </a:endParaRPr>
          </a:p>
          <a:p>
            <a:pPr lvl="0"/>
            <a:r>
              <a:rPr lang="uk-UA" dirty="0" smtClean="0">
                <a:latin typeface="Georgia" pitchFamily="18" charset="0"/>
              </a:rPr>
              <a:t>хімічні сполуки і здоров’я людини; шкідливий вплив алкоголю, наркотичних речовин, тютюнокуріння на організм людини;</a:t>
            </a:r>
            <a:endParaRPr lang="ru-RU" dirty="0" smtClean="0">
              <a:latin typeface="Georgia" pitchFamily="18" charset="0"/>
            </a:endParaRPr>
          </a:p>
          <a:p>
            <a:pPr lvl="0"/>
            <a:r>
              <a:rPr lang="uk-UA" dirty="0" smtClean="0">
                <a:latin typeface="Georgia" pitchFamily="18" charset="0"/>
              </a:rPr>
              <a:t>хімічні сполуки в побуті; попередження забруднення довкілля під час їх використання;</a:t>
            </a:r>
            <a:endParaRPr lang="ru-RU" dirty="0" smtClean="0">
              <a:latin typeface="Georgia" pitchFamily="18" charset="0"/>
            </a:endParaRPr>
          </a:p>
          <a:p>
            <a:pPr lvl="0"/>
            <a:r>
              <a:rPr lang="uk-UA" dirty="0" smtClean="0">
                <a:latin typeface="Georgia" pitchFamily="18" charset="0"/>
              </a:rPr>
              <a:t>місце хімії серед наук про природу; значення хімії для розуміння </a:t>
            </a:r>
            <a:r>
              <a:rPr lang="uk-UA" dirty="0" err="1" smtClean="0">
                <a:latin typeface="Georgia" pitchFamily="18" charset="0"/>
              </a:rPr>
              <a:t>природничо</a:t>
            </a:r>
            <a:r>
              <a:rPr lang="ru-RU" dirty="0" smtClean="0">
                <a:latin typeface="Georgia" pitchFamily="18" charset="0"/>
              </a:rPr>
              <a:t>-</a:t>
            </a:r>
            <a:r>
              <a:rPr lang="uk-UA" dirty="0" smtClean="0">
                <a:latin typeface="Georgia" pitchFamily="18" charset="0"/>
              </a:rPr>
              <a:t>наукової картини світу</a:t>
            </a:r>
            <a:r>
              <a:rPr lang="uk-UA" dirty="0" smtClean="0">
                <a:latin typeface="Georgia" pitchFamily="18" charset="0"/>
              </a:rPr>
              <a:t>.</a:t>
            </a:r>
            <a:endParaRPr lang="ru-RU" dirty="0" smtClean="0">
              <a:latin typeface="Georgia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9DD6B-72B5-4F01-A6F9-27A6806D6701}" type="slidenum">
              <a:rPr lang="ru-RU" smtClean="0">
                <a:solidFill>
                  <a:schemeClr val="tx1"/>
                </a:solidFill>
              </a:rPr>
              <a:pPr/>
              <a:t>12</a:t>
            </a:fld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Роль хімії у розвитку </a:t>
            </a:r>
            <a:r>
              <a:rPr lang="uk-UA" sz="3200" b="1" dirty="0" smtClean="0">
                <a:latin typeface="Georgia" pitchFamily="18" charset="0"/>
              </a:rPr>
              <a:t>біо- та нанотехнологій</a:t>
            </a:r>
            <a:endParaRPr lang="ru-RU" sz="3200" b="1" dirty="0">
              <a:latin typeface="Georgia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9DD6B-72B5-4F01-A6F9-27A6806D6701}" type="slidenum">
              <a:rPr lang="ru-RU" smtClean="0">
                <a:solidFill>
                  <a:schemeClr val="tx1"/>
                </a:solidFill>
              </a:rPr>
              <a:pPr/>
              <a:t>13</a:t>
            </a:fld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Роль хімії у розв’язанні проблем сталого розвитку суспільства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uk-UA" sz="1800" dirty="0" smtClean="0">
                <a:latin typeface="Georgia" pitchFamily="18" charset="0"/>
              </a:rPr>
              <a:t>забезпечення природно-екологічної сталості на основі біотичної регуляції навколишнього середовища;</a:t>
            </a:r>
            <a:endParaRPr lang="ru-RU" sz="1800" dirty="0" smtClean="0">
              <a:latin typeface="Georgia" pitchFamily="18" charset="0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uk-UA" sz="1800" dirty="0" smtClean="0">
                <a:latin typeface="Georgia" pitchFamily="18" charset="0"/>
              </a:rPr>
              <a:t>зміна структури промисловості в напрямі запровадження альтернативних виробництв і технологій, що зменшують негативний вплив економіки </a:t>
            </a:r>
            <a:r>
              <a:rPr lang="uk-UA" sz="1800" dirty="0" smtClean="0">
                <a:latin typeface="Georgia" pitchFamily="18" charset="0"/>
              </a:rPr>
              <a:t>на;</a:t>
            </a:r>
            <a:endParaRPr lang="ru-RU" sz="1800" dirty="0" smtClean="0">
              <a:latin typeface="Georgia" pitchFamily="18" charset="0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uk-UA" sz="1800" dirty="0" smtClean="0">
                <a:latin typeface="Georgia" pitchFamily="18" charset="0"/>
              </a:rPr>
              <a:t>використання місцевих відновлюваних ресурсів;</a:t>
            </a:r>
            <a:endParaRPr lang="ru-RU" sz="1800" dirty="0" smtClean="0">
              <a:latin typeface="Georgia" pitchFamily="18" charset="0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uk-UA" sz="1800" dirty="0" smtClean="0">
                <a:latin typeface="Georgia" pitchFamily="18" charset="0"/>
              </a:rPr>
              <a:t>розробка й виконання державних і місцевих планів розвитку, орієнтованих на цілі та принципи сталого розвитку;</a:t>
            </a:r>
            <a:endParaRPr lang="ru-RU" sz="1800" dirty="0" smtClean="0">
              <a:latin typeface="Georgia" pitchFamily="18" charset="0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uk-UA" sz="1800" dirty="0" smtClean="0">
                <a:latin typeface="Georgia" pitchFamily="18" charset="0"/>
              </a:rPr>
              <a:t>екологізація суспільної свідомості на основі використання систем освіти і засобів масової інформації;</a:t>
            </a:r>
            <a:endParaRPr lang="ru-RU" sz="1800" dirty="0" smtClean="0">
              <a:latin typeface="Georgia" pitchFamily="18" charset="0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uk-UA" sz="1800" dirty="0" smtClean="0">
                <a:latin typeface="Georgia" pitchFamily="18" charset="0"/>
              </a:rPr>
              <a:t>зміна стереотипів споживання в напрямі їх раціоналізації, поширення нових екологічно доцільних цінностей та моделей поведінки;</a:t>
            </a:r>
            <a:endParaRPr lang="ru-RU" sz="1800" dirty="0" smtClean="0">
              <a:latin typeface="Georgia" pitchFamily="18" charset="0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uk-UA" sz="1800" dirty="0" smtClean="0">
                <a:latin typeface="Georgia" pitchFamily="18" charset="0"/>
              </a:rPr>
              <a:t>забезпечення тісного міжнародного співробітництва і кооперації щодо досягнення цілей сталого </a:t>
            </a:r>
            <a:r>
              <a:rPr lang="uk-UA" sz="1800" dirty="0" smtClean="0">
                <a:latin typeface="Georgia" pitchFamily="18" charset="0"/>
              </a:rPr>
              <a:t>розвитку</a:t>
            </a:r>
            <a:r>
              <a:rPr lang="uk-UA" sz="1800" dirty="0" smtClean="0">
                <a:latin typeface="Georgia" pitchFamily="18" charset="0"/>
              </a:rPr>
              <a:t>.</a:t>
            </a:r>
            <a:endParaRPr lang="ru-RU" sz="1800" dirty="0" smtClean="0">
              <a:latin typeface="Georgia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9DD6B-72B5-4F01-A6F9-27A6806D6701}" type="slidenum">
              <a:rPr lang="ru-RU" smtClean="0">
                <a:solidFill>
                  <a:schemeClr val="tx1"/>
                </a:solidFill>
              </a:rPr>
              <a:pPr/>
              <a:t>14</a:t>
            </a:fld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Розвиток хімічних виробництв в Україні</a:t>
            </a:r>
            <a:endParaRPr lang="ru-RU" sz="3200" b="1" dirty="0">
              <a:latin typeface="Georgia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9DD6B-72B5-4F01-A6F9-27A6806D6701}" type="slidenum">
              <a:rPr lang="ru-RU" smtClean="0">
                <a:solidFill>
                  <a:schemeClr val="tx1"/>
                </a:solidFill>
              </a:rPr>
              <a:pPr/>
              <a:t>15</a:t>
            </a:fld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Роль вітчизняних </a:t>
            </a:r>
            <a:r>
              <a:rPr lang="uk-UA" sz="3200" b="1" dirty="0" smtClean="0">
                <a:latin typeface="Georgia" pitchFamily="18" charset="0"/>
              </a:rPr>
              <a:t>науковців у розвитку хімії</a:t>
            </a:r>
            <a:endParaRPr lang="ru-RU" sz="3200" b="1" dirty="0">
              <a:latin typeface="Georgia" pitchFamily="18" charset="0"/>
            </a:endParaRPr>
          </a:p>
        </p:txBody>
      </p:sp>
      <p:pic>
        <p:nvPicPr>
          <p:cNvPr id="7" name="Содержимое 6" descr="0u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763688" y="1988840"/>
            <a:ext cx="2314381" cy="2890097"/>
          </a:xfrm>
        </p:spPr>
      </p:pic>
      <p:pic>
        <p:nvPicPr>
          <p:cNvPr id="8" name="Содержимое 7" descr="0y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932040" y="1988840"/>
            <a:ext cx="2248098" cy="2879917"/>
          </a:xfr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9DD6B-72B5-4F01-A6F9-27A6806D6701}" type="slidenum">
              <a:rPr lang="ru-RU" smtClean="0">
                <a:solidFill>
                  <a:schemeClr val="tx1"/>
                </a:solidFill>
              </a:rPr>
              <a:pPr/>
              <a:t>16</a:t>
            </a:fld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Хімічні сполуки і здоров’я людини. Шкідливий вплив алкоголю, наркотичних речовин, тютюнокуріння на організм людини</a:t>
            </a:r>
            <a:endParaRPr lang="ru-RU" sz="3200" b="1" dirty="0">
              <a:latin typeface="Georgia" pitchFamily="18" charset="0"/>
            </a:endParaRPr>
          </a:p>
        </p:txBody>
      </p:sp>
      <p:pic>
        <p:nvPicPr>
          <p:cNvPr id="5" name="Содержимое 4" descr="589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55776" y="2780928"/>
            <a:ext cx="4353428" cy="341744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9DD6B-72B5-4F01-A6F9-27A6806D6701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Чотири класи небезпеки хімічних сполук</a:t>
            </a:r>
            <a:endParaRPr lang="ru-RU" sz="3200" b="1" dirty="0">
              <a:latin typeface="Georgia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67544" y="1412776"/>
          <a:ext cx="8229600" cy="50697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6448"/>
                <a:gridCol w="2376264"/>
                <a:gridCol w="4906888"/>
              </a:tblGrid>
              <a:tr h="1141276">
                <a:tc>
                  <a:txBody>
                    <a:bodyPr/>
                    <a:lstStyle/>
                    <a:p>
                      <a:pPr algn="ctr"/>
                      <a:r>
                        <a:rPr lang="uk-UA" sz="1700" dirty="0" smtClean="0">
                          <a:latin typeface="Georgia" pitchFamily="18" charset="0"/>
                        </a:rPr>
                        <a:t>І</a:t>
                      </a:r>
                      <a:endParaRPr lang="ru-RU" sz="1700" dirty="0">
                        <a:latin typeface="Georg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700" i="1" kern="1200" dirty="0" smtClean="0">
                          <a:latin typeface="Georgia" pitchFamily="18" charset="0"/>
                        </a:rPr>
                        <a:t>надзвичайно небезпечні речовини</a:t>
                      </a:r>
                    </a:p>
                    <a:p>
                      <a:pPr algn="ctr"/>
                      <a:r>
                        <a:rPr lang="uk-UA" sz="1700" kern="1200" dirty="0" smtClean="0">
                          <a:latin typeface="Georgia" pitchFamily="18" charset="0"/>
                        </a:rPr>
                        <a:t>ГДК = </a:t>
                      </a:r>
                      <a:r>
                        <a:rPr lang="uk-UA" sz="1700" kern="1200" dirty="0" smtClean="0">
                          <a:solidFill>
                            <a:schemeClr val="tx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0,1 мг і менше </a:t>
                      </a:r>
                      <a:endParaRPr lang="ru-RU" sz="1700" dirty="0">
                        <a:latin typeface="Georg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uk-UA" sz="1700" kern="1200" dirty="0" smtClean="0">
                          <a:latin typeface="Georgia" pitchFamily="18" charset="0"/>
                        </a:rPr>
                        <a:t>сполуки важких металів, радіоактивних елементів, а також органічні речовини – </a:t>
                      </a:r>
                      <a:r>
                        <a:rPr lang="uk-UA" sz="1700" kern="1200" dirty="0" err="1" smtClean="0">
                          <a:latin typeface="Georgia" pitchFamily="18" charset="0"/>
                        </a:rPr>
                        <a:t>бензопирен</a:t>
                      </a:r>
                      <a:r>
                        <a:rPr lang="uk-UA" sz="1700" kern="1200" dirty="0" smtClean="0">
                          <a:latin typeface="Georgia" pitchFamily="18" charset="0"/>
                        </a:rPr>
                        <a:t>, </a:t>
                      </a:r>
                      <a:r>
                        <a:rPr lang="uk-UA" sz="1700" kern="1200" dirty="0" err="1" smtClean="0">
                          <a:latin typeface="Georgia" pitchFamily="18" charset="0"/>
                        </a:rPr>
                        <a:t>диоксин</a:t>
                      </a:r>
                      <a:r>
                        <a:rPr lang="uk-UA" sz="1700" kern="1200" dirty="0" smtClean="0">
                          <a:latin typeface="Georgia" pitchFamily="18" charset="0"/>
                        </a:rPr>
                        <a:t>, </a:t>
                      </a:r>
                      <a:r>
                        <a:rPr lang="uk-UA" sz="1700" kern="1200" dirty="0" err="1" smtClean="0">
                          <a:latin typeface="Georgia" pitchFamily="18" charset="0"/>
                        </a:rPr>
                        <a:t>поліциклічні</a:t>
                      </a:r>
                      <a:r>
                        <a:rPr lang="uk-UA" sz="1700" kern="1200" dirty="0" smtClean="0">
                          <a:latin typeface="Georgia" pitchFamily="18" charset="0"/>
                        </a:rPr>
                        <a:t> вуглеводні (нафталін, </a:t>
                      </a:r>
                      <a:r>
                        <a:rPr lang="uk-UA" sz="1700" kern="1200" dirty="0" err="1" smtClean="0">
                          <a:latin typeface="Georgia" pitchFamily="18" charset="0"/>
                        </a:rPr>
                        <a:t>фенантрен</a:t>
                      </a:r>
                      <a:r>
                        <a:rPr lang="uk-UA" sz="1700" kern="1200" dirty="0" smtClean="0">
                          <a:latin typeface="Georgia" pitchFamily="18" charset="0"/>
                        </a:rPr>
                        <a:t>) – канцерогени і багато інших, навіть деякі лікарські препарати</a:t>
                      </a:r>
                      <a:endParaRPr lang="ru-RU" sz="1700" dirty="0">
                        <a:latin typeface="Georgia" pitchFamily="18" charset="0"/>
                      </a:endParaRPr>
                    </a:p>
                  </a:txBody>
                  <a:tcPr anchor="ctr"/>
                </a:tc>
              </a:tr>
              <a:tr h="1141276">
                <a:tc>
                  <a:txBody>
                    <a:bodyPr/>
                    <a:lstStyle/>
                    <a:p>
                      <a:pPr algn="ctr"/>
                      <a:r>
                        <a:rPr lang="uk-UA" sz="1700" dirty="0" smtClean="0">
                          <a:latin typeface="Georgia" pitchFamily="18" charset="0"/>
                        </a:rPr>
                        <a:t>ІІ</a:t>
                      </a:r>
                      <a:endParaRPr lang="ru-RU" sz="1700" dirty="0">
                        <a:latin typeface="Georg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i="1" kern="1200" dirty="0" smtClean="0">
                          <a:solidFill>
                            <a:schemeClr val="tx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дуже небезпечні</a:t>
                      </a:r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700" i="1" kern="1200" dirty="0" smtClean="0">
                          <a:solidFill>
                            <a:schemeClr val="tx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речовини</a:t>
                      </a:r>
                    </a:p>
                    <a:p>
                      <a:pPr algn="ctr"/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ГДК = 0,1 до 1,0 мг</a:t>
                      </a:r>
                      <a:endParaRPr lang="ru-RU" sz="1700" dirty="0">
                        <a:latin typeface="Georg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багато лікарських препаратів,</a:t>
                      </a:r>
                      <a:r>
                        <a:rPr lang="ru-RU" sz="1700" kern="1200" baseline="0" dirty="0" smtClean="0">
                          <a:solidFill>
                            <a:schemeClr val="tx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кислоти, луги</a:t>
                      </a:r>
                      <a:endParaRPr lang="ru-RU" sz="1700" dirty="0">
                        <a:latin typeface="Georgia" pitchFamily="18" charset="0"/>
                      </a:endParaRPr>
                    </a:p>
                  </a:txBody>
                  <a:tcPr anchor="ctr"/>
                </a:tc>
              </a:tr>
              <a:tr h="1141276">
                <a:tc>
                  <a:txBody>
                    <a:bodyPr/>
                    <a:lstStyle/>
                    <a:p>
                      <a:pPr algn="ctr"/>
                      <a:r>
                        <a:rPr lang="uk-UA" sz="1700" dirty="0" smtClean="0">
                          <a:latin typeface="Georgia" pitchFamily="18" charset="0"/>
                        </a:rPr>
                        <a:t>ІІІ</a:t>
                      </a:r>
                      <a:endParaRPr lang="ru-RU" sz="1700" dirty="0">
                        <a:latin typeface="Georg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i="1" kern="1200" dirty="0" smtClean="0">
                          <a:solidFill>
                            <a:schemeClr val="tx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небезпечні</a:t>
                      </a:r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700" i="1" kern="1200" dirty="0" smtClean="0">
                          <a:solidFill>
                            <a:schemeClr val="tx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речовини,</a:t>
                      </a:r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 ГДК в межах від 1 до 10 мг</a:t>
                      </a:r>
                      <a:endParaRPr lang="ru-RU" sz="1700" dirty="0">
                        <a:latin typeface="Georg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розчинники фарб, емалі, синтетичні миючі засоби і навіть звичний пил на вулицях і шляхах, у побуті</a:t>
                      </a:r>
                      <a:endParaRPr lang="ru-RU" sz="1700" dirty="0">
                        <a:latin typeface="Georgia" pitchFamily="18" charset="0"/>
                      </a:endParaRPr>
                    </a:p>
                  </a:txBody>
                  <a:tcPr anchor="ctr"/>
                </a:tc>
              </a:tr>
              <a:tr h="1141276">
                <a:tc>
                  <a:txBody>
                    <a:bodyPr/>
                    <a:lstStyle/>
                    <a:p>
                      <a:pPr algn="ctr"/>
                      <a:r>
                        <a:rPr lang="uk-UA" sz="1700" dirty="0" smtClean="0">
                          <a:latin typeface="Georgia" pitchFamily="18" charset="0"/>
                        </a:rPr>
                        <a:t>І</a:t>
                      </a:r>
                      <a:r>
                        <a:rPr lang="en-US" sz="1700" dirty="0" smtClean="0">
                          <a:latin typeface="Georgia" pitchFamily="18" charset="0"/>
                        </a:rPr>
                        <a:t>V</a:t>
                      </a:r>
                      <a:endParaRPr lang="ru-RU" sz="1700" dirty="0">
                        <a:latin typeface="Georg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i="1" kern="1200" dirty="0" smtClean="0">
                          <a:solidFill>
                            <a:schemeClr val="tx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відносно небезпечні</a:t>
                      </a:r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 для нашого здоров’я. ГДК – від 10 мг і більше</a:t>
                      </a:r>
                      <a:endParaRPr lang="ru-RU" sz="1700" dirty="0">
                        <a:latin typeface="Georg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більшість харчових продуктів, які можуть негативно впливати на здоров’я людини </a:t>
                      </a:r>
                      <a:endParaRPr lang="ru-RU" sz="1700" dirty="0">
                        <a:latin typeface="Georgia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9DD6B-72B5-4F01-A6F9-27A6806D6701}" type="slidenum">
              <a:rPr lang="ru-RU" smtClean="0">
                <a:solidFill>
                  <a:schemeClr val="tx1"/>
                </a:solidFill>
              </a:rPr>
              <a:pPr/>
              <a:t>18</a:t>
            </a:fld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Джерела хімічних </a:t>
            </a:r>
            <a:r>
              <a:rPr lang="uk-UA" sz="3200" b="1" dirty="0" smtClean="0">
                <a:latin typeface="Georgia" pitchFamily="18" charset="0"/>
              </a:rPr>
              <a:t>небезпек</a:t>
            </a:r>
            <a:endParaRPr lang="ru-RU" sz="3200" b="1" dirty="0">
              <a:latin typeface="Georgia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9DD6B-72B5-4F01-A6F9-27A6806D6701}" type="slidenum">
              <a:rPr lang="ru-RU" smtClean="0">
                <a:solidFill>
                  <a:schemeClr val="tx1"/>
                </a:solidFill>
              </a:rPr>
              <a:pPr/>
              <a:t>19</a:t>
            </a:fld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uk-UA" i="1" dirty="0">
                <a:latin typeface="Georgia" pitchFamily="18" charset="0"/>
              </a:rPr>
              <a:t>План</a:t>
            </a:r>
            <a:endParaRPr lang="ru-RU" dirty="0">
              <a:latin typeface="Georgia" pitchFamily="18" charset="0"/>
            </a:endParaRPr>
          </a:p>
          <a:p>
            <a:pPr algn="ctr">
              <a:buNone/>
            </a:pPr>
            <a:r>
              <a:rPr lang="uk-UA" i="1" dirty="0">
                <a:latin typeface="Georgia" pitchFamily="18" charset="0"/>
              </a:rPr>
              <a:t> </a:t>
            </a:r>
            <a:endParaRPr lang="ru-RU" dirty="0">
              <a:latin typeface="Georgia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dirty="0">
                <a:latin typeface="Georgia" pitchFamily="18" charset="0"/>
              </a:rPr>
              <a:t>Розкриття значення хімія в прогресі людства на рівні стандарту.</a:t>
            </a:r>
            <a:endParaRPr lang="ru-RU" dirty="0">
              <a:latin typeface="Georgia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uk-UA" dirty="0">
                <a:latin typeface="Georgia" pitchFamily="18" charset="0"/>
              </a:rPr>
              <a:t>Розкриття ролі хімії у житті суспільства на профільному рівні.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9DD6B-72B5-4F01-A6F9-27A6806D6701}" type="slidenum">
              <a:rPr lang="ru-RU" smtClean="0">
                <a:solidFill>
                  <a:schemeClr val="tx1"/>
                </a:solidFill>
              </a:rPr>
              <a:pPr/>
              <a:t>2</a:t>
            </a:fld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Хімічні сполуки</a:t>
            </a:r>
            <a:r>
              <a:rPr lang="uk-UA" sz="3200" b="1" dirty="0" smtClean="0">
                <a:latin typeface="Georgia" pitchFamily="18" charset="0"/>
              </a:rPr>
              <a:t>, що вливають і змінюють свідомість </a:t>
            </a:r>
            <a:endParaRPr lang="ru-RU" sz="3200" b="1" dirty="0">
              <a:latin typeface="Georgia" pitchFamily="18" charset="0"/>
            </a:endParaRPr>
          </a:p>
        </p:txBody>
      </p:sp>
      <p:pic>
        <p:nvPicPr>
          <p:cNvPr id="5" name="Содержимое 4" descr="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1720" y="1988840"/>
            <a:ext cx="5539146" cy="36526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9DD6B-72B5-4F01-A6F9-27A6806D6701}" type="slidenum">
              <a:rPr lang="ru-RU" smtClean="0">
                <a:solidFill>
                  <a:schemeClr val="tx1"/>
                </a:solidFill>
              </a:rPr>
              <a:pPr/>
              <a:t>20</a:t>
            </a:fld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Хімічні сполуки в побуті. Попередження забруднення довкілля під час їх використання</a:t>
            </a:r>
            <a:endParaRPr lang="ru-RU" sz="3200" b="1" dirty="0">
              <a:latin typeface="Georgia" pitchFamily="18" charset="0"/>
            </a:endParaRPr>
          </a:p>
        </p:txBody>
      </p:sp>
      <p:pic>
        <p:nvPicPr>
          <p:cNvPr id="5" name="Содержимое 4" descr="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41278" y="2492895"/>
            <a:ext cx="5683049" cy="31426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9DD6B-72B5-4F01-A6F9-27A6806D6701}" type="slidenum">
              <a:rPr lang="ru-RU" smtClean="0">
                <a:solidFill>
                  <a:schemeClr val="tx1"/>
                </a:solidFill>
              </a:rPr>
              <a:pPr/>
              <a:t>21</a:t>
            </a:fld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Місце хімії серед наук про природу. Значення хімії для розуміння природничо</a:t>
            </a:r>
            <a:r>
              <a:rPr lang="ru-RU" sz="3200" b="1" dirty="0" smtClean="0">
                <a:latin typeface="Georgia" pitchFamily="18" charset="0"/>
              </a:rPr>
              <a:t>-</a:t>
            </a:r>
            <a:r>
              <a:rPr lang="uk-UA" sz="3200" b="1" dirty="0" smtClean="0">
                <a:latin typeface="Georgia" pitchFamily="18" charset="0"/>
              </a:rPr>
              <a:t>наукової картини світу</a:t>
            </a:r>
            <a:endParaRPr lang="ru-RU" sz="3200" b="1" dirty="0">
              <a:latin typeface="Georgia" pitchFamily="18" charset="0"/>
            </a:endParaRPr>
          </a:p>
        </p:txBody>
      </p:sp>
      <p:pic>
        <p:nvPicPr>
          <p:cNvPr id="5" name="Содержимое 4" descr="0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43808" y="2420888"/>
            <a:ext cx="3528392" cy="35283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9DD6B-72B5-4F01-A6F9-27A6806D6701}" type="slidenum">
              <a:rPr lang="ru-RU" smtClean="0">
                <a:solidFill>
                  <a:schemeClr val="tx1"/>
                </a:solidFill>
              </a:rPr>
              <a:pPr/>
              <a:t>22</a:t>
            </a:fld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9DD6B-72B5-4F01-A6F9-27A6806D6701}" type="slidenum">
              <a:rPr lang="ru-RU" smtClean="0"/>
              <a:pPr/>
              <a:t>23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692697"/>
            <a:ext cx="7704856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200" dirty="0" smtClean="0">
                <a:latin typeface="Georgia" pitchFamily="18" charset="0"/>
              </a:rPr>
              <a:t>	Таким чином, </a:t>
            </a:r>
            <a:r>
              <a:rPr lang="uk-UA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хімії </a:t>
            </a:r>
            <a:r>
              <a:rPr lang="uk-UA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належить провідна </a:t>
            </a:r>
            <a:r>
              <a:rPr lang="uk-UA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роль </a:t>
            </a:r>
            <a:r>
              <a:rPr lang="uk-UA" sz="2200" dirty="0" smtClean="0">
                <a:latin typeface="Georgia" pitchFamily="18" charset="0"/>
              </a:rPr>
              <a:t>у </a:t>
            </a:r>
            <a:r>
              <a:rPr lang="uk-UA" sz="2200" dirty="0" smtClean="0">
                <a:latin typeface="Georgia" pitchFamily="18" charset="0"/>
              </a:rPr>
              <a:t>створенні нових матеріалів, розвитку нових напрямків технологій, </a:t>
            </a:r>
            <a:r>
              <a:rPr lang="uk-UA" sz="2200" dirty="0" smtClean="0">
                <a:latin typeface="Georgia" pitchFamily="18" charset="0"/>
              </a:rPr>
              <a:t>вирішенні </a:t>
            </a:r>
            <a:r>
              <a:rPr lang="uk-UA" sz="2200" dirty="0" smtClean="0">
                <a:latin typeface="Georgia" pitchFamily="18" charset="0"/>
              </a:rPr>
              <a:t>продовольчої, сировинної, енергетичної, екологічної </a:t>
            </a:r>
            <a:r>
              <a:rPr lang="uk-UA" sz="2200" dirty="0" smtClean="0">
                <a:latin typeface="Georgia" pitchFamily="18" charset="0"/>
              </a:rPr>
              <a:t>проблем. </a:t>
            </a:r>
          </a:p>
          <a:p>
            <a:r>
              <a:rPr lang="ru-RU" sz="2200" dirty="0" smtClean="0">
                <a:latin typeface="Georgia" pitchFamily="18" charset="0"/>
              </a:rPr>
              <a:t>	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Головне 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завдання хіміків </a:t>
            </a:r>
            <a:r>
              <a:rPr lang="ru-RU" sz="2200" dirty="0" smtClean="0">
                <a:latin typeface="Georgia" pitchFamily="18" charset="0"/>
              </a:rPr>
              <a:t>сьогодні полягає у створенні виробництв, де відходи використовуються для виготовлення необхідних продуктів, придатних до використання.</a:t>
            </a:r>
          </a:p>
          <a:p>
            <a:r>
              <a:rPr lang="uk-UA" sz="2200" dirty="0" smtClean="0">
                <a:latin typeface="Georgia" pitchFamily="18" charset="0"/>
              </a:rPr>
              <a:t>	</a:t>
            </a:r>
            <a:r>
              <a:rPr lang="uk-UA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«</a:t>
            </a:r>
            <a:r>
              <a:rPr lang="uk-UA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Зелена» хімія </a:t>
            </a:r>
            <a:r>
              <a:rPr lang="uk-UA" sz="2200" dirty="0" smtClean="0">
                <a:latin typeface="Georgia" pitchFamily="18" charset="0"/>
              </a:rPr>
              <a:t>(екологічна хімія) — науковий напрям, що виник у 90-х рр. минулого століття, стосується створення продуктів і процесів, які дають змогу мінімізувати використання та виробництво шкідливих речовин</a:t>
            </a:r>
            <a:r>
              <a:rPr lang="uk-UA" sz="2200" dirty="0" smtClean="0">
                <a:latin typeface="Georgia" pitchFamily="18" charset="0"/>
              </a:rPr>
              <a:t>.</a:t>
            </a:r>
          </a:p>
          <a:p>
            <a:r>
              <a:rPr lang="uk-UA" sz="2200" dirty="0" smtClean="0">
                <a:latin typeface="Georgia" pitchFamily="18" charset="0"/>
              </a:rPr>
              <a:t>	Однією </a:t>
            </a:r>
            <a:r>
              <a:rPr lang="uk-UA" sz="2200" dirty="0" smtClean="0">
                <a:latin typeface="Georgia" pitchFamily="18" charset="0"/>
              </a:rPr>
              <a:t>з важливих рис </a:t>
            </a:r>
            <a:r>
              <a:rPr lang="uk-UA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громадянської позиції </a:t>
            </a:r>
            <a:r>
              <a:rPr lang="uk-UA" sz="2200" dirty="0" smtClean="0">
                <a:latin typeface="Georgia" pitchFamily="18" charset="0"/>
              </a:rPr>
              <a:t>кожного свідомого громадянина є його відповідальність за недопущення загострення екологічних проблем з його вини</a:t>
            </a:r>
            <a:endParaRPr lang="ru-RU" sz="22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143000"/>
          </a:xfrm>
        </p:spPr>
        <p:txBody>
          <a:bodyPr/>
          <a:lstStyle/>
          <a:p>
            <a:r>
              <a:rPr lang="uk-UA" dirty="0" smtClean="0">
                <a:latin typeface="Georgia" pitchFamily="18" charset="0"/>
              </a:rPr>
              <a:t>ДЯКУЮ ЗА УВАГУ !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9DD6B-72B5-4F01-A6F9-27A6806D6701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Autofit/>
          </a:bodyPr>
          <a:lstStyle/>
          <a:p>
            <a:r>
              <a:rPr lang="uk-UA" sz="2800" b="1" dirty="0">
                <a:latin typeface="Georgia" pitchFamily="18" charset="0"/>
              </a:rPr>
              <a:t>Тема 5. Хімія і прогрес людства</a:t>
            </a:r>
            <a:r>
              <a:rPr lang="uk-UA" sz="2800" dirty="0">
                <a:latin typeface="Georgia" pitchFamily="18" charset="0"/>
              </a:rPr>
              <a:t> (</a:t>
            </a:r>
            <a:r>
              <a:rPr lang="uk-UA" sz="2800" i="1" dirty="0">
                <a:latin typeface="Georgia" pitchFamily="18" charset="0"/>
              </a:rPr>
              <a:t>орієнтовно</a:t>
            </a:r>
            <a:r>
              <a:rPr lang="uk-UA" sz="2800" dirty="0">
                <a:latin typeface="Georgia" pitchFamily="18" charset="0"/>
              </a:rPr>
              <a:t> </a:t>
            </a:r>
            <a:r>
              <a:rPr lang="uk-UA" sz="2800" i="1" dirty="0">
                <a:latin typeface="Georgia" pitchFamily="18" charset="0"/>
              </a:rPr>
              <a:t>8 годин</a:t>
            </a:r>
            <a:r>
              <a:rPr lang="uk-UA" sz="2800" dirty="0" smtClean="0">
                <a:latin typeface="Georgia" pitchFamily="18" charset="0"/>
              </a:rPr>
              <a:t>)</a:t>
            </a:r>
            <a:r>
              <a:rPr lang="uk-UA" sz="2800" dirty="0">
                <a:latin typeface="Georgia" pitchFamily="18" charset="0"/>
              </a:rPr>
              <a:t> має узагальнюючий </a:t>
            </a:r>
            <a:r>
              <a:rPr lang="uk-UA" sz="2800" dirty="0" smtClean="0">
                <a:latin typeface="Georgia" pitchFamily="18" charset="0"/>
              </a:rPr>
              <a:t>характер, у </a:t>
            </a:r>
            <a:r>
              <a:rPr lang="uk-UA" sz="2800" dirty="0">
                <a:latin typeface="Georgia" pitchFamily="18" charset="0"/>
              </a:rPr>
              <a:t>ній розкриваються такі питання</a:t>
            </a:r>
            <a:endParaRPr lang="ru-RU" sz="28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Ø"/>
            </a:pPr>
            <a:r>
              <a:rPr lang="uk-UA" sz="2400" dirty="0">
                <a:latin typeface="Georgia" pitchFamily="18" charset="0"/>
              </a:rPr>
              <a:t>роль хімії у створенні нових матеріалів, розвитку нових напрямів технологій</a:t>
            </a:r>
            <a:r>
              <a:rPr lang="ru-RU" sz="2400" dirty="0">
                <a:latin typeface="Georgia" pitchFamily="18" charset="0"/>
              </a:rPr>
              <a:t>;</a:t>
            </a:r>
          </a:p>
          <a:p>
            <a:pPr lvl="0">
              <a:buFont typeface="Wingdings" pitchFamily="2" charset="2"/>
              <a:buChar char="Ø"/>
            </a:pPr>
            <a:r>
              <a:rPr lang="uk-UA" sz="2400" dirty="0">
                <a:latin typeface="Georgia" pitchFamily="18" charset="0"/>
              </a:rPr>
              <a:t>роль хімії у розв’язанні продовольчої, сировинної, енергетичної, екологічної проблем</a:t>
            </a:r>
            <a:r>
              <a:rPr lang="ru-RU" sz="2400" dirty="0">
                <a:latin typeface="Georgia" pitchFamily="18" charset="0"/>
              </a:rPr>
              <a:t>;</a:t>
            </a:r>
          </a:p>
          <a:p>
            <a:pPr lvl="0">
              <a:buFont typeface="Wingdings" pitchFamily="2" charset="2"/>
              <a:buChar char="Ø"/>
            </a:pPr>
            <a:r>
              <a:rPr lang="uk-UA" sz="2400" dirty="0">
                <a:latin typeface="Georgia" pitchFamily="18" charset="0"/>
              </a:rPr>
              <a:t>світоглядні питання щодо місця хімії поміж інших наук про природу</a:t>
            </a:r>
            <a:r>
              <a:rPr lang="ru-RU" sz="2400" b="1" dirty="0">
                <a:latin typeface="Georgia" pitchFamily="18" charset="0"/>
              </a:rPr>
              <a:t>;</a:t>
            </a:r>
            <a:endParaRPr lang="ru-RU" sz="2400" dirty="0">
              <a:latin typeface="Georgia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uk-UA" sz="2400" dirty="0">
                <a:latin typeface="Georgia" pitchFamily="18" charset="0"/>
              </a:rPr>
              <a:t>«зелена хімія» як нова філософія сучасного розвитку хімічної індустрії, наукових досліджень та світогляду молодого покоління хіміків. </a:t>
            </a:r>
            <a:endParaRPr lang="ru-RU" sz="2400" dirty="0">
              <a:latin typeface="Georgia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9DD6B-72B5-4F01-A6F9-27A6806D6701}" type="slidenum">
              <a:rPr lang="ru-RU" smtClean="0">
                <a:solidFill>
                  <a:schemeClr val="tx1"/>
                </a:solidFill>
              </a:rPr>
              <a:pPr/>
              <a:t>3</a:t>
            </a:fld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>
            <a:normAutofit/>
          </a:bodyPr>
          <a:lstStyle/>
          <a:p>
            <a:r>
              <a:rPr lang="uk-UA" sz="2800" b="1" dirty="0">
                <a:latin typeface="Georgia" pitchFamily="18" charset="0"/>
              </a:rPr>
              <a:t>Основною ідеєю цієї теми є формування переконань учнів, що розвиток хімічної промисловості та так звана «хімізація» багатьох виробництв має позитивні і негативні наслідки</a:t>
            </a:r>
            <a:endParaRPr lang="ru-RU" sz="2800" b="1" dirty="0">
              <a:latin typeface="Georgia" pitchFamily="18" charset="0"/>
            </a:endParaRPr>
          </a:p>
        </p:txBody>
      </p:sp>
      <p:pic>
        <p:nvPicPr>
          <p:cNvPr id="5" name="Содержимое 4" descr="4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03848" y="2852936"/>
            <a:ext cx="2880319" cy="28803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9DD6B-72B5-4F01-A6F9-27A6806D6701}" type="slidenum">
              <a:rPr lang="ru-RU" smtClean="0">
                <a:solidFill>
                  <a:schemeClr val="tx1"/>
                </a:solidFill>
              </a:rPr>
              <a:pPr/>
              <a:t>4</a:t>
            </a:fld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Роль хімії в створення </a:t>
            </a:r>
            <a:r>
              <a:rPr lang="uk-UA" sz="3200" b="1" dirty="0" smtClean="0">
                <a:latin typeface="Georgia" pitchFamily="18" charset="0"/>
              </a:rPr>
              <a:t>різноманітних матеріалів</a:t>
            </a:r>
            <a:endParaRPr lang="ru-RU" sz="3200" b="1" dirty="0">
              <a:latin typeface="Georgia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9DD6B-72B5-4F01-A6F9-27A6806D6701}" type="slidenum">
              <a:rPr lang="ru-RU" smtClean="0">
                <a:solidFill>
                  <a:schemeClr val="tx1"/>
                </a:solidFill>
              </a:rPr>
              <a:pPr/>
              <a:t>5</a:t>
            </a:fld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Значення хімії у вирішенні </a:t>
            </a:r>
            <a:r>
              <a:rPr lang="uk-UA" sz="3200" b="1" dirty="0" smtClean="0">
                <a:latin typeface="Georgia" pitchFamily="18" charset="0"/>
              </a:rPr>
              <a:t>сировинної проблеми </a:t>
            </a:r>
            <a:endParaRPr lang="ru-RU" sz="3200" b="1" dirty="0">
              <a:latin typeface="Georgia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9DD6B-72B5-4F01-A6F9-27A6806D6701}" type="slidenum">
              <a:rPr lang="ru-RU" smtClean="0">
                <a:solidFill>
                  <a:schemeClr val="tx1"/>
                </a:solidFill>
              </a:rPr>
              <a:pPr/>
              <a:t>6</a:t>
            </a:fld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Значення </a:t>
            </a:r>
            <a:r>
              <a:rPr lang="uk-UA" sz="3200" b="1" dirty="0" smtClean="0">
                <a:latin typeface="Georgia" pitchFamily="18" charset="0"/>
              </a:rPr>
              <a:t>хімії у </a:t>
            </a:r>
            <a:r>
              <a:rPr lang="uk-UA" sz="3200" b="1" dirty="0" smtClean="0">
                <a:latin typeface="Georgia" pitchFamily="18" charset="0"/>
              </a:rPr>
              <a:t>вирішенні </a:t>
            </a:r>
            <a:r>
              <a:rPr lang="uk-UA" sz="3200" b="1" dirty="0" smtClean="0">
                <a:latin typeface="Georgia" pitchFamily="18" charset="0"/>
              </a:rPr>
              <a:t>енергетичної проблеми</a:t>
            </a:r>
            <a:endParaRPr lang="ru-RU" sz="3200" b="1" dirty="0">
              <a:latin typeface="Georgia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9DD6B-72B5-4F01-A6F9-27A6806D6701}" type="slidenum">
              <a:rPr lang="ru-RU" smtClean="0">
                <a:solidFill>
                  <a:schemeClr val="tx1"/>
                </a:solidFill>
              </a:rPr>
              <a:pPr/>
              <a:t>7</a:t>
            </a:fld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Значення хімії </a:t>
            </a:r>
            <a:r>
              <a:rPr lang="uk-UA" sz="3200" b="1" dirty="0" smtClean="0">
                <a:latin typeface="Georgia" pitchFamily="18" charset="0"/>
              </a:rPr>
              <a:t>у </a:t>
            </a:r>
            <a:r>
              <a:rPr lang="uk-UA" sz="3200" b="1" dirty="0" smtClean="0">
                <a:latin typeface="Georgia" pitchFamily="18" charset="0"/>
              </a:rPr>
              <a:t>вирішенні продовольчої </a:t>
            </a:r>
            <a:r>
              <a:rPr lang="uk-UA" sz="3200" b="1" dirty="0" smtClean="0">
                <a:latin typeface="Georgia" pitchFamily="18" charset="0"/>
              </a:rPr>
              <a:t>проблеми</a:t>
            </a:r>
            <a:r>
              <a:rPr lang="uk-UA" sz="3200" dirty="0" smtClean="0"/>
              <a:t>.</a:t>
            </a:r>
            <a:endParaRPr lang="ru-RU" sz="32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9DD6B-72B5-4F01-A6F9-27A6806D6701}" type="slidenum">
              <a:rPr lang="ru-RU" smtClean="0">
                <a:solidFill>
                  <a:schemeClr val="tx1"/>
                </a:solidFill>
              </a:rPr>
              <a:pPr/>
              <a:t>8</a:t>
            </a:fld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Значення хімії </a:t>
            </a:r>
            <a:r>
              <a:rPr lang="uk-UA" sz="3200" b="1" dirty="0" smtClean="0">
                <a:latin typeface="Georgia" pitchFamily="18" charset="0"/>
              </a:rPr>
              <a:t>у вирішенні екологічних проблем</a:t>
            </a:r>
            <a:endParaRPr lang="ru-RU" sz="3200" b="1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>
              <a:spcBef>
                <a:spcPts val="0"/>
              </a:spcBef>
              <a:buFont typeface="Wingdings" pitchFamily="2" charset="2"/>
              <a:buChar char="v"/>
            </a:pPr>
            <a:r>
              <a:rPr lang="uk-UA" dirty="0" smtClean="0">
                <a:latin typeface="Georgia" pitchFamily="18" charset="0"/>
              </a:rPr>
              <a:t>вдосконалення апаратури, яка запобігає забрудненню повітря та води;</a:t>
            </a:r>
            <a:endParaRPr lang="ru-RU" dirty="0" smtClean="0">
              <a:latin typeface="Georgia" pitchFamily="18" charset="0"/>
            </a:endParaRPr>
          </a:p>
          <a:p>
            <a:pPr lvl="0">
              <a:spcBef>
                <a:spcPts val="0"/>
              </a:spcBef>
              <a:buFont typeface="Wingdings" pitchFamily="2" charset="2"/>
              <a:buChar char="v"/>
            </a:pPr>
            <a:r>
              <a:rPr lang="uk-UA" dirty="0" smtClean="0">
                <a:latin typeface="Georgia" pitchFamily="18" charset="0"/>
              </a:rPr>
              <a:t>розробка нових процесів одержання речовин, яка передбачає зменшення відходів;</a:t>
            </a:r>
            <a:endParaRPr lang="ru-RU" dirty="0" smtClean="0">
              <a:latin typeface="Georgia" pitchFamily="18" charset="0"/>
            </a:endParaRPr>
          </a:p>
          <a:p>
            <a:pPr lvl="0">
              <a:spcBef>
                <a:spcPts val="0"/>
              </a:spcBef>
              <a:buFont typeface="Wingdings" pitchFamily="2" charset="2"/>
              <a:buChar char="v"/>
            </a:pPr>
            <a:r>
              <a:rPr lang="uk-UA" dirty="0" smtClean="0">
                <a:latin typeface="Georgia" pitchFamily="18" charset="0"/>
              </a:rPr>
              <a:t>створення екологічно безпечніших видів палива, засобів захисту рослин;</a:t>
            </a:r>
            <a:endParaRPr lang="ru-RU" dirty="0" smtClean="0">
              <a:latin typeface="Georgia" pitchFamily="18" charset="0"/>
            </a:endParaRPr>
          </a:p>
          <a:p>
            <a:pPr lvl="0">
              <a:spcBef>
                <a:spcPts val="0"/>
              </a:spcBef>
              <a:buFont typeface="Wingdings" pitchFamily="2" charset="2"/>
              <a:buChar char="v"/>
            </a:pPr>
            <a:r>
              <a:rPr lang="uk-UA" dirty="0" smtClean="0">
                <a:latin typeface="Georgia" pitchFamily="18" charset="0"/>
              </a:rPr>
              <a:t>опріснення води;</a:t>
            </a:r>
            <a:endParaRPr lang="ru-RU" dirty="0" smtClean="0">
              <a:latin typeface="Georgia" pitchFamily="18" charset="0"/>
            </a:endParaRPr>
          </a:p>
          <a:p>
            <a:pPr lvl="0">
              <a:spcBef>
                <a:spcPts val="0"/>
              </a:spcBef>
              <a:buFont typeface="Wingdings" pitchFamily="2" charset="2"/>
              <a:buChar char="v"/>
            </a:pPr>
            <a:r>
              <a:rPr lang="uk-UA" dirty="0" smtClean="0">
                <a:latin typeface="Georgia" pitchFamily="18" charset="0"/>
              </a:rPr>
              <a:t>вирішення проблем, пов’язаних з радіоактивними відходами;</a:t>
            </a:r>
            <a:endParaRPr lang="ru-RU" dirty="0" smtClean="0">
              <a:latin typeface="Georgia" pitchFamily="18" charset="0"/>
            </a:endParaRPr>
          </a:p>
          <a:p>
            <a:pPr lvl="0">
              <a:spcBef>
                <a:spcPts val="0"/>
              </a:spcBef>
              <a:buFont typeface="Wingdings" pitchFamily="2" charset="2"/>
              <a:buChar char="v"/>
            </a:pPr>
            <a:r>
              <a:rPr lang="uk-UA" dirty="0" smtClean="0">
                <a:latin typeface="Georgia" pitchFamily="18" charset="0"/>
              </a:rPr>
              <a:t>дослідження складу, будови та властивостей речовин для передбачення їхнього впливу на довкілля;</a:t>
            </a:r>
            <a:endParaRPr lang="ru-RU" dirty="0" smtClean="0">
              <a:latin typeface="Georgia" pitchFamily="18" charset="0"/>
            </a:endParaRPr>
          </a:p>
          <a:p>
            <a:pPr lvl="0">
              <a:spcBef>
                <a:spcPts val="0"/>
              </a:spcBef>
              <a:buFont typeface="Wingdings" pitchFamily="2" charset="2"/>
              <a:buChar char="v"/>
            </a:pPr>
            <a:r>
              <a:rPr lang="uk-UA" dirty="0" smtClean="0">
                <a:latin typeface="Georgia" pitchFamily="18" charset="0"/>
              </a:rPr>
              <a:t>пошуку нових джерел відновлювальної енергетики;</a:t>
            </a:r>
            <a:endParaRPr lang="ru-RU" dirty="0" smtClean="0">
              <a:latin typeface="Georgia" pitchFamily="18" charset="0"/>
            </a:endParaRPr>
          </a:p>
          <a:p>
            <a:pPr lvl="0">
              <a:spcBef>
                <a:spcPts val="0"/>
              </a:spcBef>
              <a:buFont typeface="Wingdings" pitchFamily="2" charset="2"/>
              <a:buChar char="v"/>
            </a:pPr>
            <a:r>
              <a:rPr lang="uk-UA" dirty="0" smtClean="0">
                <a:latin typeface="Georgia" pitchFamily="18" charset="0"/>
              </a:rPr>
              <a:t>використанні </a:t>
            </a:r>
            <a:r>
              <a:rPr lang="uk-UA" dirty="0" err="1" smtClean="0">
                <a:latin typeface="Georgia" pitchFamily="18" charset="0"/>
              </a:rPr>
              <a:t>хіміко-аналітичних</a:t>
            </a:r>
            <a:r>
              <a:rPr lang="uk-UA" dirty="0" smtClean="0">
                <a:latin typeface="Georgia" pitchFamily="18" charset="0"/>
              </a:rPr>
              <a:t> методів контролю в довкіллі та якості хімічної продукції;</a:t>
            </a:r>
            <a:endParaRPr lang="ru-RU" dirty="0" smtClean="0">
              <a:latin typeface="Georgia" pitchFamily="18" charset="0"/>
            </a:endParaRPr>
          </a:p>
          <a:p>
            <a:pPr lvl="0">
              <a:spcBef>
                <a:spcPts val="0"/>
              </a:spcBef>
              <a:buFont typeface="Wingdings" pitchFamily="2" charset="2"/>
              <a:buChar char="v"/>
            </a:pPr>
            <a:r>
              <a:rPr lang="uk-UA" dirty="0" smtClean="0">
                <a:latin typeface="Georgia" pitchFamily="18" charset="0"/>
              </a:rPr>
              <a:t>розробці методів очищення води та природних водойм;</a:t>
            </a:r>
            <a:endParaRPr lang="ru-RU" dirty="0" smtClean="0">
              <a:latin typeface="Georgia" pitchFamily="18" charset="0"/>
            </a:endParaRPr>
          </a:p>
          <a:p>
            <a:pPr lvl="0">
              <a:spcBef>
                <a:spcPts val="0"/>
              </a:spcBef>
              <a:buFont typeface="Wingdings" pitchFamily="2" charset="2"/>
              <a:buChar char="v"/>
            </a:pPr>
            <a:r>
              <a:rPr lang="uk-UA" dirty="0" smtClean="0">
                <a:latin typeface="Georgia" pitchFamily="18" charset="0"/>
              </a:rPr>
              <a:t>пошуку альтернативних джерел енергії для автотранспорту й техніки;</a:t>
            </a:r>
            <a:endParaRPr lang="ru-RU" dirty="0" smtClean="0">
              <a:latin typeface="Georgia" pitchFamily="18" charset="0"/>
            </a:endParaRPr>
          </a:p>
          <a:p>
            <a:pPr lvl="0">
              <a:spcBef>
                <a:spcPts val="0"/>
              </a:spcBef>
              <a:buFont typeface="Wingdings" pitchFamily="2" charset="2"/>
              <a:buChar char="v"/>
            </a:pPr>
            <a:r>
              <a:rPr lang="uk-UA" dirty="0" smtClean="0">
                <a:latin typeface="Georgia" pitchFamily="18" charset="0"/>
              </a:rPr>
              <a:t>дезактивації шкідливих речовин військової справи та радіоактивних відходів, їхнього безпечного схову. </a:t>
            </a:r>
            <a:endParaRPr lang="ru-RU" dirty="0" smtClean="0">
              <a:latin typeface="Georgia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9DD6B-72B5-4F01-A6F9-27A6806D6701}" type="slidenum">
              <a:rPr lang="ru-RU" smtClean="0">
                <a:solidFill>
                  <a:schemeClr val="tx1"/>
                </a:solidFill>
              </a:rPr>
              <a:pPr/>
              <a:t>9</a:t>
            </a:fld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2245</TotalTime>
  <Words>814</Words>
  <Application>Microsoft Office PowerPoint</Application>
  <PresentationFormat>Экран (4:3)</PresentationFormat>
  <Paragraphs>129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РОЗКРИТТЯ РОЛІ ХІМІЇ У ПРОГРЕСІ ЛЮДСТВА І ЖИТТІ СУСПІЛЬСТВА</vt:lpstr>
      <vt:lpstr>Слайд 2</vt:lpstr>
      <vt:lpstr>Тема 5. Хімія і прогрес людства (орієнтовно 8 годин) має узагальнюючий характер, у ній розкриваються такі питання</vt:lpstr>
      <vt:lpstr>Основною ідеєю цієї теми є формування переконань учнів, що розвиток хімічної промисловості та так звана «хімізація» багатьох виробництв має позитивні і негативні наслідки</vt:lpstr>
      <vt:lpstr>Роль хімії в створення різноманітних матеріалів</vt:lpstr>
      <vt:lpstr>Значення хімії у вирішенні сировинної проблеми </vt:lpstr>
      <vt:lpstr>Значення хімії у вирішенні енергетичної проблеми</vt:lpstr>
      <vt:lpstr>Значення хімії у вирішенні продовольчої проблеми.</vt:lpstr>
      <vt:lpstr>Значення хімії у вирішенні екологічних проблем</vt:lpstr>
      <vt:lpstr>Місце хімії поміж інших наук про природу</vt:lpstr>
      <vt:lpstr>«Зелена» хімія — філософія хімічних досліджень та інженерії, що закликає до створення продуктів і процесів, які дають змогу мінімізувати використання та виробництво шкідливих речовин</vt:lpstr>
      <vt:lpstr>Тема 5. Роль хімії у житті суспільства (орієнтовно 8 годин) передбачає повторення і поглиблення знань учнів про: </vt:lpstr>
      <vt:lpstr>Роль хімії у розвитку біо- та нанотехнологій</vt:lpstr>
      <vt:lpstr>Роль хімії у розв’язанні проблем сталого розвитку суспільства</vt:lpstr>
      <vt:lpstr>Розвиток хімічних виробництв в Україні</vt:lpstr>
      <vt:lpstr>Роль вітчизняних науковців у розвитку хімії</vt:lpstr>
      <vt:lpstr>Хімічні сполуки і здоров’я людини. Шкідливий вплив алкоголю, наркотичних речовин, тютюнокуріння на організм людини</vt:lpstr>
      <vt:lpstr>Чотири класи небезпеки хімічних сполук</vt:lpstr>
      <vt:lpstr>Джерела хімічних небезпек</vt:lpstr>
      <vt:lpstr>Хімічні сполуки, що вливають і змінюють свідомість </vt:lpstr>
      <vt:lpstr>Хімічні сполуки в побуті. Попередження забруднення довкілля під час їх використання</vt:lpstr>
      <vt:lpstr>Місце хімії серед наук про природу. Значення хімії для розуміння природничо-наукової картини світу</vt:lpstr>
      <vt:lpstr>Слайд 23</vt:lpstr>
      <vt:lpstr>ДЯКУЮ ЗА УВАГУ !</vt:lpstr>
    </vt:vector>
  </TitlesOfParts>
  <Company>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РОЗКРИТТЯ РОЛІ ХІМІЇ У ПРОГРЕСІ ЛЮДСТВА І ЖИТТІ СУСПІЛЬСТВА</dc:title>
  <dc:creator>User</dc:creator>
  <cp:lastModifiedBy>User</cp:lastModifiedBy>
  <cp:revision>127</cp:revision>
  <dcterms:created xsi:type="dcterms:W3CDTF">2020-11-15T21:33:10Z</dcterms:created>
  <dcterms:modified xsi:type="dcterms:W3CDTF">2020-11-18T00:00:12Z</dcterms:modified>
</cp:coreProperties>
</file>