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7" r:id="rId2"/>
    <p:sldId id="271" r:id="rId3"/>
    <p:sldId id="272" r:id="rId4"/>
    <p:sldId id="277" r:id="rId5"/>
    <p:sldId id="273" r:id="rId6"/>
    <p:sldId id="275" r:id="rId7"/>
    <p:sldId id="276" r:id="rId8"/>
    <p:sldId id="258" r:id="rId9"/>
    <p:sldId id="259" r:id="rId10"/>
    <p:sldId id="274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5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28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9363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548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2719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831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55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7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72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25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25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3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43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54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95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08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9594A-C0CA-457A-B841-11FCB2931EA2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9E79F5-6EAA-4DA8-A0C2-7BC9F699C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35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30213" y="2287729"/>
            <a:ext cx="780534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60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Мова</a:t>
            </a:r>
            <a:r>
              <a:rPr lang="ru-RU" sz="60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60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програмування</a:t>
            </a:r>
            <a:endParaRPr lang="en-US" sz="6000" dirty="0" smtClean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864" y="3303392"/>
            <a:ext cx="5858040" cy="205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4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000" y="0"/>
            <a:ext cx="5464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Недоліки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Python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71686" y="4514516"/>
            <a:ext cx="784862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середньому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програма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на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Python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2-4 рази 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компактніше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ніж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її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аналог на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 ++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або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Java</a:t>
            </a:r>
            <a:endParaRPr lang="uk-UA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0211" y="1159274"/>
            <a:ext cx="1113157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Як і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інші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інтерпретовані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мови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має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порівняно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невисоку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швидкість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виконання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83997" y="2707241"/>
            <a:ext cx="922400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Однак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у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випадку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 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Python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цей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недолік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компенсується</a:t>
            </a:r>
            <a:endParaRPr lang="ru-RU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зменшенням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часу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розробки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програми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21488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7717" y="2462367"/>
            <a:ext cx="5763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Дякую</a:t>
            </a: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за </a:t>
            </a:r>
            <a:r>
              <a:rPr lang="ru-RU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увагу</a:t>
            </a: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!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8992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68881" y="251430"/>
            <a:ext cx="4589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Чому</a:t>
            </a:r>
            <a:r>
              <a:rPr lang="ru-RU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Python?</a:t>
            </a:r>
            <a:r>
              <a:rPr lang="ru-RU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endParaRPr lang="ru-RU" sz="540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4024" y="1599857"/>
            <a:ext cx="86919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en-US" sz="2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Python - </a:t>
            </a:r>
            <a:r>
              <a:rPr lang="uk-UA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в</a:t>
            </a:r>
            <a:r>
              <a:rPr lang="uk-UA" alt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исокорівнева</a:t>
            </a:r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 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мова програмування загального призначення, </a:t>
            </a:r>
            <a:endParaRPr lang="uk-UA" alt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inherit"/>
            </a:endParaRPr>
          </a:p>
          <a:p>
            <a:pPr lvl="0"/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орієнтований 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на </a:t>
            </a:r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підвищення 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продуктивності розробника і читання коду</a:t>
            </a:r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.</a:t>
            </a:r>
            <a:endParaRPr lang="ru-RU" sz="20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024" y="3218376"/>
            <a:ext cx="900752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Синтаксис ядра </a:t>
            </a:r>
            <a:r>
              <a:rPr lang="uk-UA" alt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Python</a:t>
            </a:r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 </a:t>
            </a:r>
            <a:r>
              <a:rPr lang="uk-UA" alt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мінімалістичний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. У той же час стандартна бібліотека включає </a:t>
            </a:r>
            <a:r>
              <a:rPr lang="uk-UA" alt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великий обсяг 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inherit"/>
              </a:rPr>
              <a:t>корисних функцій.</a:t>
            </a:r>
            <a:r>
              <a:rPr lang="uk-UA" alt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uk-UA" altLang="ru-RU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631" y="4836895"/>
            <a:ext cx="917430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0"/>
              </a:rPr>
              <a:t>Python </a:t>
            </a:r>
            <a:r>
              <a:rPr lang="uk-UA" sz="2000" dirty="0" smtClean="0">
                <a:ln w="0"/>
              </a:rPr>
              <a:t>і більшість бібліотек є безплатні і знаходяться у відкритому доступі</a:t>
            </a:r>
            <a:endParaRPr lang="ru-RU" sz="2000" b="0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90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8467" y="316586"/>
            <a:ext cx="23519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Історія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9399" y="1940087"/>
            <a:ext cx="33890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Перший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реліз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1991 року. 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9399" y="2817209"/>
            <a:ext cx="495360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Деякі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конструкції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були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запозичені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 С++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9399" y="3694331"/>
            <a:ext cx="580639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Smalltalk – </a:t>
            </a:r>
            <a:r>
              <a:rPr lang="uk-UA" sz="2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обєктно</a:t>
            </a:r>
            <a:r>
              <a:rPr lang="uk-UA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орієнтоване програмування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399" y="4609123"/>
            <a:ext cx="375455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2008 року – вийшла версія 3.0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28284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1481" y="497090"/>
            <a:ext cx="59250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Особливості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мови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8563" y="1991342"/>
            <a:ext cx="95478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Інтерпретована (не перетворюєтьс</a:t>
            </a:r>
            <a:r>
              <a:rPr lang="uk-UA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 повністю в машинний код</a:t>
            </a:r>
            <a:r>
              <a:rPr lang="uk-UA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2824" y="2754232"/>
            <a:ext cx="33858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</a:t>
            </a:r>
            <a:r>
              <a:rPr lang="ru-RU" sz="2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инамічна</a:t>
            </a:r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типізація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81692" y="3619559"/>
            <a:ext cx="13853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є</a:t>
            </a:r>
            <a:r>
              <a:rPr lang="uk-UA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ООП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47474" y="4484886"/>
            <a:ext cx="43396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Обовязкові</a:t>
            </a:r>
            <a:r>
              <a:rPr lang="uk-UA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відступи в коді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58687" y="5364807"/>
            <a:ext cx="312297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Швидка</a:t>
            </a:r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2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розробка</a:t>
            </a:r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50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0592" y="232012"/>
            <a:ext cx="10987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Реальні</a:t>
            </a:r>
            <a:r>
              <a:rPr lang="ru-RU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приклади</a:t>
            </a:r>
            <a:r>
              <a:rPr lang="ru-RU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використання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?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4668" y="1849584"/>
            <a:ext cx="2191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Google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99416" y="2617463"/>
            <a:ext cx="19351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Apple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95230" y="3527502"/>
            <a:ext cx="18245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NASA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07499" y="4295381"/>
            <a:ext cx="19111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Nokia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63049" y="5063260"/>
            <a:ext cx="24000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Яндекс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65482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6199" y="0"/>
            <a:ext cx="9435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По</a:t>
            </a:r>
            <a:r>
              <a:rPr lang="uk-UA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рівняння простих програм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3013" y="1200329"/>
            <a:ext cx="24224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</a:t>
            </a: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Python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55463" y="1200328"/>
            <a:ext cx="30644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rint(“Hello”)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3013" y="2447246"/>
            <a:ext cx="16193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С++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55463" y="2447246"/>
            <a:ext cx="617027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#include&lt;</a:t>
            </a:r>
            <a:r>
              <a:rPr lang="en-US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iostream</a:t>
            </a:r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</a:t>
            </a:r>
          </a:p>
          <a:p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using 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namespace ::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std</a:t>
            </a:r>
            <a:endParaRPr lang="uk-UA" sz="36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36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oid main(){</a:t>
            </a:r>
          </a:p>
          <a:p>
            <a:r>
              <a:rPr lang="uk-UA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cout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&lt;&lt; “Hello” &lt;&lt;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endl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;</a:t>
            </a:r>
          </a:p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}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89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467" y="401556"/>
            <a:ext cx="116028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Що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можна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написати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на </a:t>
            </a:r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даній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мові</a:t>
            </a:r>
            <a:r>
              <a:rPr lang="ru-RU" sz="5400" b="0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?</a:t>
            </a:r>
            <a:endParaRPr lang="ru-RU" sz="5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86945" y="2243355"/>
            <a:ext cx="30764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fontAlgn="base"/>
            <a:r>
              <a:rPr lang="ru-RU" sz="3600" dirty="0"/>
              <a:t>Веб-</a:t>
            </a:r>
            <a:r>
              <a:rPr lang="ru-RU" sz="3600" dirty="0" err="1"/>
              <a:t>розробка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49709" y="2929816"/>
            <a:ext cx="44919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fontAlgn="base"/>
            <a:r>
              <a:rPr lang="ru-RU" sz="3600" dirty="0" err="1"/>
              <a:t>Десктопні</a:t>
            </a:r>
            <a:r>
              <a:rPr lang="ru-RU" sz="3600" dirty="0"/>
              <a:t> </a:t>
            </a:r>
            <a:r>
              <a:rPr lang="ru-RU" sz="3600" dirty="0" err="1"/>
              <a:t>програми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03110" y="3628070"/>
            <a:ext cx="39164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fontAlgn="base"/>
            <a:r>
              <a:rPr lang="ru-RU" sz="3600" dirty="0" err="1"/>
              <a:t>Мобільні</a:t>
            </a:r>
            <a:r>
              <a:rPr lang="ru-RU" sz="3600" dirty="0"/>
              <a:t> </a:t>
            </a:r>
            <a:r>
              <a:rPr lang="ru-RU" sz="3600" dirty="0" err="1"/>
              <a:t>додатки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31318" y="4380239"/>
            <a:ext cx="40206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fontAlgn="base"/>
            <a:r>
              <a:rPr lang="ru-RU" sz="3600" dirty="0" err="1"/>
              <a:t>Ш</a:t>
            </a:r>
            <a:r>
              <a:rPr lang="ru-RU" sz="3600" dirty="0" err="1" smtClean="0"/>
              <a:t>тучний</a:t>
            </a:r>
            <a:r>
              <a:rPr lang="ru-RU" sz="3600" dirty="0" smtClean="0"/>
              <a:t> </a:t>
            </a:r>
            <a:r>
              <a:rPr lang="ru-RU" sz="3600" dirty="0" err="1"/>
              <a:t>інтелект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6919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9819" y="333316"/>
            <a:ext cx="6660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Що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таке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фреймворк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9678" y="2639789"/>
            <a:ext cx="98010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/>
              <a:t>Фреймворк—</a:t>
            </a:r>
            <a:r>
              <a:rPr lang="ru-RU" sz="3200" dirty="0" err="1" smtClean="0"/>
              <a:t>інфраструктура</a:t>
            </a:r>
            <a:r>
              <a:rPr lang="ru-RU" sz="3200" dirty="0" smtClean="0"/>
              <a:t> </a:t>
            </a:r>
            <a:r>
              <a:rPr lang="ru-RU" sz="3200" dirty="0" err="1"/>
              <a:t>програмних</a:t>
            </a:r>
            <a:r>
              <a:rPr lang="ru-RU" sz="3200" dirty="0"/>
              <a:t> </a:t>
            </a:r>
            <a:r>
              <a:rPr lang="ru-RU" sz="3200" dirty="0" err="1"/>
              <a:t>рішень</a:t>
            </a:r>
            <a:r>
              <a:rPr lang="ru-RU" sz="3200" dirty="0"/>
              <a:t>, </a:t>
            </a:r>
            <a:endParaRPr lang="ru-RU" sz="3200" dirty="0" smtClean="0"/>
          </a:p>
          <a:p>
            <a:pPr algn="ctr"/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/>
              <a:t>полегшує</a:t>
            </a:r>
            <a:r>
              <a:rPr lang="ru-RU" sz="3200" dirty="0"/>
              <a:t> </a:t>
            </a:r>
            <a:r>
              <a:rPr lang="ru-RU" sz="3200" dirty="0" err="1"/>
              <a:t>розробку</a:t>
            </a:r>
            <a:r>
              <a:rPr lang="ru-RU" sz="3200" dirty="0"/>
              <a:t> </a:t>
            </a:r>
            <a:r>
              <a:rPr lang="ru-RU" sz="3200" dirty="0" err="1"/>
              <a:t>складних</a:t>
            </a:r>
            <a:r>
              <a:rPr lang="ru-RU" sz="3200" dirty="0"/>
              <a:t> систем. </a:t>
            </a: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097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8455" y="368490"/>
            <a:ext cx="6537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Фреймворки 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Python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597" y="1763207"/>
            <a:ext cx="3032736" cy="30327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496" y="2369025"/>
            <a:ext cx="1893802" cy="189380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825968" y="4211168"/>
            <a:ext cx="92685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Kivy</a:t>
            </a: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854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213</Words>
  <Application>Microsoft Office PowerPoint</Application>
  <PresentationFormat>Широкоэкранный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inherit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23</cp:revision>
  <dcterms:created xsi:type="dcterms:W3CDTF">2017-04-02T07:24:19Z</dcterms:created>
  <dcterms:modified xsi:type="dcterms:W3CDTF">2017-04-05T10:49:42Z</dcterms:modified>
</cp:coreProperties>
</file>