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DBEA48-C288-4FFA-B8C7-27629F4BFEAD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6B98CC0-372C-4AC3-A58F-63C7A0E555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в морфологию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31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Грамматика (из др.-греч. </a:t>
            </a:r>
            <a:r>
              <a:rPr lang="ru-RU" dirty="0" err="1" smtClean="0"/>
              <a:t>grammatike</a:t>
            </a:r>
            <a:r>
              <a:rPr lang="ru-RU" dirty="0" smtClean="0"/>
              <a:t> </a:t>
            </a:r>
            <a:r>
              <a:rPr lang="ru-RU" dirty="0" err="1" smtClean="0"/>
              <a:t>techne</a:t>
            </a:r>
            <a:r>
              <a:rPr lang="ru-RU" dirty="0" smtClean="0"/>
              <a:t> - букв. письменное искусство, от </a:t>
            </a:r>
            <a:r>
              <a:rPr lang="ru-RU" dirty="0" err="1" smtClean="0"/>
              <a:t>gramma</a:t>
            </a:r>
            <a:r>
              <a:rPr lang="ru-RU" dirty="0" smtClean="0"/>
              <a:t> - буква) - это раздел языкознания, изучающий грамматический строй языка, то есть законы строения и функционирования слов и предложений. Этим же термином обозначают грамматический строй языка, то есть систему морфологических и синтаксических форм и категорий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04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грамматики и других лингвистических дисциплин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Фонология, изучающая законы функционирования фонем, обнаруживает много общего с грамматикой, изучающей законы строения и функционирования слов и предложений. </a:t>
            </a:r>
          </a:p>
          <a:p>
            <a:r>
              <a:rPr lang="ru-RU" dirty="0" smtClean="0"/>
              <a:t>И все же в теоретическом плане ученые отграничивают фонетику от грамматики: фонема сама по себе не имеет значения, тогда как грамматика изучает значимые единицы языка. Однако и лексикология изучает значимые единицы - слова. Но в отличие от лексикологии грамматика изучает не только слова; но и синтаксические единицы (словосочетание, предложение); кроме того, грамматика отвлекается от лексического значения слова и изучает лишь его грамматические свойства.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52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Морфология (от греч. </a:t>
            </a:r>
            <a:r>
              <a:rPr lang="ru-RU" dirty="0" err="1" smtClean="0"/>
              <a:t>morphē</a:t>
            </a:r>
            <a:r>
              <a:rPr lang="ru-RU" dirty="0" smtClean="0"/>
              <a:t> – форма и </a:t>
            </a:r>
            <a:r>
              <a:rPr lang="ru-RU" dirty="0" err="1" smtClean="0"/>
              <a:t>lógos</a:t>
            </a:r>
            <a:r>
              <a:rPr lang="ru-RU" dirty="0" smtClean="0"/>
              <a:t> – слово, учение) – это раздел грамматики, включающий в себя учение о структуре слова, формах словоизменения, способах выражения грамматических значений, а также учение о частях речи и присущих им способах словообразования.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6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 и объект морфологии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Предметом морфологии является учение о частях речи и их функциях в грамматическом строе русского языка.</a:t>
            </a:r>
          </a:p>
          <a:p>
            <a:r>
              <a:rPr lang="ru-RU" dirty="0" smtClean="0"/>
              <a:t>Слово — основной объект морфологии.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95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морфологии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одним из основных задач морфологии относят:</a:t>
            </a:r>
          </a:p>
          <a:p>
            <a:r>
              <a:rPr lang="ru-RU" dirty="0" smtClean="0"/>
              <a:t>1.	Определение слова как единицы грамматической системы русского языка;</a:t>
            </a:r>
          </a:p>
          <a:p>
            <a:r>
              <a:rPr lang="ru-RU" dirty="0" smtClean="0"/>
              <a:t>2.	Выявление и формулирование принципов грамматической классификации слов, выделение на их основе лексико-грамматических классов, или частей речи;</a:t>
            </a:r>
          </a:p>
          <a:p>
            <a:r>
              <a:rPr lang="ru-RU" dirty="0" smtClean="0"/>
              <a:t>3.	Описание всех грамматических значений, свойственных разным частям речи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55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Грамматическое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Autofit/>
          </a:bodyPr>
          <a:lstStyle/>
          <a:p>
            <a:r>
              <a:rPr lang="ru-RU" sz="1800" dirty="0" smtClean="0"/>
              <a:t>Грамматическое значение – это отвлеченное (абстрактное) значение, общее для той или иной группы слов или форм слов, сопутствующее лексическому значению и определяющее место и роль этого слова в грамматической системе языка.</a:t>
            </a:r>
          </a:p>
          <a:p>
            <a:r>
              <a:rPr lang="ru-RU" sz="1800" dirty="0" smtClean="0"/>
              <a:t>Так, мы говорим, например, о значении мужского, женского и среднего рода определенных имен существительных (дом – вода – окно), прилагательных (синий – синяя – синее), глаголов в прошедшем времени (пел – пела – пело) и т. д.; о значении единственного и множественного числа тех же частей речи (дом – дома, синий – синие, пел – пели); о значении (или значениях) каждого падежа и т. д.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969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Грамматическая категория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Общие понятия рода, числа, падежа, и т. д. называются грамматическими категориями. Следовательно, грамматическая категория и грамматическое значение находятся в отношении общего к частному. Например, грамматическая категория рода вообще и конкретные грамматические значения мужского, женского и среднего рода и т. п. </a:t>
            </a:r>
          </a:p>
          <a:p>
            <a:r>
              <a:rPr lang="ru-RU" sz="1800" dirty="0" smtClean="0"/>
              <a:t>Таким образом, грамматическая категория – это наиболее абстрактное (общее) грамматическое значение, являющееся обобщением целого ряда (не менее двух) соотносительных между собой и противопоставленных друг другу грамматических значений, находящих свое выражение в определенных грамматических формах.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456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Грамматическая 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Грамматические значения выражаются грамматическими формами слова, конкретными в каждом его употреблении, Например, грамматические значения грамматической категории падежа слова сад выражаются грамматическими формами сад, сада, саду, сад, садом, о саде и т. 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251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</TotalTime>
  <Words>514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Brush Script MT</vt:lpstr>
      <vt:lpstr>Constantia</vt:lpstr>
      <vt:lpstr>Franklin Gothic Book</vt:lpstr>
      <vt:lpstr>Rage Italic</vt:lpstr>
      <vt:lpstr>Кнопка</vt:lpstr>
      <vt:lpstr>Введение в морфологию</vt:lpstr>
      <vt:lpstr>Грамматика </vt:lpstr>
      <vt:lpstr>Связь грамматики и других лингвистических дисциплин</vt:lpstr>
      <vt:lpstr>Морфология </vt:lpstr>
      <vt:lpstr>Предмет и объект морфологии</vt:lpstr>
      <vt:lpstr>Задачи морфологии </vt:lpstr>
      <vt:lpstr>Грамматическое значение</vt:lpstr>
      <vt:lpstr>Грамматическая категория</vt:lpstr>
      <vt:lpstr>Грамматическая форма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морфологию</dc:title>
  <dc:creator>F120420160001</dc:creator>
  <cp:lastModifiedBy>Иван</cp:lastModifiedBy>
  <cp:revision>5</cp:revision>
  <dcterms:created xsi:type="dcterms:W3CDTF">2018-09-30T11:08:20Z</dcterms:created>
  <dcterms:modified xsi:type="dcterms:W3CDTF">2019-08-18T10:33:57Z</dcterms:modified>
</cp:coreProperties>
</file>