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4" r:id="rId10"/>
    <p:sldId id="266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58F4A-710E-429E-BF6F-D0DFB2F3FA21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33246-871D-40F9-8201-3F9AFFBF5A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187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33246-871D-40F9-8201-3F9AFFBF5A8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129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76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71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3245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43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3651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52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88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19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86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95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35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29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6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33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99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07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4040D-CB31-4D4F-8E06-1B136C2E0502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8DD09E-6FDB-496B-9311-396B02BED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44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8655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Антонен</a:t>
            </a:r>
            <a:r>
              <a:rPr lang="ru-RU" dirty="0" smtClean="0"/>
              <a:t> </a:t>
            </a:r>
            <a:r>
              <a:rPr lang="ru-RU" dirty="0" err="1" smtClean="0"/>
              <a:t>Арто</a:t>
            </a:r>
            <a:r>
              <a:rPr lang="ru-RU" dirty="0" smtClean="0"/>
              <a:t> </a:t>
            </a:r>
            <a:r>
              <a:rPr lang="en-US" dirty="0" smtClean="0"/>
              <a:t>– </a:t>
            </a:r>
            <a:r>
              <a:rPr lang="ru-RU" dirty="0" smtClean="0"/>
              <a:t>воспитание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единомышленников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2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9436"/>
            <a:ext cx="8596668" cy="7204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Телесные тренинги </a:t>
            </a:r>
            <a:r>
              <a:rPr lang="ru-RU" dirty="0" err="1" smtClean="0"/>
              <a:t>Гротовского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05345"/>
            <a:ext cx="11931761" cy="565265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3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антропология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Гротовского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подчеркнуто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телесна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это телесные тренинги.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Исчезает слово «представление», на первый план выходит слово «тренинг», и это –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телесностью актера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</a:pPr>
            <a:endParaRPr lang="ru-RU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</a:pPr>
            <a:r>
              <a:rPr lang="ru-R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ориентация на актёра                  </a:t>
            </a:r>
          </a:p>
          <a:p>
            <a:pPr>
              <a:lnSpc>
                <a:spcPct val="50000"/>
              </a:lnSpc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ориентация на телесность</a:t>
            </a:r>
          </a:p>
          <a:p>
            <a:pPr>
              <a:lnSpc>
                <a:spcPct val="50000"/>
              </a:lnSpc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аннигилировала зрителя  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илиминировала</a:t>
            </a:r>
            <a:endParaRPr lang="ru-RU" sz="3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</a:pP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</a:t>
            </a:r>
          </a:p>
          <a:p>
            <a:pPr>
              <a:lnSpc>
                <a:spcPct val="50000"/>
              </a:lnSpc>
            </a:pPr>
            <a:endParaRPr lang="ru-RU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074" y="4741199"/>
            <a:ext cx="1762125" cy="211680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729" y="4741199"/>
            <a:ext cx="4187491" cy="18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90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0315" y="391778"/>
            <a:ext cx="10058400" cy="1813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Гротовский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очистил технику актера от всего, </a:t>
            </a:r>
            <a:endParaRPr lang="ru-RU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имело отношение к представлению, </a:t>
            </a:r>
            <a:endParaRPr lang="ru-RU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с целью привлечь внимание зрителя.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074" y="2472238"/>
            <a:ext cx="2638926" cy="203183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6502" y="2423611"/>
            <a:ext cx="119054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действия актера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Гротовского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работа с самим собой и для самого себя» </a:t>
            </a:r>
          </a:p>
          <a:p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Эудженио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Барба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648" y="3561347"/>
            <a:ext cx="2583532" cy="28229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648" y="456914"/>
            <a:ext cx="1285875" cy="18573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06" y="4280986"/>
            <a:ext cx="2066925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852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647700"/>
          </a:xfrm>
        </p:spPr>
        <p:txBody>
          <a:bodyPr/>
          <a:lstStyle/>
          <a:p>
            <a:pPr algn="ctr"/>
            <a:r>
              <a:rPr lang="ru-RU" dirty="0" smtClean="0"/>
              <a:t>Истоки теории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6968" y="990600"/>
            <a:ext cx="8596668" cy="558165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Идейные корни теории –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в эстетике Э.Г.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Крэга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Крэг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разработал идею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 не дает «техники» перехода. Определенность этого пути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Антонена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/>
              <a:t>–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актер утрачивает личность, становясь двойником самого себя. </a:t>
            </a:r>
            <a:endParaRPr lang="ru-RU" sz="28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Актерская 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исходит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символистской концепции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Крэга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но выходит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рамки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символизма. </a:t>
            </a:r>
          </a:p>
          <a:p>
            <a:pPr algn="ctr"/>
            <a:r>
              <a:rPr lang="ru-RU" sz="28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Преемстенность</a:t>
            </a:r>
            <a:endParaRPr lang="ru-RU" sz="2800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Крэга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возникает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горения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актерского творчества как сжигания индивидуальности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960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9626"/>
            <a:ext cx="1124262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850" algn="just"/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23850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Ключевое понятие театральной теории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Арто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«жестокость»</a:t>
            </a:r>
          </a:p>
          <a:p>
            <a:pPr indent="323850" algn="ctr"/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23850" algn="ctr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ФИЛОСОФСКОЕ ПРОТИВОРЕЧИЕ ТЕОРИИ АРТО: </a:t>
            </a:r>
          </a:p>
          <a:p>
            <a:pPr indent="323850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«театр жестокости» -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явление необычное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контексте культуры христианского милосердия.</a:t>
            </a:r>
          </a:p>
          <a:p>
            <a:pPr indent="323850" algn="ctr"/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23850" algn="ctr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НИЦШЕ В ДУХОВНОМ ФОРМИРОВАНИИ АРТО</a:t>
            </a:r>
          </a:p>
          <a:p>
            <a:pPr indent="323850" algn="just"/>
            <a:r>
              <a:rPr lang="ru-RU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«Почти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все, что мы называем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«высшей культурой»,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покоится на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одухотворении и углублении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жестокости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таково мое положение… в сущности даже во всем возвышенном, до самых высших и нежнейших содроганий метафизики, получает свою сладость исключительно от примеси жестокости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23850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Ф.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Ницше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23850" algn="just">
              <a:lnSpc>
                <a:spcPct val="50000"/>
              </a:lnSpc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8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err="1" smtClean="0"/>
              <a:t>Актерская</a:t>
            </a:r>
            <a:r>
              <a:rPr lang="uk-UA" dirty="0" smtClean="0"/>
              <a:t> практика</a:t>
            </a:r>
            <a:br>
              <a:rPr lang="uk-UA" dirty="0" smtClean="0"/>
            </a:br>
            <a:r>
              <a:rPr lang="uk-UA" dirty="0" smtClean="0"/>
              <a:t> в театре «</a:t>
            </a:r>
            <a:r>
              <a:rPr lang="uk-UA" dirty="0" err="1" smtClean="0"/>
              <a:t>жестокости</a:t>
            </a:r>
            <a:r>
              <a:rPr lang="uk-UA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160588"/>
            <a:ext cx="8596313" cy="3881437"/>
          </a:xfrm>
        </p:spPr>
        <p:txBody>
          <a:bodyPr>
            <a:normAutofit fontScale="92500" lnSpcReduction="10000"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жестокостью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любое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акт, 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творения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/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Актёры должны быть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подобны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мученникам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сжигаемым на кострах, ‑ они еще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знаки со  своих пылающих столбов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Жестокость в театре – аспект трагический, ведущий к высокому потрясению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этого актер должен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на пределе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психических и физических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(«тело должно превратиться в  крик»).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034" y="609600"/>
            <a:ext cx="8596668" cy="5162550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 </a:t>
            </a:r>
            <a:r>
              <a:rPr lang="uk-UA" dirty="0" err="1" smtClean="0"/>
              <a:t>Актеры</a:t>
            </a:r>
            <a:r>
              <a:rPr lang="uk-UA" dirty="0" smtClean="0"/>
              <a:t>                               </a:t>
            </a:r>
            <a:r>
              <a:rPr lang="uk-UA" dirty="0" err="1" smtClean="0"/>
              <a:t>театра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                </a:t>
            </a:r>
            <a:r>
              <a:rPr lang="uk-UA" dirty="0" err="1" smtClean="0"/>
              <a:t>Ежи</a:t>
            </a:r>
            <a:r>
              <a:rPr lang="uk-UA" dirty="0" smtClean="0"/>
              <a:t> </a:t>
            </a:r>
            <a:r>
              <a:rPr lang="uk-UA" dirty="0" err="1" smtClean="0"/>
              <a:t>Гратовского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727" y="3595255"/>
            <a:ext cx="2493819" cy="326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9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135" y="188603"/>
            <a:ext cx="1131878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850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«Однако, театр  и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особенности актерская техника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могут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как показал Станиславский, быть основаны только на вдохновении, творческом взрыве и тому подобных непредсказуемых факторах. Почему? Потому что актерская работа, в отличие от других творческих специальностей, обязательна, то есть должна быть выполнена в определенный промежуток времени и даже в конкретный момент. Актер не может ждать ни прилива таланта, ни момента вдохновения.</a:t>
            </a:r>
          </a:p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как можно 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вызывать эти факторы? Обязав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актера, стремящегося творить,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метод» </a:t>
            </a:r>
          </a:p>
          <a:p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ru-RU" sz="36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 </a:t>
            </a:r>
            <a:r>
              <a:rPr lang="ru-RU" sz="36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Гротовски</a:t>
            </a:r>
            <a:endParaRPr lang="ru-RU" sz="3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47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776" y="176463"/>
            <a:ext cx="10544848" cy="74121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«Театральная антропология» </a:t>
            </a:r>
            <a:r>
              <a:rPr lang="ru-RU" dirty="0" err="1" smtClean="0"/>
              <a:t>Гротовского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8442" y="917680"/>
            <a:ext cx="11784101" cy="594031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движении идей, концепции театра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Гротовского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антропологическому повороту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культурной ситуации его времени.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традиционных формул классического театра «театр переживаний», «театр духовности» ---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«театральная антропология»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«театр переживаний»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ориентация на зрителя; 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театральная антропология вносит 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переориентацию ---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антропологическую работу </a:t>
            </a:r>
          </a:p>
          <a:p>
            <a:pPr algn="just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актёр.</a:t>
            </a:r>
          </a:p>
          <a:p>
            <a:pPr algn="just"/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намечались в работе Михаила Чехова. Понятие театра как антропологии напрямую сформулировал и демонстрировал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Е.Гротовский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721" y="2767262"/>
            <a:ext cx="1695700" cy="250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0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0164"/>
            <a:ext cx="8596668" cy="1205345"/>
          </a:xfrm>
        </p:spPr>
        <p:txBody>
          <a:bodyPr/>
          <a:lstStyle/>
          <a:p>
            <a:pPr algn="ctr"/>
            <a:r>
              <a:rPr lang="ru-RU" dirty="0" smtClean="0"/>
              <a:t>Построение антропологической работы </a:t>
            </a:r>
            <a:r>
              <a:rPr lang="ru-RU" dirty="0" err="1" smtClean="0"/>
              <a:t>Гротовского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75509"/>
            <a:ext cx="11514666" cy="5382491"/>
          </a:xfrm>
        </p:spPr>
        <p:txBody>
          <a:bodyPr>
            <a:normAutofit/>
          </a:bodyPr>
          <a:lstStyle/>
          <a:p>
            <a:pPr indent="450000" algn="just"/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1.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известных приемов этой работы – неподвижность лица.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такое – «неподвижное лицо»? Эти концепции появлялись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Гротовского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страшного опыта военной и послевоенной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Польши. 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своем происхождении, своем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отсыле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неподвижное лицо актера – лицо узника Освенцима.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Гротовский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постоянно возвращался к этому образу.  … очевидно, что речь идет 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предельном опыте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это соотносится напрямик 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синергийной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антропологией, которая строится именно на предельном опыте. </a:t>
            </a:r>
          </a:p>
          <a:p>
            <a:pPr indent="450000"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Такой прием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выразительности как «неподвижное лицо актера»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передает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обращенность к предельному опыту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хотя, конечно, она выражается и через другие элементы его работы с актером. Но в данном случае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неподвижное лицо – ключевой элемент, это «лицо предела».</a:t>
            </a:r>
          </a:p>
        </p:txBody>
      </p:sp>
    </p:spTree>
    <p:extLst>
      <p:ext uri="{BB962C8B-B14F-4D97-AF65-F5344CB8AC3E}">
        <p14:creationId xmlns:p14="http://schemas.microsoft.com/office/powerpoint/2010/main" val="419597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562" y="629332"/>
            <a:ext cx="1189543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2.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переориентировался от обращенности на зрителя к обращенности на актера: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актер, по определению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Гротовского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работает с самим собой и для самого себя.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2.      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«актер-зритель»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Гротовского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синергийной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антропологической диаде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«духовный учитель – ученик, послушник». 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62" y="3075709"/>
            <a:ext cx="2520230" cy="378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61730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974</TotalTime>
  <Words>480</Words>
  <Application>Microsoft Office PowerPoint</Application>
  <PresentationFormat>Широкоэкранный</PresentationFormat>
  <Paragraphs>62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Грань</vt:lpstr>
      <vt:lpstr>   Антонен Арто – воспитание                                            единомышленников</vt:lpstr>
      <vt:lpstr>Истоки теории</vt:lpstr>
      <vt:lpstr>Презентация PowerPoint</vt:lpstr>
      <vt:lpstr>Актерская практика  в театре «жестокости»</vt:lpstr>
      <vt:lpstr>    Актеры                               театра                    Ежи Гратовского</vt:lpstr>
      <vt:lpstr>Презентация PowerPoint</vt:lpstr>
      <vt:lpstr>«Театральная антропология» Гротовского</vt:lpstr>
      <vt:lpstr>Построение антропологической работы Гротовского</vt:lpstr>
      <vt:lpstr>Презентация PowerPoint</vt:lpstr>
      <vt:lpstr>Телесные тренинги Гротовского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Антонен Арто </dc:title>
  <dc:creator>Tatyana</dc:creator>
  <cp:lastModifiedBy>Tatyana</cp:lastModifiedBy>
  <cp:revision>37</cp:revision>
  <dcterms:created xsi:type="dcterms:W3CDTF">2018-08-03T12:09:58Z</dcterms:created>
  <dcterms:modified xsi:type="dcterms:W3CDTF">2018-11-27T19:59:05Z</dcterms:modified>
</cp:coreProperties>
</file>