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5" r:id="rId3"/>
    <p:sldId id="256" r:id="rId4"/>
    <p:sldId id="262" r:id="rId5"/>
    <p:sldId id="259" r:id="rId6"/>
    <p:sldId id="266" r:id="rId7"/>
    <p:sldId id="264" r:id="rId8"/>
    <p:sldId id="267" r:id="rId9"/>
    <p:sldId id="268" r:id="rId10"/>
    <p:sldId id="269" r:id="rId11"/>
    <p:sldId id="257" r:id="rId12"/>
    <p:sldId id="270" r:id="rId13"/>
    <p:sldId id="263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C7FCA5-6D63-4124-8337-A6FAA7620977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4C31F11-2069-4DAB-9FB7-05D9C49BE19C}">
      <dgm:prSet/>
      <dgm:spPr/>
      <dgm:t>
        <a:bodyPr/>
        <a:lstStyle/>
        <a:p>
          <a:pPr rtl="0"/>
          <a:r>
            <a:rPr lang="uk-UA" dirty="0" smtClean="0"/>
            <a:t>Політична думка в Стародавньому Єгипті.</a:t>
          </a:r>
          <a:endParaRPr lang="ru-RU" dirty="0"/>
        </a:p>
      </dgm:t>
    </dgm:pt>
    <dgm:pt modelId="{92540291-7DA1-45CF-A063-F8CB74A0550B}" type="parTrans" cxnId="{59357C77-34B8-4A1C-B66D-D47220F26768}">
      <dgm:prSet/>
      <dgm:spPr/>
      <dgm:t>
        <a:bodyPr/>
        <a:lstStyle/>
        <a:p>
          <a:endParaRPr lang="ru-RU"/>
        </a:p>
      </dgm:t>
    </dgm:pt>
    <dgm:pt modelId="{4464031D-94BD-4BFE-B0F3-F4896686EBEF}" type="sibTrans" cxnId="{59357C77-34B8-4A1C-B66D-D47220F26768}">
      <dgm:prSet/>
      <dgm:spPr/>
      <dgm:t>
        <a:bodyPr/>
        <a:lstStyle/>
        <a:p>
          <a:endParaRPr lang="ru-RU"/>
        </a:p>
      </dgm:t>
    </dgm:pt>
    <dgm:pt modelId="{8D560307-A74A-42E7-A03E-AA094A79F096}">
      <dgm:prSet/>
      <dgm:spPr/>
      <dgm:t>
        <a:bodyPr/>
        <a:lstStyle/>
        <a:p>
          <a:pPr rtl="0"/>
          <a:r>
            <a:rPr lang="uk-UA" smtClean="0"/>
            <a:t>«Закони Хаммурапі» як пам’ятка політико-правової  думки.</a:t>
          </a:r>
          <a:endParaRPr lang="ru-RU"/>
        </a:p>
      </dgm:t>
    </dgm:pt>
    <dgm:pt modelId="{67C970CD-2428-44F5-8E0D-CAE19129DDF8}" type="parTrans" cxnId="{61EEA42E-042B-44B0-A511-5054586EB0A7}">
      <dgm:prSet/>
      <dgm:spPr/>
      <dgm:t>
        <a:bodyPr/>
        <a:lstStyle/>
        <a:p>
          <a:endParaRPr lang="ru-RU"/>
        </a:p>
      </dgm:t>
    </dgm:pt>
    <dgm:pt modelId="{E7E77D6F-55A8-4694-88CD-5CF3CCD7B176}" type="sibTrans" cxnId="{61EEA42E-042B-44B0-A511-5054586EB0A7}">
      <dgm:prSet/>
      <dgm:spPr/>
      <dgm:t>
        <a:bodyPr/>
        <a:lstStyle/>
        <a:p>
          <a:endParaRPr lang="ru-RU"/>
        </a:p>
      </dgm:t>
    </dgm:pt>
    <dgm:pt modelId="{6DF344A4-4CFB-403F-B21A-2CCD27A331F6}" type="pres">
      <dgm:prSet presAssocID="{B5C7FCA5-6D63-4124-8337-A6FAA76209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BF9BFC-59D2-4189-B7DA-313D4784104D}" type="pres">
      <dgm:prSet presAssocID="{44C31F11-2069-4DAB-9FB7-05D9C49BE19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AE1CCE-F9A8-4FF5-9F53-2138939D536F}" type="pres">
      <dgm:prSet presAssocID="{4464031D-94BD-4BFE-B0F3-F4896686EBEF}" presName="spacer" presStyleCnt="0"/>
      <dgm:spPr/>
    </dgm:pt>
    <dgm:pt modelId="{17D423B4-E3E8-4343-8FC9-A3F3BD6E231A}" type="pres">
      <dgm:prSet presAssocID="{8D560307-A74A-42E7-A03E-AA094A79F09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EEA42E-042B-44B0-A511-5054586EB0A7}" srcId="{B5C7FCA5-6D63-4124-8337-A6FAA7620977}" destId="{8D560307-A74A-42E7-A03E-AA094A79F096}" srcOrd="1" destOrd="0" parTransId="{67C970CD-2428-44F5-8E0D-CAE19129DDF8}" sibTransId="{E7E77D6F-55A8-4694-88CD-5CF3CCD7B176}"/>
    <dgm:cxn modelId="{7308BD35-5CBD-4800-970B-1CEF07102F15}" type="presOf" srcId="{44C31F11-2069-4DAB-9FB7-05D9C49BE19C}" destId="{F5BF9BFC-59D2-4189-B7DA-313D4784104D}" srcOrd="0" destOrd="0" presId="urn:microsoft.com/office/officeart/2005/8/layout/vList2"/>
    <dgm:cxn modelId="{A9A3F0D5-C3FC-4E39-AE69-BEA4BCCFC80A}" type="presOf" srcId="{B5C7FCA5-6D63-4124-8337-A6FAA7620977}" destId="{6DF344A4-4CFB-403F-B21A-2CCD27A331F6}" srcOrd="0" destOrd="0" presId="urn:microsoft.com/office/officeart/2005/8/layout/vList2"/>
    <dgm:cxn modelId="{E6E4474D-6355-4B35-BD91-2F7E9877BF29}" type="presOf" srcId="{8D560307-A74A-42E7-A03E-AA094A79F096}" destId="{17D423B4-E3E8-4343-8FC9-A3F3BD6E231A}" srcOrd="0" destOrd="0" presId="urn:microsoft.com/office/officeart/2005/8/layout/vList2"/>
    <dgm:cxn modelId="{59357C77-34B8-4A1C-B66D-D47220F26768}" srcId="{B5C7FCA5-6D63-4124-8337-A6FAA7620977}" destId="{44C31F11-2069-4DAB-9FB7-05D9C49BE19C}" srcOrd="0" destOrd="0" parTransId="{92540291-7DA1-45CF-A063-F8CB74A0550B}" sibTransId="{4464031D-94BD-4BFE-B0F3-F4896686EBEF}"/>
    <dgm:cxn modelId="{BC59E4A4-26EC-4668-9D50-72CF601AC775}" type="presParOf" srcId="{6DF344A4-4CFB-403F-B21A-2CCD27A331F6}" destId="{F5BF9BFC-59D2-4189-B7DA-313D4784104D}" srcOrd="0" destOrd="0" presId="urn:microsoft.com/office/officeart/2005/8/layout/vList2"/>
    <dgm:cxn modelId="{806A442A-2CAC-4AA9-9ADC-58EC840608A1}" type="presParOf" srcId="{6DF344A4-4CFB-403F-B21A-2CCD27A331F6}" destId="{82AE1CCE-F9A8-4FF5-9F53-2138939D536F}" srcOrd="1" destOrd="0" presId="urn:microsoft.com/office/officeart/2005/8/layout/vList2"/>
    <dgm:cxn modelId="{E292B86B-DED2-4E95-BA4F-DA99DDCF5F26}" type="presParOf" srcId="{6DF344A4-4CFB-403F-B21A-2CCD27A331F6}" destId="{17D423B4-E3E8-4343-8FC9-A3F3BD6E231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AE3D2B-B81E-46E9-BCDA-94CDC3DE2894}" type="doc">
      <dgm:prSet loTypeId="urn:microsoft.com/office/officeart/2005/8/layout/pyramid2" loCatId="pyramid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E315899A-022F-43C4-91FF-7D3FF2641917}">
      <dgm:prSet/>
      <dgm:spPr/>
      <dgm:t>
        <a:bodyPr/>
        <a:lstStyle/>
        <a:p>
          <a:pPr rtl="0"/>
          <a:r>
            <a:rPr lang="ru-RU" smtClean="0"/>
            <a:t>боги (покровителі Єгипту)</a:t>
          </a:r>
          <a:endParaRPr lang="ru-RU"/>
        </a:p>
      </dgm:t>
    </dgm:pt>
    <dgm:pt modelId="{7320F129-93B5-467E-B9C9-2154ABC3BAE0}" type="parTrans" cxnId="{EF0B697E-4EC3-48DE-B046-00EFC6E3B7B6}">
      <dgm:prSet/>
      <dgm:spPr/>
      <dgm:t>
        <a:bodyPr/>
        <a:lstStyle/>
        <a:p>
          <a:endParaRPr lang="ru-RU"/>
        </a:p>
      </dgm:t>
    </dgm:pt>
    <dgm:pt modelId="{62CE1E09-57BE-4EC6-AB74-C51E2CBA3FC5}" type="sibTrans" cxnId="{EF0B697E-4EC3-48DE-B046-00EFC6E3B7B6}">
      <dgm:prSet/>
      <dgm:spPr/>
      <dgm:t>
        <a:bodyPr/>
        <a:lstStyle/>
        <a:p>
          <a:endParaRPr lang="ru-RU"/>
        </a:p>
      </dgm:t>
    </dgm:pt>
    <dgm:pt modelId="{0C0C73B4-67C2-4F67-8759-2CDD2BDFB9FD}">
      <dgm:prSet/>
      <dgm:spPr/>
      <dgm:t>
        <a:bodyPr/>
        <a:lstStyle/>
        <a:p>
          <a:pPr rtl="0"/>
          <a:r>
            <a:rPr lang="ru-RU" smtClean="0"/>
            <a:t>Фараон</a:t>
          </a:r>
          <a:endParaRPr lang="ru-RU"/>
        </a:p>
      </dgm:t>
    </dgm:pt>
    <dgm:pt modelId="{BCC06C18-4EFF-477B-B92C-9EDA0D405E81}" type="parTrans" cxnId="{1E007B88-44CF-4AEC-AD45-1184E911EBBC}">
      <dgm:prSet/>
      <dgm:spPr/>
      <dgm:t>
        <a:bodyPr/>
        <a:lstStyle/>
        <a:p>
          <a:endParaRPr lang="ru-RU"/>
        </a:p>
      </dgm:t>
    </dgm:pt>
    <dgm:pt modelId="{0CDE4AB1-DBF1-4B2B-965F-2009A6F5A948}" type="sibTrans" cxnId="{1E007B88-44CF-4AEC-AD45-1184E911EBBC}">
      <dgm:prSet/>
      <dgm:spPr/>
      <dgm:t>
        <a:bodyPr/>
        <a:lstStyle/>
        <a:p>
          <a:endParaRPr lang="ru-RU"/>
        </a:p>
      </dgm:t>
    </dgm:pt>
    <dgm:pt modelId="{DD1DD01C-48FC-4ABD-8BF4-2A979AE8C86E}">
      <dgm:prSet/>
      <dgm:spPr/>
      <dgm:t>
        <a:bodyPr/>
        <a:lstStyle/>
        <a:p>
          <a:pPr rtl="0"/>
          <a:r>
            <a:rPr lang="ru-RU" smtClean="0"/>
            <a:t>Жреці</a:t>
          </a:r>
          <a:endParaRPr lang="ru-RU"/>
        </a:p>
      </dgm:t>
    </dgm:pt>
    <dgm:pt modelId="{71DC2381-9150-4AA4-A95A-97172B560888}" type="parTrans" cxnId="{DB872294-A96D-45AF-8CC0-3277B41025A0}">
      <dgm:prSet/>
      <dgm:spPr/>
      <dgm:t>
        <a:bodyPr/>
        <a:lstStyle/>
        <a:p>
          <a:endParaRPr lang="ru-RU"/>
        </a:p>
      </dgm:t>
    </dgm:pt>
    <dgm:pt modelId="{900A05F3-2A0B-4EBF-918E-E879A5017582}" type="sibTrans" cxnId="{DB872294-A96D-45AF-8CC0-3277B41025A0}">
      <dgm:prSet/>
      <dgm:spPr/>
      <dgm:t>
        <a:bodyPr/>
        <a:lstStyle/>
        <a:p>
          <a:endParaRPr lang="ru-RU"/>
        </a:p>
      </dgm:t>
    </dgm:pt>
    <dgm:pt modelId="{0629AC80-6F6A-402F-B07C-383E2EC273B2}">
      <dgm:prSet/>
      <dgm:spPr/>
      <dgm:t>
        <a:bodyPr/>
        <a:lstStyle/>
        <a:p>
          <a:pPr rtl="0"/>
          <a:r>
            <a:rPr lang="ru-RU" smtClean="0"/>
            <a:t>Чиновники</a:t>
          </a:r>
          <a:endParaRPr lang="ru-RU"/>
        </a:p>
      </dgm:t>
    </dgm:pt>
    <dgm:pt modelId="{4C4A9B74-DAD2-4002-9EB9-E4339B712D7C}" type="parTrans" cxnId="{35A1FC08-6A3A-48FB-A790-E83BE20F2D94}">
      <dgm:prSet/>
      <dgm:spPr/>
      <dgm:t>
        <a:bodyPr/>
        <a:lstStyle/>
        <a:p>
          <a:endParaRPr lang="ru-RU"/>
        </a:p>
      </dgm:t>
    </dgm:pt>
    <dgm:pt modelId="{8A1CC0D0-8FBD-4742-A128-CB79F42E9E45}" type="sibTrans" cxnId="{35A1FC08-6A3A-48FB-A790-E83BE20F2D94}">
      <dgm:prSet/>
      <dgm:spPr/>
      <dgm:t>
        <a:bodyPr/>
        <a:lstStyle/>
        <a:p>
          <a:endParaRPr lang="ru-RU"/>
        </a:p>
      </dgm:t>
    </dgm:pt>
    <dgm:pt modelId="{A0D2EE0B-1252-417D-840C-C5D513FEF723}">
      <dgm:prSet/>
      <dgm:spPr/>
      <dgm:t>
        <a:bodyPr/>
        <a:lstStyle/>
        <a:p>
          <a:pPr rtl="0"/>
          <a:r>
            <a:rPr lang="ru-RU" smtClean="0"/>
            <a:t>Рабовласники</a:t>
          </a:r>
          <a:endParaRPr lang="ru-RU"/>
        </a:p>
      </dgm:t>
    </dgm:pt>
    <dgm:pt modelId="{BA081596-6B2A-4052-A680-C1B047D5D48C}" type="parTrans" cxnId="{726C727D-8964-4724-9781-9746D683B76C}">
      <dgm:prSet/>
      <dgm:spPr/>
      <dgm:t>
        <a:bodyPr/>
        <a:lstStyle/>
        <a:p>
          <a:endParaRPr lang="ru-RU"/>
        </a:p>
      </dgm:t>
    </dgm:pt>
    <dgm:pt modelId="{B6C6CB64-6412-43CF-BDFC-BD03C44F3676}" type="sibTrans" cxnId="{726C727D-8964-4724-9781-9746D683B76C}">
      <dgm:prSet/>
      <dgm:spPr/>
      <dgm:t>
        <a:bodyPr/>
        <a:lstStyle/>
        <a:p>
          <a:endParaRPr lang="ru-RU"/>
        </a:p>
      </dgm:t>
    </dgm:pt>
    <dgm:pt modelId="{C0C7CB67-FCD3-435B-8327-19B7738F63D3}">
      <dgm:prSet/>
      <dgm:spPr/>
      <dgm:t>
        <a:bodyPr/>
        <a:lstStyle/>
        <a:p>
          <a:pPr rtl="0"/>
          <a:r>
            <a:rPr lang="ru-RU" smtClean="0"/>
            <a:t>вільні селяни і ремісники</a:t>
          </a:r>
          <a:endParaRPr lang="ru-RU"/>
        </a:p>
      </dgm:t>
    </dgm:pt>
    <dgm:pt modelId="{8D57D15D-DC55-44AF-8360-F189012072FD}" type="parTrans" cxnId="{D5416BC6-9EB9-40F8-BB18-13712C5DC03F}">
      <dgm:prSet/>
      <dgm:spPr/>
      <dgm:t>
        <a:bodyPr/>
        <a:lstStyle/>
        <a:p>
          <a:endParaRPr lang="ru-RU"/>
        </a:p>
      </dgm:t>
    </dgm:pt>
    <dgm:pt modelId="{6EA71C04-5C2B-4D36-86E9-754540DF8A99}" type="sibTrans" cxnId="{D5416BC6-9EB9-40F8-BB18-13712C5DC03F}">
      <dgm:prSet/>
      <dgm:spPr/>
      <dgm:t>
        <a:bodyPr/>
        <a:lstStyle/>
        <a:p>
          <a:endParaRPr lang="ru-RU"/>
        </a:p>
      </dgm:t>
    </dgm:pt>
    <dgm:pt modelId="{65ECA379-FF59-480B-8E6D-7DA12171854A}">
      <dgm:prSet/>
      <dgm:spPr/>
      <dgm:t>
        <a:bodyPr/>
        <a:lstStyle/>
        <a:p>
          <a:pPr rtl="0"/>
          <a:r>
            <a:rPr lang="ru-RU" smtClean="0"/>
            <a:t>раби</a:t>
          </a:r>
          <a:endParaRPr lang="ru-RU"/>
        </a:p>
      </dgm:t>
    </dgm:pt>
    <dgm:pt modelId="{1A61AFB0-379E-42FA-95BA-60676A97368B}" type="parTrans" cxnId="{388808B8-66D1-4384-9AB6-6CE2114D3DB3}">
      <dgm:prSet/>
      <dgm:spPr/>
      <dgm:t>
        <a:bodyPr/>
        <a:lstStyle/>
        <a:p>
          <a:endParaRPr lang="ru-RU"/>
        </a:p>
      </dgm:t>
    </dgm:pt>
    <dgm:pt modelId="{5CC8BA12-AF66-4D0D-94B9-8C83E5DC0F69}" type="sibTrans" cxnId="{388808B8-66D1-4384-9AB6-6CE2114D3DB3}">
      <dgm:prSet/>
      <dgm:spPr/>
      <dgm:t>
        <a:bodyPr/>
        <a:lstStyle/>
        <a:p>
          <a:endParaRPr lang="ru-RU"/>
        </a:p>
      </dgm:t>
    </dgm:pt>
    <dgm:pt modelId="{BE949BAA-120B-44FC-A72E-4244B9BB64D0}" type="pres">
      <dgm:prSet presAssocID="{80AE3D2B-B81E-46E9-BCDA-94CDC3DE289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D5C1D22D-16B3-4408-A9BA-B60338FF4F25}" type="pres">
      <dgm:prSet presAssocID="{80AE3D2B-B81E-46E9-BCDA-94CDC3DE2894}" presName="pyramid" presStyleLbl="node1" presStyleIdx="0" presStyleCnt="1"/>
      <dgm:spPr/>
    </dgm:pt>
    <dgm:pt modelId="{206F1089-5473-4EB7-9C27-D01537A9BAA9}" type="pres">
      <dgm:prSet presAssocID="{80AE3D2B-B81E-46E9-BCDA-94CDC3DE2894}" presName="theList" presStyleCnt="0"/>
      <dgm:spPr/>
    </dgm:pt>
    <dgm:pt modelId="{36582B8F-634C-497E-8A0F-96EE29C9ED31}" type="pres">
      <dgm:prSet presAssocID="{E315899A-022F-43C4-91FF-7D3FF2641917}" presName="a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316F69-F8BC-4C48-9F00-1F00165265E7}" type="pres">
      <dgm:prSet presAssocID="{E315899A-022F-43C4-91FF-7D3FF2641917}" presName="aSpace" presStyleCnt="0"/>
      <dgm:spPr/>
    </dgm:pt>
    <dgm:pt modelId="{CA5EF564-D09E-408D-B056-3A140C8EB48B}" type="pres">
      <dgm:prSet presAssocID="{0C0C73B4-67C2-4F67-8759-2CDD2BDFB9FD}" presName="a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FE9218-F602-4591-98C9-EB41C159C4B6}" type="pres">
      <dgm:prSet presAssocID="{0C0C73B4-67C2-4F67-8759-2CDD2BDFB9FD}" presName="aSpace" presStyleCnt="0"/>
      <dgm:spPr/>
    </dgm:pt>
    <dgm:pt modelId="{D2642E7A-52AD-456D-B520-764CC4F3FE80}" type="pres">
      <dgm:prSet presAssocID="{DD1DD01C-48FC-4ABD-8BF4-2A979AE8C86E}" presName="aNode" presStyleLbl="fg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892551-15D5-474E-938A-E3C6CADAD5C3}" type="pres">
      <dgm:prSet presAssocID="{DD1DD01C-48FC-4ABD-8BF4-2A979AE8C86E}" presName="aSpace" presStyleCnt="0"/>
      <dgm:spPr/>
    </dgm:pt>
    <dgm:pt modelId="{22A09F59-4FE5-4E31-BB13-4D31272E7BE1}" type="pres">
      <dgm:prSet presAssocID="{0629AC80-6F6A-402F-B07C-383E2EC273B2}" presName="aNode" presStyleLbl="fg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6CC5CE-C897-4849-91A8-5592351E5474}" type="pres">
      <dgm:prSet presAssocID="{0629AC80-6F6A-402F-B07C-383E2EC273B2}" presName="aSpace" presStyleCnt="0"/>
      <dgm:spPr/>
    </dgm:pt>
    <dgm:pt modelId="{9B6F2782-E48E-4986-AC70-7CAC6F5290DE}" type="pres">
      <dgm:prSet presAssocID="{A0D2EE0B-1252-417D-840C-C5D513FEF723}" presName="a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14B2D-A947-4EAF-A56C-66F32CF3E312}" type="pres">
      <dgm:prSet presAssocID="{A0D2EE0B-1252-417D-840C-C5D513FEF723}" presName="aSpace" presStyleCnt="0"/>
      <dgm:spPr/>
    </dgm:pt>
    <dgm:pt modelId="{090585B5-BE8D-496B-B14A-573F51765B8B}" type="pres">
      <dgm:prSet presAssocID="{C0C7CB67-FCD3-435B-8327-19B7738F63D3}" presName="aNode" presStyleLbl="fg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8908C4-0174-46F2-A6F0-D2790EB59E66}" type="pres">
      <dgm:prSet presAssocID="{C0C7CB67-FCD3-435B-8327-19B7738F63D3}" presName="aSpace" presStyleCnt="0"/>
      <dgm:spPr/>
    </dgm:pt>
    <dgm:pt modelId="{6B329EF6-E72F-4FC2-80E4-CBD21F9F7FC8}" type="pres">
      <dgm:prSet presAssocID="{65ECA379-FF59-480B-8E6D-7DA12171854A}" presName="a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5161B5-83C3-4B16-9FC1-743DA6BAD6BB}" type="pres">
      <dgm:prSet presAssocID="{65ECA379-FF59-480B-8E6D-7DA12171854A}" presName="aSpace" presStyleCnt="0"/>
      <dgm:spPr/>
    </dgm:pt>
  </dgm:ptLst>
  <dgm:cxnLst>
    <dgm:cxn modelId="{D5416BC6-9EB9-40F8-BB18-13712C5DC03F}" srcId="{80AE3D2B-B81E-46E9-BCDA-94CDC3DE2894}" destId="{C0C7CB67-FCD3-435B-8327-19B7738F63D3}" srcOrd="5" destOrd="0" parTransId="{8D57D15D-DC55-44AF-8360-F189012072FD}" sibTransId="{6EA71C04-5C2B-4D36-86E9-754540DF8A99}"/>
    <dgm:cxn modelId="{388808B8-66D1-4384-9AB6-6CE2114D3DB3}" srcId="{80AE3D2B-B81E-46E9-BCDA-94CDC3DE2894}" destId="{65ECA379-FF59-480B-8E6D-7DA12171854A}" srcOrd="6" destOrd="0" parTransId="{1A61AFB0-379E-42FA-95BA-60676A97368B}" sibTransId="{5CC8BA12-AF66-4D0D-94B9-8C83E5DC0F69}"/>
    <dgm:cxn modelId="{BC56EB5C-8579-4C3A-AC7B-1205A90F1B60}" type="presOf" srcId="{65ECA379-FF59-480B-8E6D-7DA12171854A}" destId="{6B329EF6-E72F-4FC2-80E4-CBD21F9F7FC8}" srcOrd="0" destOrd="0" presId="urn:microsoft.com/office/officeart/2005/8/layout/pyramid2"/>
    <dgm:cxn modelId="{620CC676-EED7-4850-BB8F-66BAF5D8089B}" type="presOf" srcId="{C0C7CB67-FCD3-435B-8327-19B7738F63D3}" destId="{090585B5-BE8D-496B-B14A-573F51765B8B}" srcOrd="0" destOrd="0" presId="urn:microsoft.com/office/officeart/2005/8/layout/pyramid2"/>
    <dgm:cxn modelId="{726C727D-8964-4724-9781-9746D683B76C}" srcId="{80AE3D2B-B81E-46E9-BCDA-94CDC3DE2894}" destId="{A0D2EE0B-1252-417D-840C-C5D513FEF723}" srcOrd="4" destOrd="0" parTransId="{BA081596-6B2A-4052-A680-C1B047D5D48C}" sibTransId="{B6C6CB64-6412-43CF-BDFC-BD03C44F3676}"/>
    <dgm:cxn modelId="{A0DAA241-CFAD-42BA-B543-566DC686EB43}" type="presOf" srcId="{A0D2EE0B-1252-417D-840C-C5D513FEF723}" destId="{9B6F2782-E48E-4986-AC70-7CAC6F5290DE}" srcOrd="0" destOrd="0" presId="urn:microsoft.com/office/officeart/2005/8/layout/pyramid2"/>
    <dgm:cxn modelId="{35A1FC08-6A3A-48FB-A790-E83BE20F2D94}" srcId="{80AE3D2B-B81E-46E9-BCDA-94CDC3DE2894}" destId="{0629AC80-6F6A-402F-B07C-383E2EC273B2}" srcOrd="3" destOrd="0" parTransId="{4C4A9B74-DAD2-4002-9EB9-E4339B712D7C}" sibTransId="{8A1CC0D0-8FBD-4742-A128-CB79F42E9E45}"/>
    <dgm:cxn modelId="{EF0B697E-4EC3-48DE-B046-00EFC6E3B7B6}" srcId="{80AE3D2B-B81E-46E9-BCDA-94CDC3DE2894}" destId="{E315899A-022F-43C4-91FF-7D3FF2641917}" srcOrd="0" destOrd="0" parTransId="{7320F129-93B5-467E-B9C9-2154ABC3BAE0}" sibTransId="{62CE1E09-57BE-4EC6-AB74-C51E2CBA3FC5}"/>
    <dgm:cxn modelId="{F749931A-98B8-4D74-8D4E-94CD0F04E094}" type="presOf" srcId="{0C0C73B4-67C2-4F67-8759-2CDD2BDFB9FD}" destId="{CA5EF564-D09E-408D-B056-3A140C8EB48B}" srcOrd="0" destOrd="0" presId="urn:microsoft.com/office/officeart/2005/8/layout/pyramid2"/>
    <dgm:cxn modelId="{FB873183-2ED0-437E-9FD6-EF12B7ED2BAA}" type="presOf" srcId="{E315899A-022F-43C4-91FF-7D3FF2641917}" destId="{36582B8F-634C-497E-8A0F-96EE29C9ED31}" srcOrd="0" destOrd="0" presId="urn:microsoft.com/office/officeart/2005/8/layout/pyramid2"/>
    <dgm:cxn modelId="{DB872294-A96D-45AF-8CC0-3277B41025A0}" srcId="{80AE3D2B-B81E-46E9-BCDA-94CDC3DE2894}" destId="{DD1DD01C-48FC-4ABD-8BF4-2A979AE8C86E}" srcOrd="2" destOrd="0" parTransId="{71DC2381-9150-4AA4-A95A-97172B560888}" sibTransId="{900A05F3-2A0B-4EBF-918E-E879A5017582}"/>
    <dgm:cxn modelId="{6428E331-B989-4E4B-BF9E-A9CFF815E47B}" type="presOf" srcId="{0629AC80-6F6A-402F-B07C-383E2EC273B2}" destId="{22A09F59-4FE5-4E31-BB13-4D31272E7BE1}" srcOrd="0" destOrd="0" presId="urn:microsoft.com/office/officeart/2005/8/layout/pyramid2"/>
    <dgm:cxn modelId="{C5CA59A5-0D46-47A5-A10D-C0C0E3A20BC9}" type="presOf" srcId="{80AE3D2B-B81E-46E9-BCDA-94CDC3DE2894}" destId="{BE949BAA-120B-44FC-A72E-4244B9BB64D0}" srcOrd="0" destOrd="0" presId="urn:microsoft.com/office/officeart/2005/8/layout/pyramid2"/>
    <dgm:cxn modelId="{1E007B88-44CF-4AEC-AD45-1184E911EBBC}" srcId="{80AE3D2B-B81E-46E9-BCDA-94CDC3DE2894}" destId="{0C0C73B4-67C2-4F67-8759-2CDD2BDFB9FD}" srcOrd="1" destOrd="0" parTransId="{BCC06C18-4EFF-477B-B92C-9EDA0D405E81}" sibTransId="{0CDE4AB1-DBF1-4B2B-965F-2009A6F5A948}"/>
    <dgm:cxn modelId="{4B0D0177-50F6-4037-BE51-54F61257E000}" type="presOf" srcId="{DD1DD01C-48FC-4ABD-8BF4-2A979AE8C86E}" destId="{D2642E7A-52AD-456D-B520-764CC4F3FE80}" srcOrd="0" destOrd="0" presId="urn:microsoft.com/office/officeart/2005/8/layout/pyramid2"/>
    <dgm:cxn modelId="{62E09585-56DD-4901-B6B2-10DFCA7F0982}" type="presParOf" srcId="{BE949BAA-120B-44FC-A72E-4244B9BB64D0}" destId="{D5C1D22D-16B3-4408-A9BA-B60338FF4F25}" srcOrd="0" destOrd="0" presId="urn:microsoft.com/office/officeart/2005/8/layout/pyramid2"/>
    <dgm:cxn modelId="{F619FF95-9863-4D0B-BFB6-62CA392D684F}" type="presParOf" srcId="{BE949BAA-120B-44FC-A72E-4244B9BB64D0}" destId="{206F1089-5473-4EB7-9C27-D01537A9BAA9}" srcOrd="1" destOrd="0" presId="urn:microsoft.com/office/officeart/2005/8/layout/pyramid2"/>
    <dgm:cxn modelId="{E05D16F2-09E8-4397-8B28-E55FB9D93079}" type="presParOf" srcId="{206F1089-5473-4EB7-9C27-D01537A9BAA9}" destId="{36582B8F-634C-497E-8A0F-96EE29C9ED31}" srcOrd="0" destOrd="0" presId="urn:microsoft.com/office/officeart/2005/8/layout/pyramid2"/>
    <dgm:cxn modelId="{4A372539-588E-4BB8-B59C-65E43BCBBC2E}" type="presParOf" srcId="{206F1089-5473-4EB7-9C27-D01537A9BAA9}" destId="{77316F69-F8BC-4C48-9F00-1F00165265E7}" srcOrd="1" destOrd="0" presId="urn:microsoft.com/office/officeart/2005/8/layout/pyramid2"/>
    <dgm:cxn modelId="{84AD34BF-C8CE-4F89-A670-DD8754F00C2D}" type="presParOf" srcId="{206F1089-5473-4EB7-9C27-D01537A9BAA9}" destId="{CA5EF564-D09E-408D-B056-3A140C8EB48B}" srcOrd="2" destOrd="0" presId="urn:microsoft.com/office/officeart/2005/8/layout/pyramid2"/>
    <dgm:cxn modelId="{9423239B-E685-4716-B68D-CF5D240E1B29}" type="presParOf" srcId="{206F1089-5473-4EB7-9C27-D01537A9BAA9}" destId="{FEFE9218-F602-4591-98C9-EB41C159C4B6}" srcOrd="3" destOrd="0" presId="urn:microsoft.com/office/officeart/2005/8/layout/pyramid2"/>
    <dgm:cxn modelId="{25BFC3AD-4FAF-43BE-AB04-E4C9DD487DCC}" type="presParOf" srcId="{206F1089-5473-4EB7-9C27-D01537A9BAA9}" destId="{D2642E7A-52AD-456D-B520-764CC4F3FE80}" srcOrd="4" destOrd="0" presId="urn:microsoft.com/office/officeart/2005/8/layout/pyramid2"/>
    <dgm:cxn modelId="{5DA61CE4-9063-4ED7-8F1F-9F3FA994CEA6}" type="presParOf" srcId="{206F1089-5473-4EB7-9C27-D01537A9BAA9}" destId="{29892551-15D5-474E-938A-E3C6CADAD5C3}" srcOrd="5" destOrd="0" presId="urn:microsoft.com/office/officeart/2005/8/layout/pyramid2"/>
    <dgm:cxn modelId="{DD6359E6-FA7B-4048-B8A8-46EDF6BE021C}" type="presParOf" srcId="{206F1089-5473-4EB7-9C27-D01537A9BAA9}" destId="{22A09F59-4FE5-4E31-BB13-4D31272E7BE1}" srcOrd="6" destOrd="0" presId="urn:microsoft.com/office/officeart/2005/8/layout/pyramid2"/>
    <dgm:cxn modelId="{C7386DCA-A382-45A6-8935-814011B220DA}" type="presParOf" srcId="{206F1089-5473-4EB7-9C27-D01537A9BAA9}" destId="{696CC5CE-C897-4849-91A8-5592351E5474}" srcOrd="7" destOrd="0" presId="urn:microsoft.com/office/officeart/2005/8/layout/pyramid2"/>
    <dgm:cxn modelId="{DA210788-D772-46A5-A81D-453F1B24AA84}" type="presParOf" srcId="{206F1089-5473-4EB7-9C27-D01537A9BAA9}" destId="{9B6F2782-E48E-4986-AC70-7CAC6F5290DE}" srcOrd="8" destOrd="0" presId="urn:microsoft.com/office/officeart/2005/8/layout/pyramid2"/>
    <dgm:cxn modelId="{74951A45-84C8-4B17-BE75-FE2A4538C2E4}" type="presParOf" srcId="{206F1089-5473-4EB7-9C27-D01537A9BAA9}" destId="{7FD14B2D-A947-4EAF-A56C-66F32CF3E312}" srcOrd="9" destOrd="0" presId="urn:microsoft.com/office/officeart/2005/8/layout/pyramid2"/>
    <dgm:cxn modelId="{485491AA-97E4-4463-89FC-7F025C212150}" type="presParOf" srcId="{206F1089-5473-4EB7-9C27-D01537A9BAA9}" destId="{090585B5-BE8D-496B-B14A-573F51765B8B}" srcOrd="10" destOrd="0" presId="urn:microsoft.com/office/officeart/2005/8/layout/pyramid2"/>
    <dgm:cxn modelId="{519811F8-9F72-4FA5-81F5-0E65F0B12F57}" type="presParOf" srcId="{206F1089-5473-4EB7-9C27-D01537A9BAA9}" destId="{868908C4-0174-46F2-A6F0-D2790EB59E66}" srcOrd="11" destOrd="0" presId="urn:microsoft.com/office/officeart/2005/8/layout/pyramid2"/>
    <dgm:cxn modelId="{187BEB74-BCCC-459F-B261-619F91F29FE8}" type="presParOf" srcId="{206F1089-5473-4EB7-9C27-D01537A9BAA9}" destId="{6B329EF6-E72F-4FC2-80E4-CBD21F9F7FC8}" srcOrd="12" destOrd="0" presId="urn:microsoft.com/office/officeart/2005/8/layout/pyramid2"/>
    <dgm:cxn modelId="{348D0EDD-5AC0-4647-B25B-A60234F2CCF3}" type="presParOf" srcId="{206F1089-5473-4EB7-9C27-D01537A9BAA9}" destId="{335161B5-83C3-4B16-9FC1-743DA6BAD6BB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05EFCC-2C1F-4C55-B051-9D80A7CD4D5D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90A9939E-AD08-4307-8711-94C4521F6FD2}">
      <dgm:prSet/>
      <dgm:spPr/>
      <dgm:t>
        <a:bodyPr/>
        <a:lstStyle/>
        <a:p>
          <a:pPr rtl="0"/>
          <a:r>
            <a:rPr lang="ru-RU" smtClean="0"/>
            <a:t>Рівність вільних від народження людей</a:t>
          </a:r>
          <a:endParaRPr lang="ru-RU"/>
        </a:p>
      </dgm:t>
    </dgm:pt>
    <dgm:pt modelId="{245ADD1F-5393-4FAD-AADC-14A6A8F6556F}" type="parTrans" cxnId="{7EBC8FAA-1954-4615-9781-92229C4C9B45}">
      <dgm:prSet/>
      <dgm:spPr/>
      <dgm:t>
        <a:bodyPr/>
        <a:lstStyle/>
        <a:p>
          <a:endParaRPr lang="ru-RU"/>
        </a:p>
      </dgm:t>
    </dgm:pt>
    <dgm:pt modelId="{275F07F9-BD05-42BB-9F38-C77CC78C361E}" type="sibTrans" cxnId="{7EBC8FAA-1954-4615-9781-92229C4C9B45}">
      <dgm:prSet/>
      <dgm:spPr/>
      <dgm:t>
        <a:bodyPr/>
        <a:lstStyle/>
        <a:p>
          <a:endParaRPr lang="ru-RU"/>
        </a:p>
      </dgm:t>
    </dgm:pt>
    <dgm:pt modelId="{7999AD1D-561F-415C-B8EC-322AED428587}">
      <dgm:prSet/>
      <dgm:spPr/>
      <dgm:t>
        <a:bodyPr/>
        <a:lstStyle/>
        <a:p>
          <a:pPr rtl="0"/>
          <a:r>
            <a:rPr lang="ru-RU" smtClean="0"/>
            <a:t>за наявності значних статків допускалась можливість підвищення рангу знатності єгиптянин. </a:t>
          </a:r>
          <a:endParaRPr lang="ru-RU"/>
        </a:p>
      </dgm:t>
    </dgm:pt>
    <dgm:pt modelId="{F4C591BE-E4BD-4695-9A3A-246D028F9368}" type="parTrans" cxnId="{3EAED501-658E-4C6E-A319-2199747AC5A8}">
      <dgm:prSet/>
      <dgm:spPr/>
      <dgm:t>
        <a:bodyPr/>
        <a:lstStyle/>
        <a:p>
          <a:endParaRPr lang="ru-RU"/>
        </a:p>
      </dgm:t>
    </dgm:pt>
    <dgm:pt modelId="{AD43DCD2-CB79-4083-A8CC-FFC9F4F3439A}" type="sibTrans" cxnId="{3EAED501-658E-4C6E-A319-2199747AC5A8}">
      <dgm:prSet/>
      <dgm:spPr/>
      <dgm:t>
        <a:bodyPr/>
        <a:lstStyle/>
        <a:p>
          <a:endParaRPr lang="ru-RU"/>
        </a:p>
      </dgm:t>
    </dgm:pt>
    <dgm:pt modelId="{237B870C-303E-4C8D-AA30-C4EC9BD29D6F}">
      <dgm:prSet/>
      <dgm:spPr/>
      <dgm:t>
        <a:bodyPr/>
        <a:lstStyle/>
        <a:p>
          <a:pPr rtl="0"/>
          <a:r>
            <a:rPr lang="ru-RU" smtClean="0"/>
            <a:t>Метою життя кожної людини проголошувалось щастя й утверджувався принцип суспільної доброчесності (ка), який формулював етичні норми поведінки мешканців Єгипту. </a:t>
          </a:r>
          <a:endParaRPr lang="ru-RU"/>
        </a:p>
      </dgm:t>
    </dgm:pt>
    <dgm:pt modelId="{F53335F3-7F03-4164-AFB6-A6CF4239AE74}" type="parTrans" cxnId="{C37187D7-9E6C-4DF5-9950-17FCB21628A3}">
      <dgm:prSet/>
      <dgm:spPr/>
      <dgm:t>
        <a:bodyPr/>
        <a:lstStyle/>
        <a:p>
          <a:endParaRPr lang="ru-RU"/>
        </a:p>
      </dgm:t>
    </dgm:pt>
    <dgm:pt modelId="{26409806-907B-4C1E-861E-DF3497C8C365}" type="sibTrans" cxnId="{C37187D7-9E6C-4DF5-9950-17FCB21628A3}">
      <dgm:prSet/>
      <dgm:spPr/>
      <dgm:t>
        <a:bodyPr/>
        <a:lstStyle/>
        <a:p>
          <a:endParaRPr lang="ru-RU"/>
        </a:p>
      </dgm:t>
    </dgm:pt>
    <dgm:pt modelId="{17B1C257-1680-47A2-89AD-7DDA0549CAF6}" type="pres">
      <dgm:prSet presAssocID="{1805EFCC-2C1F-4C55-B051-9D80A7CD4D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CC0FF5-1D06-442C-A97C-84ACFFB4ACC3}" type="pres">
      <dgm:prSet presAssocID="{90A9939E-AD08-4307-8711-94C4521F6FD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3CEF4F-357D-4F4F-A2FD-459C5F02ED68}" type="pres">
      <dgm:prSet presAssocID="{275F07F9-BD05-42BB-9F38-C77CC78C361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7344797A-7243-4595-B699-660238F4B159}" type="pres">
      <dgm:prSet presAssocID="{275F07F9-BD05-42BB-9F38-C77CC78C361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7C5D33C7-EE5A-4FB3-B1F4-C8F1D2A05D3E}" type="pres">
      <dgm:prSet presAssocID="{7999AD1D-561F-415C-B8EC-322AED42858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B4DE6F-9AC2-47D9-9897-08B49BE43334}" type="pres">
      <dgm:prSet presAssocID="{AD43DCD2-CB79-4083-A8CC-FFC9F4F3439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A560371E-4F82-4672-8F01-70AC2080FEF9}" type="pres">
      <dgm:prSet presAssocID="{AD43DCD2-CB79-4083-A8CC-FFC9F4F3439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6B183938-1286-4C3B-BE7A-85FAD43CEA8F}" type="pres">
      <dgm:prSet presAssocID="{237B870C-303E-4C8D-AA30-C4EC9BD29D6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BC8FAA-1954-4615-9781-92229C4C9B45}" srcId="{1805EFCC-2C1F-4C55-B051-9D80A7CD4D5D}" destId="{90A9939E-AD08-4307-8711-94C4521F6FD2}" srcOrd="0" destOrd="0" parTransId="{245ADD1F-5393-4FAD-AADC-14A6A8F6556F}" sibTransId="{275F07F9-BD05-42BB-9F38-C77CC78C361E}"/>
    <dgm:cxn modelId="{533D2D8D-CA96-4FA8-829D-3A1993EC8673}" type="presOf" srcId="{7999AD1D-561F-415C-B8EC-322AED428587}" destId="{7C5D33C7-EE5A-4FB3-B1F4-C8F1D2A05D3E}" srcOrd="0" destOrd="0" presId="urn:microsoft.com/office/officeart/2005/8/layout/process1"/>
    <dgm:cxn modelId="{FCBDEA1B-25A8-4496-82FF-CCBDD2AD7892}" type="presOf" srcId="{AD43DCD2-CB79-4083-A8CC-FFC9F4F3439A}" destId="{83B4DE6F-9AC2-47D9-9897-08B49BE43334}" srcOrd="0" destOrd="0" presId="urn:microsoft.com/office/officeart/2005/8/layout/process1"/>
    <dgm:cxn modelId="{48CD40F7-9EB8-4240-ABE6-A1EEBCF6ED9C}" type="presOf" srcId="{90A9939E-AD08-4307-8711-94C4521F6FD2}" destId="{CBCC0FF5-1D06-442C-A97C-84ACFFB4ACC3}" srcOrd="0" destOrd="0" presId="urn:microsoft.com/office/officeart/2005/8/layout/process1"/>
    <dgm:cxn modelId="{F46141A6-3C52-4384-A9FF-4B82BD522E91}" type="presOf" srcId="{AD43DCD2-CB79-4083-A8CC-FFC9F4F3439A}" destId="{A560371E-4F82-4672-8F01-70AC2080FEF9}" srcOrd="1" destOrd="0" presId="urn:microsoft.com/office/officeart/2005/8/layout/process1"/>
    <dgm:cxn modelId="{9D570524-B256-450C-83E1-03AE28D2AD84}" type="presOf" srcId="{275F07F9-BD05-42BB-9F38-C77CC78C361E}" destId="{B23CEF4F-357D-4F4F-A2FD-459C5F02ED68}" srcOrd="0" destOrd="0" presId="urn:microsoft.com/office/officeart/2005/8/layout/process1"/>
    <dgm:cxn modelId="{DDC72071-0CAA-4968-A6AB-C99EDD3291ED}" type="presOf" srcId="{237B870C-303E-4C8D-AA30-C4EC9BD29D6F}" destId="{6B183938-1286-4C3B-BE7A-85FAD43CEA8F}" srcOrd="0" destOrd="0" presId="urn:microsoft.com/office/officeart/2005/8/layout/process1"/>
    <dgm:cxn modelId="{C9F825C7-CF9A-4142-B86F-75D36660AEB6}" type="presOf" srcId="{1805EFCC-2C1F-4C55-B051-9D80A7CD4D5D}" destId="{17B1C257-1680-47A2-89AD-7DDA0549CAF6}" srcOrd="0" destOrd="0" presId="urn:microsoft.com/office/officeart/2005/8/layout/process1"/>
    <dgm:cxn modelId="{294CD401-D4C7-4755-942D-A763DCDC7264}" type="presOf" srcId="{275F07F9-BD05-42BB-9F38-C77CC78C361E}" destId="{7344797A-7243-4595-B699-660238F4B159}" srcOrd="1" destOrd="0" presId="urn:microsoft.com/office/officeart/2005/8/layout/process1"/>
    <dgm:cxn modelId="{3EAED501-658E-4C6E-A319-2199747AC5A8}" srcId="{1805EFCC-2C1F-4C55-B051-9D80A7CD4D5D}" destId="{7999AD1D-561F-415C-B8EC-322AED428587}" srcOrd="1" destOrd="0" parTransId="{F4C591BE-E4BD-4695-9A3A-246D028F9368}" sibTransId="{AD43DCD2-CB79-4083-A8CC-FFC9F4F3439A}"/>
    <dgm:cxn modelId="{C37187D7-9E6C-4DF5-9950-17FCB21628A3}" srcId="{1805EFCC-2C1F-4C55-B051-9D80A7CD4D5D}" destId="{237B870C-303E-4C8D-AA30-C4EC9BD29D6F}" srcOrd="2" destOrd="0" parTransId="{F53335F3-7F03-4164-AFB6-A6CF4239AE74}" sibTransId="{26409806-907B-4C1E-861E-DF3497C8C365}"/>
    <dgm:cxn modelId="{341FEA22-68B4-4370-8E8A-B875905607B5}" type="presParOf" srcId="{17B1C257-1680-47A2-89AD-7DDA0549CAF6}" destId="{CBCC0FF5-1D06-442C-A97C-84ACFFB4ACC3}" srcOrd="0" destOrd="0" presId="urn:microsoft.com/office/officeart/2005/8/layout/process1"/>
    <dgm:cxn modelId="{4297DFF8-D065-4E08-BA8A-142C8E5E6C7B}" type="presParOf" srcId="{17B1C257-1680-47A2-89AD-7DDA0549CAF6}" destId="{B23CEF4F-357D-4F4F-A2FD-459C5F02ED68}" srcOrd="1" destOrd="0" presId="urn:microsoft.com/office/officeart/2005/8/layout/process1"/>
    <dgm:cxn modelId="{20E63A23-DEDA-4D8A-AA58-6CDBEA6BDC86}" type="presParOf" srcId="{B23CEF4F-357D-4F4F-A2FD-459C5F02ED68}" destId="{7344797A-7243-4595-B699-660238F4B159}" srcOrd="0" destOrd="0" presId="urn:microsoft.com/office/officeart/2005/8/layout/process1"/>
    <dgm:cxn modelId="{9D1A87A3-1B22-482F-A551-C19385478878}" type="presParOf" srcId="{17B1C257-1680-47A2-89AD-7DDA0549CAF6}" destId="{7C5D33C7-EE5A-4FB3-B1F4-C8F1D2A05D3E}" srcOrd="2" destOrd="0" presId="urn:microsoft.com/office/officeart/2005/8/layout/process1"/>
    <dgm:cxn modelId="{CA519DB5-9C35-4824-B97F-9E181C232ADC}" type="presParOf" srcId="{17B1C257-1680-47A2-89AD-7DDA0549CAF6}" destId="{83B4DE6F-9AC2-47D9-9897-08B49BE43334}" srcOrd="3" destOrd="0" presId="urn:microsoft.com/office/officeart/2005/8/layout/process1"/>
    <dgm:cxn modelId="{A722243E-22E0-48B4-9F1A-9F3264226AB0}" type="presParOf" srcId="{83B4DE6F-9AC2-47D9-9897-08B49BE43334}" destId="{A560371E-4F82-4672-8F01-70AC2080FEF9}" srcOrd="0" destOrd="0" presId="urn:microsoft.com/office/officeart/2005/8/layout/process1"/>
    <dgm:cxn modelId="{C6C7DE49-779B-4EEC-885A-7E20AE9EFB77}" type="presParOf" srcId="{17B1C257-1680-47A2-89AD-7DDA0549CAF6}" destId="{6B183938-1286-4C3B-BE7A-85FAD43CEA8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4A10F3-556D-4869-8E83-FCDAE312F946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D64205C2-9554-4811-964A-90385BD15736}">
      <dgm:prSet/>
      <dgm:spPr/>
      <dgm:t>
        <a:bodyPr/>
        <a:lstStyle/>
        <a:p>
          <a:pPr rtl="0"/>
          <a:r>
            <a:rPr lang="ru-RU" b="1" smtClean="0"/>
            <a:t>поради спадкоємцю щодо управління</a:t>
          </a:r>
          <a:endParaRPr lang="ru-RU"/>
        </a:p>
      </dgm:t>
    </dgm:pt>
    <dgm:pt modelId="{9209C410-EABA-47A0-BD79-5E5C84D2ED21}" type="parTrans" cxnId="{45FD2C17-BB48-478A-9E4E-20C0DF564150}">
      <dgm:prSet/>
      <dgm:spPr/>
      <dgm:t>
        <a:bodyPr/>
        <a:lstStyle/>
        <a:p>
          <a:endParaRPr lang="ru-RU"/>
        </a:p>
      </dgm:t>
    </dgm:pt>
    <dgm:pt modelId="{D612EAD8-AFAA-44DF-AFE9-E36FF2E4B1D5}" type="sibTrans" cxnId="{45FD2C17-BB48-478A-9E4E-20C0DF564150}">
      <dgm:prSet/>
      <dgm:spPr/>
      <dgm:t>
        <a:bodyPr/>
        <a:lstStyle/>
        <a:p>
          <a:endParaRPr lang="ru-RU"/>
        </a:p>
      </dgm:t>
    </dgm:pt>
    <dgm:pt modelId="{F9F4463A-D5A7-42D2-A71F-679A3667CD37}">
      <dgm:prSet/>
      <dgm:spPr/>
      <dgm:t>
        <a:bodyPr/>
        <a:lstStyle/>
        <a:p>
          <a:pPr rtl="0"/>
          <a:r>
            <a:rPr lang="ru-RU" smtClean="0"/>
            <a:t>визначити, хто є ворогами його держави, і жорстоко з ними боротися, здійснюючи насамперед превентивні дії для запобігання різноманітним заколотам і бунтам</a:t>
          </a:r>
          <a:endParaRPr lang="ru-RU"/>
        </a:p>
      </dgm:t>
    </dgm:pt>
    <dgm:pt modelId="{1A0881EB-E04D-409F-944C-0D1F2A729A28}" type="parTrans" cxnId="{43EA3D04-381B-4F08-BC5B-D9A9D6F5B1D8}">
      <dgm:prSet/>
      <dgm:spPr/>
      <dgm:t>
        <a:bodyPr/>
        <a:lstStyle/>
        <a:p>
          <a:endParaRPr lang="ru-RU"/>
        </a:p>
      </dgm:t>
    </dgm:pt>
    <dgm:pt modelId="{D080C0BC-A2FB-4851-8F95-62EDCC50071C}" type="sibTrans" cxnId="{43EA3D04-381B-4F08-BC5B-D9A9D6F5B1D8}">
      <dgm:prSet/>
      <dgm:spPr/>
      <dgm:t>
        <a:bodyPr/>
        <a:lstStyle/>
        <a:p>
          <a:endParaRPr lang="ru-RU"/>
        </a:p>
      </dgm:t>
    </dgm:pt>
    <dgm:pt modelId="{8BE25056-BC40-4998-BF94-F1F9492A3C93}">
      <dgm:prSet/>
      <dgm:spPr/>
      <dgm:t>
        <a:bodyPr/>
        <a:lstStyle/>
        <a:p>
          <a:pPr rtl="0"/>
          <a:r>
            <a:rPr lang="ru-RU" smtClean="0"/>
            <a:t>відслідковувати будь-яку підозрілу інформацію та карати можливих заколотників</a:t>
          </a:r>
          <a:endParaRPr lang="ru-RU"/>
        </a:p>
      </dgm:t>
    </dgm:pt>
    <dgm:pt modelId="{C87D6EF8-D453-4083-A6EF-05D8E3A815B5}" type="parTrans" cxnId="{5BA377CD-9A20-4CA1-98D2-2262AA872831}">
      <dgm:prSet/>
      <dgm:spPr/>
      <dgm:t>
        <a:bodyPr/>
        <a:lstStyle/>
        <a:p>
          <a:endParaRPr lang="ru-RU"/>
        </a:p>
      </dgm:t>
    </dgm:pt>
    <dgm:pt modelId="{9B11CE42-2833-4A61-BB36-0D1C1EFE0835}" type="sibTrans" cxnId="{5BA377CD-9A20-4CA1-98D2-2262AA872831}">
      <dgm:prSet/>
      <dgm:spPr/>
      <dgm:t>
        <a:bodyPr/>
        <a:lstStyle/>
        <a:p>
          <a:endParaRPr lang="ru-RU"/>
        </a:p>
      </dgm:t>
    </dgm:pt>
    <dgm:pt modelId="{89C83B1A-4296-4B1C-920C-97C4A3928040}">
      <dgm:prSet/>
      <dgm:spPr/>
      <dgm:t>
        <a:bodyPr/>
        <a:lstStyle/>
        <a:p>
          <a:pPr rtl="0"/>
          <a:r>
            <a:rPr lang="ru-RU" smtClean="0"/>
            <a:t>Ворогом держави оголошуються бідняки. Особливо не радить автор долучати їх до війська, оскільки це може стати підставою для бунту </a:t>
          </a:r>
          <a:endParaRPr lang="ru-RU"/>
        </a:p>
      </dgm:t>
    </dgm:pt>
    <dgm:pt modelId="{6EB203ED-1A71-4071-99B8-05C1F2736D9B}" type="parTrans" cxnId="{E9DBCB5C-1E9F-4306-94A2-B38DA2DE27D0}">
      <dgm:prSet/>
      <dgm:spPr/>
      <dgm:t>
        <a:bodyPr/>
        <a:lstStyle/>
        <a:p>
          <a:endParaRPr lang="ru-RU"/>
        </a:p>
      </dgm:t>
    </dgm:pt>
    <dgm:pt modelId="{BE22834D-C21F-4420-A4A0-ED05482F5137}" type="sibTrans" cxnId="{E9DBCB5C-1E9F-4306-94A2-B38DA2DE27D0}">
      <dgm:prSet/>
      <dgm:spPr/>
      <dgm:t>
        <a:bodyPr/>
        <a:lstStyle/>
        <a:p>
          <a:endParaRPr lang="ru-RU"/>
        </a:p>
      </dgm:t>
    </dgm:pt>
    <dgm:pt modelId="{5A54CD15-97C9-43D0-9EC3-CA45B937833F}" type="pres">
      <dgm:prSet presAssocID="{694A10F3-556D-4869-8E83-FCDAE312F9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438450-07F0-431F-9457-1A3CC4149C2E}" type="pres">
      <dgm:prSet presAssocID="{D64205C2-9554-4811-964A-90385BD1573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9ECCAF-AEAF-46E2-80A6-0612F8176AC1}" type="pres">
      <dgm:prSet presAssocID="{D612EAD8-AFAA-44DF-AFE9-E36FF2E4B1D5}" presName="spacer" presStyleCnt="0"/>
      <dgm:spPr/>
    </dgm:pt>
    <dgm:pt modelId="{97ACA2A2-4892-4350-B3D7-BF326494A929}" type="pres">
      <dgm:prSet presAssocID="{F9F4463A-D5A7-42D2-A71F-679A3667CD3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2F6CCB-A11C-470F-926D-72C7EB976DD0}" type="pres">
      <dgm:prSet presAssocID="{D080C0BC-A2FB-4851-8F95-62EDCC50071C}" presName="spacer" presStyleCnt="0"/>
      <dgm:spPr/>
    </dgm:pt>
    <dgm:pt modelId="{70BD39BE-0E1C-4D92-A9EB-477506CCC8C7}" type="pres">
      <dgm:prSet presAssocID="{8BE25056-BC40-4998-BF94-F1F9492A3C9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EEBB1D-F0DE-4DBC-853F-5054914D0ADD}" type="pres">
      <dgm:prSet presAssocID="{9B11CE42-2833-4A61-BB36-0D1C1EFE0835}" presName="spacer" presStyleCnt="0"/>
      <dgm:spPr/>
    </dgm:pt>
    <dgm:pt modelId="{3B0DC613-89DF-432A-A0AE-63F790B7D58E}" type="pres">
      <dgm:prSet presAssocID="{89C83B1A-4296-4B1C-920C-97C4A392804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DC0126-A47F-476F-9016-22ECAFFFBCE1}" type="presOf" srcId="{F9F4463A-D5A7-42D2-A71F-679A3667CD37}" destId="{97ACA2A2-4892-4350-B3D7-BF326494A929}" srcOrd="0" destOrd="0" presId="urn:microsoft.com/office/officeart/2005/8/layout/vList2"/>
    <dgm:cxn modelId="{CE5B8967-3348-48BE-845C-3FF97CAC048E}" type="presOf" srcId="{8BE25056-BC40-4998-BF94-F1F9492A3C93}" destId="{70BD39BE-0E1C-4D92-A9EB-477506CCC8C7}" srcOrd="0" destOrd="0" presId="urn:microsoft.com/office/officeart/2005/8/layout/vList2"/>
    <dgm:cxn modelId="{14E52345-A1C4-4B5E-8885-5D8259020B1D}" type="presOf" srcId="{89C83B1A-4296-4B1C-920C-97C4A3928040}" destId="{3B0DC613-89DF-432A-A0AE-63F790B7D58E}" srcOrd="0" destOrd="0" presId="urn:microsoft.com/office/officeart/2005/8/layout/vList2"/>
    <dgm:cxn modelId="{43EA3D04-381B-4F08-BC5B-D9A9D6F5B1D8}" srcId="{694A10F3-556D-4869-8E83-FCDAE312F946}" destId="{F9F4463A-D5A7-42D2-A71F-679A3667CD37}" srcOrd="1" destOrd="0" parTransId="{1A0881EB-E04D-409F-944C-0D1F2A729A28}" sibTransId="{D080C0BC-A2FB-4851-8F95-62EDCC50071C}"/>
    <dgm:cxn modelId="{EE5AF559-B845-4BBE-9FC1-B0658C51CBC4}" type="presOf" srcId="{694A10F3-556D-4869-8E83-FCDAE312F946}" destId="{5A54CD15-97C9-43D0-9EC3-CA45B937833F}" srcOrd="0" destOrd="0" presId="urn:microsoft.com/office/officeart/2005/8/layout/vList2"/>
    <dgm:cxn modelId="{E9DBCB5C-1E9F-4306-94A2-B38DA2DE27D0}" srcId="{694A10F3-556D-4869-8E83-FCDAE312F946}" destId="{89C83B1A-4296-4B1C-920C-97C4A3928040}" srcOrd="3" destOrd="0" parTransId="{6EB203ED-1A71-4071-99B8-05C1F2736D9B}" sibTransId="{BE22834D-C21F-4420-A4A0-ED05482F5137}"/>
    <dgm:cxn modelId="{6A0B2150-1100-4B23-8B01-34DFB48BA728}" type="presOf" srcId="{D64205C2-9554-4811-964A-90385BD15736}" destId="{72438450-07F0-431F-9457-1A3CC4149C2E}" srcOrd="0" destOrd="0" presId="urn:microsoft.com/office/officeart/2005/8/layout/vList2"/>
    <dgm:cxn modelId="{5BA377CD-9A20-4CA1-98D2-2262AA872831}" srcId="{694A10F3-556D-4869-8E83-FCDAE312F946}" destId="{8BE25056-BC40-4998-BF94-F1F9492A3C93}" srcOrd="2" destOrd="0" parTransId="{C87D6EF8-D453-4083-A6EF-05D8E3A815B5}" sibTransId="{9B11CE42-2833-4A61-BB36-0D1C1EFE0835}"/>
    <dgm:cxn modelId="{45FD2C17-BB48-478A-9E4E-20C0DF564150}" srcId="{694A10F3-556D-4869-8E83-FCDAE312F946}" destId="{D64205C2-9554-4811-964A-90385BD15736}" srcOrd="0" destOrd="0" parTransId="{9209C410-EABA-47A0-BD79-5E5C84D2ED21}" sibTransId="{D612EAD8-AFAA-44DF-AFE9-E36FF2E4B1D5}"/>
    <dgm:cxn modelId="{B6C18E54-91E2-42B1-BEBF-14453A1296A6}" type="presParOf" srcId="{5A54CD15-97C9-43D0-9EC3-CA45B937833F}" destId="{72438450-07F0-431F-9457-1A3CC4149C2E}" srcOrd="0" destOrd="0" presId="urn:microsoft.com/office/officeart/2005/8/layout/vList2"/>
    <dgm:cxn modelId="{D95DED2C-1B15-4E74-9392-26A78702821E}" type="presParOf" srcId="{5A54CD15-97C9-43D0-9EC3-CA45B937833F}" destId="{4B9ECCAF-AEAF-46E2-80A6-0612F8176AC1}" srcOrd="1" destOrd="0" presId="urn:microsoft.com/office/officeart/2005/8/layout/vList2"/>
    <dgm:cxn modelId="{D0512841-B563-430B-834F-AC74E01156C3}" type="presParOf" srcId="{5A54CD15-97C9-43D0-9EC3-CA45B937833F}" destId="{97ACA2A2-4892-4350-B3D7-BF326494A929}" srcOrd="2" destOrd="0" presId="urn:microsoft.com/office/officeart/2005/8/layout/vList2"/>
    <dgm:cxn modelId="{C5E30706-C4F7-4CF0-B745-26944D3F0282}" type="presParOf" srcId="{5A54CD15-97C9-43D0-9EC3-CA45B937833F}" destId="{BB2F6CCB-A11C-470F-926D-72C7EB976DD0}" srcOrd="3" destOrd="0" presId="urn:microsoft.com/office/officeart/2005/8/layout/vList2"/>
    <dgm:cxn modelId="{13F79E10-FD2A-48E0-A727-7F3F4E8FA095}" type="presParOf" srcId="{5A54CD15-97C9-43D0-9EC3-CA45B937833F}" destId="{70BD39BE-0E1C-4D92-A9EB-477506CCC8C7}" srcOrd="4" destOrd="0" presId="urn:microsoft.com/office/officeart/2005/8/layout/vList2"/>
    <dgm:cxn modelId="{983F5208-A07A-47BF-8339-9573D6030021}" type="presParOf" srcId="{5A54CD15-97C9-43D0-9EC3-CA45B937833F}" destId="{91EEBB1D-F0DE-4DBC-853F-5054914D0ADD}" srcOrd="5" destOrd="0" presId="urn:microsoft.com/office/officeart/2005/8/layout/vList2"/>
    <dgm:cxn modelId="{1C325DCF-E826-4C9F-83D9-0EA675BBB30C}" type="presParOf" srcId="{5A54CD15-97C9-43D0-9EC3-CA45B937833F}" destId="{3B0DC613-89DF-432A-A0AE-63F790B7D58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3ECE88-E35A-4334-B052-1FAEAD1E8D9C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B4F423F5-FC1D-4621-839E-95A7B507E5AE}">
      <dgm:prSet/>
      <dgm:spPr/>
      <dgm:t>
        <a:bodyPr/>
        <a:lstStyle/>
        <a:p>
          <a:pPr rtl="0"/>
          <a:r>
            <a:rPr lang="ru-RU" dirty="0" err="1" smtClean="0"/>
            <a:t>військова</a:t>
          </a:r>
          <a:r>
            <a:rPr lang="ru-RU" dirty="0" smtClean="0"/>
            <a:t> сила </a:t>
          </a:r>
          <a:endParaRPr lang="ru-RU" dirty="0"/>
        </a:p>
      </dgm:t>
    </dgm:pt>
    <dgm:pt modelId="{C006A3C0-564E-4EBC-A07E-D89169B338F1}" type="parTrans" cxnId="{75640AF9-3F68-4DF9-B64E-D92144A11F84}">
      <dgm:prSet/>
      <dgm:spPr/>
      <dgm:t>
        <a:bodyPr/>
        <a:lstStyle/>
        <a:p>
          <a:endParaRPr lang="ru-RU"/>
        </a:p>
      </dgm:t>
    </dgm:pt>
    <dgm:pt modelId="{B0A4E46E-486B-495D-8068-AD0CFFFB7D3F}" type="sibTrans" cxnId="{75640AF9-3F68-4DF9-B64E-D92144A11F84}">
      <dgm:prSet/>
      <dgm:spPr/>
      <dgm:t>
        <a:bodyPr/>
        <a:lstStyle/>
        <a:p>
          <a:endParaRPr lang="ru-RU"/>
        </a:p>
      </dgm:t>
    </dgm:pt>
    <dgm:pt modelId="{FBF1EA1C-FC2E-4E1B-9E97-578950A3ACB1}">
      <dgm:prSet/>
      <dgm:spPr/>
      <dgm:t>
        <a:bodyPr/>
        <a:lstStyle/>
        <a:p>
          <a:pPr rtl="0"/>
          <a:r>
            <a:rPr lang="ru-RU" smtClean="0"/>
            <a:t>авторитет</a:t>
          </a:r>
          <a:endParaRPr lang="ru-RU"/>
        </a:p>
      </dgm:t>
    </dgm:pt>
    <dgm:pt modelId="{71FA30EE-6FCB-4375-A817-32692E0EF91C}" type="parTrans" cxnId="{4B125082-EB1F-4B5C-82D9-C88CED2828FE}">
      <dgm:prSet/>
      <dgm:spPr/>
      <dgm:t>
        <a:bodyPr/>
        <a:lstStyle/>
        <a:p>
          <a:endParaRPr lang="ru-RU"/>
        </a:p>
      </dgm:t>
    </dgm:pt>
    <dgm:pt modelId="{87EDA7CB-5EB9-4B37-B936-609DC7819467}" type="sibTrans" cxnId="{4B125082-EB1F-4B5C-82D9-C88CED2828FE}">
      <dgm:prSet/>
      <dgm:spPr/>
      <dgm:t>
        <a:bodyPr/>
        <a:lstStyle/>
        <a:p>
          <a:endParaRPr lang="ru-RU"/>
        </a:p>
      </dgm:t>
    </dgm:pt>
    <dgm:pt modelId="{AD81F25A-3958-4864-AFA2-6601BB6CB133}" type="pres">
      <dgm:prSet presAssocID="{3C3ECE88-E35A-4334-B052-1FAEAD1E8D9C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01AB5A-E084-4DA1-9434-745E0E0B7B22}" type="pres">
      <dgm:prSet presAssocID="{B4F423F5-FC1D-4621-839E-95A7B507E5AE}" presName="circ1" presStyleLbl="vennNode1" presStyleIdx="0" presStyleCnt="2"/>
      <dgm:spPr/>
      <dgm:t>
        <a:bodyPr/>
        <a:lstStyle/>
        <a:p>
          <a:endParaRPr lang="ru-RU"/>
        </a:p>
      </dgm:t>
    </dgm:pt>
    <dgm:pt modelId="{97F12897-7EEA-455D-84C6-BD61F085A094}" type="pres">
      <dgm:prSet presAssocID="{B4F423F5-FC1D-4621-839E-95A7B507E5A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828255-E40A-4C5F-9492-8D1039EA71CF}" type="pres">
      <dgm:prSet presAssocID="{FBF1EA1C-FC2E-4E1B-9E97-578950A3ACB1}" presName="circ2" presStyleLbl="vennNode1" presStyleIdx="1" presStyleCnt="2"/>
      <dgm:spPr/>
      <dgm:t>
        <a:bodyPr/>
        <a:lstStyle/>
        <a:p>
          <a:endParaRPr lang="ru-RU"/>
        </a:p>
      </dgm:t>
    </dgm:pt>
    <dgm:pt modelId="{3BCD1627-86DD-4AE1-AA67-54AF051943D2}" type="pres">
      <dgm:prSet presAssocID="{FBF1EA1C-FC2E-4E1B-9E97-578950A3ACB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A97652-DA23-40BB-8FCC-FE9BB963B767}" type="presOf" srcId="{FBF1EA1C-FC2E-4E1B-9E97-578950A3ACB1}" destId="{DF828255-E40A-4C5F-9492-8D1039EA71CF}" srcOrd="0" destOrd="0" presId="urn:microsoft.com/office/officeart/2005/8/layout/venn1"/>
    <dgm:cxn modelId="{9DABD46D-C3B6-44E5-AB3D-35950ACCB764}" type="presOf" srcId="{B4F423F5-FC1D-4621-839E-95A7B507E5AE}" destId="{3601AB5A-E084-4DA1-9434-745E0E0B7B22}" srcOrd="0" destOrd="0" presId="urn:microsoft.com/office/officeart/2005/8/layout/venn1"/>
    <dgm:cxn modelId="{4B125082-EB1F-4B5C-82D9-C88CED2828FE}" srcId="{3C3ECE88-E35A-4334-B052-1FAEAD1E8D9C}" destId="{FBF1EA1C-FC2E-4E1B-9E97-578950A3ACB1}" srcOrd="1" destOrd="0" parTransId="{71FA30EE-6FCB-4375-A817-32692E0EF91C}" sibTransId="{87EDA7CB-5EB9-4B37-B936-609DC7819467}"/>
    <dgm:cxn modelId="{8FC22152-C33A-46DA-8468-01EF968B97F9}" type="presOf" srcId="{FBF1EA1C-FC2E-4E1B-9E97-578950A3ACB1}" destId="{3BCD1627-86DD-4AE1-AA67-54AF051943D2}" srcOrd="1" destOrd="0" presId="urn:microsoft.com/office/officeart/2005/8/layout/venn1"/>
    <dgm:cxn modelId="{75640AF9-3F68-4DF9-B64E-D92144A11F84}" srcId="{3C3ECE88-E35A-4334-B052-1FAEAD1E8D9C}" destId="{B4F423F5-FC1D-4621-839E-95A7B507E5AE}" srcOrd="0" destOrd="0" parTransId="{C006A3C0-564E-4EBC-A07E-D89169B338F1}" sibTransId="{B0A4E46E-486B-495D-8068-AD0CFFFB7D3F}"/>
    <dgm:cxn modelId="{A2EB5625-1588-4207-B457-F5D8B5B65339}" type="presOf" srcId="{3C3ECE88-E35A-4334-B052-1FAEAD1E8D9C}" destId="{AD81F25A-3958-4864-AFA2-6601BB6CB133}" srcOrd="0" destOrd="0" presId="urn:microsoft.com/office/officeart/2005/8/layout/venn1"/>
    <dgm:cxn modelId="{801F2439-14D8-4AD3-8DC5-D12B7CBE79C9}" type="presOf" srcId="{B4F423F5-FC1D-4621-839E-95A7B507E5AE}" destId="{97F12897-7EEA-455D-84C6-BD61F085A094}" srcOrd="1" destOrd="0" presId="urn:microsoft.com/office/officeart/2005/8/layout/venn1"/>
    <dgm:cxn modelId="{B0102AB1-EA83-48CA-9470-457F4F0F3380}" type="presParOf" srcId="{AD81F25A-3958-4864-AFA2-6601BB6CB133}" destId="{3601AB5A-E084-4DA1-9434-745E0E0B7B22}" srcOrd="0" destOrd="0" presId="urn:microsoft.com/office/officeart/2005/8/layout/venn1"/>
    <dgm:cxn modelId="{C851CC07-81E3-462E-A0A7-DEB273E79E4F}" type="presParOf" srcId="{AD81F25A-3958-4864-AFA2-6601BB6CB133}" destId="{97F12897-7EEA-455D-84C6-BD61F085A094}" srcOrd="1" destOrd="0" presId="urn:microsoft.com/office/officeart/2005/8/layout/venn1"/>
    <dgm:cxn modelId="{98D72F9B-9AB8-4B77-8339-2CD4C9B6B7B2}" type="presParOf" srcId="{AD81F25A-3958-4864-AFA2-6601BB6CB133}" destId="{DF828255-E40A-4C5F-9492-8D1039EA71CF}" srcOrd="2" destOrd="0" presId="urn:microsoft.com/office/officeart/2005/8/layout/venn1"/>
    <dgm:cxn modelId="{08C340E7-AE41-4907-BF46-7FA8E5F7885E}" type="presParOf" srcId="{AD81F25A-3958-4864-AFA2-6601BB6CB133}" destId="{3BCD1627-86DD-4AE1-AA67-54AF051943D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1626E15-9A1F-4835-9D18-86191202BEF9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257C46F-9AB1-4E0C-A676-90CEB0B3F503}">
      <dgm:prSet/>
      <dgm:spPr/>
      <dgm:t>
        <a:bodyPr/>
        <a:lstStyle/>
        <a:p>
          <a:pPr rtl="0"/>
          <a:r>
            <a:rPr lang="ru-RU" smtClean="0"/>
            <a:t>люди, які не знали закону, наважились на бунт проти царя: «Сталось те, що ніколи не траплялось, хевер (бідні люди) захопили в полон царя». </a:t>
          </a:r>
          <a:endParaRPr lang="ru-RU"/>
        </a:p>
      </dgm:t>
    </dgm:pt>
    <dgm:pt modelId="{16E208B1-727B-405E-B5D5-FEBB52C5F3B8}" type="parTrans" cxnId="{9FB490E1-1ABC-400C-B949-F44567166707}">
      <dgm:prSet/>
      <dgm:spPr/>
      <dgm:t>
        <a:bodyPr/>
        <a:lstStyle/>
        <a:p>
          <a:endParaRPr lang="ru-RU"/>
        </a:p>
      </dgm:t>
    </dgm:pt>
    <dgm:pt modelId="{666E515F-5EFA-49B2-933B-591BB0D70FF4}" type="sibTrans" cxnId="{9FB490E1-1ABC-400C-B949-F44567166707}">
      <dgm:prSet/>
      <dgm:spPr/>
      <dgm:t>
        <a:bodyPr/>
        <a:lstStyle/>
        <a:p>
          <a:endParaRPr lang="ru-RU"/>
        </a:p>
      </dgm:t>
    </dgm:pt>
    <dgm:pt modelId="{89F49C96-26BE-4ADF-8B29-E17E5F075D85}">
      <dgm:prSet/>
      <dgm:spPr/>
      <dgm:t>
        <a:bodyPr/>
        <a:lstStyle/>
        <a:p>
          <a:pPr rtl="0"/>
          <a:r>
            <a:rPr lang="ru-RU" dirty="0" err="1" smtClean="0"/>
            <a:t>зруйнована</a:t>
          </a:r>
          <a:r>
            <a:rPr lang="ru-RU" dirty="0" smtClean="0"/>
            <a:t> і вся </a:t>
          </a:r>
          <a:r>
            <a:rPr lang="ru-RU" dirty="0" err="1" smtClean="0"/>
            <a:t>адміністративна</a:t>
          </a:r>
          <a:r>
            <a:rPr lang="ru-RU" dirty="0" smtClean="0"/>
            <a:t> </a:t>
          </a:r>
          <a:r>
            <a:rPr lang="ru-RU" dirty="0" err="1" smtClean="0"/>
            <a:t>організація</a:t>
          </a:r>
          <a:r>
            <a:rPr lang="ru-RU" dirty="0" smtClean="0"/>
            <a:t>, </a:t>
          </a:r>
          <a:r>
            <a:rPr lang="ru-RU" dirty="0" err="1" smtClean="0"/>
            <a:t>знищений</a:t>
          </a:r>
          <a:r>
            <a:rPr lang="ru-RU" dirty="0" smtClean="0"/>
            <a:t> </a:t>
          </a:r>
          <a:r>
            <a:rPr lang="ru-RU" dirty="0" err="1" smtClean="0"/>
            <a:t>господарський</a:t>
          </a:r>
          <a:r>
            <a:rPr lang="ru-RU" dirty="0" smtClean="0"/>
            <a:t> </a:t>
          </a:r>
          <a:r>
            <a:rPr lang="ru-RU" dirty="0" err="1" smtClean="0"/>
            <a:t>апарат</a:t>
          </a:r>
          <a:r>
            <a:rPr lang="ru-RU" dirty="0" smtClean="0"/>
            <a:t> </a:t>
          </a:r>
          <a:r>
            <a:rPr lang="ru-RU" dirty="0" err="1" smtClean="0"/>
            <a:t>епохи</a:t>
          </a:r>
          <a:r>
            <a:rPr lang="ru-RU" dirty="0" smtClean="0"/>
            <a:t> </a:t>
          </a:r>
          <a:r>
            <a:rPr lang="ru-RU" dirty="0" err="1" smtClean="0"/>
            <a:t>Середнього</a:t>
          </a:r>
          <a:r>
            <a:rPr lang="ru-RU" dirty="0" smtClean="0"/>
            <a:t> , </a:t>
          </a:r>
          <a:r>
            <a:rPr lang="ru-RU" dirty="0" err="1" smtClean="0"/>
            <a:t>судова</a:t>
          </a:r>
          <a:r>
            <a:rPr lang="ru-RU" dirty="0" smtClean="0"/>
            <a:t> система («</a:t>
          </a:r>
          <a:r>
            <a:rPr lang="ru-RU" dirty="0" err="1" smtClean="0"/>
            <a:t>Руйнуються</a:t>
          </a:r>
          <a:r>
            <a:rPr lang="ru-RU" dirty="0" smtClean="0"/>
            <a:t> </a:t>
          </a:r>
          <a:r>
            <a:rPr lang="ru-RU" dirty="0" err="1" smtClean="0"/>
            <a:t>архіви</a:t>
          </a:r>
          <a:r>
            <a:rPr lang="ru-RU" dirty="0" smtClean="0"/>
            <a:t>, </a:t>
          </a:r>
          <a:r>
            <a:rPr lang="ru-RU" dirty="0" err="1" smtClean="0"/>
            <a:t>нищаться</a:t>
          </a:r>
          <a:r>
            <a:rPr lang="ru-RU" dirty="0" smtClean="0"/>
            <a:t> </a:t>
          </a:r>
          <a:r>
            <a:rPr lang="ru-RU" dirty="0" err="1" smtClean="0"/>
            <a:t>податкові</a:t>
          </a:r>
          <a:r>
            <a:rPr lang="ru-RU" dirty="0" smtClean="0"/>
            <a:t> </a:t>
          </a:r>
          <a:r>
            <a:rPr lang="ru-RU" dirty="0" err="1" smtClean="0"/>
            <a:t>декларації</a:t>
          </a:r>
          <a:r>
            <a:rPr lang="ru-RU" dirty="0" smtClean="0"/>
            <a:t>, чиновники </a:t>
          </a:r>
          <a:r>
            <a:rPr lang="ru-RU" dirty="0" err="1" smtClean="0"/>
            <a:t>убиті</a:t>
          </a:r>
          <a:r>
            <a:rPr lang="ru-RU" dirty="0" smtClean="0"/>
            <a:t>, а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документи</a:t>
          </a:r>
          <a:r>
            <a:rPr lang="ru-RU" dirty="0" smtClean="0"/>
            <a:t> </a:t>
          </a:r>
          <a:r>
            <a:rPr lang="ru-RU" dirty="0" err="1" smtClean="0"/>
            <a:t>забрані</a:t>
          </a:r>
          <a:r>
            <a:rPr lang="ru-RU" dirty="0" smtClean="0"/>
            <a:t>»). </a:t>
          </a:r>
          <a:endParaRPr lang="ru-RU" dirty="0"/>
        </a:p>
      </dgm:t>
    </dgm:pt>
    <dgm:pt modelId="{765D2E03-96F1-4424-BB58-A03B8BCD0CA1}" type="parTrans" cxnId="{3424F121-63BF-4C16-9D8A-0556BF2F38C4}">
      <dgm:prSet/>
      <dgm:spPr/>
      <dgm:t>
        <a:bodyPr/>
        <a:lstStyle/>
        <a:p>
          <a:endParaRPr lang="ru-RU"/>
        </a:p>
      </dgm:t>
    </dgm:pt>
    <dgm:pt modelId="{BFA7A429-9851-4682-9C56-9BA7B3D056B3}" type="sibTrans" cxnId="{3424F121-63BF-4C16-9D8A-0556BF2F38C4}">
      <dgm:prSet/>
      <dgm:spPr/>
      <dgm:t>
        <a:bodyPr/>
        <a:lstStyle/>
        <a:p>
          <a:endParaRPr lang="ru-RU"/>
        </a:p>
      </dgm:t>
    </dgm:pt>
    <dgm:pt modelId="{A7D09CFA-D789-4BC9-8575-F7B37C62CD96}">
      <dgm:prSet/>
      <dgm:spPr/>
      <dgm:t>
        <a:bodyPr/>
        <a:lstStyle/>
        <a:p>
          <a:pPr rtl="0"/>
          <a:r>
            <a:rPr lang="ru-RU" smtClean="0"/>
            <a:t>перерозподіл майна, власність фараона та знаті потрапила до рук селян і ремісників: «Той у кого не було майна, став власником багатств</a:t>
          </a:r>
          <a:endParaRPr lang="ru-RU"/>
        </a:p>
      </dgm:t>
    </dgm:pt>
    <dgm:pt modelId="{F812BEB0-9461-4D38-A101-F83462708FEE}" type="parTrans" cxnId="{F94E7A38-D773-4373-95BF-F20972B53A96}">
      <dgm:prSet/>
      <dgm:spPr/>
      <dgm:t>
        <a:bodyPr/>
        <a:lstStyle/>
        <a:p>
          <a:endParaRPr lang="ru-RU"/>
        </a:p>
      </dgm:t>
    </dgm:pt>
    <dgm:pt modelId="{CE466AFA-9457-4638-8949-286BFFAB1970}" type="sibTrans" cxnId="{F94E7A38-D773-4373-95BF-F20972B53A96}">
      <dgm:prSet/>
      <dgm:spPr/>
      <dgm:t>
        <a:bodyPr/>
        <a:lstStyle/>
        <a:p>
          <a:endParaRPr lang="ru-RU"/>
        </a:p>
      </dgm:t>
    </dgm:pt>
    <dgm:pt modelId="{E63AB086-ECC7-4A6A-8C00-993270907CB1}" type="pres">
      <dgm:prSet presAssocID="{61626E15-9A1F-4835-9D18-86191202BE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17CE85-F5AA-4B74-A191-54E8EFA8611D}" type="pres">
      <dgm:prSet presAssocID="{4257C46F-9AB1-4E0C-A676-90CEB0B3F50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44F11C-F81D-4DB0-9A61-6B0E66FC35F3}" type="pres">
      <dgm:prSet presAssocID="{666E515F-5EFA-49B2-933B-591BB0D70FF4}" presName="spacer" presStyleCnt="0"/>
      <dgm:spPr/>
    </dgm:pt>
    <dgm:pt modelId="{16227713-77BD-4C8F-A3BB-98DF60616EE4}" type="pres">
      <dgm:prSet presAssocID="{89F49C96-26BE-4ADF-8B29-E17E5F075D8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E3103E-1C1A-4A1E-931B-068DDB051742}" type="pres">
      <dgm:prSet presAssocID="{BFA7A429-9851-4682-9C56-9BA7B3D056B3}" presName="spacer" presStyleCnt="0"/>
      <dgm:spPr/>
    </dgm:pt>
    <dgm:pt modelId="{1EBEF5EA-4B26-4352-A847-2764409F4EAE}" type="pres">
      <dgm:prSet presAssocID="{A7D09CFA-D789-4BC9-8575-F7B37C62CD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2DC7A0-F8BB-4EAE-B02A-E979DF2295B7}" type="presOf" srcId="{89F49C96-26BE-4ADF-8B29-E17E5F075D85}" destId="{16227713-77BD-4C8F-A3BB-98DF60616EE4}" srcOrd="0" destOrd="0" presId="urn:microsoft.com/office/officeart/2005/8/layout/vList2"/>
    <dgm:cxn modelId="{3D20626A-49C3-4CA3-9CC3-950292D4C3C6}" type="presOf" srcId="{61626E15-9A1F-4835-9D18-86191202BEF9}" destId="{E63AB086-ECC7-4A6A-8C00-993270907CB1}" srcOrd="0" destOrd="0" presId="urn:microsoft.com/office/officeart/2005/8/layout/vList2"/>
    <dgm:cxn modelId="{F5E27348-1D4B-487F-BBC8-B890C34638B6}" type="presOf" srcId="{4257C46F-9AB1-4E0C-A676-90CEB0B3F503}" destId="{2B17CE85-F5AA-4B74-A191-54E8EFA8611D}" srcOrd="0" destOrd="0" presId="urn:microsoft.com/office/officeart/2005/8/layout/vList2"/>
    <dgm:cxn modelId="{3424F121-63BF-4C16-9D8A-0556BF2F38C4}" srcId="{61626E15-9A1F-4835-9D18-86191202BEF9}" destId="{89F49C96-26BE-4ADF-8B29-E17E5F075D85}" srcOrd="1" destOrd="0" parTransId="{765D2E03-96F1-4424-BB58-A03B8BCD0CA1}" sibTransId="{BFA7A429-9851-4682-9C56-9BA7B3D056B3}"/>
    <dgm:cxn modelId="{9FB490E1-1ABC-400C-B949-F44567166707}" srcId="{61626E15-9A1F-4835-9D18-86191202BEF9}" destId="{4257C46F-9AB1-4E0C-A676-90CEB0B3F503}" srcOrd="0" destOrd="0" parTransId="{16E208B1-727B-405E-B5D5-FEBB52C5F3B8}" sibTransId="{666E515F-5EFA-49B2-933B-591BB0D70FF4}"/>
    <dgm:cxn modelId="{F94E7A38-D773-4373-95BF-F20972B53A96}" srcId="{61626E15-9A1F-4835-9D18-86191202BEF9}" destId="{A7D09CFA-D789-4BC9-8575-F7B37C62CD96}" srcOrd="2" destOrd="0" parTransId="{F812BEB0-9461-4D38-A101-F83462708FEE}" sibTransId="{CE466AFA-9457-4638-8949-286BFFAB1970}"/>
    <dgm:cxn modelId="{09F1F60A-D4A9-4785-A065-12C45E5798EF}" type="presOf" srcId="{A7D09CFA-D789-4BC9-8575-F7B37C62CD96}" destId="{1EBEF5EA-4B26-4352-A847-2764409F4EAE}" srcOrd="0" destOrd="0" presId="urn:microsoft.com/office/officeart/2005/8/layout/vList2"/>
    <dgm:cxn modelId="{B6B3C30A-4F2B-49A8-8A13-D38BDAAA1BFA}" type="presParOf" srcId="{E63AB086-ECC7-4A6A-8C00-993270907CB1}" destId="{2B17CE85-F5AA-4B74-A191-54E8EFA8611D}" srcOrd="0" destOrd="0" presId="urn:microsoft.com/office/officeart/2005/8/layout/vList2"/>
    <dgm:cxn modelId="{35A88DD2-4F94-4325-A710-E809DF876734}" type="presParOf" srcId="{E63AB086-ECC7-4A6A-8C00-993270907CB1}" destId="{AE44F11C-F81D-4DB0-9A61-6B0E66FC35F3}" srcOrd="1" destOrd="0" presId="urn:microsoft.com/office/officeart/2005/8/layout/vList2"/>
    <dgm:cxn modelId="{66E98987-B275-4AAB-8791-C34534A5FD61}" type="presParOf" srcId="{E63AB086-ECC7-4A6A-8C00-993270907CB1}" destId="{16227713-77BD-4C8F-A3BB-98DF60616EE4}" srcOrd="2" destOrd="0" presId="urn:microsoft.com/office/officeart/2005/8/layout/vList2"/>
    <dgm:cxn modelId="{BB94673F-CF53-4B6C-8EA3-B38EF653C985}" type="presParOf" srcId="{E63AB086-ECC7-4A6A-8C00-993270907CB1}" destId="{99E3103E-1C1A-4A1E-931B-068DDB051742}" srcOrd="3" destOrd="0" presId="urn:microsoft.com/office/officeart/2005/8/layout/vList2"/>
    <dgm:cxn modelId="{9F2C26A1-5DF6-4E16-9900-7EED0072B612}" type="presParOf" srcId="{E63AB086-ECC7-4A6A-8C00-993270907CB1}" destId="{1EBEF5EA-4B26-4352-A847-2764409F4EA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D24AF1-1727-4201-9C3C-AF845673D425}" type="doc">
      <dgm:prSet loTypeId="urn:microsoft.com/office/officeart/2005/8/layout/target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63BB148-0331-42DB-8465-95C42C0B93D9}">
      <dgm:prSet/>
      <dgm:spPr>
        <a:solidFill>
          <a:srgbClr val="FF0000"/>
        </a:solidFill>
      </dgm:spPr>
      <dgm:t>
        <a:bodyPr/>
        <a:lstStyle/>
        <a:p>
          <a:pPr rtl="0"/>
          <a:r>
            <a:rPr lang="ru-RU" dirty="0" err="1" smtClean="0"/>
            <a:t>соціальна</a:t>
          </a:r>
          <a:r>
            <a:rPr lang="ru-RU" dirty="0" smtClean="0"/>
            <a:t> </a:t>
          </a:r>
          <a:r>
            <a:rPr lang="ru-RU" dirty="0" err="1" smtClean="0"/>
            <a:t>нерівність</a:t>
          </a:r>
          <a:r>
            <a:rPr lang="ru-RU" dirty="0" smtClean="0"/>
            <a:t>, рабство є </a:t>
          </a:r>
          <a:r>
            <a:rPr lang="ru-RU" dirty="0" err="1" smtClean="0"/>
            <a:t>нормальним</a:t>
          </a:r>
          <a:r>
            <a:rPr lang="ru-RU" dirty="0" smtClean="0"/>
            <a:t>, </a:t>
          </a:r>
          <a:r>
            <a:rPr lang="ru-RU" dirty="0" err="1" smtClean="0"/>
            <a:t>природним</a:t>
          </a:r>
          <a:r>
            <a:rPr lang="ru-RU" dirty="0" smtClean="0"/>
            <a:t> </a:t>
          </a:r>
          <a:r>
            <a:rPr lang="ru-RU" dirty="0" err="1" smtClean="0"/>
            <a:t>явищем</a:t>
          </a:r>
          <a:endParaRPr lang="ru-RU" dirty="0"/>
        </a:p>
      </dgm:t>
    </dgm:pt>
    <dgm:pt modelId="{B421374A-6B12-4E8E-8D8F-772CEE9AF923}" type="parTrans" cxnId="{7DE7D523-25B5-4E7B-ADE6-7B545C632779}">
      <dgm:prSet/>
      <dgm:spPr/>
      <dgm:t>
        <a:bodyPr/>
        <a:lstStyle/>
        <a:p>
          <a:endParaRPr lang="ru-RU"/>
        </a:p>
      </dgm:t>
    </dgm:pt>
    <dgm:pt modelId="{173B3EC7-8056-450A-A34C-8D6E689D5F65}" type="sibTrans" cxnId="{7DE7D523-25B5-4E7B-ADE6-7B545C632779}">
      <dgm:prSet/>
      <dgm:spPr/>
      <dgm:t>
        <a:bodyPr/>
        <a:lstStyle/>
        <a:p>
          <a:endParaRPr lang="ru-RU"/>
        </a:p>
      </dgm:t>
    </dgm:pt>
    <dgm:pt modelId="{107A7B2B-BB91-4816-9009-2CD6EC6E0A6D}">
      <dgm:prSet/>
      <dgm:spPr/>
      <dgm:t>
        <a:bodyPr/>
        <a:lstStyle/>
        <a:p>
          <a:pPr rtl="0"/>
          <a:r>
            <a:rPr lang="ru-RU" smtClean="0"/>
            <a:t>раби почали «володіти вустами»</a:t>
          </a:r>
          <a:endParaRPr lang="ru-RU"/>
        </a:p>
      </dgm:t>
    </dgm:pt>
    <dgm:pt modelId="{BB43F561-0191-43DF-8E18-680C7333C4E4}" type="parTrans" cxnId="{74E4C691-8394-4A95-B0F8-EEEE43037020}">
      <dgm:prSet/>
      <dgm:spPr/>
      <dgm:t>
        <a:bodyPr/>
        <a:lstStyle/>
        <a:p>
          <a:endParaRPr lang="ru-RU"/>
        </a:p>
      </dgm:t>
    </dgm:pt>
    <dgm:pt modelId="{D1342BF2-6157-4159-A004-F6086703A7B7}" type="sibTrans" cxnId="{74E4C691-8394-4A95-B0F8-EEEE43037020}">
      <dgm:prSet/>
      <dgm:spPr/>
      <dgm:t>
        <a:bodyPr/>
        <a:lstStyle/>
        <a:p>
          <a:endParaRPr lang="ru-RU"/>
        </a:p>
      </dgm:t>
    </dgm:pt>
    <dgm:pt modelId="{A557A1BD-250D-4471-A8F6-A659A576D540}">
      <dgm:prSet/>
      <dgm:spPr/>
      <dgm:t>
        <a:bodyPr/>
        <a:lstStyle/>
        <a:p>
          <a:pPr rtl="0"/>
          <a:r>
            <a:rPr lang="ru-RU" smtClean="0"/>
            <a:t>люди заможні «поставлені до роботи над ручними млинами», «діти вельмож вигнані на вулицю», «цар захоплений бідними людьми», розкриті архіви та «розкрадені їх декларації»</a:t>
          </a:r>
          <a:endParaRPr lang="ru-RU"/>
        </a:p>
      </dgm:t>
    </dgm:pt>
    <dgm:pt modelId="{F994C228-0CED-48F9-BE0E-ED2CC93638AC}" type="parTrans" cxnId="{83E45236-D79C-4791-A03D-62543ADC0F2E}">
      <dgm:prSet/>
      <dgm:spPr/>
      <dgm:t>
        <a:bodyPr/>
        <a:lstStyle/>
        <a:p>
          <a:endParaRPr lang="ru-RU"/>
        </a:p>
      </dgm:t>
    </dgm:pt>
    <dgm:pt modelId="{67A201F5-38DD-4EB1-8F33-E9ABA40CC923}" type="sibTrans" cxnId="{83E45236-D79C-4791-A03D-62543ADC0F2E}">
      <dgm:prSet/>
      <dgm:spPr/>
      <dgm:t>
        <a:bodyPr/>
        <a:lstStyle/>
        <a:p>
          <a:endParaRPr lang="ru-RU"/>
        </a:p>
      </dgm:t>
    </dgm:pt>
    <dgm:pt modelId="{A242C536-39CA-48C9-928E-373985788C05}">
      <dgm:prSet/>
      <dgm:spPr/>
      <dgm:t>
        <a:bodyPr/>
        <a:lstStyle/>
        <a:p>
          <a:pPr rtl="0"/>
          <a:r>
            <a:rPr lang="ru-RU" smtClean="0"/>
            <a:t>заколотники не намагались зруйнувати рабство як соціальний інститут, а прагнули самі стати рабовласниками </a:t>
          </a:r>
          <a:endParaRPr lang="ru-RU"/>
        </a:p>
      </dgm:t>
    </dgm:pt>
    <dgm:pt modelId="{0A5414C1-7CF4-4181-9807-7A82B113B694}" type="parTrans" cxnId="{E480D85A-FE3C-42CC-88C2-48B758E9A7A0}">
      <dgm:prSet/>
      <dgm:spPr/>
      <dgm:t>
        <a:bodyPr/>
        <a:lstStyle/>
        <a:p>
          <a:endParaRPr lang="ru-RU"/>
        </a:p>
      </dgm:t>
    </dgm:pt>
    <dgm:pt modelId="{5DFBA512-7675-481C-A522-50ABD11B8655}" type="sibTrans" cxnId="{E480D85A-FE3C-42CC-88C2-48B758E9A7A0}">
      <dgm:prSet/>
      <dgm:spPr/>
      <dgm:t>
        <a:bodyPr/>
        <a:lstStyle/>
        <a:p>
          <a:endParaRPr lang="ru-RU"/>
        </a:p>
      </dgm:t>
    </dgm:pt>
    <dgm:pt modelId="{F82F3E21-D3D2-4749-880A-E3F726595A58}" type="pres">
      <dgm:prSet presAssocID="{D5D24AF1-1727-4201-9C3C-AF845673D42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C51C44-4035-4196-A704-423D71EE765C}" type="pres">
      <dgm:prSet presAssocID="{A63BB148-0331-42DB-8465-95C42C0B93D9}" presName="circle1" presStyleLbl="node1" presStyleIdx="0" presStyleCnt="4"/>
      <dgm:spPr/>
    </dgm:pt>
    <dgm:pt modelId="{423936F4-2160-4B5E-839B-4327B8A6D70B}" type="pres">
      <dgm:prSet presAssocID="{A63BB148-0331-42DB-8465-95C42C0B93D9}" presName="space" presStyleCnt="0"/>
      <dgm:spPr/>
    </dgm:pt>
    <dgm:pt modelId="{848EDC06-5645-48A4-A51E-6D46B44A5A93}" type="pres">
      <dgm:prSet presAssocID="{A63BB148-0331-42DB-8465-95C42C0B93D9}" presName="rect1" presStyleLbl="alignAcc1" presStyleIdx="0" presStyleCnt="4"/>
      <dgm:spPr/>
      <dgm:t>
        <a:bodyPr/>
        <a:lstStyle/>
        <a:p>
          <a:endParaRPr lang="ru-RU"/>
        </a:p>
      </dgm:t>
    </dgm:pt>
    <dgm:pt modelId="{FE533DEA-0A92-4253-A324-CD12BC8EC9A4}" type="pres">
      <dgm:prSet presAssocID="{107A7B2B-BB91-4816-9009-2CD6EC6E0A6D}" presName="vertSpace2" presStyleLbl="node1" presStyleIdx="0" presStyleCnt="4"/>
      <dgm:spPr/>
    </dgm:pt>
    <dgm:pt modelId="{D7305103-65F1-47A9-BC4F-3D0C1512A566}" type="pres">
      <dgm:prSet presAssocID="{107A7B2B-BB91-4816-9009-2CD6EC6E0A6D}" presName="circle2" presStyleLbl="node1" presStyleIdx="1" presStyleCnt="4"/>
      <dgm:spPr/>
    </dgm:pt>
    <dgm:pt modelId="{0DEAC2FF-5071-4F65-AE05-72A18EB0127D}" type="pres">
      <dgm:prSet presAssocID="{107A7B2B-BB91-4816-9009-2CD6EC6E0A6D}" presName="rect2" presStyleLbl="alignAcc1" presStyleIdx="1" presStyleCnt="4"/>
      <dgm:spPr/>
      <dgm:t>
        <a:bodyPr/>
        <a:lstStyle/>
        <a:p>
          <a:endParaRPr lang="ru-RU"/>
        </a:p>
      </dgm:t>
    </dgm:pt>
    <dgm:pt modelId="{AC2C204E-7184-44C5-8ED1-2C47969698C3}" type="pres">
      <dgm:prSet presAssocID="{A557A1BD-250D-4471-A8F6-A659A576D540}" presName="vertSpace3" presStyleLbl="node1" presStyleIdx="1" presStyleCnt="4"/>
      <dgm:spPr/>
    </dgm:pt>
    <dgm:pt modelId="{8FE385F9-B5A4-4018-8D4B-DC67C8A51EAA}" type="pres">
      <dgm:prSet presAssocID="{A557A1BD-250D-4471-A8F6-A659A576D540}" presName="circle3" presStyleLbl="node1" presStyleIdx="2" presStyleCnt="4"/>
      <dgm:spPr/>
    </dgm:pt>
    <dgm:pt modelId="{0288A2A7-B2BD-4134-9090-2783EA960F6A}" type="pres">
      <dgm:prSet presAssocID="{A557A1BD-250D-4471-A8F6-A659A576D540}" presName="rect3" presStyleLbl="alignAcc1" presStyleIdx="2" presStyleCnt="4"/>
      <dgm:spPr/>
      <dgm:t>
        <a:bodyPr/>
        <a:lstStyle/>
        <a:p>
          <a:endParaRPr lang="ru-RU"/>
        </a:p>
      </dgm:t>
    </dgm:pt>
    <dgm:pt modelId="{D861FBAF-098C-4D62-BB27-C3DBE88498A2}" type="pres">
      <dgm:prSet presAssocID="{A242C536-39CA-48C9-928E-373985788C05}" presName="vertSpace4" presStyleLbl="node1" presStyleIdx="2" presStyleCnt="4"/>
      <dgm:spPr/>
    </dgm:pt>
    <dgm:pt modelId="{6E293E69-6AA3-48EE-A2AC-DF6E8724A5EA}" type="pres">
      <dgm:prSet presAssocID="{A242C536-39CA-48C9-928E-373985788C05}" presName="circle4" presStyleLbl="node1" presStyleIdx="3" presStyleCnt="4"/>
      <dgm:spPr/>
    </dgm:pt>
    <dgm:pt modelId="{6F01B544-3256-4B13-A702-4246E33F8FBA}" type="pres">
      <dgm:prSet presAssocID="{A242C536-39CA-48C9-928E-373985788C05}" presName="rect4" presStyleLbl="alignAcc1" presStyleIdx="3" presStyleCnt="4"/>
      <dgm:spPr/>
      <dgm:t>
        <a:bodyPr/>
        <a:lstStyle/>
        <a:p>
          <a:endParaRPr lang="ru-RU"/>
        </a:p>
      </dgm:t>
    </dgm:pt>
    <dgm:pt modelId="{A25EB3EC-B889-41FA-926B-BC44F9CAD3A7}" type="pres">
      <dgm:prSet presAssocID="{A63BB148-0331-42DB-8465-95C42C0B93D9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15F9E5-4E6C-45F5-8914-92E98DA96D7F}" type="pres">
      <dgm:prSet presAssocID="{107A7B2B-BB91-4816-9009-2CD6EC6E0A6D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9C34B1-F778-4B17-A86F-0632F05627B1}" type="pres">
      <dgm:prSet presAssocID="{A557A1BD-250D-4471-A8F6-A659A576D540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95ADE3-F84D-4CFD-9598-4E758951B4BA}" type="pres">
      <dgm:prSet presAssocID="{A242C536-39CA-48C9-928E-373985788C05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8E745D-6655-4555-93F8-F5A44B151FA3}" type="presOf" srcId="{A557A1BD-250D-4471-A8F6-A659A576D540}" destId="{0288A2A7-B2BD-4134-9090-2783EA960F6A}" srcOrd="0" destOrd="0" presId="urn:microsoft.com/office/officeart/2005/8/layout/target3"/>
    <dgm:cxn modelId="{5532463F-9EEC-4610-844E-BE7026C10129}" type="presOf" srcId="{A63BB148-0331-42DB-8465-95C42C0B93D9}" destId="{848EDC06-5645-48A4-A51E-6D46B44A5A93}" srcOrd="0" destOrd="0" presId="urn:microsoft.com/office/officeart/2005/8/layout/target3"/>
    <dgm:cxn modelId="{16DAC1FE-5994-498C-ABE7-52EFAD10D47C}" type="presOf" srcId="{A242C536-39CA-48C9-928E-373985788C05}" destId="{8F95ADE3-F84D-4CFD-9598-4E758951B4BA}" srcOrd="1" destOrd="0" presId="urn:microsoft.com/office/officeart/2005/8/layout/target3"/>
    <dgm:cxn modelId="{7DE7D523-25B5-4E7B-ADE6-7B545C632779}" srcId="{D5D24AF1-1727-4201-9C3C-AF845673D425}" destId="{A63BB148-0331-42DB-8465-95C42C0B93D9}" srcOrd="0" destOrd="0" parTransId="{B421374A-6B12-4E8E-8D8F-772CEE9AF923}" sibTransId="{173B3EC7-8056-450A-A34C-8D6E689D5F65}"/>
    <dgm:cxn modelId="{090E5266-6FDC-4F59-B98E-2ED1E6780ECD}" type="presOf" srcId="{A557A1BD-250D-4471-A8F6-A659A576D540}" destId="{5D9C34B1-F778-4B17-A86F-0632F05627B1}" srcOrd="1" destOrd="0" presId="urn:microsoft.com/office/officeart/2005/8/layout/target3"/>
    <dgm:cxn modelId="{83E45236-D79C-4791-A03D-62543ADC0F2E}" srcId="{D5D24AF1-1727-4201-9C3C-AF845673D425}" destId="{A557A1BD-250D-4471-A8F6-A659A576D540}" srcOrd="2" destOrd="0" parTransId="{F994C228-0CED-48F9-BE0E-ED2CC93638AC}" sibTransId="{67A201F5-38DD-4EB1-8F33-E9ABA40CC923}"/>
    <dgm:cxn modelId="{3EBC413D-C6D9-4CB9-865B-D6B3EFE8AE70}" type="presOf" srcId="{D5D24AF1-1727-4201-9C3C-AF845673D425}" destId="{F82F3E21-D3D2-4749-880A-E3F726595A58}" srcOrd="0" destOrd="0" presId="urn:microsoft.com/office/officeart/2005/8/layout/target3"/>
    <dgm:cxn modelId="{02D662EA-3E6E-4224-8672-AE93CBE6A4B7}" type="presOf" srcId="{107A7B2B-BB91-4816-9009-2CD6EC6E0A6D}" destId="{0DEAC2FF-5071-4F65-AE05-72A18EB0127D}" srcOrd="0" destOrd="0" presId="urn:microsoft.com/office/officeart/2005/8/layout/target3"/>
    <dgm:cxn modelId="{E480D85A-FE3C-42CC-88C2-48B758E9A7A0}" srcId="{D5D24AF1-1727-4201-9C3C-AF845673D425}" destId="{A242C536-39CA-48C9-928E-373985788C05}" srcOrd="3" destOrd="0" parTransId="{0A5414C1-7CF4-4181-9807-7A82B113B694}" sibTransId="{5DFBA512-7675-481C-A522-50ABD11B8655}"/>
    <dgm:cxn modelId="{67639397-EF8C-42A1-AE89-3CE7E0406BB7}" type="presOf" srcId="{107A7B2B-BB91-4816-9009-2CD6EC6E0A6D}" destId="{2715F9E5-4E6C-45F5-8914-92E98DA96D7F}" srcOrd="1" destOrd="0" presId="urn:microsoft.com/office/officeart/2005/8/layout/target3"/>
    <dgm:cxn modelId="{43237F52-20B7-4F8C-AC76-A162F9305D19}" type="presOf" srcId="{A63BB148-0331-42DB-8465-95C42C0B93D9}" destId="{A25EB3EC-B889-41FA-926B-BC44F9CAD3A7}" srcOrd="1" destOrd="0" presId="urn:microsoft.com/office/officeart/2005/8/layout/target3"/>
    <dgm:cxn modelId="{74E4C691-8394-4A95-B0F8-EEEE43037020}" srcId="{D5D24AF1-1727-4201-9C3C-AF845673D425}" destId="{107A7B2B-BB91-4816-9009-2CD6EC6E0A6D}" srcOrd="1" destOrd="0" parTransId="{BB43F561-0191-43DF-8E18-680C7333C4E4}" sibTransId="{D1342BF2-6157-4159-A004-F6086703A7B7}"/>
    <dgm:cxn modelId="{8FEF5FF4-4425-42F0-8CD7-87018D8711B0}" type="presOf" srcId="{A242C536-39CA-48C9-928E-373985788C05}" destId="{6F01B544-3256-4B13-A702-4246E33F8FBA}" srcOrd="0" destOrd="0" presId="urn:microsoft.com/office/officeart/2005/8/layout/target3"/>
    <dgm:cxn modelId="{729579B8-3970-4780-825E-ACDB391D05AE}" type="presParOf" srcId="{F82F3E21-D3D2-4749-880A-E3F726595A58}" destId="{0DC51C44-4035-4196-A704-423D71EE765C}" srcOrd="0" destOrd="0" presId="urn:microsoft.com/office/officeart/2005/8/layout/target3"/>
    <dgm:cxn modelId="{A3CA5348-A2AE-47AF-8DCA-42B512456F4F}" type="presParOf" srcId="{F82F3E21-D3D2-4749-880A-E3F726595A58}" destId="{423936F4-2160-4B5E-839B-4327B8A6D70B}" srcOrd="1" destOrd="0" presId="urn:microsoft.com/office/officeart/2005/8/layout/target3"/>
    <dgm:cxn modelId="{C6831E9B-2D59-47BB-99E2-76E0E76EC5C7}" type="presParOf" srcId="{F82F3E21-D3D2-4749-880A-E3F726595A58}" destId="{848EDC06-5645-48A4-A51E-6D46B44A5A93}" srcOrd="2" destOrd="0" presId="urn:microsoft.com/office/officeart/2005/8/layout/target3"/>
    <dgm:cxn modelId="{ED963D79-F754-47AA-A6F5-BA85CED47BF3}" type="presParOf" srcId="{F82F3E21-D3D2-4749-880A-E3F726595A58}" destId="{FE533DEA-0A92-4253-A324-CD12BC8EC9A4}" srcOrd="3" destOrd="0" presId="urn:microsoft.com/office/officeart/2005/8/layout/target3"/>
    <dgm:cxn modelId="{D74F23D6-6D80-431D-9898-5A2863E51F09}" type="presParOf" srcId="{F82F3E21-D3D2-4749-880A-E3F726595A58}" destId="{D7305103-65F1-47A9-BC4F-3D0C1512A566}" srcOrd="4" destOrd="0" presId="urn:microsoft.com/office/officeart/2005/8/layout/target3"/>
    <dgm:cxn modelId="{256C100D-B8C7-4D47-BBA4-FE5F801B8811}" type="presParOf" srcId="{F82F3E21-D3D2-4749-880A-E3F726595A58}" destId="{0DEAC2FF-5071-4F65-AE05-72A18EB0127D}" srcOrd="5" destOrd="0" presId="urn:microsoft.com/office/officeart/2005/8/layout/target3"/>
    <dgm:cxn modelId="{5156DB26-B718-4A7A-A6DD-6ABFF1A8E5C4}" type="presParOf" srcId="{F82F3E21-D3D2-4749-880A-E3F726595A58}" destId="{AC2C204E-7184-44C5-8ED1-2C47969698C3}" srcOrd="6" destOrd="0" presId="urn:microsoft.com/office/officeart/2005/8/layout/target3"/>
    <dgm:cxn modelId="{DFC06EB0-826E-47ED-9BDE-3D19AFFFBA7E}" type="presParOf" srcId="{F82F3E21-D3D2-4749-880A-E3F726595A58}" destId="{8FE385F9-B5A4-4018-8D4B-DC67C8A51EAA}" srcOrd="7" destOrd="0" presId="urn:microsoft.com/office/officeart/2005/8/layout/target3"/>
    <dgm:cxn modelId="{E90A3F0F-8A0E-404D-886D-2F33EE8539EE}" type="presParOf" srcId="{F82F3E21-D3D2-4749-880A-E3F726595A58}" destId="{0288A2A7-B2BD-4134-9090-2783EA960F6A}" srcOrd="8" destOrd="0" presId="urn:microsoft.com/office/officeart/2005/8/layout/target3"/>
    <dgm:cxn modelId="{9056D07D-613C-4C6D-A5C5-E744BE2AA21C}" type="presParOf" srcId="{F82F3E21-D3D2-4749-880A-E3F726595A58}" destId="{D861FBAF-098C-4D62-BB27-C3DBE88498A2}" srcOrd="9" destOrd="0" presId="urn:microsoft.com/office/officeart/2005/8/layout/target3"/>
    <dgm:cxn modelId="{99495986-F726-4EBC-B74D-CD2A63996EB3}" type="presParOf" srcId="{F82F3E21-D3D2-4749-880A-E3F726595A58}" destId="{6E293E69-6AA3-48EE-A2AC-DF6E8724A5EA}" srcOrd="10" destOrd="0" presId="urn:microsoft.com/office/officeart/2005/8/layout/target3"/>
    <dgm:cxn modelId="{C0480E55-340B-4249-9544-BE7CA337ABE5}" type="presParOf" srcId="{F82F3E21-D3D2-4749-880A-E3F726595A58}" destId="{6F01B544-3256-4B13-A702-4246E33F8FBA}" srcOrd="11" destOrd="0" presId="urn:microsoft.com/office/officeart/2005/8/layout/target3"/>
    <dgm:cxn modelId="{79AC3C70-D9B7-420A-966A-95C732C17B60}" type="presParOf" srcId="{F82F3E21-D3D2-4749-880A-E3F726595A58}" destId="{A25EB3EC-B889-41FA-926B-BC44F9CAD3A7}" srcOrd="12" destOrd="0" presId="urn:microsoft.com/office/officeart/2005/8/layout/target3"/>
    <dgm:cxn modelId="{7975B505-4986-4EB7-89F7-7AF35553AC08}" type="presParOf" srcId="{F82F3E21-D3D2-4749-880A-E3F726595A58}" destId="{2715F9E5-4E6C-45F5-8914-92E98DA96D7F}" srcOrd="13" destOrd="0" presId="urn:microsoft.com/office/officeart/2005/8/layout/target3"/>
    <dgm:cxn modelId="{6361B49A-8B9E-458D-AB4C-102297EB1956}" type="presParOf" srcId="{F82F3E21-D3D2-4749-880A-E3F726595A58}" destId="{5D9C34B1-F778-4B17-A86F-0632F05627B1}" srcOrd="14" destOrd="0" presId="urn:microsoft.com/office/officeart/2005/8/layout/target3"/>
    <dgm:cxn modelId="{B1B5BDD2-2B4F-4E24-96E4-FAA120720F7E}" type="presParOf" srcId="{F82F3E21-D3D2-4749-880A-E3F726595A58}" destId="{8F95ADE3-F84D-4CFD-9598-4E758951B4BA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DA7B2CD-A278-4E31-903C-F9FB3DB085DD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848FBCEB-DCB0-4928-85EB-EBEFB68B68DA}">
      <dgm:prSet/>
      <dgm:spPr/>
      <dgm:t>
        <a:bodyPr/>
        <a:lstStyle/>
        <a:p>
          <a:pPr rtl="0"/>
          <a:r>
            <a:rPr lang="ru-RU" smtClean="0"/>
            <a:t>бездіяльність і брехливість фараона</a:t>
          </a:r>
          <a:endParaRPr lang="ru-RU"/>
        </a:p>
      </dgm:t>
    </dgm:pt>
    <dgm:pt modelId="{6C8695CE-DE14-48CE-A069-6F8ED0891095}" type="parTrans" cxnId="{4EF71C9A-5827-479F-8A53-E2CADA86BF5B}">
      <dgm:prSet/>
      <dgm:spPr/>
      <dgm:t>
        <a:bodyPr/>
        <a:lstStyle/>
        <a:p>
          <a:endParaRPr lang="ru-RU"/>
        </a:p>
      </dgm:t>
    </dgm:pt>
    <dgm:pt modelId="{F97625EE-800F-402F-AA76-9355568117A5}" type="sibTrans" cxnId="{4EF71C9A-5827-479F-8A53-E2CADA86BF5B}">
      <dgm:prSet/>
      <dgm:spPr/>
      <dgm:t>
        <a:bodyPr/>
        <a:lstStyle/>
        <a:p>
          <a:endParaRPr lang="ru-RU"/>
        </a:p>
      </dgm:t>
    </dgm:pt>
    <dgm:pt modelId="{E7385722-C70F-4732-896C-EB978433F891}">
      <dgm:prSet/>
      <dgm:spPr/>
      <dgm:t>
        <a:bodyPr/>
        <a:lstStyle/>
        <a:p>
          <a:pPr rtl="0"/>
          <a:r>
            <a:rPr lang="ru-RU" smtClean="0"/>
            <a:t>«Ти робив все, щоб викликати це. Країна стала отруйною травою, що знищує людей». </a:t>
          </a:r>
          <a:endParaRPr lang="ru-RU"/>
        </a:p>
      </dgm:t>
    </dgm:pt>
    <dgm:pt modelId="{A156CF11-8611-4A72-969E-B6D2D8C55862}" type="parTrans" cxnId="{042294D7-8DBB-43F3-874A-9E10DFC0194A}">
      <dgm:prSet/>
      <dgm:spPr/>
      <dgm:t>
        <a:bodyPr/>
        <a:lstStyle/>
        <a:p>
          <a:endParaRPr lang="ru-RU"/>
        </a:p>
      </dgm:t>
    </dgm:pt>
    <dgm:pt modelId="{4B647C4D-BE19-42E7-AAFC-3CC11241FD4C}" type="sibTrans" cxnId="{042294D7-8DBB-43F3-874A-9E10DFC0194A}">
      <dgm:prSet/>
      <dgm:spPr/>
      <dgm:t>
        <a:bodyPr/>
        <a:lstStyle/>
        <a:p>
          <a:endParaRPr lang="ru-RU"/>
        </a:p>
      </dgm:t>
    </dgm:pt>
    <dgm:pt modelId="{CD91AA19-E073-4F63-A664-97B3F015BFD2}" type="pres">
      <dgm:prSet presAssocID="{1DA7B2CD-A278-4E31-903C-F9FB3DB085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24FD8F-C25D-45E3-A335-9D159C672BFF}" type="pres">
      <dgm:prSet presAssocID="{848FBCEB-DCB0-4928-85EB-EBEFB68B68DA}" presName="composite" presStyleCnt="0"/>
      <dgm:spPr/>
    </dgm:pt>
    <dgm:pt modelId="{A8316912-EA2C-4510-9822-80CCB12ACDB0}" type="pres">
      <dgm:prSet presAssocID="{848FBCEB-DCB0-4928-85EB-EBEFB68B68DA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5845EB-5A54-4208-946A-2C4771B31825}" type="pres">
      <dgm:prSet presAssocID="{848FBCEB-DCB0-4928-85EB-EBEFB68B68DA}" presName="desTx" presStyleLbl="alignAccFollowNode1" presStyleIdx="0" presStyleCnt="2">
        <dgm:presLayoutVars>
          <dgm:bulletEnabled val="1"/>
        </dgm:presLayoutVars>
      </dgm:prSet>
      <dgm:spPr/>
    </dgm:pt>
    <dgm:pt modelId="{E95ADC7A-268D-4C9A-9D21-C15052F94679}" type="pres">
      <dgm:prSet presAssocID="{F97625EE-800F-402F-AA76-9355568117A5}" presName="space" presStyleCnt="0"/>
      <dgm:spPr/>
    </dgm:pt>
    <dgm:pt modelId="{83577B8C-519B-49A6-AAD3-384DB3B5A918}" type="pres">
      <dgm:prSet presAssocID="{E7385722-C70F-4732-896C-EB978433F891}" presName="composite" presStyleCnt="0"/>
      <dgm:spPr/>
    </dgm:pt>
    <dgm:pt modelId="{35D32022-EB71-4FFB-A232-3D2023193EE0}" type="pres">
      <dgm:prSet presAssocID="{E7385722-C70F-4732-896C-EB978433F89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B061BD-D2F7-43FE-A547-6766D213D3CA}" type="pres">
      <dgm:prSet presAssocID="{E7385722-C70F-4732-896C-EB978433F891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B05413C-403D-4787-ABE8-4A9A28A05BB3}" type="presOf" srcId="{E7385722-C70F-4732-896C-EB978433F891}" destId="{35D32022-EB71-4FFB-A232-3D2023193EE0}" srcOrd="0" destOrd="0" presId="urn:microsoft.com/office/officeart/2005/8/layout/hList1"/>
    <dgm:cxn modelId="{4EF71C9A-5827-479F-8A53-E2CADA86BF5B}" srcId="{1DA7B2CD-A278-4E31-903C-F9FB3DB085DD}" destId="{848FBCEB-DCB0-4928-85EB-EBEFB68B68DA}" srcOrd="0" destOrd="0" parTransId="{6C8695CE-DE14-48CE-A069-6F8ED0891095}" sibTransId="{F97625EE-800F-402F-AA76-9355568117A5}"/>
    <dgm:cxn modelId="{E9E78610-1350-46FD-8514-118C873DE643}" type="presOf" srcId="{1DA7B2CD-A278-4E31-903C-F9FB3DB085DD}" destId="{CD91AA19-E073-4F63-A664-97B3F015BFD2}" srcOrd="0" destOrd="0" presId="urn:microsoft.com/office/officeart/2005/8/layout/hList1"/>
    <dgm:cxn modelId="{A4F258C4-DF97-48E5-8321-A93B1D30864F}" type="presOf" srcId="{848FBCEB-DCB0-4928-85EB-EBEFB68B68DA}" destId="{A8316912-EA2C-4510-9822-80CCB12ACDB0}" srcOrd="0" destOrd="0" presId="urn:microsoft.com/office/officeart/2005/8/layout/hList1"/>
    <dgm:cxn modelId="{042294D7-8DBB-43F3-874A-9E10DFC0194A}" srcId="{1DA7B2CD-A278-4E31-903C-F9FB3DB085DD}" destId="{E7385722-C70F-4732-896C-EB978433F891}" srcOrd="1" destOrd="0" parTransId="{A156CF11-8611-4A72-969E-B6D2D8C55862}" sibTransId="{4B647C4D-BE19-42E7-AAFC-3CC11241FD4C}"/>
    <dgm:cxn modelId="{23A9F6F2-4771-4C55-B384-79C9D1FD2296}" type="presParOf" srcId="{CD91AA19-E073-4F63-A664-97B3F015BFD2}" destId="{AC24FD8F-C25D-45E3-A335-9D159C672BFF}" srcOrd="0" destOrd="0" presId="urn:microsoft.com/office/officeart/2005/8/layout/hList1"/>
    <dgm:cxn modelId="{E7A76679-E070-4685-AE25-A78680030631}" type="presParOf" srcId="{AC24FD8F-C25D-45E3-A335-9D159C672BFF}" destId="{A8316912-EA2C-4510-9822-80CCB12ACDB0}" srcOrd="0" destOrd="0" presId="urn:microsoft.com/office/officeart/2005/8/layout/hList1"/>
    <dgm:cxn modelId="{E0D71A96-1A25-4ED3-941A-81674AF6411B}" type="presParOf" srcId="{AC24FD8F-C25D-45E3-A335-9D159C672BFF}" destId="{6C5845EB-5A54-4208-946A-2C4771B31825}" srcOrd="1" destOrd="0" presId="urn:microsoft.com/office/officeart/2005/8/layout/hList1"/>
    <dgm:cxn modelId="{AD9E5992-2967-4A01-9584-4175DA52BADC}" type="presParOf" srcId="{CD91AA19-E073-4F63-A664-97B3F015BFD2}" destId="{E95ADC7A-268D-4C9A-9D21-C15052F94679}" srcOrd="1" destOrd="0" presId="urn:microsoft.com/office/officeart/2005/8/layout/hList1"/>
    <dgm:cxn modelId="{2D2BFB8A-A948-4F1D-84BB-FFDB615ED3C9}" type="presParOf" srcId="{CD91AA19-E073-4F63-A664-97B3F015BFD2}" destId="{83577B8C-519B-49A6-AAD3-384DB3B5A918}" srcOrd="2" destOrd="0" presId="urn:microsoft.com/office/officeart/2005/8/layout/hList1"/>
    <dgm:cxn modelId="{D7AA2FC4-9DDF-4A3E-8FF3-40D88EBF4B7A}" type="presParOf" srcId="{83577B8C-519B-49A6-AAD3-384DB3B5A918}" destId="{35D32022-EB71-4FFB-A232-3D2023193EE0}" srcOrd="0" destOrd="0" presId="urn:microsoft.com/office/officeart/2005/8/layout/hList1"/>
    <dgm:cxn modelId="{240C0BC2-565A-48BE-B718-9BE9B7BCDDBF}" type="presParOf" srcId="{83577B8C-519B-49A6-AAD3-384DB3B5A918}" destId="{B3B061BD-D2F7-43FE-A547-6766D213D3C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CF7B956-C9BE-4A79-9E88-68C73A2254E0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277121B-6346-4D41-BBC6-F07E2901E1CF}">
      <dgm:prSet/>
      <dgm:spPr/>
      <dgm:t>
        <a:bodyPr/>
        <a:lstStyle/>
        <a:p>
          <a:pPr rtl="0"/>
          <a:r>
            <a:rPr lang="ru-RU" smtClean="0"/>
            <a:t>всі біди Єгипту припиняться, як тільки природний порядок буде відновлений</a:t>
          </a:r>
          <a:endParaRPr lang="ru-RU"/>
        </a:p>
      </dgm:t>
    </dgm:pt>
    <dgm:pt modelId="{8F560A37-CE3C-45F1-A1A4-262E2CF85B1F}" type="parTrans" cxnId="{724B6749-50F3-42F1-9666-4004FED2A746}">
      <dgm:prSet/>
      <dgm:spPr/>
      <dgm:t>
        <a:bodyPr/>
        <a:lstStyle/>
        <a:p>
          <a:endParaRPr lang="ru-RU"/>
        </a:p>
      </dgm:t>
    </dgm:pt>
    <dgm:pt modelId="{592840FF-1F16-494E-B7BB-B60A948B6AAB}" type="sibTrans" cxnId="{724B6749-50F3-42F1-9666-4004FED2A746}">
      <dgm:prSet/>
      <dgm:spPr/>
      <dgm:t>
        <a:bodyPr/>
        <a:lstStyle/>
        <a:p>
          <a:endParaRPr lang="ru-RU"/>
        </a:p>
      </dgm:t>
    </dgm:pt>
    <dgm:pt modelId="{801DAF49-A2D6-4B2C-A5D2-217EE06B71FE}">
      <dgm:prSet/>
      <dgm:spPr/>
      <dgm:t>
        <a:bodyPr/>
        <a:lstStyle/>
        <a:p>
          <a:pPr rtl="0"/>
          <a:r>
            <a:rPr lang="ru-RU" smtClean="0"/>
            <a:t>«Але все буде добре, коли будуть відновлені всі посади та знать номів буде стояти і радіти, спостерігаючи за радістю в своїх будинках»</a:t>
          </a:r>
          <a:endParaRPr lang="ru-RU"/>
        </a:p>
      </dgm:t>
    </dgm:pt>
    <dgm:pt modelId="{4FD66F39-58D4-45AD-9053-ED4BA094108F}" type="parTrans" cxnId="{2075C867-8D48-4300-BE0B-098E399AB7C9}">
      <dgm:prSet/>
      <dgm:spPr/>
      <dgm:t>
        <a:bodyPr/>
        <a:lstStyle/>
        <a:p>
          <a:endParaRPr lang="ru-RU"/>
        </a:p>
      </dgm:t>
    </dgm:pt>
    <dgm:pt modelId="{1B4B18AD-A42F-4EE3-9187-B6193B3EC622}" type="sibTrans" cxnId="{2075C867-8D48-4300-BE0B-098E399AB7C9}">
      <dgm:prSet/>
      <dgm:spPr/>
      <dgm:t>
        <a:bodyPr/>
        <a:lstStyle/>
        <a:p>
          <a:endParaRPr lang="ru-RU"/>
        </a:p>
      </dgm:t>
    </dgm:pt>
    <dgm:pt modelId="{1A33FBB6-D564-494A-8D3E-2724B748C529}">
      <dgm:prSet/>
      <dgm:spPr/>
      <dgm:t>
        <a:bodyPr/>
        <a:lstStyle/>
        <a:p>
          <a:pPr rtl="0"/>
          <a:r>
            <a:rPr lang="ru-RU" smtClean="0"/>
            <a:t>«Знищуйте ворогів благородної столиці». </a:t>
          </a:r>
          <a:endParaRPr lang="ru-RU"/>
        </a:p>
      </dgm:t>
    </dgm:pt>
    <dgm:pt modelId="{193D4E9E-43DB-48D1-ADAA-78FBAD04EFFD}" type="parTrans" cxnId="{2561E539-3134-4DF1-8636-EF94C2AD0035}">
      <dgm:prSet/>
      <dgm:spPr/>
      <dgm:t>
        <a:bodyPr/>
        <a:lstStyle/>
        <a:p>
          <a:endParaRPr lang="ru-RU"/>
        </a:p>
      </dgm:t>
    </dgm:pt>
    <dgm:pt modelId="{CF56A00F-2D5B-44FE-9A5B-3CA0906F38CB}" type="sibTrans" cxnId="{2561E539-3134-4DF1-8636-EF94C2AD0035}">
      <dgm:prSet/>
      <dgm:spPr/>
      <dgm:t>
        <a:bodyPr/>
        <a:lstStyle/>
        <a:p>
          <a:endParaRPr lang="ru-RU"/>
        </a:p>
      </dgm:t>
    </dgm:pt>
    <dgm:pt modelId="{7FB0A0C2-E44D-4731-8555-A5826B0ABCEA}" type="pres">
      <dgm:prSet presAssocID="{5CF7B956-C9BE-4A79-9E88-68C73A2254E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BBF32-3CCC-4427-B15C-FB58B30374F7}" type="pres">
      <dgm:prSet presAssocID="{C277121B-6346-4D41-BBC6-F07E2901E1C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9D7B1E-83DA-4C5A-AFBD-9446A64E0133}" type="pres">
      <dgm:prSet presAssocID="{592840FF-1F16-494E-B7BB-B60A948B6AAB}" presName="spacer" presStyleCnt="0"/>
      <dgm:spPr/>
    </dgm:pt>
    <dgm:pt modelId="{B4D28DAC-98CC-4781-A905-7F1CB091915C}" type="pres">
      <dgm:prSet presAssocID="{801DAF49-A2D6-4B2C-A5D2-217EE06B71F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9F7BC4-D2FB-46DE-B096-027083F8CD88}" type="pres">
      <dgm:prSet presAssocID="{1B4B18AD-A42F-4EE3-9187-B6193B3EC622}" presName="spacer" presStyleCnt="0"/>
      <dgm:spPr/>
    </dgm:pt>
    <dgm:pt modelId="{681903F6-87D2-44A0-83E9-05C05DCA9372}" type="pres">
      <dgm:prSet presAssocID="{1A33FBB6-D564-494A-8D3E-2724B748C52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75C867-8D48-4300-BE0B-098E399AB7C9}" srcId="{5CF7B956-C9BE-4A79-9E88-68C73A2254E0}" destId="{801DAF49-A2D6-4B2C-A5D2-217EE06B71FE}" srcOrd="1" destOrd="0" parTransId="{4FD66F39-58D4-45AD-9053-ED4BA094108F}" sibTransId="{1B4B18AD-A42F-4EE3-9187-B6193B3EC622}"/>
    <dgm:cxn modelId="{724B6749-50F3-42F1-9666-4004FED2A746}" srcId="{5CF7B956-C9BE-4A79-9E88-68C73A2254E0}" destId="{C277121B-6346-4D41-BBC6-F07E2901E1CF}" srcOrd="0" destOrd="0" parTransId="{8F560A37-CE3C-45F1-A1A4-262E2CF85B1F}" sibTransId="{592840FF-1F16-494E-B7BB-B60A948B6AAB}"/>
    <dgm:cxn modelId="{C54340FB-FD46-4E88-AD3A-4A8017B47C21}" type="presOf" srcId="{801DAF49-A2D6-4B2C-A5D2-217EE06B71FE}" destId="{B4D28DAC-98CC-4781-A905-7F1CB091915C}" srcOrd="0" destOrd="0" presId="urn:microsoft.com/office/officeart/2005/8/layout/vList2"/>
    <dgm:cxn modelId="{CA673FD0-906E-4C85-BB22-AD45CC0F80B2}" type="presOf" srcId="{1A33FBB6-D564-494A-8D3E-2724B748C529}" destId="{681903F6-87D2-44A0-83E9-05C05DCA9372}" srcOrd="0" destOrd="0" presId="urn:microsoft.com/office/officeart/2005/8/layout/vList2"/>
    <dgm:cxn modelId="{2561E539-3134-4DF1-8636-EF94C2AD0035}" srcId="{5CF7B956-C9BE-4A79-9E88-68C73A2254E0}" destId="{1A33FBB6-D564-494A-8D3E-2724B748C529}" srcOrd="2" destOrd="0" parTransId="{193D4E9E-43DB-48D1-ADAA-78FBAD04EFFD}" sibTransId="{CF56A00F-2D5B-44FE-9A5B-3CA0906F38CB}"/>
    <dgm:cxn modelId="{B0FAF6B9-6361-4C05-9FC1-68E37FE70BCD}" type="presOf" srcId="{C277121B-6346-4D41-BBC6-F07E2901E1CF}" destId="{D8CBBF32-3CCC-4427-B15C-FB58B30374F7}" srcOrd="0" destOrd="0" presId="urn:microsoft.com/office/officeart/2005/8/layout/vList2"/>
    <dgm:cxn modelId="{887A6217-E611-4E08-B335-DB8647CA0DE6}" type="presOf" srcId="{5CF7B956-C9BE-4A79-9E88-68C73A2254E0}" destId="{7FB0A0C2-E44D-4731-8555-A5826B0ABCEA}" srcOrd="0" destOrd="0" presId="urn:microsoft.com/office/officeart/2005/8/layout/vList2"/>
    <dgm:cxn modelId="{ACE1F568-6F66-462C-8999-553677062461}" type="presParOf" srcId="{7FB0A0C2-E44D-4731-8555-A5826B0ABCEA}" destId="{D8CBBF32-3CCC-4427-B15C-FB58B30374F7}" srcOrd="0" destOrd="0" presId="urn:microsoft.com/office/officeart/2005/8/layout/vList2"/>
    <dgm:cxn modelId="{85EE5402-4C45-4698-9279-E6643866A7BB}" type="presParOf" srcId="{7FB0A0C2-E44D-4731-8555-A5826B0ABCEA}" destId="{749D7B1E-83DA-4C5A-AFBD-9446A64E0133}" srcOrd="1" destOrd="0" presId="urn:microsoft.com/office/officeart/2005/8/layout/vList2"/>
    <dgm:cxn modelId="{1DD8356F-E27B-4F3B-86AC-F5440E4D588B}" type="presParOf" srcId="{7FB0A0C2-E44D-4731-8555-A5826B0ABCEA}" destId="{B4D28DAC-98CC-4781-A905-7F1CB091915C}" srcOrd="2" destOrd="0" presId="urn:microsoft.com/office/officeart/2005/8/layout/vList2"/>
    <dgm:cxn modelId="{D9C5227E-603C-4BE9-B9FD-2F5CD5CAE86D}" type="presParOf" srcId="{7FB0A0C2-E44D-4731-8555-A5826B0ABCEA}" destId="{5B9F7BC4-D2FB-46DE-B096-027083F8CD88}" srcOrd="3" destOrd="0" presId="urn:microsoft.com/office/officeart/2005/8/layout/vList2"/>
    <dgm:cxn modelId="{7BC6A22C-672D-46DD-9322-79BF5409F26D}" type="presParOf" srcId="{7FB0A0C2-E44D-4731-8555-A5826B0ABCEA}" destId="{681903F6-87D2-44A0-83E9-05C05DCA937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BF9BFC-59D2-4189-B7DA-313D4784104D}">
      <dsp:nvSpPr>
        <dsp:cNvPr id="0" name=""/>
        <dsp:cNvSpPr/>
      </dsp:nvSpPr>
      <dsp:spPr>
        <a:xfrm>
          <a:off x="0" y="595980"/>
          <a:ext cx="8229600" cy="16309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/>
            <a:t>Політична думка в Стародавньому Єгипті.</a:t>
          </a:r>
          <a:endParaRPr lang="ru-RU" sz="4100" kern="1200" dirty="0"/>
        </a:p>
      </dsp:txBody>
      <dsp:txXfrm>
        <a:off x="79618" y="675598"/>
        <a:ext cx="8070364" cy="1471744"/>
      </dsp:txXfrm>
    </dsp:sp>
    <dsp:sp modelId="{17D423B4-E3E8-4343-8FC9-A3F3BD6E231A}">
      <dsp:nvSpPr>
        <dsp:cNvPr id="0" name=""/>
        <dsp:cNvSpPr/>
      </dsp:nvSpPr>
      <dsp:spPr>
        <a:xfrm>
          <a:off x="0" y="2345040"/>
          <a:ext cx="8229600" cy="1630980"/>
        </a:xfrm>
        <a:prstGeom prst="roundRect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smtClean="0"/>
            <a:t>«Закони Хаммурапі» як пам’ятка політико-правової  думки.</a:t>
          </a:r>
          <a:endParaRPr lang="ru-RU" sz="4100" kern="1200"/>
        </a:p>
      </dsp:txBody>
      <dsp:txXfrm>
        <a:off x="79618" y="2424658"/>
        <a:ext cx="8070364" cy="14717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1D22D-16B3-4408-A9BA-B60338FF4F25}">
      <dsp:nvSpPr>
        <dsp:cNvPr id="0" name=""/>
        <dsp:cNvSpPr/>
      </dsp:nvSpPr>
      <dsp:spPr>
        <a:xfrm>
          <a:off x="1485899" y="0"/>
          <a:ext cx="4572000" cy="4572000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82B8F-634C-497E-8A0F-96EE29C9ED31}">
      <dsp:nvSpPr>
        <dsp:cNvPr id="0" name=""/>
        <dsp:cNvSpPr/>
      </dsp:nvSpPr>
      <dsp:spPr>
        <a:xfrm>
          <a:off x="3771900" y="457646"/>
          <a:ext cx="2971800" cy="4643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боги (покровителі Єгипту)</a:t>
          </a:r>
          <a:endParaRPr lang="ru-RU" sz="1700" kern="1200"/>
        </a:p>
      </dsp:txBody>
      <dsp:txXfrm>
        <a:off x="3794567" y="480313"/>
        <a:ext cx="2926466" cy="419009"/>
      </dsp:txXfrm>
    </dsp:sp>
    <dsp:sp modelId="{CA5EF564-D09E-408D-B056-3A140C8EB48B}">
      <dsp:nvSpPr>
        <dsp:cNvPr id="0" name=""/>
        <dsp:cNvSpPr/>
      </dsp:nvSpPr>
      <dsp:spPr>
        <a:xfrm>
          <a:off x="3771900" y="980033"/>
          <a:ext cx="2971800" cy="4643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2932557"/>
              <a:satOff val="-6681"/>
              <a:lumOff val="26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Фараон</a:t>
          </a:r>
          <a:endParaRPr lang="ru-RU" sz="1700" kern="1200"/>
        </a:p>
      </dsp:txBody>
      <dsp:txXfrm>
        <a:off x="3794567" y="1002700"/>
        <a:ext cx="2926466" cy="419009"/>
      </dsp:txXfrm>
    </dsp:sp>
    <dsp:sp modelId="{D2642E7A-52AD-456D-B520-764CC4F3FE80}">
      <dsp:nvSpPr>
        <dsp:cNvPr id="0" name=""/>
        <dsp:cNvSpPr/>
      </dsp:nvSpPr>
      <dsp:spPr>
        <a:xfrm>
          <a:off x="3771900" y="1502419"/>
          <a:ext cx="2971800" cy="4643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5865114"/>
              <a:satOff val="-13363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Жреці</a:t>
          </a:r>
          <a:endParaRPr lang="ru-RU" sz="1700" kern="1200"/>
        </a:p>
      </dsp:txBody>
      <dsp:txXfrm>
        <a:off x="3794567" y="1525086"/>
        <a:ext cx="2926466" cy="419009"/>
      </dsp:txXfrm>
    </dsp:sp>
    <dsp:sp modelId="{22A09F59-4FE5-4E31-BB13-4D31272E7BE1}">
      <dsp:nvSpPr>
        <dsp:cNvPr id="0" name=""/>
        <dsp:cNvSpPr/>
      </dsp:nvSpPr>
      <dsp:spPr>
        <a:xfrm>
          <a:off x="3771900" y="2024806"/>
          <a:ext cx="2971800" cy="4643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8797670"/>
              <a:satOff val="-20044"/>
              <a:lumOff val="80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Чиновники</a:t>
          </a:r>
          <a:endParaRPr lang="ru-RU" sz="1700" kern="1200"/>
        </a:p>
      </dsp:txBody>
      <dsp:txXfrm>
        <a:off x="3794567" y="2047473"/>
        <a:ext cx="2926466" cy="419009"/>
      </dsp:txXfrm>
    </dsp:sp>
    <dsp:sp modelId="{9B6F2782-E48E-4986-AC70-7CAC6F5290DE}">
      <dsp:nvSpPr>
        <dsp:cNvPr id="0" name=""/>
        <dsp:cNvSpPr/>
      </dsp:nvSpPr>
      <dsp:spPr>
        <a:xfrm>
          <a:off x="3771900" y="2547193"/>
          <a:ext cx="2971800" cy="4643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11730227"/>
              <a:satOff val="-26725"/>
              <a:lumOff val="107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Рабовласники</a:t>
          </a:r>
          <a:endParaRPr lang="ru-RU" sz="1700" kern="1200"/>
        </a:p>
      </dsp:txBody>
      <dsp:txXfrm>
        <a:off x="3794567" y="2569860"/>
        <a:ext cx="2926466" cy="419009"/>
      </dsp:txXfrm>
    </dsp:sp>
    <dsp:sp modelId="{090585B5-BE8D-496B-B14A-573F51765B8B}">
      <dsp:nvSpPr>
        <dsp:cNvPr id="0" name=""/>
        <dsp:cNvSpPr/>
      </dsp:nvSpPr>
      <dsp:spPr>
        <a:xfrm>
          <a:off x="3771900" y="3069580"/>
          <a:ext cx="2971800" cy="4643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14662784"/>
              <a:satOff val="-33407"/>
              <a:lumOff val="134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вільні селяни і ремісники</a:t>
          </a:r>
          <a:endParaRPr lang="ru-RU" sz="1700" kern="1200"/>
        </a:p>
      </dsp:txBody>
      <dsp:txXfrm>
        <a:off x="3794567" y="3092247"/>
        <a:ext cx="2926466" cy="419009"/>
      </dsp:txXfrm>
    </dsp:sp>
    <dsp:sp modelId="{6B329EF6-E72F-4FC2-80E4-CBD21F9F7FC8}">
      <dsp:nvSpPr>
        <dsp:cNvPr id="0" name=""/>
        <dsp:cNvSpPr/>
      </dsp:nvSpPr>
      <dsp:spPr>
        <a:xfrm>
          <a:off x="3771900" y="3591966"/>
          <a:ext cx="2971800" cy="4643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17595341"/>
              <a:satOff val="-40088"/>
              <a:lumOff val="160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раби</a:t>
          </a:r>
          <a:endParaRPr lang="ru-RU" sz="1700" kern="1200"/>
        </a:p>
      </dsp:txBody>
      <dsp:txXfrm>
        <a:off x="3794567" y="3614633"/>
        <a:ext cx="2926466" cy="4190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C0FF5-1D06-442C-A97C-84ACFFB4ACC3}">
      <dsp:nvSpPr>
        <dsp:cNvPr id="0" name=""/>
        <dsp:cNvSpPr/>
      </dsp:nvSpPr>
      <dsp:spPr>
        <a:xfrm>
          <a:off x="7233" y="727294"/>
          <a:ext cx="2161877" cy="311741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Рівність вільних від народження людей</a:t>
          </a:r>
          <a:endParaRPr lang="ru-RU" sz="1700" kern="1200"/>
        </a:p>
      </dsp:txBody>
      <dsp:txXfrm>
        <a:off x="70552" y="790613"/>
        <a:ext cx="2035239" cy="2990772"/>
      </dsp:txXfrm>
    </dsp:sp>
    <dsp:sp modelId="{B23CEF4F-357D-4F4F-A2FD-459C5F02ED68}">
      <dsp:nvSpPr>
        <dsp:cNvPr id="0" name=""/>
        <dsp:cNvSpPr/>
      </dsp:nvSpPr>
      <dsp:spPr>
        <a:xfrm>
          <a:off x="2385298" y="2017927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385298" y="2125156"/>
        <a:ext cx="320822" cy="321687"/>
      </dsp:txXfrm>
    </dsp:sp>
    <dsp:sp modelId="{7C5D33C7-EE5A-4FB3-B1F4-C8F1D2A05D3E}">
      <dsp:nvSpPr>
        <dsp:cNvPr id="0" name=""/>
        <dsp:cNvSpPr/>
      </dsp:nvSpPr>
      <dsp:spPr>
        <a:xfrm>
          <a:off x="3033861" y="727294"/>
          <a:ext cx="2161877" cy="3117410"/>
        </a:xfrm>
        <a:prstGeom prst="roundRect">
          <a:avLst>
            <a:gd name="adj" fmla="val 10000"/>
          </a:avLst>
        </a:prstGeom>
        <a:solidFill>
          <a:schemeClr val="accent3">
            <a:hueOff val="8797670"/>
            <a:satOff val="-20044"/>
            <a:lumOff val="804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за наявності значних статків допускалась можливість підвищення рангу знатності єгиптянин. </a:t>
          </a:r>
          <a:endParaRPr lang="ru-RU" sz="1700" kern="1200"/>
        </a:p>
      </dsp:txBody>
      <dsp:txXfrm>
        <a:off x="3097180" y="790613"/>
        <a:ext cx="2035239" cy="2990772"/>
      </dsp:txXfrm>
    </dsp:sp>
    <dsp:sp modelId="{83B4DE6F-9AC2-47D9-9897-08B49BE43334}">
      <dsp:nvSpPr>
        <dsp:cNvPr id="0" name=""/>
        <dsp:cNvSpPr/>
      </dsp:nvSpPr>
      <dsp:spPr>
        <a:xfrm>
          <a:off x="5411926" y="2017927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5411926" y="2125156"/>
        <a:ext cx="320822" cy="321687"/>
      </dsp:txXfrm>
    </dsp:sp>
    <dsp:sp modelId="{6B183938-1286-4C3B-BE7A-85FAD43CEA8F}">
      <dsp:nvSpPr>
        <dsp:cNvPr id="0" name=""/>
        <dsp:cNvSpPr/>
      </dsp:nvSpPr>
      <dsp:spPr>
        <a:xfrm>
          <a:off x="6060489" y="727294"/>
          <a:ext cx="2161877" cy="3117410"/>
        </a:xfrm>
        <a:prstGeom prst="roundRect">
          <a:avLst>
            <a:gd name="adj" fmla="val 10000"/>
          </a:avLst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Метою життя кожної людини проголошувалось щастя й утверджувався принцип суспільної доброчесності (ка), який формулював етичні норми поведінки мешканців Єгипту. </a:t>
          </a:r>
          <a:endParaRPr lang="ru-RU" sz="1700" kern="1200"/>
        </a:p>
      </dsp:txBody>
      <dsp:txXfrm>
        <a:off x="6123808" y="790613"/>
        <a:ext cx="2035239" cy="29907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438450-07F0-431F-9457-1A3CC4149C2E}">
      <dsp:nvSpPr>
        <dsp:cNvPr id="0" name=""/>
        <dsp:cNvSpPr/>
      </dsp:nvSpPr>
      <dsp:spPr>
        <a:xfrm>
          <a:off x="0" y="96238"/>
          <a:ext cx="8229600" cy="10538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smtClean="0"/>
            <a:t>поради спадкоємцю щодо управління</a:t>
          </a:r>
          <a:endParaRPr lang="ru-RU" sz="1900" kern="1200"/>
        </a:p>
      </dsp:txBody>
      <dsp:txXfrm>
        <a:off x="51444" y="147682"/>
        <a:ext cx="8126712" cy="950952"/>
      </dsp:txXfrm>
    </dsp:sp>
    <dsp:sp modelId="{97ACA2A2-4892-4350-B3D7-BF326494A929}">
      <dsp:nvSpPr>
        <dsp:cNvPr id="0" name=""/>
        <dsp:cNvSpPr/>
      </dsp:nvSpPr>
      <dsp:spPr>
        <a:xfrm>
          <a:off x="0" y="1204799"/>
          <a:ext cx="8229600" cy="1053840"/>
        </a:xfrm>
        <a:prstGeom prst="roundRect">
          <a:avLst/>
        </a:prstGeom>
        <a:solidFill>
          <a:schemeClr val="accent3">
            <a:hueOff val="5865114"/>
            <a:satOff val="-13363"/>
            <a:lumOff val="536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визначити, хто є ворогами його держави, і жорстоко з ними боротися, здійснюючи насамперед превентивні дії для запобігання різноманітним заколотам і бунтам</a:t>
          </a:r>
          <a:endParaRPr lang="ru-RU" sz="1900" kern="1200"/>
        </a:p>
      </dsp:txBody>
      <dsp:txXfrm>
        <a:off x="51444" y="1256243"/>
        <a:ext cx="8126712" cy="950952"/>
      </dsp:txXfrm>
    </dsp:sp>
    <dsp:sp modelId="{70BD39BE-0E1C-4D92-A9EB-477506CCC8C7}">
      <dsp:nvSpPr>
        <dsp:cNvPr id="0" name=""/>
        <dsp:cNvSpPr/>
      </dsp:nvSpPr>
      <dsp:spPr>
        <a:xfrm>
          <a:off x="0" y="2313360"/>
          <a:ext cx="8229600" cy="1053840"/>
        </a:xfrm>
        <a:prstGeom prst="roundRect">
          <a:avLst/>
        </a:prstGeom>
        <a:solidFill>
          <a:schemeClr val="accent3">
            <a:hueOff val="11730227"/>
            <a:satOff val="-26725"/>
            <a:lumOff val="1072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відслідковувати будь-яку підозрілу інформацію та карати можливих заколотників</a:t>
          </a:r>
          <a:endParaRPr lang="ru-RU" sz="1900" kern="1200"/>
        </a:p>
      </dsp:txBody>
      <dsp:txXfrm>
        <a:off x="51444" y="2364804"/>
        <a:ext cx="8126712" cy="950952"/>
      </dsp:txXfrm>
    </dsp:sp>
    <dsp:sp modelId="{3B0DC613-89DF-432A-A0AE-63F790B7D58E}">
      <dsp:nvSpPr>
        <dsp:cNvPr id="0" name=""/>
        <dsp:cNvSpPr/>
      </dsp:nvSpPr>
      <dsp:spPr>
        <a:xfrm>
          <a:off x="0" y="3421920"/>
          <a:ext cx="8229600" cy="1053840"/>
        </a:xfrm>
        <a:prstGeom prst="roundRect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Ворогом держави оголошуються бідняки. Особливо не радить автор долучати їх до війська, оскільки це може стати підставою для бунту </a:t>
          </a:r>
          <a:endParaRPr lang="ru-RU" sz="1900" kern="1200"/>
        </a:p>
      </dsp:txBody>
      <dsp:txXfrm>
        <a:off x="51444" y="3473364"/>
        <a:ext cx="8126712" cy="9509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01AB5A-E084-4DA1-9434-745E0E0B7B22}">
      <dsp:nvSpPr>
        <dsp:cNvPr id="0" name=""/>
        <dsp:cNvSpPr/>
      </dsp:nvSpPr>
      <dsp:spPr>
        <a:xfrm>
          <a:off x="202631" y="12435"/>
          <a:ext cx="4547128" cy="454712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err="1" smtClean="0"/>
            <a:t>військова</a:t>
          </a:r>
          <a:r>
            <a:rPr lang="ru-RU" sz="4400" kern="1200" dirty="0" smtClean="0"/>
            <a:t> сила </a:t>
          </a:r>
          <a:endParaRPr lang="ru-RU" sz="4400" kern="1200" dirty="0"/>
        </a:p>
      </dsp:txBody>
      <dsp:txXfrm>
        <a:off x="837590" y="548640"/>
        <a:ext cx="2621767" cy="3474720"/>
      </dsp:txXfrm>
    </dsp:sp>
    <dsp:sp modelId="{DF828255-E40A-4C5F-9492-8D1039EA71CF}">
      <dsp:nvSpPr>
        <dsp:cNvPr id="0" name=""/>
        <dsp:cNvSpPr/>
      </dsp:nvSpPr>
      <dsp:spPr>
        <a:xfrm>
          <a:off x="3479840" y="12435"/>
          <a:ext cx="4547128" cy="4547128"/>
        </a:xfrm>
        <a:prstGeom prst="ellipse">
          <a:avLst/>
        </a:prstGeom>
        <a:solidFill>
          <a:schemeClr val="accent3">
            <a:alpha val="50000"/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smtClean="0"/>
            <a:t>авторитет</a:t>
          </a:r>
          <a:endParaRPr lang="ru-RU" sz="4400" kern="1200"/>
        </a:p>
      </dsp:txBody>
      <dsp:txXfrm>
        <a:off x="4770241" y="548640"/>
        <a:ext cx="2621767" cy="34747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17CE85-F5AA-4B74-A191-54E8EFA8611D}">
      <dsp:nvSpPr>
        <dsp:cNvPr id="0" name=""/>
        <dsp:cNvSpPr/>
      </dsp:nvSpPr>
      <dsp:spPr>
        <a:xfrm>
          <a:off x="0" y="6157"/>
          <a:ext cx="8229600" cy="14795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люди, які не знали закону, наважились на бунт проти царя: «Сталось те, що ніколи не траплялось, хевер (бідні люди) захопили в полон царя». </a:t>
          </a:r>
          <a:endParaRPr lang="ru-RU" sz="2100" kern="1200"/>
        </a:p>
      </dsp:txBody>
      <dsp:txXfrm>
        <a:off x="72227" y="78384"/>
        <a:ext cx="8085146" cy="1335120"/>
      </dsp:txXfrm>
    </dsp:sp>
    <dsp:sp modelId="{16227713-77BD-4C8F-A3BB-98DF60616EE4}">
      <dsp:nvSpPr>
        <dsp:cNvPr id="0" name=""/>
        <dsp:cNvSpPr/>
      </dsp:nvSpPr>
      <dsp:spPr>
        <a:xfrm>
          <a:off x="0" y="1546212"/>
          <a:ext cx="8229600" cy="1479574"/>
        </a:xfrm>
        <a:prstGeom prst="roundRect">
          <a:avLst/>
        </a:prstGeom>
        <a:solidFill>
          <a:schemeClr val="accent3">
            <a:hueOff val="8797670"/>
            <a:satOff val="-20044"/>
            <a:lumOff val="804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зруйнована</a:t>
          </a:r>
          <a:r>
            <a:rPr lang="ru-RU" sz="2100" kern="1200" dirty="0" smtClean="0"/>
            <a:t> і вся </a:t>
          </a:r>
          <a:r>
            <a:rPr lang="ru-RU" sz="2100" kern="1200" dirty="0" err="1" smtClean="0"/>
            <a:t>адміністративна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організація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знищений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господарський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апарат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епохи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Середнього</a:t>
          </a:r>
          <a:r>
            <a:rPr lang="ru-RU" sz="2100" kern="1200" dirty="0" smtClean="0"/>
            <a:t> , </a:t>
          </a:r>
          <a:r>
            <a:rPr lang="ru-RU" sz="2100" kern="1200" dirty="0" err="1" smtClean="0"/>
            <a:t>судова</a:t>
          </a:r>
          <a:r>
            <a:rPr lang="ru-RU" sz="2100" kern="1200" dirty="0" smtClean="0"/>
            <a:t> система («</a:t>
          </a:r>
          <a:r>
            <a:rPr lang="ru-RU" sz="2100" kern="1200" dirty="0" err="1" smtClean="0"/>
            <a:t>Руйнуються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архіви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нищаться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податкові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декларації</a:t>
          </a:r>
          <a:r>
            <a:rPr lang="ru-RU" sz="2100" kern="1200" dirty="0" smtClean="0"/>
            <a:t>, чиновники </a:t>
          </a:r>
          <a:r>
            <a:rPr lang="ru-RU" sz="2100" kern="1200" dirty="0" err="1" smtClean="0"/>
            <a:t>убиті</a:t>
          </a:r>
          <a:r>
            <a:rPr lang="ru-RU" sz="2100" kern="1200" dirty="0" smtClean="0"/>
            <a:t>, а </a:t>
          </a:r>
          <a:r>
            <a:rPr lang="ru-RU" sz="2100" kern="1200" dirty="0" err="1" smtClean="0"/>
            <a:t>їх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документи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забрані</a:t>
          </a:r>
          <a:r>
            <a:rPr lang="ru-RU" sz="2100" kern="1200" dirty="0" smtClean="0"/>
            <a:t>»). </a:t>
          </a:r>
          <a:endParaRPr lang="ru-RU" sz="2100" kern="1200" dirty="0"/>
        </a:p>
      </dsp:txBody>
      <dsp:txXfrm>
        <a:off x="72227" y="1618439"/>
        <a:ext cx="8085146" cy="1335120"/>
      </dsp:txXfrm>
    </dsp:sp>
    <dsp:sp modelId="{1EBEF5EA-4B26-4352-A847-2764409F4EAE}">
      <dsp:nvSpPr>
        <dsp:cNvPr id="0" name=""/>
        <dsp:cNvSpPr/>
      </dsp:nvSpPr>
      <dsp:spPr>
        <a:xfrm>
          <a:off x="0" y="3086267"/>
          <a:ext cx="8229600" cy="1479574"/>
        </a:xfrm>
        <a:prstGeom prst="roundRect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перерозподіл майна, власність фараона та знаті потрапила до рук селян і ремісників: «Той у кого не було майна, став власником багатств</a:t>
          </a:r>
          <a:endParaRPr lang="ru-RU" sz="2100" kern="1200"/>
        </a:p>
      </dsp:txBody>
      <dsp:txXfrm>
        <a:off x="72227" y="3158494"/>
        <a:ext cx="8085146" cy="13351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51C44-4035-4196-A704-423D71EE765C}">
      <dsp:nvSpPr>
        <dsp:cNvPr id="0" name=""/>
        <dsp:cNvSpPr/>
      </dsp:nvSpPr>
      <dsp:spPr>
        <a:xfrm>
          <a:off x="0" y="0"/>
          <a:ext cx="4572000" cy="4572000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8EDC06-5645-48A4-A51E-6D46B44A5A93}">
      <dsp:nvSpPr>
        <dsp:cNvPr id="0" name=""/>
        <dsp:cNvSpPr/>
      </dsp:nvSpPr>
      <dsp:spPr>
        <a:xfrm>
          <a:off x="2286000" y="0"/>
          <a:ext cx="5943600" cy="4572000"/>
        </a:xfrm>
        <a:prstGeom prst="rect">
          <a:avLst/>
        </a:prstGeom>
        <a:solidFill>
          <a:srgbClr val="FF0000"/>
        </a:solidFill>
        <a:ln w="381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соціальна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нерівність</a:t>
          </a:r>
          <a:r>
            <a:rPr lang="ru-RU" sz="1600" kern="1200" dirty="0" smtClean="0"/>
            <a:t>, рабство є </a:t>
          </a:r>
          <a:r>
            <a:rPr lang="ru-RU" sz="1600" kern="1200" dirty="0" err="1" smtClean="0"/>
            <a:t>нормальним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природним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явищем</a:t>
          </a:r>
          <a:endParaRPr lang="ru-RU" sz="1600" kern="1200" dirty="0"/>
        </a:p>
      </dsp:txBody>
      <dsp:txXfrm>
        <a:off x="2286000" y="0"/>
        <a:ext cx="5943600" cy="971549"/>
      </dsp:txXfrm>
    </dsp:sp>
    <dsp:sp modelId="{D7305103-65F1-47A9-BC4F-3D0C1512A566}">
      <dsp:nvSpPr>
        <dsp:cNvPr id="0" name=""/>
        <dsp:cNvSpPr/>
      </dsp:nvSpPr>
      <dsp:spPr>
        <a:xfrm>
          <a:off x="600074" y="971549"/>
          <a:ext cx="3371850" cy="3371850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5865114"/>
            <a:satOff val="-13363"/>
            <a:lumOff val="536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EAC2FF-5071-4F65-AE05-72A18EB0127D}">
      <dsp:nvSpPr>
        <dsp:cNvPr id="0" name=""/>
        <dsp:cNvSpPr/>
      </dsp:nvSpPr>
      <dsp:spPr>
        <a:xfrm>
          <a:off x="2286000" y="971549"/>
          <a:ext cx="5943600" cy="3371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5865114"/>
              <a:satOff val="-13363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раби почали «володіти вустами»</a:t>
          </a:r>
          <a:endParaRPr lang="ru-RU" sz="1600" kern="1200"/>
        </a:p>
      </dsp:txBody>
      <dsp:txXfrm>
        <a:off x="2286000" y="971549"/>
        <a:ext cx="5943600" cy="971550"/>
      </dsp:txXfrm>
    </dsp:sp>
    <dsp:sp modelId="{8FE385F9-B5A4-4018-8D4B-DC67C8A51EAA}">
      <dsp:nvSpPr>
        <dsp:cNvPr id="0" name=""/>
        <dsp:cNvSpPr/>
      </dsp:nvSpPr>
      <dsp:spPr>
        <a:xfrm>
          <a:off x="1200150" y="1943100"/>
          <a:ext cx="2171700" cy="2171700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11730227"/>
            <a:satOff val="-26725"/>
            <a:lumOff val="1072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8A2A7-B2BD-4134-9090-2783EA960F6A}">
      <dsp:nvSpPr>
        <dsp:cNvPr id="0" name=""/>
        <dsp:cNvSpPr/>
      </dsp:nvSpPr>
      <dsp:spPr>
        <a:xfrm>
          <a:off x="2286000" y="1943100"/>
          <a:ext cx="5943600" cy="2171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11730227"/>
              <a:satOff val="-26725"/>
              <a:lumOff val="107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люди заможні «поставлені до роботи над ручними млинами», «діти вельмож вигнані на вулицю», «цар захоплений бідними людьми», розкриті архіви та «розкрадені їх декларації»</a:t>
          </a:r>
          <a:endParaRPr lang="ru-RU" sz="1600" kern="1200"/>
        </a:p>
      </dsp:txBody>
      <dsp:txXfrm>
        <a:off x="2286000" y="1943100"/>
        <a:ext cx="5943600" cy="971550"/>
      </dsp:txXfrm>
    </dsp:sp>
    <dsp:sp modelId="{6E293E69-6AA3-48EE-A2AC-DF6E8724A5EA}">
      <dsp:nvSpPr>
        <dsp:cNvPr id="0" name=""/>
        <dsp:cNvSpPr/>
      </dsp:nvSpPr>
      <dsp:spPr>
        <a:xfrm>
          <a:off x="1800225" y="2914650"/>
          <a:ext cx="971549" cy="971549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1B544-3256-4B13-A702-4246E33F8FBA}">
      <dsp:nvSpPr>
        <dsp:cNvPr id="0" name=""/>
        <dsp:cNvSpPr/>
      </dsp:nvSpPr>
      <dsp:spPr>
        <a:xfrm>
          <a:off x="2286000" y="2914650"/>
          <a:ext cx="5943600" cy="9715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17595341"/>
              <a:satOff val="-40088"/>
              <a:lumOff val="160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заколотники не намагались зруйнувати рабство як соціальний інститут, а прагнули самі стати рабовласниками </a:t>
          </a:r>
          <a:endParaRPr lang="ru-RU" sz="1600" kern="1200"/>
        </a:p>
      </dsp:txBody>
      <dsp:txXfrm>
        <a:off x="2286000" y="2914650"/>
        <a:ext cx="5943600" cy="97154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316912-EA2C-4510-9822-80CCB12ACDB0}">
      <dsp:nvSpPr>
        <dsp:cNvPr id="0" name=""/>
        <dsp:cNvSpPr/>
      </dsp:nvSpPr>
      <dsp:spPr>
        <a:xfrm>
          <a:off x="40" y="989846"/>
          <a:ext cx="3845569" cy="15382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бездіяльність і брехливість фараона</a:t>
          </a:r>
          <a:endParaRPr lang="ru-RU" sz="2400" kern="1200"/>
        </a:p>
      </dsp:txBody>
      <dsp:txXfrm>
        <a:off x="40" y="989846"/>
        <a:ext cx="3845569" cy="1538227"/>
      </dsp:txXfrm>
    </dsp:sp>
    <dsp:sp modelId="{6C5845EB-5A54-4208-946A-2C4771B31825}">
      <dsp:nvSpPr>
        <dsp:cNvPr id="0" name=""/>
        <dsp:cNvSpPr/>
      </dsp:nvSpPr>
      <dsp:spPr>
        <a:xfrm>
          <a:off x="40" y="2528073"/>
          <a:ext cx="3845569" cy="105408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D32022-EB71-4FFB-A232-3D2023193EE0}">
      <dsp:nvSpPr>
        <dsp:cNvPr id="0" name=""/>
        <dsp:cNvSpPr/>
      </dsp:nvSpPr>
      <dsp:spPr>
        <a:xfrm>
          <a:off x="4383989" y="989846"/>
          <a:ext cx="3845569" cy="1538227"/>
        </a:xfrm>
        <a:prstGeom prst="rect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accent3">
              <a:hueOff val="17595341"/>
              <a:satOff val="-40088"/>
              <a:lumOff val="160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«Ти робив все, щоб викликати це. Країна стала отруйною травою, що знищує людей». </a:t>
          </a:r>
          <a:endParaRPr lang="ru-RU" sz="2400" kern="1200"/>
        </a:p>
      </dsp:txBody>
      <dsp:txXfrm>
        <a:off x="4383989" y="989846"/>
        <a:ext cx="3845569" cy="1538227"/>
      </dsp:txXfrm>
    </dsp:sp>
    <dsp:sp modelId="{B3B061BD-D2F7-43FE-A547-6766D213D3CA}">
      <dsp:nvSpPr>
        <dsp:cNvPr id="0" name=""/>
        <dsp:cNvSpPr/>
      </dsp:nvSpPr>
      <dsp:spPr>
        <a:xfrm>
          <a:off x="4383989" y="2528073"/>
          <a:ext cx="3845569" cy="1054080"/>
        </a:xfrm>
        <a:prstGeom prst="rect">
          <a:avLst/>
        </a:prstGeom>
        <a:solidFill>
          <a:schemeClr val="accent3">
            <a:tint val="40000"/>
            <a:alpha val="90000"/>
            <a:hueOff val="18197034"/>
            <a:satOff val="-35078"/>
            <a:lumOff val="1381"/>
            <a:alphaOff val="0"/>
          </a:schemeClr>
        </a:solidFill>
        <a:ln w="38100" cap="flat" cmpd="sng" algn="ctr">
          <a:solidFill>
            <a:schemeClr val="accent3">
              <a:tint val="40000"/>
              <a:alpha val="90000"/>
              <a:hueOff val="18197034"/>
              <a:satOff val="-35078"/>
              <a:lumOff val="13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CBBF32-3CCC-4427-B15C-FB58B30374F7}">
      <dsp:nvSpPr>
        <dsp:cNvPr id="0" name=""/>
        <dsp:cNvSpPr/>
      </dsp:nvSpPr>
      <dsp:spPr>
        <a:xfrm>
          <a:off x="0" y="29435"/>
          <a:ext cx="8229600" cy="145445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всі біди Єгипту припиняться, як тільки природний порядок буде відновлений</a:t>
          </a:r>
          <a:endParaRPr lang="ru-RU" sz="2600" kern="1200"/>
        </a:p>
      </dsp:txBody>
      <dsp:txXfrm>
        <a:off x="71001" y="100436"/>
        <a:ext cx="8087598" cy="1312454"/>
      </dsp:txXfrm>
    </dsp:sp>
    <dsp:sp modelId="{B4D28DAC-98CC-4781-A905-7F1CB091915C}">
      <dsp:nvSpPr>
        <dsp:cNvPr id="0" name=""/>
        <dsp:cNvSpPr/>
      </dsp:nvSpPr>
      <dsp:spPr>
        <a:xfrm>
          <a:off x="0" y="1558771"/>
          <a:ext cx="8229600" cy="1454456"/>
        </a:xfrm>
        <a:prstGeom prst="roundRect">
          <a:avLst/>
        </a:prstGeom>
        <a:solidFill>
          <a:schemeClr val="accent3">
            <a:hueOff val="8797670"/>
            <a:satOff val="-20044"/>
            <a:lumOff val="804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«Але все буде добре, коли будуть відновлені всі посади та знать номів буде стояти і радіти, спостерігаючи за радістю в своїх будинках»</a:t>
          </a:r>
          <a:endParaRPr lang="ru-RU" sz="2600" kern="1200"/>
        </a:p>
      </dsp:txBody>
      <dsp:txXfrm>
        <a:off x="71001" y="1629772"/>
        <a:ext cx="8087598" cy="1312454"/>
      </dsp:txXfrm>
    </dsp:sp>
    <dsp:sp modelId="{681903F6-87D2-44A0-83E9-05C05DCA9372}">
      <dsp:nvSpPr>
        <dsp:cNvPr id="0" name=""/>
        <dsp:cNvSpPr/>
      </dsp:nvSpPr>
      <dsp:spPr>
        <a:xfrm>
          <a:off x="0" y="3088108"/>
          <a:ext cx="8229600" cy="1454456"/>
        </a:xfrm>
        <a:prstGeom prst="roundRect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«Знищуйте ворогів благородної столиці». </a:t>
          </a:r>
          <a:endParaRPr lang="ru-RU" sz="2600" kern="1200"/>
        </a:p>
      </dsp:txBody>
      <dsp:txXfrm>
        <a:off x="71001" y="3159109"/>
        <a:ext cx="8087598" cy="1312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9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z="4800" dirty="0" smtClean="0"/>
              <a:t>В Єгипті та Вавилоні</a:t>
            </a:r>
            <a:endParaRPr lang="ru-RU" sz="4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Політична думка 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0657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611358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Джерела влади</a:t>
            </a:r>
            <a:endParaRPr lang="ru-RU" dirty="0"/>
          </a:p>
        </p:txBody>
      </p:sp>
      <p:pic>
        <p:nvPicPr>
          <p:cNvPr id="4098" name="Picture 2" descr="C:\Users\User\Desktop\завантаження (12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664"/>
            <a:ext cx="160020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Pharaoh.svg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2438" y="4437112"/>
            <a:ext cx="3143251" cy="403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4413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події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громадянської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війни</a:t>
            </a:r>
            <a:r>
              <a:rPr lang="ru-RU" dirty="0">
                <a:solidFill>
                  <a:srgbClr val="FF0000"/>
                </a:solidFill>
              </a:rPr>
              <a:t> в </a:t>
            </a:r>
            <a:r>
              <a:rPr lang="ru-RU" dirty="0" err="1">
                <a:solidFill>
                  <a:srgbClr val="FF0000"/>
                </a:solidFill>
              </a:rPr>
              <a:t>Єгипті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близько</a:t>
            </a:r>
            <a:r>
              <a:rPr lang="ru-RU" dirty="0">
                <a:solidFill>
                  <a:srgbClr val="FF0000"/>
                </a:solidFill>
              </a:rPr>
              <a:t> 1750 р. до </a:t>
            </a:r>
            <a:r>
              <a:rPr lang="ru-RU" dirty="0" err="1">
                <a:solidFill>
                  <a:srgbClr val="FF0000"/>
                </a:solidFill>
              </a:rPr>
              <a:t>н.е</a:t>
            </a:r>
            <a:r>
              <a:rPr lang="ru-RU" dirty="0">
                <a:solidFill>
                  <a:srgbClr val="FF0000"/>
                </a:solidFill>
              </a:rPr>
              <a:t>.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err="1" smtClean="0"/>
              <a:t>відбулось</a:t>
            </a:r>
            <a:r>
              <a:rPr lang="ru-RU" dirty="0" smtClean="0"/>
              <a:t>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богами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smtClean="0"/>
              <a:t>порядку</a:t>
            </a:r>
          </a:p>
          <a:p>
            <a:r>
              <a:rPr lang="ru-RU" dirty="0" smtClean="0"/>
              <a:t> «</a:t>
            </a:r>
            <a:r>
              <a:rPr lang="ru-RU" dirty="0"/>
              <a:t>Людина </a:t>
            </a:r>
            <a:r>
              <a:rPr lang="ru-RU" dirty="0" err="1"/>
              <a:t>бачить</a:t>
            </a:r>
            <a:r>
              <a:rPr lang="ru-RU" dirty="0"/>
              <a:t> ворога у </a:t>
            </a:r>
            <a:r>
              <a:rPr lang="ru-RU" dirty="0" err="1"/>
              <a:t>власному</a:t>
            </a:r>
            <a:r>
              <a:rPr lang="ru-RU" dirty="0"/>
              <a:t> </a:t>
            </a:r>
            <a:r>
              <a:rPr lang="ru-RU" dirty="0" err="1"/>
              <a:t>синові</a:t>
            </a:r>
            <a:r>
              <a:rPr lang="ru-RU" dirty="0"/>
              <a:t>», «</a:t>
            </a:r>
            <a:r>
              <a:rPr lang="ru-RU" dirty="0" err="1"/>
              <a:t>всі</a:t>
            </a:r>
            <a:r>
              <a:rPr lang="ru-RU" dirty="0"/>
              <a:t> посади не на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, як </a:t>
            </a:r>
            <a:r>
              <a:rPr lang="ru-RU" dirty="0" err="1"/>
              <a:t>перелякане</a:t>
            </a:r>
            <a:r>
              <a:rPr lang="ru-RU" dirty="0"/>
              <a:t> стадо без пастуха», «земля перевернулась, як гончарне коло</a:t>
            </a:r>
            <a:r>
              <a:rPr lang="ru-RU" dirty="0" smtClean="0"/>
              <a:t>»</a:t>
            </a:r>
          </a:p>
          <a:p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призвела</a:t>
            </a:r>
            <a:r>
              <a:rPr lang="ru-RU" dirty="0"/>
              <a:t> до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в </a:t>
            </a:r>
            <a:r>
              <a:rPr lang="ru-RU" dirty="0" err="1"/>
              <a:t>середині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зникла</a:t>
            </a:r>
            <a:r>
              <a:rPr lang="ru-RU" dirty="0"/>
              <a:t> низка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розпочався</a:t>
            </a:r>
            <a:r>
              <a:rPr lang="ru-RU" dirty="0"/>
              <a:t> голод («люди </a:t>
            </a:r>
            <a:r>
              <a:rPr lang="ru-RU" dirty="0" err="1"/>
              <a:t>Єгипту</a:t>
            </a:r>
            <a:r>
              <a:rPr lang="ru-RU" dirty="0"/>
              <a:t> </a:t>
            </a:r>
            <a:r>
              <a:rPr lang="ru-RU" dirty="0" err="1"/>
              <a:t>їдять</a:t>
            </a:r>
            <a:r>
              <a:rPr lang="ru-RU" dirty="0"/>
              <a:t> траву та </a:t>
            </a:r>
            <a:r>
              <a:rPr lang="ru-RU" dirty="0" err="1"/>
              <a:t>запивають</a:t>
            </a:r>
            <a:r>
              <a:rPr lang="ru-RU" dirty="0"/>
              <a:t> водою»). </a:t>
            </a: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«</a:t>
            </a:r>
            <a:r>
              <a:rPr lang="ru-RU" dirty="0" err="1"/>
              <a:t>Речення</a:t>
            </a:r>
            <a:r>
              <a:rPr lang="ru-RU" dirty="0"/>
              <a:t> </a:t>
            </a:r>
            <a:r>
              <a:rPr lang="ru-RU" dirty="0" err="1"/>
              <a:t>Іпусера</a:t>
            </a:r>
            <a:r>
              <a:rPr lang="ru-RU" dirty="0" smtClean="0"/>
              <a:t>» 18 ст.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145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9568268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Громадянська війна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623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180062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Соціальна нерівність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6937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2196202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Причини громадянської війни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430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5215415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відновлення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752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завантаження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96944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820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370361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319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 smtClean="0"/>
              <a:t>4 тис. до н.е. – 641 р. (завоювання мусульманами)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err="1" smtClean="0"/>
              <a:t>Повчання</a:t>
            </a:r>
            <a:r>
              <a:rPr lang="ru-RU" dirty="0" smtClean="0"/>
              <a:t> </a:t>
            </a:r>
            <a:r>
              <a:rPr lang="ru-RU" dirty="0" err="1"/>
              <a:t>Птахотепа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err="1"/>
              <a:t>Послання</a:t>
            </a:r>
            <a:r>
              <a:rPr lang="ru-RU" dirty="0"/>
              <a:t> </a:t>
            </a:r>
            <a:r>
              <a:rPr lang="ru-RU" dirty="0" err="1"/>
              <a:t>гераклеопольського</a:t>
            </a:r>
            <a:r>
              <a:rPr lang="ru-RU" dirty="0"/>
              <a:t> царя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синові</a:t>
            </a:r>
            <a:r>
              <a:rPr lang="ru-RU" dirty="0"/>
              <a:t> </a:t>
            </a:r>
            <a:r>
              <a:rPr lang="ru-RU" dirty="0" err="1"/>
              <a:t>Мерікара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err="1"/>
              <a:t>Речення</a:t>
            </a:r>
            <a:r>
              <a:rPr lang="ru-RU" dirty="0"/>
              <a:t> </a:t>
            </a:r>
            <a:r>
              <a:rPr lang="ru-RU" dirty="0" err="1" smtClean="0"/>
              <a:t>Іпусера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dirty="0" err="1" smtClean="0"/>
              <a:t>Пророцтво</a:t>
            </a:r>
            <a:r>
              <a:rPr lang="ru-RU" dirty="0" smtClean="0"/>
              <a:t> </a:t>
            </a:r>
            <a:r>
              <a:rPr lang="ru-RU" dirty="0" err="1"/>
              <a:t>Неферті</a:t>
            </a:r>
            <a:r>
              <a:rPr lang="ru-RU" dirty="0"/>
              <a:t>»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484512"/>
          </a:xfrm>
        </p:spPr>
        <p:txBody>
          <a:bodyPr>
            <a:normAutofit/>
          </a:bodyPr>
          <a:lstStyle/>
          <a:p>
            <a:r>
              <a:rPr lang="uk-UA" dirty="0" smtClean="0"/>
              <a:t>Стародавній </a:t>
            </a:r>
            <a:br>
              <a:rPr lang="uk-UA" dirty="0" smtClean="0"/>
            </a:br>
            <a:r>
              <a:rPr lang="uk-UA" dirty="0" smtClean="0"/>
              <a:t>Єгипет</a:t>
            </a:r>
            <a:endParaRPr lang="ru-RU" dirty="0"/>
          </a:p>
        </p:txBody>
      </p:sp>
      <p:pic>
        <p:nvPicPr>
          <p:cNvPr id="1026" name="Picture 2" descr="C:\Users\User\Desktop\завантаження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16632"/>
            <a:ext cx="4849415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7716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завантаження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260647"/>
            <a:ext cx="3024336" cy="313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images (10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938" y="1844824"/>
            <a:ext cx="2850182" cy="310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завантаження (20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198627"/>
            <a:ext cx="3600400" cy="3492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900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898366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«</a:t>
            </a:r>
            <a:r>
              <a:rPr lang="ru-RU" sz="2800" dirty="0" err="1">
                <a:solidFill>
                  <a:srgbClr val="FF0000"/>
                </a:solidFill>
              </a:rPr>
              <a:t>Повчання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Птахотепа</a:t>
            </a:r>
            <a:r>
              <a:rPr lang="ru-RU" sz="2800" dirty="0">
                <a:solidFill>
                  <a:srgbClr val="FF0000"/>
                </a:solidFill>
              </a:rPr>
              <a:t>», авторства </a:t>
            </a:r>
            <a:r>
              <a:rPr lang="ru-RU" sz="2800" dirty="0" err="1">
                <a:solidFill>
                  <a:srgbClr val="FF0000"/>
                </a:solidFill>
              </a:rPr>
              <a:t>візира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єгипетського</a:t>
            </a:r>
            <a:r>
              <a:rPr lang="ru-RU" sz="2800" dirty="0">
                <a:solidFill>
                  <a:srgbClr val="FF0000"/>
                </a:solidFill>
              </a:rPr>
              <a:t> фараона </a:t>
            </a:r>
            <a:r>
              <a:rPr lang="ru-RU" sz="2800" dirty="0" err="1">
                <a:solidFill>
                  <a:srgbClr val="FF0000"/>
                </a:solidFill>
              </a:rPr>
              <a:t>Айсеса</a:t>
            </a:r>
            <a:r>
              <a:rPr lang="ru-RU" sz="2800" dirty="0">
                <a:solidFill>
                  <a:srgbClr val="FF0000"/>
                </a:solidFill>
              </a:rPr>
              <a:t> (2690–2625 роки до </a:t>
            </a:r>
            <a:r>
              <a:rPr lang="ru-RU" sz="2800" dirty="0" err="1">
                <a:solidFill>
                  <a:srgbClr val="FF0000"/>
                </a:solidFill>
              </a:rPr>
              <a:t>н.е</a:t>
            </a:r>
            <a:r>
              <a:rPr lang="ru-RU" sz="2800" dirty="0" smtClean="0">
                <a:solidFill>
                  <a:srgbClr val="FF0000"/>
                </a:solidFill>
              </a:rPr>
              <a:t>.)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015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Непорушна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тих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на </a:t>
            </a:r>
            <a:r>
              <a:rPr lang="ru-RU" dirty="0" err="1"/>
              <a:t>нижчих</a:t>
            </a:r>
            <a:r>
              <a:rPr lang="ru-RU" dirty="0"/>
              <a:t> </a:t>
            </a:r>
            <a:r>
              <a:rPr lang="ru-RU" dirty="0" err="1"/>
              <a:t>щаблях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драбини</a:t>
            </a:r>
            <a:r>
              <a:rPr lang="ru-RU" dirty="0"/>
              <a:t> </a:t>
            </a:r>
            <a:r>
              <a:rPr lang="ru-RU" dirty="0" err="1"/>
              <a:t>закликає</a:t>
            </a:r>
            <a:r>
              <a:rPr lang="ru-RU" dirty="0"/>
              <a:t> «перед </a:t>
            </a:r>
            <a:r>
              <a:rPr lang="ru-RU" dirty="0" err="1"/>
              <a:t>вищими</a:t>
            </a:r>
            <a:r>
              <a:rPr lang="ru-RU" dirty="0"/>
              <a:t> </a:t>
            </a:r>
            <a:r>
              <a:rPr lang="ru-RU" dirty="0" err="1"/>
              <a:t>опустити</a:t>
            </a:r>
            <a:r>
              <a:rPr lang="ru-RU" dirty="0"/>
              <a:t> руки і </a:t>
            </a:r>
            <a:r>
              <a:rPr lang="ru-RU" dirty="0" err="1"/>
              <a:t>зігнути</a:t>
            </a:r>
            <a:r>
              <a:rPr lang="ru-RU" dirty="0"/>
              <a:t> спину».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Суспільна ієрархія</a:t>
            </a:r>
            <a:endParaRPr lang="ru-RU" dirty="0"/>
          </a:p>
        </p:txBody>
      </p:sp>
      <p:pic>
        <p:nvPicPr>
          <p:cNvPr id="3075" name="Picture 3" descr="C:\Users\User\Desktop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92696"/>
            <a:ext cx="3728790" cy="244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User\Desktop\330px-Louvre-antiquites-egyptiennes-p1020372_Cropped_and_bg_reduc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293096"/>
            <a:ext cx="3672408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63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5016217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 smtClean="0"/>
              <a:t>суспільства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7005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316007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Послання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гераклеопольського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царя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своєму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синові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Мерікара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(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XXII – XX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ст. до </a:t>
            </a: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н.е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639285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1736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повинен </a:t>
            </a:r>
            <a:r>
              <a:rPr lang="ru-RU" dirty="0"/>
              <a:t>бути </a:t>
            </a:r>
            <a:r>
              <a:rPr lang="ru-RU" dirty="0" err="1"/>
              <a:t>всезнаючим</a:t>
            </a:r>
            <a:r>
              <a:rPr lang="ru-RU" dirty="0"/>
              <a:t>, </a:t>
            </a:r>
            <a:r>
              <a:rPr lang="ru-RU" dirty="0" err="1"/>
              <a:t>уміти</a:t>
            </a:r>
            <a:r>
              <a:rPr lang="ru-RU" dirty="0"/>
              <a:t> </a:t>
            </a:r>
            <a:r>
              <a:rPr lang="ru-RU" dirty="0" err="1"/>
              <a:t>переконувати</a:t>
            </a:r>
            <a:r>
              <a:rPr lang="ru-RU" dirty="0"/>
              <a:t> людей не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військової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а </a:t>
            </a:r>
            <a:r>
              <a:rPr lang="ru-RU" dirty="0" err="1"/>
              <a:t>влучно</a:t>
            </a:r>
            <a:r>
              <a:rPr lang="ru-RU" dirty="0"/>
              <a:t> </a:t>
            </a:r>
            <a:r>
              <a:rPr lang="ru-RU" dirty="0" err="1"/>
              <a:t>сказаного</a:t>
            </a:r>
            <a:r>
              <a:rPr lang="ru-RU" dirty="0"/>
              <a:t> слова.</a:t>
            </a:r>
          </a:p>
          <a:p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/>
              <a:t>ораторською</a:t>
            </a:r>
            <a:r>
              <a:rPr lang="ru-RU" dirty="0"/>
              <a:t> </a:t>
            </a:r>
            <a:r>
              <a:rPr lang="ru-RU" dirty="0" err="1" smtClean="0"/>
              <a:t>майстерністю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/>
              <a:t>осягнення</a:t>
            </a:r>
            <a:r>
              <a:rPr lang="ru-RU" dirty="0"/>
              <a:t> </a:t>
            </a:r>
            <a:r>
              <a:rPr lang="ru-RU" dirty="0" err="1"/>
              <a:t>мудрості</a:t>
            </a:r>
            <a:r>
              <a:rPr lang="ru-RU" dirty="0"/>
              <a:t> шляхом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настанов</a:t>
            </a:r>
            <a:r>
              <a:rPr lang="ru-RU" dirty="0"/>
              <a:t> </a:t>
            </a:r>
            <a:r>
              <a:rPr lang="ru-RU" dirty="0" err="1" smtClean="0"/>
              <a:t>предків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Побожність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і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старих</a:t>
            </a:r>
            <a:r>
              <a:rPr lang="ru-RU" dirty="0"/>
              <a:t> </a:t>
            </a:r>
            <a:r>
              <a:rPr lang="ru-RU" dirty="0" err="1"/>
              <a:t>пам’ятників</a:t>
            </a:r>
            <a:r>
              <a:rPr lang="ru-RU" dirty="0"/>
              <a:t> і </a:t>
            </a:r>
            <a:r>
              <a:rPr lang="ru-RU" dirty="0" err="1"/>
              <a:t>вівтарів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бути </a:t>
            </a:r>
            <a:r>
              <a:rPr lang="ru-RU" dirty="0" err="1" smtClean="0"/>
              <a:t>доброзичливим</a:t>
            </a:r>
            <a:endParaRPr lang="ru-RU" dirty="0" smtClean="0"/>
          </a:p>
          <a:p>
            <a:r>
              <a:rPr lang="ru-RU" dirty="0" err="1" smtClean="0"/>
              <a:t>дбати</a:t>
            </a:r>
            <a:r>
              <a:rPr lang="ru-RU" dirty="0" smtClean="0"/>
              <a:t> </a:t>
            </a:r>
            <a:r>
              <a:rPr lang="ru-RU" dirty="0"/>
              <a:t>про </a:t>
            </a:r>
            <a:r>
              <a:rPr lang="ru-RU" dirty="0" err="1"/>
              <a:t>добробут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підданих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ставленні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багатих</a:t>
            </a:r>
            <a:r>
              <a:rPr lang="ru-RU" dirty="0"/>
              <a:t> і </a:t>
            </a:r>
            <a:r>
              <a:rPr lang="ru-RU" dirty="0" err="1"/>
              <a:t>знатних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оголошувались</a:t>
            </a:r>
            <a:r>
              <a:rPr lang="ru-RU" dirty="0"/>
              <a:t> опорою </a:t>
            </a:r>
            <a:r>
              <a:rPr lang="ru-RU" dirty="0" err="1" smtClean="0"/>
              <a:t>володаря</a:t>
            </a:r>
            <a:endParaRPr lang="ru-RU" dirty="0" smtClean="0"/>
          </a:p>
          <a:p>
            <a:r>
              <a:rPr lang="ru-RU" dirty="0" err="1" smtClean="0"/>
              <a:t>дбати</a:t>
            </a:r>
            <a:r>
              <a:rPr lang="ru-RU" dirty="0" smtClean="0"/>
              <a:t> </a:t>
            </a:r>
            <a:r>
              <a:rPr lang="ru-RU" dirty="0"/>
              <a:t>про </a:t>
            </a:r>
            <a:r>
              <a:rPr lang="ru-RU" dirty="0" err="1"/>
              <a:t>молодих</a:t>
            </a:r>
            <a:r>
              <a:rPr lang="ru-RU" dirty="0"/>
              <a:t> </a:t>
            </a:r>
            <a:r>
              <a:rPr lang="ru-RU" dirty="0" err="1"/>
              <a:t>воїнів</a:t>
            </a:r>
            <a:r>
              <a:rPr lang="ru-RU" dirty="0"/>
              <a:t>, </a:t>
            </a:r>
            <a:r>
              <a:rPr lang="ru-RU" dirty="0" err="1"/>
              <a:t>гарантуючи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кар’єрне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та </a:t>
            </a:r>
            <a:r>
              <a:rPr lang="ru-RU" dirty="0" err="1"/>
              <a:t>забезпечуючи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майном</a:t>
            </a:r>
            <a:r>
              <a:rPr lang="ru-RU" dirty="0"/>
              <a:t>, землею, </a:t>
            </a:r>
            <a:r>
              <a:rPr lang="ru-RU" dirty="0" err="1"/>
              <a:t>худобою</a:t>
            </a:r>
            <a:r>
              <a:rPr lang="ru-RU" dirty="0"/>
              <a:t> і под. </a:t>
            </a:r>
            <a:endParaRPr lang="ru-RU" dirty="0" smtClean="0"/>
          </a:p>
          <a:p>
            <a:r>
              <a:rPr lang="ru-RU" dirty="0" smtClean="0"/>
              <a:t>бути </a:t>
            </a:r>
            <a:r>
              <a:rPr lang="ru-RU" dirty="0" err="1"/>
              <a:t>справедливим</a:t>
            </a:r>
            <a:r>
              <a:rPr lang="ru-RU" dirty="0"/>
              <a:t> («</a:t>
            </a:r>
            <a:r>
              <a:rPr lang="ru-RU" dirty="0" err="1"/>
              <a:t>остерігайся</a:t>
            </a:r>
            <a:r>
              <a:rPr lang="ru-RU" dirty="0"/>
              <a:t> </a:t>
            </a:r>
            <a:r>
              <a:rPr lang="ru-RU" dirty="0" err="1"/>
              <a:t>карати</a:t>
            </a:r>
            <a:r>
              <a:rPr lang="ru-RU" dirty="0"/>
              <a:t> несправедливо», «</a:t>
            </a:r>
            <a:r>
              <a:rPr lang="ru-RU" dirty="0" err="1"/>
              <a:t>розбирайся</a:t>
            </a:r>
            <a:r>
              <a:rPr lang="ru-RU" dirty="0"/>
              <a:t> у </a:t>
            </a:r>
            <a:r>
              <a:rPr lang="ru-RU" dirty="0" err="1"/>
              <a:t>судових</a:t>
            </a:r>
            <a:r>
              <a:rPr lang="ru-RU" dirty="0"/>
              <a:t> справах»), </a:t>
            </a:r>
            <a:r>
              <a:rPr lang="ru-RU" dirty="0" err="1"/>
              <a:t>дбати</a:t>
            </a:r>
            <a:r>
              <a:rPr lang="ru-RU" dirty="0"/>
              <a:t> про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підданих</a:t>
            </a:r>
            <a:r>
              <a:rPr lang="ru-RU" dirty="0"/>
              <a:t> («</a:t>
            </a:r>
            <a:r>
              <a:rPr lang="ru-RU" dirty="0" err="1"/>
              <a:t>зроби</a:t>
            </a:r>
            <a:r>
              <a:rPr lang="ru-RU" dirty="0"/>
              <a:t> так,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замовк</a:t>
            </a:r>
            <a:r>
              <a:rPr lang="ru-RU" dirty="0"/>
              <a:t> той, </a:t>
            </a:r>
            <a:r>
              <a:rPr lang="ru-RU" dirty="0" err="1"/>
              <a:t>хто</a:t>
            </a:r>
            <a:r>
              <a:rPr lang="ru-RU" dirty="0"/>
              <a:t> плаче», «не утискай вдову</a:t>
            </a:r>
            <a:r>
              <a:rPr lang="ru-RU" dirty="0" smtClean="0"/>
              <a:t>»)</a:t>
            </a:r>
          </a:p>
          <a:p>
            <a:r>
              <a:rPr lang="ru-RU" dirty="0" smtClean="0"/>
              <a:t> </a:t>
            </a:r>
            <a:r>
              <a:rPr lang="ru-RU" dirty="0"/>
              <a:t>бути </a:t>
            </a:r>
            <a:r>
              <a:rPr lang="ru-RU" dirty="0" err="1"/>
              <a:t>милосердним</a:t>
            </a:r>
            <a:r>
              <a:rPr lang="ru-RU" dirty="0"/>
              <a:t> («не убивай, карай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побиття</a:t>
            </a:r>
            <a:r>
              <a:rPr lang="ru-RU" dirty="0"/>
              <a:t> і </a:t>
            </a:r>
            <a:r>
              <a:rPr lang="ru-RU" dirty="0" err="1"/>
              <a:t>ув’язнення</a:t>
            </a:r>
            <a:r>
              <a:rPr lang="ru-RU" dirty="0" smtClean="0"/>
              <a:t>»)</a:t>
            </a:r>
          </a:p>
          <a:p>
            <a:r>
              <a:rPr lang="ru-RU" dirty="0" err="1" smtClean="0"/>
              <a:t>мужнім</a:t>
            </a:r>
            <a:r>
              <a:rPr lang="ru-RU" dirty="0" smtClean="0"/>
              <a:t> </a:t>
            </a:r>
            <a:r>
              <a:rPr lang="ru-RU" dirty="0"/>
              <a:t>(«будь </a:t>
            </a:r>
            <a:r>
              <a:rPr lang="ru-RU" dirty="0" err="1"/>
              <a:t>хоробрим</a:t>
            </a:r>
            <a:r>
              <a:rPr lang="ru-RU" dirty="0"/>
              <a:t>, таким як я </a:t>
            </a:r>
            <a:r>
              <a:rPr lang="ru-RU" dirty="0" err="1"/>
              <a:t>був</a:t>
            </a:r>
            <a:r>
              <a:rPr lang="ru-RU" dirty="0" smtClean="0"/>
              <a:t>»)</a:t>
            </a:r>
          </a:p>
          <a:p>
            <a:r>
              <a:rPr lang="ru-RU" dirty="0" err="1" smtClean="0"/>
              <a:t>богобоязним</a:t>
            </a:r>
            <a:r>
              <a:rPr lang="ru-RU" dirty="0" smtClean="0"/>
              <a:t> </a:t>
            </a:r>
            <a:r>
              <a:rPr lang="ru-RU" dirty="0"/>
              <a:t>(«</a:t>
            </a:r>
            <a:r>
              <a:rPr lang="ru-RU" dirty="0" err="1"/>
              <a:t>створюй</a:t>
            </a:r>
            <a:r>
              <a:rPr lang="ru-RU" dirty="0"/>
              <a:t> </a:t>
            </a:r>
            <a:r>
              <a:rPr lang="ru-RU" dirty="0" err="1"/>
              <a:t>прекрасні</a:t>
            </a:r>
            <a:r>
              <a:rPr lang="ru-RU" dirty="0"/>
              <a:t> </a:t>
            </a:r>
            <a:r>
              <a:rPr lang="ru-RU" dirty="0" err="1"/>
              <a:t>пам’ятники</a:t>
            </a:r>
            <a:r>
              <a:rPr lang="ru-RU" dirty="0"/>
              <a:t> для бога, </a:t>
            </a:r>
            <a:r>
              <a:rPr lang="ru-RU" dirty="0" err="1"/>
              <a:t>живе</a:t>
            </a:r>
            <a:r>
              <a:rPr lang="ru-RU" dirty="0"/>
              <a:t> в них </a:t>
            </a:r>
            <a:r>
              <a:rPr lang="ru-RU" dirty="0" err="1"/>
              <a:t>ім’я</a:t>
            </a:r>
            <a:r>
              <a:rPr lang="ru-RU" dirty="0"/>
              <a:t> того,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», «</a:t>
            </a:r>
            <a:r>
              <a:rPr lang="ru-RU" dirty="0" err="1"/>
              <a:t>укріплюй</a:t>
            </a:r>
            <a:r>
              <a:rPr lang="ru-RU" dirty="0"/>
              <a:t> </a:t>
            </a:r>
            <a:r>
              <a:rPr lang="ru-RU" dirty="0" err="1"/>
              <a:t>жертовники</a:t>
            </a:r>
            <a:r>
              <a:rPr lang="ru-RU" dirty="0"/>
              <a:t>, </a:t>
            </a:r>
            <a:r>
              <a:rPr lang="ru-RU" dirty="0" err="1"/>
              <a:t>шануй</a:t>
            </a:r>
            <a:r>
              <a:rPr lang="ru-RU" dirty="0"/>
              <a:t> бога»). </a:t>
            </a:r>
            <a:endParaRPr lang="ru-RU" dirty="0" smtClean="0"/>
          </a:p>
          <a:p>
            <a:r>
              <a:rPr lang="ru-RU" dirty="0" err="1" smtClean="0"/>
              <a:t>судити</a:t>
            </a:r>
            <a:r>
              <a:rPr lang="ru-RU" dirty="0" smtClean="0"/>
              <a:t> </a:t>
            </a:r>
            <a:r>
              <a:rPr lang="ru-RU" dirty="0" err="1"/>
              <a:t>людину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справами, а не </a:t>
            </a:r>
            <a:r>
              <a:rPr lang="ru-RU" dirty="0" err="1"/>
              <a:t>соціальним</a:t>
            </a:r>
            <a:r>
              <a:rPr lang="ru-RU" dirty="0"/>
              <a:t> статусом: «Не </a:t>
            </a:r>
            <a:r>
              <a:rPr lang="ru-RU" dirty="0" err="1"/>
              <a:t>роби</a:t>
            </a:r>
            <a:r>
              <a:rPr lang="ru-RU" dirty="0"/>
              <a:t> </a:t>
            </a:r>
            <a:r>
              <a:rPr lang="ru-RU" dirty="0" err="1"/>
              <a:t>різниці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сином</a:t>
            </a:r>
            <a:r>
              <a:rPr lang="ru-RU" dirty="0"/>
              <a:t> </a:t>
            </a:r>
            <a:r>
              <a:rPr lang="ru-RU" dirty="0" err="1"/>
              <a:t>знатної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і простолюдином. </a:t>
            </a:r>
            <a:r>
              <a:rPr lang="ru-RU" dirty="0" err="1"/>
              <a:t>Наближуй</a:t>
            </a:r>
            <a:r>
              <a:rPr lang="ru-RU" dirty="0"/>
              <a:t> до себе </a:t>
            </a:r>
            <a:r>
              <a:rPr lang="ru-RU" dirty="0" err="1"/>
              <a:t>людину</a:t>
            </a:r>
            <a:r>
              <a:rPr lang="ru-RU" dirty="0"/>
              <a:t>, </a:t>
            </a:r>
            <a:r>
              <a:rPr lang="ru-RU" dirty="0" err="1"/>
              <a:t>оцінюючи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».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Особисті якості фараона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6059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614</TotalTime>
  <Words>727</Words>
  <Application>Microsoft Office PowerPoint</Application>
  <PresentationFormat>Экран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Бумажная</vt:lpstr>
      <vt:lpstr>Політична думка </vt:lpstr>
      <vt:lpstr>план</vt:lpstr>
      <vt:lpstr>Стародавній  Єгипет</vt:lpstr>
      <vt:lpstr>Презентация PowerPoint</vt:lpstr>
      <vt:lpstr>«Повчання Птахотепа», авторства візира єгипетського фараона Айсеса (2690–2625 роки до н.е.)</vt:lpstr>
      <vt:lpstr>Суспільна ієрархія</vt:lpstr>
      <vt:lpstr>принципи побудови суспільства</vt:lpstr>
      <vt:lpstr>«Послання гераклеопольського царя своєму синові Мерікара» (бл. XXII – XX ст. до н.е.)</vt:lpstr>
      <vt:lpstr>Особисті якості фараона</vt:lpstr>
      <vt:lpstr>Джерела влади</vt:lpstr>
      <vt:lpstr>«Речення Іпусера» 18 ст.</vt:lpstr>
      <vt:lpstr>Громадянська війна</vt:lpstr>
      <vt:lpstr>Соціальна нерівність</vt:lpstr>
      <vt:lpstr>Причини громадянської війни </vt:lpstr>
      <vt:lpstr>відновлення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2022-09-22T20:02:34Z</dcterms:created>
  <dcterms:modified xsi:type="dcterms:W3CDTF">2022-09-30T19:04:54Z</dcterms:modified>
</cp:coreProperties>
</file>