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HAT9_vJ_Y&amp;t=19s" TargetMode="External"/><Relationship Id="rId2" Type="http://schemas.openxmlformats.org/officeDocument/2006/relationships/hyperlink" Target="https://quizterra.com/ru/kakov-vas-tala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F4EIc4SIi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9707-3834-45BC-B9B5-DAF05A206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Коучинг і </a:t>
            </a:r>
            <a:r>
              <a:rPr lang="ru-RU" dirty="0" err="1"/>
              <a:t>коучинговий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80CBD3-DFE8-49A6-9416-5C5750C82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Поняття</a:t>
            </a:r>
            <a:r>
              <a:rPr lang="ru-RU" dirty="0"/>
              <a:t> коучингу</a:t>
            </a:r>
          </a:p>
          <a:p>
            <a:r>
              <a:rPr lang="ru-RU" dirty="0"/>
              <a:t>2.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коучингу</a:t>
            </a:r>
          </a:p>
          <a:p>
            <a:r>
              <a:rPr lang="ru-RU" dirty="0"/>
              <a:t>3. </a:t>
            </a:r>
            <a:r>
              <a:rPr lang="ru-RU" dirty="0" err="1"/>
              <a:t>Коучинговий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Інструменти</a:t>
            </a:r>
            <a:r>
              <a:rPr lang="ru-RU" dirty="0"/>
              <a:t> коучингу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589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C3518-1937-4968-9F68-46EFD20E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Коучинговий</a:t>
            </a:r>
            <a:r>
              <a:rPr lang="uk-UA" dirty="0"/>
              <a:t> процес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C2C2A4-9C45-46FC-BEC2-AA8A496F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67" t="21460" r="20319" b="4595"/>
          <a:stretch/>
        </p:blipFill>
        <p:spPr>
          <a:xfrm>
            <a:off x="3661930" y="1526959"/>
            <a:ext cx="4864963" cy="5199870"/>
          </a:xfrm>
        </p:spPr>
      </p:pic>
    </p:spTree>
    <p:extLst>
      <p:ext uri="{BB962C8B-B14F-4D97-AF65-F5344CB8AC3E}">
        <p14:creationId xmlns:p14="http://schemas.microsoft.com/office/powerpoint/2010/main" val="93881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ED67D-42B5-4D75-8851-651C4A47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Визначення мети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0B23D1-D881-47BB-86FA-1E8F9C3D0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34" t="28229" r="20177" b="10611"/>
          <a:stretch/>
        </p:blipFill>
        <p:spPr>
          <a:xfrm>
            <a:off x="3284738" y="1877299"/>
            <a:ext cx="5184560" cy="4362183"/>
          </a:xfrm>
        </p:spPr>
      </p:pic>
    </p:spTree>
    <p:extLst>
      <p:ext uri="{BB962C8B-B14F-4D97-AF65-F5344CB8AC3E}">
        <p14:creationId xmlns:p14="http://schemas.microsoft.com/office/powerpoint/2010/main" val="410765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5FC0B-5585-4C60-A126-69ED4D53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Постановка запитань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07AB8C-AE6A-41DF-864C-C2CC5E169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27" t="33303" r="21305" b="32670"/>
          <a:stretch/>
        </p:blipFill>
        <p:spPr>
          <a:xfrm>
            <a:off x="2601048" y="1964183"/>
            <a:ext cx="6986727" cy="3824387"/>
          </a:xfrm>
        </p:spPr>
      </p:pic>
    </p:spTree>
    <p:extLst>
      <p:ext uri="{BB962C8B-B14F-4D97-AF65-F5344CB8AC3E}">
        <p14:creationId xmlns:p14="http://schemas.microsoft.com/office/powerpoint/2010/main" val="110212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0DEA-28E5-4B3D-99DD-B26F16B9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Приклади сильних запитань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BAA5B-99B8-44D4-9856-CC67F4D7D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Якби</a:t>
            </a:r>
            <a:r>
              <a:rPr lang="ru-RU" dirty="0"/>
              <a:t> я дав Вам </a:t>
            </a:r>
            <a:r>
              <a:rPr lang="ru-RU" dirty="0" err="1"/>
              <a:t>додаткову</a:t>
            </a:r>
            <a:r>
              <a:rPr lang="ru-RU" dirty="0"/>
              <a:t> годину в </a:t>
            </a:r>
            <a:r>
              <a:rPr lang="ru-RU" dirty="0" err="1"/>
              <a:t>добі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би Ви з нею робили? (Франциско </a:t>
            </a:r>
            <a:r>
              <a:rPr lang="ru-RU" dirty="0" err="1"/>
              <a:t>Альварез</a:t>
            </a:r>
            <a:r>
              <a:rPr lang="ru-RU" dirty="0"/>
              <a:t>)</a:t>
            </a:r>
          </a:p>
          <a:p>
            <a:r>
              <a:rPr lang="ru-RU" dirty="0"/>
              <a:t>2. </a:t>
            </a:r>
            <a:r>
              <a:rPr lang="ru-RU" dirty="0" err="1"/>
              <a:t>Що</a:t>
            </a:r>
            <a:r>
              <a:rPr lang="ru-RU" dirty="0"/>
              <a:t> би Ви робили,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безмежні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? (Карен </a:t>
            </a:r>
            <a:r>
              <a:rPr lang="ru-RU" dirty="0" err="1"/>
              <a:t>Мартін</a:t>
            </a:r>
            <a:r>
              <a:rPr lang="ru-RU" dirty="0"/>
              <a:t> </a:t>
            </a:r>
            <a:r>
              <a:rPr lang="ru-RU" dirty="0" err="1"/>
              <a:t>Мінер</a:t>
            </a:r>
            <a:r>
              <a:rPr lang="ru-RU" dirty="0"/>
              <a:t>)</a:t>
            </a:r>
          </a:p>
          <a:p>
            <a:r>
              <a:rPr lang="ru-RU" dirty="0"/>
              <a:t>3. За яку </a:t>
            </a:r>
            <a:r>
              <a:rPr lang="ru-RU" dirty="0" err="1"/>
              <a:t>історію</a:t>
            </a:r>
            <a:r>
              <a:rPr lang="ru-RU" dirty="0"/>
              <a:t> Ви так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тримаєтеся</a:t>
            </a:r>
            <a:r>
              <a:rPr lang="ru-RU" dirty="0"/>
              <a:t>? (</a:t>
            </a:r>
            <a:r>
              <a:rPr lang="ru-RU" dirty="0" err="1"/>
              <a:t>Кріс</a:t>
            </a:r>
            <a:r>
              <a:rPr lang="ru-RU" dirty="0"/>
              <a:t> </a:t>
            </a:r>
            <a:r>
              <a:rPr lang="ru-RU" dirty="0" err="1"/>
              <a:t>Паджет</a:t>
            </a:r>
            <a:r>
              <a:rPr lang="ru-RU" dirty="0"/>
              <a:t>)</a:t>
            </a:r>
          </a:p>
          <a:p>
            <a:r>
              <a:rPr lang="ru-RU" dirty="0"/>
              <a:t>4. </a:t>
            </a:r>
            <a:r>
              <a:rPr lang="ru-RU" dirty="0" err="1"/>
              <a:t>Що</a:t>
            </a:r>
            <a:r>
              <a:rPr lang="ru-RU" dirty="0"/>
              <a:t> Ви </a:t>
            </a:r>
            <a:r>
              <a:rPr lang="ru-RU" dirty="0" err="1"/>
              <a:t>зробите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? (</a:t>
            </a:r>
            <a:r>
              <a:rPr lang="ru-RU" dirty="0" err="1"/>
              <a:t>Катаржина</a:t>
            </a:r>
            <a:r>
              <a:rPr lang="ru-RU" dirty="0"/>
              <a:t> </a:t>
            </a:r>
            <a:r>
              <a:rPr lang="ru-RU" dirty="0" err="1"/>
              <a:t>Вожнар</a:t>
            </a:r>
            <a:r>
              <a:rPr lang="ru-RU" dirty="0"/>
              <a:t>)</a:t>
            </a:r>
          </a:p>
          <a:p>
            <a:r>
              <a:rPr lang="ru-RU" dirty="0"/>
              <a:t>5.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тягне</a:t>
            </a:r>
            <a:r>
              <a:rPr lang="ru-RU" dirty="0"/>
              <a:t> Вас назад? (</a:t>
            </a:r>
            <a:r>
              <a:rPr lang="ru-RU" dirty="0" err="1"/>
              <a:t>Дженні</a:t>
            </a:r>
            <a:r>
              <a:rPr lang="ru-RU" dirty="0"/>
              <a:t> </a:t>
            </a:r>
            <a:r>
              <a:rPr lang="ru-RU" dirty="0" err="1"/>
              <a:t>Леу</a:t>
            </a:r>
            <a:r>
              <a:rPr lang="ru-RU" dirty="0"/>
              <a:t>)</a:t>
            </a:r>
          </a:p>
          <a:p>
            <a:r>
              <a:rPr lang="ru-RU" dirty="0"/>
              <a:t>6. Як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Ви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вкласти</a:t>
            </a:r>
            <a:r>
              <a:rPr lang="ru-RU" dirty="0"/>
              <a:t> в </a:t>
            </a:r>
            <a:r>
              <a:rPr lang="ru-RU" dirty="0" err="1"/>
              <a:t>це</a:t>
            </a:r>
            <a:r>
              <a:rPr lang="ru-RU" dirty="0"/>
              <a:t>? (</a:t>
            </a:r>
            <a:r>
              <a:rPr lang="ru-RU" dirty="0" err="1"/>
              <a:t>Аліса</a:t>
            </a:r>
            <a:r>
              <a:rPr lang="ru-RU" dirty="0"/>
              <a:t> </a:t>
            </a:r>
            <a:r>
              <a:rPr lang="ru-RU" dirty="0" err="1"/>
              <a:t>Маньярез</a:t>
            </a:r>
            <a:r>
              <a:rPr lang="ru-RU" dirty="0"/>
              <a:t>)</a:t>
            </a:r>
          </a:p>
          <a:p>
            <a:r>
              <a:rPr lang="ru-RU" dirty="0"/>
              <a:t>7. Яке б Ви могли </a:t>
            </a:r>
            <a:r>
              <a:rPr lang="ru-RU" dirty="0" err="1"/>
              <a:t>придумати</a:t>
            </a:r>
            <a:r>
              <a:rPr lang="ru-RU" dirty="0"/>
              <a:t> </a:t>
            </a:r>
            <a:r>
              <a:rPr lang="ru-RU" dirty="0" err="1"/>
              <a:t>ідеальне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? (Марк </a:t>
            </a:r>
            <a:r>
              <a:rPr lang="ru-RU" dirty="0" err="1"/>
              <a:t>Сміт</a:t>
            </a:r>
            <a:r>
              <a:rPr lang="ru-RU" dirty="0"/>
              <a:t>)</a:t>
            </a:r>
          </a:p>
          <a:p>
            <a:r>
              <a:rPr lang="ru-RU" dirty="0"/>
              <a:t>8. </a:t>
            </a:r>
            <a:r>
              <a:rPr lang="ru-RU" dirty="0" err="1"/>
              <a:t>Що</a:t>
            </a:r>
            <a:r>
              <a:rPr lang="ru-RU" dirty="0"/>
              <a:t> Ви </a:t>
            </a:r>
            <a:r>
              <a:rPr lang="ru-RU" dirty="0" err="1"/>
              <a:t>намагаєтеся</a:t>
            </a:r>
            <a:r>
              <a:rPr lang="ru-RU" dirty="0"/>
              <a:t> довести </a:t>
            </a:r>
            <a:r>
              <a:rPr lang="ru-RU" dirty="0" err="1"/>
              <a:t>собі</a:t>
            </a:r>
            <a:r>
              <a:rPr lang="ru-RU" dirty="0"/>
              <a:t>? (</a:t>
            </a:r>
            <a:r>
              <a:rPr lang="ru-RU" dirty="0" err="1"/>
              <a:t>Джессіка</a:t>
            </a:r>
            <a:r>
              <a:rPr lang="ru-RU" dirty="0"/>
              <a:t> </a:t>
            </a:r>
            <a:r>
              <a:rPr lang="ru-RU" dirty="0" err="1"/>
              <a:t>Малавец</a:t>
            </a:r>
            <a:r>
              <a:rPr lang="ru-RU" dirty="0"/>
              <a:t>)</a:t>
            </a:r>
          </a:p>
          <a:p>
            <a:r>
              <a:rPr lang="ru-RU" dirty="0"/>
              <a:t>9. </a:t>
            </a:r>
            <a:r>
              <a:rPr lang="ru-RU" dirty="0" err="1"/>
              <a:t>Якби</a:t>
            </a:r>
            <a:r>
              <a:rPr lang="ru-RU" dirty="0"/>
              <a:t> я </a:t>
            </a:r>
            <a:r>
              <a:rPr lang="ru-RU" dirty="0" err="1"/>
              <a:t>був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шкурі</a:t>
            </a:r>
            <a:r>
              <a:rPr lang="ru-RU" dirty="0"/>
              <a:t> і попросив би у Вас ради, </a:t>
            </a:r>
            <a:r>
              <a:rPr lang="ru-RU" dirty="0" err="1"/>
              <a:t>що</a:t>
            </a:r>
            <a:r>
              <a:rPr lang="ru-RU" dirty="0"/>
              <a:t> би Ви </a:t>
            </a:r>
            <a:r>
              <a:rPr lang="ru-RU" dirty="0" err="1"/>
              <a:t>порадили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? (Том </a:t>
            </a:r>
            <a:r>
              <a:rPr lang="ru-RU" dirty="0" err="1"/>
              <a:t>Феррі</a:t>
            </a:r>
            <a:r>
              <a:rPr lang="ru-RU" dirty="0"/>
              <a:t>)</a:t>
            </a:r>
          </a:p>
          <a:p>
            <a:r>
              <a:rPr lang="ru-RU" dirty="0"/>
              <a:t>10. </a:t>
            </a:r>
            <a:r>
              <a:rPr lang="ru-RU" dirty="0" err="1"/>
              <a:t>Що</a:t>
            </a:r>
            <a:r>
              <a:rPr lang="ru-RU" dirty="0"/>
              <a:t> б Ви </a:t>
            </a:r>
            <a:r>
              <a:rPr lang="ru-RU" dirty="0" err="1"/>
              <a:t>спробували</a:t>
            </a:r>
            <a:r>
              <a:rPr lang="ru-RU" dirty="0"/>
              <a:t> прямо зараз, </a:t>
            </a:r>
            <a:r>
              <a:rPr lang="ru-RU" dirty="0" err="1"/>
              <a:t>якби</a:t>
            </a:r>
            <a:r>
              <a:rPr lang="ru-RU" dirty="0"/>
              <a:t> знали, </a:t>
            </a:r>
            <a:r>
              <a:rPr lang="ru-RU" dirty="0" err="1"/>
              <a:t>що</a:t>
            </a:r>
            <a:r>
              <a:rPr lang="ru-RU" dirty="0"/>
              <a:t> не можете </a:t>
            </a:r>
            <a:r>
              <a:rPr lang="ru-RU" dirty="0" err="1"/>
              <a:t>потерпіти</a:t>
            </a:r>
            <a:r>
              <a:rPr lang="ru-RU" dirty="0"/>
              <a:t> </a:t>
            </a:r>
            <a:r>
              <a:rPr lang="ru-RU" dirty="0" err="1"/>
              <a:t>невдачу</a:t>
            </a:r>
            <a:r>
              <a:rPr lang="ru-RU" dirty="0"/>
              <a:t>? (</a:t>
            </a:r>
            <a:r>
              <a:rPr lang="ru-RU" dirty="0" err="1"/>
              <a:t>Аліса</a:t>
            </a:r>
            <a:r>
              <a:rPr lang="ru-RU" dirty="0"/>
              <a:t> </a:t>
            </a:r>
            <a:r>
              <a:rPr lang="ru-RU" dirty="0" err="1"/>
              <a:t>Гонцалез</a:t>
            </a:r>
            <a:r>
              <a:rPr lang="ru-RU" dirty="0"/>
              <a:t>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5883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B7047-6199-4F32-A406-D729F4B5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Зона комфорту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2893A3-32B1-43E3-8BDD-FCA76C67A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07" t="33303" r="18768" b="27155"/>
          <a:stretch/>
        </p:blipFill>
        <p:spPr>
          <a:xfrm>
            <a:off x="594803" y="1768876"/>
            <a:ext cx="6462945" cy="356478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42B33B-4AE2-4D92-BAE5-286AC7ECB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68" t="42867" r="17234" b="33436"/>
          <a:stretch/>
        </p:blipFill>
        <p:spPr>
          <a:xfrm>
            <a:off x="7128768" y="2976090"/>
            <a:ext cx="4802820" cy="14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9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7D38D-07CE-4F81-8FE0-9A38886C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</a:t>
            </a:r>
            <a:r>
              <a:rPr lang="uk-UA" dirty="0" err="1"/>
              <a:t>коуч</a:t>
            </a:r>
            <a:r>
              <a:rPr lang="uk-UA" dirty="0"/>
              <a:t>-сесії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10373-E6C1-4A4D-B948-36EEF3A5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https://www.youtube.com/watch?v=pkAoM5hugjI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035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8FD6-D870-4EA2-97A0-4CB8C4AE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Коучинг</a:t>
            </a:r>
            <a:r>
              <a:rPr lang="uk-UA" dirty="0"/>
              <a:t> – освітня технологія розвитку потенціалу людей та команд; метод досягнення поставленої мети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9D540-B2F4-4D6F-883D-FBA973A8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Тест «Який у тебе талант?» </a:t>
            </a:r>
            <a:r>
              <a:rPr lang="en-US" dirty="0">
                <a:hlinkClick r:id="rId2"/>
              </a:rPr>
              <a:t>https://quizterra.com/ru/kakov-vas-talant</a:t>
            </a:r>
            <a:endParaRPr lang="uk-UA" dirty="0"/>
          </a:p>
          <a:p>
            <a:r>
              <a:rPr lang="uk-UA" dirty="0"/>
              <a:t>Ментальний тренер </a:t>
            </a:r>
            <a:r>
              <a:rPr lang="en-US" dirty="0">
                <a:hlinkClick r:id="rId3"/>
              </a:rPr>
              <a:t>https://www.youtube.com/watch?v=8wHAT9_vJ_Y&amp;t=19s</a:t>
            </a:r>
            <a:endParaRPr lang="en-US" dirty="0"/>
          </a:p>
          <a:p>
            <a:r>
              <a:rPr lang="uk-UA" dirty="0"/>
              <a:t>Формула </a:t>
            </a:r>
            <a:r>
              <a:rPr lang="uk-UA" dirty="0" err="1"/>
              <a:t>коучингу</a:t>
            </a:r>
            <a:r>
              <a:rPr lang="uk-UA" dirty="0"/>
              <a:t>: Продуктивність=потенціал-перешкоди</a:t>
            </a:r>
          </a:p>
          <a:p>
            <a:r>
              <a:rPr lang="uk-UA" dirty="0"/>
              <a:t>Ментор – психолог – консультант – тренер - </a:t>
            </a:r>
            <a:r>
              <a:rPr lang="uk-UA" dirty="0" err="1"/>
              <a:t>коуч</a:t>
            </a:r>
            <a:r>
              <a:rPr lang="uk-UA" dirty="0"/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305086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E1F38-E046-4C95-BB6A-CC90C747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поняття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3EC04-C5E4-4E44-80B1-56D65740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Ментор</a:t>
            </a:r>
            <a:r>
              <a:rPr lang="uk-UA" dirty="0"/>
              <a:t> – людина, яка досягла успіху в своїй галузі і тепер допомагає і ділиться досвідом. Ментор дає підказки. </a:t>
            </a:r>
          </a:p>
          <a:p>
            <a:r>
              <a:rPr lang="uk-UA" b="1" dirty="0"/>
              <a:t>Психолог</a:t>
            </a:r>
            <a:r>
              <a:rPr lang="uk-UA" dirty="0"/>
              <a:t> створює атмосферу, яка допомагає людині відкритись і зрозуміти власні мотиви, цінності, емоції. Психолог працює з минулим, щоб подолати стресові моменти з минулого</a:t>
            </a:r>
          </a:p>
          <a:p>
            <a:r>
              <a:rPr lang="uk-UA" b="1" dirty="0" err="1"/>
              <a:t>Коуч</a:t>
            </a:r>
            <a:r>
              <a:rPr lang="uk-UA" dirty="0"/>
              <a:t> допомагає знайти людині відповіді на запитання, відкрити внутрішній потенціал</a:t>
            </a:r>
          </a:p>
          <a:p>
            <a:r>
              <a:rPr lang="ru-RU" dirty="0"/>
              <a:t>Як </a:t>
            </a:r>
            <a:r>
              <a:rPr lang="ru-RU" dirty="0" err="1"/>
              <a:t>працює</a:t>
            </a:r>
            <a:r>
              <a:rPr lang="ru-RU" dirty="0"/>
              <a:t> коучинг? https://www.youtube.com/watch?v=UY75MQte4RU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4790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298F3-12F5-4040-BC7C-053D0C21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Порівняння </a:t>
            </a:r>
            <a:r>
              <a:rPr lang="uk-UA" dirty="0" err="1"/>
              <a:t>коучингу</a:t>
            </a:r>
            <a:r>
              <a:rPr lang="uk-UA" dirty="0"/>
              <a:t> і </a:t>
            </a:r>
            <a:r>
              <a:rPr lang="uk-UA" dirty="0" err="1"/>
              <a:t>треннігу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EAE06E-2550-4FBA-8CE4-F414CEF2E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792" t="33303" r="16088" b="24949"/>
          <a:stretch/>
        </p:blipFill>
        <p:spPr>
          <a:xfrm>
            <a:off x="2006353" y="1668578"/>
            <a:ext cx="6223247" cy="3238992"/>
          </a:xfrm>
        </p:spPr>
      </p:pic>
    </p:spTree>
    <p:extLst>
      <p:ext uri="{BB962C8B-B14F-4D97-AF65-F5344CB8AC3E}">
        <p14:creationId xmlns:p14="http://schemas.microsoft.com/office/powerpoint/2010/main" val="256756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3C62A-A11A-43D5-800C-C6273CDB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принципи </a:t>
            </a:r>
            <a:r>
              <a:rPr lang="uk-UA" dirty="0" err="1"/>
              <a:t>коучингу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ED0E6-6C61-47A2-A85D-1AB74073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0124"/>
            <a:ext cx="9905999" cy="4131077"/>
          </a:xfrm>
        </p:spPr>
        <p:txBody>
          <a:bodyPr>
            <a:noAutofit/>
          </a:bodyPr>
          <a:lstStyle/>
          <a:p>
            <a:r>
              <a:rPr lang="ru-RU" sz="1600" dirty="0"/>
              <a:t>• </a:t>
            </a:r>
            <a:r>
              <a:rPr lang="ru-RU" sz="1600" dirty="0" err="1"/>
              <a:t>усі</a:t>
            </a:r>
            <a:r>
              <a:rPr lang="ru-RU" sz="1600" dirty="0"/>
              <a:t> люди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внутрішніх</a:t>
            </a:r>
            <a:r>
              <a:rPr lang="ru-RU" sz="1600" dirty="0"/>
              <a:t> </a:t>
            </a:r>
            <a:r>
              <a:rPr lang="ru-RU" sz="1600" dirty="0" err="1"/>
              <a:t>здібностей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ті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вони </a:t>
            </a:r>
            <a:r>
              <a:rPr lang="ru-RU" sz="1600" dirty="0" err="1"/>
              <a:t>проявляють</a:t>
            </a:r>
            <a:r>
              <a:rPr lang="ru-RU" sz="1600" dirty="0"/>
              <a:t> у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повсякденному</a:t>
            </a:r>
            <a:r>
              <a:rPr lang="ru-RU" sz="1600" dirty="0"/>
              <a:t> </a:t>
            </a:r>
            <a:r>
              <a:rPr lang="ru-RU" sz="1600" dirty="0" err="1"/>
              <a:t>житті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кожна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великий </a:t>
            </a:r>
            <a:r>
              <a:rPr lang="ru-RU" sz="1600" dirty="0" err="1"/>
              <a:t>потенціал</a:t>
            </a:r>
            <a:r>
              <a:rPr lang="ru-RU" sz="1600" dirty="0"/>
              <a:t>;</a:t>
            </a:r>
          </a:p>
          <a:p>
            <a:r>
              <a:rPr lang="ru-RU" sz="1600" dirty="0"/>
              <a:t>• у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є </a:t>
            </a:r>
            <a:r>
              <a:rPr lang="ru-RU" sz="1600" dirty="0" err="1"/>
              <a:t>усі</a:t>
            </a:r>
            <a:r>
              <a:rPr lang="ru-RU" sz="1600" dirty="0"/>
              <a:t> </a:t>
            </a:r>
            <a:r>
              <a:rPr lang="ru-RU" sz="1600" dirty="0" err="1"/>
              <a:t>необхідні</a:t>
            </a:r>
            <a:r>
              <a:rPr lang="ru-RU" sz="1600" dirty="0"/>
              <a:t> </a:t>
            </a:r>
            <a:r>
              <a:rPr lang="ru-RU" sz="1600" dirty="0" err="1"/>
              <a:t>ресурси</a:t>
            </a:r>
            <a:r>
              <a:rPr lang="ru-RU" sz="1600" dirty="0"/>
              <a:t> для </a:t>
            </a:r>
            <a:r>
              <a:rPr lang="ru-RU" sz="1600" dirty="0" err="1"/>
              <a:t>досягнення</a:t>
            </a:r>
            <a:r>
              <a:rPr lang="ru-RU" sz="1600" dirty="0"/>
              <a:t> </a:t>
            </a:r>
            <a:r>
              <a:rPr lang="ru-RU" sz="1600" dirty="0" err="1"/>
              <a:t>успіху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фокусування</a:t>
            </a:r>
            <a:r>
              <a:rPr lang="ru-RU" sz="1600" dirty="0"/>
              <a:t> на </a:t>
            </a:r>
            <a:r>
              <a:rPr lang="ru-RU" sz="1600" dirty="0" err="1"/>
              <a:t>сильні</a:t>
            </a:r>
            <a:r>
              <a:rPr lang="ru-RU" sz="1600" dirty="0"/>
              <a:t> </a:t>
            </a:r>
            <a:r>
              <a:rPr lang="ru-RU" sz="1600" dirty="0" err="1"/>
              <a:t>сторони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навчання</a:t>
            </a:r>
            <a:r>
              <a:rPr lang="ru-RU" sz="1600" dirty="0"/>
              <a:t> на </a:t>
            </a:r>
            <a:r>
              <a:rPr lang="ru-RU" sz="1600" dirty="0" err="1"/>
              <a:t>успішних</a:t>
            </a:r>
            <a:r>
              <a:rPr lang="ru-RU" sz="1600" dirty="0"/>
              <a:t> прикладах, а не на </a:t>
            </a:r>
            <a:r>
              <a:rPr lang="ru-RU" sz="1600" dirty="0" err="1"/>
              <a:t>помилках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орієнтир</a:t>
            </a:r>
            <a:r>
              <a:rPr lang="ru-RU" sz="1600" dirty="0"/>
              <a:t> не на проблему, а на </a:t>
            </a:r>
            <a:r>
              <a:rPr lang="ru-RU" sz="1600" dirty="0" err="1"/>
              <a:t>вирішення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прийняття</a:t>
            </a:r>
            <a:r>
              <a:rPr lang="ru-RU" sz="1600" dirty="0"/>
              <a:t>, </a:t>
            </a:r>
            <a:r>
              <a:rPr lang="ru-RU" sz="1600" dirty="0" err="1"/>
              <a:t>відкритість</a:t>
            </a:r>
            <a:r>
              <a:rPr lang="ru-RU" sz="1600" dirty="0"/>
              <a:t> і </a:t>
            </a:r>
            <a:r>
              <a:rPr lang="ru-RU" sz="1600" dirty="0" err="1"/>
              <a:t>довіра</a:t>
            </a:r>
            <a:r>
              <a:rPr lang="ru-RU" sz="1600" dirty="0"/>
              <a:t> – ключ до </a:t>
            </a:r>
            <a:r>
              <a:rPr lang="ru-RU" sz="1600" dirty="0" err="1"/>
              <a:t>взаємодії</a:t>
            </a:r>
            <a:r>
              <a:rPr lang="ru-RU" sz="1600" dirty="0"/>
              <a:t>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спрямованість</a:t>
            </a:r>
            <a:r>
              <a:rPr lang="ru-RU" sz="1600" dirty="0"/>
              <a:t>: з </a:t>
            </a:r>
            <a:r>
              <a:rPr lang="ru-RU" sz="1600" dirty="0" err="1"/>
              <a:t>сьогодення</a:t>
            </a:r>
            <a:r>
              <a:rPr lang="ru-RU" sz="1600" dirty="0"/>
              <a:t> в </a:t>
            </a:r>
            <a:r>
              <a:rPr lang="ru-RU" sz="1600" dirty="0" err="1"/>
              <a:t>майбутнє</a:t>
            </a:r>
            <a:endParaRPr lang="ru-RU" sz="1600" dirty="0"/>
          </a:p>
          <a:p>
            <a:r>
              <a:rPr lang="ru-RU" sz="1600" dirty="0"/>
              <a:t>• «</a:t>
            </a:r>
            <a:r>
              <a:rPr lang="ru-RU" sz="1600" dirty="0" err="1"/>
              <a:t>ні</a:t>
            </a:r>
            <a:r>
              <a:rPr lang="ru-RU" sz="1600" dirty="0"/>
              <a:t>» </a:t>
            </a:r>
            <a:r>
              <a:rPr lang="ru-RU" sz="1600" dirty="0" err="1"/>
              <a:t>оцінкам</a:t>
            </a:r>
            <a:r>
              <a:rPr lang="ru-RU" sz="1600" dirty="0"/>
              <a:t> і </a:t>
            </a:r>
            <a:r>
              <a:rPr lang="ru-RU" sz="1600" dirty="0" err="1"/>
              <a:t>порадам</a:t>
            </a:r>
            <a:r>
              <a:rPr lang="ru-RU" sz="1600" dirty="0"/>
              <a:t>! </a:t>
            </a:r>
            <a:r>
              <a:rPr lang="ru-RU" sz="1600" dirty="0" err="1"/>
              <a:t>Усі</a:t>
            </a:r>
            <a:r>
              <a:rPr lang="ru-RU" sz="1600" dirty="0"/>
              <a:t> </a:t>
            </a:r>
            <a:r>
              <a:rPr lang="ru-RU" sz="1600" dirty="0" err="1"/>
              <a:t>відповіді</a:t>
            </a:r>
            <a:r>
              <a:rPr lang="ru-RU" sz="1600" dirty="0"/>
              <a:t> </a:t>
            </a:r>
            <a:r>
              <a:rPr lang="ru-RU" sz="1600" dirty="0" err="1"/>
              <a:t>усередині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– </a:t>
            </a:r>
            <a:r>
              <a:rPr lang="ru-RU" sz="1600" dirty="0" err="1"/>
              <a:t>вонасебе</a:t>
            </a:r>
            <a:r>
              <a:rPr lang="ru-RU" sz="1600" dirty="0"/>
              <a:t> </a:t>
            </a:r>
            <a:r>
              <a:rPr lang="ru-RU" sz="1600" dirty="0" err="1"/>
              <a:t>оцінює</a:t>
            </a:r>
            <a:r>
              <a:rPr lang="ru-RU" sz="1600" dirty="0"/>
              <a:t> сама;</a:t>
            </a:r>
          </a:p>
          <a:p>
            <a:r>
              <a:rPr lang="ru-RU" sz="1600" dirty="0"/>
              <a:t>• </a:t>
            </a:r>
            <a:r>
              <a:rPr lang="ru-RU" sz="1600" dirty="0" err="1"/>
              <a:t>легкість</a:t>
            </a:r>
            <a:r>
              <a:rPr lang="ru-RU" sz="1600" dirty="0"/>
              <a:t>, позитив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8706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11F26-F4A3-4DC5-8705-E4A9ED4C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види </a:t>
            </a:r>
            <a:r>
              <a:rPr lang="uk-UA" dirty="0" err="1"/>
              <a:t>коучингу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C5AC5-3916-49AC-9B88-07672660A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 Life Coaching (</a:t>
            </a:r>
            <a:r>
              <a:rPr lang="ru-RU" dirty="0" err="1"/>
              <a:t>Лайф</a:t>
            </a:r>
            <a:r>
              <a:rPr lang="ru-RU" dirty="0"/>
              <a:t>-коучинг) </a:t>
            </a:r>
          </a:p>
          <a:p>
            <a:r>
              <a:rPr lang="en-US" dirty="0"/>
              <a:t>Business-coaching (</a:t>
            </a:r>
            <a:r>
              <a:rPr lang="ru-RU" dirty="0" err="1"/>
              <a:t>Бізнес</a:t>
            </a:r>
            <a:r>
              <a:rPr lang="ru-RU" dirty="0"/>
              <a:t>-коучинг)</a:t>
            </a:r>
          </a:p>
          <a:p>
            <a:r>
              <a:rPr lang="en-US" dirty="0"/>
              <a:t>Executive coaching (</a:t>
            </a:r>
            <a:r>
              <a:rPr lang="ru-RU" dirty="0"/>
              <a:t>Коучинг для </a:t>
            </a:r>
            <a:r>
              <a:rPr lang="ru-RU" dirty="0" err="1"/>
              <a:t>керівників</a:t>
            </a:r>
            <a:r>
              <a:rPr lang="ru-RU" dirty="0"/>
              <a:t>)</a:t>
            </a:r>
          </a:p>
          <a:p>
            <a:r>
              <a:rPr lang="en-US" dirty="0"/>
              <a:t>Career coaching (</a:t>
            </a:r>
            <a:r>
              <a:rPr lang="ru-RU" dirty="0"/>
              <a:t>Коучинг </a:t>
            </a:r>
            <a:r>
              <a:rPr lang="ru-RU" dirty="0" err="1"/>
              <a:t>кар’єри</a:t>
            </a:r>
            <a:r>
              <a:rPr lang="ru-RU" dirty="0"/>
              <a:t>) </a:t>
            </a:r>
          </a:p>
          <a:p>
            <a:r>
              <a:rPr lang="en-US" dirty="0"/>
              <a:t>On-Job-Coaching (</a:t>
            </a:r>
            <a:r>
              <a:rPr lang="ru-RU" dirty="0"/>
              <a:t>Коучинг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) </a:t>
            </a:r>
          </a:p>
          <a:p>
            <a:r>
              <a:rPr lang="ru-RU" dirty="0"/>
              <a:t>Коучинг спорту</a:t>
            </a:r>
          </a:p>
          <a:p>
            <a:r>
              <a:rPr lang="ru-RU" dirty="0"/>
              <a:t>Коучинг </a:t>
            </a:r>
            <a:r>
              <a:rPr lang="ru-RU" dirty="0" err="1"/>
              <a:t>освіти</a:t>
            </a:r>
            <a:endParaRPr lang="ru-RU" dirty="0"/>
          </a:p>
          <a:p>
            <a:r>
              <a:rPr lang="ru-RU" dirty="0" err="1"/>
              <a:t>Сімейний</a:t>
            </a:r>
            <a:r>
              <a:rPr lang="ru-RU" dirty="0"/>
              <a:t> коучинг</a:t>
            </a:r>
          </a:p>
          <a:p>
            <a:r>
              <a:rPr lang="ru-RU" dirty="0"/>
              <a:t>Коучинг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</a:p>
          <a:p>
            <a:r>
              <a:rPr lang="ru-RU" dirty="0" err="1"/>
              <a:t>Інтерв</a:t>
            </a:r>
            <a:r>
              <a:rPr lang="en-US" dirty="0"/>
              <a:t>’</a:t>
            </a:r>
            <a:r>
              <a:rPr lang="ru-RU" dirty="0"/>
              <a:t>ю </a:t>
            </a:r>
            <a:r>
              <a:rPr lang="ru-RU" dirty="0" err="1"/>
              <a:t>із</a:t>
            </a:r>
            <a:r>
              <a:rPr lang="ru-RU" dirty="0"/>
              <a:t> коучем: </a:t>
            </a:r>
            <a:r>
              <a:rPr lang="en-US" dirty="0">
                <a:hlinkClick r:id="rId2"/>
              </a:rPr>
              <a:t>https://www.youtube.com/watch?v=nF4EIc4SIi0</a:t>
            </a:r>
            <a:endParaRPr lang="uk-UA" dirty="0"/>
          </a:p>
          <a:p>
            <a:r>
              <a:rPr lang="uk-UA" dirty="0"/>
              <a:t>Підручник «Основи </a:t>
            </a:r>
            <a:r>
              <a:rPr lang="uk-UA" dirty="0" err="1"/>
              <a:t>коучингу</a:t>
            </a:r>
            <a:r>
              <a:rPr lang="uk-UA" dirty="0"/>
              <a:t>» с.31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2045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554DA-72F4-45EB-B951-1ED4E309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Професійні стандарти </a:t>
            </a:r>
            <a:r>
              <a:rPr lang="uk-UA" dirty="0" err="1"/>
              <a:t>коучингу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8936C-9853-49B1-B258-494D4BB8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Міжнародна професійна федерація </a:t>
            </a:r>
            <a:r>
              <a:rPr lang="uk-UA" dirty="0" err="1"/>
              <a:t>коучингу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Професія </a:t>
            </a:r>
            <a:r>
              <a:rPr lang="uk-UA" dirty="0" err="1"/>
              <a:t>коуча</a:t>
            </a:r>
            <a:r>
              <a:rPr lang="uk-UA" dirty="0"/>
              <a:t>, обов'язкова сертифікація (3 рівні: асоційований, професійний, майстер)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CDE3B-741B-4C61-A525-6DB5AB970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20" t="50000" r="22816" b="28155"/>
          <a:stretch/>
        </p:blipFill>
        <p:spPr>
          <a:xfrm>
            <a:off x="4616389" y="2860829"/>
            <a:ext cx="3701988" cy="14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93D3B-7C24-429F-B7AF-D442CBD9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err="1"/>
              <a:t>Філософія</a:t>
            </a:r>
            <a:r>
              <a:rPr lang="ru-RU" sz="2700" b="1" i="1" dirty="0"/>
              <a:t> та </a:t>
            </a:r>
            <a:r>
              <a:rPr lang="ru-RU" sz="2700" b="1" i="1" dirty="0" err="1"/>
              <a:t>визначення</a:t>
            </a:r>
            <a:r>
              <a:rPr lang="ru-RU" sz="2700" b="1" i="1" dirty="0"/>
              <a:t> коучингу </a:t>
            </a:r>
            <a:r>
              <a:rPr lang="en-US" sz="2700" b="1" i="1" dirty="0"/>
              <a:t>ICF (The ICF Philosophy </a:t>
            </a:r>
            <a:r>
              <a:rPr lang="en-US" sz="2700" b="1" i="1" dirty="0" err="1"/>
              <a:t>AndDefinition</a:t>
            </a:r>
            <a:r>
              <a:rPr lang="en-US" sz="2700" b="1" i="1" dirty="0"/>
              <a:t> Of Coaching</a:t>
            </a:r>
            <a:r>
              <a:rPr lang="en-US" sz="2700" dirty="0"/>
              <a:t>): </a:t>
            </a:r>
            <a:br>
              <a:rPr lang="uk-UA" sz="2700" dirty="0"/>
            </a:br>
            <a:r>
              <a:rPr lang="en-US" sz="2700" dirty="0"/>
              <a:t>ICF </a:t>
            </a:r>
            <a:r>
              <a:rPr lang="ru-RU" sz="2700" dirty="0" err="1"/>
              <a:t>дотримується</a:t>
            </a:r>
            <a:r>
              <a:rPr lang="ru-RU" sz="2700" dirty="0"/>
              <a:t> </a:t>
            </a:r>
            <a:r>
              <a:rPr lang="ru-RU" sz="2700" dirty="0" err="1"/>
              <a:t>тієї</a:t>
            </a:r>
            <a:r>
              <a:rPr lang="ru-RU" sz="2700" dirty="0"/>
              <a:t> </a:t>
            </a:r>
            <a:r>
              <a:rPr lang="ru-RU" sz="2700" dirty="0" err="1"/>
              <a:t>форми</a:t>
            </a:r>
            <a:r>
              <a:rPr lang="ru-RU" sz="2700" dirty="0"/>
              <a:t> коучингу, при </a:t>
            </a:r>
            <a:r>
              <a:rPr lang="ru-RU" sz="2700" dirty="0" err="1"/>
              <a:t>якій</a:t>
            </a:r>
            <a:r>
              <a:rPr lang="ru-RU" sz="2700" dirty="0"/>
              <a:t> </a:t>
            </a:r>
            <a:r>
              <a:rPr lang="ru-RU" sz="2700" dirty="0" err="1"/>
              <a:t>поважається</a:t>
            </a:r>
            <a:r>
              <a:rPr lang="ru-RU" sz="2700" dirty="0"/>
              <a:t> </a:t>
            </a:r>
            <a:r>
              <a:rPr lang="ru-RU" sz="2700" dirty="0" err="1"/>
              <a:t>особистий</a:t>
            </a:r>
            <a:r>
              <a:rPr lang="ru-RU" sz="2700" dirty="0"/>
              <a:t> і </a:t>
            </a:r>
            <a:r>
              <a:rPr lang="ru-RU" sz="2700" dirty="0" err="1"/>
              <a:t>професійний</a:t>
            </a:r>
            <a:r>
              <a:rPr lang="ru-RU" sz="2700" dirty="0"/>
              <a:t> </a:t>
            </a:r>
            <a:r>
              <a:rPr lang="ru-RU" sz="2700" dirty="0" err="1"/>
              <a:t>досвід</a:t>
            </a:r>
            <a:r>
              <a:rPr lang="ru-RU" sz="2700" dirty="0"/>
              <a:t> </a:t>
            </a:r>
            <a:r>
              <a:rPr lang="ru-RU" sz="2700" dirty="0" err="1"/>
              <a:t>клієнта</a:t>
            </a:r>
            <a:r>
              <a:rPr lang="ru-RU" sz="2700" dirty="0"/>
              <a:t>, і </a:t>
            </a:r>
            <a:r>
              <a:rPr lang="ru-RU" sz="2700" dirty="0" err="1"/>
              <a:t>кожен</a:t>
            </a:r>
            <a:r>
              <a:rPr lang="ru-RU" sz="2700" dirty="0"/>
              <a:t> </a:t>
            </a:r>
            <a:r>
              <a:rPr lang="ru-RU" sz="2700" dirty="0" err="1"/>
              <a:t>клієнт</a:t>
            </a:r>
            <a:r>
              <a:rPr lang="ru-RU" sz="2700" dirty="0"/>
              <a:t> </a:t>
            </a:r>
            <a:r>
              <a:rPr lang="ru-RU" sz="2700" dirty="0" err="1"/>
              <a:t>розглядається</a:t>
            </a:r>
            <a:r>
              <a:rPr lang="ru-RU" sz="2700" dirty="0"/>
              <a:t> як </a:t>
            </a:r>
            <a:r>
              <a:rPr lang="ru-RU" sz="2700" dirty="0" err="1"/>
              <a:t>творча</a:t>
            </a:r>
            <a:r>
              <a:rPr lang="ru-RU" sz="2700" dirty="0"/>
              <a:t>, </a:t>
            </a:r>
            <a:r>
              <a:rPr lang="ru-RU" sz="2700" dirty="0" err="1"/>
              <a:t>ресурсна</a:t>
            </a:r>
            <a:r>
              <a:rPr lang="ru-RU" sz="2700" dirty="0"/>
              <a:t> та </a:t>
            </a:r>
            <a:r>
              <a:rPr lang="ru-RU" sz="2700" dirty="0" err="1"/>
              <a:t>цілісна</a:t>
            </a:r>
            <a:r>
              <a:rPr lang="ru-RU" sz="2700" dirty="0"/>
              <a:t> </a:t>
            </a:r>
            <a:r>
              <a:rPr lang="ru-RU" sz="2700" dirty="0" err="1"/>
              <a:t>особистість</a:t>
            </a:r>
            <a:r>
              <a:rPr lang="ru-RU" dirty="0"/>
              <a:t>.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2F3E7-4575-488D-AE06-E41A00A9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Відповідальність</a:t>
            </a:r>
            <a:r>
              <a:rPr lang="ru-RU" dirty="0"/>
              <a:t> коуча:</a:t>
            </a:r>
          </a:p>
          <a:p>
            <a:r>
              <a:rPr lang="ru-RU" dirty="0"/>
              <a:t>– </a:t>
            </a:r>
            <a:r>
              <a:rPr lang="ru-RU" dirty="0" err="1"/>
              <a:t>виявляти</a:t>
            </a:r>
            <a:r>
              <a:rPr lang="ru-RU" dirty="0"/>
              <a:t>, </a:t>
            </a:r>
            <a:r>
              <a:rPr lang="ru-RU" dirty="0" err="1"/>
              <a:t>прояснювати</a:t>
            </a:r>
            <a:r>
              <a:rPr lang="ru-RU" dirty="0"/>
              <a:t> та </a:t>
            </a:r>
            <a:r>
              <a:rPr lang="ru-RU" dirty="0" err="1"/>
              <a:t>дотримуватися</a:t>
            </a:r>
            <a:r>
              <a:rPr lang="ru-RU" dirty="0"/>
              <a:t> тих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бажає</a:t>
            </a:r>
            <a:endParaRPr lang="ru-RU" dirty="0"/>
          </a:p>
          <a:p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клієнтом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стратегії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відповідальним</a:t>
            </a:r>
            <a:r>
              <a:rPr lang="ru-RU" dirty="0"/>
              <a:t> і </a:t>
            </a:r>
            <a:r>
              <a:rPr lang="ru-RU" dirty="0" err="1"/>
              <a:t>надійним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3133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A0AE5-4FB8-4260-8F8D-067714DF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Складники особистості </a:t>
            </a:r>
            <a:r>
              <a:rPr lang="uk-UA" dirty="0" err="1"/>
              <a:t>коуча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127E7-49FF-4BCB-B5D9-873B47CAF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Професійний</a:t>
            </a:r>
            <a:r>
              <a:rPr lang="ru-RU" dirty="0"/>
              <a:t> і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коуча. </a:t>
            </a:r>
          </a:p>
          <a:p>
            <a:r>
              <a:rPr lang="ru-RU" dirty="0" err="1"/>
              <a:t>Емпатія</a:t>
            </a:r>
            <a:r>
              <a:rPr lang="ru-RU" dirty="0"/>
              <a:t>..</a:t>
            </a:r>
          </a:p>
          <a:p>
            <a:r>
              <a:rPr lang="ru-RU" dirty="0" err="1"/>
              <a:t>Місія</a:t>
            </a:r>
            <a:r>
              <a:rPr lang="ru-RU" dirty="0"/>
              <a:t> та </a:t>
            </a:r>
            <a:r>
              <a:rPr lang="ru-RU" dirty="0" err="1"/>
              <a:t>філософія</a:t>
            </a:r>
            <a:r>
              <a:rPr lang="ru-RU" dirty="0"/>
              <a:t> коуча: «Для </a:t>
            </a:r>
            <a:r>
              <a:rPr lang="ru-RU" dirty="0" err="1"/>
              <a:t>чого</a:t>
            </a:r>
            <a:r>
              <a:rPr lang="ru-RU" dirty="0"/>
              <a:t> я в коучингу?»</a:t>
            </a:r>
          </a:p>
          <a:p>
            <a:r>
              <a:rPr lang="ru-RU" dirty="0" err="1"/>
              <a:t>Професійний</a:t>
            </a:r>
            <a:r>
              <a:rPr lang="ru-RU" dirty="0"/>
              <a:t> і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коуча.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9957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729</TotalTime>
  <Words>674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Tw Cen MT</vt:lpstr>
      <vt:lpstr>Контур</vt:lpstr>
      <vt:lpstr>Коучинг і коучинговий процес</vt:lpstr>
      <vt:lpstr>Коучинг – освітня технологія розвитку потенціалу людей та команд; метод досягнення поставленої мети</vt:lpstr>
      <vt:lpstr>Основні поняття </vt:lpstr>
      <vt:lpstr>Порівняння коучингу і треннігу</vt:lpstr>
      <vt:lpstr>Основні принципи коучингу</vt:lpstr>
      <vt:lpstr>Основні види коучингу</vt:lpstr>
      <vt:lpstr>Професійні стандарти коучингу</vt:lpstr>
      <vt:lpstr>Філософія та визначення коучингу ICF (The ICF Philosophy AndDefinition Of Coaching):  ICF дотримується тієї форми коучингу, при якій поважається особистий і професійний досвід клієнта, і кожен клієнт розглядається як творча, ресурсна та цілісна особистість. </vt:lpstr>
      <vt:lpstr>Складники особистості коуча</vt:lpstr>
      <vt:lpstr>Коучинговий процес</vt:lpstr>
      <vt:lpstr>Визначення мети</vt:lpstr>
      <vt:lpstr>Постановка запитань</vt:lpstr>
      <vt:lpstr>Приклади сильних запитань</vt:lpstr>
      <vt:lpstr>Зона комфорту</vt:lpstr>
      <vt:lpstr>Приклад коуч-сесії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Коучинг і коучинговий процес</dc:title>
  <dc:creator>Людмила Чернявская</dc:creator>
  <cp:lastModifiedBy>Людмила Чернявская</cp:lastModifiedBy>
  <cp:revision>3</cp:revision>
  <dcterms:created xsi:type="dcterms:W3CDTF">2022-02-07T09:53:45Z</dcterms:created>
  <dcterms:modified xsi:type="dcterms:W3CDTF">2022-02-23T08:55:52Z</dcterms:modified>
</cp:coreProperties>
</file>