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5D47C-67F7-4C35-B3BD-E1A9CAB23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2800" y="558800"/>
            <a:ext cx="8623300" cy="2248367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 ТА АНАЛІЗУ </a:t>
            </a:r>
            <a:b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МАРКЕТИНГОВОГО ДОСЛІДЖЕННЯ РИНКУ. ПЕРСПЕКТИВИ РОЗВИТКУ МЕТОДІВ І МОДЕЛЕЙ.</a:t>
            </a:r>
            <a:endParaRPr lang="uk-UA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D45B1E-180E-4D8C-97F5-3974557D1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>
                <a:solidFill>
                  <a:schemeClr val="accent1"/>
                </a:solidFill>
              </a:rPr>
              <a:t>Лекція 6</a:t>
            </a:r>
            <a:endParaRPr lang="uk-U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8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A9B3FB-260B-41E5-B25A-E3689CAB4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42901"/>
            <a:ext cx="8596668" cy="5698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Визначення та різновиди ринку.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Дослідження місткості ринку.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Визначення частки ринку фірми.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Прогнозування розвитку ринку та збуту окремого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2517023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E7E34A-E11A-4EFA-9C45-6A55EB0D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5938"/>
            <a:ext cx="8596668" cy="520700"/>
          </a:xfrm>
        </p:spPr>
        <p:txBody>
          <a:bodyPr>
            <a:normAutofit fontScale="90000"/>
          </a:bodyPr>
          <a:lstStyle/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Визначення та різновиди ринку.</a:t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455776-BEDB-4480-84A6-BEAB29817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36" y="1081089"/>
            <a:ext cx="9063566" cy="900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Ринок сьогодні розглядається, як сукупність існуючих віртуальних товарів і покупців товару.</a:t>
            </a:r>
          </a:p>
        </p:txBody>
      </p:sp>
    </p:spTree>
    <p:extLst>
      <p:ext uri="{BB962C8B-B14F-4D97-AF65-F5344CB8AC3E}">
        <p14:creationId xmlns:p14="http://schemas.microsoft.com/office/powerpoint/2010/main" val="44479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EE76BE-EF1C-4DB5-B52A-C355A4E87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0" y="-105403"/>
            <a:ext cx="5753100" cy="53686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ADC552-7846-492B-B618-6ED8BE3E5FB4}"/>
              </a:ext>
            </a:extLst>
          </p:cNvPr>
          <p:cNvSpPr txBox="1"/>
          <p:nvPr/>
        </p:nvSpPr>
        <p:spPr>
          <a:xfrm>
            <a:off x="2114550" y="568273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92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F345A9-1B66-4F5F-BDE5-5F5747086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0" y="165100"/>
            <a:ext cx="9944100" cy="6578599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 цілями здійснюваних купівель ринки поділяються на: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споживчий;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виробників;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державних установ;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посередників;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об’єднань громадян.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 галузевою організацією промисловості ринки розподіляються на: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вертикальні – його утворюють представники однієї галузі або обмеженої кількості взаємозв’язаних галузей;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горизонтальні – на ньому представлені покупці, які належать до різних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 можливостями доступу до товарів, які пропонуються, ринки можуть бути: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закритими – на них внутрішні угоди здійснюються за цінами, які встановлені компанією;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відкритими – на них здійснюються акти купівлі–продажу, які відповідають комерційним традиціям, що склалися.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 кількістю продавців ринки діляться на: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монопольні – вони представлені одним або декількома продавцями, які нав’язують покупцям власні уявлення про умови угод;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олігопольні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вони утворені продавцями, кількість яких примушує їх співвідносити ті маркетингові рішення, які приймаються, з реакцією конкурентів;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поліпольні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вони утворені такою великою кількістю продавців, що поведінка кожного з них в системі маркетингу не впливає на динаміку попиту і пропозиції.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581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9052CB-C1D1-4960-B614-1C7EA4A5C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800" y="132919"/>
            <a:ext cx="6592887" cy="524870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E1B082-2459-420F-96E9-B56B32775D94}"/>
              </a:ext>
            </a:extLst>
          </p:cNvPr>
          <p:cNvSpPr txBox="1"/>
          <p:nvPr/>
        </p:nvSpPr>
        <p:spPr>
          <a:xfrm>
            <a:off x="2724150" y="57144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Методи розрахунку частки ринку</a:t>
            </a:r>
          </a:p>
        </p:txBody>
      </p:sp>
    </p:spTree>
    <p:extLst>
      <p:ext uri="{BB962C8B-B14F-4D97-AF65-F5344CB8AC3E}">
        <p14:creationId xmlns:p14="http://schemas.microsoft.com/office/powerpoint/2010/main" val="103481725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336</TotalTime>
  <Words>277</Words>
  <Application>Microsoft Office PowerPoint</Application>
  <PresentationFormat>Широкоэкранный</PresentationFormat>
  <Paragraphs>28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Аспект</vt:lpstr>
      <vt:lpstr>ОРГАНІЗАЦІЯ ОБРОБКИ ТА АНАЛІЗУ  МАРКЕТИНГОВОГО ДОСЛІДЖЕННЯ РИНКУ. ПЕРСПЕКТИВИ РОЗВИТКУ МЕТОДІВ І МОДЕЛЕЙ.</vt:lpstr>
      <vt:lpstr>Презентация PowerPoint</vt:lpstr>
      <vt:lpstr>1.  Визначення та різновиди ринку.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Інформація в маркетингових дослідженнях</dc:title>
  <dc:creator>M Ivanov</dc:creator>
  <cp:lastModifiedBy>M Ivanov</cp:lastModifiedBy>
  <cp:revision>18</cp:revision>
  <dcterms:created xsi:type="dcterms:W3CDTF">2023-02-24T07:48:57Z</dcterms:created>
  <dcterms:modified xsi:type="dcterms:W3CDTF">2025-02-03T15:09:21Z</dcterms:modified>
</cp:coreProperties>
</file>