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60" r:id="rId4"/>
    <p:sldId id="263" r:id="rId5"/>
    <p:sldId id="264" r:id="rId6"/>
    <p:sldId id="265" r:id="rId7"/>
    <p:sldId id="256" r:id="rId8"/>
    <p:sldId id="257" r:id="rId9"/>
    <p:sldId id="258" r:id="rId10"/>
    <p:sldId id="25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D53D38-E1A1-4CE0-91A7-C12F0A933CC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44BB16-09AF-4CA9-9E92-769171FCDCDB}">
      <dgm:prSet phldrT="[Текст]"/>
      <dgm:spPr/>
      <dgm:t>
        <a:bodyPr/>
        <a:lstStyle/>
        <a:p>
          <a:r>
            <a:rPr lang="uk-UA" dirty="0" smtClean="0"/>
            <a:t>Рослини</a:t>
          </a:r>
          <a:endParaRPr lang="ru-RU" dirty="0"/>
        </a:p>
      </dgm:t>
    </dgm:pt>
    <dgm:pt modelId="{40F3612A-DB6E-4815-BD3B-F752D80CA110}" type="parTrans" cxnId="{C2E8056C-0AEA-4F35-B2C9-93F062E51FFD}">
      <dgm:prSet/>
      <dgm:spPr/>
      <dgm:t>
        <a:bodyPr/>
        <a:lstStyle/>
        <a:p>
          <a:endParaRPr lang="ru-RU"/>
        </a:p>
      </dgm:t>
    </dgm:pt>
    <dgm:pt modelId="{85558CC8-C1CF-48CE-B498-33EED071FAE7}" type="sibTrans" cxnId="{C2E8056C-0AEA-4F35-B2C9-93F062E51FFD}">
      <dgm:prSet/>
      <dgm:spPr/>
      <dgm:t>
        <a:bodyPr/>
        <a:lstStyle/>
        <a:p>
          <a:endParaRPr lang="ru-RU"/>
        </a:p>
      </dgm:t>
    </dgm:pt>
    <dgm:pt modelId="{3DDD1BB4-5D3C-4A0B-96F2-B7A39E8C939C}">
      <dgm:prSet phldrT="[Текст]"/>
      <dgm:spPr/>
      <dgm:t>
        <a:bodyPr/>
        <a:lstStyle/>
        <a:p>
          <a:r>
            <a:rPr lang="uk-UA" dirty="0" smtClean="0"/>
            <a:t>Вищі рослини (мають органи і тканини)</a:t>
          </a:r>
          <a:endParaRPr lang="ru-RU" dirty="0"/>
        </a:p>
      </dgm:t>
    </dgm:pt>
    <dgm:pt modelId="{B49ED8B1-9692-4EF8-B5B1-E296017C7B18}" type="parTrans" cxnId="{E30DD5AA-6FE8-4925-B837-3D667A226C70}">
      <dgm:prSet/>
      <dgm:spPr/>
      <dgm:t>
        <a:bodyPr/>
        <a:lstStyle/>
        <a:p>
          <a:endParaRPr lang="ru-RU"/>
        </a:p>
      </dgm:t>
    </dgm:pt>
    <dgm:pt modelId="{D53F762B-4C77-4210-AB76-8F7834863557}" type="sibTrans" cxnId="{E30DD5AA-6FE8-4925-B837-3D667A226C70}">
      <dgm:prSet/>
      <dgm:spPr/>
      <dgm:t>
        <a:bodyPr/>
        <a:lstStyle/>
        <a:p>
          <a:endParaRPr lang="ru-RU"/>
        </a:p>
      </dgm:t>
    </dgm:pt>
    <dgm:pt modelId="{9CB7AA0F-1B64-40D9-80D6-CFD9E96C1371}">
      <dgm:prSet phldrT="[Текст]"/>
      <dgm:spPr/>
      <dgm:t>
        <a:bodyPr/>
        <a:lstStyle/>
        <a:p>
          <a:r>
            <a:rPr lang="uk-UA" dirty="0" smtClean="0"/>
            <a:t>Спорові:</a:t>
          </a:r>
        </a:p>
        <a:p>
          <a:r>
            <a:rPr lang="uk-UA" dirty="0" smtClean="0"/>
            <a:t>Мохоподібні, Хвощеподібні,</a:t>
          </a:r>
        </a:p>
        <a:p>
          <a:r>
            <a:rPr lang="uk-UA" dirty="0" err="1" smtClean="0"/>
            <a:t>Плауноподібні</a:t>
          </a:r>
          <a:r>
            <a:rPr lang="uk-UA" dirty="0" smtClean="0"/>
            <a:t>, Папоротеподібні</a:t>
          </a:r>
          <a:endParaRPr lang="ru-RU" dirty="0"/>
        </a:p>
      </dgm:t>
    </dgm:pt>
    <dgm:pt modelId="{4867A56C-93D4-4C6B-BAAE-4B18CA7E90F3}" type="parTrans" cxnId="{3CA3045B-47AA-43C0-B5BF-13F35D376C4D}">
      <dgm:prSet/>
      <dgm:spPr/>
      <dgm:t>
        <a:bodyPr/>
        <a:lstStyle/>
        <a:p>
          <a:endParaRPr lang="ru-RU"/>
        </a:p>
      </dgm:t>
    </dgm:pt>
    <dgm:pt modelId="{4938C062-C15A-40FB-9656-B45B1817681E}" type="sibTrans" cxnId="{3CA3045B-47AA-43C0-B5BF-13F35D376C4D}">
      <dgm:prSet/>
      <dgm:spPr/>
      <dgm:t>
        <a:bodyPr/>
        <a:lstStyle/>
        <a:p>
          <a:endParaRPr lang="ru-RU"/>
        </a:p>
      </dgm:t>
    </dgm:pt>
    <dgm:pt modelId="{A4DB085A-2C10-41EC-8AD7-0E166CDE366E}">
      <dgm:prSet phldrT="[Текст]"/>
      <dgm:spPr/>
      <dgm:t>
        <a:bodyPr/>
        <a:lstStyle/>
        <a:p>
          <a:r>
            <a:rPr lang="uk-UA" dirty="0" smtClean="0"/>
            <a:t>Насінні:</a:t>
          </a:r>
        </a:p>
        <a:p>
          <a:r>
            <a:rPr lang="uk-UA" dirty="0" smtClean="0"/>
            <a:t>Голонасінні, Покритонасінні</a:t>
          </a:r>
          <a:endParaRPr lang="ru-RU" dirty="0"/>
        </a:p>
      </dgm:t>
    </dgm:pt>
    <dgm:pt modelId="{BBECB29E-26A2-489D-89F3-F7B6A2B697DA}" type="parTrans" cxnId="{6B2738EE-ABBF-4D27-BB66-395B7DAA499C}">
      <dgm:prSet/>
      <dgm:spPr/>
      <dgm:t>
        <a:bodyPr/>
        <a:lstStyle/>
        <a:p>
          <a:endParaRPr lang="ru-RU"/>
        </a:p>
      </dgm:t>
    </dgm:pt>
    <dgm:pt modelId="{68D7E152-B645-4995-85B2-59BFED9C66AA}" type="sibTrans" cxnId="{6B2738EE-ABBF-4D27-BB66-395B7DAA499C}">
      <dgm:prSet/>
      <dgm:spPr/>
      <dgm:t>
        <a:bodyPr/>
        <a:lstStyle/>
        <a:p>
          <a:endParaRPr lang="ru-RU"/>
        </a:p>
      </dgm:t>
    </dgm:pt>
    <dgm:pt modelId="{83F284A7-AB6C-4539-9FE9-AE4519D688ED}">
      <dgm:prSet phldrT="[Текст]"/>
      <dgm:spPr/>
      <dgm:t>
        <a:bodyPr/>
        <a:lstStyle/>
        <a:p>
          <a:r>
            <a:rPr lang="uk-UA" dirty="0" smtClean="0"/>
            <a:t>Нижчі рослини ( не мають органів і тканин)</a:t>
          </a:r>
          <a:endParaRPr lang="ru-RU" dirty="0"/>
        </a:p>
      </dgm:t>
    </dgm:pt>
    <dgm:pt modelId="{CAD58533-E46A-4F99-A812-0FB5C9F36B7D}" type="parTrans" cxnId="{632108C5-3A19-41BE-96DE-CFE88EF3927B}">
      <dgm:prSet/>
      <dgm:spPr/>
      <dgm:t>
        <a:bodyPr/>
        <a:lstStyle/>
        <a:p>
          <a:endParaRPr lang="ru-RU"/>
        </a:p>
      </dgm:t>
    </dgm:pt>
    <dgm:pt modelId="{BC0D7AB1-CEFF-45F4-9692-3335100AD207}" type="sibTrans" cxnId="{632108C5-3A19-41BE-96DE-CFE88EF3927B}">
      <dgm:prSet/>
      <dgm:spPr/>
      <dgm:t>
        <a:bodyPr/>
        <a:lstStyle/>
        <a:p>
          <a:endParaRPr lang="ru-RU"/>
        </a:p>
      </dgm:t>
    </dgm:pt>
    <dgm:pt modelId="{D0BE34FA-6ED8-4B65-9E32-B28F340A8B5C}">
      <dgm:prSet phldrT="[Текст]"/>
      <dgm:spPr/>
      <dgm:t>
        <a:bodyPr/>
        <a:lstStyle/>
        <a:p>
          <a:r>
            <a:rPr lang="uk-UA" dirty="0" smtClean="0"/>
            <a:t>Водорості:</a:t>
          </a:r>
        </a:p>
        <a:p>
          <a:r>
            <a:rPr lang="uk-UA" dirty="0" smtClean="0"/>
            <a:t>Синьо-зелені, Зелені, Червоні, Бурі тощо.</a:t>
          </a:r>
          <a:endParaRPr lang="ru-RU" dirty="0"/>
        </a:p>
      </dgm:t>
    </dgm:pt>
    <dgm:pt modelId="{B8B8D4F5-A4D8-4460-95FF-8ADCB6C0E671}" type="parTrans" cxnId="{3AB9F836-0C2D-4BF8-87E5-3A50C6D6DBD7}">
      <dgm:prSet/>
      <dgm:spPr/>
      <dgm:t>
        <a:bodyPr/>
        <a:lstStyle/>
        <a:p>
          <a:endParaRPr lang="ru-RU"/>
        </a:p>
      </dgm:t>
    </dgm:pt>
    <dgm:pt modelId="{3163D49F-BB74-49CD-9BCE-E5908B144261}" type="sibTrans" cxnId="{3AB9F836-0C2D-4BF8-87E5-3A50C6D6DBD7}">
      <dgm:prSet/>
      <dgm:spPr/>
      <dgm:t>
        <a:bodyPr/>
        <a:lstStyle/>
        <a:p>
          <a:endParaRPr lang="ru-RU"/>
        </a:p>
      </dgm:t>
    </dgm:pt>
    <dgm:pt modelId="{E508297C-5835-4BE4-B482-B30B1E481A3D}" type="pres">
      <dgm:prSet presAssocID="{4DD53D38-E1A1-4CE0-91A7-C12F0A933CC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72E5430-6244-46E8-85D2-625BF5D9394F}" type="pres">
      <dgm:prSet presAssocID="{B244BB16-09AF-4CA9-9E92-769171FCDCDB}" presName="hierRoot1" presStyleCnt="0"/>
      <dgm:spPr/>
    </dgm:pt>
    <dgm:pt modelId="{DCD215F8-F4CF-4663-9001-16952A1AEE9E}" type="pres">
      <dgm:prSet presAssocID="{B244BB16-09AF-4CA9-9E92-769171FCDCDB}" presName="composite" presStyleCnt="0"/>
      <dgm:spPr/>
    </dgm:pt>
    <dgm:pt modelId="{54C09820-A41E-424E-BE27-68E30F727424}" type="pres">
      <dgm:prSet presAssocID="{B244BB16-09AF-4CA9-9E92-769171FCDCDB}" presName="background" presStyleLbl="node0" presStyleIdx="0" presStyleCnt="1"/>
      <dgm:spPr/>
    </dgm:pt>
    <dgm:pt modelId="{66736DAF-EA86-4D0C-B01F-A5BF508BE867}" type="pres">
      <dgm:prSet presAssocID="{B244BB16-09AF-4CA9-9E92-769171FCDCDB}" presName="text" presStyleLbl="fgAcc0" presStyleIdx="0" presStyleCnt="1">
        <dgm:presLayoutVars>
          <dgm:chPref val="3"/>
        </dgm:presLayoutVars>
      </dgm:prSet>
      <dgm:spPr/>
    </dgm:pt>
    <dgm:pt modelId="{22AA7E21-7B71-4395-AA8F-7CEC8B23EB1A}" type="pres">
      <dgm:prSet presAssocID="{B244BB16-09AF-4CA9-9E92-769171FCDCDB}" presName="hierChild2" presStyleCnt="0"/>
      <dgm:spPr/>
    </dgm:pt>
    <dgm:pt modelId="{06140BC4-9098-46E9-9547-9C015A299430}" type="pres">
      <dgm:prSet presAssocID="{B49ED8B1-9692-4EF8-B5B1-E296017C7B18}" presName="Name10" presStyleLbl="parChTrans1D2" presStyleIdx="0" presStyleCnt="2"/>
      <dgm:spPr/>
    </dgm:pt>
    <dgm:pt modelId="{C569CD51-0542-43DB-9E44-9CD89E493714}" type="pres">
      <dgm:prSet presAssocID="{3DDD1BB4-5D3C-4A0B-96F2-B7A39E8C939C}" presName="hierRoot2" presStyleCnt="0"/>
      <dgm:spPr/>
    </dgm:pt>
    <dgm:pt modelId="{3EF9E81D-118C-4FFA-86DB-A16A19048370}" type="pres">
      <dgm:prSet presAssocID="{3DDD1BB4-5D3C-4A0B-96F2-B7A39E8C939C}" presName="composite2" presStyleCnt="0"/>
      <dgm:spPr/>
    </dgm:pt>
    <dgm:pt modelId="{6E993B4B-A208-41F2-9A0D-F589557E7E7F}" type="pres">
      <dgm:prSet presAssocID="{3DDD1BB4-5D3C-4A0B-96F2-B7A39E8C939C}" presName="background2" presStyleLbl="node2" presStyleIdx="0" presStyleCnt="2"/>
      <dgm:spPr/>
    </dgm:pt>
    <dgm:pt modelId="{938833ED-EABB-468C-832A-3B299F87B78B}" type="pres">
      <dgm:prSet presAssocID="{3DDD1BB4-5D3C-4A0B-96F2-B7A39E8C939C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00A340-C8AC-4CDD-AA07-39A8174992F2}" type="pres">
      <dgm:prSet presAssocID="{3DDD1BB4-5D3C-4A0B-96F2-B7A39E8C939C}" presName="hierChild3" presStyleCnt="0"/>
      <dgm:spPr/>
    </dgm:pt>
    <dgm:pt modelId="{94A34EFB-836F-428F-97FF-95B3EB0C5776}" type="pres">
      <dgm:prSet presAssocID="{4867A56C-93D4-4C6B-BAAE-4B18CA7E90F3}" presName="Name17" presStyleLbl="parChTrans1D3" presStyleIdx="0" presStyleCnt="3"/>
      <dgm:spPr/>
    </dgm:pt>
    <dgm:pt modelId="{32B7F50D-B412-46DA-835F-7AED159B34B3}" type="pres">
      <dgm:prSet presAssocID="{9CB7AA0F-1B64-40D9-80D6-CFD9E96C1371}" presName="hierRoot3" presStyleCnt="0"/>
      <dgm:spPr/>
    </dgm:pt>
    <dgm:pt modelId="{3B9F0D9F-5158-44F9-99EC-48B3DD355092}" type="pres">
      <dgm:prSet presAssocID="{9CB7AA0F-1B64-40D9-80D6-CFD9E96C1371}" presName="composite3" presStyleCnt="0"/>
      <dgm:spPr/>
    </dgm:pt>
    <dgm:pt modelId="{19AC74DE-65F8-4321-B5CC-AE0C6B27A0B7}" type="pres">
      <dgm:prSet presAssocID="{9CB7AA0F-1B64-40D9-80D6-CFD9E96C1371}" presName="background3" presStyleLbl="node3" presStyleIdx="0" presStyleCnt="3"/>
      <dgm:spPr/>
    </dgm:pt>
    <dgm:pt modelId="{EAB394C0-A09C-406B-AE4D-983AC062658B}" type="pres">
      <dgm:prSet presAssocID="{9CB7AA0F-1B64-40D9-80D6-CFD9E96C1371}" presName="text3" presStyleLbl="fgAcc3" presStyleIdx="0" presStyleCnt="3">
        <dgm:presLayoutVars>
          <dgm:chPref val="3"/>
        </dgm:presLayoutVars>
      </dgm:prSet>
      <dgm:spPr/>
    </dgm:pt>
    <dgm:pt modelId="{D6B57A6D-AF80-4925-9E3B-1A8A0EDFFA3D}" type="pres">
      <dgm:prSet presAssocID="{9CB7AA0F-1B64-40D9-80D6-CFD9E96C1371}" presName="hierChild4" presStyleCnt="0"/>
      <dgm:spPr/>
    </dgm:pt>
    <dgm:pt modelId="{1CE5B652-8CFE-4055-9BBD-8CD99D912FC8}" type="pres">
      <dgm:prSet presAssocID="{BBECB29E-26A2-489D-89F3-F7B6A2B697DA}" presName="Name17" presStyleLbl="parChTrans1D3" presStyleIdx="1" presStyleCnt="3"/>
      <dgm:spPr/>
    </dgm:pt>
    <dgm:pt modelId="{41D1B51D-95A8-47FA-A55C-4FB27518E158}" type="pres">
      <dgm:prSet presAssocID="{A4DB085A-2C10-41EC-8AD7-0E166CDE366E}" presName="hierRoot3" presStyleCnt="0"/>
      <dgm:spPr/>
    </dgm:pt>
    <dgm:pt modelId="{BA2DA199-7325-46E9-ADFA-DF24CDD38E8D}" type="pres">
      <dgm:prSet presAssocID="{A4DB085A-2C10-41EC-8AD7-0E166CDE366E}" presName="composite3" presStyleCnt="0"/>
      <dgm:spPr/>
    </dgm:pt>
    <dgm:pt modelId="{46AD09DC-4926-403F-A26A-BCF6B690071B}" type="pres">
      <dgm:prSet presAssocID="{A4DB085A-2C10-41EC-8AD7-0E166CDE366E}" presName="background3" presStyleLbl="node3" presStyleIdx="1" presStyleCnt="3"/>
      <dgm:spPr/>
    </dgm:pt>
    <dgm:pt modelId="{BEA7E075-35C0-472E-9525-8CE1C8EB9F7C}" type="pres">
      <dgm:prSet presAssocID="{A4DB085A-2C10-41EC-8AD7-0E166CDE366E}" presName="text3" presStyleLbl="fgAcc3" presStyleIdx="1" presStyleCnt="3">
        <dgm:presLayoutVars>
          <dgm:chPref val="3"/>
        </dgm:presLayoutVars>
      </dgm:prSet>
      <dgm:spPr/>
    </dgm:pt>
    <dgm:pt modelId="{F6305E0E-6E81-4E8C-ADDB-9C6F49484E5C}" type="pres">
      <dgm:prSet presAssocID="{A4DB085A-2C10-41EC-8AD7-0E166CDE366E}" presName="hierChild4" presStyleCnt="0"/>
      <dgm:spPr/>
    </dgm:pt>
    <dgm:pt modelId="{FF08F8B9-676F-4E78-84DB-98F75FC07E33}" type="pres">
      <dgm:prSet presAssocID="{CAD58533-E46A-4F99-A812-0FB5C9F36B7D}" presName="Name10" presStyleLbl="parChTrans1D2" presStyleIdx="1" presStyleCnt="2"/>
      <dgm:spPr/>
    </dgm:pt>
    <dgm:pt modelId="{ACB3E2DF-CEC6-45B9-B6E8-B0413DBFA380}" type="pres">
      <dgm:prSet presAssocID="{83F284A7-AB6C-4539-9FE9-AE4519D688ED}" presName="hierRoot2" presStyleCnt="0"/>
      <dgm:spPr/>
    </dgm:pt>
    <dgm:pt modelId="{3A861129-F43D-492C-9BA7-860BD7D9F8EB}" type="pres">
      <dgm:prSet presAssocID="{83F284A7-AB6C-4539-9FE9-AE4519D688ED}" presName="composite2" presStyleCnt="0"/>
      <dgm:spPr/>
    </dgm:pt>
    <dgm:pt modelId="{EFD3FC4E-627C-4FE2-B8A0-B37391CD2F4D}" type="pres">
      <dgm:prSet presAssocID="{83F284A7-AB6C-4539-9FE9-AE4519D688ED}" presName="background2" presStyleLbl="node2" presStyleIdx="1" presStyleCnt="2"/>
      <dgm:spPr/>
    </dgm:pt>
    <dgm:pt modelId="{5EFC3BA2-3FBA-4BCA-9961-A6049B530F83}" type="pres">
      <dgm:prSet presAssocID="{83F284A7-AB6C-4539-9FE9-AE4519D688ED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DF263A-3499-4D27-B2D0-0D376AE2A838}" type="pres">
      <dgm:prSet presAssocID="{83F284A7-AB6C-4539-9FE9-AE4519D688ED}" presName="hierChild3" presStyleCnt="0"/>
      <dgm:spPr/>
    </dgm:pt>
    <dgm:pt modelId="{74A28FC7-0427-469F-BCFC-05DBAA5A3013}" type="pres">
      <dgm:prSet presAssocID="{B8B8D4F5-A4D8-4460-95FF-8ADCB6C0E671}" presName="Name17" presStyleLbl="parChTrans1D3" presStyleIdx="2" presStyleCnt="3"/>
      <dgm:spPr/>
    </dgm:pt>
    <dgm:pt modelId="{BE20D62D-D400-4D77-A179-B3A28DBFB7D3}" type="pres">
      <dgm:prSet presAssocID="{D0BE34FA-6ED8-4B65-9E32-B28F340A8B5C}" presName="hierRoot3" presStyleCnt="0"/>
      <dgm:spPr/>
    </dgm:pt>
    <dgm:pt modelId="{5A9914E1-0EF1-4420-A78B-EB132C634DA2}" type="pres">
      <dgm:prSet presAssocID="{D0BE34FA-6ED8-4B65-9E32-B28F340A8B5C}" presName="composite3" presStyleCnt="0"/>
      <dgm:spPr/>
    </dgm:pt>
    <dgm:pt modelId="{BF1F798B-D709-4D37-A31E-8C3B5E95998F}" type="pres">
      <dgm:prSet presAssocID="{D0BE34FA-6ED8-4B65-9E32-B28F340A8B5C}" presName="background3" presStyleLbl="node3" presStyleIdx="2" presStyleCnt="3"/>
      <dgm:spPr/>
    </dgm:pt>
    <dgm:pt modelId="{F1ABED19-63D1-49A0-8C87-B8A78FA4CC37}" type="pres">
      <dgm:prSet presAssocID="{D0BE34FA-6ED8-4B65-9E32-B28F340A8B5C}" presName="text3" presStyleLbl="fgAcc3" presStyleIdx="2" presStyleCnt="3">
        <dgm:presLayoutVars>
          <dgm:chPref val="3"/>
        </dgm:presLayoutVars>
      </dgm:prSet>
      <dgm:spPr/>
    </dgm:pt>
    <dgm:pt modelId="{62A7133A-EB85-47E1-AFA7-F8937CCD0E64}" type="pres">
      <dgm:prSet presAssocID="{D0BE34FA-6ED8-4B65-9E32-B28F340A8B5C}" presName="hierChild4" presStyleCnt="0"/>
      <dgm:spPr/>
    </dgm:pt>
  </dgm:ptLst>
  <dgm:cxnLst>
    <dgm:cxn modelId="{F546D620-7510-4477-811B-2031B8B825CE}" type="presOf" srcId="{B244BB16-09AF-4CA9-9E92-769171FCDCDB}" destId="{66736DAF-EA86-4D0C-B01F-A5BF508BE867}" srcOrd="0" destOrd="0" presId="urn:microsoft.com/office/officeart/2005/8/layout/hierarchy1"/>
    <dgm:cxn modelId="{52900CB8-846B-46A7-BB8E-02E2C7183384}" type="presOf" srcId="{B8B8D4F5-A4D8-4460-95FF-8ADCB6C0E671}" destId="{74A28FC7-0427-469F-BCFC-05DBAA5A3013}" srcOrd="0" destOrd="0" presId="urn:microsoft.com/office/officeart/2005/8/layout/hierarchy1"/>
    <dgm:cxn modelId="{B5CED14C-593B-4ECA-B6C7-31D745CA526D}" type="presOf" srcId="{4867A56C-93D4-4C6B-BAAE-4B18CA7E90F3}" destId="{94A34EFB-836F-428F-97FF-95B3EB0C5776}" srcOrd="0" destOrd="0" presId="urn:microsoft.com/office/officeart/2005/8/layout/hierarchy1"/>
    <dgm:cxn modelId="{99D5D3A4-05D0-4BC7-8ECA-2487A664D62E}" type="presOf" srcId="{BBECB29E-26A2-489D-89F3-F7B6A2B697DA}" destId="{1CE5B652-8CFE-4055-9BBD-8CD99D912FC8}" srcOrd="0" destOrd="0" presId="urn:microsoft.com/office/officeart/2005/8/layout/hierarchy1"/>
    <dgm:cxn modelId="{51297D6E-BA0C-4CEC-84FD-AD2355618FED}" type="presOf" srcId="{3DDD1BB4-5D3C-4A0B-96F2-B7A39E8C939C}" destId="{938833ED-EABB-468C-832A-3B299F87B78B}" srcOrd="0" destOrd="0" presId="urn:microsoft.com/office/officeart/2005/8/layout/hierarchy1"/>
    <dgm:cxn modelId="{C7CE8133-CE6E-441B-AA1E-2E42EBC680EA}" type="presOf" srcId="{B49ED8B1-9692-4EF8-B5B1-E296017C7B18}" destId="{06140BC4-9098-46E9-9547-9C015A299430}" srcOrd="0" destOrd="0" presId="urn:microsoft.com/office/officeart/2005/8/layout/hierarchy1"/>
    <dgm:cxn modelId="{8874187D-CE63-4EC7-A16A-FAB2CB0E4F27}" type="presOf" srcId="{4DD53D38-E1A1-4CE0-91A7-C12F0A933CC7}" destId="{E508297C-5835-4BE4-B482-B30B1E481A3D}" srcOrd="0" destOrd="0" presId="urn:microsoft.com/office/officeart/2005/8/layout/hierarchy1"/>
    <dgm:cxn modelId="{C2E8056C-0AEA-4F35-B2C9-93F062E51FFD}" srcId="{4DD53D38-E1A1-4CE0-91A7-C12F0A933CC7}" destId="{B244BB16-09AF-4CA9-9E92-769171FCDCDB}" srcOrd="0" destOrd="0" parTransId="{40F3612A-DB6E-4815-BD3B-F752D80CA110}" sibTransId="{85558CC8-C1CF-48CE-B498-33EED071FAE7}"/>
    <dgm:cxn modelId="{F86962C3-FDF1-4601-9C7E-0FAABFD0A224}" type="presOf" srcId="{A4DB085A-2C10-41EC-8AD7-0E166CDE366E}" destId="{BEA7E075-35C0-472E-9525-8CE1C8EB9F7C}" srcOrd="0" destOrd="0" presId="urn:microsoft.com/office/officeart/2005/8/layout/hierarchy1"/>
    <dgm:cxn modelId="{632108C5-3A19-41BE-96DE-CFE88EF3927B}" srcId="{B244BB16-09AF-4CA9-9E92-769171FCDCDB}" destId="{83F284A7-AB6C-4539-9FE9-AE4519D688ED}" srcOrd="1" destOrd="0" parTransId="{CAD58533-E46A-4F99-A812-0FB5C9F36B7D}" sibTransId="{BC0D7AB1-CEFF-45F4-9692-3335100AD207}"/>
    <dgm:cxn modelId="{23576D76-AD34-4660-B985-04873B96FAC2}" type="presOf" srcId="{83F284A7-AB6C-4539-9FE9-AE4519D688ED}" destId="{5EFC3BA2-3FBA-4BCA-9961-A6049B530F83}" srcOrd="0" destOrd="0" presId="urn:microsoft.com/office/officeart/2005/8/layout/hierarchy1"/>
    <dgm:cxn modelId="{69E5CEE6-1B55-461B-88F2-69B263C64B0B}" type="presOf" srcId="{CAD58533-E46A-4F99-A812-0FB5C9F36B7D}" destId="{FF08F8B9-676F-4E78-84DB-98F75FC07E33}" srcOrd="0" destOrd="0" presId="urn:microsoft.com/office/officeart/2005/8/layout/hierarchy1"/>
    <dgm:cxn modelId="{3CA3045B-47AA-43C0-B5BF-13F35D376C4D}" srcId="{3DDD1BB4-5D3C-4A0B-96F2-B7A39E8C939C}" destId="{9CB7AA0F-1B64-40D9-80D6-CFD9E96C1371}" srcOrd="0" destOrd="0" parTransId="{4867A56C-93D4-4C6B-BAAE-4B18CA7E90F3}" sibTransId="{4938C062-C15A-40FB-9656-B45B1817681E}"/>
    <dgm:cxn modelId="{3BF107C6-9139-412F-8BDE-2BF491A4BA69}" type="presOf" srcId="{9CB7AA0F-1B64-40D9-80D6-CFD9E96C1371}" destId="{EAB394C0-A09C-406B-AE4D-983AC062658B}" srcOrd="0" destOrd="0" presId="urn:microsoft.com/office/officeart/2005/8/layout/hierarchy1"/>
    <dgm:cxn modelId="{3AB9F836-0C2D-4BF8-87E5-3A50C6D6DBD7}" srcId="{83F284A7-AB6C-4539-9FE9-AE4519D688ED}" destId="{D0BE34FA-6ED8-4B65-9E32-B28F340A8B5C}" srcOrd="0" destOrd="0" parTransId="{B8B8D4F5-A4D8-4460-95FF-8ADCB6C0E671}" sibTransId="{3163D49F-BB74-49CD-9BCE-E5908B144261}"/>
    <dgm:cxn modelId="{E30DD5AA-6FE8-4925-B837-3D667A226C70}" srcId="{B244BB16-09AF-4CA9-9E92-769171FCDCDB}" destId="{3DDD1BB4-5D3C-4A0B-96F2-B7A39E8C939C}" srcOrd="0" destOrd="0" parTransId="{B49ED8B1-9692-4EF8-B5B1-E296017C7B18}" sibTransId="{D53F762B-4C77-4210-AB76-8F7834863557}"/>
    <dgm:cxn modelId="{6B2738EE-ABBF-4D27-BB66-395B7DAA499C}" srcId="{3DDD1BB4-5D3C-4A0B-96F2-B7A39E8C939C}" destId="{A4DB085A-2C10-41EC-8AD7-0E166CDE366E}" srcOrd="1" destOrd="0" parTransId="{BBECB29E-26A2-489D-89F3-F7B6A2B697DA}" sibTransId="{68D7E152-B645-4995-85B2-59BFED9C66AA}"/>
    <dgm:cxn modelId="{9CA5898B-7DC5-4834-8882-3A5C8014FE86}" type="presOf" srcId="{D0BE34FA-6ED8-4B65-9E32-B28F340A8B5C}" destId="{F1ABED19-63D1-49A0-8C87-B8A78FA4CC37}" srcOrd="0" destOrd="0" presId="urn:microsoft.com/office/officeart/2005/8/layout/hierarchy1"/>
    <dgm:cxn modelId="{F8390E11-CF14-435D-9C9A-9EC5C201D8B2}" type="presParOf" srcId="{E508297C-5835-4BE4-B482-B30B1E481A3D}" destId="{272E5430-6244-46E8-85D2-625BF5D9394F}" srcOrd="0" destOrd="0" presId="urn:microsoft.com/office/officeart/2005/8/layout/hierarchy1"/>
    <dgm:cxn modelId="{F2A0EBE6-7E25-4A9F-8CE7-88D8ED7C99B3}" type="presParOf" srcId="{272E5430-6244-46E8-85D2-625BF5D9394F}" destId="{DCD215F8-F4CF-4663-9001-16952A1AEE9E}" srcOrd="0" destOrd="0" presId="urn:microsoft.com/office/officeart/2005/8/layout/hierarchy1"/>
    <dgm:cxn modelId="{80C200FB-16C4-45BF-BA0D-7FB8543EF120}" type="presParOf" srcId="{DCD215F8-F4CF-4663-9001-16952A1AEE9E}" destId="{54C09820-A41E-424E-BE27-68E30F727424}" srcOrd="0" destOrd="0" presId="urn:microsoft.com/office/officeart/2005/8/layout/hierarchy1"/>
    <dgm:cxn modelId="{979B0DD3-C478-4F39-B091-E14A0F3B18E9}" type="presParOf" srcId="{DCD215F8-F4CF-4663-9001-16952A1AEE9E}" destId="{66736DAF-EA86-4D0C-B01F-A5BF508BE867}" srcOrd="1" destOrd="0" presId="urn:microsoft.com/office/officeart/2005/8/layout/hierarchy1"/>
    <dgm:cxn modelId="{DB805EF5-4338-4580-A0A3-27B26AB8A19A}" type="presParOf" srcId="{272E5430-6244-46E8-85D2-625BF5D9394F}" destId="{22AA7E21-7B71-4395-AA8F-7CEC8B23EB1A}" srcOrd="1" destOrd="0" presId="urn:microsoft.com/office/officeart/2005/8/layout/hierarchy1"/>
    <dgm:cxn modelId="{6C5C722C-218A-4904-9DB5-1DA7E46E2323}" type="presParOf" srcId="{22AA7E21-7B71-4395-AA8F-7CEC8B23EB1A}" destId="{06140BC4-9098-46E9-9547-9C015A299430}" srcOrd="0" destOrd="0" presId="urn:microsoft.com/office/officeart/2005/8/layout/hierarchy1"/>
    <dgm:cxn modelId="{82AD85A0-F4B1-4463-BEE7-140A0702E0D9}" type="presParOf" srcId="{22AA7E21-7B71-4395-AA8F-7CEC8B23EB1A}" destId="{C569CD51-0542-43DB-9E44-9CD89E493714}" srcOrd="1" destOrd="0" presId="urn:microsoft.com/office/officeart/2005/8/layout/hierarchy1"/>
    <dgm:cxn modelId="{89E694CA-C19E-431A-9B36-1AAE59A44DF7}" type="presParOf" srcId="{C569CD51-0542-43DB-9E44-9CD89E493714}" destId="{3EF9E81D-118C-4FFA-86DB-A16A19048370}" srcOrd="0" destOrd="0" presId="urn:microsoft.com/office/officeart/2005/8/layout/hierarchy1"/>
    <dgm:cxn modelId="{5CAEA9E5-20AF-4C0C-8525-CE179846C5B3}" type="presParOf" srcId="{3EF9E81D-118C-4FFA-86DB-A16A19048370}" destId="{6E993B4B-A208-41F2-9A0D-F589557E7E7F}" srcOrd="0" destOrd="0" presId="urn:microsoft.com/office/officeart/2005/8/layout/hierarchy1"/>
    <dgm:cxn modelId="{D9A12500-2B90-43B2-BFD8-AA1E5130084F}" type="presParOf" srcId="{3EF9E81D-118C-4FFA-86DB-A16A19048370}" destId="{938833ED-EABB-468C-832A-3B299F87B78B}" srcOrd="1" destOrd="0" presId="urn:microsoft.com/office/officeart/2005/8/layout/hierarchy1"/>
    <dgm:cxn modelId="{BB346686-29F7-4448-BCDE-E42CD660A092}" type="presParOf" srcId="{C569CD51-0542-43DB-9E44-9CD89E493714}" destId="{6700A340-C8AC-4CDD-AA07-39A8174992F2}" srcOrd="1" destOrd="0" presId="urn:microsoft.com/office/officeart/2005/8/layout/hierarchy1"/>
    <dgm:cxn modelId="{0BE6FFC7-47B2-49E2-8C28-070F698FA61D}" type="presParOf" srcId="{6700A340-C8AC-4CDD-AA07-39A8174992F2}" destId="{94A34EFB-836F-428F-97FF-95B3EB0C5776}" srcOrd="0" destOrd="0" presId="urn:microsoft.com/office/officeart/2005/8/layout/hierarchy1"/>
    <dgm:cxn modelId="{D008E280-70B0-4238-B5D1-D0FF8672C7DD}" type="presParOf" srcId="{6700A340-C8AC-4CDD-AA07-39A8174992F2}" destId="{32B7F50D-B412-46DA-835F-7AED159B34B3}" srcOrd="1" destOrd="0" presId="urn:microsoft.com/office/officeart/2005/8/layout/hierarchy1"/>
    <dgm:cxn modelId="{16F1E882-5A98-43F8-88C5-D850FED5705C}" type="presParOf" srcId="{32B7F50D-B412-46DA-835F-7AED159B34B3}" destId="{3B9F0D9F-5158-44F9-99EC-48B3DD355092}" srcOrd="0" destOrd="0" presId="urn:microsoft.com/office/officeart/2005/8/layout/hierarchy1"/>
    <dgm:cxn modelId="{39C4D6FF-7566-4A84-9787-0A3C492B760C}" type="presParOf" srcId="{3B9F0D9F-5158-44F9-99EC-48B3DD355092}" destId="{19AC74DE-65F8-4321-B5CC-AE0C6B27A0B7}" srcOrd="0" destOrd="0" presId="urn:microsoft.com/office/officeart/2005/8/layout/hierarchy1"/>
    <dgm:cxn modelId="{EA05D152-F80E-4C2D-9307-292218ABEAB5}" type="presParOf" srcId="{3B9F0D9F-5158-44F9-99EC-48B3DD355092}" destId="{EAB394C0-A09C-406B-AE4D-983AC062658B}" srcOrd="1" destOrd="0" presId="urn:microsoft.com/office/officeart/2005/8/layout/hierarchy1"/>
    <dgm:cxn modelId="{7A689C92-CDF1-4FF0-8CC8-AB2027770FC0}" type="presParOf" srcId="{32B7F50D-B412-46DA-835F-7AED159B34B3}" destId="{D6B57A6D-AF80-4925-9E3B-1A8A0EDFFA3D}" srcOrd="1" destOrd="0" presId="urn:microsoft.com/office/officeart/2005/8/layout/hierarchy1"/>
    <dgm:cxn modelId="{E2021774-F640-4272-8924-EC61E6CE3A18}" type="presParOf" srcId="{6700A340-C8AC-4CDD-AA07-39A8174992F2}" destId="{1CE5B652-8CFE-4055-9BBD-8CD99D912FC8}" srcOrd="2" destOrd="0" presId="urn:microsoft.com/office/officeart/2005/8/layout/hierarchy1"/>
    <dgm:cxn modelId="{01B865BD-6138-482E-8C07-641F2D5143B8}" type="presParOf" srcId="{6700A340-C8AC-4CDD-AA07-39A8174992F2}" destId="{41D1B51D-95A8-47FA-A55C-4FB27518E158}" srcOrd="3" destOrd="0" presId="urn:microsoft.com/office/officeart/2005/8/layout/hierarchy1"/>
    <dgm:cxn modelId="{9760EF4E-BB2B-42FF-833D-262F3D423721}" type="presParOf" srcId="{41D1B51D-95A8-47FA-A55C-4FB27518E158}" destId="{BA2DA199-7325-46E9-ADFA-DF24CDD38E8D}" srcOrd="0" destOrd="0" presId="urn:microsoft.com/office/officeart/2005/8/layout/hierarchy1"/>
    <dgm:cxn modelId="{F8B12AD3-EC60-4A51-B9B5-7BB0573C480D}" type="presParOf" srcId="{BA2DA199-7325-46E9-ADFA-DF24CDD38E8D}" destId="{46AD09DC-4926-403F-A26A-BCF6B690071B}" srcOrd="0" destOrd="0" presId="urn:microsoft.com/office/officeart/2005/8/layout/hierarchy1"/>
    <dgm:cxn modelId="{F738E154-45DC-403F-A075-F47297E7FF22}" type="presParOf" srcId="{BA2DA199-7325-46E9-ADFA-DF24CDD38E8D}" destId="{BEA7E075-35C0-472E-9525-8CE1C8EB9F7C}" srcOrd="1" destOrd="0" presId="urn:microsoft.com/office/officeart/2005/8/layout/hierarchy1"/>
    <dgm:cxn modelId="{47B38236-E71F-47C1-AC0E-5900DB0D7FAE}" type="presParOf" srcId="{41D1B51D-95A8-47FA-A55C-4FB27518E158}" destId="{F6305E0E-6E81-4E8C-ADDB-9C6F49484E5C}" srcOrd="1" destOrd="0" presId="urn:microsoft.com/office/officeart/2005/8/layout/hierarchy1"/>
    <dgm:cxn modelId="{14DBAFE4-DE8A-47D4-BC3A-C59975C9E591}" type="presParOf" srcId="{22AA7E21-7B71-4395-AA8F-7CEC8B23EB1A}" destId="{FF08F8B9-676F-4E78-84DB-98F75FC07E33}" srcOrd="2" destOrd="0" presId="urn:microsoft.com/office/officeart/2005/8/layout/hierarchy1"/>
    <dgm:cxn modelId="{7516F890-F8AE-4AF2-ACB4-592C7750502D}" type="presParOf" srcId="{22AA7E21-7B71-4395-AA8F-7CEC8B23EB1A}" destId="{ACB3E2DF-CEC6-45B9-B6E8-B0413DBFA380}" srcOrd="3" destOrd="0" presId="urn:microsoft.com/office/officeart/2005/8/layout/hierarchy1"/>
    <dgm:cxn modelId="{3010618F-1B24-4823-A7AF-D7C773FB1AB4}" type="presParOf" srcId="{ACB3E2DF-CEC6-45B9-B6E8-B0413DBFA380}" destId="{3A861129-F43D-492C-9BA7-860BD7D9F8EB}" srcOrd="0" destOrd="0" presId="urn:microsoft.com/office/officeart/2005/8/layout/hierarchy1"/>
    <dgm:cxn modelId="{F10AD3BF-E2CC-4D7F-B11D-402572ADAA85}" type="presParOf" srcId="{3A861129-F43D-492C-9BA7-860BD7D9F8EB}" destId="{EFD3FC4E-627C-4FE2-B8A0-B37391CD2F4D}" srcOrd="0" destOrd="0" presId="urn:microsoft.com/office/officeart/2005/8/layout/hierarchy1"/>
    <dgm:cxn modelId="{5657BB9C-9FDF-4F43-B5E1-C10069D446FE}" type="presParOf" srcId="{3A861129-F43D-492C-9BA7-860BD7D9F8EB}" destId="{5EFC3BA2-3FBA-4BCA-9961-A6049B530F83}" srcOrd="1" destOrd="0" presId="urn:microsoft.com/office/officeart/2005/8/layout/hierarchy1"/>
    <dgm:cxn modelId="{6E0C359A-2CF3-48F7-9110-D9B8DB5137D0}" type="presParOf" srcId="{ACB3E2DF-CEC6-45B9-B6E8-B0413DBFA380}" destId="{A6DF263A-3499-4D27-B2D0-0D376AE2A838}" srcOrd="1" destOrd="0" presId="urn:microsoft.com/office/officeart/2005/8/layout/hierarchy1"/>
    <dgm:cxn modelId="{5228F0CA-8645-4479-ABC1-2A12F9CE82E3}" type="presParOf" srcId="{A6DF263A-3499-4D27-B2D0-0D376AE2A838}" destId="{74A28FC7-0427-469F-BCFC-05DBAA5A3013}" srcOrd="0" destOrd="0" presId="urn:microsoft.com/office/officeart/2005/8/layout/hierarchy1"/>
    <dgm:cxn modelId="{379D1EEE-E97E-47E2-ACE2-BC1FF84DAAE2}" type="presParOf" srcId="{A6DF263A-3499-4D27-B2D0-0D376AE2A838}" destId="{BE20D62D-D400-4D77-A179-B3A28DBFB7D3}" srcOrd="1" destOrd="0" presId="urn:microsoft.com/office/officeart/2005/8/layout/hierarchy1"/>
    <dgm:cxn modelId="{CC9BFD31-B586-42B3-839C-E67DB034414F}" type="presParOf" srcId="{BE20D62D-D400-4D77-A179-B3A28DBFB7D3}" destId="{5A9914E1-0EF1-4420-A78B-EB132C634DA2}" srcOrd="0" destOrd="0" presId="urn:microsoft.com/office/officeart/2005/8/layout/hierarchy1"/>
    <dgm:cxn modelId="{1101ADA5-011B-47C5-9BD6-1EA7097CDD5B}" type="presParOf" srcId="{5A9914E1-0EF1-4420-A78B-EB132C634DA2}" destId="{BF1F798B-D709-4D37-A31E-8C3B5E95998F}" srcOrd="0" destOrd="0" presId="urn:microsoft.com/office/officeart/2005/8/layout/hierarchy1"/>
    <dgm:cxn modelId="{D87F40B0-38F5-46DD-828B-EC453B70D7E7}" type="presParOf" srcId="{5A9914E1-0EF1-4420-A78B-EB132C634DA2}" destId="{F1ABED19-63D1-49A0-8C87-B8A78FA4CC37}" srcOrd="1" destOrd="0" presId="urn:microsoft.com/office/officeart/2005/8/layout/hierarchy1"/>
    <dgm:cxn modelId="{D5D93885-7F6B-440C-9D51-8DD0BFA4321D}" type="presParOf" srcId="{BE20D62D-D400-4D77-A179-B3A28DBFB7D3}" destId="{62A7133A-EB85-47E1-AFA7-F8937CCD0E64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3286116" y="642918"/>
            <a:ext cx="2438012" cy="121444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Систематика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285720" y="3071810"/>
            <a:ext cx="2143140" cy="121444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таксономія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3428992" y="3071810"/>
            <a:ext cx="2143140" cy="121444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номенклатура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6286512" y="3071810"/>
            <a:ext cx="2071702" cy="121444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система органічного світу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 стрелкой 8"/>
          <p:cNvCxnSpPr>
            <a:stCxn id="4" idx="2"/>
            <a:endCxn id="6" idx="0"/>
          </p:cNvCxnSpPr>
          <p:nvPr/>
        </p:nvCxnSpPr>
        <p:spPr>
          <a:xfrm flipH="1">
            <a:off x="4500562" y="1857364"/>
            <a:ext cx="4560" cy="121444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4" idx="2"/>
            <a:endCxn id="7" idx="0"/>
          </p:cNvCxnSpPr>
          <p:nvPr/>
        </p:nvCxnSpPr>
        <p:spPr>
          <a:xfrm>
            <a:off x="4505122" y="1857364"/>
            <a:ext cx="2817241" cy="121444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1392754" y="1857364"/>
            <a:ext cx="3147832" cy="121444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0" name="AutoShape 2" descr="«Драбина» Аристотеля Також неодмінно варто відзначити, що Аристотель був першим вченим, що висловив ідею «драбини істот» (від менш розвинених і біл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2" name="Прямая со стрелкой 11"/>
          <p:cNvCxnSpPr>
            <a:stCxn id="4" idx="2"/>
            <a:endCxn id="6" idx="0"/>
          </p:cNvCxnSpPr>
          <p:nvPr/>
        </p:nvCxnSpPr>
        <p:spPr>
          <a:xfrm rot="5400000">
            <a:off x="3895619" y="2462307"/>
            <a:ext cx="1214446" cy="45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4" idx="2"/>
          </p:cNvCxnSpPr>
          <p:nvPr/>
        </p:nvCxnSpPr>
        <p:spPr>
          <a:xfrm rot="5400000">
            <a:off x="2609735" y="1176423"/>
            <a:ext cx="1214446" cy="25763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4" idx="2"/>
          </p:cNvCxnSpPr>
          <p:nvPr/>
        </p:nvCxnSpPr>
        <p:spPr>
          <a:xfrm rot="16200000" flipH="1">
            <a:off x="5038627" y="1323859"/>
            <a:ext cx="1214446" cy="22814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Талановиті студенти приймають участь у Всеукраїнських олімпіадах з дисципліни </a:t>
            </a:r>
            <a:r>
              <a:rPr lang="uk-UA" dirty="0" err="1" smtClean="0"/>
              <a:t>“Ботаніка”</a:t>
            </a:r>
            <a:endParaRPr lang="ru-RU" dirty="0"/>
          </a:p>
        </p:txBody>
      </p:sp>
      <p:pic>
        <p:nvPicPr>
          <p:cNvPr id="5" name="Содержимое 4" descr="IMG-a8685d2dea664d0cb5c89c7b20e037b8-V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5785" y="1714488"/>
            <a:ext cx="3714777" cy="4953037"/>
          </a:xfrm>
        </p:spPr>
      </p:pic>
      <p:pic>
        <p:nvPicPr>
          <p:cNvPr id="6" name="Содержимое 5" descr="IMG-c87b96ae3c16f387dfbaf4e48c38a09e-V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5400000">
            <a:off x="4526439" y="2275948"/>
            <a:ext cx="5000660" cy="373486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42844" y="142852"/>
          <a:ext cx="8858312" cy="607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0"/>
            <a:ext cx="4929190" cy="6715125"/>
          </a:xfrm>
        </p:spPr>
        <p:txBody>
          <a:bodyPr/>
          <a:lstStyle/>
          <a:p>
            <a:pPr eaLnBrk="1" hangingPunct="1"/>
            <a:r>
              <a:rPr lang="uk-UA" sz="2000" b="1" dirty="0" smtClean="0"/>
              <a:t>У систематиці рослин використовують принцип </a:t>
            </a:r>
            <a:r>
              <a:rPr lang="uk-UA" sz="2000" b="1" dirty="0" smtClean="0"/>
              <a:t>бінарної </a:t>
            </a:r>
            <a:r>
              <a:rPr lang="uk-UA" sz="2000" b="1" dirty="0" smtClean="0"/>
              <a:t>номенклатури, який був вперше запропонований </a:t>
            </a:r>
          </a:p>
          <a:p>
            <a:pPr eaLnBrk="1" hangingPunct="1"/>
            <a:r>
              <a:rPr lang="uk-UA" sz="2000" b="1" dirty="0" smtClean="0"/>
              <a:t>К. </a:t>
            </a:r>
            <a:r>
              <a:rPr lang="uk-UA" sz="2000" b="1" dirty="0" err="1" smtClean="0"/>
              <a:t>Ліннеєм</a:t>
            </a:r>
            <a:r>
              <a:rPr lang="uk-UA" sz="2000" b="1" dirty="0" smtClean="0"/>
              <a:t>.</a:t>
            </a:r>
            <a:endParaRPr lang="uk-UA" sz="2000" b="1" dirty="0" smtClean="0"/>
          </a:p>
          <a:p>
            <a:pPr eaLnBrk="1" hangingPunct="1"/>
            <a:r>
              <a:rPr lang="uk-UA" sz="2000" dirty="0" smtClean="0"/>
              <a:t>Наприклад, конюшина лучна</a:t>
            </a:r>
            <a:r>
              <a:rPr lang="en-US" sz="2000" dirty="0" smtClean="0"/>
              <a:t> </a:t>
            </a:r>
            <a:r>
              <a:rPr lang="ru-RU" sz="2000" dirty="0" smtClean="0"/>
              <a:t>(</a:t>
            </a:r>
            <a:r>
              <a:rPr lang="ru-RU" sz="2000" i="1" dirty="0" err="1" smtClean="0"/>
              <a:t>Trifolium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pratеnse</a:t>
            </a:r>
            <a:r>
              <a:rPr lang="ru-RU" sz="2000" i="1" dirty="0" smtClean="0"/>
              <a:t> </a:t>
            </a:r>
            <a:r>
              <a:rPr lang="ru-RU" sz="2000" dirty="0" smtClean="0"/>
              <a:t>L.). </a:t>
            </a:r>
          </a:p>
          <a:p>
            <a:pPr eaLnBrk="1" hangingPunct="1"/>
            <a:r>
              <a:rPr lang="uk-UA" sz="2000" dirty="0" smtClean="0"/>
              <a:t>Після видової назви рослин ставиться скорочене прізвище автора. </a:t>
            </a:r>
            <a:r>
              <a:rPr lang="en-US" sz="2000" dirty="0" smtClean="0"/>
              <a:t>Bess. - </a:t>
            </a:r>
            <a:r>
              <a:rPr lang="uk-UA" sz="2000" dirty="0" err="1" smtClean="0"/>
              <a:t>Бессер</a:t>
            </a:r>
            <a:r>
              <a:rPr lang="uk-UA" sz="2000" dirty="0" smtClean="0"/>
              <a:t>, </a:t>
            </a:r>
            <a:r>
              <a:rPr lang="en-US" sz="2000" dirty="0" smtClean="0"/>
              <a:t>DC - </a:t>
            </a:r>
            <a:r>
              <a:rPr lang="uk-UA" sz="2000" dirty="0" err="1" smtClean="0"/>
              <a:t>Декандоль</a:t>
            </a:r>
            <a:r>
              <a:rPr lang="uk-UA" sz="2000" dirty="0" smtClean="0"/>
              <a:t>, </a:t>
            </a:r>
            <a:r>
              <a:rPr lang="en-US" sz="2000" dirty="0" err="1" smtClean="0"/>
              <a:t>Kom</a:t>
            </a:r>
            <a:r>
              <a:rPr lang="en-US" sz="2000" dirty="0" smtClean="0"/>
              <a:t>. – </a:t>
            </a:r>
            <a:r>
              <a:rPr lang="uk-UA" sz="2000" dirty="0" smtClean="0"/>
              <a:t>Комаров</a:t>
            </a:r>
            <a:r>
              <a:rPr lang="en-US" sz="2000" dirty="0" smtClean="0"/>
              <a:t>, </a:t>
            </a:r>
            <a:r>
              <a:rPr lang="ru-RU" sz="2000" dirty="0" smtClean="0"/>
              <a:t>L.</a:t>
            </a:r>
            <a:r>
              <a:rPr lang="en-US" sz="2000" dirty="0" smtClean="0"/>
              <a:t> – </a:t>
            </a:r>
            <a:r>
              <a:rPr lang="uk-UA" sz="2000" dirty="0" err="1" smtClean="0"/>
              <a:t>Лінней</a:t>
            </a:r>
            <a:r>
              <a:rPr lang="uk-UA" sz="2000" dirty="0" smtClean="0"/>
              <a:t>.</a:t>
            </a:r>
            <a:endParaRPr lang="ru-RU" sz="2000" dirty="0" smtClean="0"/>
          </a:p>
        </p:txBody>
      </p:sp>
      <p:pic>
        <p:nvPicPr>
          <p:cNvPr id="5123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747006" y="1857364"/>
            <a:ext cx="4081082" cy="4429136"/>
          </a:xfrm>
        </p:spPr>
      </p:pic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650" y="3309938"/>
            <a:ext cx="2662238" cy="354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uk-UA" dirty="0" smtClean="0"/>
              <a:t>Водорості</a:t>
            </a:r>
            <a:endParaRPr lang="ru-RU" dirty="0"/>
          </a:p>
        </p:txBody>
      </p:sp>
      <p:pic>
        <p:nvPicPr>
          <p:cNvPr id="3" name="Рисунок 6" descr="various-diatoms-527160-sw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85794"/>
            <a:ext cx="5008562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2" descr="макроцистис 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512552"/>
            <a:ext cx="4038598" cy="522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rhodymen_pac58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268240"/>
            <a:ext cx="4786346" cy="3589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/>
          <a:lstStyle/>
          <a:p>
            <a:r>
              <a:rPr lang="uk-UA" dirty="0" smtClean="0"/>
              <a:t>Спорові рослини</a:t>
            </a:r>
            <a:endParaRPr lang="ru-RU" dirty="0"/>
          </a:p>
        </p:txBody>
      </p:sp>
      <p:pic>
        <p:nvPicPr>
          <p:cNvPr id="3" name="Picture 4" descr="марш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2844" y="928670"/>
            <a:ext cx="3398837" cy="4525962"/>
          </a:xfrm>
          <a:prstGeom prst="rect">
            <a:avLst/>
          </a:prstGeom>
          <a:noFill/>
        </p:spPr>
      </p:pic>
      <p:pic>
        <p:nvPicPr>
          <p:cNvPr id="4" name="Picture 4" descr="lycopodium_digitat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857884" y="928670"/>
            <a:ext cx="3176581" cy="4381533"/>
          </a:xfrm>
          <a:prstGeom prst="rect">
            <a:avLst/>
          </a:prstGeom>
          <a:noFill/>
        </p:spPr>
      </p:pic>
      <p:pic>
        <p:nvPicPr>
          <p:cNvPr id="5" name="Picture 6" descr="Matteuccia_struthiopteris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67305" y="2913237"/>
            <a:ext cx="3262084" cy="38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Насінні рослини</a:t>
            </a:r>
            <a:endParaRPr lang="ru-RU" dirty="0"/>
          </a:p>
        </p:txBody>
      </p:sp>
      <p:pic>
        <p:nvPicPr>
          <p:cNvPr id="3" name="Picture 5" descr="пихта си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000108"/>
            <a:ext cx="4000500" cy="554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908050"/>
            <a:ext cx="42862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350982"/>
            <a:ext cx="6447501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 рослин дуже різноманітний.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5637" y="1930401"/>
            <a:ext cx="3595255" cy="4581235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Венерина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мухоловка,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або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Dionaea muscipula, -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це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м'ясоїдна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рослина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, яка росте на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торф'яних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болотах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серед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соснових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лісів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сході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США, недалеко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від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Атлантичного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океану, де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панує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вологий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помірний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клімат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  <a:p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М'ясоїдним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вона стала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процесі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еволюції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через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нестачу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грунті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головних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поживних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речовин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необхідних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для росту і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розвитку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рослини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Венерина мухоловка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відноситься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до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поряку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Гвоздикоцвіті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родини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Росичкові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891" y="1930400"/>
            <a:ext cx="4925291" cy="4322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7463686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1654164"/>
          </a:xfrm>
        </p:spPr>
        <p:txBody>
          <a:bodyPr>
            <a:normAutofit fontScale="90000"/>
          </a:bodyPr>
          <a:lstStyle/>
          <a:p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При вивченні дисципліни </a:t>
            </a:r>
            <a:r>
              <a:rPr lang="uk-UA" sz="3100" dirty="0" err="1" smtClean="0">
                <a:latin typeface="Times New Roman" pitchFamily="18" charset="0"/>
                <a:cs typeface="Times New Roman" pitchFamily="18" charset="0"/>
              </a:rPr>
              <a:t>“Ботаніка”</a:t>
            </a: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 знайомимось також з </a:t>
            </a:r>
            <a:r>
              <a:rPr lang="uk-UA" sz="3100" dirty="0" err="1" smtClean="0">
                <a:latin typeface="Times New Roman" pitchFamily="18" charset="0"/>
                <a:cs typeface="Times New Roman" pitchFamily="18" charset="0"/>
              </a:rPr>
              <a:t>народно–господарським</a:t>
            </a: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 значенням рослин. </a:t>
            </a: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рисунку зображена рослина, яку використовували чаклуни, її коріння має форму людини.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3" descr="Mandragora officinalis  Мандрагора лекарственная, Ведьмин коре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1472" y="1785926"/>
            <a:ext cx="3722688" cy="4967288"/>
          </a:xfrm>
          <a:prstGeom prst="rect">
            <a:avLst/>
          </a:prstGeom>
          <a:noFill/>
        </p:spPr>
      </p:pic>
      <p:pic>
        <p:nvPicPr>
          <p:cNvPr id="4" name="Picture 4" descr="Mandragora officinalis  Мандрагора лекарственная, Ведьмин корен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57752" y="2857496"/>
            <a:ext cx="2568575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Хризантеми були відомі в Китаї більш 2000 років тому, їх використовували в їжу та як лікарський засіб. Природні види хризантем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мають жовтий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колір. 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Настя\Desktop\загружен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88"/>
            <a:ext cx="4000528" cy="3619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C:\Users\Настя\Desktop\129328248_w640_h640_img_19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85926"/>
            <a:ext cx="428628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Users\Настя\Desktop\4618047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4143380"/>
            <a:ext cx="3571900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244</Words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Водорості</vt:lpstr>
      <vt:lpstr>Спорові рослини</vt:lpstr>
      <vt:lpstr>Насінні рослини</vt:lpstr>
      <vt:lpstr>Світ рослин дуже різноманітний. </vt:lpstr>
      <vt:lpstr>При вивченні дисципліни “Ботаніка” знайомимось також з народно–господарським значенням рослин. На рисунку зображена рослина, яку використовували чаклуни, її коріння має форму людини.  </vt:lpstr>
      <vt:lpstr>Хризантеми були відомі в Китаї більш 2000 років тому, їх використовували в їжу та як лікарський засіб. Природні види хризантем мають жовтий колір.   </vt:lpstr>
      <vt:lpstr>Талановиті студенти приймають участь у Всеукраїнських олімпіадах з дисципліни “Ботаніка”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Світ рослин дуже різноманітний. </dc:title>
  <cp:lastModifiedBy>Zaliznyak</cp:lastModifiedBy>
  <cp:revision>11</cp:revision>
  <dcterms:modified xsi:type="dcterms:W3CDTF">2020-09-25T13:21:27Z</dcterms:modified>
</cp:coreProperties>
</file>