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0" r:id="rId5"/>
    <p:sldId id="268" r:id="rId6"/>
    <p:sldId id="272" r:id="rId7"/>
    <p:sldId id="263" r:id="rId8"/>
    <p:sldId id="258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4"/>
          <c:cat>
            <c:strRef>
              <c:f>Лист1!$A$2:$A$5</c:f>
              <c:strCache>
                <c:ptCount val="4"/>
                <c:pt idx="0">
                  <c:v>ПОЛІТИКА</c:v>
                </c:pt>
                <c:pt idx="1">
                  <c:v>ЕКОНОМІКА</c:v>
                </c:pt>
                <c:pt idx="2">
                  <c:v>ПРАВО</c:v>
                </c:pt>
                <c:pt idx="3">
                  <c:v>МОРАЛЬ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9C48AF-089A-409E-99F0-A8FC0BD33639}" type="doc">
      <dgm:prSet loTypeId="urn:microsoft.com/office/officeart/2005/8/layout/cycle2" loCatId="cycle" qsTypeId="urn:microsoft.com/office/officeart/2005/8/quickstyle/simple5" qsCatId="simple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C5C02BF3-CB23-483C-9E81-3F4763D9A4D6}">
      <dgm:prSet custT="1"/>
      <dgm:spPr/>
      <dgm:t>
        <a:bodyPr/>
        <a:lstStyle/>
        <a:p>
          <a:pPr rtl="0"/>
          <a:r>
            <a:rPr lang="uk-UA" sz="1800" b="1" baseline="0" dirty="0" err="1" smtClean="0">
              <a:latin typeface="Times New Roman" pitchFamily="18" charset="0"/>
              <a:cs typeface="Times New Roman" pitchFamily="18" charset="0"/>
            </a:rPr>
            <a:t>Конку-рент-ність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6DAEC2C0-4FA3-4A0B-A1DB-92E01B36591D}" type="parTrans" cxnId="{11240A7F-BEA1-41FE-8D9D-9E5D1E76B1C4}">
      <dgm:prSet/>
      <dgm:spPr/>
      <dgm:t>
        <a:bodyPr/>
        <a:lstStyle/>
        <a:p>
          <a:endParaRPr lang="ru-RU"/>
        </a:p>
      </dgm:t>
    </dgm:pt>
    <dgm:pt modelId="{97827CF0-5034-4CB6-BE37-327D0C4B0788}" type="sibTrans" cxnId="{11240A7F-BEA1-41FE-8D9D-9E5D1E76B1C4}">
      <dgm:prSet/>
      <dgm:spPr/>
      <dgm:t>
        <a:bodyPr/>
        <a:lstStyle/>
        <a:p>
          <a:endParaRPr lang="ru-RU"/>
        </a:p>
      </dgm:t>
    </dgm:pt>
    <dgm:pt modelId="{61FFC184-C08E-426F-94FD-036191100E90}">
      <dgm:prSet custT="1"/>
      <dgm:spPr/>
      <dgm:t>
        <a:bodyPr/>
        <a:lstStyle/>
        <a:p>
          <a:pPr rtl="0"/>
          <a:r>
            <a:rPr lang="uk-UA" sz="1800" b="1" dirty="0" err="1" smtClean="0">
              <a:latin typeface="Times New Roman" pitchFamily="18" charset="0"/>
              <a:cs typeface="Times New Roman" pitchFamily="18" charset="0"/>
            </a:rPr>
            <a:t>Темпоральність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B492D808-1624-4A7E-A971-1AAEBA712642}" type="parTrans" cxnId="{38576512-8940-4073-8DF1-0EE0372DDFD4}">
      <dgm:prSet/>
      <dgm:spPr/>
      <dgm:t>
        <a:bodyPr/>
        <a:lstStyle/>
        <a:p>
          <a:endParaRPr lang="ru-RU"/>
        </a:p>
      </dgm:t>
    </dgm:pt>
    <dgm:pt modelId="{E8A52FF1-25E6-4F2F-BB73-F9BC4BB5A524}" type="sibTrans" cxnId="{38576512-8940-4073-8DF1-0EE0372DDFD4}">
      <dgm:prSet/>
      <dgm:spPr/>
      <dgm:t>
        <a:bodyPr/>
        <a:lstStyle/>
        <a:p>
          <a:endParaRPr lang="ru-RU"/>
        </a:p>
      </dgm:t>
    </dgm:pt>
    <dgm:pt modelId="{79FF5808-392D-4B97-A251-872EAAA8DE69}">
      <dgm:prSet custT="1"/>
      <dgm:spPr/>
      <dgm:t>
        <a:bodyPr/>
        <a:lstStyle/>
        <a:p>
          <a:pPr rtl="0"/>
          <a:r>
            <a:rPr lang="uk-UA" sz="1800" b="1" dirty="0" err="1" smtClean="0">
              <a:latin typeface="Times New Roman" pitchFamily="18" charset="0"/>
              <a:cs typeface="Times New Roman" pitchFamily="18" charset="0"/>
            </a:rPr>
            <a:t>Асимет-ричність</a:t>
          </a:r>
          <a:r>
            <a:rPr lang="uk-UA" sz="18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64423F2B-2F51-4409-A7FD-576C8180BA44}" type="parTrans" cxnId="{D756AF16-27C6-4D92-9D3D-C0FDAD9DF77F}">
      <dgm:prSet/>
      <dgm:spPr/>
      <dgm:t>
        <a:bodyPr/>
        <a:lstStyle/>
        <a:p>
          <a:endParaRPr lang="ru-RU"/>
        </a:p>
      </dgm:t>
    </dgm:pt>
    <dgm:pt modelId="{36ABB2DB-50CD-4172-A901-C6B75A674AE6}" type="sibTrans" cxnId="{D756AF16-27C6-4D92-9D3D-C0FDAD9DF77F}">
      <dgm:prSet/>
      <dgm:spPr/>
      <dgm:t>
        <a:bodyPr/>
        <a:lstStyle/>
        <a:p>
          <a:endParaRPr lang="ru-RU"/>
        </a:p>
      </dgm:t>
    </dgm:pt>
    <dgm:pt modelId="{D1F9557D-B4F5-4003-8CEE-CE64113A257C}">
      <dgm:prSet custT="1"/>
      <dgm:spPr/>
      <dgm:t>
        <a:bodyPr/>
        <a:lstStyle/>
        <a:p>
          <a:pPr rtl="0"/>
          <a:r>
            <a:rPr lang="uk-UA" sz="1800" b="1" dirty="0" err="1" smtClean="0">
              <a:latin typeface="Times New Roman" pitchFamily="18" charset="0"/>
              <a:cs typeface="Times New Roman" pitchFamily="18" charset="0"/>
            </a:rPr>
            <a:t>Раціона-льність</a:t>
          </a:r>
          <a:r>
            <a:rPr lang="uk-UA" sz="18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65718351-535A-4D88-9310-04856F2943C9}" type="parTrans" cxnId="{23CF8B78-8F49-4A62-8F9A-6A4295FD02AF}">
      <dgm:prSet/>
      <dgm:spPr/>
      <dgm:t>
        <a:bodyPr/>
        <a:lstStyle/>
        <a:p>
          <a:endParaRPr lang="ru-RU"/>
        </a:p>
      </dgm:t>
    </dgm:pt>
    <dgm:pt modelId="{307D0D43-2DF4-4BC8-85C9-50AAD147764C}" type="sibTrans" cxnId="{23CF8B78-8F49-4A62-8F9A-6A4295FD02AF}">
      <dgm:prSet/>
      <dgm:spPr/>
      <dgm:t>
        <a:bodyPr/>
        <a:lstStyle/>
        <a:p>
          <a:endParaRPr lang="ru-RU"/>
        </a:p>
      </dgm:t>
    </dgm:pt>
    <dgm:pt modelId="{E03335E2-F02C-40E3-BD42-AA2DA7F1A428}">
      <dgm:prSet custT="1"/>
      <dgm:spPr/>
      <dgm:t>
        <a:bodyPr/>
        <a:lstStyle/>
        <a:p>
          <a:pPr rtl="0"/>
          <a:r>
            <a:rPr lang="uk-UA" sz="1800" b="1" dirty="0" err="1" smtClean="0">
              <a:latin typeface="Times New Roman" pitchFamily="18" charset="0"/>
              <a:cs typeface="Times New Roman" pitchFamily="18" charset="0"/>
            </a:rPr>
            <a:t>Венчур-ність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88C8763-6C48-418C-B489-E6A2B55EC684}" type="parTrans" cxnId="{D92B8930-892D-47E3-9D47-76D495F5A18F}">
      <dgm:prSet/>
      <dgm:spPr/>
      <dgm:t>
        <a:bodyPr/>
        <a:lstStyle/>
        <a:p>
          <a:endParaRPr lang="ru-RU"/>
        </a:p>
      </dgm:t>
    </dgm:pt>
    <dgm:pt modelId="{C9010CB5-451F-4783-BB0A-380DD4F16738}" type="sibTrans" cxnId="{D92B8930-892D-47E3-9D47-76D495F5A18F}">
      <dgm:prSet/>
      <dgm:spPr/>
      <dgm:t>
        <a:bodyPr/>
        <a:lstStyle/>
        <a:p>
          <a:endParaRPr lang="ru-RU"/>
        </a:p>
      </dgm:t>
    </dgm:pt>
    <dgm:pt modelId="{9C39BF5D-B199-473D-8959-EAB596F93D56}">
      <dgm:prSet custT="1"/>
      <dgm:spPr/>
      <dgm:t>
        <a:bodyPr/>
        <a:lstStyle/>
        <a:p>
          <a:pPr rtl="0"/>
          <a:r>
            <a:rPr lang="uk-UA" sz="1800" b="1" dirty="0" err="1" smtClean="0">
              <a:latin typeface="Times New Roman" pitchFamily="18" charset="0"/>
              <a:cs typeface="Times New Roman" pitchFamily="18" charset="0"/>
            </a:rPr>
            <a:t>Інклю-зивність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9ED0446-B483-4D2E-BFCD-FA7F67D9EC3C}" type="parTrans" cxnId="{6C0CB1A4-5B14-42E4-9AF7-DB2D4D8757CB}">
      <dgm:prSet/>
      <dgm:spPr/>
      <dgm:t>
        <a:bodyPr/>
        <a:lstStyle/>
        <a:p>
          <a:endParaRPr lang="ru-RU"/>
        </a:p>
      </dgm:t>
    </dgm:pt>
    <dgm:pt modelId="{558AC88B-825D-42E1-922E-6CF730C75FCA}" type="sibTrans" cxnId="{6C0CB1A4-5B14-42E4-9AF7-DB2D4D8757CB}">
      <dgm:prSet/>
      <dgm:spPr/>
      <dgm:t>
        <a:bodyPr/>
        <a:lstStyle/>
        <a:p>
          <a:endParaRPr lang="ru-RU"/>
        </a:p>
      </dgm:t>
    </dgm:pt>
    <dgm:pt modelId="{4B01249C-5049-4D3D-9E5F-C4E3CF3DE35F}">
      <dgm:prSet custT="1"/>
      <dgm:spPr/>
      <dgm:t>
        <a:bodyPr/>
        <a:lstStyle/>
        <a:p>
          <a:pPr rtl="0"/>
          <a:r>
            <a:rPr lang="uk-UA" sz="1800" b="1" dirty="0" err="1" smtClean="0">
              <a:latin typeface="Times New Roman" pitchFamily="18" charset="0"/>
              <a:cs typeface="Times New Roman" pitchFamily="18" charset="0"/>
            </a:rPr>
            <a:t>Просто-ровість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9CB2AD7-CFC7-4F2B-8F05-03C464B667BB}" type="parTrans" cxnId="{1E9401AE-27FA-4E1C-85B3-10EBBB384D61}">
      <dgm:prSet/>
      <dgm:spPr/>
      <dgm:t>
        <a:bodyPr/>
        <a:lstStyle/>
        <a:p>
          <a:endParaRPr lang="ru-RU"/>
        </a:p>
      </dgm:t>
    </dgm:pt>
    <dgm:pt modelId="{02CC3C4F-15F1-4EC2-99D0-246FED637296}" type="sibTrans" cxnId="{1E9401AE-27FA-4E1C-85B3-10EBBB384D61}">
      <dgm:prSet/>
      <dgm:spPr/>
      <dgm:t>
        <a:bodyPr/>
        <a:lstStyle/>
        <a:p>
          <a:endParaRPr lang="ru-RU"/>
        </a:p>
      </dgm:t>
    </dgm:pt>
    <dgm:pt modelId="{D32EB647-BE94-4655-838C-F70599E04A29}">
      <dgm:prSet custT="1"/>
      <dgm:spPr/>
      <dgm:t>
        <a:bodyPr/>
        <a:lstStyle/>
        <a:p>
          <a:pPr rtl="0"/>
          <a:r>
            <a:rPr lang="uk-UA" sz="1800" b="1" dirty="0" smtClean="0">
              <a:latin typeface="Times New Roman" pitchFamily="18" charset="0"/>
              <a:cs typeface="Times New Roman" pitchFamily="18" charset="0"/>
            </a:rPr>
            <a:t>Процесуальність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58FF984-C80C-471E-AEEA-37F3BFC7855D}" type="parTrans" cxnId="{CD506170-2856-4387-AA39-8CCAAA863B24}">
      <dgm:prSet/>
      <dgm:spPr/>
      <dgm:t>
        <a:bodyPr/>
        <a:lstStyle/>
        <a:p>
          <a:endParaRPr lang="ru-RU"/>
        </a:p>
      </dgm:t>
    </dgm:pt>
    <dgm:pt modelId="{E38C8C1A-853C-4335-8C7B-D1E6B9B2DC9F}" type="sibTrans" cxnId="{CD506170-2856-4387-AA39-8CCAAA863B24}">
      <dgm:prSet/>
      <dgm:spPr/>
      <dgm:t>
        <a:bodyPr/>
        <a:lstStyle/>
        <a:p>
          <a:endParaRPr lang="ru-RU"/>
        </a:p>
      </dgm:t>
    </dgm:pt>
    <dgm:pt modelId="{6E86407D-65A9-40F5-AA33-81FA61AE94A5}" type="pres">
      <dgm:prSet presAssocID="{129C48AF-089A-409E-99F0-A8FC0BD3363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5E54EB-DD04-45AA-B096-AB11C85B1BEF}" type="pres">
      <dgm:prSet presAssocID="{C5C02BF3-CB23-483C-9E81-3F4763D9A4D6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84411-017F-465E-8A97-6071A2DC8A62}" type="pres">
      <dgm:prSet presAssocID="{97827CF0-5034-4CB6-BE37-327D0C4B0788}" presName="sibTrans" presStyleLbl="sibTrans2D1" presStyleIdx="0" presStyleCnt="8"/>
      <dgm:spPr/>
      <dgm:t>
        <a:bodyPr/>
        <a:lstStyle/>
        <a:p>
          <a:endParaRPr lang="ru-RU"/>
        </a:p>
      </dgm:t>
    </dgm:pt>
    <dgm:pt modelId="{64E531E2-A712-42B8-A527-00FB8F761047}" type="pres">
      <dgm:prSet presAssocID="{97827CF0-5034-4CB6-BE37-327D0C4B0788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0FDA0A8C-6F16-4B75-9D7C-96E652B4787C}" type="pres">
      <dgm:prSet presAssocID="{79FF5808-392D-4B97-A251-872EAAA8DE6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DB154-816B-49A4-87E4-EE1236AC49C2}" type="pres">
      <dgm:prSet presAssocID="{36ABB2DB-50CD-4172-A901-C6B75A674AE6}" presName="sibTrans" presStyleLbl="sibTrans2D1" presStyleIdx="1" presStyleCnt="8"/>
      <dgm:spPr/>
      <dgm:t>
        <a:bodyPr/>
        <a:lstStyle/>
        <a:p>
          <a:endParaRPr lang="ru-RU"/>
        </a:p>
      </dgm:t>
    </dgm:pt>
    <dgm:pt modelId="{3B7850DE-56CA-4474-B56D-01A3CE1D3FAC}" type="pres">
      <dgm:prSet presAssocID="{36ABB2DB-50CD-4172-A901-C6B75A674AE6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4453CD3-FDD3-4B5D-BEAB-81E41A244259}" type="pres">
      <dgm:prSet presAssocID="{D1F9557D-B4F5-4003-8CEE-CE64113A257C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E0A545-50C3-4940-B694-DC4983A811A8}" type="pres">
      <dgm:prSet presAssocID="{307D0D43-2DF4-4BC8-85C9-50AAD147764C}" presName="sibTrans" presStyleLbl="sibTrans2D1" presStyleIdx="2" presStyleCnt="8"/>
      <dgm:spPr/>
      <dgm:t>
        <a:bodyPr/>
        <a:lstStyle/>
        <a:p>
          <a:endParaRPr lang="ru-RU"/>
        </a:p>
      </dgm:t>
    </dgm:pt>
    <dgm:pt modelId="{2067DC09-E137-401A-A4CF-0C22640EC943}" type="pres">
      <dgm:prSet presAssocID="{307D0D43-2DF4-4BC8-85C9-50AAD147764C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3152BF48-4702-45B0-9475-2912BBCF4556}" type="pres">
      <dgm:prSet presAssocID="{E03335E2-F02C-40E3-BD42-AA2DA7F1A42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F3BAE-3EED-4A40-929B-EA6BE4BB481D}" type="pres">
      <dgm:prSet presAssocID="{C9010CB5-451F-4783-BB0A-380DD4F16738}" presName="sibTrans" presStyleLbl="sibTrans2D1" presStyleIdx="3" presStyleCnt="8"/>
      <dgm:spPr/>
      <dgm:t>
        <a:bodyPr/>
        <a:lstStyle/>
        <a:p>
          <a:endParaRPr lang="ru-RU"/>
        </a:p>
      </dgm:t>
    </dgm:pt>
    <dgm:pt modelId="{1256D26D-18AF-46CA-B836-9733439523DB}" type="pres">
      <dgm:prSet presAssocID="{C9010CB5-451F-4783-BB0A-380DD4F16738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8CC0C85A-8BD3-4F48-BE0D-B64C920722B9}" type="pres">
      <dgm:prSet presAssocID="{9C39BF5D-B199-473D-8959-EAB596F93D5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FD75F-DDEE-422E-B8E5-5900D5229C6C}" type="pres">
      <dgm:prSet presAssocID="{558AC88B-825D-42E1-922E-6CF730C75FCA}" presName="sibTrans" presStyleLbl="sibTrans2D1" presStyleIdx="4" presStyleCnt="8"/>
      <dgm:spPr/>
      <dgm:t>
        <a:bodyPr/>
        <a:lstStyle/>
        <a:p>
          <a:endParaRPr lang="ru-RU"/>
        </a:p>
      </dgm:t>
    </dgm:pt>
    <dgm:pt modelId="{2AB73707-0D4B-4DD5-B9F6-0F43DF2C1BA3}" type="pres">
      <dgm:prSet presAssocID="{558AC88B-825D-42E1-922E-6CF730C75FCA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D9C4242D-B506-4EAE-8D34-11407A56EF44}" type="pres">
      <dgm:prSet presAssocID="{4B01249C-5049-4D3D-9E5F-C4E3CF3DE35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66DC0-BF7A-4F5A-8ABC-73D9EC41B749}" type="pres">
      <dgm:prSet presAssocID="{02CC3C4F-15F1-4EC2-99D0-246FED637296}" presName="sibTrans" presStyleLbl="sibTrans2D1" presStyleIdx="5" presStyleCnt="8"/>
      <dgm:spPr/>
      <dgm:t>
        <a:bodyPr/>
        <a:lstStyle/>
        <a:p>
          <a:endParaRPr lang="ru-RU"/>
        </a:p>
      </dgm:t>
    </dgm:pt>
    <dgm:pt modelId="{9032FA9E-BA28-4585-9237-651A9B500517}" type="pres">
      <dgm:prSet presAssocID="{02CC3C4F-15F1-4EC2-99D0-246FED637296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8DC2EF16-B481-4061-AAA7-EED8B83EADEC}" type="pres">
      <dgm:prSet presAssocID="{61FFC184-C08E-426F-94FD-036191100E90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EFDC04-284C-4A28-B42D-1D09BF6ADDD1}" type="pres">
      <dgm:prSet presAssocID="{E8A52FF1-25E6-4F2F-BB73-F9BC4BB5A524}" presName="sibTrans" presStyleLbl="sibTrans2D1" presStyleIdx="6" presStyleCnt="8"/>
      <dgm:spPr/>
      <dgm:t>
        <a:bodyPr/>
        <a:lstStyle/>
        <a:p>
          <a:endParaRPr lang="ru-RU"/>
        </a:p>
      </dgm:t>
    </dgm:pt>
    <dgm:pt modelId="{8E08EDD3-A5D9-47F4-8DDB-D2903E17866B}" type="pres">
      <dgm:prSet presAssocID="{E8A52FF1-25E6-4F2F-BB73-F9BC4BB5A524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4D007C58-DEB1-4428-8760-0F605D971F00}" type="pres">
      <dgm:prSet presAssocID="{D32EB647-BE94-4655-838C-F70599E04A2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24FA2-1B62-43FB-BCF8-59DD910A394C}" type="pres">
      <dgm:prSet presAssocID="{E38C8C1A-853C-4335-8C7B-D1E6B9B2DC9F}" presName="sibTrans" presStyleLbl="sibTrans2D1" presStyleIdx="7" presStyleCnt="8"/>
      <dgm:spPr/>
      <dgm:t>
        <a:bodyPr/>
        <a:lstStyle/>
        <a:p>
          <a:endParaRPr lang="ru-RU"/>
        </a:p>
      </dgm:t>
    </dgm:pt>
    <dgm:pt modelId="{B0FD46C5-EE5E-49E5-846B-DA13B0CDB50F}" type="pres">
      <dgm:prSet presAssocID="{E38C8C1A-853C-4335-8C7B-D1E6B9B2DC9F}" presName="connectorText" presStyleLbl="sibTrans2D1" presStyleIdx="7" presStyleCnt="8"/>
      <dgm:spPr/>
      <dgm:t>
        <a:bodyPr/>
        <a:lstStyle/>
        <a:p>
          <a:endParaRPr lang="ru-RU"/>
        </a:p>
      </dgm:t>
    </dgm:pt>
  </dgm:ptLst>
  <dgm:cxnLst>
    <dgm:cxn modelId="{7694A497-A332-40C7-A931-409CF74EC95E}" type="presOf" srcId="{C5C02BF3-CB23-483C-9E81-3F4763D9A4D6}" destId="{065E54EB-DD04-45AA-B096-AB11C85B1BEF}" srcOrd="0" destOrd="0" presId="urn:microsoft.com/office/officeart/2005/8/layout/cycle2"/>
    <dgm:cxn modelId="{6F21B874-786A-49E1-A349-97388291E93C}" type="presOf" srcId="{E8A52FF1-25E6-4F2F-BB73-F9BC4BB5A524}" destId="{8E08EDD3-A5D9-47F4-8DDB-D2903E17866B}" srcOrd="1" destOrd="0" presId="urn:microsoft.com/office/officeart/2005/8/layout/cycle2"/>
    <dgm:cxn modelId="{A55C9A9E-1637-4FE2-B49C-4E083F1FC67C}" type="presOf" srcId="{E38C8C1A-853C-4335-8C7B-D1E6B9B2DC9F}" destId="{B0FD46C5-EE5E-49E5-846B-DA13B0CDB50F}" srcOrd="1" destOrd="0" presId="urn:microsoft.com/office/officeart/2005/8/layout/cycle2"/>
    <dgm:cxn modelId="{CD506170-2856-4387-AA39-8CCAAA863B24}" srcId="{129C48AF-089A-409E-99F0-A8FC0BD33639}" destId="{D32EB647-BE94-4655-838C-F70599E04A29}" srcOrd="7" destOrd="0" parTransId="{258FF984-C80C-471E-AEEA-37F3BFC7855D}" sibTransId="{E38C8C1A-853C-4335-8C7B-D1E6B9B2DC9F}"/>
    <dgm:cxn modelId="{A6BEAA71-7EF3-4337-A386-7AFCE390CF34}" type="presOf" srcId="{9C39BF5D-B199-473D-8959-EAB596F93D56}" destId="{8CC0C85A-8BD3-4F48-BE0D-B64C920722B9}" srcOrd="0" destOrd="0" presId="urn:microsoft.com/office/officeart/2005/8/layout/cycle2"/>
    <dgm:cxn modelId="{23CF8B78-8F49-4A62-8F9A-6A4295FD02AF}" srcId="{129C48AF-089A-409E-99F0-A8FC0BD33639}" destId="{D1F9557D-B4F5-4003-8CEE-CE64113A257C}" srcOrd="2" destOrd="0" parTransId="{65718351-535A-4D88-9310-04856F2943C9}" sibTransId="{307D0D43-2DF4-4BC8-85C9-50AAD147764C}"/>
    <dgm:cxn modelId="{6C0CB1A4-5B14-42E4-9AF7-DB2D4D8757CB}" srcId="{129C48AF-089A-409E-99F0-A8FC0BD33639}" destId="{9C39BF5D-B199-473D-8959-EAB596F93D56}" srcOrd="4" destOrd="0" parTransId="{19ED0446-B483-4D2E-BFCD-FA7F67D9EC3C}" sibTransId="{558AC88B-825D-42E1-922E-6CF730C75FCA}"/>
    <dgm:cxn modelId="{11240A7F-BEA1-41FE-8D9D-9E5D1E76B1C4}" srcId="{129C48AF-089A-409E-99F0-A8FC0BD33639}" destId="{C5C02BF3-CB23-483C-9E81-3F4763D9A4D6}" srcOrd="0" destOrd="0" parTransId="{6DAEC2C0-4FA3-4A0B-A1DB-92E01B36591D}" sibTransId="{97827CF0-5034-4CB6-BE37-327D0C4B0788}"/>
    <dgm:cxn modelId="{5EFBD84C-F7C1-4849-A697-275914C2FB75}" type="presOf" srcId="{307D0D43-2DF4-4BC8-85C9-50AAD147764C}" destId="{2067DC09-E137-401A-A4CF-0C22640EC943}" srcOrd="1" destOrd="0" presId="urn:microsoft.com/office/officeart/2005/8/layout/cycle2"/>
    <dgm:cxn modelId="{BC5E01E2-B0FE-42AA-B36D-50F55102BDC2}" type="presOf" srcId="{79FF5808-392D-4B97-A251-872EAAA8DE69}" destId="{0FDA0A8C-6F16-4B75-9D7C-96E652B4787C}" srcOrd="0" destOrd="0" presId="urn:microsoft.com/office/officeart/2005/8/layout/cycle2"/>
    <dgm:cxn modelId="{5FC0C20D-195E-4A59-B6C4-7C75BE4B2882}" type="presOf" srcId="{36ABB2DB-50CD-4172-A901-C6B75A674AE6}" destId="{D95DB154-816B-49A4-87E4-EE1236AC49C2}" srcOrd="0" destOrd="0" presId="urn:microsoft.com/office/officeart/2005/8/layout/cycle2"/>
    <dgm:cxn modelId="{9F86F714-19F1-4285-9965-20B0F2D06944}" type="presOf" srcId="{E38C8C1A-853C-4335-8C7B-D1E6B9B2DC9F}" destId="{4CD24FA2-1B62-43FB-BCF8-59DD910A394C}" srcOrd="0" destOrd="0" presId="urn:microsoft.com/office/officeart/2005/8/layout/cycle2"/>
    <dgm:cxn modelId="{65B600E6-727E-4A82-B75E-371D2B50F0DD}" type="presOf" srcId="{558AC88B-825D-42E1-922E-6CF730C75FCA}" destId="{376FD75F-DDEE-422E-B8E5-5900D5229C6C}" srcOrd="0" destOrd="0" presId="urn:microsoft.com/office/officeart/2005/8/layout/cycle2"/>
    <dgm:cxn modelId="{2E0DAA19-027C-4201-97C7-D70260567A70}" type="presOf" srcId="{97827CF0-5034-4CB6-BE37-327D0C4B0788}" destId="{64E531E2-A712-42B8-A527-00FB8F761047}" srcOrd="1" destOrd="0" presId="urn:microsoft.com/office/officeart/2005/8/layout/cycle2"/>
    <dgm:cxn modelId="{FFC65631-7CF5-4028-9014-E1BF8C12ED21}" type="presOf" srcId="{307D0D43-2DF4-4BC8-85C9-50AAD147764C}" destId="{ABE0A545-50C3-4940-B694-DC4983A811A8}" srcOrd="0" destOrd="0" presId="urn:microsoft.com/office/officeart/2005/8/layout/cycle2"/>
    <dgm:cxn modelId="{65C107B7-F534-4DEF-9030-41EBFFF1F8D1}" type="presOf" srcId="{D1F9557D-B4F5-4003-8CEE-CE64113A257C}" destId="{84453CD3-FDD3-4B5D-BEAB-81E41A244259}" srcOrd="0" destOrd="0" presId="urn:microsoft.com/office/officeart/2005/8/layout/cycle2"/>
    <dgm:cxn modelId="{1AB8BC2F-244D-412C-B93D-B90466ECA3F9}" type="presOf" srcId="{4B01249C-5049-4D3D-9E5F-C4E3CF3DE35F}" destId="{D9C4242D-B506-4EAE-8D34-11407A56EF44}" srcOrd="0" destOrd="0" presId="urn:microsoft.com/office/officeart/2005/8/layout/cycle2"/>
    <dgm:cxn modelId="{B0B96D42-6E0C-4BF4-8135-B303259B0BFC}" type="presOf" srcId="{E03335E2-F02C-40E3-BD42-AA2DA7F1A428}" destId="{3152BF48-4702-45B0-9475-2912BBCF4556}" srcOrd="0" destOrd="0" presId="urn:microsoft.com/office/officeart/2005/8/layout/cycle2"/>
    <dgm:cxn modelId="{9004BC3F-C5F8-44A1-B7D0-66104C1BDEFC}" type="presOf" srcId="{36ABB2DB-50CD-4172-A901-C6B75A674AE6}" destId="{3B7850DE-56CA-4474-B56D-01A3CE1D3FAC}" srcOrd="1" destOrd="0" presId="urn:microsoft.com/office/officeart/2005/8/layout/cycle2"/>
    <dgm:cxn modelId="{D756AF16-27C6-4D92-9D3D-C0FDAD9DF77F}" srcId="{129C48AF-089A-409E-99F0-A8FC0BD33639}" destId="{79FF5808-392D-4B97-A251-872EAAA8DE69}" srcOrd="1" destOrd="0" parTransId="{64423F2B-2F51-4409-A7FD-576C8180BA44}" sibTransId="{36ABB2DB-50CD-4172-A901-C6B75A674AE6}"/>
    <dgm:cxn modelId="{4E42A818-BC8B-476E-9F89-5FAAD83A86B4}" type="presOf" srcId="{C9010CB5-451F-4783-BB0A-380DD4F16738}" destId="{1256D26D-18AF-46CA-B836-9733439523DB}" srcOrd="1" destOrd="0" presId="urn:microsoft.com/office/officeart/2005/8/layout/cycle2"/>
    <dgm:cxn modelId="{8EBB7B57-A30E-44AF-AD62-326BECA2C0E9}" type="presOf" srcId="{D32EB647-BE94-4655-838C-F70599E04A29}" destId="{4D007C58-DEB1-4428-8760-0F605D971F00}" srcOrd="0" destOrd="0" presId="urn:microsoft.com/office/officeart/2005/8/layout/cycle2"/>
    <dgm:cxn modelId="{AE33DE88-C1F9-4CAD-83D7-4936F74BF7CE}" type="presOf" srcId="{02CC3C4F-15F1-4EC2-99D0-246FED637296}" destId="{9032FA9E-BA28-4585-9237-651A9B500517}" srcOrd="1" destOrd="0" presId="urn:microsoft.com/office/officeart/2005/8/layout/cycle2"/>
    <dgm:cxn modelId="{6C6197CE-14AA-4A0E-A850-C0BB776E0A86}" type="presOf" srcId="{558AC88B-825D-42E1-922E-6CF730C75FCA}" destId="{2AB73707-0D4B-4DD5-B9F6-0F43DF2C1BA3}" srcOrd="1" destOrd="0" presId="urn:microsoft.com/office/officeart/2005/8/layout/cycle2"/>
    <dgm:cxn modelId="{018247AA-83A3-4E56-895E-B19973733D76}" type="presOf" srcId="{C9010CB5-451F-4783-BB0A-380DD4F16738}" destId="{5F6F3BAE-3EED-4A40-929B-EA6BE4BB481D}" srcOrd="0" destOrd="0" presId="urn:microsoft.com/office/officeart/2005/8/layout/cycle2"/>
    <dgm:cxn modelId="{D92B8930-892D-47E3-9D47-76D495F5A18F}" srcId="{129C48AF-089A-409E-99F0-A8FC0BD33639}" destId="{E03335E2-F02C-40E3-BD42-AA2DA7F1A428}" srcOrd="3" destOrd="0" parTransId="{D88C8763-6C48-418C-B489-E6A2B55EC684}" sibTransId="{C9010CB5-451F-4783-BB0A-380DD4F16738}"/>
    <dgm:cxn modelId="{CE1840C1-CBF1-470D-A8D6-332E651C1C39}" type="presOf" srcId="{E8A52FF1-25E6-4F2F-BB73-F9BC4BB5A524}" destId="{33EFDC04-284C-4A28-B42D-1D09BF6ADDD1}" srcOrd="0" destOrd="0" presId="urn:microsoft.com/office/officeart/2005/8/layout/cycle2"/>
    <dgm:cxn modelId="{1E9401AE-27FA-4E1C-85B3-10EBBB384D61}" srcId="{129C48AF-089A-409E-99F0-A8FC0BD33639}" destId="{4B01249C-5049-4D3D-9E5F-C4E3CF3DE35F}" srcOrd="5" destOrd="0" parTransId="{09CB2AD7-CFC7-4F2B-8F05-03C464B667BB}" sibTransId="{02CC3C4F-15F1-4EC2-99D0-246FED637296}"/>
    <dgm:cxn modelId="{38576512-8940-4073-8DF1-0EE0372DDFD4}" srcId="{129C48AF-089A-409E-99F0-A8FC0BD33639}" destId="{61FFC184-C08E-426F-94FD-036191100E90}" srcOrd="6" destOrd="0" parTransId="{B492D808-1624-4A7E-A971-1AAEBA712642}" sibTransId="{E8A52FF1-25E6-4F2F-BB73-F9BC4BB5A524}"/>
    <dgm:cxn modelId="{B990FAE5-5537-4DED-85EE-8824610C6CA9}" type="presOf" srcId="{02CC3C4F-15F1-4EC2-99D0-246FED637296}" destId="{13266DC0-BF7A-4F5A-8ABC-73D9EC41B749}" srcOrd="0" destOrd="0" presId="urn:microsoft.com/office/officeart/2005/8/layout/cycle2"/>
    <dgm:cxn modelId="{48BDF07A-D00E-4208-A287-39EC534B9061}" type="presOf" srcId="{129C48AF-089A-409E-99F0-A8FC0BD33639}" destId="{6E86407D-65A9-40F5-AA33-81FA61AE94A5}" srcOrd="0" destOrd="0" presId="urn:microsoft.com/office/officeart/2005/8/layout/cycle2"/>
    <dgm:cxn modelId="{AC3E6339-74DE-45EB-97B6-5EE9FEA0E7F9}" type="presOf" srcId="{61FFC184-C08E-426F-94FD-036191100E90}" destId="{8DC2EF16-B481-4061-AAA7-EED8B83EADEC}" srcOrd="0" destOrd="0" presId="urn:microsoft.com/office/officeart/2005/8/layout/cycle2"/>
    <dgm:cxn modelId="{FDCDD264-F5ED-4587-8E78-E5CAE8FCA39F}" type="presOf" srcId="{97827CF0-5034-4CB6-BE37-327D0C4B0788}" destId="{A7C84411-017F-465E-8A97-6071A2DC8A62}" srcOrd="0" destOrd="0" presId="urn:microsoft.com/office/officeart/2005/8/layout/cycle2"/>
    <dgm:cxn modelId="{07DF331C-2895-4AB7-B20B-5482D364A5F9}" type="presParOf" srcId="{6E86407D-65A9-40F5-AA33-81FA61AE94A5}" destId="{065E54EB-DD04-45AA-B096-AB11C85B1BEF}" srcOrd="0" destOrd="0" presId="urn:microsoft.com/office/officeart/2005/8/layout/cycle2"/>
    <dgm:cxn modelId="{B05EC3B8-BE1E-4E57-80DA-CC04E3064452}" type="presParOf" srcId="{6E86407D-65A9-40F5-AA33-81FA61AE94A5}" destId="{A7C84411-017F-465E-8A97-6071A2DC8A62}" srcOrd="1" destOrd="0" presId="urn:microsoft.com/office/officeart/2005/8/layout/cycle2"/>
    <dgm:cxn modelId="{133331E8-4950-496D-AD3F-175C6F8F2B95}" type="presParOf" srcId="{A7C84411-017F-465E-8A97-6071A2DC8A62}" destId="{64E531E2-A712-42B8-A527-00FB8F761047}" srcOrd="0" destOrd="0" presId="urn:microsoft.com/office/officeart/2005/8/layout/cycle2"/>
    <dgm:cxn modelId="{A76F220A-EA31-4788-9E6D-77A874824458}" type="presParOf" srcId="{6E86407D-65A9-40F5-AA33-81FA61AE94A5}" destId="{0FDA0A8C-6F16-4B75-9D7C-96E652B4787C}" srcOrd="2" destOrd="0" presId="urn:microsoft.com/office/officeart/2005/8/layout/cycle2"/>
    <dgm:cxn modelId="{E4CC2B80-6290-433D-8ED6-B91EB44DF72E}" type="presParOf" srcId="{6E86407D-65A9-40F5-AA33-81FA61AE94A5}" destId="{D95DB154-816B-49A4-87E4-EE1236AC49C2}" srcOrd="3" destOrd="0" presId="urn:microsoft.com/office/officeart/2005/8/layout/cycle2"/>
    <dgm:cxn modelId="{BA73B943-758F-48F9-A275-67D2B0CBDF11}" type="presParOf" srcId="{D95DB154-816B-49A4-87E4-EE1236AC49C2}" destId="{3B7850DE-56CA-4474-B56D-01A3CE1D3FAC}" srcOrd="0" destOrd="0" presId="urn:microsoft.com/office/officeart/2005/8/layout/cycle2"/>
    <dgm:cxn modelId="{6F2E81F5-6CE5-476A-95BE-E6062F40A87A}" type="presParOf" srcId="{6E86407D-65A9-40F5-AA33-81FA61AE94A5}" destId="{84453CD3-FDD3-4B5D-BEAB-81E41A244259}" srcOrd="4" destOrd="0" presId="urn:microsoft.com/office/officeart/2005/8/layout/cycle2"/>
    <dgm:cxn modelId="{575A9EF1-5441-43A8-8C28-18760DBF72B8}" type="presParOf" srcId="{6E86407D-65A9-40F5-AA33-81FA61AE94A5}" destId="{ABE0A545-50C3-4940-B694-DC4983A811A8}" srcOrd="5" destOrd="0" presId="urn:microsoft.com/office/officeart/2005/8/layout/cycle2"/>
    <dgm:cxn modelId="{7EC6536A-157B-4479-8340-037956B8F907}" type="presParOf" srcId="{ABE0A545-50C3-4940-B694-DC4983A811A8}" destId="{2067DC09-E137-401A-A4CF-0C22640EC943}" srcOrd="0" destOrd="0" presId="urn:microsoft.com/office/officeart/2005/8/layout/cycle2"/>
    <dgm:cxn modelId="{302341DE-9716-43B5-9846-43166376D914}" type="presParOf" srcId="{6E86407D-65A9-40F5-AA33-81FA61AE94A5}" destId="{3152BF48-4702-45B0-9475-2912BBCF4556}" srcOrd="6" destOrd="0" presId="urn:microsoft.com/office/officeart/2005/8/layout/cycle2"/>
    <dgm:cxn modelId="{16A83A3E-7657-405D-9E9E-6F4843B87D92}" type="presParOf" srcId="{6E86407D-65A9-40F5-AA33-81FA61AE94A5}" destId="{5F6F3BAE-3EED-4A40-929B-EA6BE4BB481D}" srcOrd="7" destOrd="0" presId="urn:microsoft.com/office/officeart/2005/8/layout/cycle2"/>
    <dgm:cxn modelId="{DF197AC4-582B-4F69-BCCD-3A3C64BF36C0}" type="presParOf" srcId="{5F6F3BAE-3EED-4A40-929B-EA6BE4BB481D}" destId="{1256D26D-18AF-46CA-B836-9733439523DB}" srcOrd="0" destOrd="0" presId="urn:microsoft.com/office/officeart/2005/8/layout/cycle2"/>
    <dgm:cxn modelId="{6A8ACEFC-9E49-4157-8562-E0EB2D15ABD7}" type="presParOf" srcId="{6E86407D-65A9-40F5-AA33-81FA61AE94A5}" destId="{8CC0C85A-8BD3-4F48-BE0D-B64C920722B9}" srcOrd="8" destOrd="0" presId="urn:microsoft.com/office/officeart/2005/8/layout/cycle2"/>
    <dgm:cxn modelId="{C3320709-9D10-4946-8F87-B371A9237746}" type="presParOf" srcId="{6E86407D-65A9-40F5-AA33-81FA61AE94A5}" destId="{376FD75F-DDEE-422E-B8E5-5900D5229C6C}" srcOrd="9" destOrd="0" presId="urn:microsoft.com/office/officeart/2005/8/layout/cycle2"/>
    <dgm:cxn modelId="{79A41BD1-4FF7-495A-BC4F-370B3235A855}" type="presParOf" srcId="{376FD75F-DDEE-422E-B8E5-5900D5229C6C}" destId="{2AB73707-0D4B-4DD5-B9F6-0F43DF2C1BA3}" srcOrd="0" destOrd="0" presId="urn:microsoft.com/office/officeart/2005/8/layout/cycle2"/>
    <dgm:cxn modelId="{31AA28E3-DC9C-463E-B2C3-3F85F0BCEFC3}" type="presParOf" srcId="{6E86407D-65A9-40F5-AA33-81FA61AE94A5}" destId="{D9C4242D-B506-4EAE-8D34-11407A56EF44}" srcOrd="10" destOrd="0" presId="urn:microsoft.com/office/officeart/2005/8/layout/cycle2"/>
    <dgm:cxn modelId="{17C9B257-B740-4641-A083-437DC65E87A2}" type="presParOf" srcId="{6E86407D-65A9-40F5-AA33-81FA61AE94A5}" destId="{13266DC0-BF7A-4F5A-8ABC-73D9EC41B749}" srcOrd="11" destOrd="0" presId="urn:microsoft.com/office/officeart/2005/8/layout/cycle2"/>
    <dgm:cxn modelId="{F13E49CF-C952-432F-8D0D-2C57D4D2F97E}" type="presParOf" srcId="{13266DC0-BF7A-4F5A-8ABC-73D9EC41B749}" destId="{9032FA9E-BA28-4585-9237-651A9B500517}" srcOrd="0" destOrd="0" presId="urn:microsoft.com/office/officeart/2005/8/layout/cycle2"/>
    <dgm:cxn modelId="{91B6D217-407B-4D22-A8D0-88CF352E361F}" type="presParOf" srcId="{6E86407D-65A9-40F5-AA33-81FA61AE94A5}" destId="{8DC2EF16-B481-4061-AAA7-EED8B83EADEC}" srcOrd="12" destOrd="0" presId="urn:microsoft.com/office/officeart/2005/8/layout/cycle2"/>
    <dgm:cxn modelId="{DDDC23A1-0C77-4A70-AFF2-9CEB83EC750F}" type="presParOf" srcId="{6E86407D-65A9-40F5-AA33-81FA61AE94A5}" destId="{33EFDC04-284C-4A28-B42D-1D09BF6ADDD1}" srcOrd="13" destOrd="0" presId="urn:microsoft.com/office/officeart/2005/8/layout/cycle2"/>
    <dgm:cxn modelId="{6169E63D-A13C-419C-B23B-453BDA5AA53A}" type="presParOf" srcId="{33EFDC04-284C-4A28-B42D-1D09BF6ADDD1}" destId="{8E08EDD3-A5D9-47F4-8DDB-D2903E17866B}" srcOrd="0" destOrd="0" presId="urn:microsoft.com/office/officeart/2005/8/layout/cycle2"/>
    <dgm:cxn modelId="{44AF2DEE-9B39-4F00-875F-FA446A3D30CE}" type="presParOf" srcId="{6E86407D-65A9-40F5-AA33-81FA61AE94A5}" destId="{4D007C58-DEB1-4428-8760-0F605D971F00}" srcOrd="14" destOrd="0" presId="urn:microsoft.com/office/officeart/2005/8/layout/cycle2"/>
    <dgm:cxn modelId="{7A5858E1-E5CC-4FFC-A871-833F8A8ACADF}" type="presParOf" srcId="{6E86407D-65A9-40F5-AA33-81FA61AE94A5}" destId="{4CD24FA2-1B62-43FB-BCF8-59DD910A394C}" srcOrd="15" destOrd="0" presId="urn:microsoft.com/office/officeart/2005/8/layout/cycle2"/>
    <dgm:cxn modelId="{353EB7B4-0486-4997-A6D6-7A6CD0436F64}" type="presParOf" srcId="{4CD24FA2-1B62-43FB-BCF8-59DD910A394C}" destId="{B0FD46C5-EE5E-49E5-846B-DA13B0CDB50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0566EC-8534-4147-9561-D612A2E8ED9C}" type="doc">
      <dgm:prSet loTypeId="urn:microsoft.com/office/officeart/2005/8/layout/chevron2" loCatId="process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39CCCC14-43D7-4BB6-82D9-745238270264}">
      <dgm:prSet phldrT="[Текст]"/>
      <dgm:spPr/>
      <dgm:t>
        <a:bodyPr/>
        <a:lstStyle/>
        <a:p>
          <a:r>
            <a:rPr lang="ru-RU" dirty="0" err="1" smtClean="0"/>
            <a:t>Суб'єкт</a:t>
          </a:r>
          <a:endParaRPr lang="ru-RU" dirty="0"/>
        </a:p>
      </dgm:t>
    </dgm:pt>
    <dgm:pt modelId="{22B5A118-3EBC-46FD-AB63-6B78E5B6C97F}" type="parTrans" cxnId="{E76509A9-5F19-4ECB-A44B-737780BFDE93}">
      <dgm:prSet/>
      <dgm:spPr/>
      <dgm:t>
        <a:bodyPr/>
        <a:lstStyle/>
        <a:p>
          <a:endParaRPr lang="ru-RU"/>
        </a:p>
      </dgm:t>
    </dgm:pt>
    <dgm:pt modelId="{A8C7500B-9298-4535-82D5-7641FB7B899A}" type="sibTrans" cxnId="{E76509A9-5F19-4ECB-A44B-737780BFDE93}">
      <dgm:prSet/>
      <dgm:spPr/>
      <dgm:t>
        <a:bodyPr/>
        <a:lstStyle/>
        <a:p>
          <a:endParaRPr lang="ru-RU"/>
        </a:p>
      </dgm:t>
    </dgm:pt>
    <dgm:pt modelId="{26B18EAA-BA5E-4BD6-BD9D-565B45B09F76}">
      <dgm:prSet phldrT="[Текст]"/>
      <dgm:spPr/>
      <dgm:t>
        <a:bodyPr/>
        <a:lstStyle/>
        <a:p>
          <a:r>
            <a:rPr lang="ru-RU" dirty="0" err="1" smtClean="0"/>
            <a:t>Об'єкт</a:t>
          </a:r>
          <a:endParaRPr lang="ru-RU" dirty="0"/>
        </a:p>
      </dgm:t>
    </dgm:pt>
    <dgm:pt modelId="{52D370D6-ACFE-4194-B076-3DD38E892EB6}" type="parTrans" cxnId="{A5BFF497-C0C9-400B-8533-0204541D1229}">
      <dgm:prSet/>
      <dgm:spPr/>
      <dgm:t>
        <a:bodyPr/>
        <a:lstStyle/>
        <a:p>
          <a:endParaRPr lang="ru-RU"/>
        </a:p>
      </dgm:t>
    </dgm:pt>
    <dgm:pt modelId="{6F9AAB1C-27AA-4BCF-BAFB-E48FD09873AC}" type="sibTrans" cxnId="{A5BFF497-C0C9-400B-8533-0204541D1229}">
      <dgm:prSet/>
      <dgm:spPr/>
      <dgm:t>
        <a:bodyPr/>
        <a:lstStyle/>
        <a:p>
          <a:endParaRPr lang="ru-RU"/>
        </a:p>
      </dgm:t>
    </dgm:pt>
    <dgm:pt modelId="{73D04B37-321B-41B0-A2CE-FAF1818CC9CE}">
      <dgm:prSet phldrT="[Текст]" custT="1"/>
      <dgm:spPr/>
      <dgm:t>
        <a:bodyPr/>
        <a:lstStyle/>
        <a:p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Це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явища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політичного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суспільного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на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спрямована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суб'єктів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політики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Ними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бути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елементи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політичної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правової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і культурно-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духовної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підсистем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суспільства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також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соціуми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й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особи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273E6B2-1805-4598-BEAE-2DA3EEA132BC}" type="parTrans" cxnId="{A2CB4EDA-3E36-407B-8DAB-BC08AB196F33}">
      <dgm:prSet/>
      <dgm:spPr/>
      <dgm:t>
        <a:bodyPr/>
        <a:lstStyle/>
        <a:p>
          <a:endParaRPr lang="ru-RU"/>
        </a:p>
      </dgm:t>
    </dgm:pt>
    <dgm:pt modelId="{0CBA5D7B-5E58-4650-B5CF-9BA5F552C5CD}" type="sibTrans" cxnId="{A2CB4EDA-3E36-407B-8DAB-BC08AB196F33}">
      <dgm:prSet/>
      <dgm:spPr/>
      <dgm:t>
        <a:bodyPr/>
        <a:lstStyle/>
        <a:p>
          <a:endParaRPr lang="ru-RU"/>
        </a:p>
      </dgm:t>
    </dgm:pt>
    <dgm:pt modelId="{F96A43EE-89D4-4CBB-A62B-ED7CD7BF8015}">
      <dgm:prSet custT="1"/>
      <dgm:spPr/>
      <dgm:t>
        <a:bodyPr/>
        <a:lstStyle/>
        <a:p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1)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конкретні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індивіди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3898173-0F14-4946-BD8D-23F445BE5CD0}" type="parTrans" cxnId="{B79603A9-5674-4ED8-889A-14155A400445}">
      <dgm:prSet/>
      <dgm:spPr/>
      <dgm:t>
        <a:bodyPr/>
        <a:lstStyle/>
        <a:p>
          <a:endParaRPr lang="ru-RU"/>
        </a:p>
      </dgm:t>
    </dgm:pt>
    <dgm:pt modelId="{CEA18B8A-E83B-4EEB-8143-B55EBD116138}" type="sibTrans" cxnId="{B79603A9-5674-4ED8-889A-14155A400445}">
      <dgm:prSet/>
      <dgm:spPr/>
      <dgm:t>
        <a:bodyPr/>
        <a:lstStyle/>
        <a:p>
          <a:endParaRPr lang="ru-RU"/>
        </a:p>
      </dgm:t>
    </dgm:pt>
    <dgm:pt modelId="{D0049DC1-149E-40EA-B554-E0EDD423BBCA}">
      <dgm:prSet custT="1"/>
      <dgm:spPr/>
      <dgm:t>
        <a:bodyPr/>
        <a:lstStyle/>
        <a:p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2)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органи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організацій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3200D51-2C12-457D-A8A6-D677940EF043}" type="parTrans" cxnId="{93E3051E-D46F-4635-B25C-640B2FA8936C}">
      <dgm:prSet/>
      <dgm:spPr/>
      <dgm:t>
        <a:bodyPr/>
        <a:lstStyle/>
        <a:p>
          <a:endParaRPr lang="ru-RU"/>
        </a:p>
      </dgm:t>
    </dgm:pt>
    <dgm:pt modelId="{85AC4998-041E-4297-BCBF-8705B409D678}" type="sibTrans" cxnId="{93E3051E-D46F-4635-B25C-640B2FA8936C}">
      <dgm:prSet/>
      <dgm:spPr/>
      <dgm:t>
        <a:bodyPr/>
        <a:lstStyle/>
        <a:p>
          <a:endParaRPr lang="ru-RU"/>
        </a:p>
      </dgm:t>
    </dgm:pt>
    <dgm:pt modelId="{0CEFF342-C4F5-4626-B7D4-6654FE63F22C}">
      <dgm:prSet custT="1"/>
      <dgm:spPr/>
      <dgm:t>
        <a:bodyPr/>
        <a:lstStyle/>
        <a:p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3) держава з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інституціями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партії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об'єднання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рухи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F346710-7B01-4CB8-8EB8-21405FEE547B}" type="parTrans" cxnId="{703622AF-6A94-488D-91E4-CC5C7FEA0953}">
      <dgm:prSet/>
      <dgm:spPr/>
      <dgm:t>
        <a:bodyPr/>
        <a:lstStyle/>
        <a:p>
          <a:endParaRPr lang="ru-RU"/>
        </a:p>
      </dgm:t>
    </dgm:pt>
    <dgm:pt modelId="{2BF51288-F7F3-49C1-A02C-F1E37D764625}" type="sibTrans" cxnId="{703622AF-6A94-488D-91E4-CC5C7FEA0953}">
      <dgm:prSet/>
      <dgm:spPr/>
      <dgm:t>
        <a:bodyPr/>
        <a:lstStyle/>
        <a:p>
          <a:endParaRPr lang="ru-RU"/>
        </a:p>
      </dgm:t>
    </dgm:pt>
    <dgm:pt modelId="{FDBB87CC-1778-4153-B043-1D17A870E0E8}">
      <dgm:prSet custT="1"/>
      <dgm:spPr/>
      <dgm:t>
        <a:bodyPr/>
        <a:lstStyle/>
        <a:p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4)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великі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групи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1D51034-92CB-4268-9505-301F9F5ADADB}" type="parTrans" cxnId="{B8695993-67D3-441D-9773-AE3B1B4A1C32}">
      <dgm:prSet/>
      <dgm:spPr/>
      <dgm:t>
        <a:bodyPr/>
        <a:lstStyle/>
        <a:p>
          <a:endParaRPr lang="ru-RU"/>
        </a:p>
      </dgm:t>
    </dgm:pt>
    <dgm:pt modelId="{0DD6549A-1FF6-4FB0-AF9C-6DE95B5F2C84}" type="sibTrans" cxnId="{B8695993-67D3-441D-9773-AE3B1B4A1C32}">
      <dgm:prSet/>
      <dgm:spPr/>
      <dgm:t>
        <a:bodyPr/>
        <a:lstStyle/>
        <a:p>
          <a:endParaRPr lang="ru-RU"/>
        </a:p>
      </dgm:t>
    </dgm:pt>
    <dgm:pt modelId="{877CFA50-5EFB-4B5E-B294-EF328B5B934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політиці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виділити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чотири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рівні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суб'єктів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6E24F7F-6AE6-461A-AA23-CE3BDD3A24B5}" type="sibTrans" cxnId="{D403FFD9-FD70-4590-B9EF-AB2EABD4288C}">
      <dgm:prSet/>
      <dgm:spPr/>
      <dgm:t>
        <a:bodyPr/>
        <a:lstStyle/>
        <a:p>
          <a:endParaRPr lang="ru-RU"/>
        </a:p>
      </dgm:t>
    </dgm:pt>
    <dgm:pt modelId="{031D2E5B-4BAF-4DDD-8873-9C71C3508164}" type="parTrans" cxnId="{D403FFD9-FD70-4590-B9EF-AB2EABD4288C}">
      <dgm:prSet/>
      <dgm:spPr/>
      <dgm:t>
        <a:bodyPr/>
        <a:lstStyle/>
        <a:p>
          <a:endParaRPr lang="ru-RU"/>
        </a:p>
      </dgm:t>
    </dgm:pt>
    <dgm:pt modelId="{D1146BFE-1253-4E0B-B1B6-7CD5C7D30BA3}" type="pres">
      <dgm:prSet presAssocID="{BA0566EC-8534-4147-9561-D612A2E8ED9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0BCCB6-5395-4A4D-8561-A765F33F3193}" type="pres">
      <dgm:prSet presAssocID="{39CCCC14-43D7-4BB6-82D9-745238270264}" presName="composite" presStyleCnt="0"/>
      <dgm:spPr/>
    </dgm:pt>
    <dgm:pt modelId="{49C789C1-0424-4792-B60E-4D75559BC896}" type="pres">
      <dgm:prSet presAssocID="{39CCCC14-43D7-4BB6-82D9-74523827026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A8F974-1541-42BC-9F80-A5D549A944CF}" type="pres">
      <dgm:prSet presAssocID="{39CCCC14-43D7-4BB6-82D9-745238270264}" presName="descendantText" presStyleLbl="alignAcc1" presStyleIdx="0" presStyleCnt="2" custScaleY="123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3364C-971D-4C26-800E-655BB9AF9553}" type="pres">
      <dgm:prSet presAssocID="{A8C7500B-9298-4535-82D5-7641FB7B899A}" presName="sp" presStyleCnt="0"/>
      <dgm:spPr/>
    </dgm:pt>
    <dgm:pt modelId="{AA9D8C97-C188-48C8-8C46-6B8AF3E82DD5}" type="pres">
      <dgm:prSet presAssocID="{26B18EAA-BA5E-4BD6-BD9D-565B45B09F76}" presName="composite" presStyleCnt="0"/>
      <dgm:spPr/>
    </dgm:pt>
    <dgm:pt modelId="{ABF86A04-2796-4430-BE74-3CBF6761071A}" type="pres">
      <dgm:prSet presAssocID="{26B18EAA-BA5E-4BD6-BD9D-565B45B09F7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3ED83-760A-4AF9-96F2-23EB82B66D34}" type="pres">
      <dgm:prSet presAssocID="{26B18EAA-BA5E-4BD6-BD9D-565B45B09F76}" presName="descendantText" presStyleLbl="alignAcc1" presStyleIdx="1" presStyleCnt="2" custScaleY="111801" custLinFactNeighborX="-287" custLinFactNeighborY="4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03FFD9-FD70-4590-B9EF-AB2EABD4288C}" srcId="{39CCCC14-43D7-4BB6-82D9-745238270264}" destId="{877CFA50-5EFB-4B5E-B294-EF328B5B9343}" srcOrd="0" destOrd="0" parTransId="{031D2E5B-4BAF-4DDD-8873-9C71C3508164}" sibTransId="{A6E24F7F-6AE6-461A-AA23-CE3BDD3A24B5}"/>
    <dgm:cxn modelId="{F2F77240-9952-45A5-AB72-2BE624422F66}" type="presOf" srcId="{BA0566EC-8534-4147-9561-D612A2E8ED9C}" destId="{D1146BFE-1253-4E0B-B1B6-7CD5C7D30BA3}" srcOrd="0" destOrd="0" presId="urn:microsoft.com/office/officeart/2005/8/layout/chevron2"/>
    <dgm:cxn modelId="{147800F6-4907-4875-A202-DFDA6356BD08}" type="presOf" srcId="{73D04B37-321B-41B0-A2CE-FAF1818CC9CE}" destId="{7693ED83-760A-4AF9-96F2-23EB82B66D34}" srcOrd="0" destOrd="0" presId="urn:microsoft.com/office/officeart/2005/8/layout/chevron2"/>
    <dgm:cxn modelId="{A2CB4EDA-3E36-407B-8DAB-BC08AB196F33}" srcId="{26B18EAA-BA5E-4BD6-BD9D-565B45B09F76}" destId="{73D04B37-321B-41B0-A2CE-FAF1818CC9CE}" srcOrd="0" destOrd="0" parTransId="{F273E6B2-1805-4598-BEAE-2DA3EEA132BC}" sibTransId="{0CBA5D7B-5E58-4650-B5CF-9BA5F552C5CD}"/>
    <dgm:cxn modelId="{93E3051E-D46F-4635-B25C-640B2FA8936C}" srcId="{39CCCC14-43D7-4BB6-82D9-745238270264}" destId="{D0049DC1-149E-40EA-B554-E0EDD423BBCA}" srcOrd="2" destOrd="0" parTransId="{83200D51-2C12-457D-A8A6-D677940EF043}" sibTransId="{85AC4998-041E-4297-BCBF-8705B409D678}"/>
    <dgm:cxn modelId="{A5BFF497-C0C9-400B-8533-0204541D1229}" srcId="{BA0566EC-8534-4147-9561-D612A2E8ED9C}" destId="{26B18EAA-BA5E-4BD6-BD9D-565B45B09F76}" srcOrd="1" destOrd="0" parTransId="{52D370D6-ACFE-4194-B076-3DD38E892EB6}" sibTransId="{6F9AAB1C-27AA-4BCF-BAFB-E48FD09873AC}"/>
    <dgm:cxn modelId="{E8842D92-7CB4-4E47-9E7D-B1C150EBD8E6}" type="presOf" srcId="{D0049DC1-149E-40EA-B554-E0EDD423BBCA}" destId="{EFA8F974-1541-42BC-9F80-A5D549A944CF}" srcOrd="0" destOrd="2" presId="urn:microsoft.com/office/officeart/2005/8/layout/chevron2"/>
    <dgm:cxn modelId="{F9D63996-1A75-409B-A5E9-FDEEBD13167E}" type="presOf" srcId="{F96A43EE-89D4-4CBB-A62B-ED7CD7BF8015}" destId="{EFA8F974-1541-42BC-9F80-A5D549A944CF}" srcOrd="0" destOrd="1" presId="urn:microsoft.com/office/officeart/2005/8/layout/chevron2"/>
    <dgm:cxn modelId="{649580B9-B3A1-4DB2-B65B-5208B80B2CCD}" type="presOf" srcId="{39CCCC14-43D7-4BB6-82D9-745238270264}" destId="{49C789C1-0424-4792-B60E-4D75559BC896}" srcOrd="0" destOrd="0" presId="urn:microsoft.com/office/officeart/2005/8/layout/chevron2"/>
    <dgm:cxn modelId="{703622AF-6A94-488D-91E4-CC5C7FEA0953}" srcId="{39CCCC14-43D7-4BB6-82D9-745238270264}" destId="{0CEFF342-C4F5-4626-B7D4-6654FE63F22C}" srcOrd="3" destOrd="0" parTransId="{4F346710-7B01-4CB8-8EB8-21405FEE547B}" sibTransId="{2BF51288-F7F3-49C1-A02C-F1E37D764625}"/>
    <dgm:cxn modelId="{D36B2952-208C-4FE2-A60B-297A5CC3D367}" type="presOf" srcId="{877CFA50-5EFB-4B5E-B294-EF328B5B9343}" destId="{EFA8F974-1541-42BC-9F80-A5D549A944CF}" srcOrd="0" destOrd="0" presId="urn:microsoft.com/office/officeart/2005/8/layout/chevron2"/>
    <dgm:cxn modelId="{B79603A9-5674-4ED8-889A-14155A400445}" srcId="{39CCCC14-43D7-4BB6-82D9-745238270264}" destId="{F96A43EE-89D4-4CBB-A62B-ED7CD7BF8015}" srcOrd="1" destOrd="0" parTransId="{53898173-0F14-4946-BD8D-23F445BE5CD0}" sibTransId="{CEA18B8A-E83B-4EEB-8143-B55EBD116138}"/>
    <dgm:cxn modelId="{031628DA-2C69-4D5D-8807-809E58C22450}" type="presOf" srcId="{0CEFF342-C4F5-4626-B7D4-6654FE63F22C}" destId="{EFA8F974-1541-42BC-9F80-A5D549A944CF}" srcOrd="0" destOrd="3" presId="urn:microsoft.com/office/officeart/2005/8/layout/chevron2"/>
    <dgm:cxn modelId="{01AC478B-3E51-4AF2-AF8B-12C0E109A166}" type="presOf" srcId="{FDBB87CC-1778-4153-B043-1D17A870E0E8}" destId="{EFA8F974-1541-42BC-9F80-A5D549A944CF}" srcOrd="0" destOrd="4" presId="urn:microsoft.com/office/officeart/2005/8/layout/chevron2"/>
    <dgm:cxn modelId="{B8695993-67D3-441D-9773-AE3B1B4A1C32}" srcId="{39CCCC14-43D7-4BB6-82D9-745238270264}" destId="{FDBB87CC-1778-4153-B043-1D17A870E0E8}" srcOrd="4" destOrd="0" parTransId="{71D51034-92CB-4268-9505-301F9F5ADADB}" sibTransId="{0DD6549A-1FF6-4FB0-AF9C-6DE95B5F2C84}"/>
    <dgm:cxn modelId="{EF99127F-1856-4890-81A8-16A2BA6493A3}" type="presOf" srcId="{26B18EAA-BA5E-4BD6-BD9D-565B45B09F76}" destId="{ABF86A04-2796-4430-BE74-3CBF6761071A}" srcOrd="0" destOrd="0" presId="urn:microsoft.com/office/officeart/2005/8/layout/chevron2"/>
    <dgm:cxn modelId="{E76509A9-5F19-4ECB-A44B-737780BFDE93}" srcId="{BA0566EC-8534-4147-9561-D612A2E8ED9C}" destId="{39CCCC14-43D7-4BB6-82D9-745238270264}" srcOrd="0" destOrd="0" parTransId="{22B5A118-3EBC-46FD-AB63-6B78E5B6C97F}" sibTransId="{A8C7500B-9298-4535-82D5-7641FB7B899A}"/>
    <dgm:cxn modelId="{4303BA2C-9D6A-4ECA-B3B3-3309C7130038}" type="presParOf" srcId="{D1146BFE-1253-4E0B-B1B6-7CD5C7D30BA3}" destId="{720BCCB6-5395-4A4D-8561-A765F33F3193}" srcOrd="0" destOrd="0" presId="urn:microsoft.com/office/officeart/2005/8/layout/chevron2"/>
    <dgm:cxn modelId="{AF79EE2C-8BB0-4A18-9EFD-6E9E221D2CB1}" type="presParOf" srcId="{720BCCB6-5395-4A4D-8561-A765F33F3193}" destId="{49C789C1-0424-4792-B60E-4D75559BC896}" srcOrd="0" destOrd="0" presId="urn:microsoft.com/office/officeart/2005/8/layout/chevron2"/>
    <dgm:cxn modelId="{9C6A0A65-FDFE-4FC9-A845-60D02CFE00EA}" type="presParOf" srcId="{720BCCB6-5395-4A4D-8561-A765F33F3193}" destId="{EFA8F974-1541-42BC-9F80-A5D549A944CF}" srcOrd="1" destOrd="0" presId="urn:microsoft.com/office/officeart/2005/8/layout/chevron2"/>
    <dgm:cxn modelId="{8CE28EFE-09E1-462E-B52B-FA716E77FFE5}" type="presParOf" srcId="{D1146BFE-1253-4E0B-B1B6-7CD5C7D30BA3}" destId="{75A3364C-971D-4C26-800E-655BB9AF9553}" srcOrd="1" destOrd="0" presId="urn:microsoft.com/office/officeart/2005/8/layout/chevron2"/>
    <dgm:cxn modelId="{A55E9414-48DA-42F4-ABF2-F2D4F10F26FF}" type="presParOf" srcId="{D1146BFE-1253-4E0B-B1B6-7CD5C7D30BA3}" destId="{AA9D8C97-C188-48C8-8C46-6B8AF3E82DD5}" srcOrd="2" destOrd="0" presId="urn:microsoft.com/office/officeart/2005/8/layout/chevron2"/>
    <dgm:cxn modelId="{3C5FA40F-904B-4B94-826F-7291157DC5E9}" type="presParOf" srcId="{AA9D8C97-C188-48C8-8C46-6B8AF3E82DD5}" destId="{ABF86A04-2796-4430-BE74-3CBF6761071A}" srcOrd="0" destOrd="0" presId="urn:microsoft.com/office/officeart/2005/8/layout/chevron2"/>
    <dgm:cxn modelId="{8B491D48-9C9A-4962-99FE-CD62A156045C}" type="presParOf" srcId="{AA9D8C97-C188-48C8-8C46-6B8AF3E82DD5}" destId="{7693ED83-760A-4AF9-96F2-23EB82B66D3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E54EB-DD04-45AA-B096-AB11C85B1BEF}">
      <dsp:nvSpPr>
        <dsp:cNvPr id="0" name=""/>
        <dsp:cNvSpPr/>
      </dsp:nvSpPr>
      <dsp:spPr>
        <a:xfrm>
          <a:off x="4745925" y="1051"/>
          <a:ext cx="1416853" cy="1416853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50000"/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baseline="0" dirty="0" err="1" smtClean="0">
              <a:latin typeface="Times New Roman" pitchFamily="18" charset="0"/>
              <a:cs typeface="Times New Roman" pitchFamily="18" charset="0"/>
            </a:rPr>
            <a:t>Конку-рент-ність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53418" y="208544"/>
        <a:ext cx="1001867" cy="1001867"/>
      </dsp:txXfrm>
    </dsp:sp>
    <dsp:sp modelId="{A7C84411-017F-465E-8A97-6071A2DC8A62}">
      <dsp:nvSpPr>
        <dsp:cNvPr id="0" name=""/>
        <dsp:cNvSpPr/>
      </dsp:nvSpPr>
      <dsp:spPr>
        <a:xfrm rot="1350000">
          <a:off x="6239386" y="873817"/>
          <a:ext cx="377879" cy="478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90000"/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6243701" y="947763"/>
        <a:ext cx="264515" cy="286913"/>
      </dsp:txXfrm>
    </dsp:sp>
    <dsp:sp modelId="{0FDA0A8C-6F16-4B75-9D7C-96E652B4787C}">
      <dsp:nvSpPr>
        <dsp:cNvPr id="0" name=""/>
        <dsp:cNvSpPr/>
      </dsp:nvSpPr>
      <dsp:spPr>
        <a:xfrm>
          <a:off x="6713634" y="816103"/>
          <a:ext cx="1416853" cy="1416853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68394"/>
                <a:satOff val="-3791"/>
                <a:lumOff val="11182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68394"/>
                <a:satOff val="-3791"/>
                <a:lumOff val="11182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68394"/>
                <a:satOff val="-3791"/>
                <a:lumOff val="1118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50000"/>
              <a:hueOff val="68394"/>
              <a:satOff val="-3791"/>
              <a:lumOff val="11182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err="1" smtClean="0">
              <a:latin typeface="Times New Roman" pitchFamily="18" charset="0"/>
              <a:cs typeface="Times New Roman" pitchFamily="18" charset="0"/>
            </a:rPr>
            <a:t>Асимет-ричність</a:t>
          </a:r>
          <a:r>
            <a:rPr lang="uk-UA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21127" y="1023596"/>
        <a:ext cx="1001867" cy="1001867"/>
      </dsp:txXfrm>
    </dsp:sp>
    <dsp:sp modelId="{D95DB154-816B-49A4-87E4-EE1236AC49C2}">
      <dsp:nvSpPr>
        <dsp:cNvPr id="0" name=""/>
        <dsp:cNvSpPr/>
      </dsp:nvSpPr>
      <dsp:spPr>
        <a:xfrm rot="4050000">
          <a:off x="7636554" y="2259409"/>
          <a:ext cx="377879" cy="478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70417"/>
                <a:satOff val="-3602"/>
                <a:lumOff val="9197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70417"/>
                <a:satOff val="-3602"/>
                <a:lumOff val="9197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70417"/>
                <a:satOff val="-3602"/>
                <a:lumOff val="919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90000"/>
              <a:hueOff val="70417"/>
              <a:satOff val="-3602"/>
              <a:lumOff val="9197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7671545" y="2302679"/>
        <a:ext cx="264515" cy="286913"/>
      </dsp:txXfrm>
    </dsp:sp>
    <dsp:sp modelId="{84453CD3-FDD3-4B5D-BEAB-81E41A244259}">
      <dsp:nvSpPr>
        <dsp:cNvPr id="0" name=""/>
        <dsp:cNvSpPr/>
      </dsp:nvSpPr>
      <dsp:spPr>
        <a:xfrm>
          <a:off x="7528686" y="2783812"/>
          <a:ext cx="1416853" cy="1416853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136788"/>
                <a:satOff val="-7582"/>
                <a:lumOff val="22364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136788"/>
                <a:satOff val="-7582"/>
                <a:lumOff val="22364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136788"/>
                <a:satOff val="-7582"/>
                <a:lumOff val="2236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50000"/>
              <a:hueOff val="136788"/>
              <a:satOff val="-7582"/>
              <a:lumOff val="22364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err="1" smtClean="0">
              <a:latin typeface="Times New Roman" pitchFamily="18" charset="0"/>
              <a:cs typeface="Times New Roman" pitchFamily="18" charset="0"/>
            </a:rPr>
            <a:t>Раціона-льність</a:t>
          </a:r>
          <a:r>
            <a:rPr lang="uk-UA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736179" y="2991305"/>
        <a:ext cx="1001867" cy="1001867"/>
      </dsp:txXfrm>
    </dsp:sp>
    <dsp:sp modelId="{ABE0A545-50C3-4940-B694-DC4983A811A8}">
      <dsp:nvSpPr>
        <dsp:cNvPr id="0" name=""/>
        <dsp:cNvSpPr/>
      </dsp:nvSpPr>
      <dsp:spPr>
        <a:xfrm rot="6750000">
          <a:off x="7644740" y="4227118"/>
          <a:ext cx="377879" cy="478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140834"/>
                <a:satOff val="-7205"/>
                <a:lumOff val="18394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140834"/>
                <a:satOff val="-7205"/>
                <a:lumOff val="18394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140834"/>
                <a:satOff val="-7205"/>
                <a:lumOff val="183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90000"/>
              <a:hueOff val="140834"/>
              <a:satOff val="-7205"/>
              <a:lumOff val="18394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7723113" y="4270388"/>
        <a:ext cx="264515" cy="286913"/>
      </dsp:txXfrm>
    </dsp:sp>
    <dsp:sp modelId="{3152BF48-4702-45B0-9475-2912BBCF4556}">
      <dsp:nvSpPr>
        <dsp:cNvPr id="0" name=""/>
        <dsp:cNvSpPr/>
      </dsp:nvSpPr>
      <dsp:spPr>
        <a:xfrm>
          <a:off x="6713634" y="4751521"/>
          <a:ext cx="1416853" cy="1416853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205181"/>
                <a:satOff val="-11373"/>
                <a:lumOff val="33545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205181"/>
                <a:satOff val="-11373"/>
                <a:lumOff val="33545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205181"/>
                <a:satOff val="-11373"/>
                <a:lumOff val="335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50000"/>
              <a:hueOff val="205181"/>
              <a:satOff val="-11373"/>
              <a:lumOff val="33545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err="1" smtClean="0">
              <a:latin typeface="Times New Roman" pitchFamily="18" charset="0"/>
              <a:cs typeface="Times New Roman" pitchFamily="18" charset="0"/>
            </a:rPr>
            <a:t>Венчур-ність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21127" y="4959014"/>
        <a:ext cx="1001867" cy="1001867"/>
      </dsp:txXfrm>
    </dsp:sp>
    <dsp:sp modelId="{5F6F3BAE-3EED-4A40-929B-EA6BE4BB481D}">
      <dsp:nvSpPr>
        <dsp:cNvPr id="0" name=""/>
        <dsp:cNvSpPr/>
      </dsp:nvSpPr>
      <dsp:spPr>
        <a:xfrm rot="9450000">
          <a:off x="6259147" y="5624287"/>
          <a:ext cx="377879" cy="478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211251"/>
                <a:satOff val="-10807"/>
                <a:lumOff val="2759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211251"/>
                <a:satOff val="-10807"/>
                <a:lumOff val="2759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211251"/>
                <a:satOff val="-10807"/>
                <a:lumOff val="275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90000"/>
              <a:hueOff val="211251"/>
              <a:satOff val="-10807"/>
              <a:lumOff val="2759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6368196" y="5698233"/>
        <a:ext cx="264515" cy="286913"/>
      </dsp:txXfrm>
    </dsp:sp>
    <dsp:sp modelId="{8CC0C85A-8BD3-4F48-BE0D-B64C920722B9}">
      <dsp:nvSpPr>
        <dsp:cNvPr id="0" name=""/>
        <dsp:cNvSpPr/>
      </dsp:nvSpPr>
      <dsp:spPr>
        <a:xfrm>
          <a:off x="4745925" y="5566573"/>
          <a:ext cx="1416853" cy="1416853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273575"/>
                <a:satOff val="-15164"/>
                <a:lumOff val="44727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273575"/>
                <a:satOff val="-15164"/>
                <a:lumOff val="44727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273575"/>
                <a:satOff val="-15164"/>
                <a:lumOff val="4472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50000"/>
              <a:hueOff val="273575"/>
              <a:satOff val="-15164"/>
              <a:lumOff val="44727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err="1" smtClean="0">
              <a:latin typeface="Times New Roman" pitchFamily="18" charset="0"/>
              <a:cs typeface="Times New Roman" pitchFamily="18" charset="0"/>
            </a:rPr>
            <a:t>Інклю-зивність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53418" y="5774066"/>
        <a:ext cx="1001867" cy="1001867"/>
      </dsp:txXfrm>
    </dsp:sp>
    <dsp:sp modelId="{376FD75F-DDEE-422E-B8E5-5900D5229C6C}">
      <dsp:nvSpPr>
        <dsp:cNvPr id="0" name=""/>
        <dsp:cNvSpPr/>
      </dsp:nvSpPr>
      <dsp:spPr>
        <a:xfrm rot="12150000">
          <a:off x="4291438" y="5632472"/>
          <a:ext cx="377879" cy="478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281668"/>
                <a:satOff val="-14410"/>
                <a:lumOff val="36787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281668"/>
                <a:satOff val="-14410"/>
                <a:lumOff val="36787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281668"/>
                <a:satOff val="-14410"/>
                <a:lumOff val="3678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90000"/>
              <a:hueOff val="281668"/>
              <a:satOff val="-14410"/>
              <a:lumOff val="36787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4400487" y="5749800"/>
        <a:ext cx="264515" cy="286913"/>
      </dsp:txXfrm>
    </dsp:sp>
    <dsp:sp modelId="{D9C4242D-B506-4EAE-8D34-11407A56EF44}">
      <dsp:nvSpPr>
        <dsp:cNvPr id="0" name=""/>
        <dsp:cNvSpPr/>
      </dsp:nvSpPr>
      <dsp:spPr>
        <a:xfrm>
          <a:off x="2778216" y="4751521"/>
          <a:ext cx="1416853" cy="1416853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205181"/>
                <a:satOff val="-11373"/>
                <a:lumOff val="33545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205181"/>
                <a:satOff val="-11373"/>
                <a:lumOff val="33545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205181"/>
                <a:satOff val="-11373"/>
                <a:lumOff val="335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50000"/>
              <a:hueOff val="205181"/>
              <a:satOff val="-11373"/>
              <a:lumOff val="33545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err="1" smtClean="0">
              <a:latin typeface="Times New Roman" pitchFamily="18" charset="0"/>
              <a:cs typeface="Times New Roman" pitchFamily="18" charset="0"/>
            </a:rPr>
            <a:t>Просто-ровість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85709" y="4959014"/>
        <a:ext cx="1001867" cy="1001867"/>
      </dsp:txXfrm>
    </dsp:sp>
    <dsp:sp modelId="{13266DC0-BF7A-4F5A-8ABC-73D9EC41B749}">
      <dsp:nvSpPr>
        <dsp:cNvPr id="0" name=""/>
        <dsp:cNvSpPr/>
      </dsp:nvSpPr>
      <dsp:spPr>
        <a:xfrm rot="14850000">
          <a:off x="2894269" y="4246880"/>
          <a:ext cx="377879" cy="478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211251"/>
                <a:satOff val="-10807"/>
                <a:lumOff val="2759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211251"/>
                <a:satOff val="-10807"/>
                <a:lumOff val="2759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211251"/>
                <a:satOff val="-10807"/>
                <a:lumOff val="275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90000"/>
              <a:hueOff val="211251"/>
              <a:satOff val="-10807"/>
              <a:lumOff val="2759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2972642" y="4394884"/>
        <a:ext cx="264515" cy="286913"/>
      </dsp:txXfrm>
    </dsp:sp>
    <dsp:sp modelId="{8DC2EF16-B481-4061-AAA7-EED8B83EADEC}">
      <dsp:nvSpPr>
        <dsp:cNvPr id="0" name=""/>
        <dsp:cNvSpPr/>
      </dsp:nvSpPr>
      <dsp:spPr>
        <a:xfrm>
          <a:off x="1963164" y="2783812"/>
          <a:ext cx="1416853" cy="1416853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136788"/>
                <a:satOff val="-7582"/>
                <a:lumOff val="22364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136788"/>
                <a:satOff val="-7582"/>
                <a:lumOff val="22364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136788"/>
                <a:satOff val="-7582"/>
                <a:lumOff val="2236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50000"/>
              <a:hueOff val="136788"/>
              <a:satOff val="-7582"/>
              <a:lumOff val="22364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err="1" smtClean="0">
              <a:latin typeface="Times New Roman" pitchFamily="18" charset="0"/>
              <a:cs typeface="Times New Roman" pitchFamily="18" charset="0"/>
            </a:rPr>
            <a:t>Темпоральність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70657" y="2991305"/>
        <a:ext cx="1001867" cy="1001867"/>
      </dsp:txXfrm>
    </dsp:sp>
    <dsp:sp modelId="{33EFDC04-284C-4A28-B42D-1D09BF6ADDD1}">
      <dsp:nvSpPr>
        <dsp:cNvPr id="0" name=""/>
        <dsp:cNvSpPr/>
      </dsp:nvSpPr>
      <dsp:spPr>
        <a:xfrm rot="17550000">
          <a:off x="2886084" y="2279171"/>
          <a:ext cx="377879" cy="478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140834"/>
                <a:satOff val="-7205"/>
                <a:lumOff val="18394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140834"/>
                <a:satOff val="-7205"/>
                <a:lumOff val="18394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140834"/>
                <a:satOff val="-7205"/>
                <a:lumOff val="183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90000"/>
              <a:hueOff val="140834"/>
              <a:satOff val="-7205"/>
              <a:lumOff val="18394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2921075" y="2427175"/>
        <a:ext cx="264515" cy="286913"/>
      </dsp:txXfrm>
    </dsp:sp>
    <dsp:sp modelId="{4D007C58-DEB1-4428-8760-0F605D971F00}">
      <dsp:nvSpPr>
        <dsp:cNvPr id="0" name=""/>
        <dsp:cNvSpPr/>
      </dsp:nvSpPr>
      <dsp:spPr>
        <a:xfrm>
          <a:off x="2778216" y="816103"/>
          <a:ext cx="1416853" cy="1416853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68394"/>
                <a:satOff val="-3791"/>
                <a:lumOff val="11182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68394"/>
                <a:satOff val="-3791"/>
                <a:lumOff val="11182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68394"/>
                <a:satOff val="-3791"/>
                <a:lumOff val="1118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50000"/>
              <a:hueOff val="68394"/>
              <a:satOff val="-3791"/>
              <a:lumOff val="11182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Times New Roman" pitchFamily="18" charset="0"/>
              <a:cs typeface="Times New Roman" pitchFamily="18" charset="0"/>
            </a:rPr>
            <a:t>Процесуальність 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85709" y="1023596"/>
        <a:ext cx="1001867" cy="1001867"/>
      </dsp:txXfrm>
    </dsp:sp>
    <dsp:sp modelId="{4CD24FA2-1B62-43FB-BCF8-59DD910A394C}">
      <dsp:nvSpPr>
        <dsp:cNvPr id="0" name=""/>
        <dsp:cNvSpPr/>
      </dsp:nvSpPr>
      <dsp:spPr>
        <a:xfrm rot="20250000">
          <a:off x="4271677" y="882002"/>
          <a:ext cx="377879" cy="478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70417"/>
                <a:satOff val="-3602"/>
                <a:lumOff val="9197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70417"/>
                <a:satOff val="-3602"/>
                <a:lumOff val="9197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70417"/>
                <a:satOff val="-3602"/>
                <a:lumOff val="919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shade val="90000"/>
              <a:hueOff val="70417"/>
              <a:satOff val="-3602"/>
              <a:lumOff val="9197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4275992" y="999330"/>
        <a:ext cx="264515" cy="2869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789C1-0424-4792-B60E-4D75559BC896}">
      <dsp:nvSpPr>
        <dsp:cNvPr id="0" name=""/>
        <dsp:cNvSpPr/>
      </dsp:nvSpPr>
      <dsp:spPr>
        <a:xfrm rot="5400000">
          <a:off x="-336974" y="510785"/>
          <a:ext cx="2246493" cy="1572545"/>
        </a:xfrm>
        <a:prstGeom prst="chevron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err="1" smtClean="0"/>
            <a:t>Суб'єкт</a:t>
          </a:r>
          <a:endParaRPr lang="ru-RU" sz="3500" kern="1200" dirty="0"/>
        </a:p>
      </dsp:txBody>
      <dsp:txXfrm rot="-5400000">
        <a:off x="1" y="960084"/>
        <a:ext cx="1572545" cy="673948"/>
      </dsp:txXfrm>
    </dsp:sp>
    <dsp:sp modelId="{EFA8F974-1541-42BC-9F80-A5D549A944CF}">
      <dsp:nvSpPr>
        <dsp:cNvPr id="0" name=""/>
        <dsp:cNvSpPr/>
      </dsp:nvSpPr>
      <dsp:spPr>
        <a:xfrm rot="5400000">
          <a:off x="4278593" y="-2702293"/>
          <a:ext cx="1800335" cy="72124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політиці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виділити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чотири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рівні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суб'єктів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2000" b="1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1)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конкретні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індивіди</a:t>
          </a:r>
          <a:endParaRPr lang="ru-RU" sz="2000" b="1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2)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органи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організацій</a:t>
          </a:r>
          <a:endParaRPr lang="ru-RU" sz="2000" b="1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3) держава з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інституціями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партії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об'єднання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рухи</a:t>
          </a:r>
          <a:endParaRPr lang="ru-RU" sz="2000" b="1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4)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великі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групи</a:t>
          </a:r>
          <a:endParaRPr lang="ru-RU" sz="2000" b="1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572546" y="91639"/>
        <a:ext cx="7124545" cy="1624565"/>
      </dsp:txXfrm>
    </dsp:sp>
    <dsp:sp modelId="{ABF86A04-2796-4430-BE74-3CBF6761071A}">
      <dsp:nvSpPr>
        <dsp:cNvPr id="0" name=""/>
        <dsp:cNvSpPr/>
      </dsp:nvSpPr>
      <dsp:spPr>
        <a:xfrm rot="5400000">
          <a:off x="-336974" y="2575338"/>
          <a:ext cx="2246493" cy="1572545"/>
        </a:xfrm>
        <a:prstGeom prst="chevron">
          <a:avLst/>
        </a:prstGeom>
        <a:solidFill>
          <a:schemeClr val="accent3">
            <a:shade val="50000"/>
            <a:hueOff val="625254"/>
            <a:satOff val="-36602"/>
            <a:lumOff val="49243"/>
            <a:alphaOff val="0"/>
          </a:schemeClr>
        </a:solidFill>
        <a:ln w="25400" cap="flat" cmpd="sng" algn="ctr">
          <a:solidFill>
            <a:schemeClr val="accent3">
              <a:shade val="50000"/>
              <a:hueOff val="625254"/>
              <a:satOff val="-36602"/>
              <a:lumOff val="49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err="1" smtClean="0"/>
            <a:t>Об'єкт</a:t>
          </a:r>
          <a:endParaRPr lang="ru-RU" sz="3500" kern="1200" dirty="0"/>
        </a:p>
      </dsp:txBody>
      <dsp:txXfrm rot="-5400000">
        <a:off x="1" y="3024637"/>
        <a:ext cx="1572545" cy="673948"/>
      </dsp:txXfrm>
    </dsp:sp>
    <dsp:sp modelId="{7693ED83-760A-4AF9-96F2-23EB82B66D34}">
      <dsp:nvSpPr>
        <dsp:cNvPr id="0" name=""/>
        <dsp:cNvSpPr/>
      </dsp:nvSpPr>
      <dsp:spPr>
        <a:xfrm rot="5400000">
          <a:off x="4341790" y="-576907"/>
          <a:ext cx="1632541" cy="72124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625254"/>
              <a:satOff val="-36602"/>
              <a:lumOff val="49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Це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явища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політичного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суспільного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на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спрямована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суб'єктів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політики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Ними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бути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елементи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політичної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правової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і культурно-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духовної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підсистем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суспільства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також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соціуми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й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особи</a:t>
          </a:r>
          <a:endParaRPr lang="ru-RU" sz="2000" b="1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551846" y="2292731"/>
        <a:ext cx="7132736" cy="1473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0528" y="836712"/>
            <a:ext cx="5706968" cy="1702160"/>
          </a:xfrm>
        </p:spPr>
        <p:txBody>
          <a:bodyPr/>
          <a:lstStyle/>
          <a:p>
            <a:pPr algn="ctr"/>
            <a:r>
              <a:rPr lang="ru-RU" sz="4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44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4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СУСПІЛЬНЕ</a:t>
            </a:r>
            <a:r>
              <a:rPr lang="ru-RU" sz="44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endParaRPr lang="ru-RU" sz="44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173132" y="2223456"/>
            <a:ext cx="6511131" cy="853619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44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101716" y="4509120"/>
            <a:ext cx="5706968" cy="1702160"/>
          </a:xfrm>
          <a:prstGeom prst="rect">
            <a:avLst/>
          </a:prstGeom>
        </p:spPr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457200" algn="just">
              <a:buFont typeface="+mj-lt"/>
              <a:buAutoNum type="arabicPeriod"/>
            </a:pPr>
            <a:r>
              <a:rPr lang="uk-UA" sz="2400" b="1" dirty="0" smtClean="0">
                <a:solidFill>
                  <a:schemeClr val="bg1"/>
                </a:solidFill>
              </a:rPr>
              <a:t>сутність </a:t>
            </a:r>
            <a:r>
              <a:rPr lang="uk-UA" sz="2400" b="1" dirty="0">
                <a:solidFill>
                  <a:schemeClr val="bg1"/>
                </a:solidFill>
              </a:rPr>
              <a:t>політики. Структура та функції політики</a:t>
            </a:r>
          </a:p>
          <a:p>
            <a:pPr indent="-457200" algn="just">
              <a:buFont typeface="+mj-lt"/>
              <a:buAutoNum type="arabicPeriod"/>
            </a:pPr>
            <a:endParaRPr lang="uk-UA" sz="2400" b="1" dirty="0" smtClean="0">
              <a:solidFill>
                <a:schemeClr val="bg1"/>
              </a:solidFill>
            </a:endParaRPr>
          </a:p>
          <a:p>
            <a:pPr indent="-457200" algn="just">
              <a:buFont typeface="+mj-lt"/>
              <a:buAutoNum type="arabicPeriod"/>
            </a:pPr>
            <a:r>
              <a:rPr lang="uk-UA" sz="2400" b="1" dirty="0" smtClean="0">
                <a:solidFill>
                  <a:schemeClr val="bg1"/>
                </a:solidFill>
              </a:rPr>
              <a:t>роль </a:t>
            </a:r>
            <a:r>
              <a:rPr lang="uk-UA" sz="2400" b="1" dirty="0">
                <a:solidFill>
                  <a:schemeClr val="bg1"/>
                </a:solidFill>
              </a:rPr>
              <a:t>політики у </a:t>
            </a:r>
            <a:r>
              <a:rPr lang="uk-UA" sz="2400" b="1" dirty="0" smtClean="0">
                <a:solidFill>
                  <a:schemeClr val="bg1"/>
                </a:solidFill>
              </a:rPr>
              <a:t>житті суспільства</a:t>
            </a:r>
            <a:endParaRPr lang="uk-UA" sz="2400" b="1" dirty="0">
              <a:solidFill>
                <a:schemeClr val="bg1"/>
              </a:solidFill>
            </a:endParaRPr>
          </a:p>
          <a:p>
            <a:pPr indent="-457200" algn="just">
              <a:buFont typeface="+mj-lt"/>
              <a:buAutoNum type="arabicPeriod"/>
            </a:pPr>
            <a:endParaRPr lang="ru-RU" sz="2000" b="1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6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54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endParaRPr lang="ru-RU" sz="54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45365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залагодження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конфліктів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врівноваженого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характеру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корегування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політичного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суспільно-політичному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життю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стабільності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передбачуваності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пропозиція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суспільству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суспільно-політичні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через систему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зборів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державного бюджету для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стоять перед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суспільством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1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54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endParaRPr lang="ru-RU" sz="54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45365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політична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соціалізація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ідеалів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цілому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політичної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конфліктуючими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групами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громадянським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суспільством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 державою,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державою і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особистістю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суспільству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раціональних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27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640960" cy="576064"/>
          </a:xfrm>
        </p:spPr>
        <p:txBody>
          <a:bodyPr/>
          <a:lstStyle/>
          <a:p>
            <a:pPr algn="ctr"/>
            <a:r>
              <a:rPr lang="ru-RU" sz="34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3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3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4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3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суспільних</a:t>
            </a:r>
            <a:r>
              <a:rPr lang="ru-RU" sz="3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1484784"/>
            <a:ext cx="7488832" cy="158417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Взаємозв'язок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суспільними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сферами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аспектах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3429000"/>
            <a:ext cx="3744416" cy="295232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детермінована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економічними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духовними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факторами, </a:t>
            </a:r>
            <a:r>
              <a:rPr lang="ru-RU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соціальною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структурою </a:t>
            </a:r>
            <a:r>
              <a:rPr lang="ru-RU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етнічною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конфесійною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структурою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20072" y="3429000"/>
            <a:ext cx="3744416" cy="295232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Сама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здатна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проникати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них </a:t>
            </a:r>
          </a:p>
          <a:p>
            <a:pPr algn="ctr"/>
            <a:endParaRPr lang="ru-RU" dirty="0"/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144126" y="4221088"/>
            <a:ext cx="936104" cy="6840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69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520940" cy="548640"/>
          </a:xfrm>
        </p:spPr>
        <p:txBody>
          <a:bodyPr/>
          <a:lstStyle/>
          <a:p>
            <a:pPr algn="ctr"/>
            <a:r>
              <a:rPr lang="ru-RU" sz="30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3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3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0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3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суспільних</a:t>
            </a:r>
            <a:r>
              <a:rPr lang="ru-RU" sz="3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604640684"/>
              </p:ext>
            </p:extLst>
          </p:nvPr>
        </p:nvGraphicFramePr>
        <p:xfrm>
          <a:off x="683568" y="1484784"/>
          <a:ext cx="7752184" cy="449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94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Причини виникнення політики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00628"/>
            <a:ext cx="7660332" cy="391254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1.	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специфічного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загальнообов’язкові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верств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примирення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протилежних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виживання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 могли бути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задоволені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інститутів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публічної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регулювати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групові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стосувалися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владно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значущих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інтересів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772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49225088"/>
              </p:ext>
            </p:extLst>
          </p:nvPr>
        </p:nvGraphicFramePr>
        <p:xfrm>
          <a:off x="-972616" y="188640"/>
          <a:ext cx="10908704" cy="6984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2627784" y="2348880"/>
            <a:ext cx="3672408" cy="23762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ВЛАСТИВОСТІ ПОЛІТИКИ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4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шивка 4"/>
          <p:cNvSpPr/>
          <p:nvPr/>
        </p:nvSpPr>
        <p:spPr>
          <a:xfrm>
            <a:off x="2195513" y="765175"/>
            <a:ext cx="484187" cy="484188"/>
          </a:xfrm>
          <a:prstGeom prst="chevron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531" name="Rectangle 13"/>
          <p:cNvSpPr>
            <a:spLocks noChangeArrowheads="1"/>
          </p:cNvSpPr>
          <p:nvPr/>
        </p:nvSpPr>
        <p:spPr bwMode="auto">
          <a:xfrm rot="5400000">
            <a:off x="3874294" y="-3072606"/>
            <a:ext cx="1323975" cy="81359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/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 сферами </a:t>
            </a:r>
            <a:r>
              <a:rPr lang="ru-RU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охоплення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підрозділятися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на:</a:t>
            </a:r>
          </a:p>
        </p:txBody>
      </p:sp>
      <p:sp>
        <p:nvSpPr>
          <p:cNvPr id="22532" name="AutoShape 15"/>
          <p:cNvSpPr>
            <a:spLocks noChangeArrowheads="1"/>
          </p:cNvSpPr>
          <p:nvPr/>
        </p:nvSpPr>
        <p:spPr bwMode="auto">
          <a:xfrm>
            <a:off x="3779838" y="1773238"/>
            <a:ext cx="1152525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Rectangle 16"/>
          <p:cNvSpPr>
            <a:spLocks noChangeArrowheads="1"/>
          </p:cNvSpPr>
          <p:nvPr/>
        </p:nvSpPr>
        <p:spPr bwMode="auto">
          <a:xfrm>
            <a:off x="539750" y="2492375"/>
            <a:ext cx="8064500" cy="863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b="1" dirty="0" err="1" smtClean="0">
                <a:solidFill>
                  <a:schemeClr val="tx2"/>
                </a:solidFill>
              </a:rPr>
              <a:t>ЕКОНОМІЧНУ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ПОЛІТИКУ</a:t>
            </a:r>
            <a:r>
              <a:rPr lang="ru-RU" b="1" dirty="0" smtClean="0">
                <a:solidFill>
                  <a:schemeClr val="tx2"/>
                </a:solidFill>
              </a:rPr>
              <a:t>  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(</a:t>
            </a:r>
            <a:r>
              <a:rPr lang="ru-RU" b="1" dirty="0" err="1" smtClean="0">
                <a:solidFill>
                  <a:schemeClr val="tx2"/>
                </a:solidFill>
              </a:rPr>
              <a:t>фінансова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політика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сировинна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політика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енергетична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політика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виробнича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політика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транспортна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політика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торгова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політика</a:t>
            </a:r>
            <a:r>
              <a:rPr lang="ru-RU" b="1" dirty="0" smtClean="0">
                <a:solidFill>
                  <a:schemeClr val="tx2"/>
                </a:solidFill>
              </a:rPr>
              <a:t>)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22534" name="Rectangle 17"/>
          <p:cNvSpPr>
            <a:spLocks noChangeArrowheads="1"/>
          </p:cNvSpPr>
          <p:nvPr/>
        </p:nvSpPr>
        <p:spPr bwMode="auto">
          <a:xfrm>
            <a:off x="539750" y="4149725"/>
            <a:ext cx="8064500" cy="863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b="1" dirty="0" err="1" smtClean="0">
                <a:solidFill>
                  <a:schemeClr val="tx2"/>
                </a:solidFill>
              </a:rPr>
              <a:t>СОЦІАЛЬНУ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ПОЛІТИКУ</a:t>
            </a:r>
            <a:endParaRPr lang="ru-RU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 (</a:t>
            </a:r>
            <a:r>
              <a:rPr lang="ru-RU" b="1" dirty="0" err="1" smtClean="0">
                <a:solidFill>
                  <a:schemeClr val="tx2"/>
                </a:solidFill>
              </a:rPr>
              <a:t>політика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в </a:t>
            </a:r>
            <a:r>
              <a:rPr lang="ru-RU" b="1" dirty="0" err="1">
                <a:solidFill>
                  <a:schemeClr val="tx2"/>
                </a:solidFill>
              </a:rPr>
              <a:t>галузі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освіти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охорони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здоров'я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пенсійного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забезпечення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заробітної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платні</a:t>
            </a:r>
            <a:r>
              <a:rPr lang="ru-RU" b="1" dirty="0" smtClean="0">
                <a:solidFill>
                  <a:schemeClr val="tx2"/>
                </a:solidFill>
              </a:rPr>
              <a:t>)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22535" name="Rectangle 18"/>
          <p:cNvSpPr>
            <a:spLocks noChangeArrowheads="1"/>
          </p:cNvSpPr>
          <p:nvPr/>
        </p:nvSpPr>
        <p:spPr bwMode="auto">
          <a:xfrm>
            <a:off x="539750" y="5805488"/>
            <a:ext cx="8064500" cy="1052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b="1" dirty="0" err="1" smtClean="0">
                <a:solidFill>
                  <a:schemeClr val="tx2"/>
                </a:solidFill>
              </a:rPr>
              <a:t>КУЛЬТУРНУ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ПОЛІТИКУ</a:t>
            </a:r>
            <a:endParaRPr lang="ru-RU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 (</a:t>
            </a:r>
            <a:r>
              <a:rPr lang="ru-RU" b="1" dirty="0" err="1" smtClean="0">
                <a:solidFill>
                  <a:schemeClr val="tx2"/>
                </a:solidFill>
              </a:rPr>
              <a:t>політика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в </a:t>
            </a:r>
            <a:r>
              <a:rPr lang="ru-RU" b="1" dirty="0" err="1">
                <a:solidFill>
                  <a:schemeClr val="tx2"/>
                </a:solidFill>
              </a:rPr>
              <a:t>галузі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музейної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справи</a:t>
            </a:r>
            <a:r>
              <a:rPr lang="ru-RU" b="1" dirty="0">
                <a:solidFill>
                  <a:schemeClr val="tx2"/>
                </a:solidFill>
              </a:rPr>
              <a:t>, театру, </a:t>
            </a:r>
            <a:r>
              <a:rPr lang="ru-RU" b="1" dirty="0" err="1">
                <a:solidFill>
                  <a:schemeClr val="tx2"/>
                </a:solidFill>
              </a:rPr>
              <a:t>літератури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музики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кінематографії</a:t>
            </a:r>
            <a:r>
              <a:rPr lang="ru-RU" b="1" dirty="0">
                <a:solidFill>
                  <a:schemeClr val="tx2"/>
                </a:solidFill>
              </a:rPr>
              <a:t>, спорту, </a:t>
            </a:r>
            <a:r>
              <a:rPr lang="ru-RU" b="1" dirty="0" err="1">
                <a:solidFill>
                  <a:schemeClr val="tx2"/>
                </a:solidFill>
              </a:rPr>
              <a:t>розвитку</a:t>
            </a:r>
            <a:r>
              <a:rPr lang="ru-RU" b="1" dirty="0">
                <a:solidFill>
                  <a:schemeClr val="tx2"/>
                </a:solidFill>
              </a:rPr>
              <a:t> та </a:t>
            </a:r>
            <a:r>
              <a:rPr lang="ru-RU" b="1" dirty="0" err="1">
                <a:solidFill>
                  <a:schemeClr val="tx2"/>
                </a:solidFill>
              </a:rPr>
              <a:t>просування</a:t>
            </a:r>
            <a:r>
              <a:rPr lang="ru-RU" b="1" dirty="0">
                <a:solidFill>
                  <a:schemeClr val="tx2"/>
                </a:solidFill>
              </a:rPr>
              <a:t> в </a:t>
            </a:r>
            <a:r>
              <a:rPr lang="ru-RU" b="1" dirty="0" err="1">
                <a:solidFill>
                  <a:schemeClr val="tx2"/>
                </a:solidFill>
              </a:rPr>
              <a:t>світі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мови</a:t>
            </a:r>
            <a:r>
              <a:rPr lang="ru-RU" b="1" dirty="0">
                <a:solidFill>
                  <a:schemeClr val="tx2"/>
                </a:solidFill>
              </a:rPr>
              <a:t> і </a:t>
            </a:r>
            <a:r>
              <a:rPr lang="ru-RU" b="1" dirty="0" err="1">
                <a:solidFill>
                  <a:schemeClr val="tx2"/>
                </a:solidFill>
              </a:rPr>
              <a:t>культурних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досягнень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даної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нації</a:t>
            </a:r>
            <a:r>
              <a:rPr lang="ru-RU" b="1" dirty="0" smtClean="0">
                <a:solidFill>
                  <a:schemeClr val="tx2"/>
                </a:solidFill>
              </a:rPr>
              <a:t>)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22536" name="AutoShape 19"/>
          <p:cNvSpPr>
            <a:spLocks noChangeArrowheads="1"/>
          </p:cNvSpPr>
          <p:nvPr/>
        </p:nvSpPr>
        <p:spPr bwMode="auto">
          <a:xfrm>
            <a:off x="3779838" y="3429000"/>
            <a:ext cx="1152525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7" name="AutoShape 20"/>
          <p:cNvSpPr>
            <a:spLocks noChangeArrowheads="1"/>
          </p:cNvSpPr>
          <p:nvPr/>
        </p:nvSpPr>
        <p:spPr bwMode="auto">
          <a:xfrm>
            <a:off x="3851275" y="5084763"/>
            <a:ext cx="1152525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84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політики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00628"/>
            <a:ext cx="7948364" cy="3984556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1.	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Політична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влада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.	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Суб’єкти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політики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індивіди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соціальні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групи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3.	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Політична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організація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сукупність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державних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недержавних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які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виражають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інтереси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груп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і особи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4.	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Політична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свідомість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політична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психологія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політична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ідеологія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мотиви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політичної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участі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5.	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Політичні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відносини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форми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взаємозв’язку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згода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партнерство,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підкорення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6.	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Політична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культура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78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3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Структура політики</a:t>
            </a:r>
            <a:endParaRPr lang="ru-RU" sz="33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681764"/>
              </p:ext>
            </p:extLst>
          </p:nvPr>
        </p:nvGraphicFramePr>
        <p:xfrm>
          <a:off x="179512" y="1100628"/>
          <a:ext cx="8784976" cy="4488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036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323850" y="1700213"/>
            <a:ext cx="4032126" cy="51783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000" b="1" u="sng" dirty="0" err="1">
                <a:solidFill>
                  <a:schemeClr val="tx2"/>
                </a:solidFill>
              </a:rPr>
              <a:t>ВНУТРІШНЯ</a:t>
            </a:r>
            <a:r>
              <a:rPr lang="ru-RU" sz="2000" b="1" u="sng" dirty="0">
                <a:solidFill>
                  <a:schemeClr val="tx2"/>
                </a:solidFill>
              </a:rPr>
              <a:t> </a:t>
            </a:r>
            <a:r>
              <a:rPr lang="ru-RU" sz="2000" b="1" u="sng" dirty="0" err="1">
                <a:solidFill>
                  <a:schemeClr val="tx2"/>
                </a:solidFill>
              </a:rPr>
              <a:t>ПОЛІТИКА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</a:rPr>
              <a:t>поділяється</a:t>
            </a:r>
            <a:r>
              <a:rPr lang="ru-RU" sz="2000" b="1" dirty="0" smtClean="0">
                <a:solidFill>
                  <a:schemeClr val="tx2"/>
                </a:solidFill>
              </a:rPr>
              <a:t> на:</a:t>
            </a:r>
          </a:p>
          <a:p>
            <a:pPr algn="just" eaLnBrk="1" hangingPunct="1"/>
            <a:r>
              <a:rPr lang="ru-RU" sz="2000" b="1" dirty="0" err="1" smtClean="0">
                <a:solidFill>
                  <a:schemeClr val="tx2"/>
                </a:solidFill>
              </a:rPr>
              <a:t>ФЕДЕРАЛЬНУ</a:t>
            </a:r>
            <a:endParaRPr lang="ru-RU" sz="2000" b="1" dirty="0">
              <a:solidFill>
                <a:schemeClr val="tx2"/>
              </a:solidFill>
            </a:endParaRPr>
          </a:p>
          <a:p>
            <a:pPr algn="l" eaLnBrk="1" hangingPunct="1"/>
            <a:r>
              <a:rPr lang="ru-RU" sz="2000" b="1" dirty="0">
                <a:solidFill>
                  <a:schemeClr val="tx2"/>
                </a:solidFill>
              </a:rPr>
              <a:t>(у </a:t>
            </a:r>
            <a:r>
              <a:rPr lang="ru-RU" sz="2000" b="1" dirty="0" err="1">
                <a:solidFill>
                  <a:schemeClr val="tx2"/>
                </a:solidFill>
              </a:rPr>
              <a:t>федеративних</a:t>
            </a:r>
            <a:r>
              <a:rPr lang="ru-RU" sz="2000" b="1" dirty="0">
                <a:solidFill>
                  <a:schemeClr val="tx2"/>
                </a:solidFill>
              </a:rPr>
              <a:t> державах) </a:t>
            </a:r>
            <a:r>
              <a:rPr lang="ru-RU" sz="2000" b="1" dirty="0" err="1">
                <a:solidFill>
                  <a:schemeClr val="tx2"/>
                </a:solidFill>
              </a:rPr>
              <a:t>або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>
                <a:solidFill>
                  <a:schemeClr val="tx2"/>
                </a:solidFill>
              </a:rPr>
              <a:t>НАЦІОНАЛЬНУ</a:t>
            </a:r>
            <a:endParaRPr lang="ru-RU" sz="2000" b="1" dirty="0">
              <a:solidFill>
                <a:schemeClr val="tx2"/>
              </a:solidFill>
            </a:endParaRPr>
          </a:p>
          <a:p>
            <a:pPr algn="l" eaLnBrk="1" hangingPunct="1"/>
            <a:r>
              <a:rPr lang="ru-RU" sz="2000" b="1" dirty="0">
                <a:solidFill>
                  <a:schemeClr val="tx2"/>
                </a:solidFill>
              </a:rPr>
              <a:t>(в </a:t>
            </a:r>
            <a:r>
              <a:rPr lang="ru-RU" sz="2000" b="1" dirty="0" err="1">
                <a:solidFill>
                  <a:schemeClr val="tx2"/>
                </a:solidFill>
              </a:rPr>
              <a:t>унітарних</a:t>
            </a:r>
            <a:r>
              <a:rPr lang="ru-RU" sz="2000" b="1" dirty="0">
                <a:solidFill>
                  <a:schemeClr val="tx2"/>
                </a:solidFill>
              </a:rPr>
              <a:t> державах</a:t>
            </a:r>
            <a:r>
              <a:rPr lang="ru-RU" sz="2000" b="1" dirty="0" smtClean="0">
                <a:solidFill>
                  <a:schemeClr val="tx2"/>
                </a:solidFill>
              </a:rPr>
              <a:t>); </a:t>
            </a:r>
            <a:r>
              <a:rPr lang="ru-RU" sz="2000" b="1" dirty="0" err="1">
                <a:solidFill>
                  <a:schemeClr val="tx2"/>
                </a:solidFill>
              </a:rPr>
              <a:t>РЕГІОНАЛЬНУ</a:t>
            </a:r>
            <a:r>
              <a:rPr lang="ru-RU" sz="2000" b="1" dirty="0">
                <a:solidFill>
                  <a:schemeClr val="tx2"/>
                </a:solidFill>
              </a:rPr>
              <a:t>, </a:t>
            </a:r>
            <a:r>
              <a:rPr lang="ru-RU" sz="2000" b="1" dirty="0" err="1">
                <a:solidFill>
                  <a:schemeClr val="tx2"/>
                </a:solidFill>
              </a:rPr>
              <a:t>під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>
                <a:solidFill>
                  <a:schemeClr val="tx2"/>
                </a:solidFill>
              </a:rPr>
              <a:t>якою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>
                <a:solidFill>
                  <a:schemeClr val="tx2"/>
                </a:solidFill>
              </a:rPr>
              <a:t>розуміється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>
                <a:solidFill>
                  <a:schemeClr val="tx2"/>
                </a:solidFill>
              </a:rPr>
              <a:t>політика</a:t>
            </a:r>
            <a:r>
              <a:rPr lang="ru-RU" sz="2000" b="1" dirty="0">
                <a:solidFill>
                  <a:schemeClr val="tx2"/>
                </a:solidFill>
              </a:rPr>
              <a:t> в </a:t>
            </a:r>
            <a:r>
              <a:rPr lang="ru-RU" sz="2000" b="1" dirty="0" err="1">
                <a:solidFill>
                  <a:schemeClr val="tx2"/>
                </a:solidFill>
              </a:rPr>
              <a:t>регіонах</a:t>
            </a:r>
            <a:r>
              <a:rPr lang="ru-RU" sz="2000" b="1" dirty="0">
                <a:solidFill>
                  <a:schemeClr val="tx2"/>
                </a:solidFill>
              </a:rPr>
              <a:t> і для </a:t>
            </a:r>
            <a:r>
              <a:rPr lang="ru-RU" sz="2000" b="1" dirty="0" err="1">
                <a:solidFill>
                  <a:schemeClr val="tx2"/>
                </a:solidFill>
              </a:rPr>
              <a:t>регіонів</a:t>
            </a:r>
            <a:r>
              <a:rPr lang="ru-RU" sz="2000" b="1" dirty="0">
                <a:solidFill>
                  <a:schemeClr val="tx2"/>
                </a:solidFill>
              </a:rPr>
              <a:t>, </a:t>
            </a:r>
          </a:p>
          <a:p>
            <a:pPr algn="l" eaLnBrk="1" hangingPunct="1"/>
            <a:r>
              <a:rPr lang="ru-RU" sz="2000" b="1" dirty="0" err="1">
                <a:solidFill>
                  <a:schemeClr val="tx2"/>
                </a:solidFill>
              </a:rPr>
              <a:t>що</a:t>
            </a:r>
            <a:r>
              <a:rPr lang="ru-RU" sz="2000" b="1" dirty="0">
                <a:solidFill>
                  <a:schemeClr val="tx2"/>
                </a:solidFill>
              </a:rPr>
              <a:t> проводиться центральною </a:t>
            </a:r>
            <a:r>
              <a:rPr lang="ru-RU" sz="2000" b="1" dirty="0" err="1">
                <a:solidFill>
                  <a:schemeClr val="tx2"/>
                </a:solidFill>
              </a:rPr>
              <a:t>владою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>
                <a:solidFill>
                  <a:schemeClr val="tx2"/>
                </a:solidFill>
              </a:rPr>
              <a:t>даної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</a:rPr>
              <a:t>країни</a:t>
            </a:r>
            <a:r>
              <a:rPr lang="ru-RU" sz="2000" b="1" dirty="0" smtClean="0">
                <a:solidFill>
                  <a:schemeClr val="tx2"/>
                </a:solidFill>
              </a:rPr>
              <a:t>;</a:t>
            </a:r>
          </a:p>
          <a:p>
            <a:pPr algn="l" eaLnBrk="1" hangingPunct="1"/>
            <a:r>
              <a:rPr lang="ru-RU" sz="2000" b="1" dirty="0" err="1" smtClean="0">
                <a:solidFill>
                  <a:schemeClr val="tx2"/>
                </a:solidFill>
              </a:rPr>
              <a:t>ЛОКАЛЬНУ</a:t>
            </a:r>
            <a:r>
              <a:rPr lang="ru-RU" sz="2000" b="1" dirty="0" smtClean="0">
                <a:solidFill>
                  <a:schemeClr val="tx2"/>
                </a:solidFill>
              </a:rPr>
              <a:t>, </a:t>
            </a:r>
            <a:r>
              <a:rPr lang="ru-RU" sz="2000" b="1" dirty="0">
                <a:solidFill>
                  <a:schemeClr val="tx2"/>
                </a:solidFill>
              </a:rPr>
              <a:t>яка </a:t>
            </a:r>
            <a:r>
              <a:rPr lang="ru-RU" sz="2000" b="1" dirty="0" err="1">
                <a:solidFill>
                  <a:schemeClr val="tx2"/>
                </a:solidFill>
              </a:rPr>
              <a:t>включає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>
                <a:solidFill>
                  <a:schemeClr val="tx2"/>
                </a:solidFill>
              </a:rPr>
              <a:t>політичні</a:t>
            </a:r>
            <a:r>
              <a:rPr lang="ru-RU" sz="2000" b="1" dirty="0">
                <a:solidFill>
                  <a:schemeClr val="tx2"/>
                </a:solidFill>
              </a:rPr>
              <a:t> заходи </a:t>
            </a:r>
            <a:r>
              <a:rPr lang="ru-RU" sz="2000" b="1" dirty="0" err="1">
                <a:solidFill>
                  <a:schemeClr val="tx2"/>
                </a:solidFill>
              </a:rPr>
              <a:t>місцевої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>
                <a:solidFill>
                  <a:schemeClr val="tx2"/>
                </a:solidFill>
              </a:rPr>
              <a:t>влади</a:t>
            </a:r>
            <a:r>
              <a:rPr lang="ru-RU" sz="2000" b="1" dirty="0">
                <a:solidFill>
                  <a:schemeClr val="tx2"/>
                </a:solidFill>
              </a:rPr>
              <a:t> та заходи </a:t>
            </a:r>
            <a:r>
              <a:rPr lang="ru-RU" sz="2000" b="1" dirty="0" err="1">
                <a:solidFill>
                  <a:schemeClr val="tx2"/>
                </a:solidFill>
              </a:rPr>
              <a:t>місцевого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</a:rPr>
              <a:t>самоврядування</a:t>
            </a:r>
            <a:endParaRPr lang="ru-RU" sz="1050" b="1" dirty="0">
              <a:solidFill>
                <a:schemeClr val="tx2"/>
              </a:solidFill>
            </a:endParaRPr>
          </a:p>
        </p:txBody>
      </p:sp>
      <p:sp>
        <p:nvSpPr>
          <p:cNvPr id="23558" name="TextBox 7"/>
          <p:cNvSpPr txBox="1">
            <a:spLocks noChangeArrowheads="1"/>
          </p:cNvSpPr>
          <p:nvPr/>
        </p:nvSpPr>
        <p:spPr bwMode="auto">
          <a:xfrm>
            <a:off x="250825" y="109081"/>
            <a:ext cx="8642350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4000" b="1" dirty="0" err="1" smtClean="0"/>
              <a:t>РІВНІ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ПОЛІТИКИ</a:t>
            </a:r>
            <a:r>
              <a:rPr lang="ru-RU" sz="4000" b="1" dirty="0" smtClean="0"/>
              <a:t> </a:t>
            </a:r>
          </a:p>
          <a:p>
            <a:pPr algn="ctr" eaLnBrk="1" hangingPunct="1"/>
            <a:endParaRPr lang="ru-RU" sz="2000" dirty="0"/>
          </a:p>
        </p:txBody>
      </p:sp>
      <p:sp>
        <p:nvSpPr>
          <p:cNvPr id="23561" name="TextBox 15"/>
          <p:cNvSpPr txBox="1">
            <a:spLocks noChangeArrowheads="1"/>
          </p:cNvSpPr>
          <p:nvPr/>
        </p:nvSpPr>
        <p:spPr bwMode="auto">
          <a:xfrm>
            <a:off x="4716463" y="1700213"/>
            <a:ext cx="4176712" cy="50629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900" b="1" u="sng" dirty="0" err="1">
                <a:solidFill>
                  <a:schemeClr val="tx2"/>
                </a:solidFill>
              </a:rPr>
              <a:t>ЗОВНІШНЯ</a:t>
            </a:r>
            <a:r>
              <a:rPr lang="ru-RU" sz="1900" b="1" u="sng" dirty="0">
                <a:solidFill>
                  <a:schemeClr val="tx2"/>
                </a:solidFill>
              </a:rPr>
              <a:t> </a:t>
            </a:r>
            <a:r>
              <a:rPr lang="ru-RU" sz="1900" b="1" u="sng" dirty="0" err="1">
                <a:solidFill>
                  <a:schemeClr val="tx2"/>
                </a:solidFill>
              </a:rPr>
              <a:t>ПОЛІТИКА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 smtClean="0">
                <a:solidFill>
                  <a:schemeClr val="tx2"/>
                </a:solidFill>
              </a:rPr>
              <a:t>поділяється</a:t>
            </a:r>
            <a:r>
              <a:rPr lang="ru-RU" sz="1900" b="1" dirty="0" smtClean="0">
                <a:solidFill>
                  <a:schemeClr val="tx2"/>
                </a:solidFill>
              </a:rPr>
              <a:t> на:</a:t>
            </a:r>
          </a:p>
          <a:p>
            <a:pPr algn="l" eaLnBrk="1" hangingPunct="1"/>
            <a:r>
              <a:rPr lang="ru-RU" sz="1900" b="1" dirty="0" err="1" smtClean="0">
                <a:solidFill>
                  <a:schemeClr val="tx2"/>
                </a:solidFill>
              </a:rPr>
              <a:t>ГЛОБАЛЬНИЙ</a:t>
            </a:r>
            <a:r>
              <a:rPr lang="ru-RU" sz="1900" b="1" dirty="0" smtClean="0">
                <a:solidFill>
                  <a:schemeClr val="tx2"/>
                </a:solidFill>
              </a:rPr>
              <a:t> </a:t>
            </a:r>
            <a:r>
              <a:rPr lang="ru-RU" sz="1900" b="1" dirty="0" err="1" smtClean="0">
                <a:solidFill>
                  <a:schemeClr val="tx2"/>
                </a:solidFill>
              </a:rPr>
              <a:t>рівень</a:t>
            </a:r>
            <a:r>
              <a:rPr lang="ru-RU" sz="1900" b="1" dirty="0" smtClean="0">
                <a:solidFill>
                  <a:schemeClr val="tx2"/>
                </a:solidFill>
              </a:rPr>
              <a:t>;</a:t>
            </a:r>
          </a:p>
          <a:p>
            <a:pPr algn="l" eaLnBrk="1" hangingPunct="1"/>
            <a:r>
              <a:rPr lang="ru-RU" sz="1900" b="1" dirty="0" err="1" smtClean="0">
                <a:solidFill>
                  <a:schemeClr val="tx2"/>
                </a:solidFill>
              </a:rPr>
              <a:t>КОНТИНЕНТАЛЬНИЙ</a:t>
            </a:r>
            <a:r>
              <a:rPr lang="ru-RU" sz="1900" b="1" dirty="0" smtClean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рівень</a:t>
            </a:r>
            <a:r>
              <a:rPr lang="ru-RU" sz="1900" b="1" dirty="0">
                <a:solidFill>
                  <a:schemeClr val="tx2"/>
                </a:solidFill>
              </a:rPr>
              <a:t> (особливо </a:t>
            </a:r>
            <a:r>
              <a:rPr lang="ru-RU" sz="1900" b="1" dirty="0" err="1">
                <a:solidFill>
                  <a:schemeClr val="tx2"/>
                </a:solidFill>
              </a:rPr>
              <a:t>він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характерний</a:t>
            </a:r>
            <a:r>
              <a:rPr lang="ru-RU" sz="1900" b="1" dirty="0">
                <a:solidFill>
                  <a:schemeClr val="tx2"/>
                </a:solidFill>
              </a:rPr>
              <a:t> для </a:t>
            </a:r>
            <a:r>
              <a:rPr lang="ru-RU" sz="1900" b="1" dirty="0" err="1">
                <a:solidFill>
                  <a:schemeClr val="tx2"/>
                </a:solidFill>
              </a:rPr>
              <a:t>американського</a:t>
            </a:r>
            <a:r>
              <a:rPr lang="ru-RU" sz="1900" b="1" dirty="0">
                <a:solidFill>
                  <a:schemeClr val="tx2"/>
                </a:solidFill>
              </a:rPr>
              <a:t> і </a:t>
            </a:r>
            <a:r>
              <a:rPr lang="ru-RU" sz="1900" b="1" dirty="0" err="1">
                <a:solidFill>
                  <a:schemeClr val="tx2"/>
                </a:solidFill>
              </a:rPr>
              <a:t>африканського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континентів</a:t>
            </a:r>
            <a:r>
              <a:rPr lang="ru-RU" sz="1900" b="1" dirty="0" smtClean="0">
                <a:solidFill>
                  <a:schemeClr val="tx2"/>
                </a:solidFill>
              </a:rPr>
              <a:t>);</a:t>
            </a:r>
          </a:p>
          <a:p>
            <a:pPr algn="l" eaLnBrk="1" hangingPunct="1"/>
            <a:r>
              <a:rPr lang="ru-RU" sz="1900" b="1" dirty="0" err="1" smtClean="0">
                <a:solidFill>
                  <a:schemeClr val="tx2"/>
                </a:solidFill>
              </a:rPr>
              <a:t>РЕГІОНАЛЬНИЙ</a:t>
            </a:r>
            <a:r>
              <a:rPr lang="ru-RU" sz="1900" b="1" dirty="0" smtClean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рівень</a:t>
            </a:r>
            <a:r>
              <a:rPr lang="ru-RU" sz="1900" b="1" dirty="0">
                <a:solidFill>
                  <a:schemeClr val="tx2"/>
                </a:solidFill>
              </a:rPr>
              <a:t> (</a:t>
            </a:r>
            <a:r>
              <a:rPr lang="ru-RU" sz="1900" b="1" dirty="0" err="1">
                <a:solidFill>
                  <a:schemeClr val="tx2"/>
                </a:solidFill>
              </a:rPr>
              <a:t>йдеться</a:t>
            </a:r>
            <a:r>
              <a:rPr lang="ru-RU" sz="1900" b="1" dirty="0">
                <a:solidFill>
                  <a:schemeClr val="tx2"/>
                </a:solidFill>
              </a:rPr>
              <a:t> про </a:t>
            </a:r>
            <a:r>
              <a:rPr lang="ru-RU" sz="1900" b="1" dirty="0" err="1">
                <a:solidFill>
                  <a:schemeClr val="tx2"/>
                </a:solidFill>
              </a:rPr>
              <a:t>регіони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міжнародної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політики</a:t>
            </a:r>
            <a:r>
              <a:rPr lang="ru-RU" sz="1900" b="1" dirty="0">
                <a:solidFill>
                  <a:schemeClr val="tx2"/>
                </a:solidFill>
              </a:rPr>
              <a:t>, </a:t>
            </a:r>
            <a:r>
              <a:rPr lang="ru-RU" sz="1900" b="1" dirty="0" err="1">
                <a:solidFill>
                  <a:schemeClr val="tx2"/>
                </a:solidFill>
              </a:rPr>
              <a:t>такі</a:t>
            </a:r>
            <a:r>
              <a:rPr lang="ru-RU" sz="1900" b="1" dirty="0">
                <a:solidFill>
                  <a:schemeClr val="tx2"/>
                </a:solidFill>
              </a:rPr>
              <a:t>, </a:t>
            </a:r>
            <a:r>
              <a:rPr lang="ru-RU" sz="1900" b="1" dirty="0" err="1">
                <a:solidFill>
                  <a:schemeClr val="tx2"/>
                </a:solidFill>
              </a:rPr>
              <a:t>наприклад</a:t>
            </a:r>
            <a:r>
              <a:rPr lang="ru-RU" sz="1900" b="1" dirty="0">
                <a:solidFill>
                  <a:schemeClr val="tx2"/>
                </a:solidFill>
              </a:rPr>
              <a:t>, як </a:t>
            </a:r>
            <a:r>
              <a:rPr lang="ru-RU" sz="1900" b="1" dirty="0" err="1">
                <a:solidFill>
                  <a:schemeClr val="tx2"/>
                </a:solidFill>
              </a:rPr>
              <a:t>Південно-Східна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Азія</a:t>
            </a:r>
            <a:r>
              <a:rPr lang="ru-RU" sz="1900" b="1" dirty="0">
                <a:solidFill>
                  <a:schemeClr val="tx2"/>
                </a:solidFill>
              </a:rPr>
              <a:t>, </a:t>
            </a:r>
            <a:r>
              <a:rPr lang="ru-RU" sz="1900" b="1" dirty="0" err="1">
                <a:solidFill>
                  <a:schemeClr val="tx2"/>
                </a:solidFill>
              </a:rPr>
              <a:t>Східна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Європа</a:t>
            </a:r>
            <a:r>
              <a:rPr lang="ru-RU" sz="1900" b="1" dirty="0">
                <a:solidFill>
                  <a:schemeClr val="tx2"/>
                </a:solidFill>
              </a:rPr>
              <a:t>, </a:t>
            </a:r>
            <a:r>
              <a:rPr lang="ru-RU" sz="1900" b="1" dirty="0" err="1">
                <a:solidFill>
                  <a:schemeClr val="tx2"/>
                </a:solidFill>
              </a:rPr>
              <a:t>арабський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світ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тощо</a:t>
            </a:r>
            <a:r>
              <a:rPr lang="ru-RU" sz="1900" b="1" dirty="0" smtClean="0">
                <a:solidFill>
                  <a:schemeClr val="tx2"/>
                </a:solidFill>
              </a:rPr>
              <a:t>); </a:t>
            </a:r>
            <a:r>
              <a:rPr lang="ru-RU" sz="1900" b="1" dirty="0" err="1">
                <a:solidFill>
                  <a:schemeClr val="tx2"/>
                </a:solidFill>
              </a:rPr>
              <a:t>МІСЦЕВИЙ</a:t>
            </a:r>
            <a:r>
              <a:rPr lang="ru-RU" sz="1900" b="1" dirty="0">
                <a:solidFill>
                  <a:schemeClr val="tx2"/>
                </a:solidFill>
              </a:rPr>
              <a:t>, </a:t>
            </a:r>
            <a:r>
              <a:rPr lang="ru-RU" sz="1900" b="1" dirty="0" err="1">
                <a:solidFill>
                  <a:schemeClr val="tx2"/>
                </a:solidFill>
              </a:rPr>
              <a:t>або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ЛОКАЛЬНИЙ</a:t>
            </a:r>
            <a:r>
              <a:rPr lang="ru-RU" sz="1900" b="1" dirty="0">
                <a:solidFill>
                  <a:schemeClr val="tx2"/>
                </a:solidFill>
              </a:rPr>
              <a:t>, </a:t>
            </a:r>
            <a:r>
              <a:rPr lang="ru-RU" sz="1900" b="1" dirty="0" err="1">
                <a:solidFill>
                  <a:schemeClr val="tx2"/>
                </a:solidFill>
              </a:rPr>
              <a:t>рівень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міжнародної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політики</a:t>
            </a:r>
            <a:r>
              <a:rPr lang="ru-RU" sz="1900" b="1" dirty="0">
                <a:solidFill>
                  <a:schemeClr val="tx2"/>
                </a:solidFill>
              </a:rPr>
              <a:t>, </a:t>
            </a:r>
            <a:r>
              <a:rPr lang="ru-RU" sz="1900" b="1" dirty="0" err="1">
                <a:solidFill>
                  <a:schemeClr val="tx2"/>
                </a:solidFill>
              </a:rPr>
              <a:t>який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визначає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відносини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двох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або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декількох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близько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>
                <a:solidFill>
                  <a:schemeClr val="tx2"/>
                </a:solidFill>
              </a:rPr>
              <a:t>розташованих</a:t>
            </a:r>
            <a:r>
              <a:rPr lang="ru-RU" sz="1900" b="1" dirty="0">
                <a:solidFill>
                  <a:schemeClr val="tx2"/>
                </a:solidFill>
              </a:rPr>
              <a:t> </a:t>
            </a:r>
            <a:r>
              <a:rPr lang="ru-RU" sz="1900" b="1" dirty="0" err="1" smtClean="0">
                <a:solidFill>
                  <a:schemeClr val="tx2"/>
                </a:solidFill>
              </a:rPr>
              <a:t>країн</a:t>
            </a:r>
            <a:endParaRPr lang="ru-RU" sz="1900" b="1" dirty="0">
              <a:solidFill>
                <a:schemeClr val="tx2"/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971600" y="1124744"/>
            <a:ext cx="20882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760703" y="1124744"/>
            <a:ext cx="20882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49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54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endParaRPr lang="ru-RU" sz="54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45365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структурування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політичними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установками,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орієнтаціями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уподобаннями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системою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ідеалів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вираження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ідеалів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суспільно-політичні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профспілки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спілки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підприємців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лобістські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узгодження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суспільно-політичних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угруповань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знаходження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консенсусу через систему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виборів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референдумів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сил </a:t>
            </a:r>
          </a:p>
        </p:txBody>
      </p:sp>
    </p:spTree>
    <p:extLst>
      <p:ext uri="{BB962C8B-B14F-4D97-AF65-F5344CB8AC3E}">
        <p14:creationId xmlns:p14="http://schemas.microsoft.com/office/powerpoint/2010/main" val="414011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54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endParaRPr lang="ru-RU" sz="54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45365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перерозподіл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суспільних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благ,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бюджетні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соціально-економічним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корегування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культурних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суверенітету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територіальної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цілісності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конституційного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устрою та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1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397</TotalTime>
  <Words>543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Franklin Gothic Book</vt:lpstr>
      <vt:lpstr>Franklin Gothic Medium</vt:lpstr>
      <vt:lpstr>Times New Roman</vt:lpstr>
      <vt:lpstr>Tunga</vt:lpstr>
      <vt:lpstr>Wingdings</vt:lpstr>
      <vt:lpstr>Углы</vt:lpstr>
      <vt:lpstr>ПОЛІТИКА  ЯК СУСПІЛЬНЕ ЯВИЩЕ</vt:lpstr>
      <vt:lpstr>Причини виникнення політики</vt:lpstr>
      <vt:lpstr>Презентация PowerPoint</vt:lpstr>
      <vt:lpstr>Презентация PowerPoint</vt:lpstr>
      <vt:lpstr>Структура політики</vt:lpstr>
      <vt:lpstr>Структура політики</vt:lpstr>
      <vt:lpstr>Презентация PowerPoint</vt:lpstr>
      <vt:lpstr>ФУНКЦІЇ ПОЛІТИКИ</vt:lpstr>
      <vt:lpstr>ФУНКЦІЇ ПОЛІТИКИ</vt:lpstr>
      <vt:lpstr>ФУНКЦІЇ ПОЛІТИКИ</vt:lpstr>
      <vt:lpstr>ФУНКЦІЇ ПОЛІТИКИ</vt:lpstr>
      <vt:lpstr>Місце політики  у системі суспільних відносин </vt:lpstr>
      <vt:lpstr>Місце політики  у системі суспільних відносин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ПОЛІТИКА  ЯК СУСПІЛЬНЕ ЯВИЩЕ</dc:title>
  <dc:creator>СЕРЖ</dc:creator>
  <cp:lastModifiedBy>Anton</cp:lastModifiedBy>
  <cp:revision>12</cp:revision>
  <dcterms:created xsi:type="dcterms:W3CDTF">2013-02-12T14:39:00Z</dcterms:created>
  <dcterms:modified xsi:type="dcterms:W3CDTF">2018-09-13T12:55:38Z</dcterms:modified>
</cp:coreProperties>
</file>