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0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A59B"/>
    <a:srgbClr val="8F9164"/>
    <a:srgbClr val="CB8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44B2B-A2D9-4AF6-BACC-9806FAB32825}" type="doc">
      <dgm:prSet loTypeId="urn:microsoft.com/office/officeart/2005/8/layout/venn3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51FFCF3-CBC8-465E-BED1-30545B84B80A}">
      <dgm:prSet phldrT="[Текст]" custT="1"/>
      <dgm:spPr/>
      <dgm:t>
        <a:bodyPr/>
        <a:lstStyle/>
        <a:p>
          <a:r>
            <a: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цільові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7DEF2-E216-4590-A7F8-BBF3A971F7D0}" type="parTrans" cxnId="{90A4F105-26DB-4A52-A022-16D5DB36C3E6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6E3EC-CB7B-4105-9802-669E33CB1F55}" type="sibTrans" cxnId="{90A4F105-26DB-4A52-A022-16D5DB36C3E6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2F52E8-07C6-47D7-87DE-0C6346318BD9}">
      <dgm:prSet phldrT="[Текст]" custT="1"/>
      <dgm:spPr/>
      <dgm:t>
        <a:bodyPr/>
        <a:lstStyle/>
        <a:p>
          <a:r>
            <a: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допустові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A3DA64-82FD-450C-8109-8F848C917DAE}" type="parTrans" cxnId="{AACD4C32-B543-46F9-AA84-8AA4209E3C62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48F7A-3B14-45D8-8746-DC39BB7F78B3}" type="sibTrans" cxnId="{AACD4C32-B543-46F9-AA84-8AA4209E3C62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FD648-2244-407C-863B-C54DEF5AAE7D}">
      <dgm:prSet phldrT="[Текст]" custT="1"/>
      <dgm:spPr/>
      <dgm:t>
        <a:bodyPr/>
        <a:lstStyle/>
        <a:p>
          <a:r>
            <a: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семантично послаблені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240C0-B5F0-49D5-9B55-F8545E12233C}" type="parTrans" cxnId="{B97D62A0-FA0F-4102-A487-993B4064CF07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3F877F-4559-4A6E-AA60-D4F46ED88150}" type="sibTrans" cxnId="{B97D62A0-FA0F-4102-A487-993B4064CF07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D4AFF-4189-4F17-BCFD-B5972B9B2FA8}" type="pres">
      <dgm:prSet presAssocID="{69944B2B-A2D9-4AF6-BACC-9806FAB328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CBD3E-0056-4BCC-B24B-4EA6B68CF154}" type="pres">
      <dgm:prSet presAssocID="{C51FFCF3-CBC8-465E-BED1-30545B84B80A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29112-D612-488A-A930-C4645F0C56B9}" type="pres">
      <dgm:prSet presAssocID="{A636E3EC-CB7B-4105-9802-669E33CB1F55}" presName="space" presStyleCnt="0"/>
      <dgm:spPr/>
    </dgm:pt>
    <dgm:pt modelId="{D80171FC-1EEC-4BF6-A862-3E6FAE7AE779}" type="pres">
      <dgm:prSet presAssocID="{092F52E8-07C6-47D7-87DE-0C6346318BD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F653F-66F6-496B-9682-CC4A729E84EB}" type="pres">
      <dgm:prSet presAssocID="{E3348F7A-3B14-45D8-8746-DC39BB7F78B3}" presName="space" presStyleCnt="0"/>
      <dgm:spPr/>
    </dgm:pt>
    <dgm:pt modelId="{789C137E-3077-48EB-88AF-F381AE11AA08}" type="pres">
      <dgm:prSet presAssocID="{96FFD648-2244-407C-863B-C54DEF5AAE7D}" presName="Name5" presStyleLbl="vennNode1" presStyleIdx="2" presStyleCnt="3" custScaleX="105843" custLinFactNeighborX="38196" custLinFactNeighborY="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E6011-DC74-4580-A5F5-FE4305B07FE5}" type="presOf" srcId="{69944B2B-A2D9-4AF6-BACC-9806FAB32825}" destId="{99ED4AFF-4189-4F17-BCFD-B5972B9B2FA8}" srcOrd="0" destOrd="0" presId="urn:microsoft.com/office/officeart/2005/8/layout/venn3"/>
    <dgm:cxn modelId="{438615B3-FAEC-4181-814B-5E27E292A4FD}" type="presOf" srcId="{96FFD648-2244-407C-863B-C54DEF5AAE7D}" destId="{789C137E-3077-48EB-88AF-F381AE11AA08}" srcOrd="0" destOrd="0" presId="urn:microsoft.com/office/officeart/2005/8/layout/venn3"/>
    <dgm:cxn modelId="{90A4F105-26DB-4A52-A022-16D5DB36C3E6}" srcId="{69944B2B-A2D9-4AF6-BACC-9806FAB32825}" destId="{C51FFCF3-CBC8-465E-BED1-30545B84B80A}" srcOrd="0" destOrd="0" parTransId="{8117DEF2-E216-4590-A7F8-BBF3A971F7D0}" sibTransId="{A636E3EC-CB7B-4105-9802-669E33CB1F55}"/>
    <dgm:cxn modelId="{0382FA61-1D42-4F37-8680-41EA7B377A40}" type="presOf" srcId="{092F52E8-07C6-47D7-87DE-0C6346318BD9}" destId="{D80171FC-1EEC-4BF6-A862-3E6FAE7AE779}" srcOrd="0" destOrd="0" presId="urn:microsoft.com/office/officeart/2005/8/layout/venn3"/>
    <dgm:cxn modelId="{AACD4C32-B543-46F9-AA84-8AA4209E3C62}" srcId="{69944B2B-A2D9-4AF6-BACC-9806FAB32825}" destId="{092F52E8-07C6-47D7-87DE-0C6346318BD9}" srcOrd="1" destOrd="0" parTransId="{BDA3DA64-82FD-450C-8109-8F848C917DAE}" sibTransId="{E3348F7A-3B14-45D8-8746-DC39BB7F78B3}"/>
    <dgm:cxn modelId="{AB3F56EF-EB25-42AE-9DD0-0273DF2AC8B5}" type="presOf" srcId="{C51FFCF3-CBC8-465E-BED1-30545B84B80A}" destId="{335CBD3E-0056-4BCC-B24B-4EA6B68CF154}" srcOrd="0" destOrd="0" presId="urn:microsoft.com/office/officeart/2005/8/layout/venn3"/>
    <dgm:cxn modelId="{B97D62A0-FA0F-4102-A487-993B4064CF07}" srcId="{69944B2B-A2D9-4AF6-BACC-9806FAB32825}" destId="{96FFD648-2244-407C-863B-C54DEF5AAE7D}" srcOrd="2" destOrd="0" parTransId="{BD2240C0-B5F0-49D5-9B55-F8545E12233C}" sibTransId="{F83F877F-4559-4A6E-AA60-D4F46ED88150}"/>
    <dgm:cxn modelId="{2567B21A-2D1B-4812-99CE-24BA9835C71B}" type="presParOf" srcId="{99ED4AFF-4189-4F17-BCFD-B5972B9B2FA8}" destId="{335CBD3E-0056-4BCC-B24B-4EA6B68CF154}" srcOrd="0" destOrd="0" presId="urn:microsoft.com/office/officeart/2005/8/layout/venn3"/>
    <dgm:cxn modelId="{0B18648A-07F3-4C2C-B67D-589056400BE0}" type="presParOf" srcId="{99ED4AFF-4189-4F17-BCFD-B5972B9B2FA8}" destId="{ECA29112-D612-488A-A930-C4645F0C56B9}" srcOrd="1" destOrd="0" presId="urn:microsoft.com/office/officeart/2005/8/layout/venn3"/>
    <dgm:cxn modelId="{8C0F479E-083B-4D2B-B073-E0DDA1E427B6}" type="presParOf" srcId="{99ED4AFF-4189-4F17-BCFD-B5972B9B2FA8}" destId="{D80171FC-1EEC-4BF6-A862-3E6FAE7AE779}" srcOrd="2" destOrd="0" presId="urn:microsoft.com/office/officeart/2005/8/layout/venn3"/>
    <dgm:cxn modelId="{592EC9F7-A3DC-4CDC-A1ED-12C878DBAEB7}" type="presParOf" srcId="{99ED4AFF-4189-4F17-BCFD-B5972B9B2FA8}" destId="{73BF653F-66F6-496B-9682-CC4A729E84EB}" srcOrd="3" destOrd="0" presId="urn:microsoft.com/office/officeart/2005/8/layout/venn3"/>
    <dgm:cxn modelId="{5A7FD002-0B57-47DE-9577-1051F3856215}" type="presParOf" srcId="{99ED4AFF-4189-4F17-BCFD-B5972B9B2FA8}" destId="{789C137E-3077-48EB-88AF-F381AE11AA08}" srcOrd="4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777C5-5D37-45A6-8451-5BDB4F02B584}" type="doc">
      <dgm:prSet loTypeId="urn:microsoft.com/office/officeart/2005/8/layout/venn3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314DEC7-4B9A-4B58-9C6C-17FA132D1105}">
      <dgm:prSet phldrT="[Текст]" custT="1"/>
      <dgm:spPr/>
      <dgm:t>
        <a:bodyPr/>
        <a:lstStyle/>
        <a:p>
          <a:r>
            <a: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просторові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F6471-C870-4856-94A9-4A982DDD827F}" type="parTrans" cxnId="{2922D23B-ADC4-4DAE-833D-4702BBD351F6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8F71D-7B35-4948-A0BB-AAF3F8295740}" type="sibTrans" cxnId="{2922D23B-ADC4-4DAE-833D-4702BBD351F6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5ABCA-ADDE-4F07-A69A-5FC4EAE2D83C}">
      <dgm:prSet phldrT="[Текст]" custT="1"/>
      <dgm:spPr/>
      <dgm:t>
        <a:bodyPr/>
        <a:lstStyle/>
        <a:p>
          <a:r>
            <a: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темпоральні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A61797-20C3-4208-8D90-024669ADA255}" type="parTrans" cxnId="{A11D85F5-0B18-47B5-8BEC-0D322FC63147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04820B-5B9D-4302-9401-9A3656F38961}" type="sibTrans" cxnId="{A11D85F5-0B18-47B5-8BEC-0D322FC63147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3AD8A3-592D-4F0B-BAF0-9F431FC2DAC2}">
      <dgm:prSet phldrT="[Текст]" custT="1"/>
      <dgm:spPr/>
      <dgm:t>
        <a:bodyPr/>
        <a:lstStyle/>
        <a:p>
          <a:r>
            <a:rPr lang="uk-UA" sz="24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причинові 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6FAF5-C027-4FF5-A61A-61EB03601F45}" type="parTrans" cxnId="{69D400A5-545C-4E47-8283-A6945D13752F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448FAA-5B97-4227-A397-142FB0BCBE3B}" type="sibTrans" cxnId="{69D400A5-545C-4E47-8283-A6945D13752F}">
      <dgm:prSet/>
      <dgm:spPr/>
      <dgm:t>
        <a:bodyPr/>
        <a:lstStyle/>
        <a:p>
          <a:endParaRPr lang="ru-RU" sz="24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6ECEFE-DF6E-40A1-8D44-8DB1C8380DAC}" type="pres">
      <dgm:prSet presAssocID="{C6D777C5-5D37-45A6-8451-5BDB4F02B5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B96065-7078-43A3-A601-001FA07CF7CB}" type="pres">
      <dgm:prSet presAssocID="{8314DEC7-4B9A-4B58-9C6C-17FA132D1105}" presName="Name5" presStyleLbl="vennNode1" presStyleIdx="0" presStyleCnt="3" custLinFactNeighborX="-36677" custLinFactNeighborY="-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44563-DA83-49C6-8A98-60296574DBD0}" type="pres">
      <dgm:prSet presAssocID="{7C68F71D-7B35-4948-A0BB-AAF3F8295740}" presName="space" presStyleCnt="0"/>
      <dgm:spPr/>
    </dgm:pt>
    <dgm:pt modelId="{D7398181-F01C-42C9-809F-3B7D3314DA33}" type="pres">
      <dgm:prSet presAssocID="{86D5ABCA-ADDE-4F07-A69A-5FC4EAE2D83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2EEB0-0928-42D6-90DC-083DBB029EE9}" type="pres">
      <dgm:prSet presAssocID="{3D04820B-5B9D-4302-9401-9A3656F38961}" presName="space" presStyleCnt="0"/>
      <dgm:spPr/>
    </dgm:pt>
    <dgm:pt modelId="{712D9F1C-4679-4FFE-851E-85B6CC591016}" type="pres">
      <dgm:prSet presAssocID="{D93AD8A3-592D-4F0B-BAF0-9F431FC2DAC2}" presName="Name5" presStyleLbl="vennNode1" presStyleIdx="2" presStyleCnt="3" custLinFactNeighborX="31438" custLinFactNeighborY="-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9CEE1-B353-4F0E-B630-7536716C0F5B}" type="presOf" srcId="{86D5ABCA-ADDE-4F07-A69A-5FC4EAE2D83C}" destId="{D7398181-F01C-42C9-809F-3B7D3314DA33}" srcOrd="0" destOrd="0" presId="urn:microsoft.com/office/officeart/2005/8/layout/venn3"/>
    <dgm:cxn modelId="{BA0F937F-A709-4263-848D-1B67A3D22013}" type="presOf" srcId="{D93AD8A3-592D-4F0B-BAF0-9F431FC2DAC2}" destId="{712D9F1C-4679-4FFE-851E-85B6CC591016}" srcOrd="0" destOrd="0" presId="urn:microsoft.com/office/officeart/2005/8/layout/venn3"/>
    <dgm:cxn modelId="{3388B5CF-EC67-4C31-B593-5A5FA9032384}" type="presOf" srcId="{8314DEC7-4B9A-4B58-9C6C-17FA132D1105}" destId="{8FB96065-7078-43A3-A601-001FA07CF7CB}" srcOrd="0" destOrd="0" presId="urn:microsoft.com/office/officeart/2005/8/layout/venn3"/>
    <dgm:cxn modelId="{2922D23B-ADC4-4DAE-833D-4702BBD351F6}" srcId="{C6D777C5-5D37-45A6-8451-5BDB4F02B584}" destId="{8314DEC7-4B9A-4B58-9C6C-17FA132D1105}" srcOrd="0" destOrd="0" parTransId="{FEDF6471-C870-4856-94A9-4A982DDD827F}" sibTransId="{7C68F71D-7B35-4948-A0BB-AAF3F8295740}"/>
    <dgm:cxn modelId="{A11D85F5-0B18-47B5-8BEC-0D322FC63147}" srcId="{C6D777C5-5D37-45A6-8451-5BDB4F02B584}" destId="{86D5ABCA-ADDE-4F07-A69A-5FC4EAE2D83C}" srcOrd="1" destOrd="0" parTransId="{44A61797-20C3-4208-8D90-024669ADA255}" sibTransId="{3D04820B-5B9D-4302-9401-9A3656F38961}"/>
    <dgm:cxn modelId="{78E0856E-4D13-42E7-B606-C4C97C089CF7}" type="presOf" srcId="{C6D777C5-5D37-45A6-8451-5BDB4F02B584}" destId="{DE6ECEFE-DF6E-40A1-8D44-8DB1C8380DAC}" srcOrd="0" destOrd="0" presId="urn:microsoft.com/office/officeart/2005/8/layout/venn3"/>
    <dgm:cxn modelId="{69D400A5-545C-4E47-8283-A6945D13752F}" srcId="{C6D777C5-5D37-45A6-8451-5BDB4F02B584}" destId="{D93AD8A3-592D-4F0B-BAF0-9F431FC2DAC2}" srcOrd="2" destOrd="0" parTransId="{A9C6FAF5-C027-4FF5-A61A-61EB03601F45}" sibTransId="{DA448FAA-5B97-4227-A397-142FB0BCBE3B}"/>
    <dgm:cxn modelId="{DCC9223A-6321-4124-A734-48D055518DBB}" type="presParOf" srcId="{DE6ECEFE-DF6E-40A1-8D44-8DB1C8380DAC}" destId="{8FB96065-7078-43A3-A601-001FA07CF7CB}" srcOrd="0" destOrd="0" presId="urn:microsoft.com/office/officeart/2005/8/layout/venn3"/>
    <dgm:cxn modelId="{01062959-4253-42F5-884C-9A6D3452EB31}" type="presParOf" srcId="{DE6ECEFE-DF6E-40A1-8D44-8DB1C8380DAC}" destId="{29344563-DA83-49C6-8A98-60296574DBD0}" srcOrd="1" destOrd="0" presId="urn:microsoft.com/office/officeart/2005/8/layout/venn3"/>
    <dgm:cxn modelId="{99269582-A631-4A57-B7D3-807ECEDADCF8}" type="presParOf" srcId="{DE6ECEFE-DF6E-40A1-8D44-8DB1C8380DAC}" destId="{D7398181-F01C-42C9-809F-3B7D3314DA33}" srcOrd="2" destOrd="0" presId="urn:microsoft.com/office/officeart/2005/8/layout/venn3"/>
    <dgm:cxn modelId="{EB375D7B-A347-4568-8E10-D8094E9B94C5}" type="presParOf" srcId="{DE6ECEFE-DF6E-40A1-8D44-8DB1C8380DAC}" destId="{EBE2EEB0-0928-42D6-90DC-083DBB029EE9}" srcOrd="3" destOrd="0" presId="urn:microsoft.com/office/officeart/2005/8/layout/venn3"/>
    <dgm:cxn modelId="{009DAE09-9A00-4BB2-98D5-C30F5FD89FF8}" type="presParOf" srcId="{DE6ECEFE-DF6E-40A1-8D44-8DB1C8380DAC}" destId="{712D9F1C-4679-4FFE-851E-85B6CC59101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33B98-E21A-4E38-A163-62D1E10AA6C9}" type="doc">
      <dgm:prSet loTypeId="urn:microsoft.com/office/officeart/2008/layout/AlternatingHexagons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56DBC4-0433-4032-84C2-BA579DDBD8FE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біля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77A99-05D2-42E3-9648-09A7763BF39E}" type="parTrans" cxnId="{F62E9CFB-017B-4752-8A37-817C2CD4FD3C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E847E-19D5-47A8-B717-B08806E133EA}" type="sibTrans" cxnId="{F62E9CFB-017B-4752-8A37-817C2CD4FD3C}">
      <dgm:prSet custT="1"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4CBBD-B46B-42D3-B769-F81B6A76BF68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від</a:t>
          </a:r>
        </a:p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(од)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FB3CE-D308-4E5B-9623-C2060B71148C}" type="parTrans" cxnId="{3BAC1DCA-2BE6-4804-818C-6A4EC89528CB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F2694-99FF-48E2-9B4E-FE2D741254C2}" type="sibTrans" cxnId="{3BAC1DCA-2BE6-4804-818C-6A4EC89528CB}">
      <dgm:prSet custT="1"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BB9B2-391C-42C7-A155-EFF16EEBEB3B}">
      <dgm:prSet phldrT="[Текст]" custT="1"/>
      <dgm:spPr/>
      <dgm:t>
        <a:bodyPr/>
        <a:lstStyle/>
        <a:p>
          <a:r>
            <a:rPr lang="uk-UA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перед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AE2888-7BC9-4B92-8ECD-6897C2104724}" type="parTrans" cxnId="{8E0884CD-37A4-41AD-B983-0B23C9D871F8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EC2E36-2C99-4805-82B9-1CF3F1E46AB5}" type="sibTrans" cxnId="{8E0884CD-37A4-41AD-B983-0B23C9D871F8}">
      <dgm:prSet custT="1"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BF492-3CAA-40E1-A5E5-F10DB1ACC6F9}" type="pres">
      <dgm:prSet presAssocID="{78B33B98-E21A-4E38-A163-62D1E10AA6C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A0A350-DE21-4953-98E1-E09A0B201D06}" type="pres">
      <dgm:prSet presAssocID="{9256DBC4-0433-4032-84C2-BA579DDBD8FE}" presName="composite" presStyleCnt="0"/>
      <dgm:spPr/>
    </dgm:pt>
    <dgm:pt modelId="{F5CDFF40-149B-476A-9A05-33558C1EB75E}" type="pres">
      <dgm:prSet presAssocID="{9256DBC4-0433-4032-84C2-BA579DDBD8FE}" presName="Parent1" presStyleLbl="node1" presStyleIdx="0" presStyleCnt="6" custLinFactNeighborX="59497" custLinFactNeighborY="84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40C34-A9EF-4F73-BB44-67C812741ECB}" type="pres">
      <dgm:prSet presAssocID="{9256DBC4-0433-4032-84C2-BA579DDBD8F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E3EEB-E88C-489E-AA39-26828919130A}" type="pres">
      <dgm:prSet presAssocID="{9256DBC4-0433-4032-84C2-BA579DDBD8FE}" presName="BalanceSpacing" presStyleCnt="0"/>
      <dgm:spPr/>
    </dgm:pt>
    <dgm:pt modelId="{C2E22CD1-9C8A-4F93-A909-71289B8DA916}" type="pres">
      <dgm:prSet presAssocID="{9256DBC4-0433-4032-84C2-BA579DDBD8FE}" presName="BalanceSpacing1" presStyleCnt="0"/>
      <dgm:spPr/>
    </dgm:pt>
    <dgm:pt modelId="{B9F98012-EDCA-474B-988F-EA1CD0C30770}" type="pres">
      <dgm:prSet presAssocID="{E66E847E-19D5-47A8-B717-B08806E133EA}" presName="Accent1Text" presStyleLbl="node1" presStyleIdx="1" presStyleCnt="6" custFlipVert="1" custFlipHor="0" custScaleX="11172" custScaleY="7537" custLinFactX="37204" custLinFactY="4868" custLinFactNeighborX="100000" custLinFactNeighborY="100000"/>
      <dgm:spPr/>
      <dgm:t>
        <a:bodyPr/>
        <a:lstStyle/>
        <a:p>
          <a:endParaRPr lang="ru-RU"/>
        </a:p>
      </dgm:t>
    </dgm:pt>
    <dgm:pt modelId="{3388B4C7-3658-4BCA-8826-0B10B0D26FC3}" type="pres">
      <dgm:prSet presAssocID="{E66E847E-19D5-47A8-B717-B08806E133EA}" presName="spaceBetweenRectangles" presStyleCnt="0"/>
      <dgm:spPr/>
    </dgm:pt>
    <dgm:pt modelId="{CE347443-9AAB-4B63-BA9C-5BECEB867BF9}" type="pres">
      <dgm:prSet presAssocID="{7A24CBBD-B46B-42D3-B769-F81B6A76BF68}" presName="composite" presStyleCnt="0"/>
      <dgm:spPr/>
    </dgm:pt>
    <dgm:pt modelId="{4AF7E2EF-0724-493D-B2D3-4354ABA8EF4D}" type="pres">
      <dgm:prSet presAssocID="{7A24CBBD-B46B-42D3-B769-F81B6A76BF6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6B579-CDF5-4CAA-BA63-7F41BE6A768F}" type="pres">
      <dgm:prSet presAssocID="{7A24CBBD-B46B-42D3-B769-F81B6A76BF6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FC2A6-3D15-499E-AC9A-DFB00ED66DC8}" type="pres">
      <dgm:prSet presAssocID="{7A24CBBD-B46B-42D3-B769-F81B6A76BF68}" presName="BalanceSpacing" presStyleCnt="0"/>
      <dgm:spPr/>
    </dgm:pt>
    <dgm:pt modelId="{27C4E667-9A95-4157-AFC7-FF98EB3BDA34}" type="pres">
      <dgm:prSet presAssocID="{7A24CBBD-B46B-42D3-B769-F81B6A76BF68}" presName="BalanceSpacing1" presStyleCnt="0"/>
      <dgm:spPr/>
    </dgm:pt>
    <dgm:pt modelId="{50DE76CF-2737-4161-B4B5-13322689D319}" type="pres">
      <dgm:prSet presAssocID="{DEEF2694-99FF-48E2-9B4E-FE2D741254C2}" presName="Accent1Text" presStyleLbl="node1" presStyleIdx="3" presStyleCnt="6" custFlipVert="1" custFlipHor="0" custScaleX="9256" custScaleY="6865" custLinFactX="34724" custLinFactY="12499" custLinFactNeighborX="100000" custLinFactNeighborY="100000"/>
      <dgm:spPr/>
      <dgm:t>
        <a:bodyPr/>
        <a:lstStyle/>
        <a:p>
          <a:endParaRPr lang="ru-RU"/>
        </a:p>
      </dgm:t>
    </dgm:pt>
    <dgm:pt modelId="{A7164AAA-D950-4BA4-8207-506E7CF1DB4A}" type="pres">
      <dgm:prSet presAssocID="{DEEF2694-99FF-48E2-9B4E-FE2D741254C2}" presName="spaceBetweenRectangles" presStyleCnt="0"/>
      <dgm:spPr/>
    </dgm:pt>
    <dgm:pt modelId="{0550413A-8E72-4AFE-B172-AB1AE79AD0C6}" type="pres">
      <dgm:prSet presAssocID="{7A4BB9B2-391C-42C7-A155-EFF16EEBEB3B}" presName="composite" presStyleCnt="0"/>
      <dgm:spPr/>
    </dgm:pt>
    <dgm:pt modelId="{DD937AA9-A610-4C47-B89D-4C44F2B74B1F}" type="pres">
      <dgm:prSet presAssocID="{7A4BB9B2-391C-42C7-A155-EFF16EEBEB3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8C805-4D8D-4C0C-84F7-3F8A19F30F25}" type="pres">
      <dgm:prSet presAssocID="{7A4BB9B2-391C-42C7-A155-EFF16EEBEB3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45429-9CA3-405D-AFEE-1665DEA76F23}" type="pres">
      <dgm:prSet presAssocID="{7A4BB9B2-391C-42C7-A155-EFF16EEBEB3B}" presName="BalanceSpacing" presStyleCnt="0"/>
      <dgm:spPr/>
    </dgm:pt>
    <dgm:pt modelId="{CC068762-8F6E-494C-9F18-F84789256281}" type="pres">
      <dgm:prSet presAssocID="{7A4BB9B2-391C-42C7-A155-EFF16EEBEB3B}" presName="BalanceSpacing1" presStyleCnt="0"/>
      <dgm:spPr/>
    </dgm:pt>
    <dgm:pt modelId="{023B6A6E-F748-4F1A-842D-983C8BBB6DF1}" type="pres">
      <dgm:prSet presAssocID="{BAEC2E36-2C99-4805-82B9-1CF3F1E46AB5}" presName="Accent1Text" presStyleLbl="node1" presStyleIdx="5" presStyleCnt="6" custFlipVert="0" custFlipHor="0" custScaleX="3122" custScaleY="6079" custLinFactNeighborX="76413" custLinFactNeighborY="26014"/>
      <dgm:spPr/>
      <dgm:t>
        <a:bodyPr/>
        <a:lstStyle/>
        <a:p>
          <a:endParaRPr lang="ru-RU"/>
        </a:p>
      </dgm:t>
    </dgm:pt>
  </dgm:ptLst>
  <dgm:cxnLst>
    <dgm:cxn modelId="{F62E9CFB-017B-4752-8A37-817C2CD4FD3C}" srcId="{78B33B98-E21A-4E38-A163-62D1E10AA6C9}" destId="{9256DBC4-0433-4032-84C2-BA579DDBD8FE}" srcOrd="0" destOrd="0" parTransId="{98B77A99-05D2-42E3-9648-09A7763BF39E}" sibTransId="{E66E847E-19D5-47A8-B717-B08806E133EA}"/>
    <dgm:cxn modelId="{2174C421-BC12-44C4-BF8C-5D851928B755}" type="presOf" srcId="{BAEC2E36-2C99-4805-82B9-1CF3F1E46AB5}" destId="{023B6A6E-F748-4F1A-842D-983C8BBB6DF1}" srcOrd="0" destOrd="0" presId="urn:microsoft.com/office/officeart/2008/layout/AlternatingHexagons"/>
    <dgm:cxn modelId="{FBFB8B5D-0FF4-4674-9E46-9A0796E2B337}" type="presOf" srcId="{E66E847E-19D5-47A8-B717-B08806E133EA}" destId="{B9F98012-EDCA-474B-988F-EA1CD0C30770}" srcOrd="0" destOrd="0" presId="urn:microsoft.com/office/officeart/2008/layout/AlternatingHexagons"/>
    <dgm:cxn modelId="{3BAC1DCA-2BE6-4804-818C-6A4EC89528CB}" srcId="{78B33B98-E21A-4E38-A163-62D1E10AA6C9}" destId="{7A24CBBD-B46B-42D3-B769-F81B6A76BF68}" srcOrd="1" destOrd="0" parTransId="{C91FB3CE-D308-4E5B-9623-C2060B71148C}" sibTransId="{DEEF2694-99FF-48E2-9B4E-FE2D741254C2}"/>
    <dgm:cxn modelId="{AFFD8F5A-0C23-4769-BC42-8A33E4CCFC0A}" type="presOf" srcId="{9256DBC4-0433-4032-84C2-BA579DDBD8FE}" destId="{F5CDFF40-149B-476A-9A05-33558C1EB75E}" srcOrd="0" destOrd="0" presId="urn:microsoft.com/office/officeart/2008/layout/AlternatingHexagons"/>
    <dgm:cxn modelId="{76913AF6-8AFB-4969-98AF-10FF0DB671FB}" type="presOf" srcId="{7A24CBBD-B46B-42D3-B769-F81B6A76BF68}" destId="{4AF7E2EF-0724-493D-B2D3-4354ABA8EF4D}" srcOrd="0" destOrd="0" presId="urn:microsoft.com/office/officeart/2008/layout/AlternatingHexagons"/>
    <dgm:cxn modelId="{E5D10738-3086-4FA8-B2C6-3A687D7BF6EE}" type="presOf" srcId="{7A4BB9B2-391C-42C7-A155-EFF16EEBEB3B}" destId="{DD937AA9-A610-4C47-B89D-4C44F2B74B1F}" srcOrd="0" destOrd="0" presId="urn:microsoft.com/office/officeart/2008/layout/AlternatingHexagons"/>
    <dgm:cxn modelId="{2460648F-1455-471A-9058-20D90C2DE5A1}" type="presOf" srcId="{78B33B98-E21A-4E38-A163-62D1E10AA6C9}" destId="{4ECBF492-3CAA-40E1-A5E5-F10DB1ACC6F9}" srcOrd="0" destOrd="0" presId="urn:microsoft.com/office/officeart/2008/layout/AlternatingHexagons"/>
    <dgm:cxn modelId="{150DE812-A5CB-4B2C-AD1D-717895EA32D8}" type="presOf" srcId="{DEEF2694-99FF-48E2-9B4E-FE2D741254C2}" destId="{50DE76CF-2737-4161-B4B5-13322689D319}" srcOrd="0" destOrd="0" presId="urn:microsoft.com/office/officeart/2008/layout/AlternatingHexagons"/>
    <dgm:cxn modelId="{8E0884CD-37A4-41AD-B983-0B23C9D871F8}" srcId="{78B33B98-E21A-4E38-A163-62D1E10AA6C9}" destId="{7A4BB9B2-391C-42C7-A155-EFF16EEBEB3B}" srcOrd="2" destOrd="0" parTransId="{CBAE2888-7BC9-4B92-8ECD-6897C2104724}" sibTransId="{BAEC2E36-2C99-4805-82B9-1CF3F1E46AB5}"/>
    <dgm:cxn modelId="{AF91AD43-5F77-4156-906A-6F1F73B7FD83}" type="presParOf" srcId="{4ECBF492-3CAA-40E1-A5E5-F10DB1ACC6F9}" destId="{AAA0A350-DE21-4953-98E1-E09A0B201D06}" srcOrd="0" destOrd="0" presId="urn:microsoft.com/office/officeart/2008/layout/AlternatingHexagons"/>
    <dgm:cxn modelId="{B1028A0C-07CE-46A3-A431-BE11A6C5EC7D}" type="presParOf" srcId="{AAA0A350-DE21-4953-98E1-E09A0B201D06}" destId="{F5CDFF40-149B-476A-9A05-33558C1EB75E}" srcOrd="0" destOrd="0" presId="urn:microsoft.com/office/officeart/2008/layout/AlternatingHexagons"/>
    <dgm:cxn modelId="{FC0F9C36-0D6A-4394-9B9D-DBC9A2E580F9}" type="presParOf" srcId="{AAA0A350-DE21-4953-98E1-E09A0B201D06}" destId="{96040C34-A9EF-4F73-BB44-67C812741ECB}" srcOrd="1" destOrd="0" presId="urn:microsoft.com/office/officeart/2008/layout/AlternatingHexagons"/>
    <dgm:cxn modelId="{F2F4758E-5309-4A72-8694-968010C5E66D}" type="presParOf" srcId="{AAA0A350-DE21-4953-98E1-E09A0B201D06}" destId="{09FE3EEB-E88C-489E-AA39-26828919130A}" srcOrd="2" destOrd="0" presId="urn:microsoft.com/office/officeart/2008/layout/AlternatingHexagons"/>
    <dgm:cxn modelId="{FF667690-A9D7-44A8-92E5-0A26803D884E}" type="presParOf" srcId="{AAA0A350-DE21-4953-98E1-E09A0B201D06}" destId="{C2E22CD1-9C8A-4F93-A909-71289B8DA916}" srcOrd="3" destOrd="0" presId="urn:microsoft.com/office/officeart/2008/layout/AlternatingHexagons"/>
    <dgm:cxn modelId="{8425418B-6B22-4890-AA15-FB9FD1598C2F}" type="presParOf" srcId="{AAA0A350-DE21-4953-98E1-E09A0B201D06}" destId="{B9F98012-EDCA-474B-988F-EA1CD0C30770}" srcOrd="4" destOrd="0" presId="urn:microsoft.com/office/officeart/2008/layout/AlternatingHexagons"/>
    <dgm:cxn modelId="{01970A8F-6758-40F7-BC4A-06BA5B54B73E}" type="presParOf" srcId="{4ECBF492-3CAA-40E1-A5E5-F10DB1ACC6F9}" destId="{3388B4C7-3658-4BCA-8826-0B10B0D26FC3}" srcOrd="1" destOrd="0" presId="urn:microsoft.com/office/officeart/2008/layout/AlternatingHexagons"/>
    <dgm:cxn modelId="{0DA4B758-72D4-4D74-9AD9-49DCD5E845B0}" type="presParOf" srcId="{4ECBF492-3CAA-40E1-A5E5-F10DB1ACC6F9}" destId="{CE347443-9AAB-4B63-BA9C-5BECEB867BF9}" srcOrd="2" destOrd="0" presId="urn:microsoft.com/office/officeart/2008/layout/AlternatingHexagons"/>
    <dgm:cxn modelId="{D5446599-F104-4DCF-8AAC-E116E3DE6400}" type="presParOf" srcId="{CE347443-9AAB-4B63-BA9C-5BECEB867BF9}" destId="{4AF7E2EF-0724-493D-B2D3-4354ABA8EF4D}" srcOrd="0" destOrd="0" presId="urn:microsoft.com/office/officeart/2008/layout/AlternatingHexagons"/>
    <dgm:cxn modelId="{36EFE7CB-107D-4357-B281-0CA0F334A7C0}" type="presParOf" srcId="{CE347443-9AAB-4B63-BA9C-5BECEB867BF9}" destId="{7F86B579-CDF5-4CAA-BA63-7F41BE6A768F}" srcOrd="1" destOrd="0" presId="urn:microsoft.com/office/officeart/2008/layout/AlternatingHexagons"/>
    <dgm:cxn modelId="{B9D58DE4-1D6D-4955-9975-918220C5E4AF}" type="presParOf" srcId="{CE347443-9AAB-4B63-BA9C-5BECEB867BF9}" destId="{799FC2A6-3D15-499E-AC9A-DFB00ED66DC8}" srcOrd="2" destOrd="0" presId="urn:microsoft.com/office/officeart/2008/layout/AlternatingHexagons"/>
    <dgm:cxn modelId="{D56FC1E4-197E-4F48-B75F-4C88BE20DE59}" type="presParOf" srcId="{CE347443-9AAB-4B63-BA9C-5BECEB867BF9}" destId="{27C4E667-9A95-4157-AFC7-FF98EB3BDA34}" srcOrd="3" destOrd="0" presId="urn:microsoft.com/office/officeart/2008/layout/AlternatingHexagons"/>
    <dgm:cxn modelId="{D7669336-241D-447D-8188-8E4B02AE1731}" type="presParOf" srcId="{CE347443-9AAB-4B63-BA9C-5BECEB867BF9}" destId="{50DE76CF-2737-4161-B4B5-13322689D319}" srcOrd="4" destOrd="0" presId="urn:microsoft.com/office/officeart/2008/layout/AlternatingHexagons"/>
    <dgm:cxn modelId="{7EDFD134-1CED-4BC2-AC3D-A409EC770920}" type="presParOf" srcId="{4ECBF492-3CAA-40E1-A5E5-F10DB1ACC6F9}" destId="{A7164AAA-D950-4BA4-8207-506E7CF1DB4A}" srcOrd="3" destOrd="0" presId="urn:microsoft.com/office/officeart/2008/layout/AlternatingHexagons"/>
    <dgm:cxn modelId="{47A1092A-A8B0-4189-A05D-91661A26FED1}" type="presParOf" srcId="{4ECBF492-3CAA-40E1-A5E5-F10DB1ACC6F9}" destId="{0550413A-8E72-4AFE-B172-AB1AE79AD0C6}" srcOrd="4" destOrd="0" presId="urn:microsoft.com/office/officeart/2008/layout/AlternatingHexagons"/>
    <dgm:cxn modelId="{0E32851A-B0C2-4BA6-89B7-9C1797013EBF}" type="presParOf" srcId="{0550413A-8E72-4AFE-B172-AB1AE79AD0C6}" destId="{DD937AA9-A610-4C47-B89D-4C44F2B74B1F}" srcOrd="0" destOrd="0" presId="urn:microsoft.com/office/officeart/2008/layout/AlternatingHexagons"/>
    <dgm:cxn modelId="{4042E555-FE84-4868-AAD6-8E60A65D1B57}" type="presParOf" srcId="{0550413A-8E72-4AFE-B172-AB1AE79AD0C6}" destId="{20D8C805-4D8D-4C0C-84F7-3F8A19F30F25}" srcOrd="1" destOrd="0" presId="urn:microsoft.com/office/officeart/2008/layout/AlternatingHexagons"/>
    <dgm:cxn modelId="{E95722FC-40A1-4E04-877D-7EBC5DAF2420}" type="presParOf" srcId="{0550413A-8E72-4AFE-B172-AB1AE79AD0C6}" destId="{6E845429-9CA3-405D-AFEE-1665DEA76F23}" srcOrd="2" destOrd="0" presId="urn:microsoft.com/office/officeart/2008/layout/AlternatingHexagons"/>
    <dgm:cxn modelId="{7B2C9940-A559-41B4-8A30-C57350253442}" type="presParOf" srcId="{0550413A-8E72-4AFE-B172-AB1AE79AD0C6}" destId="{CC068762-8F6E-494C-9F18-F84789256281}" srcOrd="3" destOrd="0" presId="urn:microsoft.com/office/officeart/2008/layout/AlternatingHexagons"/>
    <dgm:cxn modelId="{1CF3E810-A8D6-4864-905A-3B80F1A315B6}" type="presParOf" srcId="{0550413A-8E72-4AFE-B172-AB1AE79AD0C6}" destId="{023B6A6E-F748-4F1A-842D-983C8BBB6DF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070204-B728-4D4B-8E9F-0C98E01F35EF}" type="doc">
      <dgm:prSet loTypeId="urn:microsoft.com/office/officeart/2008/layout/AlternatingHexagons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1DD58CD-50F6-4B57-91A6-40B0F4476D8C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перед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B80B4-0438-4A1F-BEEA-62927C09CF10}" type="parTrans" cxnId="{83AA9311-62BD-4704-8823-E458EAE7048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9AA19-FC4F-48AD-B4C7-88456807F410}" type="sibTrans" cxnId="{83AA9311-62BD-4704-8823-E458EAE7048D}">
      <dgm:prSet/>
      <dgm:spPr>
        <a:solidFill>
          <a:srgbClr val="7AA59B"/>
        </a:solidFill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B9806-B126-4F23-8F5E-3650A9C15C85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над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71D71-D1B6-46E5-AFF5-C2FFDF81E808}" type="parTrans" cxnId="{616420E2-FCCB-41FE-9E98-AC794BA1F3A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A9DC4-6E01-4643-8E09-A3FAD3EC8EB3}" type="sibTrans" cxnId="{616420E2-FCCB-41FE-9E98-AC794BA1F3A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04C08-2D50-4871-8670-2329EB3C2DDA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34D65-80C6-4EE5-82BB-92C3AA088D0D}" type="parTrans" cxnId="{48DA617E-EEE7-430F-B6FE-0B952F9F925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736606-2ACF-4A28-9FA9-22D8D17CB782}" type="sibTrans" cxnId="{48DA617E-EEE7-430F-B6FE-0B952F9F925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3ED19-BCE4-459F-941C-5F5522A3DAAB}" type="pres">
      <dgm:prSet presAssocID="{B4070204-B728-4D4B-8E9F-0C98E01F35E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965806-0AE0-4AF7-864C-B5AD2B1D036F}" type="pres">
      <dgm:prSet presAssocID="{21DD58CD-50F6-4B57-91A6-40B0F4476D8C}" presName="composite" presStyleCnt="0"/>
      <dgm:spPr/>
    </dgm:pt>
    <dgm:pt modelId="{A964D40F-FDD7-4A88-BB45-99381F31E03F}" type="pres">
      <dgm:prSet presAssocID="{21DD58CD-50F6-4B57-91A6-40B0F4476D8C}" presName="Parent1" presStyleLbl="node1" presStyleIdx="0" presStyleCnt="6" custLinFactNeighborX="-56424" custLinFactNeighborY="84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3E427-1289-4BBC-BC76-CD229AA0DDD4}" type="pres">
      <dgm:prSet presAssocID="{21DD58CD-50F6-4B57-91A6-40B0F4476D8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CFF54-78E8-47C8-8BD1-95B96408377F}" type="pres">
      <dgm:prSet presAssocID="{21DD58CD-50F6-4B57-91A6-40B0F4476D8C}" presName="BalanceSpacing" presStyleCnt="0"/>
      <dgm:spPr/>
    </dgm:pt>
    <dgm:pt modelId="{C4E11C96-104B-45D3-96AE-6897B8FE1555}" type="pres">
      <dgm:prSet presAssocID="{21DD58CD-50F6-4B57-91A6-40B0F4476D8C}" presName="BalanceSpacing1" presStyleCnt="0"/>
      <dgm:spPr/>
    </dgm:pt>
    <dgm:pt modelId="{7A03F573-2935-425F-8820-E135C65C696E}" type="pres">
      <dgm:prSet presAssocID="{F829AA19-FC4F-48AD-B4C7-88456807F410}" presName="Accent1Text" presStyleLbl="node1" presStyleIdx="1" presStyleCnt="6" custFlipVert="1" custFlipHor="0" custScaleX="3169" custScaleY="3472" custLinFactX="-36631" custLinFactNeighborX="-100000" custLinFactNeighborY="98695"/>
      <dgm:spPr/>
      <dgm:t>
        <a:bodyPr/>
        <a:lstStyle/>
        <a:p>
          <a:endParaRPr lang="ru-RU"/>
        </a:p>
      </dgm:t>
    </dgm:pt>
    <dgm:pt modelId="{B5A7C8BA-C87B-4931-8C02-76C72972F9B0}" type="pres">
      <dgm:prSet presAssocID="{F829AA19-FC4F-48AD-B4C7-88456807F410}" presName="spaceBetweenRectangles" presStyleCnt="0"/>
      <dgm:spPr/>
    </dgm:pt>
    <dgm:pt modelId="{7680ADF1-45FC-443E-BEB3-43A53413EE2F}" type="pres">
      <dgm:prSet presAssocID="{60DB9806-B126-4F23-8F5E-3650A9C15C85}" presName="composite" presStyleCnt="0"/>
      <dgm:spPr/>
    </dgm:pt>
    <dgm:pt modelId="{7B2EDFAF-B578-45CB-A3D3-563EB26A0C92}" type="pres">
      <dgm:prSet presAssocID="{60DB9806-B126-4F23-8F5E-3650A9C15C85}" presName="Parent1" presStyleLbl="node1" presStyleIdx="2" presStyleCnt="6" custLinFactNeighborX="-59133" custLinFactNeighborY="848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EA351-DFE8-4D52-9E10-D64215E8BEA0}" type="pres">
      <dgm:prSet presAssocID="{60DB9806-B126-4F23-8F5E-3650A9C15C8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0BBDD-73E7-4ABB-AD4C-61B948AA309B}" type="pres">
      <dgm:prSet presAssocID="{60DB9806-B126-4F23-8F5E-3650A9C15C85}" presName="BalanceSpacing" presStyleCnt="0"/>
      <dgm:spPr/>
    </dgm:pt>
    <dgm:pt modelId="{27A680F6-87AB-43B2-B5FB-ECF641D6BC50}" type="pres">
      <dgm:prSet presAssocID="{60DB9806-B126-4F23-8F5E-3650A9C15C85}" presName="BalanceSpacing1" presStyleCnt="0"/>
      <dgm:spPr/>
    </dgm:pt>
    <dgm:pt modelId="{60FD7324-372C-46EC-A8FC-DFE9432F26F9}" type="pres">
      <dgm:prSet presAssocID="{CCEA9DC4-6E01-4643-8E09-A3FAD3EC8EB3}" presName="Accent1Text" presStyleLbl="node1" presStyleIdx="3" presStyleCnt="6" custFlipVert="1" custFlipHor="0" custScaleX="3169" custScaleY="4562" custLinFactX="-36948" custLinFactY="5185" custLinFactNeighborX="-100000" custLinFactNeighborY="100000"/>
      <dgm:spPr/>
      <dgm:t>
        <a:bodyPr/>
        <a:lstStyle/>
        <a:p>
          <a:endParaRPr lang="ru-RU"/>
        </a:p>
      </dgm:t>
    </dgm:pt>
    <dgm:pt modelId="{9490F75A-CC75-438A-A695-8BFEEDD86052}" type="pres">
      <dgm:prSet presAssocID="{CCEA9DC4-6E01-4643-8E09-A3FAD3EC8EB3}" presName="spaceBetweenRectangles" presStyleCnt="0"/>
      <dgm:spPr/>
    </dgm:pt>
    <dgm:pt modelId="{68D2A367-C31C-4324-950A-512D8034C762}" type="pres">
      <dgm:prSet presAssocID="{BA304C08-2D50-4871-8670-2329EB3C2DDA}" presName="composite" presStyleCnt="0"/>
      <dgm:spPr/>
    </dgm:pt>
    <dgm:pt modelId="{80ADF817-6D2C-4D93-8432-DEC427367E52}" type="pres">
      <dgm:prSet presAssocID="{BA304C08-2D50-4871-8670-2329EB3C2DDA}" presName="Parent1" presStyleLbl="node1" presStyleIdx="4" presStyleCnt="6" custLinFactNeighborX="-1006" custLinFactNeighborY="27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A56D0-F7F5-4781-9E07-9F33C2A6712F}" type="pres">
      <dgm:prSet presAssocID="{BA304C08-2D50-4871-8670-2329EB3C2DD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7EA1A-4DD0-4E14-9596-10F52A56FCC8}" type="pres">
      <dgm:prSet presAssocID="{BA304C08-2D50-4871-8670-2329EB3C2DDA}" presName="BalanceSpacing" presStyleCnt="0"/>
      <dgm:spPr/>
    </dgm:pt>
    <dgm:pt modelId="{FE70E41C-D541-42A1-9921-5112F0F97615}" type="pres">
      <dgm:prSet presAssocID="{BA304C08-2D50-4871-8670-2329EB3C2DDA}" presName="BalanceSpacing1" presStyleCnt="0"/>
      <dgm:spPr/>
    </dgm:pt>
    <dgm:pt modelId="{017AF52B-7E73-45BB-ADB8-D34AC3E935C4}" type="pres">
      <dgm:prSet presAssocID="{D0736606-2ACF-4A28-9FA9-22D8D17CB782}" presName="Accent1Text" presStyleLbl="node1" presStyleIdx="5" presStyleCnt="6" custFlipVert="0" custFlipHor="1" custScaleX="3169" custScaleY="2758" custLinFactNeighborX="72260" custLinFactNeighborY="23123"/>
      <dgm:spPr/>
      <dgm:t>
        <a:bodyPr/>
        <a:lstStyle/>
        <a:p>
          <a:endParaRPr lang="ru-RU"/>
        </a:p>
      </dgm:t>
    </dgm:pt>
  </dgm:ptLst>
  <dgm:cxnLst>
    <dgm:cxn modelId="{83AA9311-62BD-4704-8823-E458EAE7048D}" srcId="{B4070204-B728-4D4B-8E9F-0C98E01F35EF}" destId="{21DD58CD-50F6-4B57-91A6-40B0F4476D8C}" srcOrd="0" destOrd="0" parTransId="{608B80B4-0438-4A1F-BEEA-62927C09CF10}" sibTransId="{F829AA19-FC4F-48AD-B4C7-88456807F410}"/>
    <dgm:cxn modelId="{616420E2-FCCB-41FE-9E98-AC794BA1F3AC}" srcId="{B4070204-B728-4D4B-8E9F-0C98E01F35EF}" destId="{60DB9806-B126-4F23-8F5E-3650A9C15C85}" srcOrd="1" destOrd="0" parTransId="{53471D71-D1B6-46E5-AFF5-C2FFDF81E808}" sibTransId="{CCEA9DC4-6E01-4643-8E09-A3FAD3EC8EB3}"/>
    <dgm:cxn modelId="{D66E7CEB-49DC-4611-B6EC-124E97BEF8FA}" type="presOf" srcId="{B4070204-B728-4D4B-8E9F-0C98E01F35EF}" destId="{8AB3ED19-BCE4-459F-941C-5F5522A3DAAB}" srcOrd="0" destOrd="0" presId="urn:microsoft.com/office/officeart/2008/layout/AlternatingHexagons"/>
    <dgm:cxn modelId="{48DA617E-EEE7-430F-B6FE-0B952F9F925B}" srcId="{B4070204-B728-4D4B-8E9F-0C98E01F35EF}" destId="{BA304C08-2D50-4871-8670-2329EB3C2DDA}" srcOrd="2" destOrd="0" parTransId="{18934D65-80C6-4EE5-82BB-92C3AA088D0D}" sibTransId="{D0736606-2ACF-4A28-9FA9-22D8D17CB782}"/>
    <dgm:cxn modelId="{E4259186-196E-4E38-87F2-039E8299D7C9}" type="presOf" srcId="{F829AA19-FC4F-48AD-B4C7-88456807F410}" destId="{7A03F573-2935-425F-8820-E135C65C696E}" srcOrd="0" destOrd="0" presId="urn:microsoft.com/office/officeart/2008/layout/AlternatingHexagons"/>
    <dgm:cxn modelId="{252FA724-09C2-4E67-B6D2-88ABC4BAD905}" type="presOf" srcId="{BA304C08-2D50-4871-8670-2329EB3C2DDA}" destId="{80ADF817-6D2C-4D93-8432-DEC427367E52}" srcOrd="0" destOrd="0" presId="urn:microsoft.com/office/officeart/2008/layout/AlternatingHexagons"/>
    <dgm:cxn modelId="{ED8AD54E-7796-4119-B62F-2E4675744A97}" type="presOf" srcId="{21DD58CD-50F6-4B57-91A6-40B0F4476D8C}" destId="{A964D40F-FDD7-4A88-BB45-99381F31E03F}" srcOrd="0" destOrd="0" presId="urn:microsoft.com/office/officeart/2008/layout/AlternatingHexagons"/>
    <dgm:cxn modelId="{447B2A4F-43D0-4F86-B9E4-61C9B931C471}" type="presOf" srcId="{D0736606-2ACF-4A28-9FA9-22D8D17CB782}" destId="{017AF52B-7E73-45BB-ADB8-D34AC3E935C4}" srcOrd="0" destOrd="0" presId="urn:microsoft.com/office/officeart/2008/layout/AlternatingHexagons"/>
    <dgm:cxn modelId="{2DF1B4AC-A101-4C91-99AE-84E5F8DC78D9}" type="presOf" srcId="{60DB9806-B126-4F23-8F5E-3650A9C15C85}" destId="{7B2EDFAF-B578-45CB-A3D3-563EB26A0C92}" srcOrd="0" destOrd="0" presId="urn:microsoft.com/office/officeart/2008/layout/AlternatingHexagons"/>
    <dgm:cxn modelId="{FB0ECD4F-4491-49C9-B738-C8B9B4F372D3}" type="presOf" srcId="{CCEA9DC4-6E01-4643-8E09-A3FAD3EC8EB3}" destId="{60FD7324-372C-46EC-A8FC-DFE9432F26F9}" srcOrd="0" destOrd="0" presId="urn:microsoft.com/office/officeart/2008/layout/AlternatingHexagons"/>
    <dgm:cxn modelId="{D87F5549-476A-4A67-A3FA-B0ED3C780B32}" type="presParOf" srcId="{8AB3ED19-BCE4-459F-941C-5F5522A3DAAB}" destId="{CF965806-0AE0-4AF7-864C-B5AD2B1D036F}" srcOrd="0" destOrd="0" presId="urn:microsoft.com/office/officeart/2008/layout/AlternatingHexagons"/>
    <dgm:cxn modelId="{036D9DA8-4BEC-40AE-95E4-E0D9B0E83C64}" type="presParOf" srcId="{CF965806-0AE0-4AF7-864C-B5AD2B1D036F}" destId="{A964D40F-FDD7-4A88-BB45-99381F31E03F}" srcOrd="0" destOrd="0" presId="urn:microsoft.com/office/officeart/2008/layout/AlternatingHexagons"/>
    <dgm:cxn modelId="{929B1D8D-9954-4B34-BB76-719AC0A50019}" type="presParOf" srcId="{CF965806-0AE0-4AF7-864C-B5AD2B1D036F}" destId="{CC73E427-1289-4BBC-BC76-CD229AA0DDD4}" srcOrd="1" destOrd="0" presId="urn:microsoft.com/office/officeart/2008/layout/AlternatingHexagons"/>
    <dgm:cxn modelId="{AD79752B-B8EB-44CC-B1AA-27E08C48877E}" type="presParOf" srcId="{CF965806-0AE0-4AF7-864C-B5AD2B1D036F}" destId="{A8ACFF54-78E8-47C8-8BD1-95B96408377F}" srcOrd="2" destOrd="0" presId="urn:microsoft.com/office/officeart/2008/layout/AlternatingHexagons"/>
    <dgm:cxn modelId="{B20D19B8-9CAF-4E8B-A891-5C20A2BA17FB}" type="presParOf" srcId="{CF965806-0AE0-4AF7-864C-B5AD2B1D036F}" destId="{C4E11C96-104B-45D3-96AE-6897B8FE1555}" srcOrd="3" destOrd="0" presId="urn:microsoft.com/office/officeart/2008/layout/AlternatingHexagons"/>
    <dgm:cxn modelId="{29174407-76CB-4D40-8530-112F1130774B}" type="presParOf" srcId="{CF965806-0AE0-4AF7-864C-B5AD2B1D036F}" destId="{7A03F573-2935-425F-8820-E135C65C696E}" srcOrd="4" destOrd="0" presId="urn:microsoft.com/office/officeart/2008/layout/AlternatingHexagons"/>
    <dgm:cxn modelId="{D438A067-9DF8-476F-A7A4-BF69AE87294B}" type="presParOf" srcId="{8AB3ED19-BCE4-459F-941C-5F5522A3DAAB}" destId="{B5A7C8BA-C87B-4931-8C02-76C72972F9B0}" srcOrd="1" destOrd="0" presId="urn:microsoft.com/office/officeart/2008/layout/AlternatingHexagons"/>
    <dgm:cxn modelId="{1916745E-E2D2-43FA-9BB2-7F7D3F207D8E}" type="presParOf" srcId="{8AB3ED19-BCE4-459F-941C-5F5522A3DAAB}" destId="{7680ADF1-45FC-443E-BEB3-43A53413EE2F}" srcOrd="2" destOrd="0" presId="urn:microsoft.com/office/officeart/2008/layout/AlternatingHexagons"/>
    <dgm:cxn modelId="{33FC379F-8714-4642-9F21-A8925A704755}" type="presParOf" srcId="{7680ADF1-45FC-443E-BEB3-43A53413EE2F}" destId="{7B2EDFAF-B578-45CB-A3D3-563EB26A0C92}" srcOrd="0" destOrd="0" presId="urn:microsoft.com/office/officeart/2008/layout/AlternatingHexagons"/>
    <dgm:cxn modelId="{5E3AABA1-2B9E-4DCE-934A-D22F2A52CB7C}" type="presParOf" srcId="{7680ADF1-45FC-443E-BEB3-43A53413EE2F}" destId="{0F1EA351-DFE8-4D52-9E10-D64215E8BEA0}" srcOrd="1" destOrd="0" presId="urn:microsoft.com/office/officeart/2008/layout/AlternatingHexagons"/>
    <dgm:cxn modelId="{4A2FDCEB-8D83-449D-A915-69A3A936AE4B}" type="presParOf" srcId="{7680ADF1-45FC-443E-BEB3-43A53413EE2F}" destId="{5300BBDD-73E7-4ABB-AD4C-61B948AA309B}" srcOrd="2" destOrd="0" presId="urn:microsoft.com/office/officeart/2008/layout/AlternatingHexagons"/>
    <dgm:cxn modelId="{48D40B13-CA33-4A99-A942-6EF2AE425081}" type="presParOf" srcId="{7680ADF1-45FC-443E-BEB3-43A53413EE2F}" destId="{27A680F6-87AB-43B2-B5FB-ECF641D6BC50}" srcOrd="3" destOrd="0" presId="urn:microsoft.com/office/officeart/2008/layout/AlternatingHexagons"/>
    <dgm:cxn modelId="{80292C1A-6126-4BB7-89BF-0C099C9D0FD9}" type="presParOf" srcId="{7680ADF1-45FC-443E-BEB3-43A53413EE2F}" destId="{60FD7324-372C-46EC-A8FC-DFE9432F26F9}" srcOrd="4" destOrd="0" presId="urn:microsoft.com/office/officeart/2008/layout/AlternatingHexagons"/>
    <dgm:cxn modelId="{0F4CD002-DFDA-43C2-863F-BC313018F0A8}" type="presParOf" srcId="{8AB3ED19-BCE4-459F-941C-5F5522A3DAAB}" destId="{9490F75A-CC75-438A-A695-8BFEEDD86052}" srcOrd="3" destOrd="0" presId="urn:microsoft.com/office/officeart/2008/layout/AlternatingHexagons"/>
    <dgm:cxn modelId="{5A5681DA-A6BC-49E7-8FBD-B751D286C13B}" type="presParOf" srcId="{8AB3ED19-BCE4-459F-941C-5F5522A3DAAB}" destId="{68D2A367-C31C-4324-950A-512D8034C762}" srcOrd="4" destOrd="0" presId="urn:microsoft.com/office/officeart/2008/layout/AlternatingHexagons"/>
    <dgm:cxn modelId="{FDE427D6-0AFB-4C64-8414-0E025C2FBBC9}" type="presParOf" srcId="{68D2A367-C31C-4324-950A-512D8034C762}" destId="{80ADF817-6D2C-4D93-8432-DEC427367E52}" srcOrd="0" destOrd="0" presId="urn:microsoft.com/office/officeart/2008/layout/AlternatingHexagons"/>
    <dgm:cxn modelId="{AC53EBA6-84E6-4D69-A4C3-E5ABD6625D88}" type="presParOf" srcId="{68D2A367-C31C-4324-950A-512D8034C762}" destId="{287A56D0-F7F5-4781-9E07-9F33C2A6712F}" srcOrd="1" destOrd="0" presId="urn:microsoft.com/office/officeart/2008/layout/AlternatingHexagons"/>
    <dgm:cxn modelId="{E6D2FFF8-2356-4AB8-B630-672E0D479BBA}" type="presParOf" srcId="{68D2A367-C31C-4324-950A-512D8034C762}" destId="{CBA7EA1A-4DD0-4E14-9596-10F52A56FCC8}" srcOrd="2" destOrd="0" presId="urn:microsoft.com/office/officeart/2008/layout/AlternatingHexagons"/>
    <dgm:cxn modelId="{FD1F1DCB-6405-4626-9CE8-F3248113B9F6}" type="presParOf" srcId="{68D2A367-C31C-4324-950A-512D8034C762}" destId="{FE70E41C-D541-42A1-9921-5112F0F97615}" srcOrd="3" destOrd="0" presId="urn:microsoft.com/office/officeart/2008/layout/AlternatingHexagons"/>
    <dgm:cxn modelId="{5D88D844-950D-4DB8-A5A1-089FB62F9A44}" type="presParOf" srcId="{68D2A367-C31C-4324-950A-512D8034C762}" destId="{017AF52B-7E73-45BB-ADB8-D34AC3E935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862B4E-FA7D-4042-AE3D-83C25123FD5D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CC57A03-723E-4F1C-8EDC-24F55A8301E9}">
      <dgm:prSet phldrT="[Текст]" custT="1"/>
      <dgm:spPr/>
      <dgm:t>
        <a:bodyPr/>
        <a:lstStyle/>
        <a:p>
          <a:r>
            <a: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під впливом</a:t>
          </a:r>
          <a:endParaRPr lang="ru-RU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2829A6E8-6C1A-4C17-AEA8-3B089E139802}" type="parTrans" cxnId="{5EC34C97-074E-4793-B4F1-DB44D3B4E2A1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15B27F5B-013B-4539-8CF0-8E7454D25FED}" type="sibTrans" cxnId="{5EC34C97-074E-4793-B4F1-DB44D3B4E2A1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B5740E25-C1EF-4F8C-B6CB-91A3302EA5F6}">
      <dgm:prSet phldrT="[Текст]" custT="1"/>
      <dgm:spPr/>
      <dgm:t>
        <a:bodyPr/>
        <a:lstStyle/>
        <a:p>
          <a:r>
            <a: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у зв'язку</a:t>
          </a:r>
          <a:endParaRPr lang="ru-RU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05864A31-F1A6-46EA-8046-D957E89F4573}" type="parTrans" cxnId="{FDC6E0A9-11D4-4A77-845D-214ABFE6CDF6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B8019E77-B616-484F-BAC4-ACCA38D0415A}" type="sibTrans" cxnId="{FDC6E0A9-11D4-4A77-845D-214ABFE6CDF6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E673BBFF-4A9D-4B51-A2B2-6977801129BF}">
      <dgm:prSet phldrT="[Текст]" custT="1"/>
      <dgm:spPr/>
      <dgm:t>
        <a:bodyPr/>
        <a:lstStyle/>
        <a:p>
          <a:r>
            <a: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за</a:t>
          </a:r>
          <a:endParaRPr lang="ru-RU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75512C6E-E790-4C90-B78E-C07B4E50D68C}" type="parTrans" cxnId="{1F368C46-0670-4657-9780-438D6D8AD5B1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17C2BF3D-F30A-43F0-BAB0-63090CC773D8}" type="sibTrans" cxnId="{1F368C46-0670-4657-9780-438D6D8AD5B1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7907F712-9E3E-441B-A413-A4B5D25D9760}">
      <dgm:prSet phldrT="[Текст]" custT="1"/>
      <dgm:spPr/>
      <dgm:t>
        <a:bodyPr/>
        <a:lstStyle/>
        <a:p>
          <a:r>
            <a: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від</a:t>
          </a:r>
          <a:endParaRPr lang="ru-RU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EFF6B78B-420E-436F-AC9C-E5DAFB392117}" type="parTrans" cxnId="{BCA69A8B-8B9C-405E-A2E8-525E5ABDE26E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E6B0B2C8-774A-4140-BA19-F6F6E2104F97}" type="sibTrans" cxnId="{BCA69A8B-8B9C-405E-A2E8-525E5ABDE26E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DB0F3AEA-2BE3-44C9-910E-A0E08C3A7DBA}">
      <dgm:prSet phldrT="[Текст]" custT="1"/>
      <dgm:spPr/>
      <dgm:t>
        <a:bodyPr/>
        <a:lstStyle/>
        <a:p>
          <a:r>
            <a: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з</a:t>
          </a:r>
          <a:endParaRPr lang="ru-RU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3278683C-5543-46F2-9F37-871013F92662}" type="parTrans" cxnId="{C0DEA6BE-2B34-4932-A0DF-F45FE500E0A6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C64F6619-891E-4CA2-8DBA-6C5659FC7390}" type="sibTrans" cxnId="{C0DEA6BE-2B34-4932-A0DF-F45FE500E0A6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625AC2F2-5ECE-489B-8B90-BF34B75A7431}">
      <dgm:prSet phldrT="[Текст]" custT="1"/>
      <dgm:spPr/>
      <dgm:t>
        <a:bodyPr/>
        <a:lstStyle/>
        <a:p>
          <a:r>
            <a: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через</a:t>
          </a:r>
          <a:endParaRPr lang="ru-RU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A4A9380A-5A4B-4E35-91DC-4D1CDF3BA104}" type="parTrans" cxnId="{9BF317EA-88DB-4CDE-92C1-268665B2D958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0F399126-B167-4686-A5F2-21BBB82895AE}" type="sibTrans" cxnId="{9BF317EA-88DB-4CDE-92C1-268665B2D958}">
      <dgm:prSet/>
      <dgm:spPr/>
      <dgm:t>
        <a:bodyPr/>
        <a:lstStyle/>
        <a:p>
          <a:endParaRPr lang="ru-RU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F263CEB8-4BE2-4C69-943D-13A11134BB38}" type="pres">
      <dgm:prSet presAssocID="{C1862B4E-FA7D-4042-AE3D-83C25123FD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3DB502-06B3-4741-97F5-B296F3C38FF4}" type="pres">
      <dgm:prSet presAssocID="{ACC57A03-723E-4F1C-8EDC-24F55A8301E9}" presName="vertOne" presStyleCnt="0"/>
      <dgm:spPr/>
    </dgm:pt>
    <dgm:pt modelId="{22082D0E-030A-42E0-85F6-AE173A5C90BC}" type="pres">
      <dgm:prSet presAssocID="{ACC57A03-723E-4F1C-8EDC-24F55A8301E9}" presName="txOne" presStyleLbl="node0" presStyleIdx="0" presStyleCnt="1" custLinFactNeighborX="536" custLinFactNeighborY="10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65F8E1-2DC9-475C-96F7-2BE365D6C5E7}" type="pres">
      <dgm:prSet presAssocID="{ACC57A03-723E-4F1C-8EDC-24F55A8301E9}" presName="parTransOne" presStyleCnt="0"/>
      <dgm:spPr/>
    </dgm:pt>
    <dgm:pt modelId="{CC3F826B-B5B2-4B83-98F5-F5BA6C788E34}" type="pres">
      <dgm:prSet presAssocID="{ACC57A03-723E-4F1C-8EDC-24F55A8301E9}" presName="horzOne" presStyleCnt="0"/>
      <dgm:spPr/>
    </dgm:pt>
    <dgm:pt modelId="{C0CA9607-01E5-485C-9D53-DCEBE7D18370}" type="pres">
      <dgm:prSet presAssocID="{B5740E25-C1EF-4F8C-B6CB-91A3302EA5F6}" presName="vertTwo" presStyleCnt="0"/>
      <dgm:spPr/>
    </dgm:pt>
    <dgm:pt modelId="{9B3D2451-A3B2-4152-8C49-2DD9B1C7CEDF}" type="pres">
      <dgm:prSet presAssocID="{B5740E25-C1EF-4F8C-B6CB-91A3302EA5F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323C31-3005-4BD7-AAE1-EE391893FDC3}" type="pres">
      <dgm:prSet presAssocID="{B5740E25-C1EF-4F8C-B6CB-91A3302EA5F6}" presName="parTransTwo" presStyleCnt="0"/>
      <dgm:spPr/>
    </dgm:pt>
    <dgm:pt modelId="{DE5A62CA-B239-412E-BBCB-92886E843447}" type="pres">
      <dgm:prSet presAssocID="{B5740E25-C1EF-4F8C-B6CB-91A3302EA5F6}" presName="horzTwo" presStyleCnt="0"/>
      <dgm:spPr/>
    </dgm:pt>
    <dgm:pt modelId="{2133C4EE-1AA8-45D7-A99B-ED8EE4DBFA83}" type="pres">
      <dgm:prSet presAssocID="{E673BBFF-4A9D-4B51-A2B2-6977801129BF}" presName="vertThree" presStyleCnt="0"/>
      <dgm:spPr/>
    </dgm:pt>
    <dgm:pt modelId="{A7E6E1C0-466D-4868-AD5C-DB95DDED123E}" type="pres">
      <dgm:prSet presAssocID="{E673BBFF-4A9D-4B51-A2B2-6977801129B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1104F-92FF-4FFC-AABA-758007670AE2}" type="pres">
      <dgm:prSet presAssocID="{E673BBFF-4A9D-4B51-A2B2-6977801129BF}" presName="horzThree" presStyleCnt="0"/>
      <dgm:spPr/>
    </dgm:pt>
    <dgm:pt modelId="{A42B4908-3426-4DC0-B0A5-6C53073C5C65}" type="pres">
      <dgm:prSet presAssocID="{17C2BF3D-F30A-43F0-BAB0-63090CC773D8}" presName="sibSpaceThree" presStyleCnt="0"/>
      <dgm:spPr/>
    </dgm:pt>
    <dgm:pt modelId="{4B0D4E6A-0638-49E8-9D4E-9151DC212A26}" type="pres">
      <dgm:prSet presAssocID="{7907F712-9E3E-441B-A413-A4B5D25D9760}" presName="vertThree" presStyleCnt="0"/>
      <dgm:spPr/>
    </dgm:pt>
    <dgm:pt modelId="{D20805AD-CDD0-4F93-BA66-3459E3ADAD73}" type="pres">
      <dgm:prSet presAssocID="{7907F712-9E3E-441B-A413-A4B5D25D976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9D8A4-DAFC-4D6C-884D-CD22A63F08E4}" type="pres">
      <dgm:prSet presAssocID="{7907F712-9E3E-441B-A413-A4B5D25D9760}" presName="horzThree" presStyleCnt="0"/>
      <dgm:spPr/>
    </dgm:pt>
    <dgm:pt modelId="{3C396C92-E347-4363-9AB1-2EA9D9D0D47E}" type="pres">
      <dgm:prSet presAssocID="{B8019E77-B616-484F-BAC4-ACCA38D0415A}" presName="sibSpaceTwo" presStyleCnt="0"/>
      <dgm:spPr/>
    </dgm:pt>
    <dgm:pt modelId="{8326BA59-F680-4239-AF3C-CEA694681973}" type="pres">
      <dgm:prSet presAssocID="{DB0F3AEA-2BE3-44C9-910E-A0E08C3A7DBA}" presName="vertTwo" presStyleCnt="0"/>
      <dgm:spPr/>
    </dgm:pt>
    <dgm:pt modelId="{1390D1CD-DA25-487C-991C-11FE0258C86F}" type="pres">
      <dgm:prSet presAssocID="{DB0F3AEA-2BE3-44C9-910E-A0E08C3A7DB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099EF-B25E-409E-BA5B-90BF7CC50E4F}" type="pres">
      <dgm:prSet presAssocID="{DB0F3AEA-2BE3-44C9-910E-A0E08C3A7DBA}" presName="parTransTwo" presStyleCnt="0"/>
      <dgm:spPr/>
    </dgm:pt>
    <dgm:pt modelId="{D9529B32-F75F-4AE6-9A1B-C8C31DB37C7B}" type="pres">
      <dgm:prSet presAssocID="{DB0F3AEA-2BE3-44C9-910E-A0E08C3A7DBA}" presName="horzTwo" presStyleCnt="0"/>
      <dgm:spPr/>
    </dgm:pt>
    <dgm:pt modelId="{798DD3E8-D289-4F3A-A9B1-B78F57D0CE45}" type="pres">
      <dgm:prSet presAssocID="{625AC2F2-5ECE-489B-8B90-BF34B75A7431}" presName="vertThree" presStyleCnt="0"/>
      <dgm:spPr/>
    </dgm:pt>
    <dgm:pt modelId="{3FE2C1E4-8AA2-422D-ABA4-211326FBF6A3}" type="pres">
      <dgm:prSet presAssocID="{625AC2F2-5ECE-489B-8B90-BF34B75A743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7A91E-CFF5-4206-85AF-D24D41A32D6A}" type="pres">
      <dgm:prSet presAssocID="{625AC2F2-5ECE-489B-8B90-BF34B75A7431}" presName="horzThree" presStyleCnt="0"/>
      <dgm:spPr/>
    </dgm:pt>
  </dgm:ptLst>
  <dgm:cxnLst>
    <dgm:cxn modelId="{6B4E2CCD-7E3B-4F61-B736-F3F7B0A414D2}" type="presOf" srcId="{7907F712-9E3E-441B-A413-A4B5D25D9760}" destId="{D20805AD-CDD0-4F93-BA66-3459E3ADAD73}" srcOrd="0" destOrd="0" presId="urn:microsoft.com/office/officeart/2005/8/layout/hierarchy4"/>
    <dgm:cxn modelId="{157EE4FD-2978-4373-A7EB-F7B300E19E3C}" type="presOf" srcId="{C1862B4E-FA7D-4042-AE3D-83C25123FD5D}" destId="{F263CEB8-4BE2-4C69-943D-13A11134BB38}" srcOrd="0" destOrd="0" presId="urn:microsoft.com/office/officeart/2005/8/layout/hierarchy4"/>
    <dgm:cxn modelId="{9BF317EA-88DB-4CDE-92C1-268665B2D958}" srcId="{DB0F3AEA-2BE3-44C9-910E-A0E08C3A7DBA}" destId="{625AC2F2-5ECE-489B-8B90-BF34B75A7431}" srcOrd="0" destOrd="0" parTransId="{A4A9380A-5A4B-4E35-91DC-4D1CDF3BA104}" sibTransId="{0F399126-B167-4686-A5F2-21BBB82895AE}"/>
    <dgm:cxn modelId="{1F368C46-0670-4657-9780-438D6D8AD5B1}" srcId="{B5740E25-C1EF-4F8C-B6CB-91A3302EA5F6}" destId="{E673BBFF-4A9D-4B51-A2B2-6977801129BF}" srcOrd="0" destOrd="0" parTransId="{75512C6E-E790-4C90-B78E-C07B4E50D68C}" sibTransId="{17C2BF3D-F30A-43F0-BAB0-63090CC773D8}"/>
    <dgm:cxn modelId="{064B928E-BB81-4332-962A-9FCC4D79B1A9}" type="presOf" srcId="{B5740E25-C1EF-4F8C-B6CB-91A3302EA5F6}" destId="{9B3D2451-A3B2-4152-8C49-2DD9B1C7CEDF}" srcOrd="0" destOrd="0" presId="urn:microsoft.com/office/officeart/2005/8/layout/hierarchy4"/>
    <dgm:cxn modelId="{F234AA9B-82E6-4A81-8472-097D9D7E35E9}" type="presOf" srcId="{DB0F3AEA-2BE3-44C9-910E-A0E08C3A7DBA}" destId="{1390D1CD-DA25-487C-991C-11FE0258C86F}" srcOrd="0" destOrd="0" presId="urn:microsoft.com/office/officeart/2005/8/layout/hierarchy4"/>
    <dgm:cxn modelId="{BCA69A8B-8B9C-405E-A2E8-525E5ABDE26E}" srcId="{B5740E25-C1EF-4F8C-B6CB-91A3302EA5F6}" destId="{7907F712-9E3E-441B-A413-A4B5D25D9760}" srcOrd="1" destOrd="0" parTransId="{EFF6B78B-420E-436F-AC9C-E5DAFB392117}" sibTransId="{E6B0B2C8-774A-4140-BA19-F6F6E2104F97}"/>
    <dgm:cxn modelId="{5EC34C97-074E-4793-B4F1-DB44D3B4E2A1}" srcId="{C1862B4E-FA7D-4042-AE3D-83C25123FD5D}" destId="{ACC57A03-723E-4F1C-8EDC-24F55A8301E9}" srcOrd="0" destOrd="0" parTransId="{2829A6E8-6C1A-4C17-AEA8-3B089E139802}" sibTransId="{15B27F5B-013B-4539-8CF0-8E7454D25FED}"/>
    <dgm:cxn modelId="{C0DEA6BE-2B34-4932-A0DF-F45FE500E0A6}" srcId="{ACC57A03-723E-4F1C-8EDC-24F55A8301E9}" destId="{DB0F3AEA-2BE3-44C9-910E-A0E08C3A7DBA}" srcOrd="1" destOrd="0" parTransId="{3278683C-5543-46F2-9F37-871013F92662}" sibTransId="{C64F6619-891E-4CA2-8DBA-6C5659FC7390}"/>
    <dgm:cxn modelId="{B84DDDB2-4EEA-4965-BBC9-55BE42AAA846}" type="presOf" srcId="{ACC57A03-723E-4F1C-8EDC-24F55A8301E9}" destId="{22082D0E-030A-42E0-85F6-AE173A5C90BC}" srcOrd="0" destOrd="0" presId="urn:microsoft.com/office/officeart/2005/8/layout/hierarchy4"/>
    <dgm:cxn modelId="{6A03E175-30BB-4EE4-93F9-88DC4A9CB3EA}" type="presOf" srcId="{625AC2F2-5ECE-489B-8B90-BF34B75A7431}" destId="{3FE2C1E4-8AA2-422D-ABA4-211326FBF6A3}" srcOrd="0" destOrd="0" presId="urn:microsoft.com/office/officeart/2005/8/layout/hierarchy4"/>
    <dgm:cxn modelId="{A142A6E7-DD13-4EDB-819F-DC9D203B59BB}" type="presOf" srcId="{E673BBFF-4A9D-4B51-A2B2-6977801129BF}" destId="{A7E6E1C0-466D-4868-AD5C-DB95DDED123E}" srcOrd="0" destOrd="0" presId="urn:microsoft.com/office/officeart/2005/8/layout/hierarchy4"/>
    <dgm:cxn modelId="{FDC6E0A9-11D4-4A77-845D-214ABFE6CDF6}" srcId="{ACC57A03-723E-4F1C-8EDC-24F55A8301E9}" destId="{B5740E25-C1EF-4F8C-B6CB-91A3302EA5F6}" srcOrd="0" destOrd="0" parTransId="{05864A31-F1A6-46EA-8046-D957E89F4573}" sibTransId="{B8019E77-B616-484F-BAC4-ACCA38D0415A}"/>
    <dgm:cxn modelId="{BD15260C-277E-4C92-9B65-598226126AFD}" type="presParOf" srcId="{F263CEB8-4BE2-4C69-943D-13A11134BB38}" destId="{783DB502-06B3-4741-97F5-B296F3C38FF4}" srcOrd="0" destOrd="0" presId="urn:microsoft.com/office/officeart/2005/8/layout/hierarchy4"/>
    <dgm:cxn modelId="{A4576F94-E29A-4552-BE4A-7C29FCBBDDBC}" type="presParOf" srcId="{783DB502-06B3-4741-97F5-B296F3C38FF4}" destId="{22082D0E-030A-42E0-85F6-AE173A5C90BC}" srcOrd="0" destOrd="0" presId="urn:microsoft.com/office/officeart/2005/8/layout/hierarchy4"/>
    <dgm:cxn modelId="{669BA38C-1830-4125-931C-DC040D1F27AB}" type="presParOf" srcId="{783DB502-06B3-4741-97F5-B296F3C38FF4}" destId="{AE65F8E1-2DC9-475C-96F7-2BE365D6C5E7}" srcOrd="1" destOrd="0" presId="urn:microsoft.com/office/officeart/2005/8/layout/hierarchy4"/>
    <dgm:cxn modelId="{E3FC923C-F8CB-4C9B-AF35-8C84E3A1C132}" type="presParOf" srcId="{783DB502-06B3-4741-97F5-B296F3C38FF4}" destId="{CC3F826B-B5B2-4B83-98F5-F5BA6C788E34}" srcOrd="2" destOrd="0" presId="urn:microsoft.com/office/officeart/2005/8/layout/hierarchy4"/>
    <dgm:cxn modelId="{86A468D9-A901-4A3F-8B44-403DE32CC151}" type="presParOf" srcId="{CC3F826B-B5B2-4B83-98F5-F5BA6C788E34}" destId="{C0CA9607-01E5-485C-9D53-DCEBE7D18370}" srcOrd="0" destOrd="0" presId="urn:microsoft.com/office/officeart/2005/8/layout/hierarchy4"/>
    <dgm:cxn modelId="{2CD440C7-C131-4C80-905B-E2CC33142969}" type="presParOf" srcId="{C0CA9607-01E5-485C-9D53-DCEBE7D18370}" destId="{9B3D2451-A3B2-4152-8C49-2DD9B1C7CEDF}" srcOrd="0" destOrd="0" presId="urn:microsoft.com/office/officeart/2005/8/layout/hierarchy4"/>
    <dgm:cxn modelId="{A93CD085-04C9-461D-9AF8-3EDAB463497A}" type="presParOf" srcId="{C0CA9607-01E5-485C-9D53-DCEBE7D18370}" destId="{94323C31-3005-4BD7-AAE1-EE391893FDC3}" srcOrd="1" destOrd="0" presId="urn:microsoft.com/office/officeart/2005/8/layout/hierarchy4"/>
    <dgm:cxn modelId="{B02820CD-317B-4451-95CE-7066B2615FA2}" type="presParOf" srcId="{C0CA9607-01E5-485C-9D53-DCEBE7D18370}" destId="{DE5A62CA-B239-412E-BBCB-92886E843447}" srcOrd="2" destOrd="0" presId="urn:microsoft.com/office/officeart/2005/8/layout/hierarchy4"/>
    <dgm:cxn modelId="{0F584A87-F42D-452A-AA43-2A303AB3AD70}" type="presParOf" srcId="{DE5A62CA-B239-412E-BBCB-92886E843447}" destId="{2133C4EE-1AA8-45D7-A99B-ED8EE4DBFA83}" srcOrd="0" destOrd="0" presId="urn:microsoft.com/office/officeart/2005/8/layout/hierarchy4"/>
    <dgm:cxn modelId="{A6B13137-5134-424E-B828-5F3CF0EF9FEC}" type="presParOf" srcId="{2133C4EE-1AA8-45D7-A99B-ED8EE4DBFA83}" destId="{A7E6E1C0-466D-4868-AD5C-DB95DDED123E}" srcOrd="0" destOrd="0" presId="urn:microsoft.com/office/officeart/2005/8/layout/hierarchy4"/>
    <dgm:cxn modelId="{795C4212-A77C-49F2-A690-786A796891DE}" type="presParOf" srcId="{2133C4EE-1AA8-45D7-A99B-ED8EE4DBFA83}" destId="{6341104F-92FF-4FFC-AABA-758007670AE2}" srcOrd="1" destOrd="0" presId="urn:microsoft.com/office/officeart/2005/8/layout/hierarchy4"/>
    <dgm:cxn modelId="{21BC8680-4D67-4C1E-A24F-DE4F8C68C150}" type="presParOf" srcId="{DE5A62CA-B239-412E-BBCB-92886E843447}" destId="{A42B4908-3426-4DC0-B0A5-6C53073C5C65}" srcOrd="1" destOrd="0" presId="urn:microsoft.com/office/officeart/2005/8/layout/hierarchy4"/>
    <dgm:cxn modelId="{6157DEE0-8419-4F67-9792-1E40894A0329}" type="presParOf" srcId="{DE5A62CA-B239-412E-BBCB-92886E843447}" destId="{4B0D4E6A-0638-49E8-9D4E-9151DC212A26}" srcOrd="2" destOrd="0" presId="urn:microsoft.com/office/officeart/2005/8/layout/hierarchy4"/>
    <dgm:cxn modelId="{409F0432-7669-4CF2-805D-9647C952C170}" type="presParOf" srcId="{4B0D4E6A-0638-49E8-9D4E-9151DC212A26}" destId="{D20805AD-CDD0-4F93-BA66-3459E3ADAD73}" srcOrd="0" destOrd="0" presId="urn:microsoft.com/office/officeart/2005/8/layout/hierarchy4"/>
    <dgm:cxn modelId="{97CB0998-D37E-4630-97C4-FF2BA0A6438D}" type="presParOf" srcId="{4B0D4E6A-0638-49E8-9D4E-9151DC212A26}" destId="{5B39D8A4-DAFC-4D6C-884D-CD22A63F08E4}" srcOrd="1" destOrd="0" presId="urn:microsoft.com/office/officeart/2005/8/layout/hierarchy4"/>
    <dgm:cxn modelId="{7B635C8E-DB05-4928-AFBE-4A5F017573B3}" type="presParOf" srcId="{CC3F826B-B5B2-4B83-98F5-F5BA6C788E34}" destId="{3C396C92-E347-4363-9AB1-2EA9D9D0D47E}" srcOrd="1" destOrd="0" presId="urn:microsoft.com/office/officeart/2005/8/layout/hierarchy4"/>
    <dgm:cxn modelId="{22A3BD41-C8D1-4991-B15D-EE1423638FBF}" type="presParOf" srcId="{CC3F826B-B5B2-4B83-98F5-F5BA6C788E34}" destId="{8326BA59-F680-4239-AF3C-CEA694681973}" srcOrd="2" destOrd="0" presId="urn:microsoft.com/office/officeart/2005/8/layout/hierarchy4"/>
    <dgm:cxn modelId="{AAC0CD19-5241-47D5-8400-DAAF167FB30D}" type="presParOf" srcId="{8326BA59-F680-4239-AF3C-CEA694681973}" destId="{1390D1CD-DA25-487C-991C-11FE0258C86F}" srcOrd="0" destOrd="0" presId="urn:microsoft.com/office/officeart/2005/8/layout/hierarchy4"/>
    <dgm:cxn modelId="{CE79C261-4B90-421C-80C1-AD58253525C1}" type="presParOf" srcId="{8326BA59-F680-4239-AF3C-CEA694681973}" destId="{FD5099EF-B25E-409E-BA5B-90BF7CC50E4F}" srcOrd="1" destOrd="0" presId="urn:microsoft.com/office/officeart/2005/8/layout/hierarchy4"/>
    <dgm:cxn modelId="{D1C2A3E0-E2F1-400C-B9FB-E22B4D818200}" type="presParOf" srcId="{8326BA59-F680-4239-AF3C-CEA694681973}" destId="{D9529B32-F75F-4AE6-9A1B-C8C31DB37C7B}" srcOrd="2" destOrd="0" presId="urn:microsoft.com/office/officeart/2005/8/layout/hierarchy4"/>
    <dgm:cxn modelId="{9D82BF62-C1EB-4511-89D6-B2870AAFA8AF}" type="presParOf" srcId="{D9529B32-F75F-4AE6-9A1B-C8C31DB37C7B}" destId="{798DD3E8-D289-4F3A-A9B1-B78F57D0CE45}" srcOrd="0" destOrd="0" presId="urn:microsoft.com/office/officeart/2005/8/layout/hierarchy4"/>
    <dgm:cxn modelId="{7AC77263-6521-4AAD-BB8C-846FAD469363}" type="presParOf" srcId="{798DD3E8-D289-4F3A-A9B1-B78F57D0CE45}" destId="{3FE2C1E4-8AA2-422D-ABA4-211326FBF6A3}" srcOrd="0" destOrd="0" presId="urn:microsoft.com/office/officeart/2005/8/layout/hierarchy4"/>
    <dgm:cxn modelId="{82094C27-9505-421D-9101-83824B195924}" type="presParOf" srcId="{798DD3E8-D289-4F3A-A9B1-B78F57D0CE45}" destId="{B547A91E-CFF5-4206-85AF-D24D41A32D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6CACA4-9838-4C55-A916-30EFBB919C6F}" type="doc">
      <dgm:prSet loTypeId="urn:microsoft.com/office/officeart/2005/8/layout/hierarchy4" loCatId="list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B1AB9F1-4A2C-400E-857D-88ACFC40AFEF}">
      <dgm:prSet phldrT="[Текст]" custT="1"/>
      <dgm:spPr/>
      <dgm:t>
        <a:bodyPr/>
        <a:lstStyle/>
        <a:p>
          <a:r>
            <a:rPr lang="uk-U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в інтересах</a:t>
          </a:r>
          <a:endParaRPr lang="ru-RU" sz="9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41149E0E-783A-431B-B32B-D107475F5341}" type="parTrans" cxnId="{56D6DE97-B920-4E81-9E14-2C05B2874FF6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69B9FD43-63D4-4488-A373-3419F62B9527}" type="sibTrans" cxnId="{56D6DE97-B920-4E81-9E14-2C05B2874FF6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746AC8D0-89BF-441D-9EF8-A6DE37C70474}">
      <dgm:prSet phldrT="[Текст]" custT="1"/>
      <dgm:spPr/>
      <dgm:t>
        <a:bodyPr/>
        <a:lstStyle/>
        <a:p>
          <a:r>
            <a:rPr lang="uk-U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з приводу</a:t>
          </a:r>
          <a:endParaRPr lang="ru-RU" sz="9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D0C2490A-E5EA-4AC5-AAB4-35D66774AAF9}" type="parTrans" cxnId="{F226BC9C-942A-456E-BEDA-04DDB781D153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02547E5F-281F-4107-8118-F70FD3980597}" type="sibTrans" cxnId="{F226BC9C-942A-456E-BEDA-04DDB781D153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8797E55D-62F1-4A6E-A890-A2FD39789EC8}">
      <dgm:prSet phldrT="[Текст]" custT="1"/>
      <dgm:spPr/>
      <dgm:t>
        <a:bodyPr/>
        <a:lstStyle/>
        <a:p>
          <a:r>
            <a:rPr lang="uk-U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на</a:t>
          </a:r>
          <a:endParaRPr lang="ru-RU" sz="9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AA55522C-5454-4B6D-B4C8-036F8D98421F}" type="parTrans" cxnId="{62B8E3C2-B3DC-4FAA-9D22-392D63CD245C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FFB5DAAB-295F-43E6-B92E-C65AC88A671E}" type="sibTrans" cxnId="{62B8E3C2-B3DC-4FAA-9D22-392D63CD245C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39776BAB-61D6-46D6-9685-6D6353FF3453}">
      <dgm:prSet phldrT="[Текст]" custT="1"/>
      <dgm:spPr/>
      <dgm:t>
        <a:bodyPr/>
        <a:lstStyle/>
        <a:p>
          <a:r>
            <a:rPr lang="uk-U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за</a:t>
          </a:r>
          <a:endParaRPr lang="ru-RU" sz="9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E97C31B1-B0DF-4758-8FC9-225F0638EDF1}" type="parTrans" cxnId="{CE1F4224-9ED0-44B3-9DFF-5A59BD160EA3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64686B0E-79BA-4B13-8503-46C993875B45}" type="sibTrans" cxnId="{CE1F4224-9ED0-44B3-9DFF-5A59BD160EA3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55496506-B177-4851-B4AA-7DC114BADAD4}">
      <dgm:prSet phldrT="[Текст]" custT="1"/>
      <dgm:spPr/>
      <dgm:t>
        <a:bodyPr/>
        <a:lstStyle/>
        <a:p>
          <a:r>
            <a:rPr lang="uk-U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для</a:t>
          </a:r>
          <a:endParaRPr lang="ru-RU" sz="9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5B72A8B3-7364-4463-BCEC-5E5925C691E7}" type="parTrans" cxnId="{E67FA5D0-C3BD-4933-9EE6-472BEB09B9A3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94D557D1-EFB6-45E1-AD48-952922E922FF}" type="sibTrans" cxnId="{E67FA5D0-C3BD-4933-9EE6-472BEB09B9A3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5DE2FA91-14F6-47C0-8AC7-CF249E358C7A}">
      <dgm:prSet phldrT="[Текст]" custT="1"/>
      <dgm:spPr/>
      <dgm:t>
        <a:bodyPr/>
        <a:lstStyle/>
        <a:p>
          <a:r>
            <a:rPr lang="uk-U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по</a:t>
          </a:r>
          <a:endParaRPr lang="ru-RU" sz="9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FF5DC017-C308-44CA-9258-BD7D73B2F5BD}" type="parTrans" cxnId="{D892EE37-689D-43A7-99A7-FF44CBD013B4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C2AB3E62-6E26-42B1-B9AA-6FAE114F13D6}" type="sibTrans" cxnId="{D892EE37-689D-43A7-99A7-FF44CBD013B4}">
      <dgm:prSet/>
      <dgm:spPr/>
      <dgm:t>
        <a:bodyPr/>
        <a:lstStyle/>
        <a:p>
          <a:endParaRPr lang="ru-RU" sz="9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6E59EC88-A08F-4281-97FF-2AAC91386202}" type="pres">
      <dgm:prSet presAssocID="{956CACA4-9838-4C55-A916-30EFBB919C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4082F4-AAFD-42EA-BA25-BF729595AA12}" type="pres">
      <dgm:prSet presAssocID="{DB1AB9F1-4A2C-400E-857D-88ACFC40AFEF}" presName="vertOne" presStyleCnt="0"/>
      <dgm:spPr/>
    </dgm:pt>
    <dgm:pt modelId="{8103B44A-BFAC-476E-8058-A4471CBF257D}" type="pres">
      <dgm:prSet presAssocID="{DB1AB9F1-4A2C-400E-857D-88ACFC40AFE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C963D9-3278-4F42-99B7-91C2C770D2EB}" type="pres">
      <dgm:prSet presAssocID="{DB1AB9F1-4A2C-400E-857D-88ACFC40AFEF}" presName="parTransOne" presStyleCnt="0"/>
      <dgm:spPr/>
    </dgm:pt>
    <dgm:pt modelId="{CFD015F9-E6FD-49AC-B6F2-1D4098FF87F6}" type="pres">
      <dgm:prSet presAssocID="{DB1AB9F1-4A2C-400E-857D-88ACFC40AFEF}" presName="horzOne" presStyleCnt="0"/>
      <dgm:spPr/>
    </dgm:pt>
    <dgm:pt modelId="{DFF07F33-DEA3-43BA-98C6-6AB1CF3012D9}" type="pres">
      <dgm:prSet presAssocID="{746AC8D0-89BF-441D-9EF8-A6DE37C70474}" presName="vertTwo" presStyleCnt="0"/>
      <dgm:spPr/>
    </dgm:pt>
    <dgm:pt modelId="{3B013C7E-82A0-4DB3-B67B-0239CECFF15F}" type="pres">
      <dgm:prSet presAssocID="{746AC8D0-89BF-441D-9EF8-A6DE37C7047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BE28C6-3706-4D88-ACA6-F16FC62728AA}" type="pres">
      <dgm:prSet presAssocID="{746AC8D0-89BF-441D-9EF8-A6DE37C70474}" presName="parTransTwo" presStyleCnt="0"/>
      <dgm:spPr/>
    </dgm:pt>
    <dgm:pt modelId="{3D438814-823E-4332-B788-864828F7A876}" type="pres">
      <dgm:prSet presAssocID="{746AC8D0-89BF-441D-9EF8-A6DE37C70474}" presName="horzTwo" presStyleCnt="0"/>
      <dgm:spPr/>
    </dgm:pt>
    <dgm:pt modelId="{2EF416A5-36D9-459B-89D5-1490C483C862}" type="pres">
      <dgm:prSet presAssocID="{8797E55D-62F1-4A6E-A890-A2FD39789EC8}" presName="vertThree" presStyleCnt="0"/>
      <dgm:spPr/>
    </dgm:pt>
    <dgm:pt modelId="{EC5FB4E7-D0EC-4BAA-8B80-A5135C2AB293}" type="pres">
      <dgm:prSet presAssocID="{8797E55D-62F1-4A6E-A890-A2FD39789EC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B44C85-8BFF-4125-81B9-E3B44BC14BE8}" type="pres">
      <dgm:prSet presAssocID="{8797E55D-62F1-4A6E-A890-A2FD39789EC8}" presName="horzThree" presStyleCnt="0"/>
      <dgm:spPr/>
    </dgm:pt>
    <dgm:pt modelId="{056CBDD1-D670-4542-B8A7-79F8D024632D}" type="pres">
      <dgm:prSet presAssocID="{FFB5DAAB-295F-43E6-B92E-C65AC88A671E}" presName="sibSpaceThree" presStyleCnt="0"/>
      <dgm:spPr/>
    </dgm:pt>
    <dgm:pt modelId="{56C4B58A-ED3A-42B4-934E-7A4F8DAC34DA}" type="pres">
      <dgm:prSet presAssocID="{39776BAB-61D6-46D6-9685-6D6353FF3453}" presName="vertThree" presStyleCnt="0"/>
      <dgm:spPr/>
    </dgm:pt>
    <dgm:pt modelId="{734C2F13-ABC6-42CC-B60A-8D1F206EFF09}" type="pres">
      <dgm:prSet presAssocID="{39776BAB-61D6-46D6-9685-6D6353FF345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B8B974-EF6C-4611-ABB7-618C7094A8C8}" type="pres">
      <dgm:prSet presAssocID="{39776BAB-61D6-46D6-9685-6D6353FF3453}" presName="horzThree" presStyleCnt="0"/>
      <dgm:spPr/>
    </dgm:pt>
    <dgm:pt modelId="{EBA445CD-2408-4BEE-8A5E-36A7BA437DD6}" type="pres">
      <dgm:prSet presAssocID="{02547E5F-281F-4107-8118-F70FD3980597}" presName="sibSpaceTwo" presStyleCnt="0"/>
      <dgm:spPr/>
    </dgm:pt>
    <dgm:pt modelId="{3FA1BB0B-F832-40E6-8376-B9D840F0BF61}" type="pres">
      <dgm:prSet presAssocID="{55496506-B177-4851-B4AA-7DC114BADAD4}" presName="vertTwo" presStyleCnt="0"/>
      <dgm:spPr/>
    </dgm:pt>
    <dgm:pt modelId="{66E684C6-17AF-43AD-A202-0F4EA09F7572}" type="pres">
      <dgm:prSet presAssocID="{55496506-B177-4851-B4AA-7DC114BADAD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8E1E7-1940-4AA8-A091-6C0583623B04}" type="pres">
      <dgm:prSet presAssocID="{55496506-B177-4851-B4AA-7DC114BADAD4}" presName="parTransTwo" presStyleCnt="0"/>
      <dgm:spPr/>
    </dgm:pt>
    <dgm:pt modelId="{DB79FC79-9ED8-4952-A1A4-03BBC28995C8}" type="pres">
      <dgm:prSet presAssocID="{55496506-B177-4851-B4AA-7DC114BADAD4}" presName="horzTwo" presStyleCnt="0"/>
      <dgm:spPr/>
    </dgm:pt>
    <dgm:pt modelId="{D231DACB-7B8A-42BB-9E04-BA236BB11CA9}" type="pres">
      <dgm:prSet presAssocID="{5DE2FA91-14F6-47C0-8AC7-CF249E358C7A}" presName="vertThree" presStyleCnt="0"/>
      <dgm:spPr/>
    </dgm:pt>
    <dgm:pt modelId="{3D8B2EA5-7AA6-4392-AEAB-96E86F55FE47}" type="pres">
      <dgm:prSet presAssocID="{5DE2FA91-14F6-47C0-8AC7-CF249E358C7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36466-57C3-4C2E-A2E5-F8935655BF76}" type="pres">
      <dgm:prSet presAssocID="{5DE2FA91-14F6-47C0-8AC7-CF249E358C7A}" presName="horzThree" presStyleCnt="0"/>
      <dgm:spPr/>
    </dgm:pt>
  </dgm:ptLst>
  <dgm:cxnLst>
    <dgm:cxn modelId="{F03FF68E-FDBD-47B2-9B7F-C8881D4C4533}" type="presOf" srcId="{5DE2FA91-14F6-47C0-8AC7-CF249E358C7A}" destId="{3D8B2EA5-7AA6-4392-AEAB-96E86F55FE47}" srcOrd="0" destOrd="0" presId="urn:microsoft.com/office/officeart/2005/8/layout/hierarchy4"/>
    <dgm:cxn modelId="{56D6DE97-B920-4E81-9E14-2C05B2874FF6}" srcId="{956CACA4-9838-4C55-A916-30EFBB919C6F}" destId="{DB1AB9F1-4A2C-400E-857D-88ACFC40AFEF}" srcOrd="0" destOrd="0" parTransId="{41149E0E-783A-431B-B32B-D107475F5341}" sibTransId="{69B9FD43-63D4-4488-A373-3419F62B9527}"/>
    <dgm:cxn modelId="{E67FA5D0-C3BD-4933-9EE6-472BEB09B9A3}" srcId="{DB1AB9F1-4A2C-400E-857D-88ACFC40AFEF}" destId="{55496506-B177-4851-B4AA-7DC114BADAD4}" srcOrd="1" destOrd="0" parTransId="{5B72A8B3-7364-4463-BCEC-5E5925C691E7}" sibTransId="{94D557D1-EFB6-45E1-AD48-952922E922FF}"/>
    <dgm:cxn modelId="{A8BBB697-A42D-4C6D-AFAF-A2F88521027D}" type="presOf" srcId="{956CACA4-9838-4C55-A916-30EFBB919C6F}" destId="{6E59EC88-A08F-4281-97FF-2AAC91386202}" srcOrd="0" destOrd="0" presId="urn:microsoft.com/office/officeart/2005/8/layout/hierarchy4"/>
    <dgm:cxn modelId="{DEBCBFD5-89AF-452C-9521-59F0EB16847E}" type="presOf" srcId="{39776BAB-61D6-46D6-9685-6D6353FF3453}" destId="{734C2F13-ABC6-42CC-B60A-8D1F206EFF09}" srcOrd="0" destOrd="0" presId="urn:microsoft.com/office/officeart/2005/8/layout/hierarchy4"/>
    <dgm:cxn modelId="{CE1F4224-9ED0-44B3-9DFF-5A59BD160EA3}" srcId="{746AC8D0-89BF-441D-9EF8-A6DE37C70474}" destId="{39776BAB-61D6-46D6-9685-6D6353FF3453}" srcOrd="1" destOrd="0" parTransId="{E97C31B1-B0DF-4758-8FC9-225F0638EDF1}" sibTransId="{64686B0E-79BA-4B13-8503-46C993875B45}"/>
    <dgm:cxn modelId="{C1155639-AB0D-4DBA-A715-5EB835D2D224}" type="presOf" srcId="{DB1AB9F1-4A2C-400E-857D-88ACFC40AFEF}" destId="{8103B44A-BFAC-476E-8058-A4471CBF257D}" srcOrd="0" destOrd="0" presId="urn:microsoft.com/office/officeart/2005/8/layout/hierarchy4"/>
    <dgm:cxn modelId="{F226BC9C-942A-456E-BEDA-04DDB781D153}" srcId="{DB1AB9F1-4A2C-400E-857D-88ACFC40AFEF}" destId="{746AC8D0-89BF-441D-9EF8-A6DE37C70474}" srcOrd="0" destOrd="0" parTransId="{D0C2490A-E5EA-4AC5-AAB4-35D66774AAF9}" sibTransId="{02547E5F-281F-4107-8118-F70FD3980597}"/>
    <dgm:cxn modelId="{D892EE37-689D-43A7-99A7-FF44CBD013B4}" srcId="{55496506-B177-4851-B4AA-7DC114BADAD4}" destId="{5DE2FA91-14F6-47C0-8AC7-CF249E358C7A}" srcOrd="0" destOrd="0" parTransId="{FF5DC017-C308-44CA-9258-BD7D73B2F5BD}" sibTransId="{C2AB3E62-6E26-42B1-B9AA-6FAE114F13D6}"/>
    <dgm:cxn modelId="{B6AD2F19-F453-4583-9AEC-39D9B02BB2AB}" type="presOf" srcId="{55496506-B177-4851-B4AA-7DC114BADAD4}" destId="{66E684C6-17AF-43AD-A202-0F4EA09F7572}" srcOrd="0" destOrd="0" presId="urn:microsoft.com/office/officeart/2005/8/layout/hierarchy4"/>
    <dgm:cxn modelId="{BBCB9210-7DD4-469C-B4F3-108FE9AB06FB}" type="presOf" srcId="{746AC8D0-89BF-441D-9EF8-A6DE37C70474}" destId="{3B013C7E-82A0-4DB3-B67B-0239CECFF15F}" srcOrd="0" destOrd="0" presId="urn:microsoft.com/office/officeart/2005/8/layout/hierarchy4"/>
    <dgm:cxn modelId="{8E1F7EB5-387F-43E0-B8F6-66F4A8E6A8E5}" type="presOf" srcId="{8797E55D-62F1-4A6E-A890-A2FD39789EC8}" destId="{EC5FB4E7-D0EC-4BAA-8B80-A5135C2AB293}" srcOrd="0" destOrd="0" presId="urn:microsoft.com/office/officeart/2005/8/layout/hierarchy4"/>
    <dgm:cxn modelId="{62B8E3C2-B3DC-4FAA-9D22-392D63CD245C}" srcId="{746AC8D0-89BF-441D-9EF8-A6DE37C70474}" destId="{8797E55D-62F1-4A6E-A890-A2FD39789EC8}" srcOrd="0" destOrd="0" parTransId="{AA55522C-5454-4B6D-B4C8-036F8D98421F}" sibTransId="{FFB5DAAB-295F-43E6-B92E-C65AC88A671E}"/>
    <dgm:cxn modelId="{549D07F9-8E4C-4506-9450-8DF3DDEB0474}" type="presParOf" srcId="{6E59EC88-A08F-4281-97FF-2AAC91386202}" destId="{B44082F4-AAFD-42EA-BA25-BF729595AA12}" srcOrd="0" destOrd="0" presId="urn:microsoft.com/office/officeart/2005/8/layout/hierarchy4"/>
    <dgm:cxn modelId="{1C21B7F4-45A2-4EA9-AD1F-DA7297C649AB}" type="presParOf" srcId="{B44082F4-AAFD-42EA-BA25-BF729595AA12}" destId="{8103B44A-BFAC-476E-8058-A4471CBF257D}" srcOrd="0" destOrd="0" presId="urn:microsoft.com/office/officeart/2005/8/layout/hierarchy4"/>
    <dgm:cxn modelId="{E91C7FCE-9830-41E8-8B04-7622F304C45F}" type="presParOf" srcId="{B44082F4-AAFD-42EA-BA25-BF729595AA12}" destId="{4FC963D9-3278-4F42-99B7-91C2C770D2EB}" srcOrd="1" destOrd="0" presId="urn:microsoft.com/office/officeart/2005/8/layout/hierarchy4"/>
    <dgm:cxn modelId="{546F7F4B-0D27-4E31-AE84-4621EEE06E69}" type="presParOf" srcId="{B44082F4-AAFD-42EA-BA25-BF729595AA12}" destId="{CFD015F9-E6FD-49AC-B6F2-1D4098FF87F6}" srcOrd="2" destOrd="0" presId="urn:microsoft.com/office/officeart/2005/8/layout/hierarchy4"/>
    <dgm:cxn modelId="{EB4CB661-BC67-42EF-B514-BF3366B04A63}" type="presParOf" srcId="{CFD015F9-E6FD-49AC-B6F2-1D4098FF87F6}" destId="{DFF07F33-DEA3-43BA-98C6-6AB1CF3012D9}" srcOrd="0" destOrd="0" presId="urn:microsoft.com/office/officeart/2005/8/layout/hierarchy4"/>
    <dgm:cxn modelId="{072CB228-EB6F-44D5-8DDA-C518297DA208}" type="presParOf" srcId="{DFF07F33-DEA3-43BA-98C6-6AB1CF3012D9}" destId="{3B013C7E-82A0-4DB3-B67B-0239CECFF15F}" srcOrd="0" destOrd="0" presId="urn:microsoft.com/office/officeart/2005/8/layout/hierarchy4"/>
    <dgm:cxn modelId="{6E688B0C-3377-4DFF-8E3C-EDCE62858A51}" type="presParOf" srcId="{DFF07F33-DEA3-43BA-98C6-6AB1CF3012D9}" destId="{B9BE28C6-3706-4D88-ACA6-F16FC62728AA}" srcOrd="1" destOrd="0" presId="urn:microsoft.com/office/officeart/2005/8/layout/hierarchy4"/>
    <dgm:cxn modelId="{B6008CDE-85E1-4995-88A3-7BB528EFED99}" type="presParOf" srcId="{DFF07F33-DEA3-43BA-98C6-6AB1CF3012D9}" destId="{3D438814-823E-4332-B788-864828F7A876}" srcOrd="2" destOrd="0" presId="urn:microsoft.com/office/officeart/2005/8/layout/hierarchy4"/>
    <dgm:cxn modelId="{BFA05B5A-EFEA-4482-89D8-F6AB033EC778}" type="presParOf" srcId="{3D438814-823E-4332-B788-864828F7A876}" destId="{2EF416A5-36D9-459B-89D5-1490C483C862}" srcOrd="0" destOrd="0" presId="urn:microsoft.com/office/officeart/2005/8/layout/hierarchy4"/>
    <dgm:cxn modelId="{624519A7-7C0E-498A-8F2A-8AE3762CDE96}" type="presParOf" srcId="{2EF416A5-36D9-459B-89D5-1490C483C862}" destId="{EC5FB4E7-D0EC-4BAA-8B80-A5135C2AB293}" srcOrd="0" destOrd="0" presId="urn:microsoft.com/office/officeart/2005/8/layout/hierarchy4"/>
    <dgm:cxn modelId="{31A2D73C-23C9-4F2B-8DD2-B602F1EC4B16}" type="presParOf" srcId="{2EF416A5-36D9-459B-89D5-1490C483C862}" destId="{39B44C85-8BFF-4125-81B9-E3B44BC14BE8}" srcOrd="1" destOrd="0" presId="urn:microsoft.com/office/officeart/2005/8/layout/hierarchy4"/>
    <dgm:cxn modelId="{B2897699-ABA3-4E49-92E8-96A2843DFA54}" type="presParOf" srcId="{3D438814-823E-4332-B788-864828F7A876}" destId="{056CBDD1-D670-4542-B8A7-79F8D024632D}" srcOrd="1" destOrd="0" presId="urn:microsoft.com/office/officeart/2005/8/layout/hierarchy4"/>
    <dgm:cxn modelId="{9ABBE499-C571-4F7C-930C-3A5B88C50AEF}" type="presParOf" srcId="{3D438814-823E-4332-B788-864828F7A876}" destId="{56C4B58A-ED3A-42B4-934E-7A4F8DAC34DA}" srcOrd="2" destOrd="0" presId="urn:microsoft.com/office/officeart/2005/8/layout/hierarchy4"/>
    <dgm:cxn modelId="{A8FEBC76-7B2A-4E92-BBE9-0B6796632B90}" type="presParOf" srcId="{56C4B58A-ED3A-42B4-934E-7A4F8DAC34DA}" destId="{734C2F13-ABC6-42CC-B60A-8D1F206EFF09}" srcOrd="0" destOrd="0" presId="urn:microsoft.com/office/officeart/2005/8/layout/hierarchy4"/>
    <dgm:cxn modelId="{A0A210A2-6EBE-478E-BE28-7C4A93961FE5}" type="presParOf" srcId="{56C4B58A-ED3A-42B4-934E-7A4F8DAC34DA}" destId="{27B8B974-EF6C-4611-ABB7-618C7094A8C8}" srcOrd="1" destOrd="0" presId="urn:microsoft.com/office/officeart/2005/8/layout/hierarchy4"/>
    <dgm:cxn modelId="{184CEF79-AC30-4986-8E06-939962597E29}" type="presParOf" srcId="{CFD015F9-E6FD-49AC-B6F2-1D4098FF87F6}" destId="{EBA445CD-2408-4BEE-8A5E-36A7BA437DD6}" srcOrd="1" destOrd="0" presId="urn:microsoft.com/office/officeart/2005/8/layout/hierarchy4"/>
    <dgm:cxn modelId="{6C969645-628D-4969-8502-3E78ACD66FD6}" type="presParOf" srcId="{CFD015F9-E6FD-49AC-B6F2-1D4098FF87F6}" destId="{3FA1BB0B-F832-40E6-8376-B9D840F0BF61}" srcOrd="2" destOrd="0" presId="urn:microsoft.com/office/officeart/2005/8/layout/hierarchy4"/>
    <dgm:cxn modelId="{A6B77D58-EF84-4830-8406-C5C8D134089D}" type="presParOf" srcId="{3FA1BB0B-F832-40E6-8376-B9D840F0BF61}" destId="{66E684C6-17AF-43AD-A202-0F4EA09F7572}" srcOrd="0" destOrd="0" presId="urn:microsoft.com/office/officeart/2005/8/layout/hierarchy4"/>
    <dgm:cxn modelId="{91C99FC1-5332-457F-9E7A-5336E23BDEAB}" type="presParOf" srcId="{3FA1BB0B-F832-40E6-8376-B9D840F0BF61}" destId="{5308E1E7-1940-4AA8-A091-6C0583623B04}" srcOrd="1" destOrd="0" presId="urn:microsoft.com/office/officeart/2005/8/layout/hierarchy4"/>
    <dgm:cxn modelId="{FC717BF6-0EA9-4C65-B0E0-39BB46F285F9}" type="presParOf" srcId="{3FA1BB0B-F832-40E6-8376-B9D840F0BF61}" destId="{DB79FC79-9ED8-4952-A1A4-03BBC28995C8}" srcOrd="2" destOrd="0" presId="urn:microsoft.com/office/officeart/2005/8/layout/hierarchy4"/>
    <dgm:cxn modelId="{9EF81832-48EB-453B-9E24-CDCFEAD1D9D2}" type="presParOf" srcId="{DB79FC79-9ED8-4952-A1A4-03BBC28995C8}" destId="{D231DACB-7B8A-42BB-9E04-BA236BB11CA9}" srcOrd="0" destOrd="0" presId="urn:microsoft.com/office/officeart/2005/8/layout/hierarchy4"/>
    <dgm:cxn modelId="{53CB11AC-3FA7-4663-ABEC-D0CAD4593456}" type="presParOf" srcId="{D231DACB-7B8A-42BB-9E04-BA236BB11CA9}" destId="{3D8B2EA5-7AA6-4392-AEAB-96E86F55FE47}" srcOrd="0" destOrd="0" presId="urn:microsoft.com/office/officeart/2005/8/layout/hierarchy4"/>
    <dgm:cxn modelId="{99CC210C-D4AB-45D0-99D4-9318A5A1DDB7}" type="presParOf" srcId="{D231DACB-7B8A-42BB-9E04-BA236BB11CA9}" destId="{86F36466-57C3-4C2E-A2E5-F8935655BF7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A75AB9-7C4E-4B29-8B85-7A6ADEA96054}" type="doc">
      <dgm:prSet loTypeId="urn:microsoft.com/office/officeart/2005/8/layout/hierarchy4" loCatId="list" qsTypeId="urn:microsoft.com/office/officeart/2005/8/quickstyle/3d9" qsCatId="3D" csTypeId="urn:microsoft.com/office/officeart/2005/8/colors/colorful5" csCatId="colorful" phldr="1"/>
      <dgm:spPr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F5DF3E6F-1D99-4580-809D-60B2BDDF45C5}">
      <dgm:prSet phldrT="[Текст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uk-UA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при умові</a:t>
          </a:r>
          <a:endParaRPr lang="ru-RU" sz="8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7219F438-A856-4C7F-81F7-9AC640B575D7}" type="parTrans" cxnId="{3E079835-857A-4EED-A5AB-25372E8DF0CC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5D043F29-18B9-40B0-BB35-D01D4842C128}" type="sibTrans" cxnId="{3E079835-857A-4EED-A5AB-25372E8DF0CC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120630C4-C9E9-4CF2-A7AD-439A2739AE2B}">
      <dgm:prSet phldrT="[Текст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uk-UA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у разі</a:t>
          </a:r>
          <a:endParaRPr lang="ru-RU" sz="8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94A1EF88-4D4C-42EE-B29B-1FE0CA951A60}" type="parTrans" cxnId="{EB9009AE-E95F-46CF-A988-B043AACD847B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57219748-A64E-4562-8640-C3531C5A361F}" type="sibTrans" cxnId="{EB9009AE-E95F-46CF-A988-B043AACD847B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174FA952-EA46-4536-B09C-78114F9C76CD}">
      <dgm:prSet phldrT="[Текст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uk-UA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без</a:t>
          </a:r>
          <a:endParaRPr lang="ru-RU" sz="8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83DBBCAD-2694-44BD-848E-49F029243453}" type="parTrans" cxnId="{2829DD4E-62CC-4797-8DFC-38DE85F38013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4B00FBD1-9AB7-45A8-ABA4-FDC00BBC91D7}" type="sibTrans" cxnId="{2829DD4E-62CC-4797-8DFC-38DE85F38013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F11270A3-947D-4168-8755-CA8819D33094}">
      <dgm:prSet phldrT="[Текст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uk-UA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з</a:t>
          </a:r>
          <a:endParaRPr lang="ru-RU" sz="8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51A7EDC5-39AA-4135-A2A1-936959AEC362}" type="parTrans" cxnId="{722629FD-2FAE-4CF9-AFF6-8ED14DFE6AC7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705C958A-8B3F-4003-B194-DFB0CC88BF6C}" type="sibTrans" cxnId="{722629FD-2FAE-4CF9-AFF6-8ED14DFE6AC7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791BA714-ECED-401F-997C-4E8E9BAEEF7F}">
      <dgm:prSet phldrT="[Текст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uk-UA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при</a:t>
          </a:r>
          <a:endParaRPr lang="ru-RU" sz="8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F01C53D4-9562-4966-A18C-108079D1E9F8}" type="parTrans" cxnId="{0628C0F0-E2A7-4618-882A-580270B07E3F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0AD2F325-53CD-4146-A330-A4D3A21F7B1B}" type="sibTrans" cxnId="{0628C0F0-E2A7-4618-882A-580270B07E3F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8EE82745-B75D-413C-9BCC-9D65B4879BB6}">
      <dgm:prSet phldrT="[Текст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uk-UA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у(в)</a:t>
          </a:r>
        </a:p>
      </dgm:t>
    </dgm:pt>
    <dgm:pt modelId="{413B6F00-B141-42D8-BE8E-40C1A57523D2}" type="parTrans" cxnId="{AC4E2AB5-27C5-4D82-9E82-7FADCB71B079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1253CA2A-ACF7-4973-88FC-6CDBEB5FF9D4}" type="sibTrans" cxnId="{AC4E2AB5-27C5-4D82-9E82-7FADCB71B079}">
      <dgm:prSet/>
      <dgm:spPr/>
      <dgm:t>
        <a:bodyPr/>
        <a:lstStyle/>
        <a:p>
          <a:endParaRPr lang="ru-RU" sz="8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68136712-B6B6-4D59-837F-E71D9A529D0A}" type="pres">
      <dgm:prSet presAssocID="{07A75AB9-7C4E-4B29-8B85-7A6ADEA9605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889FA2-B8C5-46EF-8382-562AB0E8FE1E}" type="pres">
      <dgm:prSet presAssocID="{F5DF3E6F-1D99-4580-809D-60B2BDDF45C5}" presName="vertOn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A0EA7123-F7DC-4013-ADFE-EE36DD1AD433}" type="pres">
      <dgm:prSet presAssocID="{F5DF3E6F-1D99-4580-809D-60B2BDDF45C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72D564-9A4E-4ED5-B265-CC64ABA58F7E}" type="pres">
      <dgm:prSet presAssocID="{F5DF3E6F-1D99-4580-809D-60B2BDDF45C5}" presName="parTransOn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D4B211A3-39B5-4B3C-81B1-D7EDD34AE25C}" type="pres">
      <dgm:prSet presAssocID="{F5DF3E6F-1D99-4580-809D-60B2BDDF45C5}" presName="horzOn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568566D2-4790-4DCB-9FCE-8E59F93DC128}" type="pres">
      <dgm:prSet presAssocID="{120630C4-C9E9-4CF2-A7AD-439A2739AE2B}" presName="vertTwo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7C827512-0838-4680-A546-ED9C5040A12E}" type="pres">
      <dgm:prSet presAssocID="{120630C4-C9E9-4CF2-A7AD-439A2739AE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B4727B-E56F-48DF-862F-B7384073EBD8}" type="pres">
      <dgm:prSet presAssocID="{120630C4-C9E9-4CF2-A7AD-439A2739AE2B}" presName="parTransTwo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42A60F14-1C84-4049-916B-2A3C635FEE6E}" type="pres">
      <dgm:prSet presAssocID="{120630C4-C9E9-4CF2-A7AD-439A2739AE2B}" presName="horzTwo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F143051D-1A0C-4CD8-9604-E27C0DC92DA3}" type="pres">
      <dgm:prSet presAssocID="{174FA952-EA46-4536-B09C-78114F9C76CD}" presName="vertThre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A07D9715-E0B3-4CC9-9F3C-127D2C1E52AD}" type="pres">
      <dgm:prSet presAssocID="{174FA952-EA46-4536-B09C-78114F9C76CD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DEA0F-A7BF-4220-BF62-69716AD19E9D}" type="pres">
      <dgm:prSet presAssocID="{174FA952-EA46-4536-B09C-78114F9C76CD}" presName="horzThre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2C7F7DF4-F38F-4BF0-8418-96FA975412C9}" type="pres">
      <dgm:prSet presAssocID="{4B00FBD1-9AB7-45A8-ABA4-FDC00BBC91D7}" presName="sibSpaceThre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FAB38586-650C-4561-BC93-83C1585CE2DD}" type="pres">
      <dgm:prSet presAssocID="{F11270A3-947D-4168-8755-CA8819D33094}" presName="vertThre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16D5E80C-94F7-48EE-87A0-A68E4F38D1FF}" type="pres">
      <dgm:prSet presAssocID="{F11270A3-947D-4168-8755-CA8819D3309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15FB2-32E4-412A-8611-37279C3E097E}" type="pres">
      <dgm:prSet presAssocID="{F11270A3-947D-4168-8755-CA8819D33094}" presName="horzThre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6FC2C194-9B98-48A2-84C0-340CD7C1396D}" type="pres">
      <dgm:prSet presAssocID="{57219748-A64E-4562-8640-C3531C5A361F}" presName="sibSpaceTwo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1ED7E614-EFE1-461E-BB20-C205D37A47EB}" type="pres">
      <dgm:prSet presAssocID="{791BA714-ECED-401F-997C-4E8E9BAEEF7F}" presName="vertTwo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B5ECF318-2728-4892-B647-CC38B7FA3F68}" type="pres">
      <dgm:prSet presAssocID="{791BA714-ECED-401F-997C-4E8E9BAEEF7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0A24B4-FE9E-4620-A740-F51C136821F9}" type="pres">
      <dgm:prSet presAssocID="{791BA714-ECED-401F-997C-4E8E9BAEEF7F}" presName="parTransTwo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20B948A4-C5FE-4617-B537-758AA0942F4E}" type="pres">
      <dgm:prSet presAssocID="{791BA714-ECED-401F-997C-4E8E9BAEEF7F}" presName="horzTwo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643850A1-4EE7-4943-9BAB-CFB63F10D613}" type="pres">
      <dgm:prSet presAssocID="{8EE82745-B75D-413C-9BCC-9D65B4879BB6}" presName="vertThre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  <dgm:pt modelId="{540B845C-3C3A-4F36-80BD-263AF2E2D6D3}" type="pres">
      <dgm:prSet presAssocID="{8EE82745-B75D-413C-9BCC-9D65B4879BB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02ABC-F1C8-4A8D-A57B-418513C001B5}" type="pres">
      <dgm:prSet presAssocID="{8EE82745-B75D-413C-9BCC-9D65B4879BB6}" presName="horzThre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gm:spPr>
    </dgm:pt>
  </dgm:ptLst>
  <dgm:cxnLst>
    <dgm:cxn modelId="{F4EEA987-58BA-45D5-A61F-8191CDB3B405}" type="presOf" srcId="{120630C4-C9E9-4CF2-A7AD-439A2739AE2B}" destId="{7C827512-0838-4680-A546-ED9C5040A12E}" srcOrd="0" destOrd="0" presId="urn:microsoft.com/office/officeart/2005/8/layout/hierarchy4"/>
    <dgm:cxn modelId="{0DD01EF1-7395-4F97-A551-C70BEF1D342E}" type="presOf" srcId="{F5DF3E6F-1D99-4580-809D-60B2BDDF45C5}" destId="{A0EA7123-F7DC-4013-ADFE-EE36DD1AD433}" srcOrd="0" destOrd="0" presId="urn:microsoft.com/office/officeart/2005/8/layout/hierarchy4"/>
    <dgm:cxn modelId="{E65A1499-A5E1-4A8B-ADD7-3CD1B0FE2C7A}" type="presOf" srcId="{07A75AB9-7C4E-4B29-8B85-7A6ADEA96054}" destId="{68136712-B6B6-4D59-837F-E71D9A529D0A}" srcOrd="0" destOrd="0" presId="urn:microsoft.com/office/officeart/2005/8/layout/hierarchy4"/>
    <dgm:cxn modelId="{0628C0F0-E2A7-4618-882A-580270B07E3F}" srcId="{F5DF3E6F-1D99-4580-809D-60B2BDDF45C5}" destId="{791BA714-ECED-401F-997C-4E8E9BAEEF7F}" srcOrd="1" destOrd="0" parTransId="{F01C53D4-9562-4966-A18C-108079D1E9F8}" sibTransId="{0AD2F325-53CD-4146-A330-A4D3A21F7B1B}"/>
    <dgm:cxn modelId="{3E079835-857A-4EED-A5AB-25372E8DF0CC}" srcId="{07A75AB9-7C4E-4B29-8B85-7A6ADEA96054}" destId="{F5DF3E6F-1D99-4580-809D-60B2BDDF45C5}" srcOrd="0" destOrd="0" parTransId="{7219F438-A856-4C7F-81F7-9AC640B575D7}" sibTransId="{5D043F29-18B9-40B0-BB35-D01D4842C128}"/>
    <dgm:cxn modelId="{722629FD-2FAE-4CF9-AFF6-8ED14DFE6AC7}" srcId="{120630C4-C9E9-4CF2-A7AD-439A2739AE2B}" destId="{F11270A3-947D-4168-8755-CA8819D33094}" srcOrd="1" destOrd="0" parTransId="{51A7EDC5-39AA-4135-A2A1-936959AEC362}" sibTransId="{705C958A-8B3F-4003-B194-DFB0CC88BF6C}"/>
    <dgm:cxn modelId="{EB9009AE-E95F-46CF-A988-B043AACD847B}" srcId="{F5DF3E6F-1D99-4580-809D-60B2BDDF45C5}" destId="{120630C4-C9E9-4CF2-A7AD-439A2739AE2B}" srcOrd="0" destOrd="0" parTransId="{94A1EF88-4D4C-42EE-B29B-1FE0CA951A60}" sibTransId="{57219748-A64E-4562-8640-C3531C5A361F}"/>
    <dgm:cxn modelId="{AC4E2AB5-27C5-4D82-9E82-7FADCB71B079}" srcId="{791BA714-ECED-401F-997C-4E8E9BAEEF7F}" destId="{8EE82745-B75D-413C-9BCC-9D65B4879BB6}" srcOrd="0" destOrd="0" parTransId="{413B6F00-B141-42D8-BE8E-40C1A57523D2}" sibTransId="{1253CA2A-ACF7-4973-88FC-6CDBEB5FF9D4}"/>
    <dgm:cxn modelId="{029C57C2-2E1F-4A35-A1DC-BC253E0F2022}" type="presOf" srcId="{791BA714-ECED-401F-997C-4E8E9BAEEF7F}" destId="{B5ECF318-2728-4892-B647-CC38B7FA3F68}" srcOrd="0" destOrd="0" presId="urn:microsoft.com/office/officeart/2005/8/layout/hierarchy4"/>
    <dgm:cxn modelId="{555E9E2C-3A84-4699-8D4B-8ABC5835A250}" type="presOf" srcId="{174FA952-EA46-4536-B09C-78114F9C76CD}" destId="{A07D9715-E0B3-4CC9-9F3C-127D2C1E52AD}" srcOrd="0" destOrd="0" presId="urn:microsoft.com/office/officeart/2005/8/layout/hierarchy4"/>
    <dgm:cxn modelId="{DB17CA9D-A7EB-45EE-8097-4B34CD8EB1A8}" type="presOf" srcId="{F11270A3-947D-4168-8755-CA8819D33094}" destId="{16D5E80C-94F7-48EE-87A0-A68E4F38D1FF}" srcOrd="0" destOrd="0" presId="urn:microsoft.com/office/officeart/2005/8/layout/hierarchy4"/>
    <dgm:cxn modelId="{BE0DB641-3EE3-4869-936F-9FE4413323D7}" type="presOf" srcId="{8EE82745-B75D-413C-9BCC-9D65B4879BB6}" destId="{540B845C-3C3A-4F36-80BD-263AF2E2D6D3}" srcOrd="0" destOrd="0" presId="urn:microsoft.com/office/officeart/2005/8/layout/hierarchy4"/>
    <dgm:cxn modelId="{2829DD4E-62CC-4797-8DFC-38DE85F38013}" srcId="{120630C4-C9E9-4CF2-A7AD-439A2739AE2B}" destId="{174FA952-EA46-4536-B09C-78114F9C76CD}" srcOrd="0" destOrd="0" parTransId="{83DBBCAD-2694-44BD-848E-49F029243453}" sibTransId="{4B00FBD1-9AB7-45A8-ABA4-FDC00BBC91D7}"/>
    <dgm:cxn modelId="{485D40AB-04EF-42DB-B304-77952E0EEEDA}" type="presParOf" srcId="{68136712-B6B6-4D59-837F-E71D9A529D0A}" destId="{BF889FA2-B8C5-46EF-8382-562AB0E8FE1E}" srcOrd="0" destOrd="0" presId="urn:microsoft.com/office/officeart/2005/8/layout/hierarchy4"/>
    <dgm:cxn modelId="{D2F282E6-27EF-4F3D-937E-50C8727FA711}" type="presParOf" srcId="{BF889FA2-B8C5-46EF-8382-562AB0E8FE1E}" destId="{A0EA7123-F7DC-4013-ADFE-EE36DD1AD433}" srcOrd="0" destOrd="0" presId="urn:microsoft.com/office/officeart/2005/8/layout/hierarchy4"/>
    <dgm:cxn modelId="{642E8710-61D3-4450-9EC3-8AB5AFAB226D}" type="presParOf" srcId="{BF889FA2-B8C5-46EF-8382-562AB0E8FE1E}" destId="{7772D564-9A4E-4ED5-B265-CC64ABA58F7E}" srcOrd="1" destOrd="0" presId="urn:microsoft.com/office/officeart/2005/8/layout/hierarchy4"/>
    <dgm:cxn modelId="{D20AC879-FB59-4D39-9902-1D98BBDBED1C}" type="presParOf" srcId="{BF889FA2-B8C5-46EF-8382-562AB0E8FE1E}" destId="{D4B211A3-39B5-4B3C-81B1-D7EDD34AE25C}" srcOrd="2" destOrd="0" presId="urn:microsoft.com/office/officeart/2005/8/layout/hierarchy4"/>
    <dgm:cxn modelId="{C569D016-ABE1-4DC8-BBBA-5D3B4A9BE33D}" type="presParOf" srcId="{D4B211A3-39B5-4B3C-81B1-D7EDD34AE25C}" destId="{568566D2-4790-4DCB-9FCE-8E59F93DC128}" srcOrd="0" destOrd="0" presId="urn:microsoft.com/office/officeart/2005/8/layout/hierarchy4"/>
    <dgm:cxn modelId="{9537BA9A-4980-4FFF-8E56-5A72851E46FD}" type="presParOf" srcId="{568566D2-4790-4DCB-9FCE-8E59F93DC128}" destId="{7C827512-0838-4680-A546-ED9C5040A12E}" srcOrd="0" destOrd="0" presId="urn:microsoft.com/office/officeart/2005/8/layout/hierarchy4"/>
    <dgm:cxn modelId="{1849005D-C3D7-4FEC-9EC9-01258FEE4AE8}" type="presParOf" srcId="{568566D2-4790-4DCB-9FCE-8E59F93DC128}" destId="{DEB4727B-E56F-48DF-862F-B7384073EBD8}" srcOrd="1" destOrd="0" presId="urn:microsoft.com/office/officeart/2005/8/layout/hierarchy4"/>
    <dgm:cxn modelId="{935587A1-5560-4956-B095-A327C103DF96}" type="presParOf" srcId="{568566D2-4790-4DCB-9FCE-8E59F93DC128}" destId="{42A60F14-1C84-4049-916B-2A3C635FEE6E}" srcOrd="2" destOrd="0" presId="urn:microsoft.com/office/officeart/2005/8/layout/hierarchy4"/>
    <dgm:cxn modelId="{5F9B1D0E-8C71-47EF-A04E-7995B776623A}" type="presParOf" srcId="{42A60F14-1C84-4049-916B-2A3C635FEE6E}" destId="{F143051D-1A0C-4CD8-9604-E27C0DC92DA3}" srcOrd="0" destOrd="0" presId="urn:microsoft.com/office/officeart/2005/8/layout/hierarchy4"/>
    <dgm:cxn modelId="{3F99E14D-5F97-4995-82B4-C8D9F3CBB619}" type="presParOf" srcId="{F143051D-1A0C-4CD8-9604-E27C0DC92DA3}" destId="{A07D9715-E0B3-4CC9-9F3C-127D2C1E52AD}" srcOrd="0" destOrd="0" presId="urn:microsoft.com/office/officeart/2005/8/layout/hierarchy4"/>
    <dgm:cxn modelId="{802EA679-BD68-4C68-904F-C2F72D777D0D}" type="presParOf" srcId="{F143051D-1A0C-4CD8-9604-E27C0DC92DA3}" destId="{989DEA0F-A7BF-4220-BF62-69716AD19E9D}" srcOrd="1" destOrd="0" presId="urn:microsoft.com/office/officeart/2005/8/layout/hierarchy4"/>
    <dgm:cxn modelId="{24428323-0CE8-4F90-AEDF-C0551734F54E}" type="presParOf" srcId="{42A60F14-1C84-4049-916B-2A3C635FEE6E}" destId="{2C7F7DF4-F38F-4BF0-8418-96FA975412C9}" srcOrd="1" destOrd="0" presId="urn:microsoft.com/office/officeart/2005/8/layout/hierarchy4"/>
    <dgm:cxn modelId="{32192799-4665-40AC-BA1C-A643CE36B124}" type="presParOf" srcId="{42A60F14-1C84-4049-916B-2A3C635FEE6E}" destId="{FAB38586-650C-4561-BC93-83C1585CE2DD}" srcOrd="2" destOrd="0" presId="urn:microsoft.com/office/officeart/2005/8/layout/hierarchy4"/>
    <dgm:cxn modelId="{C202D539-90AA-4E3A-9EF3-1E9CDBBCE10F}" type="presParOf" srcId="{FAB38586-650C-4561-BC93-83C1585CE2DD}" destId="{16D5E80C-94F7-48EE-87A0-A68E4F38D1FF}" srcOrd="0" destOrd="0" presId="urn:microsoft.com/office/officeart/2005/8/layout/hierarchy4"/>
    <dgm:cxn modelId="{61FDF9C5-746A-453B-81DE-FD942F5953FB}" type="presParOf" srcId="{FAB38586-650C-4561-BC93-83C1585CE2DD}" destId="{7DC15FB2-32E4-412A-8611-37279C3E097E}" srcOrd="1" destOrd="0" presId="urn:microsoft.com/office/officeart/2005/8/layout/hierarchy4"/>
    <dgm:cxn modelId="{FA33A90B-74F4-42B4-BF69-1BB117F268A9}" type="presParOf" srcId="{D4B211A3-39B5-4B3C-81B1-D7EDD34AE25C}" destId="{6FC2C194-9B98-48A2-84C0-340CD7C1396D}" srcOrd="1" destOrd="0" presId="urn:microsoft.com/office/officeart/2005/8/layout/hierarchy4"/>
    <dgm:cxn modelId="{70AE8E74-D14D-46B4-9B4F-1CC2B4E8873B}" type="presParOf" srcId="{D4B211A3-39B5-4B3C-81B1-D7EDD34AE25C}" destId="{1ED7E614-EFE1-461E-BB20-C205D37A47EB}" srcOrd="2" destOrd="0" presId="urn:microsoft.com/office/officeart/2005/8/layout/hierarchy4"/>
    <dgm:cxn modelId="{79DB8ACD-528E-47C6-9A4C-27CFE5C35D1C}" type="presParOf" srcId="{1ED7E614-EFE1-461E-BB20-C205D37A47EB}" destId="{B5ECF318-2728-4892-B647-CC38B7FA3F68}" srcOrd="0" destOrd="0" presId="urn:microsoft.com/office/officeart/2005/8/layout/hierarchy4"/>
    <dgm:cxn modelId="{1608FD40-4E51-48F1-9A0D-FE569049C090}" type="presParOf" srcId="{1ED7E614-EFE1-461E-BB20-C205D37A47EB}" destId="{380A24B4-FE9E-4620-A740-F51C136821F9}" srcOrd="1" destOrd="0" presId="urn:microsoft.com/office/officeart/2005/8/layout/hierarchy4"/>
    <dgm:cxn modelId="{F7A65C70-8335-47FF-BC89-7D0EB27933FC}" type="presParOf" srcId="{1ED7E614-EFE1-461E-BB20-C205D37A47EB}" destId="{20B948A4-C5FE-4617-B537-758AA0942F4E}" srcOrd="2" destOrd="0" presId="urn:microsoft.com/office/officeart/2005/8/layout/hierarchy4"/>
    <dgm:cxn modelId="{036C6B3D-1601-40C9-B171-CD6FA752B6D6}" type="presParOf" srcId="{20B948A4-C5FE-4617-B537-758AA0942F4E}" destId="{643850A1-4EE7-4943-9BAB-CFB63F10D613}" srcOrd="0" destOrd="0" presId="urn:microsoft.com/office/officeart/2005/8/layout/hierarchy4"/>
    <dgm:cxn modelId="{4F2B70C8-17EB-4DF2-97A0-829EBD36BAEF}" type="presParOf" srcId="{643850A1-4EE7-4943-9BAB-CFB63F10D613}" destId="{540B845C-3C3A-4F36-80BD-263AF2E2D6D3}" srcOrd="0" destOrd="0" presId="urn:microsoft.com/office/officeart/2005/8/layout/hierarchy4"/>
    <dgm:cxn modelId="{4B0E36B1-0E33-42DE-9139-CDA36A95A0A4}" type="presParOf" srcId="{643850A1-4EE7-4943-9BAB-CFB63F10D613}" destId="{DB102ABC-F1C8-4A8D-A57B-418513C001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8A8918-79CE-44E7-83B5-539C0134D5BB}" type="doc">
      <dgm:prSet loTypeId="urn:microsoft.com/office/officeart/2005/8/layout/hierarchy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C17F1B6-F6F3-4238-AE3C-C711D6DE214D}">
      <dgm:prSet phldrT="[Текст]" custT="1"/>
      <dgm:spPr/>
      <dgm:t>
        <a:bodyPr/>
        <a:lstStyle/>
        <a:p>
          <a:r>
            <a: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незалежно від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D9F6BB53-141F-481D-A1AB-1E0E34A799F0}" type="parTrans" cxnId="{2CA7FC54-8655-4A32-B089-3D8E31B03BAE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C9FF13CF-1E13-4406-9311-650E58BBED28}" type="sibTrans" cxnId="{2CA7FC54-8655-4A32-B089-3D8E31B03BAE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45B8EB71-8457-4A54-857B-4E672EA72127}">
      <dgm:prSet phldrT="[Текст]" custT="1"/>
      <dgm:spPr/>
      <dgm:t>
        <a:bodyPr/>
        <a:lstStyle/>
        <a:p>
          <a:r>
            <a: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на противагу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67C6AC3F-14BC-4C7A-9FD0-08701C378DB0}" type="parTrans" cxnId="{A51EE7EF-8554-4C3C-9F27-BA9690F4AF79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E533C546-58DE-4485-AFCC-B7FAAB266994}" type="sibTrans" cxnId="{A51EE7EF-8554-4C3C-9F27-BA9690F4AF79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F9965D88-4B70-494C-96C1-419975F0364A}">
      <dgm:prSet phldrT="[Текст]" custT="1"/>
      <dgm:spPr/>
      <dgm:t>
        <a:bodyPr/>
        <a:lstStyle/>
        <a:p>
          <a:r>
            <a: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у розріз з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275A7E44-EBE0-47B7-BE18-8A3620895D26}" type="parTrans" cxnId="{BC645885-68E2-4831-B195-2544413CEF19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2EFB3AAB-A344-4411-B8D1-5C08F74D6199}" type="sibTrans" cxnId="{BC645885-68E2-4831-B195-2544413CEF19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8F9EFDCC-4B73-4CA6-9B4D-74454060CF6A}">
      <dgm:prSet phldrT="[Текст]" custT="1"/>
      <dgm:spPr/>
      <dgm:t>
        <a:bodyPr/>
        <a:lstStyle/>
        <a:p>
          <a:r>
            <a:rPr lang="uk-UA" sz="4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при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57EED588-2D88-40A4-80CE-AA52BB4493B1}" type="parTrans" cxnId="{0AEC6351-EF22-4692-B567-1E38918AE826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6B6126C2-6539-42D4-92F8-9915B7E6B6EB}" type="sibTrans" cxnId="{0AEC6351-EF22-4692-B567-1E38918AE826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A7F6192F-77A6-45CB-B16B-DF131C76BD1D}">
      <dgm:prSet phldrT="[Текст]" custT="1"/>
      <dgm:spPr/>
      <dgm:t>
        <a:bodyPr/>
        <a:lstStyle/>
        <a:p>
          <a:r>
            <a: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всупереч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34E53C6B-4570-44EF-8704-E32EB3FD00BC}" type="sibTrans" cxnId="{9DBDE43D-01C0-4C7A-9451-3785B86135DD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298D4F10-248A-40C5-9BC4-E2D76EC8F1F5}" type="parTrans" cxnId="{9DBDE43D-01C0-4C7A-9451-3785B86135DD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71149F64-564E-43B4-BEAF-E9879652C832}">
      <dgm:prSet phldrT="[Текст]" custT="1"/>
      <dgm:spPr/>
      <dgm:t>
        <a:bodyPr/>
        <a:lstStyle/>
        <a:p>
          <a:r>
            <a: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наперекір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E09AEF81-E963-43DF-8E9B-A782E6A7A0C7}" type="sibTrans" cxnId="{3B8CDF67-B194-4794-9154-64100FAEA0C7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C1710CCB-A8A9-451B-AAF5-2B29034F4AFB}" type="parTrans" cxnId="{3B8CDF67-B194-4794-9154-64100FAEA0C7}">
      <dgm:prSet/>
      <dgm:spPr/>
      <dgm:t>
        <a:bodyPr/>
        <a:lstStyle/>
        <a:p>
          <a:endParaRPr lang="ru-RU" sz="4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229B95FA-257D-4D9D-B1A0-5328C979FF92}" type="pres">
      <dgm:prSet presAssocID="{C38A8918-79CE-44E7-83B5-539C0134D5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DDDA0A-02D9-4ED6-B9F5-38CA48A35227}" type="pres">
      <dgm:prSet presAssocID="{2C17F1B6-F6F3-4238-AE3C-C711D6DE214D}" presName="vertOne" presStyleCnt="0"/>
      <dgm:spPr/>
    </dgm:pt>
    <dgm:pt modelId="{5D249279-52A0-4F0E-889B-B0BDFD8315D3}" type="pres">
      <dgm:prSet presAssocID="{2C17F1B6-F6F3-4238-AE3C-C711D6DE214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D0C8E8-0E02-4C7B-BDE0-A08791AC361A}" type="pres">
      <dgm:prSet presAssocID="{2C17F1B6-F6F3-4238-AE3C-C711D6DE214D}" presName="parTransOne" presStyleCnt="0"/>
      <dgm:spPr/>
    </dgm:pt>
    <dgm:pt modelId="{EEA1D0C7-CD99-427E-86FD-92DB9BDC9BB1}" type="pres">
      <dgm:prSet presAssocID="{2C17F1B6-F6F3-4238-AE3C-C711D6DE214D}" presName="horzOne" presStyleCnt="0"/>
      <dgm:spPr/>
    </dgm:pt>
    <dgm:pt modelId="{525684F7-09A9-4E2A-B5F5-336188DBFFE2}" type="pres">
      <dgm:prSet presAssocID="{45B8EB71-8457-4A54-857B-4E672EA72127}" presName="vertTwo" presStyleCnt="0"/>
      <dgm:spPr/>
    </dgm:pt>
    <dgm:pt modelId="{0E409F7E-E691-4FB6-BDCA-155020349142}" type="pres">
      <dgm:prSet presAssocID="{45B8EB71-8457-4A54-857B-4E672EA7212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6C4450-DBA6-487D-8414-A2CEE1F6F06C}" type="pres">
      <dgm:prSet presAssocID="{45B8EB71-8457-4A54-857B-4E672EA72127}" presName="parTransTwo" presStyleCnt="0"/>
      <dgm:spPr/>
    </dgm:pt>
    <dgm:pt modelId="{C5026443-D397-43B5-9DCF-28137A530E76}" type="pres">
      <dgm:prSet presAssocID="{45B8EB71-8457-4A54-857B-4E672EA72127}" presName="horzTwo" presStyleCnt="0"/>
      <dgm:spPr/>
    </dgm:pt>
    <dgm:pt modelId="{30EDFBC7-596E-4C50-A05F-9696A8FC2E6A}" type="pres">
      <dgm:prSet presAssocID="{F9965D88-4B70-494C-96C1-419975F0364A}" presName="vertThree" presStyleCnt="0"/>
      <dgm:spPr/>
    </dgm:pt>
    <dgm:pt modelId="{E7CE1B43-4927-425B-89B2-15932E8E3FB8}" type="pres">
      <dgm:prSet presAssocID="{F9965D88-4B70-494C-96C1-419975F0364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A2869-C7C6-43E3-BD06-3D130E129BD4}" type="pres">
      <dgm:prSet presAssocID="{F9965D88-4B70-494C-96C1-419975F0364A}" presName="horzThree" presStyleCnt="0"/>
      <dgm:spPr/>
    </dgm:pt>
    <dgm:pt modelId="{546F038D-F19F-4282-8186-51128112C314}" type="pres">
      <dgm:prSet presAssocID="{2EFB3AAB-A344-4411-B8D1-5C08F74D6199}" presName="sibSpaceThree" presStyleCnt="0"/>
      <dgm:spPr/>
    </dgm:pt>
    <dgm:pt modelId="{114AA1F0-FADE-472C-BC9B-EE808673A007}" type="pres">
      <dgm:prSet presAssocID="{A7F6192F-77A6-45CB-B16B-DF131C76BD1D}" presName="vertThree" presStyleCnt="0"/>
      <dgm:spPr/>
    </dgm:pt>
    <dgm:pt modelId="{2F80A7F2-48DB-4866-BC6E-D8D0F72C2888}" type="pres">
      <dgm:prSet presAssocID="{A7F6192F-77A6-45CB-B16B-DF131C76BD1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9939A4-D59F-4C00-82C7-09F95F81C22C}" type="pres">
      <dgm:prSet presAssocID="{A7F6192F-77A6-45CB-B16B-DF131C76BD1D}" presName="horzThree" presStyleCnt="0"/>
      <dgm:spPr/>
    </dgm:pt>
    <dgm:pt modelId="{C817C054-4C29-43A9-B2A3-6882228D580F}" type="pres">
      <dgm:prSet presAssocID="{E533C546-58DE-4485-AFCC-B7FAAB266994}" presName="sibSpaceTwo" presStyleCnt="0"/>
      <dgm:spPr/>
    </dgm:pt>
    <dgm:pt modelId="{0D9A1105-F952-4847-B122-BA7852E88ED2}" type="pres">
      <dgm:prSet presAssocID="{8F9EFDCC-4B73-4CA6-9B4D-74454060CF6A}" presName="vertTwo" presStyleCnt="0"/>
      <dgm:spPr/>
    </dgm:pt>
    <dgm:pt modelId="{DB2AF9BB-4260-4266-BAFB-F5248C20389B}" type="pres">
      <dgm:prSet presAssocID="{8F9EFDCC-4B73-4CA6-9B4D-74454060CF6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4FC806-46AE-4F60-9ADF-17C51E440628}" type="pres">
      <dgm:prSet presAssocID="{8F9EFDCC-4B73-4CA6-9B4D-74454060CF6A}" presName="parTransTwo" presStyleCnt="0"/>
      <dgm:spPr/>
    </dgm:pt>
    <dgm:pt modelId="{65FF9B2E-37F4-4F1B-B72C-AD3228E46FE9}" type="pres">
      <dgm:prSet presAssocID="{8F9EFDCC-4B73-4CA6-9B4D-74454060CF6A}" presName="horzTwo" presStyleCnt="0"/>
      <dgm:spPr/>
    </dgm:pt>
    <dgm:pt modelId="{EC0B2893-E156-4C96-96AE-77A2425F0635}" type="pres">
      <dgm:prSet presAssocID="{71149F64-564E-43B4-BEAF-E9879652C832}" presName="vertThree" presStyleCnt="0"/>
      <dgm:spPr/>
    </dgm:pt>
    <dgm:pt modelId="{FF60373F-D800-4B36-BBB7-71D8F6A1546C}" type="pres">
      <dgm:prSet presAssocID="{71149F64-564E-43B4-BEAF-E9879652C83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1134C-9F88-44F5-867B-36E9D5A91017}" type="pres">
      <dgm:prSet presAssocID="{71149F64-564E-43B4-BEAF-E9879652C832}" presName="horzThree" presStyleCnt="0"/>
      <dgm:spPr/>
    </dgm:pt>
  </dgm:ptLst>
  <dgm:cxnLst>
    <dgm:cxn modelId="{3B8CDF67-B194-4794-9154-64100FAEA0C7}" srcId="{8F9EFDCC-4B73-4CA6-9B4D-74454060CF6A}" destId="{71149F64-564E-43B4-BEAF-E9879652C832}" srcOrd="0" destOrd="0" parTransId="{C1710CCB-A8A9-451B-AAF5-2B29034F4AFB}" sibTransId="{E09AEF81-E963-43DF-8E9B-A782E6A7A0C7}"/>
    <dgm:cxn modelId="{5964479E-197C-4A1E-85F9-982F398754B2}" type="presOf" srcId="{A7F6192F-77A6-45CB-B16B-DF131C76BD1D}" destId="{2F80A7F2-48DB-4866-BC6E-D8D0F72C2888}" srcOrd="0" destOrd="0" presId="urn:microsoft.com/office/officeart/2005/8/layout/hierarchy4"/>
    <dgm:cxn modelId="{9DBDE43D-01C0-4C7A-9451-3785B86135DD}" srcId="{45B8EB71-8457-4A54-857B-4E672EA72127}" destId="{A7F6192F-77A6-45CB-B16B-DF131C76BD1D}" srcOrd="1" destOrd="0" parTransId="{298D4F10-248A-40C5-9BC4-E2D76EC8F1F5}" sibTransId="{34E53C6B-4570-44EF-8704-E32EB3FD00BC}"/>
    <dgm:cxn modelId="{44E6D3B7-71D9-42B8-991F-7FB525EE7F71}" type="presOf" srcId="{8F9EFDCC-4B73-4CA6-9B4D-74454060CF6A}" destId="{DB2AF9BB-4260-4266-BAFB-F5248C20389B}" srcOrd="0" destOrd="0" presId="urn:microsoft.com/office/officeart/2005/8/layout/hierarchy4"/>
    <dgm:cxn modelId="{2C765614-8C97-4D46-B8B1-5AF1B88D87DB}" type="presOf" srcId="{71149F64-564E-43B4-BEAF-E9879652C832}" destId="{FF60373F-D800-4B36-BBB7-71D8F6A1546C}" srcOrd="0" destOrd="0" presId="urn:microsoft.com/office/officeart/2005/8/layout/hierarchy4"/>
    <dgm:cxn modelId="{BC645885-68E2-4831-B195-2544413CEF19}" srcId="{45B8EB71-8457-4A54-857B-4E672EA72127}" destId="{F9965D88-4B70-494C-96C1-419975F0364A}" srcOrd="0" destOrd="0" parTransId="{275A7E44-EBE0-47B7-BE18-8A3620895D26}" sibTransId="{2EFB3AAB-A344-4411-B8D1-5C08F74D6199}"/>
    <dgm:cxn modelId="{0AEC6351-EF22-4692-B567-1E38918AE826}" srcId="{2C17F1B6-F6F3-4238-AE3C-C711D6DE214D}" destId="{8F9EFDCC-4B73-4CA6-9B4D-74454060CF6A}" srcOrd="1" destOrd="0" parTransId="{57EED588-2D88-40A4-80CE-AA52BB4493B1}" sibTransId="{6B6126C2-6539-42D4-92F8-9915B7E6B6EB}"/>
    <dgm:cxn modelId="{5DFFC029-77DF-4F26-875D-5351035C2ABD}" type="presOf" srcId="{F9965D88-4B70-494C-96C1-419975F0364A}" destId="{E7CE1B43-4927-425B-89B2-15932E8E3FB8}" srcOrd="0" destOrd="0" presId="urn:microsoft.com/office/officeart/2005/8/layout/hierarchy4"/>
    <dgm:cxn modelId="{2CA7FC54-8655-4A32-B089-3D8E31B03BAE}" srcId="{C38A8918-79CE-44E7-83B5-539C0134D5BB}" destId="{2C17F1B6-F6F3-4238-AE3C-C711D6DE214D}" srcOrd="0" destOrd="0" parTransId="{D9F6BB53-141F-481D-A1AB-1E0E34A799F0}" sibTransId="{C9FF13CF-1E13-4406-9311-650E58BBED28}"/>
    <dgm:cxn modelId="{876FF578-E693-4DCB-808C-CF2EACF4FE67}" type="presOf" srcId="{2C17F1B6-F6F3-4238-AE3C-C711D6DE214D}" destId="{5D249279-52A0-4F0E-889B-B0BDFD8315D3}" srcOrd="0" destOrd="0" presId="urn:microsoft.com/office/officeart/2005/8/layout/hierarchy4"/>
    <dgm:cxn modelId="{70DC75EB-3C55-4377-BD6C-A698B7B8BFA4}" type="presOf" srcId="{C38A8918-79CE-44E7-83B5-539C0134D5BB}" destId="{229B95FA-257D-4D9D-B1A0-5328C979FF92}" srcOrd="0" destOrd="0" presId="urn:microsoft.com/office/officeart/2005/8/layout/hierarchy4"/>
    <dgm:cxn modelId="{7A095111-0D87-4E68-9553-637DBCBF2094}" type="presOf" srcId="{45B8EB71-8457-4A54-857B-4E672EA72127}" destId="{0E409F7E-E691-4FB6-BDCA-155020349142}" srcOrd="0" destOrd="0" presId="urn:microsoft.com/office/officeart/2005/8/layout/hierarchy4"/>
    <dgm:cxn modelId="{A51EE7EF-8554-4C3C-9F27-BA9690F4AF79}" srcId="{2C17F1B6-F6F3-4238-AE3C-C711D6DE214D}" destId="{45B8EB71-8457-4A54-857B-4E672EA72127}" srcOrd="0" destOrd="0" parTransId="{67C6AC3F-14BC-4C7A-9FD0-08701C378DB0}" sibTransId="{E533C546-58DE-4485-AFCC-B7FAAB266994}"/>
    <dgm:cxn modelId="{921E1756-36EA-4DA7-9116-52E174871717}" type="presParOf" srcId="{229B95FA-257D-4D9D-B1A0-5328C979FF92}" destId="{44DDDA0A-02D9-4ED6-B9F5-38CA48A35227}" srcOrd="0" destOrd="0" presId="urn:microsoft.com/office/officeart/2005/8/layout/hierarchy4"/>
    <dgm:cxn modelId="{C8F1BBA6-A9A1-44EA-9A53-7B3B47AF26A5}" type="presParOf" srcId="{44DDDA0A-02D9-4ED6-B9F5-38CA48A35227}" destId="{5D249279-52A0-4F0E-889B-B0BDFD8315D3}" srcOrd="0" destOrd="0" presId="urn:microsoft.com/office/officeart/2005/8/layout/hierarchy4"/>
    <dgm:cxn modelId="{BD0C8187-61AD-4CA0-AC8C-0F81AEA38378}" type="presParOf" srcId="{44DDDA0A-02D9-4ED6-B9F5-38CA48A35227}" destId="{1BD0C8E8-0E02-4C7B-BDE0-A08791AC361A}" srcOrd="1" destOrd="0" presId="urn:microsoft.com/office/officeart/2005/8/layout/hierarchy4"/>
    <dgm:cxn modelId="{6E82140C-6058-4D6F-B351-5BC9A3590D12}" type="presParOf" srcId="{44DDDA0A-02D9-4ED6-B9F5-38CA48A35227}" destId="{EEA1D0C7-CD99-427E-86FD-92DB9BDC9BB1}" srcOrd="2" destOrd="0" presId="urn:microsoft.com/office/officeart/2005/8/layout/hierarchy4"/>
    <dgm:cxn modelId="{4524C449-F210-4BBD-B970-DE090BB63FFB}" type="presParOf" srcId="{EEA1D0C7-CD99-427E-86FD-92DB9BDC9BB1}" destId="{525684F7-09A9-4E2A-B5F5-336188DBFFE2}" srcOrd="0" destOrd="0" presId="urn:microsoft.com/office/officeart/2005/8/layout/hierarchy4"/>
    <dgm:cxn modelId="{B83D49CB-37BB-4AC9-81C0-7E05E753BF5F}" type="presParOf" srcId="{525684F7-09A9-4E2A-B5F5-336188DBFFE2}" destId="{0E409F7E-E691-4FB6-BDCA-155020349142}" srcOrd="0" destOrd="0" presId="urn:microsoft.com/office/officeart/2005/8/layout/hierarchy4"/>
    <dgm:cxn modelId="{787DDDC9-1DEA-4CA9-B76F-8A6F1B06A9F3}" type="presParOf" srcId="{525684F7-09A9-4E2A-B5F5-336188DBFFE2}" destId="{4E6C4450-DBA6-487D-8414-A2CEE1F6F06C}" srcOrd="1" destOrd="0" presId="urn:microsoft.com/office/officeart/2005/8/layout/hierarchy4"/>
    <dgm:cxn modelId="{D55EB88E-39EC-4CF2-B4B9-63071B15831F}" type="presParOf" srcId="{525684F7-09A9-4E2A-B5F5-336188DBFFE2}" destId="{C5026443-D397-43B5-9DCF-28137A530E76}" srcOrd="2" destOrd="0" presId="urn:microsoft.com/office/officeart/2005/8/layout/hierarchy4"/>
    <dgm:cxn modelId="{E1347186-90B3-43A1-85C8-A8BF2D956BC8}" type="presParOf" srcId="{C5026443-D397-43B5-9DCF-28137A530E76}" destId="{30EDFBC7-596E-4C50-A05F-9696A8FC2E6A}" srcOrd="0" destOrd="0" presId="urn:microsoft.com/office/officeart/2005/8/layout/hierarchy4"/>
    <dgm:cxn modelId="{76085802-7701-47EC-B921-3F7831349F69}" type="presParOf" srcId="{30EDFBC7-596E-4C50-A05F-9696A8FC2E6A}" destId="{E7CE1B43-4927-425B-89B2-15932E8E3FB8}" srcOrd="0" destOrd="0" presId="urn:microsoft.com/office/officeart/2005/8/layout/hierarchy4"/>
    <dgm:cxn modelId="{777D7A43-DF13-4D0F-B700-90226686BB53}" type="presParOf" srcId="{30EDFBC7-596E-4C50-A05F-9696A8FC2E6A}" destId="{7DCA2869-C7C6-43E3-BD06-3D130E129BD4}" srcOrd="1" destOrd="0" presId="urn:microsoft.com/office/officeart/2005/8/layout/hierarchy4"/>
    <dgm:cxn modelId="{9511B76F-6487-4F5B-97AB-4C3A294F510D}" type="presParOf" srcId="{C5026443-D397-43B5-9DCF-28137A530E76}" destId="{546F038D-F19F-4282-8186-51128112C314}" srcOrd="1" destOrd="0" presId="urn:microsoft.com/office/officeart/2005/8/layout/hierarchy4"/>
    <dgm:cxn modelId="{EF4A2C4D-3841-4A92-9501-6E5A80CB2C33}" type="presParOf" srcId="{C5026443-D397-43B5-9DCF-28137A530E76}" destId="{114AA1F0-FADE-472C-BC9B-EE808673A007}" srcOrd="2" destOrd="0" presId="urn:microsoft.com/office/officeart/2005/8/layout/hierarchy4"/>
    <dgm:cxn modelId="{591EABDE-31DB-4E5C-93E1-F079871A2777}" type="presParOf" srcId="{114AA1F0-FADE-472C-BC9B-EE808673A007}" destId="{2F80A7F2-48DB-4866-BC6E-D8D0F72C2888}" srcOrd="0" destOrd="0" presId="urn:microsoft.com/office/officeart/2005/8/layout/hierarchy4"/>
    <dgm:cxn modelId="{B5D7BC6B-95AE-471C-8995-12F0A70B5502}" type="presParOf" srcId="{114AA1F0-FADE-472C-BC9B-EE808673A007}" destId="{699939A4-D59F-4C00-82C7-09F95F81C22C}" srcOrd="1" destOrd="0" presId="urn:microsoft.com/office/officeart/2005/8/layout/hierarchy4"/>
    <dgm:cxn modelId="{666BA608-5214-4423-AC33-1B0B4A41973B}" type="presParOf" srcId="{EEA1D0C7-CD99-427E-86FD-92DB9BDC9BB1}" destId="{C817C054-4C29-43A9-B2A3-6882228D580F}" srcOrd="1" destOrd="0" presId="urn:microsoft.com/office/officeart/2005/8/layout/hierarchy4"/>
    <dgm:cxn modelId="{88CAEF67-7746-4107-80FD-5EA94C88614E}" type="presParOf" srcId="{EEA1D0C7-CD99-427E-86FD-92DB9BDC9BB1}" destId="{0D9A1105-F952-4847-B122-BA7852E88ED2}" srcOrd="2" destOrd="0" presId="urn:microsoft.com/office/officeart/2005/8/layout/hierarchy4"/>
    <dgm:cxn modelId="{B068A523-EB45-4CA3-B174-8FA5C24A4ED8}" type="presParOf" srcId="{0D9A1105-F952-4847-B122-BA7852E88ED2}" destId="{DB2AF9BB-4260-4266-BAFB-F5248C20389B}" srcOrd="0" destOrd="0" presId="urn:microsoft.com/office/officeart/2005/8/layout/hierarchy4"/>
    <dgm:cxn modelId="{5D46392A-3DC3-4976-94F2-72D9FA57DB5C}" type="presParOf" srcId="{0D9A1105-F952-4847-B122-BA7852E88ED2}" destId="{714FC806-46AE-4F60-9ADF-17C51E440628}" srcOrd="1" destOrd="0" presId="urn:microsoft.com/office/officeart/2005/8/layout/hierarchy4"/>
    <dgm:cxn modelId="{2C295879-5313-4987-B5E8-E90E33305600}" type="presParOf" srcId="{0D9A1105-F952-4847-B122-BA7852E88ED2}" destId="{65FF9B2E-37F4-4F1B-B72C-AD3228E46FE9}" srcOrd="2" destOrd="0" presId="urn:microsoft.com/office/officeart/2005/8/layout/hierarchy4"/>
    <dgm:cxn modelId="{350866B5-62F7-44BD-A546-F8CB58A6B3FF}" type="presParOf" srcId="{65FF9B2E-37F4-4F1B-B72C-AD3228E46FE9}" destId="{EC0B2893-E156-4C96-96AE-77A2425F0635}" srcOrd="0" destOrd="0" presId="urn:microsoft.com/office/officeart/2005/8/layout/hierarchy4"/>
    <dgm:cxn modelId="{05CE9A35-EAE3-4881-8EF3-BF1195DDCF68}" type="presParOf" srcId="{EC0B2893-E156-4C96-96AE-77A2425F0635}" destId="{FF60373F-D800-4B36-BBB7-71D8F6A1546C}" srcOrd="0" destOrd="0" presId="urn:microsoft.com/office/officeart/2005/8/layout/hierarchy4"/>
    <dgm:cxn modelId="{1F73138E-D0FC-4FCA-A2BE-708BB4F84226}" type="presParOf" srcId="{EC0B2893-E156-4C96-96AE-77A2425F0635}" destId="{83F1134C-9F88-44F5-867B-36E9D5A9101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356C7C-AAE0-45AB-BDEE-FB3DAEB4284B}" type="doc">
      <dgm:prSet loTypeId="urn:microsoft.com/office/officeart/2005/8/layout/default" loCatId="list" qsTypeId="urn:microsoft.com/office/officeart/2009/2/quickstyle/3d8" qsCatId="3D" csTypeId="urn:microsoft.com/office/officeart/2005/8/colors/accent2_4" csCatId="accent2" phldr="1"/>
      <dgm:spPr>
        <a:scene3d>
          <a:camera prst="perspectiveFront" fov="2700000" zoom="82000">
            <a:rot lat="20376000" lon="1938000" rev="20112001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3C0F466C-7B70-4D6D-B582-A9CD10740654}">
      <dgm:prSet phldrT="[Текст]"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 zoom="82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1. родовим 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12C1EBF9-2C88-4E96-91B9-54C7FFAA53D3}" type="parTrans" cxnId="{19792827-BF44-4505-8523-5E2CB7902105}">
      <dgm:prSet/>
      <dgm:spPr/>
      <dgm:t>
        <a:bodyPr/>
        <a:lstStyle/>
        <a:p>
          <a:endParaRPr lang="ru-RU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F2972D39-ED80-465B-A14A-865208DFBC64}" type="sibTrans" cxnId="{19792827-BF44-4505-8523-5E2CB7902105}">
      <dgm:prSet/>
      <dgm:spPr/>
      <dgm:t>
        <a:bodyPr/>
        <a:lstStyle/>
        <a:p>
          <a:endParaRPr lang="ru-RU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ACD5423C-BBBE-44F3-B003-0449D7F34BC8}">
      <dgm:prSet phldrT="[Текст]" custT="1"/>
      <dgm:spPr/>
      <dgm:t>
        <a:bodyPr/>
        <a:lstStyle/>
        <a:p>
          <a:r>
            <a:rPr lang="uk-U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2. давальним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7CE8D10B-1A32-4BE2-8001-0BD2FCA5D089}" type="parTrans" cxnId="{853A4476-1606-4E62-BB8F-AE69137F692A}">
      <dgm:prSet/>
      <dgm:spPr/>
      <dgm:t>
        <a:bodyPr/>
        <a:lstStyle/>
        <a:p>
          <a:endParaRPr lang="ru-RU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1200EA6B-73F3-4069-8EC0-17EC077C26FE}" type="sibTrans" cxnId="{853A4476-1606-4E62-BB8F-AE69137F692A}">
      <dgm:prSet/>
      <dgm:spPr/>
      <dgm:t>
        <a:bodyPr/>
        <a:lstStyle/>
        <a:p>
          <a:endParaRPr lang="ru-RU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F49E1567-57AF-4F02-B16E-BE985BB919DF}">
      <dgm:prSet phldrT="[Текст]" custT="1"/>
      <dgm:spPr/>
      <dgm:t>
        <a:bodyPr/>
        <a:lstStyle/>
        <a:p>
          <a:r>
            <a:rPr lang="uk-U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3. знахідним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F412652E-DED1-4C45-A591-39B5D482D7BE}" type="parTrans" cxnId="{BDBCEA49-A5B1-4D5F-B161-EE18D88D4948}">
      <dgm:prSet/>
      <dgm:spPr/>
      <dgm:t>
        <a:bodyPr/>
        <a:lstStyle/>
        <a:p>
          <a:endParaRPr lang="ru-RU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B2220B6F-D293-4DFE-A2BB-741DD9500A30}" type="sibTrans" cxnId="{BDBCEA49-A5B1-4D5F-B161-EE18D88D4948}">
      <dgm:prSet/>
      <dgm:spPr/>
      <dgm:t>
        <a:bodyPr/>
        <a:lstStyle/>
        <a:p>
          <a:endParaRPr lang="ru-RU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F7D19013-A0D4-4F2C-B08D-AD4E2B90AD65}">
      <dgm:prSet phldrT="[Текст]" custT="1"/>
      <dgm:spPr/>
      <dgm:t>
        <a:bodyPr/>
        <a:lstStyle/>
        <a:p>
          <a:r>
            <a:rPr lang="uk-U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4. орудним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55065326-7FD5-489C-8460-D02FA79BD953}" type="parTrans" cxnId="{C0326594-C477-4AF8-A39C-94F6EFAB5C52}">
      <dgm:prSet/>
      <dgm:spPr/>
      <dgm:t>
        <a:bodyPr/>
        <a:lstStyle/>
        <a:p>
          <a:endParaRPr lang="ru-RU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7FC4E9BF-9A94-4BA5-A127-5B02B1C23923}" type="sibTrans" cxnId="{C0326594-C477-4AF8-A39C-94F6EFAB5C52}">
      <dgm:prSet/>
      <dgm:spPr/>
      <dgm:t>
        <a:bodyPr/>
        <a:lstStyle/>
        <a:p>
          <a:endParaRPr lang="ru-RU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C7339200-4550-4DAC-A90B-56C1D382B5F1}">
      <dgm:prSet phldrT="[Текст]" custT="1"/>
      <dgm:spPr/>
      <dgm:t>
        <a:bodyPr/>
        <a:lstStyle/>
        <a:p>
          <a:r>
            <a:rPr lang="uk-U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5. місцевим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3763243D-7348-4A4F-B181-2A5F5240D546}" type="parTrans" cxnId="{130D10C7-105D-43EC-8AA0-6C0E516B97C2}">
      <dgm:prSet/>
      <dgm:spPr/>
      <dgm:t>
        <a:bodyPr/>
        <a:lstStyle/>
        <a:p>
          <a:endParaRPr lang="ru-RU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0FAAF3F5-9B0B-44D1-AD4E-1D7807FA2143}" type="sibTrans" cxnId="{130D10C7-105D-43EC-8AA0-6C0E516B97C2}">
      <dgm:prSet/>
      <dgm:spPr/>
      <dgm:t>
        <a:bodyPr/>
        <a:lstStyle/>
        <a:p>
          <a:endParaRPr lang="ru-RU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gm:t>
    </dgm:pt>
    <dgm:pt modelId="{EBDAC87D-54B7-4430-A319-AF71EBE5CE28}" type="pres">
      <dgm:prSet presAssocID="{E8356C7C-AAE0-45AB-BDEE-FB3DAEB428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E3439-D342-4CE8-A6F3-5090D76F50C9}" type="pres">
      <dgm:prSet presAssocID="{3C0F466C-7B70-4D6D-B582-A9CD107406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6382C-88F0-4B00-8ECA-391128C89AFB}" type="pres">
      <dgm:prSet presAssocID="{F2972D39-ED80-465B-A14A-865208DFBC64}" presName="sibTrans" presStyleCnt="0"/>
      <dgm:spPr/>
    </dgm:pt>
    <dgm:pt modelId="{5A0E8EC3-6ABD-4447-A019-6AF53D021C13}" type="pres">
      <dgm:prSet presAssocID="{ACD5423C-BBBE-44F3-B003-0449D7F34BC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FB82E-1B32-4504-A928-F79C75E8A083}" type="pres">
      <dgm:prSet presAssocID="{1200EA6B-73F3-4069-8EC0-17EC077C26FE}" presName="sibTrans" presStyleCnt="0"/>
      <dgm:spPr/>
    </dgm:pt>
    <dgm:pt modelId="{38EABEDC-E72A-4DCA-AC2F-A178AB3B8F52}" type="pres">
      <dgm:prSet presAssocID="{F49E1567-57AF-4F02-B16E-BE985BB919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69FA3-0F5E-4D2C-BD1D-8EE30C33646D}" type="pres">
      <dgm:prSet presAssocID="{B2220B6F-D293-4DFE-A2BB-741DD9500A30}" presName="sibTrans" presStyleCnt="0"/>
      <dgm:spPr/>
    </dgm:pt>
    <dgm:pt modelId="{C7E3BF61-54AF-47F1-A226-9F7C84E128A6}" type="pres">
      <dgm:prSet presAssocID="{F7D19013-A0D4-4F2C-B08D-AD4E2B90AD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35BAB-71B4-4978-B701-0C0F6616B47F}" type="pres">
      <dgm:prSet presAssocID="{7FC4E9BF-9A94-4BA5-A127-5B02B1C23923}" presName="sibTrans" presStyleCnt="0"/>
      <dgm:spPr/>
    </dgm:pt>
    <dgm:pt modelId="{B425C0E1-FA6C-42D7-9BEA-595AF3FDA28C}" type="pres">
      <dgm:prSet presAssocID="{C7339200-4550-4DAC-A90B-56C1D382B5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C0B88-4F92-4E66-B61E-F674DDC5DCF5}" type="presOf" srcId="{3C0F466C-7B70-4D6D-B582-A9CD10740654}" destId="{763E3439-D342-4CE8-A6F3-5090D76F50C9}" srcOrd="0" destOrd="0" presId="urn:microsoft.com/office/officeart/2005/8/layout/default"/>
    <dgm:cxn modelId="{BDBCEA49-A5B1-4D5F-B161-EE18D88D4948}" srcId="{E8356C7C-AAE0-45AB-BDEE-FB3DAEB4284B}" destId="{F49E1567-57AF-4F02-B16E-BE985BB919DF}" srcOrd="2" destOrd="0" parTransId="{F412652E-DED1-4C45-A591-39B5D482D7BE}" sibTransId="{B2220B6F-D293-4DFE-A2BB-741DD9500A30}"/>
    <dgm:cxn modelId="{853A4476-1606-4E62-BB8F-AE69137F692A}" srcId="{E8356C7C-AAE0-45AB-BDEE-FB3DAEB4284B}" destId="{ACD5423C-BBBE-44F3-B003-0449D7F34BC8}" srcOrd="1" destOrd="0" parTransId="{7CE8D10B-1A32-4BE2-8001-0BD2FCA5D089}" sibTransId="{1200EA6B-73F3-4069-8EC0-17EC077C26FE}"/>
    <dgm:cxn modelId="{889826B4-3F84-4808-94EB-01032857CC58}" type="presOf" srcId="{E8356C7C-AAE0-45AB-BDEE-FB3DAEB4284B}" destId="{EBDAC87D-54B7-4430-A319-AF71EBE5CE28}" srcOrd="0" destOrd="0" presId="urn:microsoft.com/office/officeart/2005/8/layout/default"/>
    <dgm:cxn modelId="{57E09DDA-55F3-403E-B4D6-A994C531B1EB}" type="presOf" srcId="{C7339200-4550-4DAC-A90B-56C1D382B5F1}" destId="{B425C0E1-FA6C-42D7-9BEA-595AF3FDA28C}" srcOrd="0" destOrd="0" presId="urn:microsoft.com/office/officeart/2005/8/layout/default"/>
    <dgm:cxn modelId="{130D10C7-105D-43EC-8AA0-6C0E516B97C2}" srcId="{E8356C7C-AAE0-45AB-BDEE-FB3DAEB4284B}" destId="{C7339200-4550-4DAC-A90B-56C1D382B5F1}" srcOrd="4" destOrd="0" parTransId="{3763243D-7348-4A4F-B181-2A5F5240D546}" sibTransId="{0FAAF3F5-9B0B-44D1-AD4E-1D7807FA2143}"/>
    <dgm:cxn modelId="{4488464F-17DC-448A-9D46-22C0EF590A76}" type="presOf" srcId="{ACD5423C-BBBE-44F3-B003-0449D7F34BC8}" destId="{5A0E8EC3-6ABD-4447-A019-6AF53D021C13}" srcOrd="0" destOrd="0" presId="urn:microsoft.com/office/officeart/2005/8/layout/default"/>
    <dgm:cxn modelId="{19792827-BF44-4505-8523-5E2CB7902105}" srcId="{E8356C7C-AAE0-45AB-BDEE-FB3DAEB4284B}" destId="{3C0F466C-7B70-4D6D-B582-A9CD10740654}" srcOrd="0" destOrd="0" parTransId="{12C1EBF9-2C88-4E96-91B9-54C7FFAA53D3}" sibTransId="{F2972D39-ED80-465B-A14A-865208DFBC64}"/>
    <dgm:cxn modelId="{C0326594-C477-4AF8-A39C-94F6EFAB5C52}" srcId="{E8356C7C-AAE0-45AB-BDEE-FB3DAEB4284B}" destId="{F7D19013-A0D4-4F2C-B08D-AD4E2B90AD65}" srcOrd="3" destOrd="0" parTransId="{55065326-7FD5-489C-8460-D02FA79BD953}" sibTransId="{7FC4E9BF-9A94-4BA5-A127-5B02B1C23923}"/>
    <dgm:cxn modelId="{8E1AAC4E-406F-47AA-A748-64B0C928769F}" type="presOf" srcId="{F49E1567-57AF-4F02-B16E-BE985BB919DF}" destId="{38EABEDC-E72A-4DCA-AC2F-A178AB3B8F52}" srcOrd="0" destOrd="0" presId="urn:microsoft.com/office/officeart/2005/8/layout/default"/>
    <dgm:cxn modelId="{62382343-0BF6-4DD8-870E-94C321F94DCA}" type="presOf" srcId="{F7D19013-A0D4-4F2C-B08D-AD4E2B90AD65}" destId="{C7E3BF61-54AF-47F1-A226-9F7C84E128A6}" srcOrd="0" destOrd="0" presId="urn:microsoft.com/office/officeart/2005/8/layout/default"/>
    <dgm:cxn modelId="{A8030514-8B3D-4AB0-BAEF-CB05B67B974B}" type="presParOf" srcId="{EBDAC87D-54B7-4430-A319-AF71EBE5CE28}" destId="{763E3439-D342-4CE8-A6F3-5090D76F50C9}" srcOrd="0" destOrd="0" presId="urn:microsoft.com/office/officeart/2005/8/layout/default"/>
    <dgm:cxn modelId="{3B0B26D0-049C-42D4-B5D9-BC687C6087A8}" type="presParOf" srcId="{EBDAC87D-54B7-4430-A319-AF71EBE5CE28}" destId="{D946382C-88F0-4B00-8ECA-391128C89AFB}" srcOrd="1" destOrd="0" presId="urn:microsoft.com/office/officeart/2005/8/layout/default"/>
    <dgm:cxn modelId="{1647D74C-261B-4888-817D-D5AA155E66A2}" type="presParOf" srcId="{EBDAC87D-54B7-4430-A319-AF71EBE5CE28}" destId="{5A0E8EC3-6ABD-4447-A019-6AF53D021C13}" srcOrd="2" destOrd="0" presId="urn:microsoft.com/office/officeart/2005/8/layout/default"/>
    <dgm:cxn modelId="{28D8E86C-6363-4EFA-860A-C55D93BC8D0A}" type="presParOf" srcId="{EBDAC87D-54B7-4430-A319-AF71EBE5CE28}" destId="{6D3FB82E-1B32-4504-A928-F79C75E8A083}" srcOrd="3" destOrd="0" presId="urn:microsoft.com/office/officeart/2005/8/layout/default"/>
    <dgm:cxn modelId="{34015D24-8FF4-432D-8BC4-0605B7BCD9AF}" type="presParOf" srcId="{EBDAC87D-54B7-4430-A319-AF71EBE5CE28}" destId="{38EABEDC-E72A-4DCA-AC2F-A178AB3B8F52}" srcOrd="4" destOrd="0" presId="urn:microsoft.com/office/officeart/2005/8/layout/default"/>
    <dgm:cxn modelId="{E57DD2A7-4ED8-4A97-A7FB-BA10A7FE22EC}" type="presParOf" srcId="{EBDAC87D-54B7-4430-A319-AF71EBE5CE28}" destId="{A1D69FA3-0F5E-4D2C-BD1D-8EE30C33646D}" srcOrd="5" destOrd="0" presId="urn:microsoft.com/office/officeart/2005/8/layout/default"/>
    <dgm:cxn modelId="{970EB871-EE9B-416A-8C00-B93D741D3286}" type="presParOf" srcId="{EBDAC87D-54B7-4430-A319-AF71EBE5CE28}" destId="{C7E3BF61-54AF-47F1-A226-9F7C84E128A6}" srcOrd="6" destOrd="0" presId="urn:microsoft.com/office/officeart/2005/8/layout/default"/>
    <dgm:cxn modelId="{96A22437-5FE0-45C0-A62E-76ACEC4B7780}" type="presParOf" srcId="{EBDAC87D-54B7-4430-A319-AF71EBE5CE28}" destId="{0F435BAB-71B4-4978-B701-0C0F6616B47F}" srcOrd="7" destOrd="0" presId="urn:microsoft.com/office/officeart/2005/8/layout/default"/>
    <dgm:cxn modelId="{C9B59B95-FC9D-41B9-943E-B632ED84DE63}" type="presParOf" srcId="{EBDAC87D-54B7-4430-A319-AF71EBE5CE28}" destId="{B425C0E1-FA6C-42D7-9BEA-595AF3FDA28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CBD3E-0056-4BCC-B24B-4EA6B68CF154}">
      <dsp:nvSpPr>
        <dsp:cNvPr id="0" name=""/>
        <dsp:cNvSpPr/>
      </dsp:nvSpPr>
      <dsp:spPr>
        <a:xfrm>
          <a:off x="522515" y="1041"/>
          <a:ext cx="2849973" cy="284997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844" tIns="30480" rIns="15684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цільові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9884" y="418410"/>
        <a:ext cx="2015235" cy="2015235"/>
      </dsp:txXfrm>
    </dsp:sp>
    <dsp:sp modelId="{D80171FC-1EEC-4BF6-A862-3E6FAE7AE779}">
      <dsp:nvSpPr>
        <dsp:cNvPr id="0" name=""/>
        <dsp:cNvSpPr/>
      </dsp:nvSpPr>
      <dsp:spPr>
        <a:xfrm>
          <a:off x="2802493" y="1041"/>
          <a:ext cx="2849973" cy="284997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844" tIns="30480" rIns="15684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допустові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9862" y="418410"/>
        <a:ext cx="2015235" cy="2015235"/>
      </dsp:txXfrm>
    </dsp:sp>
    <dsp:sp modelId="{789C137E-3077-48EB-88AF-F381AE11AA08}">
      <dsp:nvSpPr>
        <dsp:cNvPr id="0" name=""/>
        <dsp:cNvSpPr/>
      </dsp:nvSpPr>
      <dsp:spPr>
        <a:xfrm>
          <a:off x="5300187" y="2082"/>
          <a:ext cx="3016497" cy="284997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844" tIns="30480" rIns="15684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семантично послаблені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1943" y="419451"/>
        <a:ext cx="2132985" cy="2015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96065-7078-43A3-A601-001FA07CF7CB}">
      <dsp:nvSpPr>
        <dsp:cNvPr id="0" name=""/>
        <dsp:cNvSpPr/>
      </dsp:nvSpPr>
      <dsp:spPr>
        <a:xfrm>
          <a:off x="593477" y="0"/>
          <a:ext cx="2770116" cy="277011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49" tIns="30480" rIns="15244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просторові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9151" y="405674"/>
        <a:ext cx="1958768" cy="1958768"/>
      </dsp:txXfrm>
    </dsp:sp>
    <dsp:sp modelId="{D7398181-F01C-42C9-809F-3B7D3314DA33}">
      <dsp:nvSpPr>
        <dsp:cNvPr id="0" name=""/>
        <dsp:cNvSpPr/>
      </dsp:nvSpPr>
      <dsp:spPr>
        <a:xfrm>
          <a:off x="3012770" y="1055"/>
          <a:ext cx="2770116" cy="277011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49" tIns="30480" rIns="15244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темпоральні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8444" y="406729"/>
        <a:ext cx="1958768" cy="1958768"/>
      </dsp:txXfrm>
    </dsp:sp>
    <dsp:sp modelId="{712D9F1C-4679-4FFE-851E-85B6CC591016}">
      <dsp:nvSpPr>
        <dsp:cNvPr id="0" name=""/>
        <dsp:cNvSpPr/>
      </dsp:nvSpPr>
      <dsp:spPr>
        <a:xfrm>
          <a:off x="5403037" y="0"/>
          <a:ext cx="2770116" cy="277011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49" tIns="30480" rIns="15244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причинові 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08711" y="405674"/>
        <a:ext cx="1958768" cy="1958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DFF40-149B-476A-9A05-33558C1EB75E}">
      <dsp:nvSpPr>
        <dsp:cNvPr id="0" name=""/>
        <dsp:cNvSpPr/>
      </dsp:nvSpPr>
      <dsp:spPr>
        <a:xfrm rot="5400000">
          <a:off x="3434214" y="1544624"/>
          <a:ext cx="1683253" cy="14644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біля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71832" y="1697520"/>
        <a:ext cx="1008016" cy="1158639"/>
      </dsp:txXfrm>
    </dsp:sp>
    <dsp:sp modelId="{96040C34-A9EF-4F73-BB44-67C812741ECB}">
      <dsp:nvSpPr>
        <dsp:cNvPr id="0" name=""/>
        <dsp:cNvSpPr/>
      </dsp:nvSpPr>
      <dsp:spPr>
        <a:xfrm>
          <a:off x="4181202" y="343117"/>
          <a:ext cx="1878511" cy="100995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98012-EDCA-474B-988F-EA1CD0C30770}">
      <dsp:nvSpPr>
        <dsp:cNvPr id="0" name=""/>
        <dsp:cNvSpPr/>
      </dsp:nvSpPr>
      <dsp:spPr>
        <a:xfrm rot="16200000" flipV="1">
          <a:off x="3768788" y="2531485"/>
          <a:ext cx="126866" cy="16360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96349"/>
            <a:satOff val="-3091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77686" y="2570999"/>
        <a:ext cx="109070" cy="84578"/>
      </dsp:txXfrm>
    </dsp:sp>
    <dsp:sp modelId="{4AF7E2EF-0724-493D-B2D3-4354ABA8EF4D}">
      <dsp:nvSpPr>
        <dsp:cNvPr id="0" name=""/>
        <dsp:cNvSpPr/>
      </dsp:nvSpPr>
      <dsp:spPr>
        <a:xfrm rot="5400000">
          <a:off x="1769099" y="1544624"/>
          <a:ext cx="1683253" cy="14644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92698"/>
            <a:satOff val="-6182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від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(од)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06717" y="1697520"/>
        <a:ext cx="1008016" cy="1158639"/>
      </dsp:txXfrm>
    </dsp:sp>
    <dsp:sp modelId="{7F86B579-CDF5-4CAA-BA63-7F41BE6A768F}">
      <dsp:nvSpPr>
        <dsp:cNvPr id="0" name=""/>
        <dsp:cNvSpPr/>
      </dsp:nvSpPr>
      <dsp:spPr>
        <a:xfrm>
          <a:off x="0" y="1771863"/>
          <a:ext cx="1817914" cy="100995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E76CF-2737-4161-B4B5-13322689D319}">
      <dsp:nvSpPr>
        <dsp:cNvPr id="0" name=""/>
        <dsp:cNvSpPr/>
      </dsp:nvSpPr>
      <dsp:spPr>
        <a:xfrm rot="16200000" flipV="1">
          <a:off x="5934162" y="4102709"/>
          <a:ext cx="115555" cy="13554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89047"/>
            <a:satOff val="-9272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946757" y="4131964"/>
        <a:ext cx="90365" cy="77037"/>
      </dsp:txXfrm>
    </dsp:sp>
    <dsp:sp modelId="{DD937AA9-A610-4C47-B89D-4C44F2B74B1F}">
      <dsp:nvSpPr>
        <dsp:cNvPr id="0" name=""/>
        <dsp:cNvSpPr/>
      </dsp:nvSpPr>
      <dsp:spPr>
        <a:xfrm rot="5400000">
          <a:off x="2562922" y="2973369"/>
          <a:ext cx="1683253" cy="14644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85396"/>
            <a:satOff val="-12363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перед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00540" y="3126265"/>
        <a:ext cx="1008016" cy="1158639"/>
      </dsp:txXfrm>
    </dsp:sp>
    <dsp:sp modelId="{20D8C805-4D8D-4C0C-84F7-3F8A19F30F25}">
      <dsp:nvSpPr>
        <dsp:cNvPr id="0" name=""/>
        <dsp:cNvSpPr/>
      </dsp:nvSpPr>
      <dsp:spPr>
        <a:xfrm>
          <a:off x="4181202" y="3200609"/>
          <a:ext cx="1878511" cy="100995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B6A6E-F748-4F1A-842D-983C8BBB6DF1}">
      <dsp:nvSpPr>
        <dsp:cNvPr id="0" name=""/>
        <dsp:cNvSpPr/>
      </dsp:nvSpPr>
      <dsp:spPr>
        <a:xfrm rot="5400000">
          <a:off x="2890817" y="4120607"/>
          <a:ext cx="102325" cy="457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24632" y="4104641"/>
        <a:ext cx="34695" cy="776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4D40F-FDD7-4A88-BB45-99381F31E03F}">
      <dsp:nvSpPr>
        <dsp:cNvPr id="0" name=""/>
        <dsp:cNvSpPr/>
      </dsp:nvSpPr>
      <dsp:spPr>
        <a:xfrm rot="5400000">
          <a:off x="1659679" y="1560934"/>
          <a:ext cx="1608666" cy="139954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перед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82337" y="1707055"/>
        <a:ext cx="963350" cy="1107298"/>
      </dsp:txXfrm>
    </dsp:sp>
    <dsp:sp modelId="{CC73E427-1289-4BBC-BC76-CD229AA0DDD4}">
      <dsp:nvSpPr>
        <dsp:cNvPr id="0" name=""/>
        <dsp:cNvSpPr/>
      </dsp:nvSpPr>
      <dsp:spPr>
        <a:xfrm>
          <a:off x="3995928" y="412668"/>
          <a:ext cx="1795272" cy="9652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3F573-2935-425F-8820-E135C65C696E}">
      <dsp:nvSpPr>
        <dsp:cNvPr id="0" name=""/>
        <dsp:cNvSpPr/>
      </dsp:nvSpPr>
      <dsp:spPr>
        <a:xfrm rot="16200000" flipV="1">
          <a:off x="-5750" y="2460766"/>
          <a:ext cx="55852" cy="44351"/>
        </a:xfrm>
        <a:prstGeom prst="hexagon">
          <a:avLst>
            <a:gd name="adj" fmla="val 25000"/>
            <a:gd name="vf" fmla="val 115470"/>
          </a:avLst>
        </a:prstGeom>
        <a:solidFill>
          <a:srgbClr val="7AA59B"/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631" y="2463366"/>
        <a:ext cx="31089" cy="39152"/>
      </dsp:txXfrm>
    </dsp:sp>
    <dsp:sp modelId="{7B2EDFAF-B578-45CB-A3D3-563EB26A0C92}">
      <dsp:nvSpPr>
        <dsp:cNvPr id="0" name=""/>
        <dsp:cNvSpPr/>
      </dsp:nvSpPr>
      <dsp:spPr>
        <a:xfrm rot="5400000">
          <a:off x="863118" y="2926660"/>
          <a:ext cx="1608666" cy="139954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92698"/>
            <a:satOff val="-6182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над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85776" y="3072781"/>
        <a:ext cx="963350" cy="1107298"/>
      </dsp:txXfrm>
    </dsp:sp>
    <dsp:sp modelId="{0F1EA351-DFE8-4D52-9E10-D64215E8BEA0}">
      <dsp:nvSpPr>
        <dsp:cNvPr id="0" name=""/>
        <dsp:cNvSpPr/>
      </dsp:nvSpPr>
      <dsp:spPr>
        <a:xfrm>
          <a:off x="0" y="1778104"/>
          <a:ext cx="1737360" cy="9652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D7324-372C-46EC-A8FC-DFE9432F26F9}">
      <dsp:nvSpPr>
        <dsp:cNvPr id="0" name=""/>
        <dsp:cNvSpPr/>
      </dsp:nvSpPr>
      <dsp:spPr>
        <a:xfrm rot="16200000" flipV="1">
          <a:off x="2053209" y="3930605"/>
          <a:ext cx="73387" cy="4435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89047"/>
            <a:satOff val="-9272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73657" y="3925899"/>
        <a:ext cx="32491" cy="53764"/>
      </dsp:txXfrm>
    </dsp:sp>
    <dsp:sp modelId="{80ADF817-6D2C-4D93-8432-DEC427367E52}">
      <dsp:nvSpPr>
        <dsp:cNvPr id="0" name=""/>
        <dsp:cNvSpPr/>
      </dsp:nvSpPr>
      <dsp:spPr>
        <a:xfrm rot="5400000">
          <a:off x="2435276" y="2971204"/>
          <a:ext cx="1608666" cy="139954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85396"/>
            <a:satOff val="-12363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проти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57934" y="3117325"/>
        <a:ext cx="963350" cy="1107298"/>
      </dsp:txXfrm>
    </dsp:sp>
    <dsp:sp modelId="{287A56D0-F7F5-4781-9E07-9F33C2A6712F}">
      <dsp:nvSpPr>
        <dsp:cNvPr id="0" name=""/>
        <dsp:cNvSpPr/>
      </dsp:nvSpPr>
      <dsp:spPr>
        <a:xfrm>
          <a:off x="3995928" y="3143541"/>
          <a:ext cx="1795272" cy="9652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AF52B-7E73-45BB-ADB8-D34AC3E935C4}">
      <dsp:nvSpPr>
        <dsp:cNvPr id="0" name=""/>
        <dsp:cNvSpPr/>
      </dsp:nvSpPr>
      <dsp:spPr>
        <a:xfrm rot="16200000" flipH="1">
          <a:off x="2731310" y="3975937"/>
          <a:ext cx="44367" cy="4435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38709" y="3983322"/>
        <a:ext cx="29569" cy="295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2D0E-030A-42E0-85F6-AE173A5C90BC}">
      <dsp:nvSpPr>
        <dsp:cNvPr id="0" name=""/>
        <dsp:cNvSpPr/>
      </dsp:nvSpPr>
      <dsp:spPr>
        <a:xfrm>
          <a:off x="1912" y="17569"/>
          <a:ext cx="8329603" cy="1280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під впливом</a:t>
          </a:r>
          <a:endParaRPr lang="ru-RU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39407" y="55064"/>
        <a:ext cx="8254613" cy="1205194"/>
      </dsp:txXfrm>
    </dsp:sp>
    <dsp:sp modelId="{9B3D2451-A3B2-4152-8C49-2DD9B1C7CEDF}">
      <dsp:nvSpPr>
        <dsp:cNvPr id="0" name=""/>
        <dsp:cNvSpPr/>
      </dsp:nvSpPr>
      <dsp:spPr>
        <a:xfrm>
          <a:off x="956" y="1427588"/>
          <a:ext cx="5441155" cy="1280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у зв'язку</a:t>
          </a:r>
          <a:endParaRPr lang="ru-RU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38451" y="1465083"/>
        <a:ext cx="5366165" cy="1205194"/>
      </dsp:txXfrm>
    </dsp:sp>
    <dsp:sp modelId="{A7E6E1C0-466D-4868-AD5C-DB95DDED123E}">
      <dsp:nvSpPr>
        <dsp:cNvPr id="0" name=""/>
        <dsp:cNvSpPr/>
      </dsp:nvSpPr>
      <dsp:spPr>
        <a:xfrm>
          <a:off x="956" y="2852207"/>
          <a:ext cx="2664620" cy="1280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за</a:t>
          </a:r>
          <a:endParaRPr lang="ru-RU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38451" y="2889702"/>
        <a:ext cx="2589630" cy="1205194"/>
      </dsp:txXfrm>
    </dsp:sp>
    <dsp:sp modelId="{D20805AD-CDD0-4F93-BA66-3459E3ADAD73}">
      <dsp:nvSpPr>
        <dsp:cNvPr id="0" name=""/>
        <dsp:cNvSpPr/>
      </dsp:nvSpPr>
      <dsp:spPr>
        <a:xfrm>
          <a:off x="2777490" y="2852207"/>
          <a:ext cx="2664620" cy="1280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від</a:t>
          </a:r>
          <a:endParaRPr lang="ru-RU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2814985" y="2889702"/>
        <a:ext cx="2589630" cy="1205194"/>
      </dsp:txXfrm>
    </dsp:sp>
    <dsp:sp modelId="{1390D1CD-DA25-487C-991C-11FE0258C86F}">
      <dsp:nvSpPr>
        <dsp:cNvPr id="0" name=""/>
        <dsp:cNvSpPr/>
      </dsp:nvSpPr>
      <dsp:spPr>
        <a:xfrm>
          <a:off x="5665939" y="1427588"/>
          <a:ext cx="2664620" cy="1280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з</a:t>
          </a:r>
          <a:endParaRPr lang="ru-RU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703434" y="1465083"/>
        <a:ext cx="2589630" cy="1205194"/>
      </dsp:txXfrm>
    </dsp:sp>
    <dsp:sp modelId="{3FE2C1E4-8AA2-422D-ABA4-211326FBF6A3}">
      <dsp:nvSpPr>
        <dsp:cNvPr id="0" name=""/>
        <dsp:cNvSpPr/>
      </dsp:nvSpPr>
      <dsp:spPr>
        <a:xfrm>
          <a:off x="5665939" y="2852207"/>
          <a:ext cx="2664620" cy="1280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через</a:t>
          </a:r>
          <a:endParaRPr lang="ru-RU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703434" y="2889702"/>
        <a:ext cx="2589630" cy="12051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3B44A-BFAC-476E-8058-A4471CBF257D}">
      <dsp:nvSpPr>
        <dsp:cNvPr id="0" name=""/>
        <dsp:cNvSpPr/>
      </dsp:nvSpPr>
      <dsp:spPr>
        <a:xfrm>
          <a:off x="932" y="1947"/>
          <a:ext cx="8126134" cy="1709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в інтересах</a:t>
          </a:r>
          <a:endParaRPr lang="ru-RU" sz="9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0993" y="52008"/>
        <a:ext cx="8026012" cy="1609086"/>
      </dsp:txXfrm>
    </dsp:sp>
    <dsp:sp modelId="{3B013C7E-82A0-4DB3-B67B-0239CECFF15F}">
      <dsp:nvSpPr>
        <dsp:cNvPr id="0" name=""/>
        <dsp:cNvSpPr/>
      </dsp:nvSpPr>
      <dsp:spPr>
        <a:xfrm>
          <a:off x="932" y="1854729"/>
          <a:ext cx="5308242" cy="17092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з приводу</a:t>
          </a:r>
          <a:endParaRPr lang="ru-RU" sz="9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0993" y="1904790"/>
        <a:ext cx="5208120" cy="1609086"/>
      </dsp:txXfrm>
    </dsp:sp>
    <dsp:sp modelId="{EC5FB4E7-D0EC-4BAA-8B80-A5135C2AB293}">
      <dsp:nvSpPr>
        <dsp:cNvPr id="0" name=""/>
        <dsp:cNvSpPr/>
      </dsp:nvSpPr>
      <dsp:spPr>
        <a:xfrm>
          <a:off x="932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на</a:t>
          </a:r>
          <a:endParaRPr lang="ru-RU" sz="9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0993" y="3757572"/>
        <a:ext cx="2499409" cy="1609086"/>
      </dsp:txXfrm>
    </dsp:sp>
    <dsp:sp modelId="{734C2F13-ABC6-42CC-B60A-8D1F206EFF09}">
      <dsp:nvSpPr>
        <dsp:cNvPr id="0" name=""/>
        <dsp:cNvSpPr/>
      </dsp:nvSpPr>
      <dsp:spPr>
        <a:xfrm>
          <a:off x="2709644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за</a:t>
          </a:r>
          <a:endParaRPr lang="ru-RU" sz="9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2759705" y="3757572"/>
        <a:ext cx="2499409" cy="1609086"/>
      </dsp:txXfrm>
    </dsp:sp>
    <dsp:sp modelId="{66E684C6-17AF-43AD-A202-0F4EA09F7572}">
      <dsp:nvSpPr>
        <dsp:cNvPr id="0" name=""/>
        <dsp:cNvSpPr/>
      </dsp:nvSpPr>
      <dsp:spPr>
        <a:xfrm>
          <a:off x="5527536" y="1854729"/>
          <a:ext cx="2599531" cy="17092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для</a:t>
          </a:r>
          <a:endParaRPr lang="ru-RU" sz="9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577597" y="1904790"/>
        <a:ext cx="2499409" cy="1609086"/>
      </dsp:txXfrm>
    </dsp:sp>
    <dsp:sp modelId="{3D8B2EA5-7AA6-4392-AEAB-96E86F55FE47}">
      <dsp:nvSpPr>
        <dsp:cNvPr id="0" name=""/>
        <dsp:cNvSpPr/>
      </dsp:nvSpPr>
      <dsp:spPr>
        <a:xfrm>
          <a:off x="5527536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по</a:t>
          </a:r>
          <a:endParaRPr lang="ru-RU" sz="9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577597" y="3757572"/>
        <a:ext cx="2499409" cy="16090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A7123-F7DC-4013-ADFE-EE36DD1AD433}">
      <dsp:nvSpPr>
        <dsp:cNvPr id="0" name=""/>
        <dsp:cNvSpPr/>
      </dsp:nvSpPr>
      <dsp:spPr>
        <a:xfrm>
          <a:off x="932" y="1947"/>
          <a:ext cx="8126134" cy="17092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  <a:sp3d extrusionH="28000" prstMaterial="matte"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при умові</a:t>
          </a:r>
          <a:endParaRPr lang="ru-RU" sz="8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0993" y="52008"/>
        <a:ext cx="8026012" cy="1609086"/>
      </dsp:txXfrm>
    </dsp:sp>
    <dsp:sp modelId="{7C827512-0838-4680-A546-ED9C5040A12E}">
      <dsp:nvSpPr>
        <dsp:cNvPr id="0" name=""/>
        <dsp:cNvSpPr/>
      </dsp:nvSpPr>
      <dsp:spPr>
        <a:xfrm>
          <a:off x="932" y="1854729"/>
          <a:ext cx="5308242" cy="17092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  <a:sp3d extrusionH="28000" prstMaterial="matte"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у разі</a:t>
          </a:r>
          <a:endParaRPr lang="ru-RU" sz="8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0993" y="1904790"/>
        <a:ext cx="5208120" cy="1609086"/>
      </dsp:txXfrm>
    </dsp:sp>
    <dsp:sp modelId="{A07D9715-E0B3-4CC9-9F3C-127D2C1E52AD}">
      <dsp:nvSpPr>
        <dsp:cNvPr id="0" name=""/>
        <dsp:cNvSpPr/>
      </dsp:nvSpPr>
      <dsp:spPr>
        <a:xfrm>
          <a:off x="932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  <a:sp3d extrusionH="28000" prstMaterial="matte"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без</a:t>
          </a:r>
          <a:endParaRPr lang="ru-RU" sz="8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0993" y="3757572"/>
        <a:ext cx="2499409" cy="1609086"/>
      </dsp:txXfrm>
    </dsp:sp>
    <dsp:sp modelId="{16D5E80C-94F7-48EE-87A0-A68E4F38D1FF}">
      <dsp:nvSpPr>
        <dsp:cNvPr id="0" name=""/>
        <dsp:cNvSpPr/>
      </dsp:nvSpPr>
      <dsp:spPr>
        <a:xfrm>
          <a:off x="2709644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  <a:sp3d extrusionH="28000" prstMaterial="matte"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з</a:t>
          </a:r>
          <a:endParaRPr lang="ru-RU" sz="8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2759705" y="3757572"/>
        <a:ext cx="2499409" cy="1609086"/>
      </dsp:txXfrm>
    </dsp:sp>
    <dsp:sp modelId="{B5ECF318-2728-4892-B647-CC38B7FA3F68}">
      <dsp:nvSpPr>
        <dsp:cNvPr id="0" name=""/>
        <dsp:cNvSpPr/>
      </dsp:nvSpPr>
      <dsp:spPr>
        <a:xfrm>
          <a:off x="5527536" y="1854729"/>
          <a:ext cx="2599531" cy="17092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  <a:sp3d extrusionH="28000" prstMaterial="matte"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при</a:t>
          </a:r>
          <a:endParaRPr lang="ru-RU" sz="8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577597" y="1904790"/>
        <a:ext cx="2499409" cy="1609086"/>
      </dsp:txXfrm>
    </dsp:sp>
    <dsp:sp modelId="{540B845C-3C3A-4F36-80BD-263AF2E2D6D3}">
      <dsp:nvSpPr>
        <dsp:cNvPr id="0" name=""/>
        <dsp:cNvSpPr/>
      </dsp:nvSpPr>
      <dsp:spPr>
        <a:xfrm>
          <a:off x="5527536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  <a:sp3d extrusionH="28000" prstMaterial="matte"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у(в)</a:t>
          </a:r>
        </a:p>
      </dsp:txBody>
      <dsp:txXfrm>
        <a:off x="5577597" y="3757572"/>
        <a:ext cx="2499409" cy="16090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49279-52A0-4F0E-889B-B0BDFD8315D3}">
      <dsp:nvSpPr>
        <dsp:cNvPr id="0" name=""/>
        <dsp:cNvSpPr/>
      </dsp:nvSpPr>
      <dsp:spPr>
        <a:xfrm>
          <a:off x="904" y="3115"/>
          <a:ext cx="7879448" cy="1531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незалежно від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45750" y="47961"/>
        <a:ext cx="7789756" cy="1441451"/>
      </dsp:txXfrm>
    </dsp:sp>
    <dsp:sp modelId="{0E409F7E-E691-4FB6-BDCA-155020349142}">
      <dsp:nvSpPr>
        <dsp:cNvPr id="0" name=""/>
        <dsp:cNvSpPr/>
      </dsp:nvSpPr>
      <dsp:spPr>
        <a:xfrm>
          <a:off x="904" y="1672828"/>
          <a:ext cx="5147099" cy="15311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на противагу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45750" y="1717674"/>
        <a:ext cx="5057407" cy="1441451"/>
      </dsp:txXfrm>
    </dsp:sp>
    <dsp:sp modelId="{E7CE1B43-4927-425B-89B2-15932E8E3FB8}">
      <dsp:nvSpPr>
        <dsp:cNvPr id="0" name=""/>
        <dsp:cNvSpPr/>
      </dsp:nvSpPr>
      <dsp:spPr>
        <a:xfrm>
          <a:off x="904" y="3342540"/>
          <a:ext cx="2520616" cy="15311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у розріз з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45750" y="3387386"/>
        <a:ext cx="2430924" cy="1441451"/>
      </dsp:txXfrm>
    </dsp:sp>
    <dsp:sp modelId="{2F80A7F2-48DB-4866-BC6E-D8D0F72C2888}">
      <dsp:nvSpPr>
        <dsp:cNvPr id="0" name=""/>
        <dsp:cNvSpPr/>
      </dsp:nvSpPr>
      <dsp:spPr>
        <a:xfrm>
          <a:off x="2627387" y="3342540"/>
          <a:ext cx="2520616" cy="15311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всупереч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2672233" y="3387386"/>
        <a:ext cx="2430924" cy="1441451"/>
      </dsp:txXfrm>
    </dsp:sp>
    <dsp:sp modelId="{DB2AF9BB-4260-4266-BAFB-F5248C20389B}">
      <dsp:nvSpPr>
        <dsp:cNvPr id="0" name=""/>
        <dsp:cNvSpPr/>
      </dsp:nvSpPr>
      <dsp:spPr>
        <a:xfrm>
          <a:off x="5359735" y="1672828"/>
          <a:ext cx="2520616" cy="15311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при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404581" y="1717674"/>
        <a:ext cx="2430924" cy="1441451"/>
      </dsp:txXfrm>
    </dsp:sp>
    <dsp:sp modelId="{FF60373F-D800-4B36-BBB7-71D8F6A1546C}">
      <dsp:nvSpPr>
        <dsp:cNvPr id="0" name=""/>
        <dsp:cNvSpPr/>
      </dsp:nvSpPr>
      <dsp:spPr>
        <a:xfrm>
          <a:off x="5359735" y="3342540"/>
          <a:ext cx="2520616" cy="15311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наперекір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5404581" y="3387386"/>
        <a:ext cx="2430924" cy="14414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E3439-D342-4CE8-A6F3-5090D76F50C9}">
      <dsp:nvSpPr>
        <dsp:cNvPr id="0" name=""/>
        <dsp:cNvSpPr/>
      </dsp:nvSpPr>
      <dsp:spPr>
        <a:xfrm>
          <a:off x="1400627" y="1899"/>
          <a:ext cx="3013443" cy="1808066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 zoom="82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1. родовим 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1400627" y="1899"/>
        <a:ext cx="3013443" cy="1808066"/>
      </dsp:txXfrm>
    </dsp:sp>
    <dsp:sp modelId="{5A0E8EC3-6ABD-4447-A019-6AF53D021C13}">
      <dsp:nvSpPr>
        <dsp:cNvPr id="0" name=""/>
        <dsp:cNvSpPr/>
      </dsp:nvSpPr>
      <dsp:spPr>
        <a:xfrm>
          <a:off x="4715415" y="1899"/>
          <a:ext cx="3013443" cy="1808066"/>
        </a:xfrm>
        <a:prstGeom prst="rect">
          <a:avLst/>
        </a:prstGeom>
        <a:solidFill>
          <a:schemeClr val="accent2">
            <a:shade val="50000"/>
            <a:hueOff val="-181020"/>
            <a:satOff val="2037"/>
            <a:lumOff val="17952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perspectiveFront" fov="2700000" zoom="82000">
            <a:rot lat="20376000" lon="1938000" rev="20112001"/>
          </a:camera>
          <a:lightRig rig="soft" dir="t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2. давальним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4715415" y="1899"/>
        <a:ext cx="3013443" cy="1808066"/>
      </dsp:txXfrm>
    </dsp:sp>
    <dsp:sp modelId="{38EABEDC-E72A-4DCA-AC2F-A178AB3B8F52}">
      <dsp:nvSpPr>
        <dsp:cNvPr id="0" name=""/>
        <dsp:cNvSpPr/>
      </dsp:nvSpPr>
      <dsp:spPr>
        <a:xfrm>
          <a:off x="1400627" y="2111309"/>
          <a:ext cx="3013443" cy="1808066"/>
        </a:xfrm>
        <a:prstGeom prst="rect">
          <a:avLst/>
        </a:prstGeom>
        <a:solidFill>
          <a:schemeClr val="accent2">
            <a:shade val="50000"/>
            <a:hueOff val="-362039"/>
            <a:satOff val="4074"/>
            <a:lumOff val="35905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perspectiveFront" fov="2700000" zoom="82000">
            <a:rot lat="20376000" lon="1938000" rev="20112001"/>
          </a:camera>
          <a:lightRig rig="soft" dir="t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3. знахідним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1400627" y="2111309"/>
        <a:ext cx="3013443" cy="1808066"/>
      </dsp:txXfrm>
    </dsp:sp>
    <dsp:sp modelId="{C7E3BF61-54AF-47F1-A226-9F7C84E128A6}">
      <dsp:nvSpPr>
        <dsp:cNvPr id="0" name=""/>
        <dsp:cNvSpPr/>
      </dsp:nvSpPr>
      <dsp:spPr>
        <a:xfrm>
          <a:off x="4715415" y="2111309"/>
          <a:ext cx="3013443" cy="1808066"/>
        </a:xfrm>
        <a:prstGeom prst="rect">
          <a:avLst/>
        </a:prstGeom>
        <a:solidFill>
          <a:schemeClr val="accent2">
            <a:shade val="50000"/>
            <a:hueOff val="-362039"/>
            <a:satOff val="4074"/>
            <a:lumOff val="35905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perspectiveFront" fov="2700000" zoom="82000">
            <a:rot lat="20376000" lon="1938000" rev="20112001"/>
          </a:camera>
          <a:lightRig rig="soft" dir="t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4. орудним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4715415" y="2111309"/>
        <a:ext cx="3013443" cy="1808066"/>
      </dsp:txXfrm>
    </dsp:sp>
    <dsp:sp modelId="{B425C0E1-FA6C-42D7-9BEA-595AF3FDA28C}">
      <dsp:nvSpPr>
        <dsp:cNvPr id="0" name=""/>
        <dsp:cNvSpPr/>
      </dsp:nvSpPr>
      <dsp:spPr>
        <a:xfrm>
          <a:off x="3058021" y="4220720"/>
          <a:ext cx="3013443" cy="1808066"/>
        </a:xfrm>
        <a:prstGeom prst="rect">
          <a:avLst/>
        </a:prstGeom>
        <a:solidFill>
          <a:schemeClr val="accent2">
            <a:shade val="50000"/>
            <a:hueOff val="-181020"/>
            <a:satOff val="2037"/>
            <a:lumOff val="17952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perspectiveFront" fov="2700000" zoom="82000">
            <a:rot lat="20376000" lon="1938000" rev="20112001"/>
          </a:camera>
          <a:lightRig rig="soft" dir="t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rPr>
            <a:t>5. місцевим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anose="04040605051002020D02" pitchFamily="82" charset="0"/>
          </a:endParaRPr>
        </a:p>
      </dsp:txBody>
      <dsp:txXfrm>
        <a:off x="3058021" y="4220720"/>
        <a:ext cx="3013443" cy="180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6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08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129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66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8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5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0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7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7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3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3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6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8156-2B8D-4D01-930C-77C88D5CF27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94A194-2CA1-4B3A-9DC1-459D825C4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4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audio" Target="../media/media10.wma"/><Relationship Id="rId7" Type="http://schemas.openxmlformats.org/officeDocument/2006/relationships/diagramQuickStyle" Target="../diagrams/quickStyle8.xml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audio" Target="../media/media15.wma"/><Relationship Id="rId7" Type="http://schemas.openxmlformats.org/officeDocument/2006/relationships/diagramQuickStyle" Target="../diagrams/quickStyle9.xml"/><Relationship Id="rId2" Type="http://schemas.microsoft.com/office/2007/relationships/media" Target="../media/media15.wma"/><Relationship Id="rId1" Type="http://schemas.openxmlformats.org/officeDocument/2006/relationships/tags" Target="../tags/tag15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.xml"/><Relationship Id="rId9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audio" Target="../media/media2.wma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.png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audio" Target="../media/media5.wma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1.png"/><Relationship Id="rId10" Type="http://schemas.openxmlformats.org/officeDocument/2006/relationships/diagramData" Target="../diagrams/data4.xml"/><Relationship Id="rId4" Type="http://schemas.openxmlformats.org/officeDocument/2006/relationships/slideLayout" Target="../slideLayouts/slideLayout12.xml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audio" Target="../media/media7.wma"/><Relationship Id="rId7" Type="http://schemas.openxmlformats.org/officeDocument/2006/relationships/diagramQuickStyle" Target="../diagrams/quickStyle5.xml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audio" Target="../media/media8.wma"/><Relationship Id="rId7" Type="http://schemas.openxmlformats.org/officeDocument/2006/relationships/diagramQuickStyle" Target="../diagrams/quickStyle6.xml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audio" Target="../media/media9.wma"/><Relationship Id="rId7" Type="http://schemas.openxmlformats.org/officeDocument/2006/relationships/diagramQuickStyle" Target="../diagrams/quickStyle7.xml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914" y="2017485"/>
            <a:ext cx="9419771" cy="2743201"/>
          </a:xfrm>
        </p:spPr>
        <p:txBody>
          <a:bodyPr/>
          <a:lstStyle/>
          <a:p>
            <a:pPr algn="ctr"/>
            <a:r>
              <a:rPr lang="uk-UA" sz="9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Семантичні розряди прийменників </a:t>
            </a:r>
            <a:endParaRPr lang="ru-RU" sz="9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796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603">
        <p15:prstTrans prst="curtains"/>
      </p:transition>
    </mc:Choice>
    <mc:Fallback>
      <p:transition spd="slow" advTm="46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5" y="0"/>
            <a:ext cx="9085316" cy="1611086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Допустові прийменники: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0954904"/>
              </p:ext>
            </p:extLst>
          </p:nvPr>
        </p:nvGraphicFramePr>
        <p:xfrm>
          <a:off x="566057" y="1407886"/>
          <a:ext cx="7881257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0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8">
        <p14:ferris dir="l"/>
      </p:transition>
    </mc:Choice>
    <mc:Fallback>
      <p:transition spd="slow" advTm="4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714" y="0"/>
            <a:ext cx="9434285" cy="2249714"/>
          </a:xfrm>
        </p:spPr>
        <p:txBody>
          <a:bodyPr/>
          <a:lstStyle/>
          <a:p>
            <a:pPr algn="ctr"/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Семантично послаблені прийменники.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171" y="2699658"/>
            <a:ext cx="8751489" cy="3657600"/>
          </a:xfrm>
        </p:spPr>
        <p:txBody>
          <a:bodyPr>
            <a:normAutofit/>
          </a:bodyPr>
          <a:lstStyle/>
          <a:p>
            <a:pPr algn="l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Багато прийменників, - писав Віктор Виноградов, послаблюють своє конкретне значення в ролі посередника між дієсловами і залежними від них об'єктами.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3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542">
        <p14:ripple/>
      </p:transition>
    </mc:Choice>
    <mc:Fallback>
      <p:transition spd="slow" advTm="7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18171" cy="1639105"/>
          </a:xfrm>
        </p:spPr>
        <p:txBody>
          <a:bodyPr>
            <a:noAutofit/>
          </a:bodyPr>
          <a:lstStyle/>
          <a:p>
            <a:r>
              <a:rPr lang="uk-UA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 семантично послаблених прийменників з </a:t>
            </a:r>
            <a:r>
              <a:rPr lang="uk-UA" sz="54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морфемоподібною</a:t>
            </a:r>
            <a:r>
              <a:rPr lang="uk-UA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функцією належать: </a:t>
            </a:r>
            <a:endParaRPr lang="ru-RU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639105"/>
            <a:ext cx="8596668" cy="5218895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прийменник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(у)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після дієслів, які керують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З.в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AutoNum type="arabicParenR"/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прийменник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(у)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після дієслів, які керують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М.в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 3" charset="2"/>
              <a:buAutoNum type="arabicParenR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прийменник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після дієслів, які керують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Р.в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 3" charset="2"/>
              <a:buAutoNum type="arabicParenR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прийменник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після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дієслів, які керують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Р.в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 3" charset="2"/>
              <a:buAutoNum type="arabicParenR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прийменник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після дієслів, які керують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Р.в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 3" charset="2"/>
              <a:buAutoNum type="arabicParenR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прийменник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після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дієслів, які керують </a:t>
            </a:r>
            <a:r>
              <a:rPr lang="uk-U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.в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 3" charset="2"/>
              <a:buAutoNum type="arabicParenR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прийменник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після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дієслів, які керують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З.в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 3" charset="2"/>
              <a:buAutoNum type="arabicParenR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прийменник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після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дієслів, які керують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О.в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 3" charset="2"/>
              <a:buAutoNum type="arabicParenR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прийменник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після дієслів, які керують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О.в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 3" charset="2"/>
              <a:buAutoNum type="arabicParenR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прийменник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після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дієслів, які керують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З.в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 3" charset="2"/>
              <a:buAutoNum type="arabicParenR"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 3" charset="2"/>
              <a:buAutoNum type="arabicParenR"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 3" charset="2"/>
              <a:buAutoNum type="arabicParenR"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8142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733">
        <p15:prstTrans prst="drape"/>
      </p:transition>
    </mc:Choice>
    <mc:Fallback>
      <p:transition spd="slow" advTm="25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609599"/>
            <a:ext cx="9070802" cy="5834743"/>
          </a:xfrm>
        </p:spPr>
        <p:txBody>
          <a:bodyPr>
            <a:noAutofit/>
          </a:bodyPr>
          <a:lstStyle/>
          <a:p>
            <a:r>
              <a:rPr lang="uk-UA" sz="7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Вживання прийменників із відмінковими формами іменних частин мови. Основні значення прийменникових  конструкцій.</a:t>
            </a:r>
            <a:endParaRPr lang="ru-RU" sz="7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9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25">
        <p14:shred/>
      </p:transition>
    </mc:Choice>
    <mc:Fallback>
      <p:transition spd="slow" advTm="50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" y="914399"/>
            <a:ext cx="9564914" cy="5341257"/>
          </a:xfrm>
        </p:spPr>
        <p:txBody>
          <a:bodyPr>
            <a:normAutofit/>
          </a:bodyPr>
          <a:lstStyle/>
          <a:p>
            <a:r>
              <a:rPr lang="uk-UA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Граматичне значення прийменника </a:t>
            </a:r>
            <a:r>
              <a:rPr lang="uk-UA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– 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це непрямий відмінок, який прийменники виражають разом із закінченням </a:t>
            </a:r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постпозиційного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слова. 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9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705">
        <p14:flip dir="r"/>
      </p:transition>
    </mc:Choice>
    <mc:Fallback>
      <p:transition spd="slow" advTm="1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3" y="117324"/>
            <a:ext cx="9027260" cy="1826581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Кожний прийменник уживається з певним відмінком: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9849516"/>
              </p:ext>
            </p:extLst>
          </p:nvPr>
        </p:nvGraphicFramePr>
        <p:xfrm>
          <a:off x="1567542" y="827314"/>
          <a:ext cx="9129486" cy="603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298976"/>
      </p:ext>
    </p:extLst>
  </p:cSld>
  <p:clrMapOvr>
    <a:masterClrMapping/>
  </p:clrMapOvr>
  <p:transition spd="slow" advTm="819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71" y="333829"/>
            <a:ext cx="8896631" cy="6008914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Прийменники перебувають у словосполученні після опорних компонентів, виражених такими частинами мови, які можуть спричинити залежний компонент з прийменником.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335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81">
        <p15:prstTrans prst="origami"/>
      </p:transition>
    </mc:Choice>
    <mc:Fallback>
      <p:transition spd="slow" advTm="100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019" y="203199"/>
            <a:ext cx="8596668" cy="4180114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 значеннями прийменники поділяються на: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584354616"/>
              </p:ext>
            </p:extLst>
          </p:nvPr>
        </p:nvGraphicFramePr>
        <p:xfrm>
          <a:off x="174172" y="4005944"/>
          <a:ext cx="8621485" cy="285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82133315"/>
              </p:ext>
            </p:extLst>
          </p:nvPr>
        </p:nvGraphicFramePr>
        <p:xfrm>
          <a:off x="1161143" y="1886858"/>
          <a:ext cx="8795657" cy="277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078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317">
        <p:dissolve/>
      </p:transition>
    </mc:Choice>
    <mc:Fallback>
      <p:transition spd="slow" advTm="1831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6">
                                            <p:graphicEl>
                                              <a:dgm id="{335CBD3E-0056-4BCC-B24B-4EA6B68CF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">
                                            <p:graphicEl>
                                              <a:dgm id="{335CBD3E-0056-4BCC-B24B-4EA6B68CF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>
                                            <p:graphicEl>
                                              <a:dgm id="{335CBD3E-0056-4BCC-B24B-4EA6B68CF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>
                                            <p:graphicEl>
                                              <a:dgm id="{D80171FC-1EEC-4BF6-A862-3E6FAE7AE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>
                                            <p:graphicEl>
                                              <a:dgm id="{D80171FC-1EEC-4BF6-A862-3E6FAE7AE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>
                                            <p:graphicEl>
                                              <a:dgm id="{D80171FC-1EEC-4BF6-A862-3E6FAE7AE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6">
                                            <p:graphicEl>
                                              <a:dgm id="{789C137E-3077-48EB-88AF-F381AE11A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6">
                                            <p:graphicEl>
                                              <a:dgm id="{789C137E-3077-48EB-88AF-F381AE11A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6">
                                            <p:graphicEl>
                                              <a:dgm id="{789C137E-3077-48EB-88AF-F381AE11A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Graphic spid="16" grpId="0">
        <p:bldSub>
          <a:bldDgm/>
        </p:bldSub>
      </p:bldGraphic>
      <p:bldGraphic spid="1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772" y="270934"/>
            <a:ext cx="8780517" cy="1646302"/>
          </a:xfrm>
        </p:spPr>
        <p:txBody>
          <a:bodyPr/>
          <a:lstStyle/>
          <a:p>
            <a:r>
              <a:rPr lang="uk-UA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Просторові</a:t>
            </a:r>
            <a:r>
              <a:rPr lang="uk-UA" sz="8000" b="1" u="sng" dirty="0" smtClean="0">
                <a:latin typeface="Gabriola" panose="04040605051002020D02" pitchFamily="82" charset="0"/>
              </a:rPr>
              <a:t> </a:t>
            </a:r>
            <a:r>
              <a:rPr lang="uk-UA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прийменники</a:t>
            </a:r>
            <a:endParaRPr lang="ru-RU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1429" y="3381829"/>
            <a:ext cx="8940174" cy="3106057"/>
          </a:xfrm>
        </p:spPr>
        <p:txBody>
          <a:bodyPr/>
          <a:lstStyle/>
          <a:p>
            <a:pPr algn="l"/>
            <a:r>
              <a:rPr lang="uk-UA" sz="5400" b="1" dirty="0" smtClean="0">
                <a:latin typeface="Gabriola" panose="04040605051002020D02" pitchFamily="82" charset="0"/>
              </a:rPr>
              <a:t>Це основний найчисленніший семантичний тип прийменників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16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611">
        <p:blinds dir="vert"/>
      </p:transition>
    </mc:Choice>
    <mc:Fallback>
      <p:transition spd="slow" advTm="661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46611" cy="2525486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 складі цього типу виділяються підтипи, що означають: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048" y="2278743"/>
            <a:ext cx="11688837" cy="4680857"/>
          </a:xfrm>
        </p:spPr>
        <p:txBody>
          <a:bodyPr numCol="2">
            <a:noAutofit/>
          </a:bodyPr>
          <a:lstStyle/>
          <a:p>
            <a:r>
              <a:rPr lang="uk-U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а) місце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(зверху, всередині, біля);</a:t>
            </a:r>
          </a:p>
          <a:p>
            <a:r>
              <a:rPr lang="uk-UA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б) напрямок </a:t>
            </a:r>
          </a:p>
          <a:p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назад, вдовж, у напрямку до);</a:t>
            </a:r>
          </a:p>
          <a:p>
            <a:r>
              <a:rPr lang="uk-UA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uk-U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простір </a:t>
            </a:r>
          </a:p>
          <a:p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довкола, кругом, перед, збоку);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 місцезнаходження</a:t>
            </a:r>
          </a:p>
          <a:p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 напроти, нижче, перед, під);</a:t>
            </a:r>
          </a:p>
          <a:p>
            <a:r>
              <a:rPr lang="uk-U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д) шлях руху </a:t>
            </a:r>
          </a:p>
          <a:p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(попід, через, слідом за);</a:t>
            </a:r>
          </a:p>
          <a:p>
            <a:r>
              <a:rPr lang="uk-U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е)вихідний пункт </a:t>
            </a:r>
          </a:p>
          <a:p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починаючи від, з, з-під, з-над);</a:t>
            </a:r>
          </a:p>
          <a:p>
            <a:r>
              <a:rPr lang="uk-U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є) кінцевий пункт </a:t>
            </a:r>
          </a:p>
          <a:p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до, край, кінець);</a:t>
            </a:r>
          </a:p>
          <a:p>
            <a:r>
              <a:rPr lang="uk-U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ж) відстань </a:t>
            </a:r>
          </a:p>
          <a:p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недалеко від, поблизу);</a:t>
            </a:r>
          </a:p>
          <a:p>
            <a:r>
              <a:rPr lang="uk-U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з) проміжок </a:t>
            </a:r>
          </a:p>
          <a:p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посередині, між, поміж).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887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4887">
        <p14:warp dir="in"/>
      </p:transition>
    </mc:Choice>
    <mc:Fallback>
      <p:transition spd="slow" advTm="348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1" y="0"/>
            <a:ext cx="9303656" cy="2595460"/>
          </a:xfrm>
        </p:spPr>
        <p:txBody>
          <a:bodyPr>
            <a:normAutofit/>
          </a:bodyPr>
          <a:lstStyle/>
          <a:p>
            <a:r>
              <a:rPr lang="uk-UA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Темпоральні (часові) прийменники. </a:t>
            </a:r>
            <a:endParaRPr lang="ru-RU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421" y="3061505"/>
            <a:ext cx="8596668" cy="1513914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будовою вони споріднені з просторовими: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97999119"/>
              </p:ext>
            </p:extLst>
          </p:nvPr>
        </p:nvGraphicFramePr>
        <p:xfrm>
          <a:off x="-805542" y="2148115"/>
          <a:ext cx="6059714" cy="455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3878999"/>
              </p:ext>
            </p:extLst>
          </p:nvPr>
        </p:nvGraphicFramePr>
        <p:xfrm>
          <a:off x="3061888" y="2176933"/>
          <a:ext cx="5791201" cy="452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6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653">
        <p:circle/>
      </p:transition>
    </mc:Choice>
    <mc:Fallback>
      <p:transition spd="slow" advTm="965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77828" cy="1988457"/>
          </a:xfrm>
        </p:spPr>
        <p:txBody>
          <a:bodyPr>
            <a:noAutofit/>
          </a:bodyPr>
          <a:lstStyle/>
          <a:p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 складі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темпоральних прийменників виділяються </a:t>
            </a: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підтипи, що означають: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95086" y="2162629"/>
            <a:ext cx="9202057" cy="458651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uk-UA" sz="3200" dirty="0" smtClean="0"/>
              <a:t>а) </a:t>
            </a:r>
            <a:r>
              <a:rPr lang="uk-UA" sz="3200" b="1" dirty="0" smtClean="0"/>
              <a:t>одночасність</a:t>
            </a:r>
            <a:r>
              <a:rPr lang="uk-UA" sz="3200" dirty="0" smtClean="0"/>
              <a:t> </a:t>
            </a:r>
            <a:r>
              <a:rPr lang="uk-UA" sz="3200" i="1" dirty="0" smtClean="0"/>
              <a:t>( одночасно з, під час,);</a:t>
            </a:r>
          </a:p>
          <a:p>
            <a:pPr>
              <a:spcBef>
                <a:spcPts val="1800"/>
              </a:spcBef>
            </a:pPr>
            <a:r>
              <a:rPr lang="uk-UA" sz="3200" dirty="0"/>
              <a:t>б</a:t>
            </a:r>
            <a:r>
              <a:rPr lang="uk-UA" sz="3200" dirty="0" smtClean="0"/>
              <a:t>) </a:t>
            </a:r>
            <a:r>
              <a:rPr lang="uk-UA" sz="3200" b="1" dirty="0" smtClean="0"/>
              <a:t>різночасність</a:t>
            </a:r>
            <a:r>
              <a:rPr lang="uk-UA" sz="3200" dirty="0" smtClean="0"/>
              <a:t> </a:t>
            </a:r>
            <a:r>
              <a:rPr lang="uk-UA" sz="3200" i="1" dirty="0" smtClean="0"/>
              <a:t>(через, біля, близько);</a:t>
            </a:r>
          </a:p>
          <a:p>
            <a:pPr>
              <a:spcBef>
                <a:spcPts val="1800"/>
              </a:spcBef>
            </a:pPr>
            <a:r>
              <a:rPr lang="uk-UA" sz="3200" dirty="0" smtClean="0"/>
              <a:t>в) </a:t>
            </a:r>
            <a:r>
              <a:rPr lang="uk-UA" sz="3200" b="1" dirty="0" smtClean="0"/>
              <a:t>протяжність у часі </a:t>
            </a:r>
            <a:r>
              <a:rPr lang="uk-UA" sz="3200" i="1" dirty="0" smtClean="0"/>
              <a:t>(протягом, у міру);</a:t>
            </a:r>
          </a:p>
          <a:p>
            <a:pPr>
              <a:spcBef>
                <a:spcPts val="1800"/>
              </a:spcBef>
            </a:pPr>
            <a:r>
              <a:rPr lang="uk-UA" sz="3200" dirty="0" smtClean="0"/>
              <a:t>г) </a:t>
            </a:r>
            <a:r>
              <a:rPr lang="uk-UA" sz="3200" b="1" dirty="0" smtClean="0"/>
              <a:t>часову попередність </a:t>
            </a:r>
            <a:r>
              <a:rPr lang="uk-UA" sz="3200" i="1" dirty="0" smtClean="0"/>
              <a:t>( раніше, перед, до);</a:t>
            </a:r>
          </a:p>
          <a:p>
            <a:pPr>
              <a:spcBef>
                <a:spcPts val="1800"/>
              </a:spcBef>
            </a:pPr>
            <a:r>
              <a:rPr lang="uk-UA" sz="3200" dirty="0" smtClean="0"/>
              <a:t>д) </a:t>
            </a:r>
            <a:r>
              <a:rPr lang="uk-UA" sz="3200" b="1" dirty="0" smtClean="0"/>
              <a:t>часову наступність </a:t>
            </a:r>
            <a:r>
              <a:rPr lang="uk-UA" sz="3200" i="1" dirty="0" smtClean="0"/>
              <a:t>( пізніше, слідом за);</a:t>
            </a:r>
          </a:p>
          <a:p>
            <a:pPr>
              <a:spcBef>
                <a:spcPts val="1800"/>
              </a:spcBef>
            </a:pPr>
            <a:r>
              <a:rPr lang="uk-UA" sz="3200" dirty="0"/>
              <a:t>є</a:t>
            </a:r>
            <a:r>
              <a:rPr lang="uk-UA" sz="3200" dirty="0" smtClean="0"/>
              <a:t>) </a:t>
            </a:r>
            <a:r>
              <a:rPr lang="uk-UA" sz="3200" b="1" dirty="0" smtClean="0"/>
              <a:t>кінець </a:t>
            </a:r>
            <a:r>
              <a:rPr lang="uk-UA" sz="3200" i="1" dirty="0" smtClean="0"/>
              <a:t>( наприкінці, по). 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415108"/>
      </p:ext>
    </p:extLst>
  </p:cSld>
  <p:clrMapOvr>
    <a:masterClrMapping/>
  </p:clrMapOvr>
  <p:transition spd="slow" advTm="1921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33827"/>
            <a:ext cx="9027259" cy="1625601"/>
          </a:xfrm>
        </p:spPr>
        <p:txBody>
          <a:bodyPr>
            <a:normAutofit/>
          </a:bodyPr>
          <a:lstStyle/>
          <a:p>
            <a:r>
              <a:rPr lang="uk-UA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Причинові</a:t>
            </a: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прийменники: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81401194"/>
              </p:ext>
            </p:extLst>
          </p:nvPr>
        </p:nvGraphicFramePr>
        <p:xfrm>
          <a:off x="522042" y="1843314"/>
          <a:ext cx="8331516" cy="413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92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551">
        <p14:glitter pattern="hexagon"/>
      </p:transition>
    </mc:Choice>
    <mc:Fallback>
      <p:transition spd="slow" advTm="5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48" y="116114"/>
            <a:ext cx="8596668" cy="1320800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Цільові прийменники: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57001581"/>
              </p:ext>
            </p:extLst>
          </p:nvPr>
        </p:nvGraphicFramePr>
        <p:xfrm>
          <a:off x="1436915" y="11696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52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595">
        <p14:vortex dir="r"/>
      </p:transition>
    </mc:Choice>
    <mc:Fallback>
      <p:transition spd="slow" advTm="7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4" y="0"/>
            <a:ext cx="8596668" cy="1320800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Умовні прийменники: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09467074"/>
              </p:ext>
            </p:extLst>
          </p:nvPr>
        </p:nvGraphicFramePr>
        <p:xfrm>
          <a:off x="856343" y="7486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27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878">
        <p14:doors dir="vert"/>
      </p:transition>
    </mc:Choice>
    <mc:Fallback>
      <p:transition spd="slow" advTm="5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7 -0.08519 L -0.03855 0.02754 C -0.02084 0.05277 0.00586 0.06666 0.03372 0.06666 C 0.06549 0.06666 0.09101 0.05277 0.10872 0.02754 L 0.19401 -0.08519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Graphic spid="3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5|2.5|2.5|3|2.8|2.2|2.2|3.1|1.4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.5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2.4|1.8|1.8|1.6|1.5|1.7|1.7|1.5|1.6|2.5|2|1.5|1.4|1.4|2|2.2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2.9|2.7|3.4|2.4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"/>
</p:tagLst>
</file>

<file path=ppt/theme/theme1.xml><?xml version="1.0" encoding="utf-8"?>
<a:theme xmlns:a="http://schemas.openxmlformats.org/drawingml/2006/main" name="Гран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482</Words>
  <Application>Microsoft Office PowerPoint</Application>
  <PresentationFormat>Широкоэкранный</PresentationFormat>
  <Paragraphs>98</Paragraphs>
  <Slides>16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Gabriola</vt:lpstr>
      <vt:lpstr>Trebuchet MS</vt:lpstr>
      <vt:lpstr>Wingdings 3</vt:lpstr>
      <vt:lpstr>Грань</vt:lpstr>
      <vt:lpstr>Семантичні розряди прийменників </vt:lpstr>
      <vt:lpstr>За значеннями прийменники поділяються на:</vt:lpstr>
      <vt:lpstr>Просторові прийменники</vt:lpstr>
      <vt:lpstr>У складі цього типу виділяються підтипи, що означають:</vt:lpstr>
      <vt:lpstr>Темпоральні (часові) прийменники. </vt:lpstr>
      <vt:lpstr>У складі темпоральних прийменників виділяються підтипи, що означають:</vt:lpstr>
      <vt:lpstr>Причинові прийменники:</vt:lpstr>
      <vt:lpstr>Цільові прийменники:</vt:lpstr>
      <vt:lpstr>Умовні прийменники:</vt:lpstr>
      <vt:lpstr>Допустові прийменники:</vt:lpstr>
      <vt:lpstr>Семантично послаблені прийменники.</vt:lpstr>
      <vt:lpstr>До семантично послаблених прийменників з морфемоподібною функцією належать: </vt:lpstr>
      <vt:lpstr>Вживання прийменників із відмінковими формами іменних частин мови. Основні значення прийменникових  конструкцій.</vt:lpstr>
      <vt:lpstr>Граматичне значення прийменника – це непрямий відмінок, який прийменники виражають разом із закінченням постпозиційного слова. </vt:lpstr>
      <vt:lpstr>Кожний прийменник уживається з певним відмінком:</vt:lpstr>
      <vt:lpstr>Прийменники перебувають у словосполученні після опорних компонентів, виражених такими частинами мови, які можуть спричинити залежний компонент з прийменником.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Семантичні розряди прийменників </dc:title>
  <dc:creator>vika vika</dc:creator>
  <cp:lastModifiedBy>vika vika</cp:lastModifiedBy>
  <cp:revision>23</cp:revision>
  <dcterms:created xsi:type="dcterms:W3CDTF">2018-12-12T19:09:00Z</dcterms:created>
  <dcterms:modified xsi:type="dcterms:W3CDTF">2018-12-14T14:34:19Z</dcterms:modified>
</cp:coreProperties>
</file>