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3475" y="718989"/>
            <a:ext cx="7787877" cy="2677648"/>
          </a:xfrm>
        </p:spPr>
        <p:txBody>
          <a:bodyPr/>
          <a:lstStyle/>
          <a:p>
            <a:r>
              <a:rPr lang="uk-UA" dirty="0" smtClean="0"/>
              <a:t>Інноваційні технології в ресторанному бізнесі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dirty="0" smtClean="0"/>
              <a:t>Викладач </a:t>
            </a:r>
            <a:r>
              <a:rPr lang="uk-UA" sz="2400" dirty="0" err="1" smtClean="0"/>
              <a:t>Сидорук</a:t>
            </a:r>
            <a:r>
              <a:rPr lang="uk-UA" sz="2400" dirty="0" smtClean="0"/>
              <a:t> А.В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444" y="1340578"/>
            <a:ext cx="2943188" cy="292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1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Мета </a:t>
            </a:r>
            <a:r>
              <a:rPr lang="ru-RU" dirty="0" err="1"/>
              <a:t>дисципліни</a:t>
            </a:r>
            <a:r>
              <a:rPr lang="ru-RU" dirty="0"/>
              <a:t> 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і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/>
              <a:t>ресторанного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кондитерської</a:t>
            </a:r>
            <a:r>
              <a:rPr lang="ru-RU" dirty="0" smtClean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</a:t>
            </a:r>
            <a:r>
              <a:rPr lang="ru-RU" dirty="0" err="1" smtClean="0"/>
              <a:t>навичками</a:t>
            </a:r>
            <a:r>
              <a:rPr lang="ru-RU" dirty="0" smtClean="0"/>
              <a:t> та </a:t>
            </a:r>
            <a:r>
              <a:rPr lang="ru-RU" dirty="0" err="1"/>
              <a:t>вміннями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закладах ресторанного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/>
              <a:t>кулінарної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50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у ресторанному </a:t>
            </a:r>
            <a:r>
              <a:rPr lang="ru-RU" dirty="0" err="1"/>
              <a:t>господарстві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Технологічні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, </a:t>
            </a:r>
            <a:r>
              <a:rPr lang="ru-RU" dirty="0" err="1"/>
              <a:t>продуктові</a:t>
            </a:r>
            <a:r>
              <a:rPr lang="ru-RU" dirty="0"/>
              <a:t>, </a:t>
            </a:r>
            <a:r>
              <a:rPr lang="ru-RU" dirty="0" err="1"/>
              <a:t>ресурсні</a:t>
            </a:r>
            <a:r>
              <a:rPr lang="ru-RU" dirty="0"/>
              <a:t>,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інновації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Асортимент</a:t>
            </a:r>
            <a:r>
              <a:rPr lang="ru-RU" dirty="0"/>
              <a:t>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 та</a:t>
            </a:r>
          </a:p>
          <a:p>
            <a:r>
              <a:rPr lang="ru-RU" dirty="0" err="1"/>
              <a:t>кондитерської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, </a:t>
            </a:r>
            <a:r>
              <a:rPr lang="ru-RU" dirty="0" err="1"/>
              <a:t>кондитерської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напоїв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формати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ресторанного </a:t>
            </a:r>
            <a:r>
              <a:rPr lang="ru-RU" dirty="0" err="1"/>
              <a:t>господарства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ресторанному </a:t>
            </a:r>
            <a:r>
              <a:rPr lang="ru-RU" dirty="0" err="1"/>
              <a:t>господарстві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682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5</TotalTime>
  <Words>143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Совет директоров</vt:lpstr>
      <vt:lpstr>Інноваційні технології в ресторанному бізнесі</vt:lpstr>
      <vt:lpstr>Мета</vt:lpstr>
      <vt:lpstr>Зміст дисципліни: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технології в ресторанному бізнесі</dc:title>
  <dc:creator>user</dc:creator>
  <cp:lastModifiedBy>user</cp:lastModifiedBy>
  <cp:revision>1</cp:revision>
  <dcterms:created xsi:type="dcterms:W3CDTF">2020-12-07T20:07:01Z</dcterms:created>
  <dcterms:modified xsi:type="dcterms:W3CDTF">2020-12-07T20:12:35Z</dcterms:modified>
</cp:coreProperties>
</file>