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48E8F-1516-4B72-96BE-A1CC5D3DBD7C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211440D-EA09-4D07-9E67-CEC59F01471E}">
      <dgm:prSet/>
      <dgm:spPr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uk-UA" b="1" dirty="0" smtClean="0"/>
            <a:t>НАСІМ ТАЛЕБ</a:t>
          </a:r>
          <a:endParaRPr lang="ru-RU" dirty="0"/>
        </a:p>
      </dgm:t>
    </dgm:pt>
    <dgm:pt modelId="{76128E04-3D2C-44B3-857C-FD798AA3DA72}" type="parTrans" cxnId="{C5F785B0-E45A-4AC5-A408-1BE33E0CBD12}">
      <dgm:prSet/>
      <dgm:spPr/>
      <dgm:t>
        <a:bodyPr/>
        <a:lstStyle/>
        <a:p>
          <a:endParaRPr lang="ru-RU"/>
        </a:p>
      </dgm:t>
    </dgm:pt>
    <dgm:pt modelId="{69F30C92-8EB5-46C4-918A-04936549675C}" type="sibTrans" cxnId="{C5F785B0-E45A-4AC5-A408-1BE33E0CBD12}">
      <dgm:prSet/>
      <dgm:spPr/>
      <dgm:t>
        <a:bodyPr/>
        <a:lstStyle/>
        <a:p>
          <a:endParaRPr lang="ru-RU"/>
        </a:p>
      </dgm:t>
    </dgm:pt>
    <dgm:pt modelId="{758578A8-A2D5-4474-8BCD-D9D436D31FD8}" type="pres">
      <dgm:prSet presAssocID="{65C48E8F-1516-4B72-96BE-A1CC5D3DBD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898436-00EA-454F-B795-3D3474C37F39}" type="pres">
      <dgm:prSet presAssocID="{6211440D-EA09-4D07-9E67-CEC59F01471E}" presName="hierRoot1" presStyleCnt="0">
        <dgm:presLayoutVars>
          <dgm:hierBranch val="init"/>
        </dgm:presLayoutVars>
      </dgm:prSet>
      <dgm:spPr/>
    </dgm:pt>
    <dgm:pt modelId="{24F0AF74-30F6-4D82-A7A9-863DEF80EB72}" type="pres">
      <dgm:prSet presAssocID="{6211440D-EA09-4D07-9E67-CEC59F01471E}" presName="rootComposite1" presStyleCnt="0"/>
      <dgm:spPr/>
    </dgm:pt>
    <dgm:pt modelId="{36C50DB9-0206-4FEC-BEE0-BCE1397E0228}" type="pres">
      <dgm:prSet presAssocID="{6211440D-EA09-4D07-9E67-CEC59F01471E}" presName="rootText1" presStyleLbl="node0" presStyleIdx="0" presStyleCnt="1">
        <dgm:presLayoutVars>
          <dgm:chPref val="3"/>
        </dgm:presLayoutVars>
      </dgm:prSet>
      <dgm:spPr/>
    </dgm:pt>
    <dgm:pt modelId="{E1A22DDF-02FF-4821-9C19-654DE060CE3C}" type="pres">
      <dgm:prSet presAssocID="{6211440D-EA09-4D07-9E67-CEC59F01471E}" presName="rootConnector1" presStyleLbl="node1" presStyleIdx="0" presStyleCnt="0"/>
      <dgm:spPr/>
    </dgm:pt>
    <dgm:pt modelId="{DC48551E-C40D-4974-8EF7-46FC150EC792}" type="pres">
      <dgm:prSet presAssocID="{6211440D-EA09-4D07-9E67-CEC59F01471E}" presName="hierChild2" presStyleCnt="0"/>
      <dgm:spPr/>
    </dgm:pt>
    <dgm:pt modelId="{C35DADB5-48B5-4A9F-BA77-FFDE9F25446A}" type="pres">
      <dgm:prSet presAssocID="{6211440D-EA09-4D07-9E67-CEC59F01471E}" presName="hierChild3" presStyleCnt="0"/>
      <dgm:spPr/>
    </dgm:pt>
  </dgm:ptLst>
  <dgm:cxnLst>
    <dgm:cxn modelId="{504E64A5-8B51-4E09-B9B4-7B0BB6377ECF}" type="presOf" srcId="{65C48E8F-1516-4B72-96BE-A1CC5D3DBD7C}" destId="{758578A8-A2D5-4474-8BCD-D9D436D31FD8}" srcOrd="0" destOrd="0" presId="urn:microsoft.com/office/officeart/2005/8/layout/orgChart1"/>
    <dgm:cxn modelId="{C955D95F-9F7E-4A8C-BB84-4140D9399689}" type="presOf" srcId="{6211440D-EA09-4D07-9E67-CEC59F01471E}" destId="{36C50DB9-0206-4FEC-BEE0-BCE1397E0228}" srcOrd="0" destOrd="0" presId="urn:microsoft.com/office/officeart/2005/8/layout/orgChart1"/>
    <dgm:cxn modelId="{961038EC-3436-40BA-9B68-F4EA2FF75334}" type="presOf" srcId="{6211440D-EA09-4D07-9E67-CEC59F01471E}" destId="{E1A22DDF-02FF-4821-9C19-654DE060CE3C}" srcOrd="1" destOrd="0" presId="urn:microsoft.com/office/officeart/2005/8/layout/orgChart1"/>
    <dgm:cxn modelId="{C5F785B0-E45A-4AC5-A408-1BE33E0CBD12}" srcId="{65C48E8F-1516-4B72-96BE-A1CC5D3DBD7C}" destId="{6211440D-EA09-4D07-9E67-CEC59F01471E}" srcOrd="0" destOrd="0" parTransId="{76128E04-3D2C-44B3-857C-FD798AA3DA72}" sibTransId="{69F30C92-8EB5-46C4-918A-04936549675C}"/>
    <dgm:cxn modelId="{7A733B3C-DC0B-4592-A42D-C951B774C018}" type="presParOf" srcId="{758578A8-A2D5-4474-8BCD-D9D436D31FD8}" destId="{04898436-00EA-454F-B795-3D3474C37F39}" srcOrd="0" destOrd="0" presId="urn:microsoft.com/office/officeart/2005/8/layout/orgChart1"/>
    <dgm:cxn modelId="{A5E8DB09-1399-4298-B882-6E16973F4831}" type="presParOf" srcId="{04898436-00EA-454F-B795-3D3474C37F39}" destId="{24F0AF74-30F6-4D82-A7A9-863DEF80EB72}" srcOrd="0" destOrd="0" presId="urn:microsoft.com/office/officeart/2005/8/layout/orgChart1"/>
    <dgm:cxn modelId="{3E6A6AD1-ADE5-41D3-BEA9-C80C096F8C4D}" type="presParOf" srcId="{24F0AF74-30F6-4D82-A7A9-863DEF80EB72}" destId="{36C50DB9-0206-4FEC-BEE0-BCE1397E0228}" srcOrd="0" destOrd="0" presId="urn:microsoft.com/office/officeart/2005/8/layout/orgChart1"/>
    <dgm:cxn modelId="{B62803AB-4751-4400-8115-D42548F6314C}" type="presParOf" srcId="{24F0AF74-30F6-4D82-A7A9-863DEF80EB72}" destId="{E1A22DDF-02FF-4821-9C19-654DE060CE3C}" srcOrd="1" destOrd="0" presId="urn:microsoft.com/office/officeart/2005/8/layout/orgChart1"/>
    <dgm:cxn modelId="{89CD74F8-7E6E-4E56-A484-2103A71C4EC8}" type="presParOf" srcId="{04898436-00EA-454F-B795-3D3474C37F39}" destId="{DC48551E-C40D-4974-8EF7-46FC150EC792}" srcOrd="1" destOrd="0" presId="urn:microsoft.com/office/officeart/2005/8/layout/orgChart1"/>
    <dgm:cxn modelId="{D6851165-61F5-47AA-B8E5-3740D1F619DA}" type="presParOf" srcId="{04898436-00EA-454F-B795-3D3474C37F39}" destId="{C35DADB5-48B5-4A9F-BA77-FFDE9F2544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69643-F147-45E3-AD08-BDE77BA401F8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BD69C6D-777E-4A16-AAFA-F0F8C6E135C0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Технологічний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D75D8C-E245-4BFB-8770-E7A0EE52662D}" type="parTrans" cxnId="{A2EBF1DA-FF26-41FF-ADC1-A5A2AF3590EC}">
      <dgm:prSet/>
      <dgm:spPr/>
      <dgm:t>
        <a:bodyPr/>
        <a:lstStyle/>
        <a:p>
          <a:endParaRPr lang="ru-RU"/>
        </a:p>
      </dgm:t>
    </dgm:pt>
    <dgm:pt modelId="{A58F4572-048C-4F27-AA14-0ACDE5293BD6}" type="sibTrans" cxnId="{A2EBF1DA-FF26-41FF-ADC1-A5A2AF3590EC}">
      <dgm:prSet/>
      <dgm:spPr/>
      <dgm:t>
        <a:bodyPr/>
        <a:lstStyle/>
        <a:p>
          <a:endParaRPr lang="ru-RU"/>
        </a:p>
      </dgm:t>
    </dgm:pt>
    <dgm:pt modelId="{59613E63-0853-4476-9E55-3EC55B429D7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Економічний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862E8D-7C0E-4DFE-8E7C-E346697854EF}" type="parTrans" cxnId="{CFF53455-DE31-4057-BD87-E59109165F48}">
      <dgm:prSet/>
      <dgm:spPr/>
      <dgm:t>
        <a:bodyPr/>
        <a:lstStyle/>
        <a:p>
          <a:endParaRPr lang="ru-RU"/>
        </a:p>
      </dgm:t>
    </dgm:pt>
    <dgm:pt modelId="{D1820EB7-EA15-443F-9C72-5DA9C2DF3B75}" type="sibTrans" cxnId="{CFF53455-DE31-4057-BD87-E59109165F48}">
      <dgm:prSet/>
      <dgm:spPr/>
      <dgm:t>
        <a:bodyPr/>
        <a:lstStyle/>
        <a:p>
          <a:endParaRPr lang="ru-RU"/>
        </a:p>
      </dgm:t>
    </dgm:pt>
    <dgm:pt modelId="{65D988F9-271B-4AF5-AB69-38377BC4A28D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E4A959-3DBF-43E9-A758-F55E04F14355}" type="parTrans" cxnId="{CEE57113-75C1-41E6-A9A3-1BDD5575EA2B}">
      <dgm:prSet/>
      <dgm:spPr/>
      <dgm:t>
        <a:bodyPr/>
        <a:lstStyle/>
        <a:p>
          <a:endParaRPr lang="ru-RU"/>
        </a:p>
      </dgm:t>
    </dgm:pt>
    <dgm:pt modelId="{2A425FFE-05B6-469D-88D3-D3E7D6A1BB92}" type="sibTrans" cxnId="{CEE57113-75C1-41E6-A9A3-1BDD5575EA2B}">
      <dgm:prSet/>
      <dgm:spPr/>
      <dgm:t>
        <a:bodyPr/>
        <a:lstStyle/>
        <a:p>
          <a:endParaRPr lang="ru-RU"/>
        </a:p>
      </dgm:t>
    </dgm:pt>
    <dgm:pt modelId="{C6B7B5AF-7E48-4EB3-B431-2BDEEB53E8B5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9E0EEE-6BF8-4BB0-BB7E-1E15764D97FE}" type="parTrans" cxnId="{DFCD1136-B66E-432A-B8C5-BAE949CBC19B}">
      <dgm:prSet/>
      <dgm:spPr/>
      <dgm:t>
        <a:bodyPr/>
        <a:lstStyle/>
        <a:p>
          <a:endParaRPr lang="ru-RU"/>
        </a:p>
      </dgm:t>
    </dgm:pt>
    <dgm:pt modelId="{51A42094-37C4-44C1-B521-ECF6DDEC59AB}" type="sibTrans" cxnId="{DFCD1136-B66E-432A-B8C5-BAE949CBC19B}">
      <dgm:prSet/>
      <dgm:spPr/>
      <dgm:t>
        <a:bodyPr/>
        <a:lstStyle/>
        <a:p>
          <a:endParaRPr lang="ru-RU"/>
        </a:p>
      </dgm:t>
    </dgm:pt>
    <dgm:pt modelId="{46405F7F-2893-41D9-9E1D-B78E0FF8B89A}">
      <dgm:prSet/>
      <dgm:spPr>
        <a:solidFill>
          <a:schemeClr val="tx1"/>
        </a:solidFill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Кримінологічний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6E8703-BDD8-4B05-BD06-8A79ED30AD29}" type="parTrans" cxnId="{485306DC-7578-4528-B899-6303C0995E03}">
      <dgm:prSet/>
      <dgm:spPr/>
      <dgm:t>
        <a:bodyPr/>
        <a:lstStyle/>
        <a:p>
          <a:endParaRPr lang="ru-RU"/>
        </a:p>
      </dgm:t>
    </dgm:pt>
    <dgm:pt modelId="{A98D9284-133A-46B7-B266-71B76F3322FB}" type="sibTrans" cxnId="{485306DC-7578-4528-B899-6303C0995E03}">
      <dgm:prSet/>
      <dgm:spPr/>
      <dgm:t>
        <a:bodyPr/>
        <a:lstStyle/>
        <a:p>
          <a:endParaRPr lang="ru-RU"/>
        </a:p>
      </dgm:t>
    </dgm:pt>
    <dgm:pt modelId="{0DB42FD3-3DA1-4EDE-A212-FF7F815E5081}" type="pres">
      <dgm:prSet presAssocID="{06D69643-F147-45E3-AD08-BDE77BA401F8}" presName="linear" presStyleCnt="0">
        <dgm:presLayoutVars>
          <dgm:dir/>
          <dgm:animLvl val="lvl"/>
          <dgm:resizeHandles val="exact"/>
        </dgm:presLayoutVars>
      </dgm:prSet>
      <dgm:spPr/>
    </dgm:pt>
    <dgm:pt modelId="{BA0255F8-C864-4AE2-9E27-EEE0A3829F96}" type="pres">
      <dgm:prSet presAssocID="{BBD69C6D-777E-4A16-AAFA-F0F8C6E135C0}" presName="parentLin" presStyleCnt="0"/>
      <dgm:spPr/>
    </dgm:pt>
    <dgm:pt modelId="{EA8ECC66-5D49-4152-B5D4-797A56EC0BF7}" type="pres">
      <dgm:prSet presAssocID="{BBD69C6D-777E-4A16-AAFA-F0F8C6E135C0}" presName="parentLeftMargin" presStyleLbl="node1" presStyleIdx="0" presStyleCnt="5"/>
      <dgm:spPr/>
    </dgm:pt>
    <dgm:pt modelId="{F5B7742D-EEB5-490C-885F-BAB55017169C}" type="pres">
      <dgm:prSet presAssocID="{BBD69C6D-777E-4A16-AAFA-F0F8C6E135C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CD558-96DD-4304-B5C9-B1755493E1B7}" type="pres">
      <dgm:prSet presAssocID="{BBD69C6D-777E-4A16-AAFA-F0F8C6E135C0}" presName="negativeSpace" presStyleCnt="0"/>
      <dgm:spPr/>
    </dgm:pt>
    <dgm:pt modelId="{BD2DBB0C-829E-4AB0-8D3F-C26F249D363B}" type="pres">
      <dgm:prSet presAssocID="{BBD69C6D-777E-4A16-AAFA-F0F8C6E135C0}" presName="childText" presStyleLbl="conFgAcc1" presStyleIdx="0" presStyleCnt="5">
        <dgm:presLayoutVars>
          <dgm:bulletEnabled val="1"/>
        </dgm:presLayoutVars>
      </dgm:prSet>
      <dgm:spPr/>
    </dgm:pt>
    <dgm:pt modelId="{33840A36-F05E-4236-97DB-CB3470D330DB}" type="pres">
      <dgm:prSet presAssocID="{A58F4572-048C-4F27-AA14-0ACDE5293BD6}" presName="spaceBetweenRectangles" presStyleCnt="0"/>
      <dgm:spPr/>
    </dgm:pt>
    <dgm:pt modelId="{7A8B60CF-9ADF-46F7-BFDC-4321818B6340}" type="pres">
      <dgm:prSet presAssocID="{59613E63-0853-4476-9E55-3EC55B429D7F}" presName="parentLin" presStyleCnt="0"/>
      <dgm:spPr/>
    </dgm:pt>
    <dgm:pt modelId="{69011522-B2AF-495F-BECB-5A995D7653FD}" type="pres">
      <dgm:prSet presAssocID="{59613E63-0853-4476-9E55-3EC55B429D7F}" presName="parentLeftMargin" presStyleLbl="node1" presStyleIdx="0" presStyleCnt="5"/>
      <dgm:spPr/>
    </dgm:pt>
    <dgm:pt modelId="{8902EAE3-40CE-47ED-B15A-457770B0CD35}" type="pres">
      <dgm:prSet presAssocID="{59613E63-0853-4476-9E55-3EC55B429D7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41171-5700-4AA4-8220-DCF163565000}" type="pres">
      <dgm:prSet presAssocID="{59613E63-0853-4476-9E55-3EC55B429D7F}" presName="negativeSpace" presStyleCnt="0"/>
      <dgm:spPr/>
    </dgm:pt>
    <dgm:pt modelId="{9B0D4882-DFF5-4CC4-A4C9-EB766D42177D}" type="pres">
      <dgm:prSet presAssocID="{59613E63-0853-4476-9E55-3EC55B429D7F}" presName="childText" presStyleLbl="conFgAcc1" presStyleIdx="1" presStyleCnt="5">
        <dgm:presLayoutVars>
          <dgm:bulletEnabled val="1"/>
        </dgm:presLayoutVars>
      </dgm:prSet>
      <dgm:spPr/>
    </dgm:pt>
    <dgm:pt modelId="{1688E14C-BC32-4E1A-8238-4A2B6933C169}" type="pres">
      <dgm:prSet presAssocID="{D1820EB7-EA15-443F-9C72-5DA9C2DF3B75}" presName="spaceBetweenRectangles" presStyleCnt="0"/>
      <dgm:spPr/>
    </dgm:pt>
    <dgm:pt modelId="{716B08B9-847D-4590-A77C-FD84BA54C237}" type="pres">
      <dgm:prSet presAssocID="{65D988F9-271B-4AF5-AB69-38377BC4A28D}" presName="parentLin" presStyleCnt="0"/>
      <dgm:spPr/>
    </dgm:pt>
    <dgm:pt modelId="{79FBD608-0560-437A-9065-777861FFE527}" type="pres">
      <dgm:prSet presAssocID="{65D988F9-271B-4AF5-AB69-38377BC4A28D}" presName="parentLeftMargin" presStyleLbl="node1" presStyleIdx="1" presStyleCnt="5"/>
      <dgm:spPr/>
    </dgm:pt>
    <dgm:pt modelId="{2B3BD393-2D6C-49B9-8ACC-2345B3948116}" type="pres">
      <dgm:prSet presAssocID="{65D988F9-271B-4AF5-AB69-38377BC4A28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DDFEA0D-2D77-400D-A6DA-A65E130FC57A}" type="pres">
      <dgm:prSet presAssocID="{65D988F9-271B-4AF5-AB69-38377BC4A28D}" presName="negativeSpace" presStyleCnt="0"/>
      <dgm:spPr/>
    </dgm:pt>
    <dgm:pt modelId="{3AD34A8A-3B2E-4A31-BF07-B487B689D38A}" type="pres">
      <dgm:prSet presAssocID="{65D988F9-271B-4AF5-AB69-38377BC4A28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00B6E-D91C-4D4F-A345-8903DFC6819A}" type="pres">
      <dgm:prSet presAssocID="{2A425FFE-05B6-469D-88D3-D3E7D6A1BB92}" presName="spaceBetweenRectangles" presStyleCnt="0"/>
      <dgm:spPr/>
    </dgm:pt>
    <dgm:pt modelId="{7EEC11C2-1A52-43E0-8576-693F20ABFDA8}" type="pres">
      <dgm:prSet presAssocID="{C6B7B5AF-7E48-4EB3-B431-2BDEEB53E8B5}" presName="parentLin" presStyleCnt="0"/>
      <dgm:spPr/>
    </dgm:pt>
    <dgm:pt modelId="{473D1184-B83D-48CC-B212-BC0D98075892}" type="pres">
      <dgm:prSet presAssocID="{C6B7B5AF-7E48-4EB3-B431-2BDEEB53E8B5}" presName="parentLeftMargin" presStyleLbl="node1" presStyleIdx="2" presStyleCnt="5"/>
      <dgm:spPr/>
    </dgm:pt>
    <dgm:pt modelId="{7F4FB2B5-6CAB-4D91-A791-DB0C94C1152D}" type="pres">
      <dgm:prSet presAssocID="{C6B7B5AF-7E48-4EB3-B431-2BDEEB53E8B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1F4F6B2-0225-4246-959C-8B48BD127AE6}" type="pres">
      <dgm:prSet presAssocID="{C6B7B5AF-7E48-4EB3-B431-2BDEEB53E8B5}" presName="negativeSpace" presStyleCnt="0"/>
      <dgm:spPr/>
    </dgm:pt>
    <dgm:pt modelId="{4FF971C8-DFB5-4CEF-897C-DFD5A2B36FED}" type="pres">
      <dgm:prSet presAssocID="{C6B7B5AF-7E48-4EB3-B431-2BDEEB53E8B5}" presName="childText" presStyleLbl="conFgAcc1" presStyleIdx="3" presStyleCnt="5">
        <dgm:presLayoutVars>
          <dgm:bulletEnabled val="1"/>
        </dgm:presLayoutVars>
      </dgm:prSet>
      <dgm:spPr/>
    </dgm:pt>
    <dgm:pt modelId="{CCC261E1-D766-4863-9C38-C725CE68D0B5}" type="pres">
      <dgm:prSet presAssocID="{51A42094-37C4-44C1-B521-ECF6DDEC59AB}" presName="spaceBetweenRectangles" presStyleCnt="0"/>
      <dgm:spPr/>
    </dgm:pt>
    <dgm:pt modelId="{F77610B1-F3AC-4404-B826-C58E5C79B481}" type="pres">
      <dgm:prSet presAssocID="{46405F7F-2893-41D9-9E1D-B78E0FF8B89A}" presName="parentLin" presStyleCnt="0"/>
      <dgm:spPr/>
    </dgm:pt>
    <dgm:pt modelId="{A6169C73-6019-47A2-969E-68124915C162}" type="pres">
      <dgm:prSet presAssocID="{46405F7F-2893-41D9-9E1D-B78E0FF8B89A}" presName="parentLeftMargin" presStyleLbl="node1" presStyleIdx="3" presStyleCnt="5"/>
      <dgm:spPr/>
    </dgm:pt>
    <dgm:pt modelId="{AFC54875-62A0-4188-BDAF-C2C766AD0E4B}" type="pres">
      <dgm:prSet presAssocID="{46405F7F-2893-41D9-9E1D-B78E0FF8B89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8E902D9-3C53-4584-A242-ABE6D2D86BAC}" type="pres">
      <dgm:prSet presAssocID="{46405F7F-2893-41D9-9E1D-B78E0FF8B89A}" presName="negativeSpace" presStyleCnt="0"/>
      <dgm:spPr/>
    </dgm:pt>
    <dgm:pt modelId="{36C73102-6EBD-46F8-B95B-8D6B07AB1BC2}" type="pres">
      <dgm:prSet presAssocID="{46405F7F-2893-41D9-9E1D-B78E0FF8B8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2727BEE-3A5C-492F-AFCA-6B06DF0CFEBA}" type="presOf" srcId="{46405F7F-2893-41D9-9E1D-B78E0FF8B89A}" destId="{AFC54875-62A0-4188-BDAF-C2C766AD0E4B}" srcOrd="1" destOrd="0" presId="urn:microsoft.com/office/officeart/2005/8/layout/list1"/>
    <dgm:cxn modelId="{485306DC-7578-4528-B899-6303C0995E03}" srcId="{06D69643-F147-45E3-AD08-BDE77BA401F8}" destId="{46405F7F-2893-41D9-9E1D-B78E0FF8B89A}" srcOrd="4" destOrd="0" parTransId="{FF6E8703-BDD8-4B05-BD06-8A79ED30AD29}" sibTransId="{A98D9284-133A-46B7-B266-71B76F3322FB}"/>
    <dgm:cxn modelId="{52EF5AB5-C4E1-4CEB-A2A2-B6F992B4A616}" type="presOf" srcId="{C6B7B5AF-7E48-4EB3-B431-2BDEEB53E8B5}" destId="{473D1184-B83D-48CC-B212-BC0D98075892}" srcOrd="0" destOrd="0" presId="urn:microsoft.com/office/officeart/2005/8/layout/list1"/>
    <dgm:cxn modelId="{CFF53455-DE31-4057-BD87-E59109165F48}" srcId="{06D69643-F147-45E3-AD08-BDE77BA401F8}" destId="{59613E63-0853-4476-9E55-3EC55B429D7F}" srcOrd="1" destOrd="0" parTransId="{EC862E8D-7C0E-4DFE-8E7C-E346697854EF}" sibTransId="{D1820EB7-EA15-443F-9C72-5DA9C2DF3B75}"/>
    <dgm:cxn modelId="{C247F8F9-25D9-4734-BE28-CE6E20CE3E25}" type="presOf" srcId="{65D988F9-271B-4AF5-AB69-38377BC4A28D}" destId="{2B3BD393-2D6C-49B9-8ACC-2345B3948116}" srcOrd="1" destOrd="0" presId="urn:microsoft.com/office/officeart/2005/8/layout/list1"/>
    <dgm:cxn modelId="{63F3F3CE-B546-477E-BC8C-65F8FD9FF0B1}" type="presOf" srcId="{C6B7B5AF-7E48-4EB3-B431-2BDEEB53E8B5}" destId="{7F4FB2B5-6CAB-4D91-A791-DB0C94C1152D}" srcOrd="1" destOrd="0" presId="urn:microsoft.com/office/officeart/2005/8/layout/list1"/>
    <dgm:cxn modelId="{A2EBF1DA-FF26-41FF-ADC1-A5A2AF3590EC}" srcId="{06D69643-F147-45E3-AD08-BDE77BA401F8}" destId="{BBD69C6D-777E-4A16-AAFA-F0F8C6E135C0}" srcOrd="0" destOrd="0" parTransId="{65D75D8C-E245-4BFB-8770-E7A0EE52662D}" sibTransId="{A58F4572-048C-4F27-AA14-0ACDE5293BD6}"/>
    <dgm:cxn modelId="{CA2A9D6A-310D-486F-BBA1-660DC1FC4148}" type="presOf" srcId="{65D988F9-271B-4AF5-AB69-38377BC4A28D}" destId="{79FBD608-0560-437A-9065-777861FFE527}" srcOrd="0" destOrd="0" presId="urn:microsoft.com/office/officeart/2005/8/layout/list1"/>
    <dgm:cxn modelId="{4E177046-E676-44DC-AB68-DA69485CDEF2}" type="presOf" srcId="{59613E63-0853-4476-9E55-3EC55B429D7F}" destId="{69011522-B2AF-495F-BECB-5A995D7653FD}" srcOrd="0" destOrd="0" presId="urn:microsoft.com/office/officeart/2005/8/layout/list1"/>
    <dgm:cxn modelId="{C11862B2-D68C-460A-8CC4-70068E7AD61C}" type="presOf" srcId="{46405F7F-2893-41D9-9E1D-B78E0FF8B89A}" destId="{A6169C73-6019-47A2-969E-68124915C162}" srcOrd="0" destOrd="0" presId="urn:microsoft.com/office/officeart/2005/8/layout/list1"/>
    <dgm:cxn modelId="{CEE57113-75C1-41E6-A9A3-1BDD5575EA2B}" srcId="{06D69643-F147-45E3-AD08-BDE77BA401F8}" destId="{65D988F9-271B-4AF5-AB69-38377BC4A28D}" srcOrd="2" destOrd="0" parTransId="{A2E4A959-3DBF-43E9-A758-F55E04F14355}" sibTransId="{2A425FFE-05B6-469D-88D3-D3E7D6A1BB92}"/>
    <dgm:cxn modelId="{9379BACB-50AE-4F8A-86AC-DAA7635891F2}" type="presOf" srcId="{BBD69C6D-777E-4A16-AAFA-F0F8C6E135C0}" destId="{EA8ECC66-5D49-4152-B5D4-797A56EC0BF7}" srcOrd="0" destOrd="0" presId="urn:microsoft.com/office/officeart/2005/8/layout/list1"/>
    <dgm:cxn modelId="{41F43D6A-15F3-4B46-B69D-1CEB1F33D56E}" type="presOf" srcId="{06D69643-F147-45E3-AD08-BDE77BA401F8}" destId="{0DB42FD3-3DA1-4EDE-A212-FF7F815E5081}" srcOrd="0" destOrd="0" presId="urn:microsoft.com/office/officeart/2005/8/layout/list1"/>
    <dgm:cxn modelId="{DFCD1136-B66E-432A-B8C5-BAE949CBC19B}" srcId="{06D69643-F147-45E3-AD08-BDE77BA401F8}" destId="{C6B7B5AF-7E48-4EB3-B431-2BDEEB53E8B5}" srcOrd="3" destOrd="0" parTransId="{099E0EEE-6BF8-4BB0-BB7E-1E15764D97FE}" sibTransId="{51A42094-37C4-44C1-B521-ECF6DDEC59AB}"/>
    <dgm:cxn modelId="{994CD769-F00E-409A-8BFA-3DA0994E9F67}" type="presOf" srcId="{BBD69C6D-777E-4A16-AAFA-F0F8C6E135C0}" destId="{F5B7742D-EEB5-490C-885F-BAB55017169C}" srcOrd="1" destOrd="0" presId="urn:microsoft.com/office/officeart/2005/8/layout/list1"/>
    <dgm:cxn modelId="{D713370C-50D7-41D5-B170-D0D10A662B22}" type="presOf" srcId="{59613E63-0853-4476-9E55-3EC55B429D7F}" destId="{8902EAE3-40CE-47ED-B15A-457770B0CD35}" srcOrd="1" destOrd="0" presId="urn:microsoft.com/office/officeart/2005/8/layout/list1"/>
    <dgm:cxn modelId="{5EB80A26-05CF-4989-9B9B-F4D4312B995D}" type="presParOf" srcId="{0DB42FD3-3DA1-4EDE-A212-FF7F815E5081}" destId="{BA0255F8-C864-4AE2-9E27-EEE0A3829F96}" srcOrd="0" destOrd="0" presId="urn:microsoft.com/office/officeart/2005/8/layout/list1"/>
    <dgm:cxn modelId="{0BB81006-84BC-4483-94D2-25C037222032}" type="presParOf" srcId="{BA0255F8-C864-4AE2-9E27-EEE0A3829F96}" destId="{EA8ECC66-5D49-4152-B5D4-797A56EC0BF7}" srcOrd="0" destOrd="0" presId="urn:microsoft.com/office/officeart/2005/8/layout/list1"/>
    <dgm:cxn modelId="{F261C9D2-B23D-4785-893E-C5E8D3FB0067}" type="presParOf" srcId="{BA0255F8-C864-4AE2-9E27-EEE0A3829F96}" destId="{F5B7742D-EEB5-490C-885F-BAB55017169C}" srcOrd="1" destOrd="0" presId="urn:microsoft.com/office/officeart/2005/8/layout/list1"/>
    <dgm:cxn modelId="{56CAED7E-DBD1-4B6F-A363-8B6EA0085F6F}" type="presParOf" srcId="{0DB42FD3-3DA1-4EDE-A212-FF7F815E5081}" destId="{DCECD558-96DD-4304-B5C9-B1755493E1B7}" srcOrd="1" destOrd="0" presId="urn:microsoft.com/office/officeart/2005/8/layout/list1"/>
    <dgm:cxn modelId="{DCDEC2B9-DF19-4B5A-8C83-E536A41631DB}" type="presParOf" srcId="{0DB42FD3-3DA1-4EDE-A212-FF7F815E5081}" destId="{BD2DBB0C-829E-4AB0-8D3F-C26F249D363B}" srcOrd="2" destOrd="0" presId="urn:microsoft.com/office/officeart/2005/8/layout/list1"/>
    <dgm:cxn modelId="{9AD2C2D2-D03B-4FF8-9C9F-D9DEC3A896E2}" type="presParOf" srcId="{0DB42FD3-3DA1-4EDE-A212-FF7F815E5081}" destId="{33840A36-F05E-4236-97DB-CB3470D330DB}" srcOrd="3" destOrd="0" presId="urn:microsoft.com/office/officeart/2005/8/layout/list1"/>
    <dgm:cxn modelId="{5E702BBD-C22D-4153-8EAA-1F9418795B80}" type="presParOf" srcId="{0DB42FD3-3DA1-4EDE-A212-FF7F815E5081}" destId="{7A8B60CF-9ADF-46F7-BFDC-4321818B6340}" srcOrd="4" destOrd="0" presId="urn:microsoft.com/office/officeart/2005/8/layout/list1"/>
    <dgm:cxn modelId="{F6384E1E-3D61-4B62-A4FB-0F9D95C617F1}" type="presParOf" srcId="{7A8B60CF-9ADF-46F7-BFDC-4321818B6340}" destId="{69011522-B2AF-495F-BECB-5A995D7653FD}" srcOrd="0" destOrd="0" presId="urn:microsoft.com/office/officeart/2005/8/layout/list1"/>
    <dgm:cxn modelId="{4E677333-82C7-4608-951A-0AC7053F340A}" type="presParOf" srcId="{7A8B60CF-9ADF-46F7-BFDC-4321818B6340}" destId="{8902EAE3-40CE-47ED-B15A-457770B0CD35}" srcOrd="1" destOrd="0" presId="urn:microsoft.com/office/officeart/2005/8/layout/list1"/>
    <dgm:cxn modelId="{0DE1B0E1-25FB-49FB-8E2E-0F921D40E935}" type="presParOf" srcId="{0DB42FD3-3DA1-4EDE-A212-FF7F815E5081}" destId="{88D41171-5700-4AA4-8220-DCF163565000}" srcOrd="5" destOrd="0" presId="urn:microsoft.com/office/officeart/2005/8/layout/list1"/>
    <dgm:cxn modelId="{30B79DDF-A2C0-4DE4-979E-247F7CDD1201}" type="presParOf" srcId="{0DB42FD3-3DA1-4EDE-A212-FF7F815E5081}" destId="{9B0D4882-DFF5-4CC4-A4C9-EB766D42177D}" srcOrd="6" destOrd="0" presId="urn:microsoft.com/office/officeart/2005/8/layout/list1"/>
    <dgm:cxn modelId="{8668D4C3-652A-4092-A065-745FD4770BD3}" type="presParOf" srcId="{0DB42FD3-3DA1-4EDE-A212-FF7F815E5081}" destId="{1688E14C-BC32-4E1A-8238-4A2B6933C169}" srcOrd="7" destOrd="0" presId="urn:microsoft.com/office/officeart/2005/8/layout/list1"/>
    <dgm:cxn modelId="{76F518AB-4A89-485A-B6DD-CFCB364E1000}" type="presParOf" srcId="{0DB42FD3-3DA1-4EDE-A212-FF7F815E5081}" destId="{716B08B9-847D-4590-A77C-FD84BA54C237}" srcOrd="8" destOrd="0" presId="urn:microsoft.com/office/officeart/2005/8/layout/list1"/>
    <dgm:cxn modelId="{D1060238-43DF-4FBE-9655-55B1C50BDAFB}" type="presParOf" srcId="{716B08B9-847D-4590-A77C-FD84BA54C237}" destId="{79FBD608-0560-437A-9065-777861FFE527}" srcOrd="0" destOrd="0" presId="urn:microsoft.com/office/officeart/2005/8/layout/list1"/>
    <dgm:cxn modelId="{CE485332-D6C3-40F4-AD10-9960546CC4A9}" type="presParOf" srcId="{716B08B9-847D-4590-A77C-FD84BA54C237}" destId="{2B3BD393-2D6C-49B9-8ACC-2345B3948116}" srcOrd="1" destOrd="0" presId="urn:microsoft.com/office/officeart/2005/8/layout/list1"/>
    <dgm:cxn modelId="{B6C801B6-0C85-4EF0-BABB-77A51DAA39FC}" type="presParOf" srcId="{0DB42FD3-3DA1-4EDE-A212-FF7F815E5081}" destId="{4DDFEA0D-2D77-400D-A6DA-A65E130FC57A}" srcOrd="9" destOrd="0" presId="urn:microsoft.com/office/officeart/2005/8/layout/list1"/>
    <dgm:cxn modelId="{704F005E-242C-4413-B79D-2324AE88A402}" type="presParOf" srcId="{0DB42FD3-3DA1-4EDE-A212-FF7F815E5081}" destId="{3AD34A8A-3B2E-4A31-BF07-B487B689D38A}" srcOrd="10" destOrd="0" presId="urn:microsoft.com/office/officeart/2005/8/layout/list1"/>
    <dgm:cxn modelId="{37F0AB71-F0FC-49F1-B316-6EFEA7B0698A}" type="presParOf" srcId="{0DB42FD3-3DA1-4EDE-A212-FF7F815E5081}" destId="{5B400B6E-D91C-4D4F-A345-8903DFC6819A}" srcOrd="11" destOrd="0" presId="urn:microsoft.com/office/officeart/2005/8/layout/list1"/>
    <dgm:cxn modelId="{1475F1B9-73C6-4370-B31E-CD6F0AA4F0AF}" type="presParOf" srcId="{0DB42FD3-3DA1-4EDE-A212-FF7F815E5081}" destId="{7EEC11C2-1A52-43E0-8576-693F20ABFDA8}" srcOrd="12" destOrd="0" presId="urn:microsoft.com/office/officeart/2005/8/layout/list1"/>
    <dgm:cxn modelId="{DD62D605-CF08-4E1E-A589-D15F7124959C}" type="presParOf" srcId="{7EEC11C2-1A52-43E0-8576-693F20ABFDA8}" destId="{473D1184-B83D-48CC-B212-BC0D98075892}" srcOrd="0" destOrd="0" presId="urn:microsoft.com/office/officeart/2005/8/layout/list1"/>
    <dgm:cxn modelId="{4E0CD136-53F4-4817-9052-55674CF2CE19}" type="presParOf" srcId="{7EEC11C2-1A52-43E0-8576-693F20ABFDA8}" destId="{7F4FB2B5-6CAB-4D91-A791-DB0C94C1152D}" srcOrd="1" destOrd="0" presId="urn:microsoft.com/office/officeart/2005/8/layout/list1"/>
    <dgm:cxn modelId="{205ED366-2CC4-413D-9206-2434C2147199}" type="presParOf" srcId="{0DB42FD3-3DA1-4EDE-A212-FF7F815E5081}" destId="{11F4F6B2-0225-4246-959C-8B48BD127AE6}" srcOrd="13" destOrd="0" presId="urn:microsoft.com/office/officeart/2005/8/layout/list1"/>
    <dgm:cxn modelId="{CB99D9BD-0CF9-4DC1-ABF7-0933E39C90B0}" type="presParOf" srcId="{0DB42FD3-3DA1-4EDE-A212-FF7F815E5081}" destId="{4FF971C8-DFB5-4CEF-897C-DFD5A2B36FED}" srcOrd="14" destOrd="0" presId="urn:microsoft.com/office/officeart/2005/8/layout/list1"/>
    <dgm:cxn modelId="{454D6737-0C99-4071-899C-89E05CBE8EB4}" type="presParOf" srcId="{0DB42FD3-3DA1-4EDE-A212-FF7F815E5081}" destId="{CCC261E1-D766-4863-9C38-C725CE68D0B5}" srcOrd="15" destOrd="0" presId="urn:microsoft.com/office/officeart/2005/8/layout/list1"/>
    <dgm:cxn modelId="{C445E58D-11B0-4D4C-BEDF-FED2910F8E4F}" type="presParOf" srcId="{0DB42FD3-3DA1-4EDE-A212-FF7F815E5081}" destId="{F77610B1-F3AC-4404-B826-C58E5C79B481}" srcOrd="16" destOrd="0" presId="urn:microsoft.com/office/officeart/2005/8/layout/list1"/>
    <dgm:cxn modelId="{779FBF67-A87C-41C6-BD08-9D5F1741FE9E}" type="presParOf" srcId="{F77610B1-F3AC-4404-B826-C58E5C79B481}" destId="{A6169C73-6019-47A2-969E-68124915C162}" srcOrd="0" destOrd="0" presId="urn:microsoft.com/office/officeart/2005/8/layout/list1"/>
    <dgm:cxn modelId="{C7074FD1-31EF-45BA-803C-64DC25D54230}" type="presParOf" srcId="{F77610B1-F3AC-4404-B826-C58E5C79B481}" destId="{AFC54875-62A0-4188-BDAF-C2C766AD0E4B}" srcOrd="1" destOrd="0" presId="urn:microsoft.com/office/officeart/2005/8/layout/list1"/>
    <dgm:cxn modelId="{E3725619-F6B6-4E57-A563-4CC06CE8D425}" type="presParOf" srcId="{0DB42FD3-3DA1-4EDE-A212-FF7F815E5081}" destId="{C8E902D9-3C53-4584-A242-ABE6D2D86BAC}" srcOrd="17" destOrd="0" presId="urn:microsoft.com/office/officeart/2005/8/layout/list1"/>
    <dgm:cxn modelId="{8D451A5D-C595-4333-8C81-A07BF2203915}" type="presParOf" srcId="{0DB42FD3-3DA1-4EDE-A212-FF7F815E5081}" destId="{36C73102-6EBD-46F8-B95B-8D6B07AB1B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50DB9-0206-4FEC-BEE0-BCE1397E0228}">
      <dsp:nvSpPr>
        <dsp:cNvPr id="0" name=""/>
        <dsp:cNvSpPr/>
      </dsp:nvSpPr>
      <dsp:spPr>
        <a:xfrm>
          <a:off x="261" y="126069"/>
          <a:ext cx="2142601" cy="10713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/>
            <a:t>НАСІМ ТАЛЕБ</a:t>
          </a:r>
          <a:endParaRPr lang="ru-RU" sz="3800" kern="1200" dirty="0"/>
        </a:p>
      </dsp:txBody>
      <dsp:txXfrm>
        <a:off x="261" y="126069"/>
        <a:ext cx="2142601" cy="1071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DBB0C-829E-4AB0-8D3F-C26F249D363B}">
      <dsp:nvSpPr>
        <dsp:cNvPr id="0" name=""/>
        <dsp:cNvSpPr/>
      </dsp:nvSpPr>
      <dsp:spPr>
        <a:xfrm>
          <a:off x="0" y="35280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7742D-EEB5-490C-885F-BAB55017169C}">
      <dsp:nvSpPr>
        <dsp:cNvPr id="0" name=""/>
        <dsp:cNvSpPr/>
      </dsp:nvSpPr>
      <dsp:spPr>
        <a:xfrm>
          <a:off x="525780" y="72369"/>
          <a:ext cx="7360920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Технологічний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160" y="99749"/>
        <a:ext cx="7306160" cy="506120"/>
      </dsp:txXfrm>
    </dsp:sp>
    <dsp:sp modelId="{9B0D4882-DFF5-4CC4-A4C9-EB766D42177D}">
      <dsp:nvSpPr>
        <dsp:cNvPr id="0" name=""/>
        <dsp:cNvSpPr/>
      </dsp:nvSpPr>
      <dsp:spPr>
        <a:xfrm>
          <a:off x="0" y="121464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2EAE3-40CE-47ED-B15A-457770B0CD35}">
      <dsp:nvSpPr>
        <dsp:cNvPr id="0" name=""/>
        <dsp:cNvSpPr/>
      </dsp:nvSpPr>
      <dsp:spPr>
        <a:xfrm>
          <a:off x="525780" y="934209"/>
          <a:ext cx="7360920" cy="56088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Економічний 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160" y="961589"/>
        <a:ext cx="7306160" cy="506120"/>
      </dsp:txXfrm>
    </dsp:sp>
    <dsp:sp modelId="{3AD34A8A-3B2E-4A31-BF07-B487B689D38A}">
      <dsp:nvSpPr>
        <dsp:cNvPr id="0" name=""/>
        <dsp:cNvSpPr/>
      </dsp:nvSpPr>
      <dsp:spPr>
        <a:xfrm>
          <a:off x="0" y="207648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BD393-2D6C-49B9-8ACC-2345B3948116}">
      <dsp:nvSpPr>
        <dsp:cNvPr id="0" name=""/>
        <dsp:cNvSpPr/>
      </dsp:nvSpPr>
      <dsp:spPr>
        <a:xfrm>
          <a:off x="525780" y="1796049"/>
          <a:ext cx="7360920" cy="56088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Політичний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160" y="1823429"/>
        <a:ext cx="7306160" cy="506120"/>
      </dsp:txXfrm>
    </dsp:sp>
    <dsp:sp modelId="{4FF971C8-DFB5-4CEF-897C-DFD5A2B36FED}">
      <dsp:nvSpPr>
        <dsp:cNvPr id="0" name=""/>
        <dsp:cNvSpPr/>
      </dsp:nvSpPr>
      <dsp:spPr>
        <a:xfrm>
          <a:off x="0" y="293832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FB2B5-6CAB-4D91-A791-DB0C94C1152D}">
      <dsp:nvSpPr>
        <dsp:cNvPr id="0" name=""/>
        <dsp:cNvSpPr/>
      </dsp:nvSpPr>
      <dsp:spPr>
        <a:xfrm>
          <a:off x="525780" y="2657889"/>
          <a:ext cx="7360920" cy="560880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Соціальний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160" y="2685269"/>
        <a:ext cx="7306160" cy="506120"/>
      </dsp:txXfrm>
    </dsp:sp>
    <dsp:sp modelId="{36C73102-6EBD-46F8-B95B-8D6B07AB1BC2}">
      <dsp:nvSpPr>
        <dsp:cNvPr id="0" name=""/>
        <dsp:cNvSpPr/>
      </dsp:nvSpPr>
      <dsp:spPr>
        <a:xfrm>
          <a:off x="0" y="3800169"/>
          <a:ext cx="10515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54875-62A0-4188-BDAF-C2C766AD0E4B}">
      <dsp:nvSpPr>
        <dsp:cNvPr id="0" name=""/>
        <dsp:cNvSpPr/>
      </dsp:nvSpPr>
      <dsp:spPr>
        <a:xfrm>
          <a:off x="525780" y="3519729"/>
          <a:ext cx="7360920" cy="56088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Кримінологічний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160" y="3547109"/>
        <a:ext cx="730616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2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1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0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9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9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4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8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5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674E4-69CD-4670-8756-15532B826C5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53BA-8D07-47E3-BDB5-CB46F337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 ТА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ПРОГНОЗУВАННЯ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ГЛОБАЛЬНИХ ПРОЦЕСІВ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2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58" y="965626"/>
            <a:ext cx="1140725" cy="5093979"/>
          </a:xfrm>
          <a:solidFill>
            <a:schemeClr val="tx1">
              <a:lumMod val="95000"/>
              <a:lumOff val="5000"/>
              <a:alpha val="49000"/>
            </a:schemeClr>
          </a:solidFill>
        </p:spPr>
        <p:txBody>
          <a:bodyPr vert="vert270"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 АВТОРСТВОМ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5232" y="1992644"/>
            <a:ext cx="5796485" cy="3039939"/>
          </a:xfrm>
        </p:spPr>
        <p:txBody>
          <a:bodyPr>
            <a:no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</a:t>
            </a:r>
          </a:p>
          <a:p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 ОРГАНІЗАЦІЇ</a:t>
            </a:r>
          </a:p>
          <a:p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ДЕРЖАВНОГО РІВНЯ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Результат пошуку зображень за запитом АВТОРСТВ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672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97"/>
          <a:stretch/>
        </p:blipFill>
        <p:spPr bwMode="auto">
          <a:xfrm>
            <a:off x="7375883" y="1538154"/>
            <a:ext cx="4721987" cy="39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МЕТОДИ ПРОГНОЗУВАННЯ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6260"/>
              </p:ext>
            </p:extLst>
          </p:nvPr>
        </p:nvGraphicFramePr>
        <p:xfrm>
          <a:off x="838198" y="1825625"/>
          <a:ext cx="1091453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7265"/>
                <a:gridCol w="54572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Формалізовані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Експертні 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екстраполяція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 асоціацій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кореляційний та регресивний аналіз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 бінарних порівнянь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математичне моделювання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 векторів переваг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Індивідуальне експертне опитування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 середньої точки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 </a:t>
                      </a:r>
                      <a:r>
                        <a:rPr lang="uk-UA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Делфі</a:t>
                      </a:r>
                      <a:r>
                        <a:rPr lang="uk-UA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7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ОСНОВНІ ВИДИ ПРОГНОЗІВ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5579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7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23894"/>
              </p:ext>
            </p:extLst>
          </p:nvPr>
        </p:nvGraphicFramePr>
        <p:xfrm>
          <a:off x="268943" y="719666"/>
          <a:ext cx="11766175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16"/>
                <a:gridCol w="4495801"/>
                <a:gridCol w="392205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ПРОГНОЗ 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ймовірнісне судження про майбутній стан об'єкта дослідження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науково обґрунтоване судження про можливі стани об'єкта в майбутньому та/або про альтернативні шляхи і терміни їх здійснення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l"/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ПРОГНОЗУВАННЯ 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розробка прогнозу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спеціальне наукове дослідження перспектив розвитку будь-якого процесу</a:t>
                      </a:r>
                      <a:endParaRPr lang="ru-RU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0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652544"/>
              </p:ext>
            </p:extLst>
          </p:nvPr>
        </p:nvGraphicFramePr>
        <p:xfrm>
          <a:off x="618566" y="719666"/>
          <a:ext cx="10838328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79575"/>
                <a:gridCol w="844206"/>
                <a:gridCol w="53145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БАЖАННЯ ЗНАТИ ПОДІЇ МАЙБУТНЬОГО 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VS</a:t>
                      </a:r>
                      <a:endParaRPr lang="ru-RU" sz="3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НЕМОЖЛИВІСТЬ ДОСТОВІРНОГО ЗНАННЯ</a:t>
                      </a:r>
                      <a:endParaRPr lang="ru-RU" sz="3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/>
        </p:blipFill>
        <p:spPr>
          <a:xfrm>
            <a:off x="1434352" y="3097566"/>
            <a:ext cx="2734238" cy="267071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311989" y="2172541"/>
            <a:ext cx="5328000" cy="1008000"/>
            <a:chOff x="5284693" y="2536450"/>
            <a:chExt cx="5328000" cy="1008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284693" y="2536450"/>
              <a:ext cx="5328000" cy="1008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84693" y="2798204"/>
              <a:ext cx="532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rgbClr val="FF0000"/>
                  </a:solidFill>
                  <a:latin typeface="+mj-lt"/>
                </a:rPr>
                <a:t>СТАТИСТИЧНІ ПОМИЛКИ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"/>
          <a:stretch/>
        </p:blipFill>
        <p:spPr>
          <a:xfrm>
            <a:off x="1444702" y="3131284"/>
            <a:ext cx="2723888" cy="2676995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311989" y="3298619"/>
            <a:ext cx="5328000" cy="1037661"/>
            <a:chOff x="5284693" y="2536450"/>
            <a:chExt cx="5328000" cy="103766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284693" y="2536450"/>
              <a:ext cx="5328000" cy="1008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4693" y="2620004"/>
              <a:ext cx="532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rgbClr val="FF0000"/>
                  </a:solidFill>
                  <a:latin typeface="+mj-lt"/>
                </a:rPr>
                <a:t>БАГАТОВАРІАНТНІСТЬ НАСЛІДКІВ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2" y="3111285"/>
            <a:ext cx="2734238" cy="267699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311989" y="4415630"/>
            <a:ext cx="5328000" cy="1008000"/>
            <a:chOff x="5284693" y="2536450"/>
            <a:chExt cx="5328000" cy="1008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284693" y="2536450"/>
              <a:ext cx="5328000" cy="1008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84693" y="2798204"/>
              <a:ext cx="532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rgbClr val="FF0000"/>
                  </a:solidFill>
                  <a:latin typeface="+mj-lt"/>
                </a:rPr>
                <a:t>ПОМИЛКОВІ МОДЕЛІ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51" y="3131284"/>
            <a:ext cx="2744589" cy="267071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311989" y="5541708"/>
            <a:ext cx="5328000" cy="1008000"/>
            <a:chOff x="5284693" y="2536450"/>
            <a:chExt cx="5328000" cy="1008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284693" y="2536450"/>
              <a:ext cx="5328000" cy="1008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4693" y="2590343"/>
              <a:ext cx="532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solidFill>
                    <a:srgbClr val="FF0000"/>
                  </a:solidFill>
                  <a:latin typeface="+mj-lt"/>
                </a:rPr>
                <a:t>ОБМЕЖЕНІСТЬ ПОТОЧНИХ ЗНАНЬ</a:t>
              </a:r>
              <a:endParaRPr lang="ru-RU" sz="2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51" y="3111285"/>
            <a:ext cx="2744589" cy="27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931" y="2129051"/>
            <a:ext cx="32891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</a:t>
            </a:r>
            <a:endParaRPr lang="ru-RU" sz="1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5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8/CygnusAtratus_2259.jpg/300px-CygnusAtratus_2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671" y="4418242"/>
            <a:ext cx="3239970" cy="215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leb's picture 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0" y="743803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1881190"/>
              </p:ext>
            </p:extLst>
          </p:nvPr>
        </p:nvGraphicFramePr>
        <p:xfrm>
          <a:off x="674189" y="3633692"/>
          <a:ext cx="21431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2884" y="597227"/>
            <a:ext cx="76700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Чорний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лебідь</a:t>
            </a: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315" y="2960983"/>
            <a:ext cx="68589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несподіваною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(для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експерта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продукує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ретроспективі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раціоналістичне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пояснення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нібито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9905" y="145900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важкопрогнозована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рідкісна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4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61" y="791570"/>
            <a:ext cx="8816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ТОЧНІСТЬ ФУТУРОЛОГІЧНОГО ПРОГНОЗУ ЗАЛЕЖИТЬ ВІД: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113" y="2062975"/>
            <a:ext cx="79293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Об’єму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вихідних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</a:p>
          <a:p>
            <a:pPr lvl="0"/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Властивостей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об’єкту 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прогнозування</a:t>
            </a:r>
          </a:p>
          <a:p>
            <a:pPr lvl="0"/>
            <a:endParaRPr lang="uk-U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прогнозування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 descr="Результат пошуку зображень за запитом данны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5" t="-4102" r="27553" b="4102"/>
          <a:stretch/>
        </p:blipFill>
        <p:spPr bwMode="auto">
          <a:xfrm>
            <a:off x="486679" y="1532874"/>
            <a:ext cx="1320525" cy="11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объект изуч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8" y="3133868"/>
            <a:ext cx="1356246" cy="13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объект изуч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4" y="4976316"/>
            <a:ext cx="1334677" cy="133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езультат пошуку зображень за запитом земной ша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4007" r="5094" b="6201"/>
          <a:stretch/>
        </p:blipFill>
        <p:spPr bwMode="auto">
          <a:xfrm>
            <a:off x="2570897" y="0"/>
            <a:ext cx="6910316" cy="68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ГЛОБАЛЬНЕ ПРОГНОЗУВАННЯ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7020" y="2055813"/>
            <a:ext cx="7078070" cy="3422091"/>
          </a:xfrm>
          <a:solidFill>
            <a:schemeClr val="bg1">
              <a:lumMod val="50000"/>
              <a:alpha val="4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>
                <a:solidFill>
                  <a:schemeClr val="bg1"/>
                </a:solidFill>
              </a:rPr>
              <a:t>розробка прогнозів загальносвітового масштабу, що стосуються розвитку людства у цілому та середовища його проживання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58" y="965626"/>
            <a:ext cx="1140725" cy="5093979"/>
          </a:xfrm>
          <a:solidFill>
            <a:schemeClr val="tx1">
              <a:lumMod val="95000"/>
              <a:lumOff val="5000"/>
              <a:alpha val="49000"/>
            </a:schemeClr>
          </a:solidFill>
        </p:spPr>
        <p:txBody>
          <a:bodyPr vert="vert270"/>
          <a:lstStyle/>
          <a:p>
            <a:r>
              <a:rPr lang="uk-UA" dirty="0" smtClean="0">
                <a:solidFill>
                  <a:schemeClr val="bg1"/>
                </a:solidFill>
              </a:rPr>
              <a:t>ЗА ТЕРМІНАМИ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786" y="1518614"/>
            <a:ext cx="4787955" cy="3988001"/>
          </a:xfrm>
        </p:spPr>
        <p:txBody>
          <a:bodyPr>
            <a:no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КОРОТКОСТРОКОВІ</a:t>
            </a: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СЕРЕДНЬОСТРОКОВІ</a:t>
            </a: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ДАЛЕКОСТРОКОВІ</a:t>
            </a:r>
          </a:p>
          <a:p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ДАЛЕКОСТРОКОВІ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Результат пошуку зображень за запитом СР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87" y="160761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58" y="965626"/>
            <a:ext cx="1140725" cy="5093979"/>
          </a:xfrm>
          <a:solidFill>
            <a:schemeClr val="tx1">
              <a:lumMod val="95000"/>
              <a:lumOff val="5000"/>
              <a:alpha val="49000"/>
            </a:schemeClr>
          </a:solidFill>
        </p:spPr>
        <p:txBody>
          <a:bodyPr vert="vert270"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ЗА МАСШТАБОМ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6557" y="690789"/>
            <a:ext cx="4787955" cy="5643650"/>
          </a:xfrm>
        </p:spPr>
        <p:txBody>
          <a:bodyPr>
            <a:no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МІСЦЕВІ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РЕГІОНАЛЬНІ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ГАЛУЗЕВІ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КРАЇНОВІ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ГЛОБАЛЬНІ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Результат пошуку зображень за запитом МАСШТА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419" y="1735688"/>
            <a:ext cx="5115081" cy="355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180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Тема Office</vt:lpstr>
      <vt:lpstr>АНАЛІЗ ТА ПРОГНОЗУВАННЯ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ГЛОБАЛЬНЕ ПРОГНОЗУВАННЯ</vt:lpstr>
      <vt:lpstr>ЗА ТЕРМІНАМИ</vt:lpstr>
      <vt:lpstr>ЗА МАСШТАБОМ</vt:lpstr>
      <vt:lpstr>ЗА АВТОРСТВОМ</vt:lpstr>
      <vt:lpstr>МЕТОДИ ПРОГНОЗУВАННЯ</vt:lpstr>
      <vt:lpstr>ОСНОВНІ ВИДИ ПРОГНОЗІВ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ТА ПРОГНОЗУВАННЯ</dc:title>
  <dc:creator>Andriy Omelchenko</dc:creator>
  <cp:lastModifiedBy>Andriy Omelchenko</cp:lastModifiedBy>
  <cp:revision>24</cp:revision>
  <dcterms:created xsi:type="dcterms:W3CDTF">2020-02-10T01:01:03Z</dcterms:created>
  <dcterms:modified xsi:type="dcterms:W3CDTF">2020-02-10T07:20:32Z</dcterms:modified>
</cp:coreProperties>
</file>