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3" r:id="rId20"/>
    <p:sldId id="276" r:id="rId21"/>
    <p:sldId id="274" r:id="rId22"/>
    <p:sldId id="277" r:id="rId23"/>
    <p:sldId id="278" r:id="rId24"/>
    <p:sldId id="292" r:id="rId25"/>
    <p:sldId id="279" r:id="rId26"/>
    <p:sldId id="280" r:id="rId27"/>
    <p:sldId id="281" r:id="rId28"/>
    <p:sldId id="289" r:id="rId29"/>
    <p:sldId id="290" r:id="rId30"/>
    <p:sldId id="282" r:id="rId31"/>
    <p:sldId id="283" r:id="rId32"/>
    <p:sldId id="284" r:id="rId33"/>
    <p:sldId id="285" r:id="rId34"/>
    <p:sldId id="286" r:id="rId35"/>
    <p:sldId id="287" r:id="rId36"/>
    <p:sldId id="293" r:id="rId37"/>
    <p:sldId id="28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7DA0C-859D-41FF-860D-FD0A6D79B66D}" type="doc">
      <dgm:prSet loTypeId="urn:microsoft.com/office/officeart/2005/8/layout/list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1CACFCE4-624D-43C1-B75A-F7E7BE0265C1}">
      <dgm:prSet phldrT="[Текст]" custT="1"/>
      <dgm:spPr/>
      <dgm:t>
        <a:bodyPr/>
        <a:lstStyle/>
        <a:p>
          <a:pPr algn="ctr"/>
          <a:r>
            <a:rPr lang="uk-UA" sz="2800" b="1" i="1" dirty="0" smtClean="0">
              <a:latin typeface="Arial" pitchFamily="34" charset="0"/>
              <a:cs typeface="Arial" pitchFamily="34" charset="0"/>
            </a:rPr>
            <a:t>попередній</a:t>
          </a:r>
          <a:endParaRPr lang="uk-UA" sz="2800" b="1" i="1" dirty="0">
            <a:latin typeface="Arial" pitchFamily="34" charset="0"/>
            <a:cs typeface="Arial" pitchFamily="34" charset="0"/>
          </a:endParaRPr>
        </a:p>
      </dgm:t>
    </dgm:pt>
    <dgm:pt modelId="{4DA4DC83-0D58-4A1B-B6E8-4A071D6FF51A}" type="parTrans" cxnId="{91859EBF-27A5-4338-9F33-015C8FA36F05}">
      <dgm:prSet/>
      <dgm:spPr/>
      <dgm:t>
        <a:bodyPr/>
        <a:lstStyle/>
        <a:p>
          <a:endParaRPr lang="uk-UA"/>
        </a:p>
      </dgm:t>
    </dgm:pt>
    <dgm:pt modelId="{9641AF6F-654F-42A8-B62C-6A4608BAB7C0}" type="sibTrans" cxnId="{91859EBF-27A5-4338-9F33-015C8FA36F05}">
      <dgm:prSet/>
      <dgm:spPr/>
      <dgm:t>
        <a:bodyPr/>
        <a:lstStyle/>
        <a:p>
          <a:endParaRPr lang="uk-UA"/>
        </a:p>
      </dgm:t>
    </dgm:pt>
    <dgm:pt modelId="{719C1FAE-708C-4F72-8BA9-B8BBCD080617}">
      <dgm:prSet phldrT="[Текст]" custT="1"/>
      <dgm:spPr/>
      <dgm:t>
        <a:bodyPr/>
        <a:lstStyle/>
        <a:p>
          <a:pPr algn="ctr"/>
          <a:r>
            <a:rPr lang="uk-UA" sz="2800" b="1" i="1" dirty="0" smtClean="0">
              <a:latin typeface="Arial" pitchFamily="34" charset="0"/>
              <a:cs typeface="Arial" pitchFamily="34" charset="0"/>
            </a:rPr>
            <a:t>поточний</a:t>
          </a:r>
          <a:endParaRPr lang="uk-UA" sz="2800" b="1" i="1" dirty="0">
            <a:latin typeface="Arial" pitchFamily="34" charset="0"/>
            <a:cs typeface="Arial" pitchFamily="34" charset="0"/>
          </a:endParaRPr>
        </a:p>
      </dgm:t>
    </dgm:pt>
    <dgm:pt modelId="{A404D870-0E0E-44B4-B511-96CF8C62C310}" type="parTrans" cxnId="{10653EBC-C176-4908-9A9F-8A2CC2B77472}">
      <dgm:prSet/>
      <dgm:spPr/>
      <dgm:t>
        <a:bodyPr/>
        <a:lstStyle/>
        <a:p>
          <a:endParaRPr lang="uk-UA"/>
        </a:p>
      </dgm:t>
    </dgm:pt>
    <dgm:pt modelId="{4F68A31D-4BC1-47AF-A5AB-758A8293FBDE}" type="sibTrans" cxnId="{10653EBC-C176-4908-9A9F-8A2CC2B77472}">
      <dgm:prSet/>
      <dgm:spPr/>
      <dgm:t>
        <a:bodyPr/>
        <a:lstStyle/>
        <a:p>
          <a:endParaRPr lang="uk-UA"/>
        </a:p>
      </dgm:t>
    </dgm:pt>
    <dgm:pt modelId="{35AB17EE-BF56-4CD0-A362-D1AF7208D5E4}">
      <dgm:prSet phldrT="[Текст]" custT="1"/>
      <dgm:spPr/>
      <dgm:t>
        <a:bodyPr/>
        <a:lstStyle/>
        <a:p>
          <a:pPr algn="ctr"/>
          <a:r>
            <a:rPr lang="uk-UA" sz="2800" b="1" i="1" dirty="0" smtClean="0">
              <a:latin typeface="Arial" pitchFamily="34" charset="0"/>
              <a:cs typeface="Arial" pitchFamily="34" charset="0"/>
            </a:rPr>
            <a:t>повторний</a:t>
          </a:r>
          <a:endParaRPr lang="uk-UA" sz="2800" b="1" i="1" dirty="0">
            <a:latin typeface="Arial" pitchFamily="34" charset="0"/>
            <a:cs typeface="Arial" pitchFamily="34" charset="0"/>
          </a:endParaRPr>
        </a:p>
      </dgm:t>
    </dgm:pt>
    <dgm:pt modelId="{254F6015-7B21-4AE8-BB29-701DCB1D349D}" type="parTrans" cxnId="{69F6A8E6-67B2-41DB-ACD2-C9318E0BF371}">
      <dgm:prSet/>
      <dgm:spPr/>
      <dgm:t>
        <a:bodyPr/>
        <a:lstStyle/>
        <a:p>
          <a:endParaRPr lang="uk-UA"/>
        </a:p>
      </dgm:t>
    </dgm:pt>
    <dgm:pt modelId="{B95A716B-8DF3-4512-AAC8-D9B6658C492E}" type="sibTrans" cxnId="{69F6A8E6-67B2-41DB-ACD2-C9318E0BF371}">
      <dgm:prSet/>
      <dgm:spPr/>
      <dgm:t>
        <a:bodyPr/>
        <a:lstStyle/>
        <a:p>
          <a:endParaRPr lang="uk-UA"/>
        </a:p>
      </dgm:t>
    </dgm:pt>
    <dgm:pt modelId="{2E36C8CA-3F0A-4965-8705-34BDDE428C51}">
      <dgm:prSet phldrT="[Текст]" custT="1"/>
      <dgm:spPr/>
      <dgm:t>
        <a:bodyPr/>
        <a:lstStyle/>
        <a:p>
          <a:pPr algn="ctr"/>
          <a:r>
            <a:rPr lang="uk-UA" sz="2800" b="1" i="1" dirty="0" smtClean="0">
              <a:latin typeface="Arial" pitchFamily="34" charset="0"/>
              <a:cs typeface="Arial" pitchFamily="34" charset="0"/>
            </a:rPr>
            <a:t>тематичний</a:t>
          </a:r>
          <a:endParaRPr lang="uk-UA" sz="2800" b="1" i="1" dirty="0">
            <a:latin typeface="Arial" pitchFamily="34" charset="0"/>
            <a:cs typeface="Arial" pitchFamily="34" charset="0"/>
          </a:endParaRPr>
        </a:p>
      </dgm:t>
    </dgm:pt>
    <dgm:pt modelId="{45E3EA06-B364-477A-B82D-1898B16AC482}" type="parTrans" cxnId="{917B9CED-0266-44BD-9D34-C2C93FE7C622}">
      <dgm:prSet/>
      <dgm:spPr/>
      <dgm:t>
        <a:bodyPr/>
        <a:lstStyle/>
        <a:p>
          <a:endParaRPr lang="uk-UA"/>
        </a:p>
      </dgm:t>
    </dgm:pt>
    <dgm:pt modelId="{D6C5258B-E9AE-41BB-8EDA-04A33F3E066A}" type="sibTrans" cxnId="{917B9CED-0266-44BD-9D34-C2C93FE7C622}">
      <dgm:prSet/>
      <dgm:spPr/>
      <dgm:t>
        <a:bodyPr/>
        <a:lstStyle/>
        <a:p>
          <a:endParaRPr lang="uk-UA"/>
        </a:p>
      </dgm:t>
    </dgm:pt>
    <dgm:pt modelId="{B1C9CA7A-74EF-4607-AA24-4CC9A00D60F7}">
      <dgm:prSet phldrT="[Текст]" custT="1"/>
      <dgm:spPr/>
      <dgm:t>
        <a:bodyPr/>
        <a:lstStyle/>
        <a:p>
          <a:pPr algn="ctr"/>
          <a:r>
            <a:rPr lang="uk-UA" sz="2800" b="1" i="1" dirty="0" smtClean="0">
              <a:latin typeface="Arial" pitchFamily="34" charset="0"/>
              <a:cs typeface="Arial" pitchFamily="34" charset="0"/>
            </a:rPr>
            <a:t>підсумковий</a:t>
          </a:r>
          <a:endParaRPr lang="uk-UA" sz="2800" b="1" i="1" dirty="0">
            <a:latin typeface="Arial" pitchFamily="34" charset="0"/>
            <a:cs typeface="Arial" pitchFamily="34" charset="0"/>
          </a:endParaRPr>
        </a:p>
      </dgm:t>
    </dgm:pt>
    <dgm:pt modelId="{45608D01-CB52-400E-B72A-C8FDE3C9C273}" type="parTrans" cxnId="{8C5D8807-0169-405D-ACAC-25A69B1A9AC7}">
      <dgm:prSet/>
      <dgm:spPr/>
      <dgm:t>
        <a:bodyPr/>
        <a:lstStyle/>
        <a:p>
          <a:endParaRPr lang="uk-UA"/>
        </a:p>
      </dgm:t>
    </dgm:pt>
    <dgm:pt modelId="{9F04A7E6-3F9C-471D-A9F3-CB8B7902F771}" type="sibTrans" cxnId="{8C5D8807-0169-405D-ACAC-25A69B1A9AC7}">
      <dgm:prSet/>
      <dgm:spPr/>
      <dgm:t>
        <a:bodyPr/>
        <a:lstStyle/>
        <a:p>
          <a:endParaRPr lang="uk-UA"/>
        </a:p>
      </dgm:t>
    </dgm:pt>
    <dgm:pt modelId="{60A3E41A-ABD4-4445-AC3B-61656E85ABFD}">
      <dgm:prSet phldrT="[Текст]" custT="1"/>
      <dgm:spPr/>
      <dgm:t>
        <a:bodyPr/>
        <a:lstStyle/>
        <a:p>
          <a:pPr algn="ctr"/>
          <a:r>
            <a:rPr lang="uk-UA" sz="2800" b="1" i="1" dirty="0" smtClean="0">
              <a:latin typeface="Arial" pitchFamily="34" charset="0"/>
              <a:cs typeface="Arial" pitchFamily="34" charset="0"/>
            </a:rPr>
            <a:t>періодичний</a:t>
          </a:r>
          <a:endParaRPr lang="uk-UA" sz="2800" b="1" i="1" dirty="0">
            <a:latin typeface="Arial" pitchFamily="34" charset="0"/>
            <a:cs typeface="Arial" pitchFamily="34" charset="0"/>
          </a:endParaRPr>
        </a:p>
      </dgm:t>
    </dgm:pt>
    <dgm:pt modelId="{E11AD2E7-2B3B-4F27-A10D-C70B597A8793}" type="sibTrans" cxnId="{7BDA60E9-403A-46F5-B7E6-614024A34304}">
      <dgm:prSet/>
      <dgm:spPr/>
      <dgm:t>
        <a:bodyPr/>
        <a:lstStyle/>
        <a:p>
          <a:endParaRPr lang="uk-UA"/>
        </a:p>
      </dgm:t>
    </dgm:pt>
    <dgm:pt modelId="{0A1BE11B-5A11-4DCE-BF3A-DF9BA35CA999}" type="parTrans" cxnId="{7BDA60E9-403A-46F5-B7E6-614024A34304}">
      <dgm:prSet/>
      <dgm:spPr/>
      <dgm:t>
        <a:bodyPr/>
        <a:lstStyle/>
        <a:p>
          <a:endParaRPr lang="uk-UA"/>
        </a:p>
      </dgm:t>
    </dgm:pt>
    <dgm:pt modelId="{7E3B5B6E-4758-404F-A1EB-53A6128348D8}">
      <dgm:prSet phldrT="[Текст]" custT="1"/>
      <dgm:spPr/>
      <dgm:t>
        <a:bodyPr/>
        <a:lstStyle/>
        <a:p>
          <a:pPr algn="ctr"/>
          <a:r>
            <a:rPr lang="uk-UA" sz="2800" b="1" i="1" dirty="0" smtClean="0">
              <a:latin typeface="Arial" pitchFamily="34" charset="0"/>
              <a:cs typeface="Arial" pitchFamily="34" charset="0"/>
            </a:rPr>
            <a:t>комплексний</a:t>
          </a:r>
          <a:endParaRPr lang="uk-UA" sz="2800" b="1" i="1" dirty="0">
            <a:latin typeface="Arial" pitchFamily="34" charset="0"/>
            <a:cs typeface="Arial" pitchFamily="34" charset="0"/>
          </a:endParaRPr>
        </a:p>
      </dgm:t>
    </dgm:pt>
    <dgm:pt modelId="{CEAF7630-F3BA-4953-A463-7B941F01B953}" type="parTrans" cxnId="{7BA615FC-3415-43A1-A38E-566ABE4E553D}">
      <dgm:prSet/>
      <dgm:spPr/>
      <dgm:t>
        <a:bodyPr/>
        <a:lstStyle/>
        <a:p>
          <a:endParaRPr lang="uk-UA"/>
        </a:p>
      </dgm:t>
    </dgm:pt>
    <dgm:pt modelId="{ACB9D773-C709-4B1B-9473-8791C37A24D8}" type="sibTrans" cxnId="{7BA615FC-3415-43A1-A38E-566ABE4E553D}">
      <dgm:prSet/>
      <dgm:spPr/>
      <dgm:t>
        <a:bodyPr/>
        <a:lstStyle/>
        <a:p>
          <a:endParaRPr lang="uk-UA"/>
        </a:p>
      </dgm:t>
    </dgm:pt>
    <dgm:pt modelId="{5A74B13E-F893-4059-9E2A-E6AD59817BFE}" type="pres">
      <dgm:prSet presAssocID="{FEF7DA0C-859D-41FF-860D-FD0A6D79B6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053975-55D3-4462-9534-330A2CD9395D}" type="pres">
      <dgm:prSet presAssocID="{1CACFCE4-624D-43C1-B75A-F7E7BE0265C1}" presName="parentLin" presStyleCnt="0"/>
      <dgm:spPr/>
    </dgm:pt>
    <dgm:pt modelId="{6C91138F-9849-4165-AE7B-CD2B54F4C4D1}" type="pres">
      <dgm:prSet presAssocID="{1CACFCE4-624D-43C1-B75A-F7E7BE0265C1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E83E8019-E88B-4D1B-B887-8A53CB0E2E3A}" type="pres">
      <dgm:prSet presAssocID="{1CACFCE4-624D-43C1-B75A-F7E7BE0265C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97F595-077A-450B-B031-CDA3EDDDAAEA}" type="pres">
      <dgm:prSet presAssocID="{1CACFCE4-624D-43C1-B75A-F7E7BE0265C1}" presName="negativeSpace" presStyleCnt="0"/>
      <dgm:spPr/>
    </dgm:pt>
    <dgm:pt modelId="{7BFC020A-BCFE-4FFB-825C-B910826E26EA}" type="pres">
      <dgm:prSet presAssocID="{1CACFCE4-624D-43C1-B75A-F7E7BE0265C1}" presName="childText" presStyleLbl="conFgAcc1" presStyleIdx="0" presStyleCnt="7">
        <dgm:presLayoutVars>
          <dgm:bulletEnabled val="1"/>
        </dgm:presLayoutVars>
      </dgm:prSet>
      <dgm:spPr/>
    </dgm:pt>
    <dgm:pt modelId="{C0489C2F-3DBF-4E71-B0EE-8FE081AB4CE9}" type="pres">
      <dgm:prSet presAssocID="{9641AF6F-654F-42A8-B62C-6A4608BAB7C0}" presName="spaceBetweenRectangles" presStyleCnt="0"/>
      <dgm:spPr/>
    </dgm:pt>
    <dgm:pt modelId="{6C29BD93-F6C0-4C6D-A165-04DBD6F83F5F}" type="pres">
      <dgm:prSet presAssocID="{719C1FAE-708C-4F72-8BA9-B8BBCD080617}" presName="parentLin" presStyleCnt="0"/>
      <dgm:spPr/>
    </dgm:pt>
    <dgm:pt modelId="{4F0995FC-A419-4F06-B546-B35C9B181C3D}" type="pres">
      <dgm:prSet presAssocID="{719C1FAE-708C-4F72-8BA9-B8BBCD080617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7E2A85E5-496B-4DB3-9E6F-899A1066600D}" type="pres">
      <dgm:prSet presAssocID="{719C1FAE-708C-4F72-8BA9-B8BBCD08061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E6A1D2-694C-4146-B65A-89D74F2AA58D}" type="pres">
      <dgm:prSet presAssocID="{719C1FAE-708C-4F72-8BA9-B8BBCD080617}" presName="negativeSpace" presStyleCnt="0"/>
      <dgm:spPr/>
    </dgm:pt>
    <dgm:pt modelId="{C0328342-BD50-43A9-96DE-90145BF756F7}" type="pres">
      <dgm:prSet presAssocID="{719C1FAE-708C-4F72-8BA9-B8BBCD080617}" presName="childText" presStyleLbl="conFgAcc1" presStyleIdx="1" presStyleCnt="7">
        <dgm:presLayoutVars>
          <dgm:bulletEnabled val="1"/>
        </dgm:presLayoutVars>
      </dgm:prSet>
      <dgm:spPr/>
    </dgm:pt>
    <dgm:pt modelId="{E35461CF-E24E-4839-919D-BE965DA3EBF0}" type="pres">
      <dgm:prSet presAssocID="{4F68A31D-4BC1-47AF-A5AB-758A8293FBDE}" presName="spaceBetweenRectangles" presStyleCnt="0"/>
      <dgm:spPr/>
    </dgm:pt>
    <dgm:pt modelId="{F3DC60C2-59E3-4702-9861-B55C0CD4CD1B}" type="pres">
      <dgm:prSet presAssocID="{35AB17EE-BF56-4CD0-A362-D1AF7208D5E4}" presName="parentLin" presStyleCnt="0"/>
      <dgm:spPr/>
    </dgm:pt>
    <dgm:pt modelId="{CB073BA1-3EEB-4CA3-BE30-02479A5ADFAF}" type="pres">
      <dgm:prSet presAssocID="{35AB17EE-BF56-4CD0-A362-D1AF7208D5E4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C27CACA8-D5FC-4EA3-B9D4-B4EB89F6A29C}" type="pres">
      <dgm:prSet presAssocID="{35AB17EE-BF56-4CD0-A362-D1AF7208D5E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19CEB1-42A3-406A-B856-0FBF7157EF8E}" type="pres">
      <dgm:prSet presAssocID="{35AB17EE-BF56-4CD0-A362-D1AF7208D5E4}" presName="negativeSpace" presStyleCnt="0"/>
      <dgm:spPr/>
    </dgm:pt>
    <dgm:pt modelId="{56D81D0A-9C1E-4DA6-B08B-5010C66A7B03}" type="pres">
      <dgm:prSet presAssocID="{35AB17EE-BF56-4CD0-A362-D1AF7208D5E4}" presName="childText" presStyleLbl="conFgAcc1" presStyleIdx="2" presStyleCnt="7">
        <dgm:presLayoutVars>
          <dgm:bulletEnabled val="1"/>
        </dgm:presLayoutVars>
      </dgm:prSet>
      <dgm:spPr/>
    </dgm:pt>
    <dgm:pt modelId="{85AF43A0-9379-4279-A385-74050E376728}" type="pres">
      <dgm:prSet presAssocID="{B95A716B-8DF3-4512-AAC8-D9B6658C492E}" presName="spaceBetweenRectangles" presStyleCnt="0"/>
      <dgm:spPr/>
    </dgm:pt>
    <dgm:pt modelId="{7FD8C393-3AA7-4014-B172-3D9A47F363DF}" type="pres">
      <dgm:prSet presAssocID="{2E36C8CA-3F0A-4965-8705-34BDDE428C51}" presName="parentLin" presStyleCnt="0"/>
      <dgm:spPr/>
    </dgm:pt>
    <dgm:pt modelId="{2D677AE5-2963-48AE-9083-45EC863E3095}" type="pres">
      <dgm:prSet presAssocID="{2E36C8CA-3F0A-4965-8705-34BDDE428C51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0626120B-0314-4FE9-B17C-7EDDC5B5DCC8}" type="pres">
      <dgm:prSet presAssocID="{2E36C8CA-3F0A-4965-8705-34BDDE428C5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25C7EF-A0C5-47CD-8844-6976DEDD72AC}" type="pres">
      <dgm:prSet presAssocID="{2E36C8CA-3F0A-4965-8705-34BDDE428C51}" presName="negativeSpace" presStyleCnt="0"/>
      <dgm:spPr/>
    </dgm:pt>
    <dgm:pt modelId="{3ED1EA38-CA03-4073-A2FF-15325AE7FF8D}" type="pres">
      <dgm:prSet presAssocID="{2E36C8CA-3F0A-4965-8705-34BDDE428C51}" presName="childText" presStyleLbl="conFgAcc1" presStyleIdx="3" presStyleCnt="7">
        <dgm:presLayoutVars>
          <dgm:bulletEnabled val="1"/>
        </dgm:presLayoutVars>
      </dgm:prSet>
      <dgm:spPr/>
    </dgm:pt>
    <dgm:pt modelId="{5FBFF820-86DC-4926-871F-791BE073F615}" type="pres">
      <dgm:prSet presAssocID="{D6C5258B-E9AE-41BB-8EDA-04A33F3E066A}" presName="spaceBetweenRectangles" presStyleCnt="0"/>
      <dgm:spPr/>
    </dgm:pt>
    <dgm:pt modelId="{A137BC90-3B11-4346-8550-D7FD2F3E5858}" type="pres">
      <dgm:prSet presAssocID="{60A3E41A-ABD4-4445-AC3B-61656E85ABFD}" presName="parentLin" presStyleCnt="0"/>
      <dgm:spPr/>
    </dgm:pt>
    <dgm:pt modelId="{23C79D7F-DDA1-4A6B-9844-1712D4029ECE}" type="pres">
      <dgm:prSet presAssocID="{60A3E41A-ABD4-4445-AC3B-61656E85ABFD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3BF1A4EA-CEE2-4637-8E8D-5944E4E59EB0}" type="pres">
      <dgm:prSet presAssocID="{60A3E41A-ABD4-4445-AC3B-61656E85ABF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90E2B9-08C5-4F8B-AEBE-CC1199CED6DC}" type="pres">
      <dgm:prSet presAssocID="{60A3E41A-ABD4-4445-AC3B-61656E85ABFD}" presName="negativeSpace" presStyleCnt="0"/>
      <dgm:spPr/>
    </dgm:pt>
    <dgm:pt modelId="{142FAF99-96F4-4540-B8BE-55E08449A086}" type="pres">
      <dgm:prSet presAssocID="{60A3E41A-ABD4-4445-AC3B-61656E85ABFD}" presName="childText" presStyleLbl="conFgAcc1" presStyleIdx="4" presStyleCnt="7">
        <dgm:presLayoutVars>
          <dgm:bulletEnabled val="1"/>
        </dgm:presLayoutVars>
      </dgm:prSet>
      <dgm:spPr/>
    </dgm:pt>
    <dgm:pt modelId="{A2330E47-E4D6-43C6-91FC-9034B5FF563E}" type="pres">
      <dgm:prSet presAssocID="{E11AD2E7-2B3B-4F27-A10D-C70B597A8793}" presName="spaceBetweenRectangles" presStyleCnt="0"/>
      <dgm:spPr/>
    </dgm:pt>
    <dgm:pt modelId="{04E69BE1-32FD-4688-8502-A388767ED3E9}" type="pres">
      <dgm:prSet presAssocID="{B1C9CA7A-74EF-4607-AA24-4CC9A00D60F7}" presName="parentLin" presStyleCnt="0"/>
      <dgm:spPr/>
    </dgm:pt>
    <dgm:pt modelId="{82EC9D16-C57C-41D0-8F4D-079A1AE8E816}" type="pres">
      <dgm:prSet presAssocID="{B1C9CA7A-74EF-4607-AA24-4CC9A00D60F7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FBEACB4C-EA14-4B09-908A-ACFDF7727326}" type="pres">
      <dgm:prSet presAssocID="{B1C9CA7A-74EF-4607-AA24-4CC9A00D60F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B169E5-C693-4C90-AAC1-5299A0874663}" type="pres">
      <dgm:prSet presAssocID="{B1C9CA7A-74EF-4607-AA24-4CC9A00D60F7}" presName="negativeSpace" presStyleCnt="0"/>
      <dgm:spPr/>
    </dgm:pt>
    <dgm:pt modelId="{18F17F7D-E3F2-4F2D-8267-41EFBD69E586}" type="pres">
      <dgm:prSet presAssocID="{B1C9CA7A-74EF-4607-AA24-4CC9A00D60F7}" presName="childText" presStyleLbl="conFgAcc1" presStyleIdx="5" presStyleCnt="7">
        <dgm:presLayoutVars>
          <dgm:bulletEnabled val="1"/>
        </dgm:presLayoutVars>
      </dgm:prSet>
      <dgm:spPr/>
    </dgm:pt>
    <dgm:pt modelId="{E04996AC-743A-4DE1-B0E9-F8822CCA7F6F}" type="pres">
      <dgm:prSet presAssocID="{9F04A7E6-3F9C-471D-A9F3-CB8B7902F771}" presName="spaceBetweenRectangles" presStyleCnt="0"/>
      <dgm:spPr/>
    </dgm:pt>
    <dgm:pt modelId="{13AA738E-8641-4EA1-B452-85B3A71219C6}" type="pres">
      <dgm:prSet presAssocID="{7E3B5B6E-4758-404F-A1EB-53A6128348D8}" presName="parentLin" presStyleCnt="0"/>
      <dgm:spPr/>
    </dgm:pt>
    <dgm:pt modelId="{5751C752-FBB1-42CB-982C-38FDAAE3876B}" type="pres">
      <dgm:prSet presAssocID="{7E3B5B6E-4758-404F-A1EB-53A6128348D8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2DD61411-45D4-4813-AA8A-60FC5B96EA41}" type="pres">
      <dgm:prSet presAssocID="{7E3B5B6E-4758-404F-A1EB-53A6128348D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5F64C0-310C-47E6-8563-2ABC800B998A}" type="pres">
      <dgm:prSet presAssocID="{7E3B5B6E-4758-404F-A1EB-53A6128348D8}" presName="negativeSpace" presStyleCnt="0"/>
      <dgm:spPr/>
    </dgm:pt>
    <dgm:pt modelId="{F63F44DC-E9C1-4BEA-B472-831D4CF1BBE8}" type="pres">
      <dgm:prSet presAssocID="{7E3B5B6E-4758-404F-A1EB-53A6128348D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8990902-D8C3-4216-9515-0C89AA706A1E}" type="presOf" srcId="{7E3B5B6E-4758-404F-A1EB-53A6128348D8}" destId="{5751C752-FBB1-42CB-982C-38FDAAE3876B}" srcOrd="0" destOrd="0" presId="urn:microsoft.com/office/officeart/2005/8/layout/list1"/>
    <dgm:cxn modelId="{587DD9AB-3EED-4B50-9881-A5FA3CD208EC}" type="presOf" srcId="{B1C9CA7A-74EF-4607-AA24-4CC9A00D60F7}" destId="{FBEACB4C-EA14-4B09-908A-ACFDF7727326}" srcOrd="1" destOrd="0" presId="urn:microsoft.com/office/officeart/2005/8/layout/list1"/>
    <dgm:cxn modelId="{97D2356F-115A-4265-A1E5-5EA26B1DD5F7}" type="presOf" srcId="{1CACFCE4-624D-43C1-B75A-F7E7BE0265C1}" destId="{E83E8019-E88B-4D1B-B887-8A53CB0E2E3A}" srcOrd="1" destOrd="0" presId="urn:microsoft.com/office/officeart/2005/8/layout/list1"/>
    <dgm:cxn modelId="{EC6907E9-6C12-4D7C-A193-46F6F6A0B13A}" type="presOf" srcId="{B1C9CA7A-74EF-4607-AA24-4CC9A00D60F7}" destId="{82EC9D16-C57C-41D0-8F4D-079A1AE8E816}" srcOrd="0" destOrd="0" presId="urn:microsoft.com/office/officeart/2005/8/layout/list1"/>
    <dgm:cxn modelId="{36BE844C-15BA-4ACA-8F21-E839A9EC3E4C}" type="presOf" srcId="{2E36C8CA-3F0A-4965-8705-34BDDE428C51}" destId="{2D677AE5-2963-48AE-9083-45EC863E3095}" srcOrd="0" destOrd="0" presId="urn:microsoft.com/office/officeart/2005/8/layout/list1"/>
    <dgm:cxn modelId="{20C7C4A2-302D-4903-AF09-0C10E2E4D7B1}" type="presOf" srcId="{35AB17EE-BF56-4CD0-A362-D1AF7208D5E4}" destId="{CB073BA1-3EEB-4CA3-BE30-02479A5ADFAF}" srcOrd="0" destOrd="0" presId="urn:microsoft.com/office/officeart/2005/8/layout/list1"/>
    <dgm:cxn modelId="{DDE2CB0F-340D-4A86-8E36-5AC664BCE39A}" type="presOf" srcId="{60A3E41A-ABD4-4445-AC3B-61656E85ABFD}" destId="{3BF1A4EA-CEE2-4637-8E8D-5944E4E59EB0}" srcOrd="1" destOrd="0" presId="urn:microsoft.com/office/officeart/2005/8/layout/list1"/>
    <dgm:cxn modelId="{83DFC664-CAC2-449A-A624-21BE5B60C76E}" type="presOf" srcId="{7E3B5B6E-4758-404F-A1EB-53A6128348D8}" destId="{2DD61411-45D4-4813-AA8A-60FC5B96EA41}" srcOrd="1" destOrd="0" presId="urn:microsoft.com/office/officeart/2005/8/layout/list1"/>
    <dgm:cxn modelId="{E460E43C-9755-41A6-9CC6-B7FEF3E7AD4B}" type="presOf" srcId="{2E36C8CA-3F0A-4965-8705-34BDDE428C51}" destId="{0626120B-0314-4FE9-B17C-7EDDC5B5DCC8}" srcOrd="1" destOrd="0" presId="urn:microsoft.com/office/officeart/2005/8/layout/list1"/>
    <dgm:cxn modelId="{7BDA60E9-403A-46F5-B7E6-614024A34304}" srcId="{FEF7DA0C-859D-41FF-860D-FD0A6D79B66D}" destId="{60A3E41A-ABD4-4445-AC3B-61656E85ABFD}" srcOrd="4" destOrd="0" parTransId="{0A1BE11B-5A11-4DCE-BF3A-DF9BA35CA999}" sibTransId="{E11AD2E7-2B3B-4F27-A10D-C70B597A8793}"/>
    <dgm:cxn modelId="{433E91F7-D981-426B-8496-B0BFFE35E089}" type="presOf" srcId="{1CACFCE4-624D-43C1-B75A-F7E7BE0265C1}" destId="{6C91138F-9849-4165-AE7B-CD2B54F4C4D1}" srcOrd="0" destOrd="0" presId="urn:microsoft.com/office/officeart/2005/8/layout/list1"/>
    <dgm:cxn modelId="{2A6E00A2-675B-43D0-A4E7-51A786D32729}" type="presOf" srcId="{719C1FAE-708C-4F72-8BA9-B8BBCD080617}" destId="{4F0995FC-A419-4F06-B546-B35C9B181C3D}" srcOrd="0" destOrd="0" presId="urn:microsoft.com/office/officeart/2005/8/layout/list1"/>
    <dgm:cxn modelId="{10653EBC-C176-4908-9A9F-8A2CC2B77472}" srcId="{FEF7DA0C-859D-41FF-860D-FD0A6D79B66D}" destId="{719C1FAE-708C-4F72-8BA9-B8BBCD080617}" srcOrd="1" destOrd="0" parTransId="{A404D870-0E0E-44B4-B511-96CF8C62C310}" sibTransId="{4F68A31D-4BC1-47AF-A5AB-758A8293FBDE}"/>
    <dgm:cxn modelId="{91859EBF-27A5-4338-9F33-015C8FA36F05}" srcId="{FEF7DA0C-859D-41FF-860D-FD0A6D79B66D}" destId="{1CACFCE4-624D-43C1-B75A-F7E7BE0265C1}" srcOrd="0" destOrd="0" parTransId="{4DA4DC83-0D58-4A1B-B6E8-4A071D6FF51A}" sibTransId="{9641AF6F-654F-42A8-B62C-6A4608BAB7C0}"/>
    <dgm:cxn modelId="{7B91EE38-20F2-4415-A0FB-16E1854AF89B}" type="presOf" srcId="{FEF7DA0C-859D-41FF-860D-FD0A6D79B66D}" destId="{5A74B13E-F893-4059-9E2A-E6AD59817BFE}" srcOrd="0" destOrd="0" presId="urn:microsoft.com/office/officeart/2005/8/layout/list1"/>
    <dgm:cxn modelId="{37442CF2-7AEA-4EDD-A345-52E0F5C5D0B1}" type="presOf" srcId="{60A3E41A-ABD4-4445-AC3B-61656E85ABFD}" destId="{23C79D7F-DDA1-4A6B-9844-1712D4029ECE}" srcOrd="0" destOrd="0" presId="urn:microsoft.com/office/officeart/2005/8/layout/list1"/>
    <dgm:cxn modelId="{7BA615FC-3415-43A1-A38E-566ABE4E553D}" srcId="{FEF7DA0C-859D-41FF-860D-FD0A6D79B66D}" destId="{7E3B5B6E-4758-404F-A1EB-53A6128348D8}" srcOrd="6" destOrd="0" parTransId="{CEAF7630-F3BA-4953-A463-7B941F01B953}" sibTransId="{ACB9D773-C709-4B1B-9473-8791C37A24D8}"/>
    <dgm:cxn modelId="{8C5D8807-0169-405D-ACAC-25A69B1A9AC7}" srcId="{FEF7DA0C-859D-41FF-860D-FD0A6D79B66D}" destId="{B1C9CA7A-74EF-4607-AA24-4CC9A00D60F7}" srcOrd="5" destOrd="0" parTransId="{45608D01-CB52-400E-B72A-C8FDE3C9C273}" sibTransId="{9F04A7E6-3F9C-471D-A9F3-CB8B7902F771}"/>
    <dgm:cxn modelId="{530F8A40-B257-4F68-B29C-8183B693F1DE}" type="presOf" srcId="{35AB17EE-BF56-4CD0-A362-D1AF7208D5E4}" destId="{C27CACA8-D5FC-4EA3-B9D4-B4EB89F6A29C}" srcOrd="1" destOrd="0" presId="urn:microsoft.com/office/officeart/2005/8/layout/list1"/>
    <dgm:cxn modelId="{917B9CED-0266-44BD-9D34-C2C93FE7C622}" srcId="{FEF7DA0C-859D-41FF-860D-FD0A6D79B66D}" destId="{2E36C8CA-3F0A-4965-8705-34BDDE428C51}" srcOrd="3" destOrd="0" parTransId="{45E3EA06-B364-477A-B82D-1898B16AC482}" sibTransId="{D6C5258B-E9AE-41BB-8EDA-04A33F3E066A}"/>
    <dgm:cxn modelId="{3BA7F7E6-FE3C-466C-B632-40CAF195CCBB}" type="presOf" srcId="{719C1FAE-708C-4F72-8BA9-B8BBCD080617}" destId="{7E2A85E5-496B-4DB3-9E6F-899A1066600D}" srcOrd="1" destOrd="0" presId="urn:microsoft.com/office/officeart/2005/8/layout/list1"/>
    <dgm:cxn modelId="{69F6A8E6-67B2-41DB-ACD2-C9318E0BF371}" srcId="{FEF7DA0C-859D-41FF-860D-FD0A6D79B66D}" destId="{35AB17EE-BF56-4CD0-A362-D1AF7208D5E4}" srcOrd="2" destOrd="0" parTransId="{254F6015-7B21-4AE8-BB29-701DCB1D349D}" sibTransId="{B95A716B-8DF3-4512-AAC8-D9B6658C492E}"/>
    <dgm:cxn modelId="{A325B978-9CAE-4C37-B225-38A9E46A21D5}" type="presParOf" srcId="{5A74B13E-F893-4059-9E2A-E6AD59817BFE}" destId="{74053975-55D3-4462-9534-330A2CD9395D}" srcOrd="0" destOrd="0" presId="urn:microsoft.com/office/officeart/2005/8/layout/list1"/>
    <dgm:cxn modelId="{14DE1210-7426-40C2-BAB2-7F83212D0C9D}" type="presParOf" srcId="{74053975-55D3-4462-9534-330A2CD9395D}" destId="{6C91138F-9849-4165-AE7B-CD2B54F4C4D1}" srcOrd="0" destOrd="0" presId="urn:microsoft.com/office/officeart/2005/8/layout/list1"/>
    <dgm:cxn modelId="{3FFC7255-901D-43DB-ABAE-FE816E1FE392}" type="presParOf" srcId="{74053975-55D3-4462-9534-330A2CD9395D}" destId="{E83E8019-E88B-4D1B-B887-8A53CB0E2E3A}" srcOrd="1" destOrd="0" presId="urn:microsoft.com/office/officeart/2005/8/layout/list1"/>
    <dgm:cxn modelId="{F178A98C-2E1F-4299-A040-3291CAC7C4E8}" type="presParOf" srcId="{5A74B13E-F893-4059-9E2A-E6AD59817BFE}" destId="{6997F595-077A-450B-B031-CDA3EDDDAAEA}" srcOrd="1" destOrd="0" presId="urn:microsoft.com/office/officeart/2005/8/layout/list1"/>
    <dgm:cxn modelId="{7344B5F7-F014-480D-8C7C-E25E2A780DF2}" type="presParOf" srcId="{5A74B13E-F893-4059-9E2A-E6AD59817BFE}" destId="{7BFC020A-BCFE-4FFB-825C-B910826E26EA}" srcOrd="2" destOrd="0" presId="urn:microsoft.com/office/officeart/2005/8/layout/list1"/>
    <dgm:cxn modelId="{9A21DAC0-29DA-467B-8A03-20ABA303C400}" type="presParOf" srcId="{5A74B13E-F893-4059-9E2A-E6AD59817BFE}" destId="{C0489C2F-3DBF-4E71-B0EE-8FE081AB4CE9}" srcOrd="3" destOrd="0" presId="urn:microsoft.com/office/officeart/2005/8/layout/list1"/>
    <dgm:cxn modelId="{328FED9F-0154-4765-8194-D9AA97B973AE}" type="presParOf" srcId="{5A74B13E-F893-4059-9E2A-E6AD59817BFE}" destId="{6C29BD93-F6C0-4C6D-A165-04DBD6F83F5F}" srcOrd="4" destOrd="0" presId="urn:microsoft.com/office/officeart/2005/8/layout/list1"/>
    <dgm:cxn modelId="{FC74155B-7C22-4E17-9309-159B4D442879}" type="presParOf" srcId="{6C29BD93-F6C0-4C6D-A165-04DBD6F83F5F}" destId="{4F0995FC-A419-4F06-B546-B35C9B181C3D}" srcOrd="0" destOrd="0" presId="urn:microsoft.com/office/officeart/2005/8/layout/list1"/>
    <dgm:cxn modelId="{D0779A4A-0CF9-45D7-B0B4-30E9FFDB4BCD}" type="presParOf" srcId="{6C29BD93-F6C0-4C6D-A165-04DBD6F83F5F}" destId="{7E2A85E5-496B-4DB3-9E6F-899A1066600D}" srcOrd="1" destOrd="0" presId="urn:microsoft.com/office/officeart/2005/8/layout/list1"/>
    <dgm:cxn modelId="{33D24ADE-CEE0-4D5C-A171-E3777C136D47}" type="presParOf" srcId="{5A74B13E-F893-4059-9E2A-E6AD59817BFE}" destId="{1CE6A1D2-694C-4146-B65A-89D74F2AA58D}" srcOrd="5" destOrd="0" presId="urn:microsoft.com/office/officeart/2005/8/layout/list1"/>
    <dgm:cxn modelId="{FEB35A38-D239-4AC6-9EDB-95D6560D7C98}" type="presParOf" srcId="{5A74B13E-F893-4059-9E2A-E6AD59817BFE}" destId="{C0328342-BD50-43A9-96DE-90145BF756F7}" srcOrd="6" destOrd="0" presId="urn:microsoft.com/office/officeart/2005/8/layout/list1"/>
    <dgm:cxn modelId="{1073CA99-E3B5-4EEE-B372-EA34EBD5130C}" type="presParOf" srcId="{5A74B13E-F893-4059-9E2A-E6AD59817BFE}" destId="{E35461CF-E24E-4839-919D-BE965DA3EBF0}" srcOrd="7" destOrd="0" presId="urn:microsoft.com/office/officeart/2005/8/layout/list1"/>
    <dgm:cxn modelId="{A4FF2670-0A30-4003-A174-B0EBA73E0EB6}" type="presParOf" srcId="{5A74B13E-F893-4059-9E2A-E6AD59817BFE}" destId="{F3DC60C2-59E3-4702-9861-B55C0CD4CD1B}" srcOrd="8" destOrd="0" presId="urn:microsoft.com/office/officeart/2005/8/layout/list1"/>
    <dgm:cxn modelId="{5368864E-4264-43A3-96BE-DE28F9F51CAE}" type="presParOf" srcId="{F3DC60C2-59E3-4702-9861-B55C0CD4CD1B}" destId="{CB073BA1-3EEB-4CA3-BE30-02479A5ADFAF}" srcOrd="0" destOrd="0" presId="urn:microsoft.com/office/officeart/2005/8/layout/list1"/>
    <dgm:cxn modelId="{E944FA5D-66F7-4FDA-9598-7F0E3E8C4112}" type="presParOf" srcId="{F3DC60C2-59E3-4702-9861-B55C0CD4CD1B}" destId="{C27CACA8-D5FC-4EA3-B9D4-B4EB89F6A29C}" srcOrd="1" destOrd="0" presId="urn:microsoft.com/office/officeart/2005/8/layout/list1"/>
    <dgm:cxn modelId="{A00928D5-DDB8-4874-AFCA-631166128B2A}" type="presParOf" srcId="{5A74B13E-F893-4059-9E2A-E6AD59817BFE}" destId="{3B19CEB1-42A3-406A-B856-0FBF7157EF8E}" srcOrd="9" destOrd="0" presId="urn:microsoft.com/office/officeart/2005/8/layout/list1"/>
    <dgm:cxn modelId="{AD2E7368-C062-4C22-9B96-7AAF5E0B5047}" type="presParOf" srcId="{5A74B13E-F893-4059-9E2A-E6AD59817BFE}" destId="{56D81D0A-9C1E-4DA6-B08B-5010C66A7B03}" srcOrd="10" destOrd="0" presId="urn:microsoft.com/office/officeart/2005/8/layout/list1"/>
    <dgm:cxn modelId="{9189C17B-9FEC-4882-8EDF-3098CFB543A1}" type="presParOf" srcId="{5A74B13E-F893-4059-9E2A-E6AD59817BFE}" destId="{85AF43A0-9379-4279-A385-74050E376728}" srcOrd="11" destOrd="0" presId="urn:microsoft.com/office/officeart/2005/8/layout/list1"/>
    <dgm:cxn modelId="{FBBB00DC-2899-4A14-A942-05997085E81F}" type="presParOf" srcId="{5A74B13E-F893-4059-9E2A-E6AD59817BFE}" destId="{7FD8C393-3AA7-4014-B172-3D9A47F363DF}" srcOrd="12" destOrd="0" presId="urn:microsoft.com/office/officeart/2005/8/layout/list1"/>
    <dgm:cxn modelId="{0583F648-B5A1-45A6-9C1D-10E608C13C0E}" type="presParOf" srcId="{7FD8C393-3AA7-4014-B172-3D9A47F363DF}" destId="{2D677AE5-2963-48AE-9083-45EC863E3095}" srcOrd="0" destOrd="0" presId="urn:microsoft.com/office/officeart/2005/8/layout/list1"/>
    <dgm:cxn modelId="{D081C538-237B-4A4D-BB11-F65C5F9D2173}" type="presParOf" srcId="{7FD8C393-3AA7-4014-B172-3D9A47F363DF}" destId="{0626120B-0314-4FE9-B17C-7EDDC5B5DCC8}" srcOrd="1" destOrd="0" presId="urn:microsoft.com/office/officeart/2005/8/layout/list1"/>
    <dgm:cxn modelId="{73092D4B-6408-4488-8F5A-41EC42B8A68D}" type="presParOf" srcId="{5A74B13E-F893-4059-9E2A-E6AD59817BFE}" destId="{4025C7EF-A0C5-47CD-8844-6976DEDD72AC}" srcOrd="13" destOrd="0" presId="urn:microsoft.com/office/officeart/2005/8/layout/list1"/>
    <dgm:cxn modelId="{38C2787E-90ED-444F-AF35-FD0883425DE6}" type="presParOf" srcId="{5A74B13E-F893-4059-9E2A-E6AD59817BFE}" destId="{3ED1EA38-CA03-4073-A2FF-15325AE7FF8D}" srcOrd="14" destOrd="0" presId="urn:microsoft.com/office/officeart/2005/8/layout/list1"/>
    <dgm:cxn modelId="{5D525106-642E-46A1-8C00-D992AD9A23B1}" type="presParOf" srcId="{5A74B13E-F893-4059-9E2A-E6AD59817BFE}" destId="{5FBFF820-86DC-4926-871F-791BE073F615}" srcOrd="15" destOrd="0" presId="urn:microsoft.com/office/officeart/2005/8/layout/list1"/>
    <dgm:cxn modelId="{D6852EB8-8ED5-4273-9CEC-EEA661405532}" type="presParOf" srcId="{5A74B13E-F893-4059-9E2A-E6AD59817BFE}" destId="{A137BC90-3B11-4346-8550-D7FD2F3E5858}" srcOrd="16" destOrd="0" presId="urn:microsoft.com/office/officeart/2005/8/layout/list1"/>
    <dgm:cxn modelId="{26224403-6AF6-4B95-A763-7A75D7198CB6}" type="presParOf" srcId="{A137BC90-3B11-4346-8550-D7FD2F3E5858}" destId="{23C79D7F-DDA1-4A6B-9844-1712D4029ECE}" srcOrd="0" destOrd="0" presId="urn:microsoft.com/office/officeart/2005/8/layout/list1"/>
    <dgm:cxn modelId="{E40845BD-CC46-41E9-942F-7887A03F8DFD}" type="presParOf" srcId="{A137BC90-3B11-4346-8550-D7FD2F3E5858}" destId="{3BF1A4EA-CEE2-4637-8E8D-5944E4E59EB0}" srcOrd="1" destOrd="0" presId="urn:microsoft.com/office/officeart/2005/8/layout/list1"/>
    <dgm:cxn modelId="{56A6E3CE-CDEF-4EDB-9E11-A0BC2E18AFFE}" type="presParOf" srcId="{5A74B13E-F893-4059-9E2A-E6AD59817BFE}" destId="{6390E2B9-08C5-4F8B-AEBE-CC1199CED6DC}" srcOrd="17" destOrd="0" presId="urn:microsoft.com/office/officeart/2005/8/layout/list1"/>
    <dgm:cxn modelId="{BD829D52-3522-4212-B96D-0685648A3FBD}" type="presParOf" srcId="{5A74B13E-F893-4059-9E2A-E6AD59817BFE}" destId="{142FAF99-96F4-4540-B8BE-55E08449A086}" srcOrd="18" destOrd="0" presId="urn:microsoft.com/office/officeart/2005/8/layout/list1"/>
    <dgm:cxn modelId="{579A6221-74C2-421F-B5AB-0A37F7DA38D2}" type="presParOf" srcId="{5A74B13E-F893-4059-9E2A-E6AD59817BFE}" destId="{A2330E47-E4D6-43C6-91FC-9034B5FF563E}" srcOrd="19" destOrd="0" presId="urn:microsoft.com/office/officeart/2005/8/layout/list1"/>
    <dgm:cxn modelId="{A6AF1EDD-7985-4982-B2C5-AF91EFCD61E3}" type="presParOf" srcId="{5A74B13E-F893-4059-9E2A-E6AD59817BFE}" destId="{04E69BE1-32FD-4688-8502-A388767ED3E9}" srcOrd="20" destOrd="0" presId="urn:microsoft.com/office/officeart/2005/8/layout/list1"/>
    <dgm:cxn modelId="{098A5CD8-DF11-478A-BE79-C1D9D6530DE0}" type="presParOf" srcId="{04E69BE1-32FD-4688-8502-A388767ED3E9}" destId="{82EC9D16-C57C-41D0-8F4D-079A1AE8E816}" srcOrd="0" destOrd="0" presId="urn:microsoft.com/office/officeart/2005/8/layout/list1"/>
    <dgm:cxn modelId="{3C87DB3E-954B-4684-AD59-5B407FB58A11}" type="presParOf" srcId="{04E69BE1-32FD-4688-8502-A388767ED3E9}" destId="{FBEACB4C-EA14-4B09-908A-ACFDF7727326}" srcOrd="1" destOrd="0" presId="urn:microsoft.com/office/officeart/2005/8/layout/list1"/>
    <dgm:cxn modelId="{2F6A5738-8A36-40F6-8A7A-EBD74E1A1208}" type="presParOf" srcId="{5A74B13E-F893-4059-9E2A-E6AD59817BFE}" destId="{E8B169E5-C693-4C90-AAC1-5299A0874663}" srcOrd="21" destOrd="0" presId="urn:microsoft.com/office/officeart/2005/8/layout/list1"/>
    <dgm:cxn modelId="{3B596CBC-3644-41E9-ADC4-728D359C9595}" type="presParOf" srcId="{5A74B13E-F893-4059-9E2A-E6AD59817BFE}" destId="{18F17F7D-E3F2-4F2D-8267-41EFBD69E586}" srcOrd="22" destOrd="0" presId="urn:microsoft.com/office/officeart/2005/8/layout/list1"/>
    <dgm:cxn modelId="{EDB76A40-96A5-4D58-BFC9-BE8CFA6519C8}" type="presParOf" srcId="{5A74B13E-F893-4059-9E2A-E6AD59817BFE}" destId="{E04996AC-743A-4DE1-B0E9-F8822CCA7F6F}" srcOrd="23" destOrd="0" presId="urn:microsoft.com/office/officeart/2005/8/layout/list1"/>
    <dgm:cxn modelId="{BB392AEA-DB8C-41E4-8607-B59C1C1465BC}" type="presParOf" srcId="{5A74B13E-F893-4059-9E2A-E6AD59817BFE}" destId="{13AA738E-8641-4EA1-B452-85B3A71219C6}" srcOrd="24" destOrd="0" presId="urn:microsoft.com/office/officeart/2005/8/layout/list1"/>
    <dgm:cxn modelId="{71CCA993-86A4-4ADD-9D8B-51256F93FB39}" type="presParOf" srcId="{13AA738E-8641-4EA1-B452-85B3A71219C6}" destId="{5751C752-FBB1-42CB-982C-38FDAAE3876B}" srcOrd="0" destOrd="0" presId="urn:microsoft.com/office/officeart/2005/8/layout/list1"/>
    <dgm:cxn modelId="{B30B8F4A-E95A-4DF8-BDB6-36EE8285DC61}" type="presParOf" srcId="{13AA738E-8641-4EA1-B452-85B3A71219C6}" destId="{2DD61411-45D4-4813-AA8A-60FC5B96EA41}" srcOrd="1" destOrd="0" presId="urn:microsoft.com/office/officeart/2005/8/layout/list1"/>
    <dgm:cxn modelId="{ED68CB89-8AC2-4699-A902-5BF4179513CF}" type="presParOf" srcId="{5A74B13E-F893-4059-9E2A-E6AD59817BFE}" destId="{645F64C0-310C-47E6-8563-2ABC800B998A}" srcOrd="25" destOrd="0" presId="urn:microsoft.com/office/officeart/2005/8/layout/list1"/>
    <dgm:cxn modelId="{6838A110-31D7-4574-9BF5-89073460D0BE}" type="presParOf" srcId="{5A74B13E-F893-4059-9E2A-E6AD59817BFE}" destId="{F63F44DC-E9C1-4BEA-B472-831D4CF1BBE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8BC2F3-5BE4-4AF6-9E7B-6AD308FDA80E}" type="doc">
      <dgm:prSet loTypeId="urn:microsoft.com/office/officeart/2005/8/layout/hProcess11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819732C6-E0CB-4E2F-B40B-FF9DFBA240FC}">
      <dgm:prSet phldrT="[Текст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І рівень – </a:t>
          </a:r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початковий</a:t>
          </a:r>
          <a:endParaRPr lang="uk-UA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607C0688-6DB0-49D6-AC50-1FBA43B60B2E}" type="parTrans" cxnId="{251818A2-33F3-4668-B406-B73B228AEEEC}">
      <dgm:prSet/>
      <dgm:spPr/>
      <dgm:t>
        <a:bodyPr/>
        <a:lstStyle/>
        <a:p>
          <a:endParaRPr lang="uk-UA"/>
        </a:p>
      </dgm:t>
    </dgm:pt>
    <dgm:pt modelId="{348D0429-9007-4CE6-A3E0-3B2B9701B3F2}" type="sibTrans" cxnId="{251818A2-33F3-4668-B406-B73B228AEEEC}">
      <dgm:prSet/>
      <dgm:spPr/>
      <dgm:t>
        <a:bodyPr/>
        <a:lstStyle/>
        <a:p>
          <a:endParaRPr lang="uk-UA">
            <a:ln>
              <a:solidFill>
                <a:srgbClr val="002060"/>
              </a:solidFill>
            </a:ln>
          </a:endParaRPr>
        </a:p>
      </dgm:t>
    </dgm:pt>
    <dgm:pt modelId="{73218164-C947-45DF-A93C-D5B1B108D156}">
      <dgm:prSet phldrT="[Текст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ІІ рівень – </a:t>
          </a:r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середній</a:t>
          </a:r>
          <a:endParaRPr lang="uk-UA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95840741-18C4-49ED-AA6C-E38D517BC68A}" type="parTrans" cxnId="{19A3FC33-0188-4A29-8F23-DCD2D17C52CB}">
      <dgm:prSet/>
      <dgm:spPr/>
      <dgm:t>
        <a:bodyPr/>
        <a:lstStyle/>
        <a:p>
          <a:endParaRPr lang="uk-UA"/>
        </a:p>
      </dgm:t>
    </dgm:pt>
    <dgm:pt modelId="{5578A88E-3E54-44F3-819B-08BE6B623013}" type="sibTrans" cxnId="{19A3FC33-0188-4A29-8F23-DCD2D17C52CB}">
      <dgm:prSet/>
      <dgm:spPr/>
      <dgm:t>
        <a:bodyPr/>
        <a:lstStyle/>
        <a:p>
          <a:endParaRPr lang="uk-UA">
            <a:ln>
              <a:solidFill>
                <a:srgbClr val="002060"/>
              </a:solidFill>
            </a:ln>
          </a:endParaRPr>
        </a:p>
      </dgm:t>
    </dgm:pt>
    <dgm:pt modelId="{272D7DF6-F141-4760-AD5D-9B48333B5F0C}">
      <dgm:prSet phldrT="[Текст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ІІІ рівень – </a:t>
          </a:r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достатній</a:t>
          </a:r>
          <a:endParaRPr lang="uk-UA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EF8B8BD-DB22-4A27-8662-F9091A3C8879}" type="parTrans" cxnId="{4F9C20B7-9EB0-46FA-A506-6F460A9388B2}">
      <dgm:prSet/>
      <dgm:spPr/>
      <dgm:t>
        <a:bodyPr/>
        <a:lstStyle/>
        <a:p>
          <a:endParaRPr lang="uk-UA"/>
        </a:p>
      </dgm:t>
    </dgm:pt>
    <dgm:pt modelId="{EFFC4B0E-5714-45C1-AA82-2ECE4FDE5638}" type="sibTrans" cxnId="{4F9C20B7-9EB0-46FA-A506-6F460A9388B2}">
      <dgm:prSet/>
      <dgm:spPr/>
      <dgm:t>
        <a:bodyPr/>
        <a:lstStyle/>
        <a:p>
          <a:endParaRPr lang="uk-UA"/>
        </a:p>
      </dgm:t>
    </dgm:pt>
    <dgm:pt modelId="{76EDC9CE-999D-42D9-93A1-63605931E385}">
      <dgm:prSet phldrT="[Текст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IV</a:t>
          </a:r>
          <a:r>
            <a:rPr lang="uk-UA" sz="20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 рівень – </a:t>
          </a:r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високий</a:t>
          </a:r>
          <a:endParaRPr lang="uk-UA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2CA9AD62-5EFC-4AF3-82DF-A8B7E971DE34}" type="parTrans" cxnId="{D1BB60F1-5540-4EA0-AAFC-8639C650C62B}">
      <dgm:prSet/>
      <dgm:spPr/>
      <dgm:t>
        <a:bodyPr/>
        <a:lstStyle/>
        <a:p>
          <a:endParaRPr lang="uk-UA"/>
        </a:p>
      </dgm:t>
    </dgm:pt>
    <dgm:pt modelId="{B2203480-30A6-4E66-8792-C37BB0BF6206}" type="sibTrans" cxnId="{D1BB60F1-5540-4EA0-AAFC-8639C650C62B}">
      <dgm:prSet/>
      <dgm:spPr/>
      <dgm:t>
        <a:bodyPr/>
        <a:lstStyle/>
        <a:p>
          <a:endParaRPr lang="uk-UA"/>
        </a:p>
      </dgm:t>
    </dgm:pt>
    <dgm:pt modelId="{0684544D-6C1D-41F8-8698-838EDC4B0C74}" type="pres">
      <dgm:prSet presAssocID="{6C8BC2F3-5BE4-4AF6-9E7B-6AD308FDA8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D78245E-C38A-47DD-941D-9D8117BF4D0F}" type="pres">
      <dgm:prSet presAssocID="{6C8BC2F3-5BE4-4AF6-9E7B-6AD308FDA80E}" presName="arrow" presStyleLbl="bgShp" presStyleIdx="0" presStyleCnt="1"/>
      <dgm:spPr/>
    </dgm:pt>
    <dgm:pt modelId="{CE611E31-FEB1-4A6F-A4BD-6967F95D269D}" type="pres">
      <dgm:prSet presAssocID="{6C8BC2F3-5BE4-4AF6-9E7B-6AD308FDA80E}" presName="points" presStyleCnt="0"/>
      <dgm:spPr/>
    </dgm:pt>
    <dgm:pt modelId="{4433DB63-4A2C-4EA8-B1AE-638BBA9749CE}" type="pres">
      <dgm:prSet presAssocID="{819732C6-E0CB-4E2F-B40B-FF9DFBA240FC}" presName="compositeA" presStyleCnt="0"/>
      <dgm:spPr/>
    </dgm:pt>
    <dgm:pt modelId="{93202664-2054-4359-8E08-32EEE6F45EE1}" type="pres">
      <dgm:prSet presAssocID="{819732C6-E0CB-4E2F-B40B-FF9DFBA240FC}" presName="textA" presStyleLbl="revTx" presStyleIdx="0" presStyleCnt="4" custScaleX="1415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CB61A5-48BB-46AB-9538-81232A3466F4}" type="pres">
      <dgm:prSet presAssocID="{819732C6-E0CB-4E2F-B40B-FF9DFBA240FC}" presName="circleA" presStyleLbl="node1" presStyleIdx="0" presStyleCnt="4"/>
      <dgm:spPr/>
    </dgm:pt>
    <dgm:pt modelId="{43BAA57B-DB19-4DA4-9C9B-670268A2B8EB}" type="pres">
      <dgm:prSet presAssocID="{819732C6-E0CB-4E2F-B40B-FF9DFBA240FC}" presName="spaceA" presStyleCnt="0"/>
      <dgm:spPr/>
    </dgm:pt>
    <dgm:pt modelId="{35A9CB7C-98ED-40D1-A9ED-F659A93792EF}" type="pres">
      <dgm:prSet presAssocID="{348D0429-9007-4CE6-A3E0-3B2B9701B3F2}" presName="space" presStyleCnt="0"/>
      <dgm:spPr/>
    </dgm:pt>
    <dgm:pt modelId="{9020D2C9-BF32-400A-BFC2-5FD3B167D3F0}" type="pres">
      <dgm:prSet presAssocID="{73218164-C947-45DF-A93C-D5B1B108D156}" presName="compositeB" presStyleCnt="0"/>
      <dgm:spPr/>
    </dgm:pt>
    <dgm:pt modelId="{BF3BB6D3-6AF3-4F80-99B2-96DB6AE31028}" type="pres">
      <dgm:prSet presAssocID="{73218164-C947-45DF-A93C-D5B1B108D156}" presName="textB" presStyleLbl="revTx" presStyleIdx="1" presStyleCnt="4" custLinFactNeighborX="1370" custLinFactNeighborY="-16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529C50-FD76-486C-B792-556769E98DFF}" type="pres">
      <dgm:prSet presAssocID="{73218164-C947-45DF-A93C-D5B1B108D156}" presName="circleB" presStyleLbl="node1" presStyleIdx="1" presStyleCnt="4"/>
      <dgm:spPr/>
    </dgm:pt>
    <dgm:pt modelId="{68A2BB65-0091-40CA-9197-1498A9A0810B}" type="pres">
      <dgm:prSet presAssocID="{73218164-C947-45DF-A93C-D5B1B108D156}" presName="spaceB" presStyleCnt="0"/>
      <dgm:spPr/>
    </dgm:pt>
    <dgm:pt modelId="{654C977D-D760-4ABC-8990-A1AF6ABC035C}" type="pres">
      <dgm:prSet presAssocID="{5578A88E-3E54-44F3-819B-08BE6B623013}" presName="space" presStyleCnt="0"/>
      <dgm:spPr/>
    </dgm:pt>
    <dgm:pt modelId="{0BF98F00-A658-49B7-A9A7-2FEC1BEB5009}" type="pres">
      <dgm:prSet presAssocID="{272D7DF6-F141-4760-AD5D-9B48333B5F0C}" presName="compositeA" presStyleCnt="0"/>
      <dgm:spPr/>
    </dgm:pt>
    <dgm:pt modelId="{30B9A531-B6A3-4A58-90F0-3E593D7575F8}" type="pres">
      <dgm:prSet presAssocID="{272D7DF6-F141-4760-AD5D-9B48333B5F0C}" presName="textA" presStyleLbl="revTx" presStyleIdx="2" presStyleCnt="4" custScaleX="1209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F81CFA-EF91-4B7E-AF17-959541696D0B}" type="pres">
      <dgm:prSet presAssocID="{272D7DF6-F141-4760-AD5D-9B48333B5F0C}" presName="circleA" presStyleLbl="node1" presStyleIdx="2" presStyleCnt="4"/>
      <dgm:spPr/>
    </dgm:pt>
    <dgm:pt modelId="{CCBF0FDC-1D2D-4401-9A30-E7615B93481B}" type="pres">
      <dgm:prSet presAssocID="{272D7DF6-F141-4760-AD5D-9B48333B5F0C}" presName="spaceA" presStyleCnt="0"/>
      <dgm:spPr/>
    </dgm:pt>
    <dgm:pt modelId="{EDB76670-B019-44F6-8321-BBD1B24EADC7}" type="pres">
      <dgm:prSet presAssocID="{EFFC4B0E-5714-45C1-AA82-2ECE4FDE5638}" presName="space" presStyleCnt="0"/>
      <dgm:spPr/>
    </dgm:pt>
    <dgm:pt modelId="{FC4DB250-4F9E-46FA-8999-E49FC1158991}" type="pres">
      <dgm:prSet presAssocID="{76EDC9CE-999D-42D9-93A1-63605931E385}" presName="compositeB" presStyleCnt="0"/>
      <dgm:spPr/>
    </dgm:pt>
    <dgm:pt modelId="{686125A0-DEDB-4CE1-A7DF-DD939B13478E}" type="pres">
      <dgm:prSet presAssocID="{76EDC9CE-999D-42D9-93A1-63605931E385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3F5DC4-C174-4C30-9259-55D4D6B9D1DF}" type="pres">
      <dgm:prSet presAssocID="{76EDC9CE-999D-42D9-93A1-63605931E385}" presName="circleB" presStyleLbl="node1" presStyleIdx="3" presStyleCnt="4"/>
      <dgm:spPr/>
    </dgm:pt>
    <dgm:pt modelId="{3E53DC6A-6B85-4255-B4CF-B68F341D07C5}" type="pres">
      <dgm:prSet presAssocID="{76EDC9CE-999D-42D9-93A1-63605931E385}" presName="spaceB" presStyleCnt="0"/>
      <dgm:spPr/>
    </dgm:pt>
  </dgm:ptLst>
  <dgm:cxnLst>
    <dgm:cxn modelId="{19A3FC33-0188-4A29-8F23-DCD2D17C52CB}" srcId="{6C8BC2F3-5BE4-4AF6-9E7B-6AD308FDA80E}" destId="{73218164-C947-45DF-A93C-D5B1B108D156}" srcOrd="1" destOrd="0" parTransId="{95840741-18C4-49ED-AA6C-E38D517BC68A}" sibTransId="{5578A88E-3E54-44F3-819B-08BE6B623013}"/>
    <dgm:cxn modelId="{6954458D-0836-44EE-BF5E-7959BEECDD89}" type="presOf" srcId="{6C8BC2F3-5BE4-4AF6-9E7B-6AD308FDA80E}" destId="{0684544D-6C1D-41F8-8698-838EDC4B0C74}" srcOrd="0" destOrd="0" presId="urn:microsoft.com/office/officeart/2005/8/layout/hProcess11"/>
    <dgm:cxn modelId="{F0E3FBC9-C05D-4408-8553-E668375F7FC9}" type="presOf" srcId="{272D7DF6-F141-4760-AD5D-9B48333B5F0C}" destId="{30B9A531-B6A3-4A58-90F0-3E593D7575F8}" srcOrd="0" destOrd="0" presId="urn:microsoft.com/office/officeart/2005/8/layout/hProcess11"/>
    <dgm:cxn modelId="{4F9C20B7-9EB0-46FA-A506-6F460A9388B2}" srcId="{6C8BC2F3-5BE4-4AF6-9E7B-6AD308FDA80E}" destId="{272D7DF6-F141-4760-AD5D-9B48333B5F0C}" srcOrd="2" destOrd="0" parTransId="{1EF8B8BD-DB22-4A27-8662-F9091A3C8879}" sibTransId="{EFFC4B0E-5714-45C1-AA82-2ECE4FDE5638}"/>
    <dgm:cxn modelId="{848A757B-FFBD-406D-9707-DC6906827788}" type="presOf" srcId="{819732C6-E0CB-4E2F-B40B-FF9DFBA240FC}" destId="{93202664-2054-4359-8E08-32EEE6F45EE1}" srcOrd="0" destOrd="0" presId="urn:microsoft.com/office/officeart/2005/8/layout/hProcess11"/>
    <dgm:cxn modelId="{251818A2-33F3-4668-B406-B73B228AEEEC}" srcId="{6C8BC2F3-5BE4-4AF6-9E7B-6AD308FDA80E}" destId="{819732C6-E0CB-4E2F-B40B-FF9DFBA240FC}" srcOrd="0" destOrd="0" parTransId="{607C0688-6DB0-49D6-AC50-1FBA43B60B2E}" sibTransId="{348D0429-9007-4CE6-A3E0-3B2B9701B3F2}"/>
    <dgm:cxn modelId="{9B5D96C8-69D7-4507-A876-866EADC29C8D}" type="presOf" srcId="{73218164-C947-45DF-A93C-D5B1B108D156}" destId="{BF3BB6D3-6AF3-4F80-99B2-96DB6AE31028}" srcOrd="0" destOrd="0" presId="urn:microsoft.com/office/officeart/2005/8/layout/hProcess11"/>
    <dgm:cxn modelId="{E60EFF1F-5A26-4157-A0A8-9E79C70432D3}" type="presOf" srcId="{76EDC9CE-999D-42D9-93A1-63605931E385}" destId="{686125A0-DEDB-4CE1-A7DF-DD939B13478E}" srcOrd="0" destOrd="0" presId="urn:microsoft.com/office/officeart/2005/8/layout/hProcess11"/>
    <dgm:cxn modelId="{D1BB60F1-5540-4EA0-AAFC-8639C650C62B}" srcId="{6C8BC2F3-5BE4-4AF6-9E7B-6AD308FDA80E}" destId="{76EDC9CE-999D-42D9-93A1-63605931E385}" srcOrd="3" destOrd="0" parTransId="{2CA9AD62-5EFC-4AF3-82DF-A8B7E971DE34}" sibTransId="{B2203480-30A6-4E66-8792-C37BB0BF6206}"/>
    <dgm:cxn modelId="{94C84E3F-F019-4592-9574-F9CC87D4CE3C}" type="presParOf" srcId="{0684544D-6C1D-41F8-8698-838EDC4B0C74}" destId="{2D78245E-C38A-47DD-941D-9D8117BF4D0F}" srcOrd="0" destOrd="0" presId="urn:microsoft.com/office/officeart/2005/8/layout/hProcess11"/>
    <dgm:cxn modelId="{EA1FB4D6-6676-4A09-BA09-66784E1CA132}" type="presParOf" srcId="{0684544D-6C1D-41F8-8698-838EDC4B0C74}" destId="{CE611E31-FEB1-4A6F-A4BD-6967F95D269D}" srcOrd="1" destOrd="0" presId="urn:microsoft.com/office/officeart/2005/8/layout/hProcess11"/>
    <dgm:cxn modelId="{3653B8AB-A741-441A-A52A-78F7FFF85BC3}" type="presParOf" srcId="{CE611E31-FEB1-4A6F-A4BD-6967F95D269D}" destId="{4433DB63-4A2C-4EA8-B1AE-638BBA9749CE}" srcOrd="0" destOrd="0" presId="urn:microsoft.com/office/officeart/2005/8/layout/hProcess11"/>
    <dgm:cxn modelId="{D9A272A5-B800-4F3D-BD7F-589123B45FD6}" type="presParOf" srcId="{4433DB63-4A2C-4EA8-B1AE-638BBA9749CE}" destId="{93202664-2054-4359-8E08-32EEE6F45EE1}" srcOrd="0" destOrd="0" presId="urn:microsoft.com/office/officeart/2005/8/layout/hProcess11"/>
    <dgm:cxn modelId="{3B7B7A95-BD8B-48FB-B7CE-8B8F0DE64506}" type="presParOf" srcId="{4433DB63-4A2C-4EA8-B1AE-638BBA9749CE}" destId="{00CB61A5-48BB-46AB-9538-81232A3466F4}" srcOrd="1" destOrd="0" presId="urn:microsoft.com/office/officeart/2005/8/layout/hProcess11"/>
    <dgm:cxn modelId="{0FB9975D-343B-4DC8-89D4-02A2C61F7150}" type="presParOf" srcId="{4433DB63-4A2C-4EA8-B1AE-638BBA9749CE}" destId="{43BAA57B-DB19-4DA4-9C9B-670268A2B8EB}" srcOrd="2" destOrd="0" presId="urn:microsoft.com/office/officeart/2005/8/layout/hProcess11"/>
    <dgm:cxn modelId="{356A3331-72D2-4C91-B5CC-6CAEB34D604C}" type="presParOf" srcId="{CE611E31-FEB1-4A6F-A4BD-6967F95D269D}" destId="{35A9CB7C-98ED-40D1-A9ED-F659A93792EF}" srcOrd="1" destOrd="0" presId="urn:microsoft.com/office/officeart/2005/8/layout/hProcess11"/>
    <dgm:cxn modelId="{364D12BC-55FD-41BE-8928-3576A517EACA}" type="presParOf" srcId="{CE611E31-FEB1-4A6F-A4BD-6967F95D269D}" destId="{9020D2C9-BF32-400A-BFC2-5FD3B167D3F0}" srcOrd="2" destOrd="0" presId="urn:microsoft.com/office/officeart/2005/8/layout/hProcess11"/>
    <dgm:cxn modelId="{63D53383-DAA0-4F4D-A7D6-C8CE91C8EBA0}" type="presParOf" srcId="{9020D2C9-BF32-400A-BFC2-5FD3B167D3F0}" destId="{BF3BB6D3-6AF3-4F80-99B2-96DB6AE31028}" srcOrd="0" destOrd="0" presId="urn:microsoft.com/office/officeart/2005/8/layout/hProcess11"/>
    <dgm:cxn modelId="{BD2C0B04-9E43-44C8-95C0-9BD20CA94525}" type="presParOf" srcId="{9020D2C9-BF32-400A-BFC2-5FD3B167D3F0}" destId="{72529C50-FD76-486C-B792-556769E98DFF}" srcOrd="1" destOrd="0" presId="urn:microsoft.com/office/officeart/2005/8/layout/hProcess11"/>
    <dgm:cxn modelId="{67DDFDC0-C38A-4310-887E-2ADB18DDC5F8}" type="presParOf" srcId="{9020D2C9-BF32-400A-BFC2-5FD3B167D3F0}" destId="{68A2BB65-0091-40CA-9197-1498A9A0810B}" srcOrd="2" destOrd="0" presId="urn:microsoft.com/office/officeart/2005/8/layout/hProcess11"/>
    <dgm:cxn modelId="{D299E07A-6972-4EE1-8A09-78D1A13ECE0B}" type="presParOf" srcId="{CE611E31-FEB1-4A6F-A4BD-6967F95D269D}" destId="{654C977D-D760-4ABC-8990-A1AF6ABC035C}" srcOrd="3" destOrd="0" presId="urn:microsoft.com/office/officeart/2005/8/layout/hProcess11"/>
    <dgm:cxn modelId="{C2AFED8E-5A61-4E79-B5A9-C28F1397D07E}" type="presParOf" srcId="{CE611E31-FEB1-4A6F-A4BD-6967F95D269D}" destId="{0BF98F00-A658-49B7-A9A7-2FEC1BEB5009}" srcOrd="4" destOrd="0" presId="urn:microsoft.com/office/officeart/2005/8/layout/hProcess11"/>
    <dgm:cxn modelId="{A330F67A-1EA4-4B4D-B58D-DB2BDFF32172}" type="presParOf" srcId="{0BF98F00-A658-49B7-A9A7-2FEC1BEB5009}" destId="{30B9A531-B6A3-4A58-90F0-3E593D7575F8}" srcOrd="0" destOrd="0" presId="urn:microsoft.com/office/officeart/2005/8/layout/hProcess11"/>
    <dgm:cxn modelId="{B403375B-E773-44EA-AF13-925E2EAB3FDF}" type="presParOf" srcId="{0BF98F00-A658-49B7-A9A7-2FEC1BEB5009}" destId="{B3F81CFA-EF91-4B7E-AF17-959541696D0B}" srcOrd="1" destOrd="0" presId="urn:microsoft.com/office/officeart/2005/8/layout/hProcess11"/>
    <dgm:cxn modelId="{9645F272-33CB-44CD-B3BE-9640036E686C}" type="presParOf" srcId="{0BF98F00-A658-49B7-A9A7-2FEC1BEB5009}" destId="{CCBF0FDC-1D2D-4401-9A30-E7615B93481B}" srcOrd="2" destOrd="0" presId="urn:microsoft.com/office/officeart/2005/8/layout/hProcess11"/>
    <dgm:cxn modelId="{E201F947-86CB-4782-B073-0A6708D0AA57}" type="presParOf" srcId="{CE611E31-FEB1-4A6F-A4BD-6967F95D269D}" destId="{EDB76670-B019-44F6-8321-BBD1B24EADC7}" srcOrd="5" destOrd="0" presId="urn:microsoft.com/office/officeart/2005/8/layout/hProcess11"/>
    <dgm:cxn modelId="{D3938825-2028-40C1-A375-CC900EB260FB}" type="presParOf" srcId="{CE611E31-FEB1-4A6F-A4BD-6967F95D269D}" destId="{FC4DB250-4F9E-46FA-8999-E49FC1158991}" srcOrd="6" destOrd="0" presId="urn:microsoft.com/office/officeart/2005/8/layout/hProcess11"/>
    <dgm:cxn modelId="{0756618A-207D-4C5D-AE5A-64B3306B921B}" type="presParOf" srcId="{FC4DB250-4F9E-46FA-8999-E49FC1158991}" destId="{686125A0-DEDB-4CE1-A7DF-DD939B13478E}" srcOrd="0" destOrd="0" presId="urn:microsoft.com/office/officeart/2005/8/layout/hProcess11"/>
    <dgm:cxn modelId="{BEB60605-62FF-40A7-9347-1C72CB4C15E5}" type="presParOf" srcId="{FC4DB250-4F9E-46FA-8999-E49FC1158991}" destId="{CE3F5DC4-C174-4C30-9259-55D4D6B9D1DF}" srcOrd="1" destOrd="0" presId="urn:microsoft.com/office/officeart/2005/8/layout/hProcess11"/>
    <dgm:cxn modelId="{275048EA-C959-4B5B-9F85-7DFF54EE8766}" type="presParOf" srcId="{FC4DB250-4F9E-46FA-8999-E49FC1158991}" destId="{3E53DC6A-6B85-4255-B4CF-B68F341D07C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388FBC-26D9-4ED7-AA0A-2BB768171B5E}" type="doc">
      <dgm:prSet loTypeId="urn:microsoft.com/office/officeart/2005/8/layout/vList6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D1AF2691-72B6-47FE-8001-D5E38CC7D98F}">
      <dgm:prSet phldrT="[Текст]" custT="1"/>
      <dgm:spPr/>
      <dgm:t>
        <a:bodyPr/>
        <a:lstStyle/>
        <a:p>
          <a:r>
            <a:rPr lang="uk-UA" sz="2800" b="1" i="0" dirty="0" smtClean="0">
              <a:latin typeface="Georgia" pitchFamily="18" charset="0"/>
              <a:cs typeface="Arial" pitchFamily="34" charset="0"/>
            </a:rPr>
            <a:t>За способом організації</a:t>
          </a:r>
          <a:endParaRPr lang="uk-UA" sz="2800" b="1" i="0" dirty="0">
            <a:latin typeface="Georgia" pitchFamily="18" charset="0"/>
            <a:cs typeface="Arial" pitchFamily="34" charset="0"/>
          </a:endParaRPr>
        </a:p>
      </dgm:t>
    </dgm:pt>
    <dgm:pt modelId="{D25376F2-C865-4D3E-99C3-848D3979D011}" type="parTrans" cxnId="{A6222591-A399-44C8-9247-CBA13C79D7EC}">
      <dgm:prSet/>
      <dgm:spPr/>
      <dgm:t>
        <a:bodyPr/>
        <a:lstStyle/>
        <a:p>
          <a:endParaRPr lang="uk-UA"/>
        </a:p>
      </dgm:t>
    </dgm:pt>
    <dgm:pt modelId="{398089DA-1642-4E94-B613-438FBC0D4D22}" type="sibTrans" cxnId="{A6222591-A399-44C8-9247-CBA13C79D7EC}">
      <dgm:prSet/>
      <dgm:spPr/>
      <dgm:t>
        <a:bodyPr/>
        <a:lstStyle/>
        <a:p>
          <a:endParaRPr lang="uk-UA"/>
        </a:p>
      </dgm:t>
    </dgm:pt>
    <dgm:pt modelId="{6A676F0A-49A0-4317-BA79-D111AB689A9F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sz="2400" b="0" i="0" dirty="0" smtClean="0">
              <a:latin typeface="Georgia" pitchFamily="18" charset="0"/>
              <a:cs typeface="Arial" pitchFamily="34" charset="0"/>
            </a:rPr>
            <a:t>індивідуальний</a:t>
          </a:r>
          <a:endParaRPr lang="uk-UA" sz="2400" b="0" i="0" dirty="0">
            <a:latin typeface="Georgia" pitchFamily="18" charset="0"/>
            <a:cs typeface="Arial" pitchFamily="34" charset="0"/>
          </a:endParaRPr>
        </a:p>
      </dgm:t>
    </dgm:pt>
    <dgm:pt modelId="{0BC90133-D6C5-4A31-9A76-6472B063A0EE}" type="parTrans" cxnId="{54CA9ABA-6836-4BF9-A84E-E7A42E30ADE1}">
      <dgm:prSet/>
      <dgm:spPr/>
      <dgm:t>
        <a:bodyPr/>
        <a:lstStyle/>
        <a:p>
          <a:endParaRPr lang="uk-UA"/>
        </a:p>
      </dgm:t>
    </dgm:pt>
    <dgm:pt modelId="{BFD2B739-B253-4411-B73B-29789BE3CFBD}" type="sibTrans" cxnId="{54CA9ABA-6836-4BF9-A84E-E7A42E30ADE1}">
      <dgm:prSet/>
      <dgm:spPr/>
      <dgm:t>
        <a:bodyPr/>
        <a:lstStyle/>
        <a:p>
          <a:endParaRPr lang="uk-UA"/>
        </a:p>
      </dgm:t>
    </dgm:pt>
    <dgm:pt modelId="{CAA7F75F-7558-4DAC-8BB6-8EE914F2F0BD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sz="2400" b="0" i="0" dirty="0" smtClean="0">
              <a:latin typeface="Georgia" pitchFamily="18" charset="0"/>
              <a:cs typeface="Arial" pitchFamily="34" charset="0"/>
            </a:rPr>
            <a:t>груповий</a:t>
          </a:r>
          <a:endParaRPr lang="uk-UA" sz="2400" b="0" i="0" dirty="0">
            <a:latin typeface="Georgia" pitchFamily="18" charset="0"/>
            <a:cs typeface="Arial" pitchFamily="34" charset="0"/>
          </a:endParaRPr>
        </a:p>
      </dgm:t>
    </dgm:pt>
    <dgm:pt modelId="{EC8C91D6-D7DA-47C2-BDBD-7C39E393A039}" type="parTrans" cxnId="{490FAF1A-4F74-4011-8F76-19A25A8BBB62}">
      <dgm:prSet/>
      <dgm:spPr/>
      <dgm:t>
        <a:bodyPr/>
        <a:lstStyle/>
        <a:p>
          <a:endParaRPr lang="uk-UA"/>
        </a:p>
      </dgm:t>
    </dgm:pt>
    <dgm:pt modelId="{D7C73583-F6E0-4D10-8D7A-0C8396BFFE43}" type="sibTrans" cxnId="{490FAF1A-4F74-4011-8F76-19A25A8BBB62}">
      <dgm:prSet/>
      <dgm:spPr/>
      <dgm:t>
        <a:bodyPr/>
        <a:lstStyle/>
        <a:p>
          <a:endParaRPr lang="uk-UA"/>
        </a:p>
      </dgm:t>
    </dgm:pt>
    <dgm:pt modelId="{71CCE8E2-8FF1-4738-BB12-E1BD01203923}">
      <dgm:prSet phldrT="[Текст]" custT="1"/>
      <dgm:spPr/>
      <dgm:t>
        <a:bodyPr/>
        <a:lstStyle/>
        <a:p>
          <a:r>
            <a:rPr lang="uk-UA" sz="2800" b="1" i="0" dirty="0" smtClean="0">
              <a:latin typeface="Georgia" pitchFamily="18" charset="0"/>
              <a:cs typeface="Arial" pitchFamily="34" charset="0"/>
            </a:rPr>
            <a:t>За способом подання інформації</a:t>
          </a:r>
          <a:endParaRPr lang="uk-UA" sz="2800" b="1" i="0" dirty="0">
            <a:latin typeface="Georgia" pitchFamily="18" charset="0"/>
            <a:cs typeface="Arial" pitchFamily="34" charset="0"/>
          </a:endParaRPr>
        </a:p>
      </dgm:t>
    </dgm:pt>
    <dgm:pt modelId="{50841694-1EF0-41C9-B0C2-7940DDFCD983}" type="parTrans" cxnId="{1FD3684F-724C-450A-830F-BDEDD2C86A1E}">
      <dgm:prSet/>
      <dgm:spPr/>
      <dgm:t>
        <a:bodyPr/>
        <a:lstStyle/>
        <a:p>
          <a:endParaRPr lang="uk-UA"/>
        </a:p>
      </dgm:t>
    </dgm:pt>
    <dgm:pt modelId="{45F9F3A3-613D-4D24-8205-75A84280D4F8}" type="sibTrans" cxnId="{1FD3684F-724C-450A-830F-BDEDD2C86A1E}">
      <dgm:prSet/>
      <dgm:spPr/>
      <dgm:t>
        <a:bodyPr/>
        <a:lstStyle/>
        <a:p>
          <a:endParaRPr lang="uk-UA"/>
        </a:p>
      </dgm:t>
    </dgm:pt>
    <dgm:pt modelId="{B564EE58-2657-4E3C-86FD-F29C4C55B041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sz="2400" b="0" i="0" dirty="0" smtClean="0">
              <a:latin typeface="Georgia" pitchFamily="18" charset="0"/>
              <a:cs typeface="Arial" pitchFamily="34" charset="0"/>
            </a:rPr>
            <a:t>усний</a:t>
          </a:r>
          <a:endParaRPr lang="uk-UA" sz="2400" b="0" i="0" dirty="0">
            <a:latin typeface="Georgia" pitchFamily="18" charset="0"/>
            <a:cs typeface="Arial" pitchFamily="34" charset="0"/>
          </a:endParaRPr>
        </a:p>
      </dgm:t>
    </dgm:pt>
    <dgm:pt modelId="{4845FCB6-388A-4153-AEA1-CAD6C1F9AC9F}" type="parTrans" cxnId="{C68A5286-AF93-47B1-9901-CA2E09A3C6EB}">
      <dgm:prSet/>
      <dgm:spPr/>
      <dgm:t>
        <a:bodyPr/>
        <a:lstStyle/>
        <a:p>
          <a:endParaRPr lang="uk-UA"/>
        </a:p>
      </dgm:t>
    </dgm:pt>
    <dgm:pt modelId="{23A16CD0-7CB2-4079-B9F6-C2F090CB9213}" type="sibTrans" cxnId="{C68A5286-AF93-47B1-9901-CA2E09A3C6EB}">
      <dgm:prSet/>
      <dgm:spPr/>
      <dgm:t>
        <a:bodyPr/>
        <a:lstStyle/>
        <a:p>
          <a:endParaRPr lang="uk-UA"/>
        </a:p>
      </dgm:t>
    </dgm:pt>
    <dgm:pt modelId="{55196B14-D368-4C61-A5FE-BE7E7B808E2B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sz="2400" b="0" i="0" dirty="0" smtClean="0">
              <a:latin typeface="Georgia" pitchFamily="18" charset="0"/>
              <a:cs typeface="Arial" pitchFamily="34" charset="0"/>
            </a:rPr>
            <a:t>письмовий</a:t>
          </a:r>
          <a:endParaRPr lang="uk-UA" sz="2400" b="0" i="0" dirty="0">
            <a:latin typeface="Georgia" pitchFamily="18" charset="0"/>
            <a:cs typeface="Arial" pitchFamily="34" charset="0"/>
          </a:endParaRPr>
        </a:p>
      </dgm:t>
    </dgm:pt>
    <dgm:pt modelId="{93C52955-CFC1-494D-BC71-46B8B9CB0D9C}" type="parTrans" cxnId="{63FD96B2-8503-49E5-882A-A17F9D0CDAAE}">
      <dgm:prSet/>
      <dgm:spPr/>
      <dgm:t>
        <a:bodyPr/>
        <a:lstStyle/>
        <a:p>
          <a:endParaRPr lang="uk-UA"/>
        </a:p>
      </dgm:t>
    </dgm:pt>
    <dgm:pt modelId="{70799EC1-9C24-468E-8B9B-22E3239279EF}" type="sibTrans" cxnId="{63FD96B2-8503-49E5-882A-A17F9D0CDAAE}">
      <dgm:prSet/>
      <dgm:spPr/>
      <dgm:t>
        <a:bodyPr/>
        <a:lstStyle/>
        <a:p>
          <a:endParaRPr lang="uk-UA"/>
        </a:p>
      </dgm:t>
    </dgm:pt>
    <dgm:pt modelId="{3B0C3BF4-0A27-437C-AEA2-8F93EA29026D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sz="2400" b="0" i="0" dirty="0" smtClean="0">
              <a:latin typeface="Georgia" pitchFamily="18" charset="0"/>
              <a:cs typeface="Arial" pitchFamily="34" charset="0"/>
            </a:rPr>
            <a:t>фронтальний</a:t>
          </a:r>
          <a:endParaRPr lang="uk-UA" sz="2400" b="0" i="0" dirty="0">
            <a:latin typeface="Georgia" pitchFamily="18" charset="0"/>
            <a:cs typeface="Arial" pitchFamily="34" charset="0"/>
          </a:endParaRPr>
        </a:p>
      </dgm:t>
    </dgm:pt>
    <dgm:pt modelId="{84D494DD-D454-4ED4-9DB1-A4BBD9945C77}" type="parTrans" cxnId="{3DDA398B-4EBB-4242-94A6-48BB39D8FB52}">
      <dgm:prSet/>
      <dgm:spPr/>
      <dgm:t>
        <a:bodyPr/>
        <a:lstStyle/>
        <a:p>
          <a:endParaRPr lang="uk-UA"/>
        </a:p>
      </dgm:t>
    </dgm:pt>
    <dgm:pt modelId="{41F86B3E-7809-4FEA-BB11-4CF406B2F0C9}" type="sibTrans" cxnId="{3DDA398B-4EBB-4242-94A6-48BB39D8FB52}">
      <dgm:prSet/>
      <dgm:spPr/>
      <dgm:t>
        <a:bodyPr/>
        <a:lstStyle/>
        <a:p>
          <a:endParaRPr lang="uk-UA"/>
        </a:p>
      </dgm:t>
    </dgm:pt>
    <dgm:pt modelId="{2E55BE3A-EAC1-4F34-A336-7F2CAE38B629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sz="2400" b="0" i="0" dirty="0" smtClean="0">
              <a:latin typeface="Georgia" pitchFamily="18" charset="0"/>
              <a:cs typeface="Arial" pitchFamily="34" charset="0"/>
            </a:rPr>
            <a:t>диференційований</a:t>
          </a:r>
          <a:endParaRPr lang="uk-UA" sz="2400" b="0" i="0" dirty="0">
            <a:latin typeface="Georgia" pitchFamily="18" charset="0"/>
            <a:cs typeface="Arial" pitchFamily="34" charset="0"/>
          </a:endParaRPr>
        </a:p>
      </dgm:t>
    </dgm:pt>
    <dgm:pt modelId="{ECC5D08E-9181-4B3F-8E12-86A61BCDAA4F}" type="parTrans" cxnId="{E564DFF4-935B-4953-B807-9682B8945866}">
      <dgm:prSet/>
      <dgm:spPr/>
      <dgm:t>
        <a:bodyPr/>
        <a:lstStyle/>
        <a:p>
          <a:endParaRPr lang="uk-UA"/>
        </a:p>
      </dgm:t>
    </dgm:pt>
    <dgm:pt modelId="{F921477B-057F-478D-B09B-48C4FEAB06F0}" type="sibTrans" cxnId="{E564DFF4-935B-4953-B807-9682B8945866}">
      <dgm:prSet/>
      <dgm:spPr/>
      <dgm:t>
        <a:bodyPr/>
        <a:lstStyle/>
        <a:p>
          <a:endParaRPr lang="uk-UA"/>
        </a:p>
      </dgm:t>
    </dgm:pt>
    <dgm:pt modelId="{9AA14506-4393-4EC9-98F7-3EAC9066727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sz="2400" b="0" i="0" dirty="0" smtClean="0">
              <a:latin typeface="Georgia" pitchFamily="18" charset="0"/>
              <a:cs typeface="Arial" pitchFamily="34" charset="0"/>
            </a:rPr>
            <a:t>експериментальний</a:t>
          </a:r>
          <a:endParaRPr lang="uk-UA" sz="2400" b="0" i="0" dirty="0">
            <a:latin typeface="Georgia" pitchFamily="18" charset="0"/>
            <a:cs typeface="Arial" pitchFamily="34" charset="0"/>
          </a:endParaRPr>
        </a:p>
      </dgm:t>
    </dgm:pt>
    <dgm:pt modelId="{5B5D7486-DC15-4E31-850B-9D439F2786EE}" type="parTrans" cxnId="{2239C936-FC75-4A6D-9972-A08F945ECA4C}">
      <dgm:prSet/>
      <dgm:spPr/>
      <dgm:t>
        <a:bodyPr/>
        <a:lstStyle/>
        <a:p>
          <a:endParaRPr lang="uk-UA"/>
        </a:p>
      </dgm:t>
    </dgm:pt>
    <dgm:pt modelId="{9D4AE4E6-E6D9-4BE1-9907-D8911F2C4178}" type="sibTrans" cxnId="{2239C936-FC75-4A6D-9972-A08F945ECA4C}">
      <dgm:prSet/>
      <dgm:spPr/>
      <dgm:t>
        <a:bodyPr/>
        <a:lstStyle/>
        <a:p>
          <a:endParaRPr lang="uk-UA"/>
        </a:p>
      </dgm:t>
    </dgm:pt>
    <dgm:pt modelId="{F8526F60-F097-4260-9C0E-C60F2450D4A5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sz="2400" b="0" i="0" dirty="0" smtClean="0">
              <a:latin typeface="Georgia" pitchFamily="18" charset="0"/>
              <a:cs typeface="Arial" pitchFamily="34" charset="0"/>
            </a:rPr>
            <a:t>програмований</a:t>
          </a:r>
          <a:endParaRPr lang="uk-UA" sz="2400" b="0" i="0" dirty="0">
            <a:latin typeface="Georgia" pitchFamily="18" charset="0"/>
            <a:cs typeface="Arial" pitchFamily="34" charset="0"/>
          </a:endParaRPr>
        </a:p>
      </dgm:t>
    </dgm:pt>
    <dgm:pt modelId="{14A6F053-4C88-4A52-80DE-CE9EE28031FA}" type="parTrans" cxnId="{BE700F9C-577A-4040-BEA3-726F3162BD9F}">
      <dgm:prSet/>
      <dgm:spPr/>
      <dgm:t>
        <a:bodyPr/>
        <a:lstStyle/>
        <a:p>
          <a:endParaRPr lang="uk-UA"/>
        </a:p>
      </dgm:t>
    </dgm:pt>
    <dgm:pt modelId="{023A9105-CE29-4920-BA70-AC9FE19E9A21}" type="sibTrans" cxnId="{BE700F9C-577A-4040-BEA3-726F3162BD9F}">
      <dgm:prSet/>
      <dgm:spPr/>
      <dgm:t>
        <a:bodyPr/>
        <a:lstStyle/>
        <a:p>
          <a:endParaRPr lang="uk-UA"/>
        </a:p>
      </dgm:t>
    </dgm:pt>
    <dgm:pt modelId="{53879169-6A14-4F64-BC4B-A384747A7767}" type="pres">
      <dgm:prSet presAssocID="{0F388FBC-26D9-4ED7-AA0A-2BB768171B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76C7B4D-A744-43DA-8574-22B2F6897611}" type="pres">
      <dgm:prSet presAssocID="{D1AF2691-72B6-47FE-8001-D5E38CC7D98F}" presName="linNode" presStyleCnt="0"/>
      <dgm:spPr/>
    </dgm:pt>
    <dgm:pt modelId="{FEBBF99A-49B0-4990-8C8C-76399222EE9C}" type="pres">
      <dgm:prSet presAssocID="{D1AF2691-72B6-47FE-8001-D5E38CC7D98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D893D4-2901-4100-B810-377116E9FE2B}" type="pres">
      <dgm:prSet presAssocID="{D1AF2691-72B6-47FE-8001-D5E38CC7D98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819A31-5924-417A-B4E1-46F869835014}" type="pres">
      <dgm:prSet presAssocID="{398089DA-1642-4E94-B613-438FBC0D4D22}" presName="spacing" presStyleCnt="0"/>
      <dgm:spPr/>
    </dgm:pt>
    <dgm:pt modelId="{3BB3B79B-E3D6-46B2-81C8-7AEA57657FFC}" type="pres">
      <dgm:prSet presAssocID="{71CCE8E2-8FF1-4738-BB12-E1BD01203923}" presName="linNode" presStyleCnt="0"/>
      <dgm:spPr/>
    </dgm:pt>
    <dgm:pt modelId="{0A535A6E-9B02-4D2E-9CE0-B5ECCBA05C68}" type="pres">
      <dgm:prSet presAssocID="{71CCE8E2-8FF1-4738-BB12-E1BD0120392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69C75D-D149-44C1-90AA-1D9D20DBCB8F}" type="pres">
      <dgm:prSet presAssocID="{71CCE8E2-8FF1-4738-BB12-E1BD0120392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58FCE37-6383-457C-A71A-1B3505AFFF9E}" type="presOf" srcId="{6A676F0A-49A0-4317-BA79-D111AB689A9F}" destId="{A2D893D4-2901-4100-B810-377116E9FE2B}" srcOrd="0" destOrd="0" presId="urn:microsoft.com/office/officeart/2005/8/layout/vList6"/>
    <dgm:cxn modelId="{1FD3684F-724C-450A-830F-BDEDD2C86A1E}" srcId="{0F388FBC-26D9-4ED7-AA0A-2BB768171B5E}" destId="{71CCE8E2-8FF1-4738-BB12-E1BD01203923}" srcOrd="1" destOrd="0" parTransId="{50841694-1EF0-41C9-B0C2-7940DDFCD983}" sibTransId="{45F9F3A3-613D-4D24-8205-75A84280D4F8}"/>
    <dgm:cxn modelId="{795437E6-809B-404C-A8CB-3340A9557C13}" type="presOf" srcId="{B564EE58-2657-4E3C-86FD-F29C4C55B041}" destId="{9469C75D-D149-44C1-90AA-1D9D20DBCB8F}" srcOrd="0" destOrd="0" presId="urn:microsoft.com/office/officeart/2005/8/layout/vList6"/>
    <dgm:cxn modelId="{C68A5286-AF93-47B1-9901-CA2E09A3C6EB}" srcId="{71CCE8E2-8FF1-4738-BB12-E1BD01203923}" destId="{B564EE58-2657-4E3C-86FD-F29C4C55B041}" srcOrd="0" destOrd="0" parTransId="{4845FCB6-388A-4153-AEA1-CAD6C1F9AC9F}" sibTransId="{23A16CD0-7CB2-4079-B9F6-C2F090CB9213}"/>
    <dgm:cxn modelId="{A6222591-A399-44C8-9247-CBA13C79D7EC}" srcId="{0F388FBC-26D9-4ED7-AA0A-2BB768171B5E}" destId="{D1AF2691-72B6-47FE-8001-D5E38CC7D98F}" srcOrd="0" destOrd="0" parTransId="{D25376F2-C865-4D3E-99C3-848D3979D011}" sibTransId="{398089DA-1642-4E94-B613-438FBC0D4D22}"/>
    <dgm:cxn modelId="{3181EA65-215F-4AE5-9176-6D237C214200}" type="presOf" srcId="{CAA7F75F-7558-4DAC-8BB6-8EE914F2F0BD}" destId="{A2D893D4-2901-4100-B810-377116E9FE2B}" srcOrd="0" destOrd="1" presId="urn:microsoft.com/office/officeart/2005/8/layout/vList6"/>
    <dgm:cxn modelId="{7C4B21F6-9428-4515-9D4D-49D55C6C269A}" type="presOf" srcId="{3B0C3BF4-0A27-437C-AEA2-8F93EA29026D}" destId="{A2D893D4-2901-4100-B810-377116E9FE2B}" srcOrd="0" destOrd="2" presId="urn:microsoft.com/office/officeart/2005/8/layout/vList6"/>
    <dgm:cxn modelId="{490FAF1A-4F74-4011-8F76-19A25A8BBB62}" srcId="{D1AF2691-72B6-47FE-8001-D5E38CC7D98F}" destId="{CAA7F75F-7558-4DAC-8BB6-8EE914F2F0BD}" srcOrd="1" destOrd="0" parTransId="{EC8C91D6-D7DA-47C2-BDBD-7C39E393A039}" sibTransId="{D7C73583-F6E0-4D10-8D7A-0C8396BFFE43}"/>
    <dgm:cxn modelId="{8ED5E8A0-E8BD-4988-AC21-7A2763C7099D}" type="presOf" srcId="{71CCE8E2-8FF1-4738-BB12-E1BD01203923}" destId="{0A535A6E-9B02-4D2E-9CE0-B5ECCBA05C68}" srcOrd="0" destOrd="0" presId="urn:microsoft.com/office/officeart/2005/8/layout/vList6"/>
    <dgm:cxn modelId="{FBB04419-8DBC-489D-AF40-5A61677137A4}" type="presOf" srcId="{2E55BE3A-EAC1-4F34-A336-7F2CAE38B629}" destId="{A2D893D4-2901-4100-B810-377116E9FE2B}" srcOrd="0" destOrd="3" presId="urn:microsoft.com/office/officeart/2005/8/layout/vList6"/>
    <dgm:cxn modelId="{54CA9ABA-6836-4BF9-A84E-E7A42E30ADE1}" srcId="{D1AF2691-72B6-47FE-8001-D5E38CC7D98F}" destId="{6A676F0A-49A0-4317-BA79-D111AB689A9F}" srcOrd="0" destOrd="0" parTransId="{0BC90133-D6C5-4A31-9A76-6472B063A0EE}" sibTransId="{BFD2B739-B253-4411-B73B-29789BE3CFBD}"/>
    <dgm:cxn modelId="{E564DFF4-935B-4953-B807-9682B8945866}" srcId="{D1AF2691-72B6-47FE-8001-D5E38CC7D98F}" destId="{2E55BE3A-EAC1-4F34-A336-7F2CAE38B629}" srcOrd="3" destOrd="0" parTransId="{ECC5D08E-9181-4B3F-8E12-86A61BCDAA4F}" sibTransId="{F921477B-057F-478D-B09B-48C4FEAB06F0}"/>
    <dgm:cxn modelId="{63FD96B2-8503-49E5-882A-A17F9D0CDAAE}" srcId="{71CCE8E2-8FF1-4738-BB12-E1BD01203923}" destId="{55196B14-D368-4C61-A5FE-BE7E7B808E2B}" srcOrd="1" destOrd="0" parTransId="{93C52955-CFC1-494D-BC71-46B8B9CB0D9C}" sibTransId="{70799EC1-9C24-468E-8B9B-22E3239279EF}"/>
    <dgm:cxn modelId="{2239C936-FC75-4A6D-9972-A08F945ECA4C}" srcId="{71CCE8E2-8FF1-4738-BB12-E1BD01203923}" destId="{9AA14506-4393-4EC9-98F7-3EAC9066727E}" srcOrd="2" destOrd="0" parTransId="{5B5D7486-DC15-4E31-850B-9D439F2786EE}" sibTransId="{9D4AE4E6-E6D9-4BE1-9907-D8911F2C4178}"/>
    <dgm:cxn modelId="{6B361436-E766-4CF6-BBC7-E09448F68554}" type="presOf" srcId="{55196B14-D368-4C61-A5FE-BE7E7B808E2B}" destId="{9469C75D-D149-44C1-90AA-1D9D20DBCB8F}" srcOrd="0" destOrd="1" presId="urn:microsoft.com/office/officeart/2005/8/layout/vList6"/>
    <dgm:cxn modelId="{BE700F9C-577A-4040-BEA3-726F3162BD9F}" srcId="{71CCE8E2-8FF1-4738-BB12-E1BD01203923}" destId="{F8526F60-F097-4260-9C0E-C60F2450D4A5}" srcOrd="3" destOrd="0" parTransId="{14A6F053-4C88-4A52-80DE-CE9EE28031FA}" sibTransId="{023A9105-CE29-4920-BA70-AC9FE19E9A21}"/>
    <dgm:cxn modelId="{3DDA398B-4EBB-4242-94A6-48BB39D8FB52}" srcId="{D1AF2691-72B6-47FE-8001-D5E38CC7D98F}" destId="{3B0C3BF4-0A27-437C-AEA2-8F93EA29026D}" srcOrd="2" destOrd="0" parTransId="{84D494DD-D454-4ED4-9DB1-A4BBD9945C77}" sibTransId="{41F86B3E-7809-4FEA-BB11-4CF406B2F0C9}"/>
    <dgm:cxn modelId="{73BB5C3A-F6FE-4C68-8766-E7AF907C0383}" type="presOf" srcId="{F8526F60-F097-4260-9C0E-C60F2450D4A5}" destId="{9469C75D-D149-44C1-90AA-1D9D20DBCB8F}" srcOrd="0" destOrd="3" presId="urn:microsoft.com/office/officeart/2005/8/layout/vList6"/>
    <dgm:cxn modelId="{6A2CEA06-A7F1-45B0-BF45-3DE286B6D861}" type="presOf" srcId="{9AA14506-4393-4EC9-98F7-3EAC9066727E}" destId="{9469C75D-D149-44C1-90AA-1D9D20DBCB8F}" srcOrd="0" destOrd="2" presId="urn:microsoft.com/office/officeart/2005/8/layout/vList6"/>
    <dgm:cxn modelId="{E69852DE-0BB9-4FB1-8925-5DE82BE032DA}" type="presOf" srcId="{0F388FBC-26D9-4ED7-AA0A-2BB768171B5E}" destId="{53879169-6A14-4F64-BC4B-A384747A7767}" srcOrd="0" destOrd="0" presId="urn:microsoft.com/office/officeart/2005/8/layout/vList6"/>
    <dgm:cxn modelId="{A0FDE6DC-346E-4102-9215-E4C3A7E779A5}" type="presOf" srcId="{D1AF2691-72B6-47FE-8001-D5E38CC7D98F}" destId="{FEBBF99A-49B0-4990-8C8C-76399222EE9C}" srcOrd="0" destOrd="0" presId="urn:microsoft.com/office/officeart/2005/8/layout/vList6"/>
    <dgm:cxn modelId="{CACD8312-A9B8-4492-8378-7EFFB7B7D2AB}" type="presParOf" srcId="{53879169-6A14-4F64-BC4B-A384747A7767}" destId="{776C7B4D-A744-43DA-8574-22B2F6897611}" srcOrd="0" destOrd="0" presId="urn:microsoft.com/office/officeart/2005/8/layout/vList6"/>
    <dgm:cxn modelId="{381D2693-FA72-4795-AC62-6AF8B1E0090A}" type="presParOf" srcId="{776C7B4D-A744-43DA-8574-22B2F6897611}" destId="{FEBBF99A-49B0-4990-8C8C-76399222EE9C}" srcOrd="0" destOrd="0" presId="urn:microsoft.com/office/officeart/2005/8/layout/vList6"/>
    <dgm:cxn modelId="{61D7DE7D-284B-47BF-91B9-D37F3504FA91}" type="presParOf" srcId="{776C7B4D-A744-43DA-8574-22B2F6897611}" destId="{A2D893D4-2901-4100-B810-377116E9FE2B}" srcOrd="1" destOrd="0" presId="urn:microsoft.com/office/officeart/2005/8/layout/vList6"/>
    <dgm:cxn modelId="{99B65317-F6D0-4415-BB3A-63A8723D2E1E}" type="presParOf" srcId="{53879169-6A14-4F64-BC4B-A384747A7767}" destId="{B4819A31-5924-417A-B4E1-46F869835014}" srcOrd="1" destOrd="0" presId="urn:microsoft.com/office/officeart/2005/8/layout/vList6"/>
    <dgm:cxn modelId="{C428F4F8-8A4F-4712-BF52-2D33248B7F48}" type="presParOf" srcId="{53879169-6A14-4F64-BC4B-A384747A7767}" destId="{3BB3B79B-E3D6-46B2-81C8-7AEA57657FFC}" srcOrd="2" destOrd="0" presId="urn:microsoft.com/office/officeart/2005/8/layout/vList6"/>
    <dgm:cxn modelId="{F6E8158C-2011-4CAA-AD80-FEF7F4840C57}" type="presParOf" srcId="{3BB3B79B-E3D6-46B2-81C8-7AEA57657FFC}" destId="{0A535A6E-9B02-4D2E-9CE0-B5ECCBA05C68}" srcOrd="0" destOrd="0" presId="urn:microsoft.com/office/officeart/2005/8/layout/vList6"/>
    <dgm:cxn modelId="{90F5552F-CF96-4FAD-B6D5-51F437BCF6B2}" type="presParOf" srcId="{3BB3B79B-E3D6-46B2-81C8-7AEA57657FFC}" destId="{9469C75D-D149-44C1-90AA-1D9D20DBCB8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6D076-5E10-487E-93E4-D0AEE690F81F}" type="doc">
      <dgm:prSet loTypeId="urn:microsoft.com/office/officeart/2005/8/layout/arrow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E0E51D5-5CE3-4F87-B3A4-D6E8743675D6}">
      <dgm:prSet phldrT="[Текст]" custT="1"/>
      <dgm:spPr/>
      <dgm:t>
        <a:bodyPr/>
        <a:lstStyle/>
        <a:p>
          <a:r>
            <a:rPr lang="uk-UA" sz="3200" b="1" i="0" dirty="0" smtClean="0">
              <a:latin typeface="Georgia" pitchFamily="18" charset="0"/>
              <a:cs typeface="Arial" pitchFamily="34" charset="0"/>
            </a:rPr>
            <a:t>перевага</a:t>
          </a:r>
          <a:endParaRPr lang="uk-UA" sz="3200" b="1" i="0" dirty="0">
            <a:latin typeface="Georgia" pitchFamily="18" charset="0"/>
            <a:cs typeface="Arial" pitchFamily="34" charset="0"/>
          </a:endParaRPr>
        </a:p>
      </dgm:t>
    </dgm:pt>
    <dgm:pt modelId="{08A33AE9-0228-45F4-9674-A0DE029F1112}" type="parTrans" cxnId="{F3B83E8E-238C-4562-AEC8-05B6B75144BC}">
      <dgm:prSet/>
      <dgm:spPr/>
      <dgm:t>
        <a:bodyPr/>
        <a:lstStyle/>
        <a:p>
          <a:endParaRPr lang="uk-UA"/>
        </a:p>
      </dgm:t>
    </dgm:pt>
    <dgm:pt modelId="{E21A0A65-3096-4C14-A97E-82E63881DDF3}" type="sibTrans" cxnId="{F3B83E8E-238C-4562-AEC8-05B6B75144BC}">
      <dgm:prSet/>
      <dgm:spPr/>
      <dgm:t>
        <a:bodyPr/>
        <a:lstStyle/>
        <a:p>
          <a:endParaRPr lang="uk-UA"/>
        </a:p>
      </dgm:t>
    </dgm:pt>
    <dgm:pt modelId="{E6E4EA76-82E6-4261-9628-3D635D70D61D}">
      <dgm:prSet phldrT="[Текст]" custT="1"/>
      <dgm:spPr/>
      <dgm:t>
        <a:bodyPr/>
        <a:lstStyle/>
        <a:p>
          <a:r>
            <a:rPr lang="uk-UA" sz="3200" b="1" i="0" dirty="0" smtClean="0">
              <a:latin typeface="Georgia" pitchFamily="18" charset="0"/>
              <a:cs typeface="Arial" pitchFamily="34" charset="0"/>
            </a:rPr>
            <a:t>недолік</a:t>
          </a:r>
          <a:endParaRPr lang="uk-UA" sz="3200" b="1" i="0" dirty="0">
            <a:latin typeface="Georgia" pitchFamily="18" charset="0"/>
            <a:cs typeface="Arial" pitchFamily="34" charset="0"/>
          </a:endParaRPr>
        </a:p>
      </dgm:t>
    </dgm:pt>
    <dgm:pt modelId="{AFC919F7-B1F3-43F5-96A9-7A84555462CD}" type="parTrans" cxnId="{ED595EDC-0ECD-4D67-8962-DCA9DADC1640}">
      <dgm:prSet/>
      <dgm:spPr/>
      <dgm:t>
        <a:bodyPr/>
        <a:lstStyle/>
        <a:p>
          <a:endParaRPr lang="uk-UA"/>
        </a:p>
      </dgm:t>
    </dgm:pt>
    <dgm:pt modelId="{3FFCC8FE-44DA-451D-B29C-A5C9F9829FF0}" type="sibTrans" cxnId="{ED595EDC-0ECD-4D67-8962-DCA9DADC1640}">
      <dgm:prSet/>
      <dgm:spPr/>
      <dgm:t>
        <a:bodyPr/>
        <a:lstStyle/>
        <a:p>
          <a:endParaRPr lang="uk-UA"/>
        </a:p>
      </dgm:t>
    </dgm:pt>
    <dgm:pt modelId="{B4637E17-3309-427F-99A3-214D3B24AC57}" type="pres">
      <dgm:prSet presAssocID="{BB16D076-5E10-487E-93E4-D0AEE690F81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28847CD-9ED5-44CA-8D77-E6DB2194E9B9}" type="pres">
      <dgm:prSet presAssocID="{BB16D076-5E10-487E-93E4-D0AEE690F81F}" presName="divider" presStyleLbl="fgShp" presStyleIdx="0" presStyleCnt="1"/>
      <dgm:spPr/>
    </dgm:pt>
    <dgm:pt modelId="{F2E8E3F6-A4F4-417C-92D8-EB96E368F966}" type="pres">
      <dgm:prSet presAssocID="{BE0E51D5-5CE3-4F87-B3A4-D6E8743675D6}" presName="downArrow" presStyleLbl="node1" presStyleIdx="0" presStyleCnt="2"/>
      <dgm:spPr/>
    </dgm:pt>
    <dgm:pt modelId="{C0657104-6F54-4532-9009-5666B1795343}" type="pres">
      <dgm:prSet presAssocID="{BE0E51D5-5CE3-4F87-B3A4-D6E8743675D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325F33-C669-40E1-BFF4-0CC8AB62705B}" type="pres">
      <dgm:prSet presAssocID="{E6E4EA76-82E6-4261-9628-3D635D70D61D}" presName="upArrow" presStyleLbl="node1" presStyleIdx="1" presStyleCnt="2"/>
      <dgm:spPr/>
    </dgm:pt>
    <dgm:pt modelId="{BB5A22A0-07E7-496E-934D-FE3B27F94152}" type="pres">
      <dgm:prSet presAssocID="{E6E4EA76-82E6-4261-9628-3D635D70D61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3F304A-12D7-4623-BBC6-56C3A40B9117}" type="presOf" srcId="{BB16D076-5E10-487E-93E4-D0AEE690F81F}" destId="{B4637E17-3309-427F-99A3-214D3B24AC57}" srcOrd="0" destOrd="0" presId="urn:microsoft.com/office/officeart/2005/8/layout/arrow3"/>
    <dgm:cxn modelId="{847BD901-9B2F-4704-90B8-98CFA18BB5CF}" type="presOf" srcId="{E6E4EA76-82E6-4261-9628-3D635D70D61D}" destId="{BB5A22A0-07E7-496E-934D-FE3B27F94152}" srcOrd="0" destOrd="0" presId="urn:microsoft.com/office/officeart/2005/8/layout/arrow3"/>
    <dgm:cxn modelId="{F3B83E8E-238C-4562-AEC8-05B6B75144BC}" srcId="{BB16D076-5E10-487E-93E4-D0AEE690F81F}" destId="{BE0E51D5-5CE3-4F87-B3A4-D6E8743675D6}" srcOrd="0" destOrd="0" parTransId="{08A33AE9-0228-45F4-9674-A0DE029F1112}" sibTransId="{E21A0A65-3096-4C14-A97E-82E63881DDF3}"/>
    <dgm:cxn modelId="{2B535AA1-9B3C-448C-9423-395FD25D6FE3}" type="presOf" srcId="{BE0E51D5-5CE3-4F87-B3A4-D6E8743675D6}" destId="{C0657104-6F54-4532-9009-5666B1795343}" srcOrd="0" destOrd="0" presId="urn:microsoft.com/office/officeart/2005/8/layout/arrow3"/>
    <dgm:cxn modelId="{ED595EDC-0ECD-4D67-8962-DCA9DADC1640}" srcId="{BB16D076-5E10-487E-93E4-D0AEE690F81F}" destId="{E6E4EA76-82E6-4261-9628-3D635D70D61D}" srcOrd="1" destOrd="0" parTransId="{AFC919F7-B1F3-43F5-96A9-7A84555462CD}" sibTransId="{3FFCC8FE-44DA-451D-B29C-A5C9F9829FF0}"/>
    <dgm:cxn modelId="{30D247DA-1F36-4DD7-B902-FC03252A8AEF}" type="presParOf" srcId="{B4637E17-3309-427F-99A3-214D3B24AC57}" destId="{F28847CD-9ED5-44CA-8D77-E6DB2194E9B9}" srcOrd="0" destOrd="0" presId="urn:microsoft.com/office/officeart/2005/8/layout/arrow3"/>
    <dgm:cxn modelId="{76D1E41F-C69B-4870-ADB5-280D9860C272}" type="presParOf" srcId="{B4637E17-3309-427F-99A3-214D3B24AC57}" destId="{F2E8E3F6-A4F4-417C-92D8-EB96E368F966}" srcOrd="1" destOrd="0" presId="urn:microsoft.com/office/officeart/2005/8/layout/arrow3"/>
    <dgm:cxn modelId="{4FDCB61B-1DA4-42E0-B11E-7792F81403F8}" type="presParOf" srcId="{B4637E17-3309-427F-99A3-214D3B24AC57}" destId="{C0657104-6F54-4532-9009-5666B1795343}" srcOrd="2" destOrd="0" presId="urn:microsoft.com/office/officeart/2005/8/layout/arrow3"/>
    <dgm:cxn modelId="{912EB330-9FAF-4C41-8B32-1A2D74F9098E}" type="presParOf" srcId="{B4637E17-3309-427F-99A3-214D3B24AC57}" destId="{02325F33-C669-40E1-BFF4-0CC8AB62705B}" srcOrd="3" destOrd="0" presId="urn:microsoft.com/office/officeart/2005/8/layout/arrow3"/>
    <dgm:cxn modelId="{EE26770A-6994-4435-BC3F-4F50EBE1213C}" type="presParOf" srcId="{B4637E17-3309-427F-99A3-214D3B24AC57}" destId="{BB5A22A0-07E7-496E-934D-FE3B27F9415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B426F7-2565-4093-895D-B371F9639925}" type="doc">
      <dgm:prSet loTypeId="urn:microsoft.com/office/officeart/2005/8/layout/arrow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35750BB5-5B9B-4C86-B661-F7A4ACEA0C3E}">
      <dgm:prSet phldrT="[Текст]" custT="1"/>
      <dgm:spPr/>
      <dgm:t>
        <a:bodyPr/>
        <a:lstStyle/>
        <a:p>
          <a:r>
            <a:rPr lang="uk-UA" sz="3200" b="1" i="0" dirty="0" smtClean="0">
              <a:latin typeface="Georgia" pitchFamily="18" charset="0"/>
              <a:cs typeface="Arial" pitchFamily="34" charset="0"/>
            </a:rPr>
            <a:t>перевага</a:t>
          </a:r>
          <a:endParaRPr lang="uk-UA" sz="3200" b="1" i="0" dirty="0">
            <a:latin typeface="Georgia" pitchFamily="18" charset="0"/>
            <a:cs typeface="Arial" pitchFamily="34" charset="0"/>
          </a:endParaRPr>
        </a:p>
      </dgm:t>
    </dgm:pt>
    <dgm:pt modelId="{374D54C2-8F24-43E2-9F7C-1B50F7458E9C}" type="parTrans" cxnId="{9352A85A-5CF5-4FFA-9A60-AAAFC951D96E}">
      <dgm:prSet/>
      <dgm:spPr/>
      <dgm:t>
        <a:bodyPr/>
        <a:lstStyle/>
        <a:p>
          <a:endParaRPr lang="uk-UA"/>
        </a:p>
      </dgm:t>
    </dgm:pt>
    <dgm:pt modelId="{171FA218-CC3B-4BB6-A2F9-9FBA3AA55C22}" type="sibTrans" cxnId="{9352A85A-5CF5-4FFA-9A60-AAAFC951D96E}">
      <dgm:prSet/>
      <dgm:spPr/>
      <dgm:t>
        <a:bodyPr/>
        <a:lstStyle/>
        <a:p>
          <a:endParaRPr lang="uk-UA"/>
        </a:p>
      </dgm:t>
    </dgm:pt>
    <dgm:pt modelId="{467DB70A-E0F8-43E8-978A-753A08F5AB26}">
      <dgm:prSet phldrT="[Текст]" custT="1"/>
      <dgm:spPr/>
      <dgm:t>
        <a:bodyPr/>
        <a:lstStyle/>
        <a:p>
          <a:r>
            <a:rPr lang="uk-UA" sz="3200" b="1" i="0" dirty="0" smtClean="0">
              <a:latin typeface="Georgia" pitchFamily="18" charset="0"/>
              <a:cs typeface="Arial" pitchFamily="34" charset="0"/>
            </a:rPr>
            <a:t>недолік</a:t>
          </a:r>
          <a:endParaRPr lang="uk-UA" sz="3200" b="1" i="0" dirty="0">
            <a:latin typeface="Georgia" pitchFamily="18" charset="0"/>
            <a:cs typeface="Arial" pitchFamily="34" charset="0"/>
          </a:endParaRPr>
        </a:p>
      </dgm:t>
    </dgm:pt>
    <dgm:pt modelId="{C0425026-0F9B-411E-B98D-2D900EAFA50D}" type="parTrans" cxnId="{D20FB5F1-64CA-45F1-A055-6B7334508281}">
      <dgm:prSet/>
      <dgm:spPr/>
      <dgm:t>
        <a:bodyPr/>
        <a:lstStyle/>
        <a:p>
          <a:endParaRPr lang="uk-UA"/>
        </a:p>
      </dgm:t>
    </dgm:pt>
    <dgm:pt modelId="{1EB9732C-53C0-4108-923E-653A8AEDF5F6}" type="sibTrans" cxnId="{D20FB5F1-64CA-45F1-A055-6B7334508281}">
      <dgm:prSet/>
      <dgm:spPr/>
      <dgm:t>
        <a:bodyPr/>
        <a:lstStyle/>
        <a:p>
          <a:endParaRPr lang="uk-UA"/>
        </a:p>
      </dgm:t>
    </dgm:pt>
    <dgm:pt modelId="{4E39AA55-B0D1-479A-B9A0-806F04CE24BA}" type="pres">
      <dgm:prSet presAssocID="{43B426F7-2565-4093-895D-B371F963992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E335522-C241-43EA-901D-8354BECE3C77}" type="pres">
      <dgm:prSet presAssocID="{35750BB5-5B9B-4C86-B661-F7A4ACEA0C3E}" presName="upArrow" presStyleLbl="node1" presStyleIdx="0" presStyleCnt="2"/>
      <dgm:spPr/>
    </dgm:pt>
    <dgm:pt modelId="{D22B1A23-8C14-495B-B435-F5522CACDF9F}" type="pres">
      <dgm:prSet presAssocID="{35750BB5-5B9B-4C86-B661-F7A4ACEA0C3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A9F196-5664-45B3-8277-C5571E24B3BD}" type="pres">
      <dgm:prSet presAssocID="{467DB70A-E0F8-43E8-978A-753A08F5AB26}" presName="downArrow" presStyleLbl="node1" presStyleIdx="1" presStyleCnt="2"/>
      <dgm:spPr/>
    </dgm:pt>
    <dgm:pt modelId="{9A23DE29-FE6D-47ED-BE22-74FA4D777AB2}" type="pres">
      <dgm:prSet presAssocID="{467DB70A-E0F8-43E8-978A-753A08F5AB2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E8359C0-1E36-4799-BA86-D73859A52AA7}" type="presOf" srcId="{43B426F7-2565-4093-895D-B371F9639925}" destId="{4E39AA55-B0D1-479A-B9A0-806F04CE24BA}" srcOrd="0" destOrd="0" presId="urn:microsoft.com/office/officeart/2005/8/layout/arrow4"/>
    <dgm:cxn modelId="{D20FB5F1-64CA-45F1-A055-6B7334508281}" srcId="{43B426F7-2565-4093-895D-B371F9639925}" destId="{467DB70A-E0F8-43E8-978A-753A08F5AB26}" srcOrd="1" destOrd="0" parTransId="{C0425026-0F9B-411E-B98D-2D900EAFA50D}" sibTransId="{1EB9732C-53C0-4108-923E-653A8AEDF5F6}"/>
    <dgm:cxn modelId="{9352A85A-5CF5-4FFA-9A60-AAAFC951D96E}" srcId="{43B426F7-2565-4093-895D-B371F9639925}" destId="{35750BB5-5B9B-4C86-B661-F7A4ACEA0C3E}" srcOrd="0" destOrd="0" parTransId="{374D54C2-8F24-43E2-9F7C-1B50F7458E9C}" sibTransId="{171FA218-CC3B-4BB6-A2F9-9FBA3AA55C22}"/>
    <dgm:cxn modelId="{79919C3E-BDE9-455C-89D3-AB97D306C92E}" type="presOf" srcId="{467DB70A-E0F8-43E8-978A-753A08F5AB26}" destId="{9A23DE29-FE6D-47ED-BE22-74FA4D777AB2}" srcOrd="0" destOrd="0" presId="urn:microsoft.com/office/officeart/2005/8/layout/arrow4"/>
    <dgm:cxn modelId="{F936C8C0-07E3-4447-AA10-C369F4FF90A2}" type="presOf" srcId="{35750BB5-5B9B-4C86-B661-F7A4ACEA0C3E}" destId="{D22B1A23-8C14-495B-B435-F5522CACDF9F}" srcOrd="0" destOrd="0" presId="urn:microsoft.com/office/officeart/2005/8/layout/arrow4"/>
    <dgm:cxn modelId="{6CC6797F-B9A9-4690-B43C-81899B84AB4F}" type="presParOf" srcId="{4E39AA55-B0D1-479A-B9A0-806F04CE24BA}" destId="{1E335522-C241-43EA-901D-8354BECE3C77}" srcOrd="0" destOrd="0" presId="urn:microsoft.com/office/officeart/2005/8/layout/arrow4"/>
    <dgm:cxn modelId="{E5350DE9-FABF-4610-9738-83DED23CEEFE}" type="presParOf" srcId="{4E39AA55-B0D1-479A-B9A0-806F04CE24BA}" destId="{D22B1A23-8C14-495B-B435-F5522CACDF9F}" srcOrd="1" destOrd="0" presId="urn:microsoft.com/office/officeart/2005/8/layout/arrow4"/>
    <dgm:cxn modelId="{F24296E9-6487-45C8-B354-5DC0E989513E}" type="presParOf" srcId="{4E39AA55-B0D1-479A-B9A0-806F04CE24BA}" destId="{42A9F196-5664-45B3-8277-C5571E24B3BD}" srcOrd="2" destOrd="0" presId="urn:microsoft.com/office/officeart/2005/8/layout/arrow4"/>
    <dgm:cxn modelId="{A075860C-19CF-4F6E-842D-DCA766615B8F}" type="presParOf" srcId="{4E39AA55-B0D1-479A-B9A0-806F04CE24BA}" destId="{9A23DE29-FE6D-47ED-BE22-74FA4D777AB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7AE58C-D501-4595-A1A7-7F758CBDA188}" type="doc">
      <dgm:prSet loTypeId="urn:microsoft.com/office/officeart/2005/8/layout/pList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07E51F4-89C4-4E1E-B1F0-D6FEB0D9E0EF}">
      <dgm:prSet phldrT="[Текст]" custT="1"/>
      <dgm:spPr/>
      <dgm:t>
        <a:bodyPr anchor="ctr"/>
        <a:lstStyle/>
        <a:p>
          <a:r>
            <a:rPr lang="uk-UA" sz="1600" b="1" i="0" dirty="0" smtClean="0">
              <a:latin typeface="Georgia" pitchFamily="18" charset="0"/>
            </a:rPr>
            <a:t>Тести з хімії</a:t>
          </a:r>
          <a:endParaRPr lang="ru-RU" sz="1600" i="0" dirty="0">
            <a:latin typeface="Georgia" pitchFamily="18" charset="0"/>
          </a:endParaRPr>
        </a:p>
      </dgm:t>
    </dgm:pt>
    <dgm:pt modelId="{CE470773-D9A3-4253-9C0D-54D23F511DE1}" type="parTrans" cxnId="{FDB8D546-B70A-45F3-9A34-F873A707751A}">
      <dgm:prSet/>
      <dgm:spPr/>
      <dgm:t>
        <a:bodyPr/>
        <a:lstStyle/>
        <a:p>
          <a:endParaRPr lang="ru-RU"/>
        </a:p>
      </dgm:t>
    </dgm:pt>
    <dgm:pt modelId="{619D6404-BDE8-4152-BB95-0AC581C1FD3F}" type="sibTrans" cxnId="{FDB8D546-B70A-45F3-9A34-F873A707751A}">
      <dgm:prSet/>
      <dgm:spPr/>
      <dgm:t>
        <a:bodyPr/>
        <a:lstStyle/>
        <a:p>
          <a:endParaRPr lang="ru-RU"/>
        </a:p>
      </dgm:t>
    </dgm:pt>
    <dgm:pt modelId="{CD50975D-D4F5-448E-A900-1B8C3C747717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Звіти з виконання лабораторних і практичних робіт</a:t>
          </a:r>
          <a:endParaRPr lang="ru-RU" sz="1600" i="0" dirty="0">
            <a:latin typeface="Georgia" pitchFamily="18" charset="0"/>
          </a:endParaRPr>
        </a:p>
      </dgm:t>
    </dgm:pt>
    <dgm:pt modelId="{8A34DD6B-9809-40CF-9F3C-9A3A6C1C7A45}" type="parTrans" cxnId="{E8B2B91F-130A-4194-BCDE-6C611D46A9A5}">
      <dgm:prSet/>
      <dgm:spPr/>
      <dgm:t>
        <a:bodyPr/>
        <a:lstStyle/>
        <a:p>
          <a:endParaRPr lang="ru-RU"/>
        </a:p>
      </dgm:t>
    </dgm:pt>
    <dgm:pt modelId="{17F51021-92FA-4456-A524-4519EFB8F630}" type="sibTrans" cxnId="{E8B2B91F-130A-4194-BCDE-6C611D46A9A5}">
      <dgm:prSet/>
      <dgm:spPr/>
      <dgm:t>
        <a:bodyPr/>
        <a:lstStyle/>
        <a:p>
          <a:endParaRPr lang="ru-RU"/>
        </a:p>
      </dgm:t>
    </dgm:pt>
    <dgm:pt modelId="{75188FAE-A04C-4FD8-89F0-42FE92705F3D}">
      <dgm:prSet phldrT="[Текст]" custT="1"/>
      <dgm:spPr/>
      <dgm:t>
        <a:bodyPr anchor="ctr"/>
        <a:lstStyle/>
        <a:p>
          <a:r>
            <a:rPr lang="uk-UA" sz="1600" b="1" i="0" dirty="0" smtClean="0">
              <a:latin typeface="Georgia" pitchFamily="18" charset="0"/>
            </a:rPr>
            <a:t>Звіти з екскурсії </a:t>
          </a:r>
          <a:endParaRPr lang="ru-RU" sz="1600" i="0" dirty="0">
            <a:latin typeface="Georgia" pitchFamily="18" charset="0"/>
          </a:endParaRPr>
        </a:p>
      </dgm:t>
    </dgm:pt>
    <dgm:pt modelId="{D935252E-221E-4BB7-AC5B-8FD4D1FAE5B0}" type="parTrans" cxnId="{745837D0-108A-4119-B4CA-AE1E82EC6756}">
      <dgm:prSet/>
      <dgm:spPr/>
      <dgm:t>
        <a:bodyPr/>
        <a:lstStyle/>
        <a:p>
          <a:endParaRPr lang="ru-RU"/>
        </a:p>
      </dgm:t>
    </dgm:pt>
    <dgm:pt modelId="{A269E696-482A-4CA8-9B34-38F04BE2E5A1}" type="sibTrans" cxnId="{745837D0-108A-4119-B4CA-AE1E82EC6756}">
      <dgm:prSet/>
      <dgm:spPr/>
      <dgm:t>
        <a:bodyPr/>
        <a:lstStyle/>
        <a:p>
          <a:endParaRPr lang="ru-RU"/>
        </a:p>
      </dgm:t>
    </dgm:pt>
    <dgm:pt modelId="{50668589-599E-4538-8EAE-32E1FE7E9E6A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Короткочасна контрольна робота </a:t>
          </a:r>
          <a:endParaRPr lang="ru-RU" sz="1600" i="0" dirty="0">
            <a:latin typeface="Georgia" pitchFamily="18" charset="0"/>
          </a:endParaRPr>
        </a:p>
      </dgm:t>
    </dgm:pt>
    <dgm:pt modelId="{B472961A-36B2-47C7-95A6-75E9C7D7785B}" type="parTrans" cxnId="{54B56F4C-D754-4E87-A2C2-3A49F89EBEF7}">
      <dgm:prSet/>
      <dgm:spPr/>
      <dgm:t>
        <a:bodyPr/>
        <a:lstStyle/>
        <a:p>
          <a:endParaRPr lang="ru-RU"/>
        </a:p>
      </dgm:t>
    </dgm:pt>
    <dgm:pt modelId="{D5AEC41D-96D8-4AF6-AF23-375AF83F3901}" type="sibTrans" cxnId="{54B56F4C-D754-4E87-A2C2-3A49F89EBEF7}">
      <dgm:prSet/>
      <dgm:spPr/>
      <dgm:t>
        <a:bodyPr/>
        <a:lstStyle/>
        <a:p>
          <a:endParaRPr lang="ru-RU"/>
        </a:p>
      </dgm:t>
    </dgm:pt>
    <dgm:pt modelId="{7E574B94-03DE-44A7-A06B-3924CB8508D8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Тривала контрольна робота</a:t>
          </a:r>
          <a:endParaRPr lang="ru-RU" sz="1600" i="0" dirty="0">
            <a:latin typeface="Georgia" pitchFamily="18" charset="0"/>
          </a:endParaRPr>
        </a:p>
      </dgm:t>
    </dgm:pt>
    <dgm:pt modelId="{9D282802-7137-469C-9019-08B224F0D8F8}" type="parTrans" cxnId="{7DA0A38A-6CB9-4015-8893-2B767557108B}">
      <dgm:prSet/>
      <dgm:spPr/>
      <dgm:t>
        <a:bodyPr/>
        <a:lstStyle/>
        <a:p>
          <a:endParaRPr lang="ru-RU"/>
        </a:p>
      </dgm:t>
    </dgm:pt>
    <dgm:pt modelId="{CD6E4803-82C6-42CB-935A-92FF5C4D055A}" type="sibTrans" cxnId="{7DA0A38A-6CB9-4015-8893-2B767557108B}">
      <dgm:prSet/>
      <dgm:spPr/>
      <dgm:t>
        <a:bodyPr/>
        <a:lstStyle/>
        <a:p>
          <a:endParaRPr lang="ru-RU"/>
        </a:p>
      </dgm:t>
    </dgm:pt>
    <dgm:pt modelId="{FCF829B5-741F-486C-96E3-EF8883F78A8B}" type="pres">
      <dgm:prSet presAssocID="{167AE58C-D501-4595-A1A7-7F758CBDA188}" presName="Name0" presStyleCnt="0">
        <dgm:presLayoutVars>
          <dgm:dir/>
          <dgm:resizeHandles val="exact"/>
        </dgm:presLayoutVars>
      </dgm:prSet>
      <dgm:spPr/>
    </dgm:pt>
    <dgm:pt modelId="{4266ED1E-6708-4580-AACC-4AC10B6382A2}" type="pres">
      <dgm:prSet presAssocID="{007E51F4-89C4-4E1E-B1F0-D6FEB0D9E0EF}" presName="compNode" presStyleCnt="0"/>
      <dgm:spPr/>
    </dgm:pt>
    <dgm:pt modelId="{7D1CE8E2-04CB-4FA0-9E11-2882F885A20D}" type="pres">
      <dgm:prSet presAssocID="{007E51F4-89C4-4E1E-B1F0-D6FEB0D9E0EF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E1EF03-42A0-432A-B2AB-4EC67CC433A3}" type="pres">
      <dgm:prSet presAssocID="{007E51F4-89C4-4E1E-B1F0-D6FEB0D9E0E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A81E0-4431-49CF-8DCB-01D3468508E3}" type="pres">
      <dgm:prSet presAssocID="{619D6404-BDE8-4152-BB95-0AC581C1FD3F}" presName="sibTrans" presStyleLbl="sibTrans2D1" presStyleIdx="0" presStyleCnt="0"/>
      <dgm:spPr/>
    </dgm:pt>
    <dgm:pt modelId="{AF642593-41F1-465A-AFA4-7BEDEC19CA48}" type="pres">
      <dgm:prSet presAssocID="{CD50975D-D4F5-448E-A900-1B8C3C747717}" presName="compNode" presStyleCnt="0"/>
      <dgm:spPr/>
    </dgm:pt>
    <dgm:pt modelId="{E8C19D91-B39B-420C-BFA5-5821FE73BFED}" type="pres">
      <dgm:prSet presAssocID="{CD50975D-D4F5-448E-A900-1B8C3C747717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E7FC54-9222-4456-9720-16B48789A964}" type="pres">
      <dgm:prSet presAssocID="{CD50975D-D4F5-448E-A900-1B8C3C747717}" presName="textRect" presStyleLbl="revTx" presStyleIdx="1" presStyleCnt="5" custScaleX="114226" custLinFactX="17117" custLinFactNeighborX="100000" custLinFactNeighborY="17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177C6-8209-48B6-B3E4-B8E50921A2CB}" type="pres">
      <dgm:prSet presAssocID="{17F51021-92FA-4456-A524-4519EFB8F630}" presName="sibTrans" presStyleLbl="sibTrans2D1" presStyleIdx="0" presStyleCnt="0"/>
      <dgm:spPr/>
    </dgm:pt>
    <dgm:pt modelId="{666FE28B-2605-454C-832C-C2723090A8D0}" type="pres">
      <dgm:prSet presAssocID="{75188FAE-A04C-4FD8-89F0-42FE92705F3D}" presName="compNode" presStyleCnt="0"/>
      <dgm:spPr/>
    </dgm:pt>
    <dgm:pt modelId="{627AE051-101C-4675-A704-C49D9603481D}" type="pres">
      <dgm:prSet presAssocID="{75188FAE-A04C-4FD8-89F0-42FE92705F3D}" presName="pictRect" presStyleLbl="node1" presStyleIdx="2" presStyleCnt="5" custLinFactNeighborX="3580" custLinFactNeighborY="20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AD858CA-B272-4201-806F-7930C6D4DF67}" type="pres">
      <dgm:prSet presAssocID="{75188FAE-A04C-4FD8-89F0-42FE92705F3D}" presName="textRect" presStyleLbl="revTx" presStyleIdx="2" presStyleCnt="5" custLinFactX="-26089" custLinFactNeighborX="-100000" custLinFactNeighborY="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11854-251B-4B61-95B5-71EA95C3C952}" type="pres">
      <dgm:prSet presAssocID="{A269E696-482A-4CA8-9B34-38F04BE2E5A1}" presName="sibTrans" presStyleLbl="sibTrans2D1" presStyleIdx="0" presStyleCnt="0"/>
      <dgm:spPr/>
    </dgm:pt>
    <dgm:pt modelId="{35834285-517C-4849-BF82-BDA6EE3010EE}" type="pres">
      <dgm:prSet presAssocID="{50668589-599E-4538-8EAE-32E1FE7E9E6A}" presName="compNode" presStyleCnt="0"/>
      <dgm:spPr/>
    </dgm:pt>
    <dgm:pt modelId="{0CF5AC8B-97DB-43EA-BC24-B42AFC12FA35}" type="pres">
      <dgm:prSet presAssocID="{50668589-599E-4538-8EAE-32E1FE7E9E6A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B81164D-6E2F-4381-9F2E-B77272BCD277}" type="pres">
      <dgm:prSet presAssocID="{50668589-599E-4538-8EAE-32E1FE7E9E6A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E825C-170F-441C-93C8-C1259E3A116E}" type="pres">
      <dgm:prSet presAssocID="{D5AEC41D-96D8-4AF6-AF23-375AF83F3901}" presName="sibTrans" presStyleLbl="sibTrans2D1" presStyleIdx="0" presStyleCnt="0"/>
      <dgm:spPr/>
    </dgm:pt>
    <dgm:pt modelId="{6226F9D7-1618-460A-BF83-0B71452254F4}" type="pres">
      <dgm:prSet presAssocID="{7E574B94-03DE-44A7-A06B-3924CB8508D8}" presName="compNode" presStyleCnt="0"/>
      <dgm:spPr/>
    </dgm:pt>
    <dgm:pt modelId="{FF37EE6A-99ED-42A4-AE9D-1D6305BB5298}" type="pres">
      <dgm:prSet presAssocID="{7E574B94-03DE-44A7-A06B-3924CB8508D8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549221B-F3EF-4042-A2C8-F71F68644918}" type="pres">
      <dgm:prSet presAssocID="{7E574B94-03DE-44A7-A06B-3924CB8508D8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0A38A-6CB9-4015-8893-2B767557108B}" srcId="{167AE58C-D501-4595-A1A7-7F758CBDA188}" destId="{7E574B94-03DE-44A7-A06B-3924CB8508D8}" srcOrd="4" destOrd="0" parTransId="{9D282802-7137-469C-9019-08B224F0D8F8}" sibTransId="{CD6E4803-82C6-42CB-935A-92FF5C4D055A}"/>
    <dgm:cxn modelId="{54B56F4C-D754-4E87-A2C2-3A49F89EBEF7}" srcId="{167AE58C-D501-4595-A1A7-7F758CBDA188}" destId="{50668589-599E-4538-8EAE-32E1FE7E9E6A}" srcOrd="3" destOrd="0" parTransId="{B472961A-36B2-47C7-95A6-75E9C7D7785B}" sibTransId="{D5AEC41D-96D8-4AF6-AF23-375AF83F3901}"/>
    <dgm:cxn modelId="{FDB8D546-B70A-45F3-9A34-F873A707751A}" srcId="{167AE58C-D501-4595-A1A7-7F758CBDA188}" destId="{007E51F4-89C4-4E1E-B1F0-D6FEB0D9E0EF}" srcOrd="0" destOrd="0" parTransId="{CE470773-D9A3-4253-9C0D-54D23F511DE1}" sibTransId="{619D6404-BDE8-4152-BB95-0AC581C1FD3F}"/>
    <dgm:cxn modelId="{858CDC33-4CD0-405A-8125-8E27CDBEBF20}" type="presOf" srcId="{619D6404-BDE8-4152-BB95-0AC581C1FD3F}" destId="{ADCA81E0-4431-49CF-8DCB-01D3468508E3}" srcOrd="0" destOrd="0" presId="urn:microsoft.com/office/officeart/2005/8/layout/pList1"/>
    <dgm:cxn modelId="{3E5AA9B3-2451-47F8-AE17-2F3DADD69C75}" type="presOf" srcId="{CD50975D-D4F5-448E-A900-1B8C3C747717}" destId="{AAE7FC54-9222-4456-9720-16B48789A964}" srcOrd="0" destOrd="0" presId="urn:microsoft.com/office/officeart/2005/8/layout/pList1"/>
    <dgm:cxn modelId="{745837D0-108A-4119-B4CA-AE1E82EC6756}" srcId="{167AE58C-D501-4595-A1A7-7F758CBDA188}" destId="{75188FAE-A04C-4FD8-89F0-42FE92705F3D}" srcOrd="2" destOrd="0" parTransId="{D935252E-221E-4BB7-AC5B-8FD4D1FAE5B0}" sibTransId="{A269E696-482A-4CA8-9B34-38F04BE2E5A1}"/>
    <dgm:cxn modelId="{E8B2B91F-130A-4194-BCDE-6C611D46A9A5}" srcId="{167AE58C-D501-4595-A1A7-7F758CBDA188}" destId="{CD50975D-D4F5-448E-A900-1B8C3C747717}" srcOrd="1" destOrd="0" parTransId="{8A34DD6B-9809-40CF-9F3C-9A3A6C1C7A45}" sibTransId="{17F51021-92FA-4456-A524-4519EFB8F630}"/>
    <dgm:cxn modelId="{7A054407-E4E2-4DBD-BC32-9B87FA405477}" type="presOf" srcId="{7E574B94-03DE-44A7-A06B-3924CB8508D8}" destId="{D549221B-F3EF-4042-A2C8-F71F68644918}" srcOrd="0" destOrd="0" presId="urn:microsoft.com/office/officeart/2005/8/layout/pList1"/>
    <dgm:cxn modelId="{7F9DF937-CBF2-464B-BEA1-FB0031679CD7}" type="presOf" srcId="{75188FAE-A04C-4FD8-89F0-42FE92705F3D}" destId="{7AD858CA-B272-4201-806F-7930C6D4DF67}" srcOrd="0" destOrd="0" presId="urn:microsoft.com/office/officeart/2005/8/layout/pList1"/>
    <dgm:cxn modelId="{467B9CAE-EB0F-4479-90A9-6297E2B9591B}" type="presOf" srcId="{50668589-599E-4538-8EAE-32E1FE7E9E6A}" destId="{DB81164D-6E2F-4381-9F2E-B77272BCD277}" srcOrd="0" destOrd="0" presId="urn:microsoft.com/office/officeart/2005/8/layout/pList1"/>
    <dgm:cxn modelId="{C7C0CB07-5796-4D10-AFBC-D18A38EF51F3}" type="presOf" srcId="{D5AEC41D-96D8-4AF6-AF23-375AF83F3901}" destId="{3CAE825C-170F-441C-93C8-C1259E3A116E}" srcOrd="0" destOrd="0" presId="urn:microsoft.com/office/officeart/2005/8/layout/pList1"/>
    <dgm:cxn modelId="{AD05D9F9-2578-4EB9-8854-1E672EC511D9}" type="presOf" srcId="{A269E696-482A-4CA8-9B34-38F04BE2E5A1}" destId="{61C11854-251B-4B61-95B5-71EA95C3C952}" srcOrd="0" destOrd="0" presId="urn:microsoft.com/office/officeart/2005/8/layout/pList1"/>
    <dgm:cxn modelId="{EEAAA7BB-ACF0-4707-8E87-E24B611E7B18}" type="presOf" srcId="{007E51F4-89C4-4E1E-B1F0-D6FEB0D9E0EF}" destId="{28E1EF03-42A0-432A-B2AB-4EC67CC433A3}" srcOrd="0" destOrd="0" presId="urn:microsoft.com/office/officeart/2005/8/layout/pList1"/>
    <dgm:cxn modelId="{6825BCAA-0B21-4A52-BC08-831442A413C4}" type="presOf" srcId="{17F51021-92FA-4456-A524-4519EFB8F630}" destId="{F11177C6-8209-48B6-B3E4-B8E50921A2CB}" srcOrd="0" destOrd="0" presId="urn:microsoft.com/office/officeart/2005/8/layout/pList1"/>
    <dgm:cxn modelId="{446123AE-6E84-4DDB-8CBC-5DE28C49A110}" type="presOf" srcId="{167AE58C-D501-4595-A1A7-7F758CBDA188}" destId="{FCF829B5-741F-486C-96E3-EF8883F78A8B}" srcOrd="0" destOrd="0" presId="urn:microsoft.com/office/officeart/2005/8/layout/pList1"/>
    <dgm:cxn modelId="{D98F3B29-787E-48FF-BD69-BF7E06A60CE2}" type="presParOf" srcId="{FCF829B5-741F-486C-96E3-EF8883F78A8B}" destId="{4266ED1E-6708-4580-AACC-4AC10B6382A2}" srcOrd="0" destOrd="0" presId="urn:microsoft.com/office/officeart/2005/8/layout/pList1"/>
    <dgm:cxn modelId="{F7496AD3-41F5-41E3-8F19-C372F164EC87}" type="presParOf" srcId="{4266ED1E-6708-4580-AACC-4AC10B6382A2}" destId="{7D1CE8E2-04CB-4FA0-9E11-2882F885A20D}" srcOrd="0" destOrd="0" presId="urn:microsoft.com/office/officeart/2005/8/layout/pList1"/>
    <dgm:cxn modelId="{6AE50878-F46C-4177-8301-C45BB5110B8E}" type="presParOf" srcId="{4266ED1E-6708-4580-AACC-4AC10B6382A2}" destId="{28E1EF03-42A0-432A-B2AB-4EC67CC433A3}" srcOrd="1" destOrd="0" presId="urn:microsoft.com/office/officeart/2005/8/layout/pList1"/>
    <dgm:cxn modelId="{6E2126AF-6E7F-4427-8CEB-5692FEC066A9}" type="presParOf" srcId="{FCF829B5-741F-486C-96E3-EF8883F78A8B}" destId="{ADCA81E0-4431-49CF-8DCB-01D3468508E3}" srcOrd="1" destOrd="0" presId="urn:microsoft.com/office/officeart/2005/8/layout/pList1"/>
    <dgm:cxn modelId="{F1B866A7-8D0E-47F8-A6AF-F8281AFC75F1}" type="presParOf" srcId="{FCF829B5-741F-486C-96E3-EF8883F78A8B}" destId="{AF642593-41F1-465A-AFA4-7BEDEC19CA48}" srcOrd="2" destOrd="0" presId="urn:microsoft.com/office/officeart/2005/8/layout/pList1"/>
    <dgm:cxn modelId="{57C81891-F747-4247-9CEF-49A807EDFFD9}" type="presParOf" srcId="{AF642593-41F1-465A-AFA4-7BEDEC19CA48}" destId="{E8C19D91-B39B-420C-BFA5-5821FE73BFED}" srcOrd="0" destOrd="0" presId="urn:microsoft.com/office/officeart/2005/8/layout/pList1"/>
    <dgm:cxn modelId="{D0D20458-02C5-45C1-96A3-E4D91A161B5A}" type="presParOf" srcId="{AF642593-41F1-465A-AFA4-7BEDEC19CA48}" destId="{AAE7FC54-9222-4456-9720-16B48789A964}" srcOrd="1" destOrd="0" presId="urn:microsoft.com/office/officeart/2005/8/layout/pList1"/>
    <dgm:cxn modelId="{504D5F5E-B119-4E58-9D59-C0EB07FCEB88}" type="presParOf" srcId="{FCF829B5-741F-486C-96E3-EF8883F78A8B}" destId="{F11177C6-8209-48B6-B3E4-B8E50921A2CB}" srcOrd="3" destOrd="0" presId="urn:microsoft.com/office/officeart/2005/8/layout/pList1"/>
    <dgm:cxn modelId="{324C657C-D91E-47B8-8BCB-01ECA2ABF207}" type="presParOf" srcId="{FCF829B5-741F-486C-96E3-EF8883F78A8B}" destId="{666FE28B-2605-454C-832C-C2723090A8D0}" srcOrd="4" destOrd="0" presId="urn:microsoft.com/office/officeart/2005/8/layout/pList1"/>
    <dgm:cxn modelId="{5899BCA4-8166-4BF5-82E7-A76CCD0BBDA7}" type="presParOf" srcId="{666FE28B-2605-454C-832C-C2723090A8D0}" destId="{627AE051-101C-4675-A704-C49D9603481D}" srcOrd="0" destOrd="0" presId="urn:microsoft.com/office/officeart/2005/8/layout/pList1"/>
    <dgm:cxn modelId="{6DBEA696-23D8-498E-847F-C202F11226A3}" type="presParOf" srcId="{666FE28B-2605-454C-832C-C2723090A8D0}" destId="{7AD858CA-B272-4201-806F-7930C6D4DF67}" srcOrd="1" destOrd="0" presId="urn:microsoft.com/office/officeart/2005/8/layout/pList1"/>
    <dgm:cxn modelId="{036F8BF9-5BD7-41E6-AECA-17D3EFA2C5A7}" type="presParOf" srcId="{FCF829B5-741F-486C-96E3-EF8883F78A8B}" destId="{61C11854-251B-4B61-95B5-71EA95C3C952}" srcOrd="5" destOrd="0" presId="urn:microsoft.com/office/officeart/2005/8/layout/pList1"/>
    <dgm:cxn modelId="{64502000-0789-4A9D-90BF-9F24D38B5D19}" type="presParOf" srcId="{FCF829B5-741F-486C-96E3-EF8883F78A8B}" destId="{35834285-517C-4849-BF82-BDA6EE3010EE}" srcOrd="6" destOrd="0" presId="urn:microsoft.com/office/officeart/2005/8/layout/pList1"/>
    <dgm:cxn modelId="{D2C44990-F193-4FCE-8BE0-3FDA0F884327}" type="presParOf" srcId="{35834285-517C-4849-BF82-BDA6EE3010EE}" destId="{0CF5AC8B-97DB-43EA-BC24-B42AFC12FA35}" srcOrd="0" destOrd="0" presId="urn:microsoft.com/office/officeart/2005/8/layout/pList1"/>
    <dgm:cxn modelId="{785F8A0E-2AE8-4F17-8B65-35198F30C39A}" type="presParOf" srcId="{35834285-517C-4849-BF82-BDA6EE3010EE}" destId="{DB81164D-6E2F-4381-9F2E-B77272BCD277}" srcOrd="1" destOrd="0" presId="urn:microsoft.com/office/officeart/2005/8/layout/pList1"/>
    <dgm:cxn modelId="{93074AF5-15F5-41C6-BE79-7CC399BAE662}" type="presParOf" srcId="{FCF829B5-741F-486C-96E3-EF8883F78A8B}" destId="{3CAE825C-170F-441C-93C8-C1259E3A116E}" srcOrd="7" destOrd="0" presId="urn:microsoft.com/office/officeart/2005/8/layout/pList1"/>
    <dgm:cxn modelId="{E13B57A9-A1B2-4DD8-856F-45C9B2574065}" type="presParOf" srcId="{FCF829B5-741F-486C-96E3-EF8883F78A8B}" destId="{6226F9D7-1618-460A-BF83-0B71452254F4}" srcOrd="8" destOrd="0" presId="urn:microsoft.com/office/officeart/2005/8/layout/pList1"/>
    <dgm:cxn modelId="{A959C2A0-DF42-46A1-AB5A-3B142904C98D}" type="presParOf" srcId="{6226F9D7-1618-460A-BF83-0B71452254F4}" destId="{FF37EE6A-99ED-42A4-AE9D-1D6305BB5298}" srcOrd="0" destOrd="0" presId="urn:microsoft.com/office/officeart/2005/8/layout/pList1"/>
    <dgm:cxn modelId="{6B59DDA4-7493-4EE2-9266-9614ADBC52B0}" type="presParOf" srcId="{6226F9D7-1618-460A-BF83-0B71452254F4}" destId="{D549221B-F3EF-4042-A2C8-F71F6864491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398F50-1634-4FBE-BE0B-C4270D86ADB3}" type="doc">
      <dgm:prSet loTypeId="urn:microsoft.com/office/officeart/2005/8/layout/bProcess3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A0117648-2295-4750-886D-7971CF4B5456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2400" b="1" i="0" baseline="0" dirty="0" smtClean="0">
              <a:latin typeface="Georgia" pitchFamily="18" charset="0"/>
              <a:cs typeface="Arial" pitchFamily="34" charset="0"/>
            </a:rPr>
            <a:t>знання</a:t>
          </a:r>
          <a:endParaRPr lang="uk-UA" sz="2400" b="1" i="0" baseline="0" dirty="0">
            <a:latin typeface="Georgia" pitchFamily="18" charset="0"/>
            <a:cs typeface="Arial" pitchFamily="34" charset="0"/>
          </a:endParaRPr>
        </a:p>
      </dgm:t>
    </dgm:pt>
    <dgm:pt modelId="{78E8692D-DE6C-4766-8866-3B4150A31004}" type="parTrans" cxnId="{797DFCDA-B2C7-4E3A-A10E-3DC2714791B0}">
      <dgm:prSet/>
      <dgm:spPr/>
      <dgm:t>
        <a:bodyPr/>
        <a:lstStyle/>
        <a:p>
          <a:endParaRPr lang="uk-UA"/>
        </a:p>
      </dgm:t>
    </dgm:pt>
    <dgm:pt modelId="{70AA5325-517B-4B5A-BEC3-60BC512A1923}" type="sibTrans" cxnId="{797DFCDA-B2C7-4E3A-A10E-3DC2714791B0}">
      <dgm:prSet/>
      <dgm:spPr/>
      <dgm:t>
        <a:bodyPr/>
        <a:lstStyle/>
        <a:p>
          <a:endParaRPr lang="uk-UA"/>
        </a:p>
      </dgm:t>
    </dgm:pt>
    <dgm:pt modelId="{8947550B-70B8-4F40-992B-94F035047653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2400" b="1" i="0" baseline="0" smtClean="0">
              <a:latin typeface="Georgia" pitchFamily="18" charset="0"/>
              <a:cs typeface="Arial" pitchFamily="34" charset="0"/>
            </a:rPr>
            <a:t>уміння</a:t>
          </a:r>
          <a:endParaRPr lang="uk-UA" sz="2400" b="1" i="0" baseline="0" dirty="0">
            <a:latin typeface="Georgia" pitchFamily="18" charset="0"/>
            <a:cs typeface="Arial" pitchFamily="34" charset="0"/>
          </a:endParaRPr>
        </a:p>
      </dgm:t>
    </dgm:pt>
    <dgm:pt modelId="{0CF24374-664E-4374-9BB4-66AADCFCF06A}" type="parTrans" cxnId="{B09EC748-3C9C-4C21-9332-7EC29564F022}">
      <dgm:prSet/>
      <dgm:spPr/>
      <dgm:t>
        <a:bodyPr/>
        <a:lstStyle/>
        <a:p>
          <a:endParaRPr lang="uk-UA"/>
        </a:p>
      </dgm:t>
    </dgm:pt>
    <dgm:pt modelId="{62C51DD7-357E-4CED-936A-6622801E7C23}" type="sibTrans" cxnId="{B09EC748-3C9C-4C21-9332-7EC29564F022}">
      <dgm:prSet/>
      <dgm:spPr/>
      <dgm:t>
        <a:bodyPr/>
        <a:lstStyle/>
        <a:p>
          <a:endParaRPr lang="uk-UA"/>
        </a:p>
      </dgm:t>
    </dgm:pt>
    <dgm:pt modelId="{533F9C79-E3EB-430F-827A-11BF8DAB43A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2400" b="1" i="0" baseline="0" dirty="0" smtClean="0">
              <a:latin typeface="Georgia" pitchFamily="18" charset="0"/>
              <a:cs typeface="Arial" pitchFamily="34" charset="0"/>
            </a:rPr>
            <a:t>навички</a:t>
          </a:r>
          <a:endParaRPr lang="uk-UA" sz="2400" b="1" i="0" baseline="0" dirty="0">
            <a:latin typeface="Georgia" pitchFamily="18" charset="0"/>
            <a:cs typeface="Arial" pitchFamily="34" charset="0"/>
          </a:endParaRPr>
        </a:p>
      </dgm:t>
    </dgm:pt>
    <dgm:pt modelId="{7FF00312-6E10-47DB-8C72-9F6877905663}" type="parTrans" cxnId="{8344A650-E76C-4637-BA3D-CBC2270564E5}">
      <dgm:prSet/>
      <dgm:spPr/>
      <dgm:t>
        <a:bodyPr/>
        <a:lstStyle/>
        <a:p>
          <a:endParaRPr lang="uk-UA"/>
        </a:p>
      </dgm:t>
    </dgm:pt>
    <dgm:pt modelId="{81C16D67-BA12-4552-B1D8-54936FCF702B}" type="sibTrans" cxnId="{8344A650-E76C-4637-BA3D-CBC2270564E5}">
      <dgm:prSet/>
      <dgm:spPr/>
      <dgm:t>
        <a:bodyPr/>
        <a:lstStyle/>
        <a:p>
          <a:endParaRPr lang="uk-UA"/>
        </a:p>
      </dgm:t>
    </dgm:pt>
    <dgm:pt modelId="{0F279D8D-5B5C-46F1-8F74-C4F22F6D0D42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2400" b="1" i="0" baseline="0" dirty="0" smtClean="0">
              <a:latin typeface="Georgia" pitchFamily="18" charset="0"/>
              <a:cs typeface="Arial" pitchFamily="34" charset="0"/>
            </a:rPr>
            <a:t>компетентності</a:t>
          </a:r>
          <a:endParaRPr lang="uk-UA" sz="2400" b="1" i="0" baseline="0" dirty="0">
            <a:latin typeface="Georgia" pitchFamily="18" charset="0"/>
            <a:cs typeface="Arial" pitchFamily="34" charset="0"/>
          </a:endParaRPr>
        </a:p>
      </dgm:t>
    </dgm:pt>
    <dgm:pt modelId="{0AC74C60-D796-4668-A84E-F073C89749F0}" type="parTrans" cxnId="{7A2612CC-874D-4950-B64A-58047FBE923E}">
      <dgm:prSet/>
      <dgm:spPr/>
      <dgm:t>
        <a:bodyPr/>
        <a:lstStyle/>
        <a:p>
          <a:endParaRPr lang="uk-UA"/>
        </a:p>
      </dgm:t>
    </dgm:pt>
    <dgm:pt modelId="{DA494979-0D34-4130-94D7-400B8F8F0F18}" type="sibTrans" cxnId="{7A2612CC-874D-4950-B64A-58047FBE923E}">
      <dgm:prSet/>
      <dgm:spPr/>
      <dgm:t>
        <a:bodyPr/>
        <a:lstStyle/>
        <a:p>
          <a:endParaRPr lang="uk-UA"/>
        </a:p>
      </dgm:t>
    </dgm:pt>
    <dgm:pt modelId="{885E5255-6BC9-47A4-B89F-5CC39BA84E9D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uk-UA" sz="2400" b="1" i="0" baseline="0" dirty="0" smtClean="0">
              <a:latin typeface="Georgia" pitchFamily="18" charset="0"/>
              <a:cs typeface="Arial" pitchFamily="34" charset="0"/>
            </a:rPr>
            <a:t>оволодіння метапредметними уміннями</a:t>
          </a:r>
          <a:endParaRPr lang="uk-UA" sz="2400" b="1" i="0" baseline="0" dirty="0">
            <a:latin typeface="Georgia" pitchFamily="18" charset="0"/>
            <a:cs typeface="Arial" pitchFamily="34" charset="0"/>
          </a:endParaRPr>
        </a:p>
      </dgm:t>
    </dgm:pt>
    <dgm:pt modelId="{3177D8A5-68A0-40C5-AC84-7C7876257449}" type="parTrans" cxnId="{83446706-1953-463A-B404-591384899A8E}">
      <dgm:prSet/>
      <dgm:spPr/>
      <dgm:t>
        <a:bodyPr/>
        <a:lstStyle/>
        <a:p>
          <a:endParaRPr lang="uk-UA"/>
        </a:p>
      </dgm:t>
    </dgm:pt>
    <dgm:pt modelId="{52B245D2-5300-4C00-B5BC-5CF003DC62BC}" type="sibTrans" cxnId="{83446706-1953-463A-B404-591384899A8E}">
      <dgm:prSet/>
      <dgm:spPr/>
      <dgm:t>
        <a:bodyPr/>
        <a:lstStyle/>
        <a:p>
          <a:endParaRPr lang="uk-UA"/>
        </a:p>
      </dgm:t>
    </dgm:pt>
    <dgm:pt modelId="{E94D1A9A-78B9-412E-9825-C57683A8ABFE}" type="pres">
      <dgm:prSet presAssocID="{F5398F50-1634-4FBE-BE0B-C4270D86AD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2A954-EB8B-4F81-BED1-803866C0DB6D}" type="pres">
      <dgm:prSet presAssocID="{A0117648-2295-4750-886D-7971CF4B54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35470-DE59-4798-B9CF-4F172698BFFA}" type="pres">
      <dgm:prSet presAssocID="{70AA5325-517B-4B5A-BEC3-60BC512A192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C11BB3B-53D6-49F9-8EAC-BF795536D4EB}" type="pres">
      <dgm:prSet presAssocID="{70AA5325-517B-4B5A-BEC3-60BC512A1923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065FB4D6-98D4-4932-A10E-425AAD6E0C6B}" type="pres">
      <dgm:prSet presAssocID="{8947550B-70B8-4F40-992B-94F0350476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D0E81-B3AD-493B-BD1A-BB4123C688F7}" type="pres">
      <dgm:prSet presAssocID="{62C51DD7-357E-4CED-936A-6622801E7C23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6CF9F70-0C68-428A-87B2-DFCFCFF8CF63}" type="pres">
      <dgm:prSet presAssocID="{62C51DD7-357E-4CED-936A-6622801E7C23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065015AD-737E-4FA1-A7A4-1D767D78C481}" type="pres">
      <dgm:prSet presAssocID="{533F9C79-E3EB-430F-827A-11BF8DAB43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0D9F-3B9B-4A6A-B30A-E0736A194E08}" type="pres">
      <dgm:prSet presAssocID="{81C16D67-BA12-4552-B1D8-54936FCF702B}" presName="sibTrans" presStyleLbl="sibTrans1D1" presStyleIdx="2" presStyleCnt="4"/>
      <dgm:spPr/>
      <dgm:t>
        <a:bodyPr/>
        <a:lstStyle/>
        <a:p>
          <a:endParaRPr lang="ru-RU"/>
        </a:p>
      </dgm:t>
    </dgm:pt>
    <dgm:pt modelId="{A42C299C-F464-4C5D-A336-C8049046CC81}" type="pres">
      <dgm:prSet presAssocID="{81C16D67-BA12-4552-B1D8-54936FCF702B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2AE30EE3-B2E5-4C8B-B643-EBB5A0988217}" type="pres">
      <dgm:prSet presAssocID="{0F279D8D-5B5C-46F1-8F74-C4F22F6D0D42}" presName="node" presStyleLbl="node1" presStyleIdx="3" presStyleCnt="5" custScaleX="1376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AB7502-3265-4F7E-A6E7-AC0EAF9BF1BB}" type="pres">
      <dgm:prSet presAssocID="{DA494979-0D34-4130-94D7-400B8F8F0F18}" presName="sibTrans" presStyleLbl="sibTrans1D1" presStyleIdx="3" presStyleCnt="4"/>
      <dgm:spPr/>
      <dgm:t>
        <a:bodyPr/>
        <a:lstStyle/>
        <a:p>
          <a:endParaRPr lang="ru-RU"/>
        </a:p>
      </dgm:t>
    </dgm:pt>
    <dgm:pt modelId="{24F42262-D37B-496C-B7C4-B074540C30C6}" type="pres">
      <dgm:prSet presAssocID="{DA494979-0D34-4130-94D7-400B8F8F0F18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BFBB1F5E-1217-477C-AED9-AFC726505E97}" type="pres">
      <dgm:prSet presAssocID="{885E5255-6BC9-47A4-B89F-5CC39BA84E9D}" presName="node" presStyleLbl="node1" presStyleIdx="4" presStyleCnt="5" custScaleX="1782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62A15B9-FE80-45DC-B93E-B73DA0B69B9A}" type="presOf" srcId="{0F279D8D-5B5C-46F1-8F74-C4F22F6D0D42}" destId="{2AE30EE3-B2E5-4C8B-B643-EBB5A0988217}" srcOrd="0" destOrd="0" presId="urn:microsoft.com/office/officeart/2005/8/layout/bProcess3"/>
    <dgm:cxn modelId="{D72EC6C2-9692-440F-93D8-FF113B0BF57D}" type="presOf" srcId="{8947550B-70B8-4F40-992B-94F035047653}" destId="{065FB4D6-98D4-4932-A10E-425AAD6E0C6B}" srcOrd="0" destOrd="0" presId="urn:microsoft.com/office/officeart/2005/8/layout/bProcess3"/>
    <dgm:cxn modelId="{25BE2DB1-28F3-4CC8-909E-6E50B4A66DD3}" type="presOf" srcId="{62C51DD7-357E-4CED-936A-6622801E7C23}" destId="{B69D0E81-B3AD-493B-BD1A-BB4123C688F7}" srcOrd="0" destOrd="0" presId="urn:microsoft.com/office/officeart/2005/8/layout/bProcess3"/>
    <dgm:cxn modelId="{0DC5470C-3E25-47D7-AC03-D3D8C053AE14}" type="presOf" srcId="{DA494979-0D34-4130-94D7-400B8F8F0F18}" destId="{24F42262-D37B-496C-B7C4-B074540C30C6}" srcOrd="1" destOrd="0" presId="urn:microsoft.com/office/officeart/2005/8/layout/bProcess3"/>
    <dgm:cxn modelId="{1CF44936-B33F-41AF-9F95-01FBF475E8ED}" type="presOf" srcId="{F5398F50-1634-4FBE-BE0B-C4270D86ADB3}" destId="{E94D1A9A-78B9-412E-9825-C57683A8ABFE}" srcOrd="0" destOrd="0" presId="urn:microsoft.com/office/officeart/2005/8/layout/bProcess3"/>
    <dgm:cxn modelId="{83446706-1953-463A-B404-591384899A8E}" srcId="{F5398F50-1634-4FBE-BE0B-C4270D86ADB3}" destId="{885E5255-6BC9-47A4-B89F-5CC39BA84E9D}" srcOrd="4" destOrd="0" parTransId="{3177D8A5-68A0-40C5-AC84-7C7876257449}" sibTransId="{52B245D2-5300-4C00-B5BC-5CF003DC62BC}"/>
    <dgm:cxn modelId="{0221579B-44BC-4194-BB53-76E3B7CB2ED5}" type="presOf" srcId="{81C16D67-BA12-4552-B1D8-54936FCF702B}" destId="{A42C299C-F464-4C5D-A336-C8049046CC81}" srcOrd="1" destOrd="0" presId="urn:microsoft.com/office/officeart/2005/8/layout/bProcess3"/>
    <dgm:cxn modelId="{B09EC748-3C9C-4C21-9332-7EC29564F022}" srcId="{F5398F50-1634-4FBE-BE0B-C4270D86ADB3}" destId="{8947550B-70B8-4F40-992B-94F035047653}" srcOrd="1" destOrd="0" parTransId="{0CF24374-664E-4374-9BB4-66AADCFCF06A}" sibTransId="{62C51DD7-357E-4CED-936A-6622801E7C23}"/>
    <dgm:cxn modelId="{9C258E94-4F52-457C-982A-3A6F8C8433B9}" type="presOf" srcId="{70AA5325-517B-4B5A-BEC3-60BC512A1923}" destId="{50C35470-DE59-4798-B9CF-4F172698BFFA}" srcOrd="0" destOrd="0" presId="urn:microsoft.com/office/officeart/2005/8/layout/bProcess3"/>
    <dgm:cxn modelId="{DF1A6722-EE5B-45E4-92AE-A2D4094DDE7B}" type="presOf" srcId="{A0117648-2295-4750-886D-7971CF4B5456}" destId="{F8E2A954-EB8B-4F81-BED1-803866C0DB6D}" srcOrd="0" destOrd="0" presId="urn:microsoft.com/office/officeart/2005/8/layout/bProcess3"/>
    <dgm:cxn modelId="{8344A650-E76C-4637-BA3D-CBC2270564E5}" srcId="{F5398F50-1634-4FBE-BE0B-C4270D86ADB3}" destId="{533F9C79-E3EB-430F-827A-11BF8DAB43A9}" srcOrd="2" destOrd="0" parTransId="{7FF00312-6E10-47DB-8C72-9F6877905663}" sibTransId="{81C16D67-BA12-4552-B1D8-54936FCF702B}"/>
    <dgm:cxn modelId="{C3222A85-DF87-46DE-81B3-82FCD5898ECF}" type="presOf" srcId="{81C16D67-BA12-4552-B1D8-54936FCF702B}" destId="{88760D9F-3B9B-4A6A-B30A-E0736A194E08}" srcOrd="0" destOrd="0" presId="urn:microsoft.com/office/officeart/2005/8/layout/bProcess3"/>
    <dgm:cxn modelId="{D0EEBE1A-12EA-4F9C-B317-36E90D369FE3}" type="presOf" srcId="{533F9C79-E3EB-430F-827A-11BF8DAB43A9}" destId="{065015AD-737E-4FA1-A7A4-1D767D78C481}" srcOrd="0" destOrd="0" presId="urn:microsoft.com/office/officeart/2005/8/layout/bProcess3"/>
    <dgm:cxn modelId="{7A2612CC-874D-4950-B64A-58047FBE923E}" srcId="{F5398F50-1634-4FBE-BE0B-C4270D86ADB3}" destId="{0F279D8D-5B5C-46F1-8F74-C4F22F6D0D42}" srcOrd="3" destOrd="0" parTransId="{0AC74C60-D796-4668-A84E-F073C89749F0}" sibTransId="{DA494979-0D34-4130-94D7-400B8F8F0F18}"/>
    <dgm:cxn modelId="{4324D974-E9C1-484A-BF23-F3B09F66E485}" type="presOf" srcId="{885E5255-6BC9-47A4-B89F-5CC39BA84E9D}" destId="{BFBB1F5E-1217-477C-AED9-AFC726505E97}" srcOrd="0" destOrd="0" presId="urn:microsoft.com/office/officeart/2005/8/layout/bProcess3"/>
    <dgm:cxn modelId="{09ED36A3-372F-43C8-84B8-EEC12D8043D3}" type="presOf" srcId="{70AA5325-517B-4B5A-BEC3-60BC512A1923}" destId="{7C11BB3B-53D6-49F9-8EAC-BF795536D4EB}" srcOrd="1" destOrd="0" presId="urn:microsoft.com/office/officeart/2005/8/layout/bProcess3"/>
    <dgm:cxn modelId="{1410B66D-6EB9-421B-938B-579C215B352F}" type="presOf" srcId="{DA494979-0D34-4130-94D7-400B8F8F0F18}" destId="{CEAB7502-3265-4F7E-A6E7-AC0EAF9BF1BB}" srcOrd="0" destOrd="0" presId="urn:microsoft.com/office/officeart/2005/8/layout/bProcess3"/>
    <dgm:cxn modelId="{797DFCDA-B2C7-4E3A-A10E-3DC2714791B0}" srcId="{F5398F50-1634-4FBE-BE0B-C4270D86ADB3}" destId="{A0117648-2295-4750-886D-7971CF4B5456}" srcOrd="0" destOrd="0" parTransId="{78E8692D-DE6C-4766-8866-3B4150A31004}" sibTransId="{70AA5325-517B-4B5A-BEC3-60BC512A1923}"/>
    <dgm:cxn modelId="{58752C3C-2BA4-4D71-8B28-2B08DEF02885}" type="presOf" srcId="{62C51DD7-357E-4CED-936A-6622801E7C23}" destId="{56CF9F70-0C68-428A-87B2-DFCFCFF8CF63}" srcOrd="1" destOrd="0" presId="urn:microsoft.com/office/officeart/2005/8/layout/bProcess3"/>
    <dgm:cxn modelId="{C1FF9905-970E-400E-B504-C3174B3BDAD9}" type="presParOf" srcId="{E94D1A9A-78B9-412E-9825-C57683A8ABFE}" destId="{F8E2A954-EB8B-4F81-BED1-803866C0DB6D}" srcOrd="0" destOrd="0" presId="urn:microsoft.com/office/officeart/2005/8/layout/bProcess3"/>
    <dgm:cxn modelId="{AE09B013-D3CA-4992-8C7C-9012B5766400}" type="presParOf" srcId="{E94D1A9A-78B9-412E-9825-C57683A8ABFE}" destId="{50C35470-DE59-4798-B9CF-4F172698BFFA}" srcOrd="1" destOrd="0" presId="urn:microsoft.com/office/officeart/2005/8/layout/bProcess3"/>
    <dgm:cxn modelId="{CAFE92B0-70C0-4B6A-BB98-F4FC3D68CC4D}" type="presParOf" srcId="{50C35470-DE59-4798-B9CF-4F172698BFFA}" destId="{7C11BB3B-53D6-49F9-8EAC-BF795536D4EB}" srcOrd="0" destOrd="0" presId="urn:microsoft.com/office/officeart/2005/8/layout/bProcess3"/>
    <dgm:cxn modelId="{633138D5-C6E0-4B59-B47E-7DA6B28DB3ED}" type="presParOf" srcId="{E94D1A9A-78B9-412E-9825-C57683A8ABFE}" destId="{065FB4D6-98D4-4932-A10E-425AAD6E0C6B}" srcOrd="2" destOrd="0" presId="urn:microsoft.com/office/officeart/2005/8/layout/bProcess3"/>
    <dgm:cxn modelId="{A446EC15-94FC-4CAD-A887-59AF118CEE54}" type="presParOf" srcId="{E94D1A9A-78B9-412E-9825-C57683A8ABFE}" destId="{B69D0E81-B3AD-493B-BD1A-BB4123C688F7}" srcOrd="3" destOrd="0" presId="urn:microsoft.com/office/officeart/2005/8/layout/bProcess3"/>
    <dgm:cxn modelId="{16365099-EBB3-4772-8346-C9FCB578811D}" type="presParOf" srcId="{B69D0E81-B3AD-493B-BD1A-BB4123C688F7}" destId="{56CF9F70-0C68-428A-87B2-DFCFCFF8CF63}" srcOrd="0" destOrd="0" presId="urn:microsoft.com/office/officeart/2005/8/layout/bProcess3"/>
    <dgm:cxn modelId="{3D68EA7F-DF99-41E4-AC6D-5890E7FD9FCC}" type="presParOf" srcId="{E94D1A9A-78B9-412E-9825-C57683A8ABFE}" destId="{065015AD-737E-4FA1-A7A4-1D767D78C481}" srcOrd="4" destOrd="0" presId="urn:microsoft.com/office/officeart/2005/8/layout/bProcess3"/>
    <dgm:cxn modelId="{43EF3106-A912-423B-8129-F2A5AF6129AE}" type="presParOf" srcId="{E94D1A9A-78B9-412E-9825-C57683A8ABFE}" destId="{88760D9F-3B9B-4A6A-B30A-E0736A194E08}" srcOrd="5" destOrd="0" presId="urn:microsoft.com/office/officeart/2005/8/layout/bProcess3"/>
    <dgm:cxn modelId="{2FBD1274-D914-4463-AE7B-00AFE26B1A65}" type="presParOf" srcId="{88760D9F-3B9B-4A6A-B30A-E0736A194E08}" destId="{A42C299C-F464-4C5D-A336-C8049046CC81}" srcOrd="0" destOrd="0" presId="urn:microsoft.com/office/officeart/2005/8/layout/bProcess3"/>
    <dgm:cxn modelId="{EFDF0326-09EA-4F6C-990B-F3F079616AE3}" type="presParOf" srcId="{E94D1A9A-78B9-412E-9825-C57683A8ABFE}" destId="{2AE30EE3-B2E5-4C8B-B643-EBB5A0988217}" srcOrd="6" destOrd="0" presId="urn:microsoft.com/office/officeart/2005/8/layout/bProcess3"/>
    <dgm:cxn modelId="{7BF58690-4EEB-467B-BA4C-5E49FA23E0F8}" type="presParOf" srcId="{E94D1A9A-78B9-412E-9825-C57683A8ABFE}" destId="{CEAB7502-3265-4F7E-A6E7-AC0EAF9BF1BB}" srcOrd="7" destOrd="0" presId="urn:microsoft.com/office/officeart/2005/8/layout/bProcess3"/>
    <dgm:cxn modelId="{DFC80598-A21D-4C74-9837-203E4B6CA4B2}" type="presParOf" srcId="{CEAB7502-3265-4F7E-A6E7-AC0EAF9BF1BB}" destId="{24F42262-D37B-496C-B7C4-B074540C30C6}" srcOrd="0" destOrd="0" presId="urn:microsoft.com/office/officeart/2005/8/layout/bProcess3"/>
    <dgm:cxn modelId="{DFE1BAE9-A24B-4923-92EE-099F82A8B6AF}" type="presParOf" srcId="{E94D1A9A-78B9-412E-9825-C57683A8ABFE}" destId="{BFBB1F5E-1217-477C-AED9-AFC726505E9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EAFBB5-45A0-4F46-A325-D4BCDB2BC6C5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7CD7DA00-8A62-4290-B82F-1E9F394E7749}">
      <dgm:prSet phldrT="[Текст]" custT="1"/>
      <dgm:spPr/>
      <dgm:t>
        <a:bodyPr anchor="b"/>
        <a:lstStyle/>
        <a:p>
          <a:r>
            <a:rPr lang="uk-UA" sz="2800" b="0" i="0" u="none" dirty="0" smtClean="0">
              <a:latin typeface="Georgia" pitchFamily="18" charset="0"/>
              <a:cs typeface="Arial" pitchFamily="34" charset="0"/>
            </a:rPr>
            <a:t>Творчий </a:t>
          </a:r>
        </a:p>
        <a:p>
          <a:r>
            <a:rPr lang="uk-UA" sz="2800" b="0" i="0" u="none" dirty="0" smtClean="0">
              <a:latin typeface="Georgia" pitchFamily="18" charset="0"/>
              <a:cs typeface="Arial" pitchFamily="34" charset="0"/>
            </a:rPr>
            <a:t>рівень</a:t>
          </a:r>
          <a:endParaRPr lang="uk-UA" sz="2800" b="0" i="0" u="none" dirty="0">
            <a:latin typeface="Georgia" pitchFamily="18" charset="0"/>
            <a:cs typeface="Arial" pitchFamily="34" charset="0"/>
          </a:endParaRPr>
        </a:p>
      </dgm:t>
    </dgm:pt>
    <dgm:pt modelId="{4B43AD4E-39A1-4291-BEC2-D4575B38A8C7}" type="parTrans" cxnId="{09503EA7-A1F0-464C-A1EE-8F9043A50BA5}">
      <dgm:prSet/>
      <dgm:spPr/>
      <dgm:t>
        <a:bodyPr/>
        <a:lstStyle/>
        <a:p>
          <a:endParaRPr lang="uk-UA"/>
        </a:p>
      </dgm:t>
    </dgm:pt>
    <dgm:pt modelId="{9AD5C5BE-3640-4443-833E-6951F7860AC2}" type="sibTrans" cxnId="{09503EA7-A1F0-464C-A1EE-8F9043A50BA5}">
      <dgm:prSet/>
      <dgm:spPr/>
      <dgm:t>
        <a:bodyPr/>
        <a:lstStyle/>
        <a:p>
          <a:endParaRPr lang="uk-UA"/>
        </a:p>
      </dgm:t>
    </dgm:pt>
    <dgm:pt modelId="{CDEF0AD2-E0F5-4395-8780-2F0BBFC6D395}">
      <dgm:prSet phldrT="[Текст]" custT="1"/>
      <dgm:spPr/>
      <dgm:t>
        <a:bodyPr/>
        <a:lstStyle/>
        <a:p>
          <a:r>
            <a:rPr lang="uk-UA" sz="2800" b="0" i="0" u="none" dirty="0" smtClean="0">
              <a:latin typeface="Georgia" pitchFamily="18" charset="0"/>
              <a:cs typeface="Arial" pitchFamily="34" charset="0"/>
            </a:rPr>
            <a:t>Продуктивний рівень</a:t>
          </a:r>
          <a:endParaRPr lang="uk-UA" sz="2800" b="0" i="0" u="none" dirty="0">
            <a:latin typeface="Georgia" pitchFamily="18" charset="0"/>
            <a:cs typeface="Arial" pitchFamily="34" charset="0"/>
          </a:endParaRPr>
        </a:p>
      </dgm:t>
    </dgm:pt>
    <dgm:pt modelId="{29D49D9B-BAFA-4A24-8D60-65ED3D9AF1BA}" type="parTrans" cxnId="{3D125920-1FB0-4FE0-9465-2083471763B5}">
      <dgm:prSet/>
      <dgm:spPr/>
      <dgm:t>
        <a:bodyPr/>
        <a:lstStyle/>
        <a:p>
          <a:endParaRPr lang="uk-UA"/>
        </a:p>
      </dgm:t>
    </dgm:pt>
    <dgm:pt modelId="{94FDE65F-37C0-479E-AF7F-AA70A36DC7A0}" type="sibTrans" cxnId="{3D125920-1FB0-4FE0-9465-2083471763B5}">
      <dgm:prSet/>
      <dgm:spPr/>
      <dgm:t>
        <a:bodyPr/>
        <a:lstStyle/>
        <a:p>
          <a:endParaRPr lang="uk-UA"/>
        </a:p>
      </dgm:t>
    </dgm:pt>
    <dgm:pt modelId="{ABE9784B-4FB1-41C1-A02B-F21B9631CE9D}">
      <dgm:prSet phldrT="[Текст]" custT="1"/>
      <dgm:spPr/>
      <dgm:t>
        <a:bodyPr/>
        <a:lstStyle/>
        <a:p>
          <a:r>
            <a:rPr lang="uk-UA" sz="2800" b="0" i="0" u="none" dirty="0" smtClean="0">
              <a:latin typeface="Georgia" pitchFamily="18" charset="0"/>
              <a:cs typeface="Arial" pitchFamily="34" charset="0"/>
            </a:rPr>
            <a:t>Репродуктивний рівень</a:t>
          </a:r>
          <a:endParaRPr lang="uk-UA" sz="2800" b="0" i="0" u="none" dirty="0">
            <a:latin typeface="Georgia" pitchFamily="18" charset="0"/>
            <a:cs typeface="Arial" pitchFamily="34" charset="0"/>
          </a:endParaRPr>
        </a:p>
      </dgm:t>
    </dgm:pt>
    <dgm:pt modelId="{950323AB-D1D8-424F-ACBC-DE55165FBE8B}" type="parTrans" cxnId="{5BCCD4E3-06A0-4552-B6E1-C8D23F39C9EF}">
      <dgm:prSet/>
      <dgm:spPr/>
      <dgm:t>
        <a:bodyPr/>
        <a:lstStyle/>
        <a:p>
          <a:endParaRPr lang="uk-UA"/>
        </a:p>
      </dgm:t>
    </dgm:pt>
    <dgm:pt modelId="{B0356268-CF97-4453-ACD4-62E14FFCBCB3}" type="sibTrans" cxnId="{5BCCD4E3-06A0-4552-B6E1-C8D23F39C9EF}">
      <dgm:prSet/>
      <dgm:spPr/>
      <dgm:t>
        <a:bodyPr/>
        <a:lstStyle/>
        <a:p>
          <a:endParaRPr lang="uk-UA"/>
        </a:p>
      </dgm:t>
    </dgm:pt>
    <dgm:pt modelId="{DDE59172-806F-4184-923C-8AB60CB29EE3}" type="pres">
      <dgm:prSet presAssocID="{94EAFBB5-45A0-4F46-A325-D4BCDB2BC6C5}" presName="Name0" presStyleCnt="0">
        <dgm:presLayoutVars>
          <dgm:dir/>
          <dgm:animLvl val="lvl"/>
          <dgm:resizeHandles val="exact"/>
        </dgm:presLayoutVars>
      </dgm:prSet>
      <dgm:spPr/>
    </dgm:pt>
    <dgm:pt modelId="{C7C04817-E960-44E4-86A3-79C32AA66CB8}" type="pres">
      <dgm:prSet presAssocID="{7CD7DA00-8A62-4290-B82F-1E9F394E7749}" presName="Name8" presStyleCnt="0"/>
      <dgm:spPr/>
    </dgm:pt>
    <dgm:pt modelId="{30AE1443-2836-493C-8F5D-83A7FCABA98A}" type="pres">
      <dgm:prSet presAssocID="{7CD7DA00-8A62-4290-B82F-1E9F394E774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C67758-2B59-4988-AF9E-8D9095BB3973}" type="pres">
      <dgm:prSet presAssocID="{7CD7DA00-8A62-4290-B82F-1E9F394E77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5C7541-ADCD-4CEB-9560-41D7399686B4}" type="pres">
      <dgm:prSet presAssocID="{CDEF0AD2-E0F5-4395-8780-2F0BBFC6D395}" presName="Name8" presStyleCnt="0"/>
      <dgm:spPr/>
    </dgm:pt>
    <dgm:pt modelId="{E6C2866A-CDED-427C-872E-2DCF2B85BE55}" type="pres">
      <dgm:prSet presAssocID="{CDEF0AD2-E0F5-4395-8780-2F0BBFC6D39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CFEDBA-0D23-406B-AADC-90D292FFC5F1}" type="pres">
      <dgm:prSet presAssocID="{CDEF0AD2-E0F5-4395-8780-2F0BBFC6D3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77E47A-ED1D-484D-A1C9-50FD63AEB273}" type="pres">
      <dgm:prSet presAssocID="{ABE9784B-4FB1-41C1-A02B-F21B9631CE9D}" presName="Name8" presStyleCnt="0"/>
      <dgm:spPr/>
    </dgm:pt>
    <dgm:pt modelId="{4C1609B5-A104-4D0F-A4A8-14D323F55691}" type="pres">
      <dgm:prSet presAssocID="{ABE9784B-4FB1-41C1-A02B-F21B9631CE9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C7B0D1-6298-4102-9CEA-8005A4720900}" type="pres">
      <dgm:prSet presAssocID="{ABE9784B-4FB1-41C1-A02B-F21B9631CE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CCD4E3-06A0-4552-B6E1-C8D23F39C9EF}" srcId="{94EAFBB5-45A0-4F46-A325-D4BCDB2BC6C5}" destId="{ABE9784B-4FB1-41C1-A02B-F21B9631CE9D}" srcOrd="2" destOrd="0" parTransId="{950323AB-D1D8-424F-ACBC-DE55165FBE8B}" sibTransId="{B0356268-CF97-4453-ACD4-62E14FFCBCB3}"/>
    <dgm:cxn modelId="{DADE751B-3789-4724-B5F4-1BCFA7BCA93B}" type="presOf" srcId="{ABE9784B-4FB1-41C1-A02B-F21B9631CE9D}" destId="{4C1609B5-A104-4D0F-A4A8-14D323F55691}" srcOrd="0" destOrd="0" presId="urn:microsoft.com/office/officeart/2005/8/layout/pyramid1"/>
    <dgm:cxn modelId="{09503EA7-A1F0-464C-A1EE-8F9043A50BA5}" srcId="{94EAFBB5-45A0-4F46-A325-D4BCDB2BC6C5}" destId="{7CD7DA00-8A62-4290-B82F-1E9F394E7749}" srcOrd="0" destOrd="0" parTransId="{4B43AD4E-39A1-4291-BEC2-D4575B38A8C7}" sibTransId="{9AD5C5BE-3640-4443-833E-6951F7860AC2}"/>
    <dgm:cxn modelId="{C2AB3629-DAC2-4135-82AC-16BA280315D3}" type="presOf" srcId="{7CD7DA00-8A62-4290-B82F-1E9F394E7749}" destId="{42C67758-2B59-4988-AF9E-8D9095BB3973}" srcOrd="1" destOrd="0" presId="urn:microsoft.com/office/officeart/2005/8/layout/pyramid1"/>
    <dgm:cxn modelId="{44B45DD4-EA9A-42BB-B9EF-8EC30F644966}" type="presOf" srcId="{7CD7DA00-8A62-4290-B82F-1E9F394E7749}" destId="{30AE1443-2836-493C-8F5D-83A7FCABA98A}" srcOrd="0" destOrd="0" presId="urn:microsoft.com/office/officeart/2005/8/layout/pyramid1"/>
    <dgm:cxn modelId="{3D125920-1FB0-4FE0-9465-2083471763B5}" srcId="{94EAFBB5-45A0-4F46-A325-D4BCDB2BC6C5}" destId="{CDEF0AD2-E0F5-4395-8780-2F0BBFC6D395}" srcOrd="1" destOrd="0" parTransId="{29D49D9B-BAFA-4A24-8D60-65ED3D9AF1BA}" sibTransId="{94FDE65F-37C0-479E-AF7F-AA70A36DC7A0}"/>
    <dgm:cxn modelId="{B2A28D43-0ED6-4588-BB17-830E13978E4E}" type="presOf" srcId="{94EAFBB5-45A0-4F46-A325-D4BCDB2BC6C5}" destId="{DDE59172-806F-4184-923C-8AB60CB29EE3}" srcOrd="0" destOrd="0" presId="urn:microsoft.com/office/officeart/2005/8/layout/pyramid1"/>
    <dgm:cxn modelId="{B5FCF5F4-E4D0-4112-90F9-A7571CC25538}" type="presOf" srcId="{ABE9784B-4FB1-41C1-A02B-F21B9631CE9D}" destId="{6EC7B0D1-6298-4102-9CEA-8005A4720900}" srcOrd="1" destOrd="0" presId="urn:microsoft.com/office/officeart/2005/8/layout/pyramid1"/>
    <dgm:cxn modelId="{A0CC0666-8A0E-4AF8-858F-69031F15071C}" type="presOf" srcId="{CDEF0AD2-E0F5-4395-8780-2F0BBFC6D395}" destId="{E6C2866A-CDED-427C-872E-2DCF2B85BE55}" srcOrd="0" destOrd="0" presId="urn:microsoft.com/office/officeart/2005/8/layout/pyramid1"/>
    <dgm:cxn modelId="{7E30CCB0-C6D0-4963-970B-CD496C06A731}" type="presOf" srcId="{CDEF0AD2-E0F5-4395-8780-2F0BBFC6D395}" destId="{6ACFEDBA-0D23-406B-AADC-90D292FFC5F1}" srcOrd="1" destOrd="0" presId="urn:microsoft.com/office/officeart/2005/8/layout/pyramid1"/>
    <dgm:cxn modelId="{8E4E2FDE-71DD-41C0-BBF2-BC30F68E394C}" type="presParOf" srcId="{DDE59172-806F-4184-923C-8AB60CB29EE3}" destId="{C7C04817-E960-44E4-86A3-79C32AA66CB8}" srcOrd="0" destOrd="0" presId="urn:microsoft.com/office/officeart/2005/8/layout/pyramid1"/>
    <dgm:cxn modelId="{9B7AAB32-9877-4975-82D6-EBC94C709E7E}" type="presParOf" srcId="{C7C04817-E960-44E4-86A3-79C32AA66CB8}" destId="{30AE1443-2836-493C-8F5D-83A7FCABA98A}" srcOrd="0" destOrd="0" presId="urn:microsoft.com/office/officeart/2005/8/layout/pyramid1"/>
    <dgm:cxn modelId="{F140EA3E-3581-49EC-A1E1-70BC7F1C06A8}" type="presParOf" srcId="{C7C04817-E960-44E4-86A3-79C32AA66CB8}" destId="{42C67758-2B59-4988-AF9E-8D9095BB3973}" srcOrd="1" destOrd="0" presId="urn:microsoft.com/office/officeart/2005/8/layout/pyramid1"/>
    <dgm:cxn modelId="{8EE8A0AF-476F-46F4-8D25-775172C5907D}" type="presParOf" srcId="{DDE59172-806F-4184-923C-8AB60CB29EE3}" destId="{955C7541-ADCD-4CEB-9560-41D7399686B4}" srcOrd="1" destOrd="0" presId="urn:microsoft.com/office/officeart/2005/8/layout/pyramid1"/>
    <dgm:cxn modelId="{8C739CF1-5989-48D7-A62B-252CB3C662B0}" type="presParOf" srcId="{955C7541-ADCD-4CEB-9560-41D7399686B4}" destId="{E6C2866A-CDED-427C-872E-2DCF2B85BE55}" srcOrd="0" destOrd="0" presId="urn:microsoft.com/office/officeart/2005/8/layout/pyramid1"/>
    <dgm:cxn modelId="{277AFF0F-CA69-4AF9-B7E4-DB3826937F72}" type="presParOf" srcId="{955C7541-ADCD-4CEB-9560-41D7399686B4}" destId="{6ACFEDBA-0D23-406B-AADC-90D292FFC5F1}" srcOrd="1" destOrd="0" presId="urn:microsoft.com/office/officeart/2005/8/layout/pyramid1"/>
    <dgm:cxn modelId="{6E507F71-7ECC-4AAD-B536-67E8C977BF56}" type="presParOf" srcId="{DDE59172-806F-4184-923C-8AB60CB29EE3}" destId="{0177E47A-ED1D-484D-A1C9-50FD63AEB273}" srcOrd="2" destOrd="0" presId="urn:microsoft.com/office/officeart/2005/8/layout/pyramid1"/>
    <dgm:cxn modelId="{BEF9E85E-A4AC-4A8A-BE49-28174925A1A7}" type="presParOf" srcId="{0177E47A-ED1D-484D-A1C9-50FD63AEB273}" destId="{4C1609B5-A104-4D0F-A4A8-14D323F55691}" srcOrd="0" destOrd="0" presId="urn:microsoft.com/office/officeart/2005/8/layout/pyramid1"/>
    <dgm:cxn modelId="{8F919A05-C218-4149-BDDA-910518EC31F5}" type="presParOf" srcId="{0177E47A-ED1D-484D-A1C9-50FD63AEB273}" destId="{6EC7B0D1-6298-4102-9CEA-8005A472090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729BD2-AB04-4BDD-9C02-211B898FB199}" type="doc">
      <dgm:prSet loTypeId="urn:microsoft.com/office/officeart/2005/8/layout/target1" loCatId="relationship" qsTypeId="urn:microsoft.com/office/officeart/2005/8/quickstyle/3d1" qsCatId="3D" csTypeId="urn:microsoft.com/office/officeart/2005/8/colors/accent1_5" csCatId="accent1" phldr="1"/>
      <dgm:spPr/>
    </dgm:pt>
    <dgm:pt modelId="{4C7E4E84-C1B0-4FF4-B788-5AA257DE431A}">
      <dgm:prSet phldrT="[Текст]" custT="1"/>
      <dgm:spPr/>
      <dgm:t>
        <a:bodyPr/>
        <a:lstStyle/>
        <a:p>
          <a:r>
            <a:rPr lang="uk-UA" sz="2000" b="1" i="0" u="none" dirty="0" smtClean="0">
              <a:latin typeface="Georgia" pitchFamily="18" charset="0"/>
              <a:cs typeface="Arial" pitchFamily="34" charset="0"/>
            </a:rPr>
            <a:t>бал</a:t>
          </a:r>
          <a:r>
            <a:rPr lang="uk-UA" sz="2000" i="0" dirty="0" smtClean="0">
              <a:latin typeface="Georgia" pitchFamily="18" charset="0"/>
              <a:cs typeface="Arial" pitchFamily="34" charset="0"/>
            </a:rPr>
            <a:t>, тобто цифрову або іншу символічну форму вираження та фіксації оцінювання успішності</a:t>
          </a:r>
          <a:endParaRPr lang="uk-UA" sz="2000" i="0" dirty="0">
            <a:latin typeface="Georgia" pitchFamily="18" charset="0"/>
            <a:cs typeface="Arial" pitchFamily="34" charset="0"/>
          </a:endParaRPr>
        </a:p>
      </dgm:t>
    </dgm:pt>
    <dgm:pt modelId="{2491A5EB-EB48-43DB-904B-86745BB71D66}" type="parTrans" cxnId="{D079877E-71FB-4BE3-91C2-DAA019463033}">
      <dgm:prSet/>
      <dgm:spPr/>
      <dgm:t>
        <a:bodyPr/>
        <a:lstStyle/>
        <a:p>
          <a:endParaRPr lang="uk-UA"/>
        </a:p>
      </dgm:t>
    </dgm:pt>
    <dgm:pt modelId="{CCB741D1-0579-461D-A764-7648D3F83407}" type="sibTrans" cxnId="{D079877E-71FB-4BE3-91C2-DAA019463033}">
      <dgm:prSet/>
      <dgm:spPr/>
      <dgm:t>
        <a:bodyPr/>
        <a:lstStyle/>
        <a:p>
          <a:endParaRPr lang="uk-UA"/>
        </a:p>
      </dgm:t>
    </dgm:pt>
    <dgm:pt modelId="{84693BBD-65E4-4888-9FE1-933C15D770CC}">
      <dgm:prSet phldrT="[Текст]" custT="1"/>
      <dgm:spPr/>
      <dgm:t>
        <a:bodyPr/>
        <a:lstStyle/>
        <a:p>
          <a:r>
            <a:rPr lang="uk-UA" sz="2000" b="1" i="0" u="none" dirty="0" smtClean="0">
              <a:latin typeface="Georgia" pitchFamily="18" charset="0"/>
              <a:cs typeface="Arial" pitchFamily="34" charset="0"/>
            </a:rPr>
            <a:t>оцінні судження </a:t>
          </a:r>
          <a:r>
            <a:rPr lang="uk-UA" sz="2000" i="0" dirty="0" smtClean="0">
              <a:latin typeface="Georgia" pitchFamily="18" charset="0"/>
              <a:cs typeface="Arial" pitchFamily="34" charset="0"/>
            </a:rPr>
            <a:t>– коротку характеристику результатів учіння, їх позитивних моментів і недоліків та емоційне ставлення</a:t>
          </a:r>
          <a:endParaRPr lang="uk-UA" sz="2000" i="0" dirty="0">
            <a:latin typeface="Georgia" pitchFamily="18" charset="0"/>
            <a:cs typeface="Arial" pitchFamily="34" charset="0"/>
          </a:endParaRPr>
        </a:p>
      </dgm:t>
    </dgm:pt>
    <dgm:pt modelId="{3D865279-E02E-40E7-B2DF-2F6D518ACAC3}" type="parTrans" cxnId="{8D05A9BE-E599-497C-93C2-CBD47C1AF979}">
      <dgm:prSet/>
      <dgm:spPr/>
      <dgm:t>
        <a:bodyPr/>
        <a:lstStyle/>
        <a:p>
          <a:endParaRPr lang="uk-UA"/>
        </a:p>
      </dgm:t>
    </dgm:pt>
    <dgm:pt modelId="{18238506-954C-450A-B1FC-03049825B095}" type="sibTrans" cxnId="{8D05A9BE-E599-497C-93C2-CBD47C1AF979}">
      <dgm:prSet/>
      <dgm:spPr/>
      <dgm:t>
        <a:bodyPr/>
        <a:lstStyle/>
        <a:p>
          <a:endParaRPr lang="uk-UA"/>
        </a:p>
      </dgm:t>
    </dgm:pt>
    <dgm:pt modelId="{1B65A51F-EE90-49E7-ABC7-D1912D01072A}" type="pres">
      <dgm:prSet presAssocID="{4E729BD2-AB04-4BDD-9C02-211B898FB199}" presName="composite" presStyleCnt="0">
        <dgm:presLayoutVars>
          <dgm:chMax val="5"/>
          <dgm:dir/>
          <dgm:resizeHandles val="exact"/>
        </dgm:presLayoutVars>
      </dgm:prSet>
      <dgm:spPr/>
    </dgm:pt>
    <dgm:pt modelId="{BB017598-A808-4013-83BC-396A2EB7E961}" type="pres">
      <dgm:prSet presAssocID="{4C7E4E84-C1B0-4FF4-B788-5AA257DE431A}" presName="circle1" presStyleLbl="lnNode1" presStyleIdx="0" presStyleCnt="2"/>
      <dgm:spPr/>
    </dgm:pt>
    <dgm:pt modelId="{F02B3029-6BC9-44BC-8CF6-B8AF47B3AF63}" type="pres">
      <dgm:prSet presAssocID="{4C7E4E84-C1B0-4FF4-B788-5AA257DE431A}" presName="text1" presStyleLbl="revTx" presStyleIdx="0" presStyleCnt="2" custScaleX="191375" custLinFactNeighborX="48164" custLinFactNeighborY="30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37A380-D9B1-4330-8471-2ADE2C461AAA}" type="pres">
      <dgm:prSet presAssocID="{4C7E4E84-C1B0-4FF4-B788-5AA257DE431A}" presName="line1" presStyleLbl="callout" presStyleIdx="0" presStyleCnt="4"/>
      <dgm:spPr/>
    </dgm:pt>
    <dgm:pt modelId="{5DABEEED-F0A7-435A-8DBB-C5F9B9458EA5}" type="pres">
      <dgm:prSet presAssocID="{4C7E4E84-C1B0-4FF4-B788-5AA257DE431A}" presName="d1" presStyleLbl="callout" presStyleIdx="1" presStyleCnt="4"/>
      <dgm:spPr/>
    </dgm:pt>
    <dgm:pt modelId="{A247D827-B20B-4ACA-838C-C780C6654FF9}" type="pres">
      <dgm:prSet presAssocID="{84693BBD-65E4-4888-9FE1-933C15D770CC}" presName="circle2" presStyleLbl="lnNode1" presStyleIdx="1" presStyleCnt="2"/>
      <dgm:spPr/>
    </dgm:pt>
    <dgm:pt modelId="{13C788BA-6D9B-48FA-B92E-F80E092C574E}" type="pres">
      <dgm:prSet presAssocID="{84693BBD-65E4-4888-9FE1-933C15D770CC}" presName="text2" presStyleLbl="revTx" presStyleIdx="1" presStyleCnt="2" custScaleX="158927" custScaleY="150510" custLinFactNeighborX="36150" custLinFactNeighborY="495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63CB50-E253-4622-8D1E-A7109B1C9F45}" type="pres">
      <dgm:prSet presAssocID="{84693BBD-65E4-4888-9FE1-933C15D770CC}" presName="line2" presStyleLbl="callout" presStyleIdx="2" presStyleCnt="4"/>
      <dgm:spPr/>
    </dgm:pt>
    <dgm:pt modelId="{C7E4B5A5-4472-4500-8E21-2E2167F52712}" type="pres">
      <dgm:prSet presAssocID="{84693BBD-65E4-4888-9FE1-933C15D770CC}" presName="d2" presStyleLbl="callout" presStyleIdx="3" presStyleCnt="4"/>
      <dgm:spPr/>
    </dgm:pt>
  </dgm:ptLst>
  <dgm:cxnLst>
    <dgm:cxn modelId="{D7DD4AB7-1ED9-492A-9189-19B3AC53D6B5}" type="presOf" srcId="{84693BBD-65E4-4888-9FE1-933C15D770CC}" destId="{13C788BA-6D9B-48FA-B92E-F80E092C574E}" srcOrd="0" destOrd="0" presId="urn:microsoft.com/office/officeart/2005/8/layout/target1"/>
    <dgm:cxn modelId="{D079877E-71FB-4BE3-91C2-DAA019463033}" srcId="{4E729BD2-AB04-4BDD-9C02-211B898FB199}" destId="{4C7E4E84-C1B0-4FF4-B788-5AA257DE431A}" srcOrd="0" destOrd="0" parTransId="{2491A5EB-EB48-43DB-904B-86745BB71D66}" sibTransId="{CCB741D1-0579-461D-A764-7648D3F83407}"/>
    <dgm:cxn modelId="{08F3454B-164D-4D26-A3BE-72397D721655}" type="presOf" srcId="{4C7E4E84-C1B0-4FF4-B788-5AA257DE431A}" destId="{F02B3029-6BC9-44BC-8CF6-B8AF47B3AF63}" srcOrd="0" destOrd="0" presId="urn:microsoft.com/office/officeart/2005/8/layout/target1"/>
    <dgm:cxn modelId="{8D05A9BE-E599-497C-93C2-CBD47C1AF979}" srcId="{4E729BD2-AB04-4BDD-9C02-211B898FB199}" destId="{84693BBD-65E4-4888-9FE1-933C15D770CC}" srcOrd="1" destOrd="0" parTransId="{3D865279-E02E-40E7-B2DF-2F6D518ACAC3}" sibTransId="{18238506-954C-450A-B1FC-03049825B095}"/>
    <dgm:cxn modelId="{0D3BEB43-E6F8-4F78-AB77-2538F9941BAA}" type="presOf" srcId="{4E729BD2-AB04-4BDD-9C02-211B898FB199}" destId="{1B65A51F-EE90-49E7-ABC7-D1912D01072A}" srcOrd="0" destOrd="0" presId="urn:microsoft.com/office/officeart/2005/8/layout/target1"/>
    <dgm:cxn modelId="{BC68C791-1A86-4311-BB80-B7EAFD1699E5}" type="presParOf" srcId="{1B65A51F-EE90-49E7-ABC7-D1912D01072A}" destId="{BB017598-A808-4013-83BC-396A2EB7E961}" srcOrd="0" destOrd="0" presId="urn:microsoft.com/office/officeart/2005/8/layout/target1"/>
    <dgm:cxn modelId="{F0395288-D013-4F51-9BCD-B3151814C293}" type="presParOf" srcId="{1B65A51F-EE90-49E7-ABC7-D1912D01072A}" destId="{F02B3029-6BC9-44BC-8CF6-B8AF47B3AF63}" srcOrd="1" destOrd="0" presId="urn:microsoft.com/office/officeart/2005/8/layout/target1"/>
    <dgm:cxn modelId="{F15CBF89-0618-47A9-8E9D-62D74348BC3C}" type="presParOf" srcId="{1B65A51F-EE90-49E7-ABC7-D1912D01072A}" destId="{8937A380-D9B1-4330-8471-2ADE2C461AAA}" srcOrd="2" destOrd="0" presId="urn:microsoft.com/office/officeart/2005/8/layout/target1"/>
    <dgm:cxn modelId="{989B5470-3365-4B47-8A86-AB870BC3DB71}" type="presParOf" srcId="{1B65A51F-EE90-49E7-ABC7-D1912D01072A}" destId="{5DABEEED-F0A7-435A-8DBB-C5F9B9458EA5}" srcOrd="3" destOrd="0" presId="urn:microsoft.com/office/officeart/2005/8/layout/target1"/>
    <dgm:cxn modelId="{709FB448-C8C6-482E-8708-5AEC36E3C0A0}" type="presParOf" srcId="{1B65A51F-EE90-49E7-ABC7-D1912D01072A}" destId="{A247D827-B20B-4ACA-838C-C780C6654FF9}" srcOrd="4" destOrd="0" presId="urn:microsoft.com/office/officeart/2005/8/layout/target1"/>
    <dgm:cxn modelId="{7CE1AB2A-62E1-434B-A866-9C43351C49E8}" type="presParOf" srcId="{1B65A51F-EE90-49E7-ABC7-D1912D01072A}" destId="{13C788BA-6D9B-48FA-B92E-F80E092C574E}" srcOrd="5" destOrd="0" presId="urn:microsoft.com/office/officeart/2005/8/layout/target1"/>
    <dgm:cxn modelId="{ED4348E9-3EE7-4C44-9D9F-8D733B9174A5}" type="presParOf" srcId="{1B65A51F-EE90-49E7-ABC7-D1912D01072A}" destId="{C263CB50-E253-4622-8D1E-A7109B1C9F45}" srcOrd="6" destOrd="0" presId="urn:microsoft.com/office/officeart/2005/8/layout/target1"/>
    <dgm:cxn modelId="{01AE45A3-81F7-44E8-9D2D-779F6D137547}" type="presParOf" srcId="{1B65A51F-EE90-49E7-ABC7-D1912D01072A}" destId="{C7E4B5A5-4472-4500-8E21-2E2167F52712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C465E4-07B7-4670-858D-D6AD3F6C42B9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16AEFA-00E5-4CD9-A977-DF9245F2B405}">
      <dgm:prSet phldrT="[Текст]" custT="1"/>
      <dgm:spPr/>
      <dgm:t>
        <a:bodyPr anchor="ctr"/>
        <a:lstStyle/>
        <a:p>
          <a:r>
            <a:rPr lang="uk-UA" sz="2800" i="0" u="none" baseline="0" dirty="0" smtClean="0">
              <a:latin typeface="Georgia" pitchFamily="18" charset="0"/>
              <a:cs typeface="Arial" pitchFamily="34" charset="0"/>
            </a:rPr>
            <a:t>офіційної оцінки</a:t>
          </a:r>
          <a:endParaRPr lang="uk-UA" sz="2800" i="0" u="none" baseline="0" dirty="0">
            <a:latin typeface="Georgia" pitchFamily="18" charset="0"/>
            <a:cs typeface="Arial" pitchFamily="34" charset="0"/>
          </a:endParaRPr>
        </a:p>
      </dgm:t>
    </dgm:pt>
    <dgm:pt modelId="{0C92DF80-AEF4-4A1F-847D-9E4261B7FC50}" type="parTrans" cxnId="{50F2699D-E761-42D4-86E8-2B9990CC7EDA}">
      <dgm:prSet/>
      <dgm:spPr/>
      <dgm:t>
        <a:bodyPr/>
        <a:lstStyle/>
        <a:p>
          <a:endParaRPr lang="uk-UA"/>
        </a:p>
      </dgm:t>
    </dgm:pt>
    <dgm:pt modelId="{F6E52E19-8E9B-4010-A178-9820304962D7}" type="sibTrans" cxnId="{50F2699D-E761-42D4-86E8-2B9990CC7EDA}">
      <dgm:prSet/>
      <dgm:spPr/>
      <dgm:t>
        <a:bodyPr/>
        <a:lstStyle/>
        <a:p>
          <a:endParaRPr lang="uk-UA"/>
        </a:p>
      </dgm:t>
    </dgm:pt>
    <dgm:pt modelId="{EB819C87-77B4-4F22-B330-D5F763FBB444}">
      <dgm:prSet phldrT="[Текст]" custT="1"/>
      <dgm:spPr/>
      <dgm:t>
        <a:bodyPr anchor="ctr"/>
        <a:lstStyle/>
        <a:p>
          <a:r>
            <a:rPr lang="uk-UA" sz="2800" i="0" u="none" baseline="0" dirty="0" smtClean="0">
              <a:latin typeface="Georgia" pitchFamily="18" charset="0"/>
              <a:cs typeface="Arial" pitchFamily="34" charset="0"/>
            </a:rPr>
            <a:t>вербальної оцінки</a:t>
          </a:r>
          <a:endParaRPr lang="uk-UA" sz="2800" i="0" u="none" baseline="0" dirty="0">
            <a:latin typeface="Georgia" pitchFamily="18" charset="0"/>
            <a:cs typeface="Arial" pitchFamily="34" charset="0"/>
          </a:endParaRPr>
        </a:p>
      </dgm:t>
    </dgm:pt>
    <dgm:pt modelId="{42602CBD-AEE4-4217-81DF-F8E7A72BE16C}" type="parTrans" cxnId="{222EF891-765A-45C0-95CC-E5CBE9ED1B81}">
      <dgm:prSet/>
      <dgm:spPr/>
      <dgm:t>
        <a:bodyPr/>
        <a:lstStyle/>
        <a:p>
          <a:endParaRPr lang="uk-UA"/>
        </a:p>
      </dgm:t>
    </dgm:pt>
    <dgm:pt modelId="{1518430C-521D-4470-835A-EB82C11BAD0C}" type="sibTrans" cxnId="{222EF891-765A-45C0-95CC-E5CBE9ED1B81}">
      <dgm:prSet/>
      <dgm:spPr/>
      <dgm:t>
        <a:bodyPr/>
        <a:lstStyle/>
        <a:p>
          <a:endParaRPr lang="uk-UA"/>
        </a:p>
      </dgm:t>
    </dgm:pt>
    <dgm:pt modelId="{F5310BE3-D747-4E96-BD7F-149AE389BD0B}" type="pres">
      <dgm:prSet presAssocID="{42C465E4-07B7-4670-858D-D6AD3F6C4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AE6A53-E470-4067-A420-A7B5D4DE7D2D}" type="pres">
      <dgm:prSet presAssocID="{8E16AEFA-00E5-4CD9-A977-DF9245F2B405}" presName="compNode" presStyleCnt="0"/>
      <dgm:spPr/>
    </dgm:pt>
    <dgm:pt modelId="{B4521682-A227-4C6F-98C9-095450F77C33}" type="pres">
      <dgm:prSet presAssocID="{8E16AEFA-00E5-4CD9-A977-DF9245F2B405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740D46-CDB6-4DC7-98A5-A71301AB28FB}" type="pres">
      <dgm:prSet presAssocID="{8E16AEFA-00E5-4CD9-A977-DF9245F2B405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F67150-5ACF-4EAF-BA23-0F06BF28B7B9}" type="pres">
      <dgm:prSet presAssocID="{F6E52E19-8E9B-4010-A178-9820304962D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E735064-C1E4-456A-A0E6-A55800C9129B}" type="pres">
      <dgm:prSet presAssocID="{EB819C87-77B4-4F22-B330-D5F763FBB444}" presName="compNode" presStyleCnt="0"/>
      <dgm:spPr/>
    </dgm:pt>
    <dgm:pt modelId="{A770DEF3-CC11-4DF2-B41B-9A2C744DA832}" type="pres">
      <dgm:prSet presAssocID="{EB819C87-77B4-4F22-B330-D5F763FBB444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29CF34-3202-4C0B-9605-92D57C265CB9}" type="pres">
      <dgm:prSet presAssocID="{EB819C87-77B4-4F22-B330-D5F763FBB444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2CADA71-87C3-433C-A684-BE8FFFC6CB2E}" type="presOf" srcId="{42C465E4-07B7-4670-858D-D6AD3F6C42B9}" destId="{F5310BE3-D747-4E96-BD7F-149AE389BD0B}" srcOrd="0" destOrd="0" presId="urn:microsoft.com/office/officeart/2005/8/layout/pList1"/>
    <dgm:cxn modelId="{50F2699D-E761-42D4-86E8-2B9990CC7EDA}" srcId="{42C465E4-07B7-4670-858D-D6AD3F6C42B9}" destId="{8E16AEFA-00E5-4CD9-A977-DF9245F2B405}" srcOrd="0" destOrd="0" parTransId="{0C92DF80-AEF4-4A1F-847D-9E4261B7FC50}" sibTransId="{F6E52E19-8E9B-4010-A178-9820304962D7}"/>
    <dgm:cxn modelId="{53B7C7D5-9D92-49B6-9579-BB0BDB8F929C}" type="presOf" srcId="{EB819C87-77B4-4F22-B330-D5F763FBB444}" destId="{5829CF34-3202-4C0B-9605-92D57C265CB9}" srcOrd="0" destOrd="0" presId="urn:microsoft.com/office/officeart/2005/8/layout/pList1"/>
    <dgm:cxn modelId="{3FA4A104-CB73-40B8-BB49-9D8316FA1C3A}" type="presOf" srcId="{8E16AEFA-00E5-4CD9-A977-DF9245F2B405}" destId="{EE740D46-CDB6-4DC7-98A5-A71301AB28FB}" srcOrd="0" destOrd="0" presId="urn:microsoft.com/office/officeart/2005/8/layout/pList1"/>
    <dgm:cxn modelId="{222EF891-765A-45C0-95CC-E5CBE9ED1B81}" srcId="{42C465E4-07B7-4670-858D-D6AD3F6C42B9}" destId="{EB819C87-77B4-4F22-B330-D5F763FBB444}" srcOrd="1" destOrd="0" parTransId="{42602CBD-AEE4-4217-81DF-F8E7A72BE16C}" sibTransId="{1518430C-521D-4470-835A-EB82C11BAD0C}"/>
    <dgm:cxn modelId="{E2B579B5-5A2F-43C7-9665-8E20532B55DC}" type="presOf" srcId="{F6E52E19-8E9B-4010-A178-9820304962D7}" destId="{19F67150-5ACF-4EAF-BA23-0F06BF28B7B9}" srcOrd="0" destOrd="0" presId="urn:microsoft.com/office/officeart/2005/8/layout/pList1"/>
    <dgm:cxn modelId="{F94C13DA-CE14-4D35-BFBD-939872B68582}" type="presParOf" srcId="{F5310BE3-D747-4E96-BD7F-149AE389BD0B}" destId="{E6AE6A53-E470-4067-A420-A7B5D4DE7D2D}" srcOrd="0" destOrd="0" presId="urn:microsoft.com/office/officeart/2005/8/layout/pList1"/>
    <dgm:cxn modelId="{7ABF3A6C-DA97-4CAA-9378-400481A4E311}" type="presParOf" srcId="{E6AE6A53-E470-4067-A420-A7B5D4DE7D2D}" destId="{B4521682-A227-4C6F-98C9-095450F77C33}" srcOrd="0" destOrd="0" presId="urn:microsoft.com/office/officeart/2005/8/layout/pList1"/>
    <dgm:cxn modelId="{BA8B04E9-20FE-4ADE-99CC-15C2A2D4F76E}" type="presParOf" srcId="{E6AE6A53-E470-4067-A420-A7B5D4DE7D2D}" destId="{EE740D46-CDB6-4DC7-98A5-A71301AB28FB}" srcOrd="1" destOrd="0" presId="urn:microsoft.com/office/officeart/2005/8/layout/pList1"/>
    <dgm:cxn modelId="{EF3EF2EB-05E2-4BD6-B92A-06FDF99B70D3}" type="presParOf" srcId="{F5310BE3-D747-4E96-BD7F-149AE389BD0B}" destId="{19F67150-5ACF-4EAF-BA23-0F06BF28B7B9}" srcOrd="1" destOrd="0" presId="urn:microsoft.com/office/officeart/2005/8/layout/pList1"/>
    <dgm:cxn modelId="{30117DCC-C198-45EB-803D-BEC17BE9A4FF}" type="presParOf" srcId="{F5310BE3-D747-4E96-BD7F-149AE389BD0B}" destId="{6E735064-C1E4-456A-A0E6-A55800C9129B}" srcOrd="2" destOrd="0" presId="urn:microsoft.com/office/officeart/2005/8/layout/pList1"/>
    <dgm:cxn modelId="{840C9102-11D3-485F-B65E-084D57B4A769}" type="presParOf" srcId="{6E735064-C1E4-456A-A0E6-A55800C9129B}" destId="{A770DEF3-CC11-4DF2-B41B-9A2C744DA832}" srcOrd="0" destOrd="0" presId="urn:microsoft.com/office/officeart/2005/8/layout/pList1"/>
    <dgm:cxn modelId="{94878809-51C5-49BB-8846-FB4B8F310899}" type="presParOf" srcId="{6E735064-C1E4-456A-A0E6-A55800C9129B}" destId="{5829CF34-3202-4C0B-9605-92D57C265CB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FC020A-BCFE-4FFB-825C-B910826E26EA}">
      <dsp:nvSpPr>
        <dsp:cNvPr id="0" name=""/>
        <dsp:cNvSpPr/>
      </dsp:nvSpPr>
      <dsp:spPr>
        <a:xfrm>
          <a:off x="0" y="2847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E8019-E88B-4D1B-B887-8A53CB0E2E3A}">
      <dsp:nvSpPr>
        <dsp:cNvPr id="0" name=""/>
        <dsp:cNvSpPr/>
      </dsp:nvSpPr>
      <dsp:spPr>
        <a:xfrm>
          <a:off x="411480" y="7814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Arial" pitchFamily="34" charset="0"/>
              <a:cs typeface="Arial" pitchFamily="34" charset="0"/>
            </a:rPr>
            <a:t>попередній</a:t>
          </a:r>
          <a:endParaRPr lang="uk-UA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411480" y="78141"/>
        <a:ext cx="5760720" cy="413280"/>
      </dsp:txXfrm>
    </dsp:sp>
    <dsp:sp modelId="{C0328342-BD50-43A9-96DE-90145BF756F7}">
      <dsp:nvSpPr>
        <dsp:cNvPr id="0" name=""/>
        <dsp:cNvSpPr/>
      </dsp:nvSpPr>
      <dsp:spPr>
        <a:xfrm>
          <a:off x="0" y="9198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A85E5-496B-4DB3-9E6F-899A1066600D}">
      <dsp:nvSpPr>
        <dsp:cNvPr id="0" name=""/>
        <dsp:cNvSpPr/>
      </dsp:nvSpPr>
      <dsp:spPr>
        <a:xfrm>
          <a:off x="411480" y="71318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Arial" pitchFamily="34" charset="0"/>
              <a:cs typeface="Arial" pitchFamily="34" charset="0"/>
            </a:rPr>
            <a:t>поточний</a:t>
          </a:r>
          <a:endParaRPr lang="uk-UA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411480" y="713181"/>
        <a:ext cx="5760720" cy="413280"/>
      </dsp:txXfrm>
    </dsp:sp>
    <dsp:sp modelId="{56D81D0A-9C1E-4DA6-B08B-5010C66A7B03}">
      <dsp:nvSpPr>
        <dsp:cNvPr id="0" name=""/>
        <dsp:cNvSpPr/>
      </dsp:nvSpPr>
      <dsp:spPr>
        <a:xfrm>
          <a:off x="0" y="155486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CACA8-D5FC-4EA3-B9D4-B4EB89F6A29C}">
      <dsp:nvSpPr>
        <dsp:cNvPr id="0" name=""/>
        <dsp:cNvSpPr/>
      </dsp:nvSpPr>
      <dsp:spPr>
        <a:xfrm>
          <a:off x="411480" y="134822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Arial" pitchFamily="34" charset="0"/>
              <a:cs typeface="Arial" pitchFamily="34" charset="0"/>
            </a:rPr>
            <a:t>повторний</a:t>
          </a:r>
          <a:endParaRPr lang="uk-UA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411480" y="1348221"/>
        <a:ext cx="5760720" cy="413280"/>
      </dsp:txXfrm>
    </dsp:sp>
    <dsp:sp modelId="{3ED1EA38-CA03-4073-A2FF-15325AE7FF8D}">
      <dsp:nvSpPr>
        <dsp:cNvPr id="0" name=""/>
        <dsp:cNvSpPr/>
      </dsp:nvSpPr>
      <dsp:spPr>
        <a:xfrm>
          <a:off x="0" y="218990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6120B-0314-4FE9-B17C-7EDDC5B5DCC8}">
      <dsp:nvSpPr>
        <dsp:cNvPr id="0" name=""/>
        <dsp:cNvSpPr/>
      </dsp:nvSpPr>
      <dsp:spPr>
        <a:xfrm>
          <a:off x="411480" y="198326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Arial" pitchFamily="34" charset="0"/>
              <a:cs typeface="Arial" pitchFamily="34" charset="0"/>
            </a:rPr>
            <a:t>тематичний</a:t>
          </a:r>
          <a:endParaRPr lang="uk-UA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411480" y="1983261"/>
        <a:ext cx="5760720" cy="413280"/>
      </dsp:txXfrm>
    </dsp:sp>
    <dsp:sp modelId="{142FAF99-96F4-4540-B8BE-55E08449A086}">
      <dsp:nvSpPr>
        <dsp:cNvPr id="0" name=""/>
        <dsp:cNvSpPr/>
      </dsp:nvSpPr>
      <dsp:spPr>
        <a:xfrm>
          <a:off x="0" y="282494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1A4EA-CEE2-4637-8E8D-5944E4E59EB0}">
      <dsp:nvSpPr>
        <dsp:cNvPr id="0" name=""/>
        <dsp:cNvSpPr/>
      </dsp:nvSpPr>
      <dsp:spPr>
        <a:xfrm>
          <a:off x="411480" y="261830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Arial" pitchFamily="34" charset="0"/>
              <a:cs typeface="Arial" pitchFamily="34" charset="0"/>
            </a:rPr>
            <a:t>періодичний</a:t>
          </a:r>
          <a:endParaRPr lang="uk-UA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411480" y="2618301"/>
        <a:ext cx="5760720" cy="413280"/>
      </dsp:txXfrm>
    </dsp:sp>
    <dsp:sp modelId="{18F17F7D-E3F2-4F2D-8267-41EFBD69E586}">
      <dsp:nvSpPr>
        <dsp:cNvPr id="0" name=""/>
        <dsp:cNvSpPr/>
      </dsp:nvSpPr>
      <dsp:spPr>
        <a:xfrm>
          <a:off x="0" y="34599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ACB4C-EA14-4B09-908A-ACFDF7727326}">
      <dsp:nvSpPr>
        <dsp:cNvPr id="0" name=""/>
        <dsp:cNvSpPr/>
      </dsp:nvSpPr>
      <dsp:spPr>
        <a:xfrm>
          <a:off x="411480" y="325334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Arial" pitchFamily="34" charset="0"/>
              <a:cs typeface="Arial" pitchFamily="34" charset="0"/>
            </a:rPr>
            <a:t>підсумковий</a:t>
          </a:r>
          <a:endParaRPr lang="uk-UA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411480" y="3253341"/>
        <a:ext cx="5760720" cy="413280"/>
      </dsp:txXfrm>
    </dsp:sp>
    <dsp:sp modelId="{F63F44DC-E9C1-4BEA-B472-831D4CF1BBE8}">
      <dsp:nvSpPr>
        <dsp:cNvPr id="0" name=""/>
        <dsp:cNvSpPr/>
      </dsp:nvSpPr>
      <dsp:spPr>
        <a:xfrm>
          <a:off x="0" y="40950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61411-45D4-4813-AA8A-60FC5B96EA41}">
      <dsp:nvSpPr>
        <dsp:cNvPr id="0" name=""/>
        <dsp:cNvSpPr/>
      </dsp:nvSpPr>
      <dsp:spPr>
        <a:xfrm>
          <a:off x="411480" y="388838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Arial" pitchFamily="34" charset="0"/>
              <a:cs typeface="Arial" pitchFamily="34" charset="0"/>
            </a:rPr>
            <a:t>комплексний</a:t>
          </a:r>
          <a:endParaRPr lang="uk-UA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411480" y="3888381"/>
        <a:ext cx="5760720" cy="4132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8245E-C38A-47DD-941D-9D8117BF4D0F}">
      <dsp:nvSpPr>
        <dsp:cNvPr id="0" name=""/>
        <dsp:cNvSpPr/>
      </dsp:nvSpPr>
      <dsp:spPr>
        <a:xfrm>
          <a:off x="0" y="1357788"/>
          <a:ext cx="8280000" cy="1810385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02664-2054-4359-8E08-32EEE6F45EE1}">
      <dsp:nvSpPr>
        <dsp:cNvPr id="0" name=""/>
        <dsp:cNvSpPr/>
      </dsp:nvSpPr>
      <dsp:spPr>
        <a:xfrm>
          <a:off x="3183" y="0"/>
          <a:ext cx="2206897" cy="18103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І рівень – </a:t>
          </a:r>
          <a:r>
            <a:rPr lang="uk-UA" sz="20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початковий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183" y="0"/>
        <a:ext cx="2206897" cy="1810385"/>
      </dsp:txXfrm>
    </dsp:sp>
    <dsp:sp modelId="{00CB61A5-48BB-46AB-9538-81232A3466F4}">
      <dsp:nvSpPr>
        <dsp:cNvPr id="0" name=""/>
        <dsp:cNvSpPr/>
      </dsp:nvSpPr>
      <dsp:spPr>
        <a:xfrm>
          <a:off x="880333" y="2036683"/>
          <a:ext cx="452596" cy="45259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BB6D3-6AF3-4F80-99B2-96DB6AE31028}">
      <dsp:nvSpPr>
        <dsp:cNvPr id="0" name=""/>
        <dsp:cNvSpPr/>
      </dsp:nvSpPr>
      <dsp:spPr>
        <a:xfrm>
          <a:off x="2309399" y="2686050"/>
          <a:ext cx="1559170" cy="18103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ІІ рівень – </a:t>
          </a:r>
          <a:r>
            <a:rPr lang="uk-UA" sz="20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середній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2309399" y="2686050"/>
        <a:ext cx="1559170" cy="1810385"/>
      </dsp:txXfrm>
    </dsp:sp>
    <dsp:sp modelId="{72529C50-FD76-486C-B792-556769E98DFF}">
      <dsp:nvSpPr>
        <dsp:cNvPr id="0" name=""/>
        <dsp:cNvSpPr/>
      </dsp:nvSpPr>
      <dsp:spPr>
        <a:xfrm>
          <a:off x="2841326" y="2036683"/>
          <a:ext cx="452596" cy="452596"/>
        </a:xfrm>
        <a:prstGeom prst="ellips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B9A531-B6A3-4A58-90F0-3E593D7575F8}">
      <dsp:nvSpPr>
        <dsp:cNvPr id="0" name=""/>
        <dsp:cNvSpPr/>
      </dsp:nvSpPr>
      <dsp:spPr>
        <a:xfrm>
          <a:off x="3925168" y="0"/>
          <a:ext cx="1886518" cy="18103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ІІІ рівень – </a:t>
          </a:r>
          <a:r>
            <a:rPr lang="uk-UA" sz="20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достатній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925168" y="0"/>
        <a:ext cx="1886518" cy="1810385"/>
      </dsp:txXfrm>
    </dsp:sp>
    <dsp:sp modelId="{B3F81CFA-EF91-4B7E-AF17-959541696D0B}">
      <dsp:nvSpPr>
        <dsp:cNvPr id="0" name=""/>
        <dsp:cNvSpPr/>
      </dsp:nvSpPr>
      <dsp:spPr>
        <a:xfrm>
          <a:off x="4642129" y="2036683"/>
          <a:ext cx="452596" cy="452596"/>
        </a:xfrm>
        <a:prstGeom prst="ellips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6125A0-DEDB-4CE1-A7DF-DD939B13478E}">
      <dsp:nvSpPr>
        <dsp:cNvPr id="0" name=""/>
        <dsp:cNvSpPr/>
      </dsp:nvSpPr>
      <dsp:spPr>
        <a:xfrm>
          <a:off x="5889645" y="2715577"/>
          <a:ext cx="1559170" cy="18103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IV</a:t>
          </a:r>
          <a:r>
            <a:rPr lang="uk-UA" sz="200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 рівень – </a:t>
          </a:r>
          <a:r>
            <a:rPr lang="uk-UA" sz="20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високий</a:t>
          </a:r>
          <a:endParaRPr lang="uk-UA" sz="2000" b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5889645" y="2715577"/>
        <a:ext cx="1559170" cy="1810385"/>
      </dsp:txXfrm>
    </dsp:sp>
    <dsp:sp modelId="{CE3F5DC4-C174-4C30-9259-55D4D6B9D1DF}">
      <dsp:nvSpPr>
        <dsp:cNvPr id="0" name=""/>
        <dsp:cNvSpPr/>
      </dsp:nvSpPr>
      <dsp:spPr>
        <a:xfrm>
          <a:off x="6442933" y="2036683"/>
          <a:ext cx="452596" cy="452596"/>
        </a:xfrm>
        <a:prstGeom prst="ellips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893D4-2901-4100-B810-377116E9FE2B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Georgia" pitchFamily="18" charset="0"/>
              <a:cs typeface="Arial" pitchFamily="34" charset="0"/>
            </a:rPr>
            <a:t>індивідуальний</a:t>
          </a:r>
          <a:endParaRPr lang="uk-UA" sz="2400" b="0" i="0" kern="1200" dirty="0">
            <a:latin typeface="Georgia" pitchFamily="18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Georgia" pitchFamily="18" charset="0"/>
              <a:cs typeface="Arial" pitchFamily="34" charset="0"/>
            </a:rPr>
            <a:t>груповий</a:t>
          </a:r>
          <a:endParaRPr lang="uk-UA" sz="2400" b="0" i="0" kern="1200" dirty="0">
            <a:latin typeface="Georgia" pitchFamily="18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Georgia" pitchFamily="18" charset="0"/>
              <a:cs typeface="Arial" pitchFamily="34" charset="0"/>
            </a:rPr>
            <a:t>фронтальний</a:t>
          </a:r>
          <a:endParaRPr lang="uk-UA" sz="2400" b="0" i="0" kern="1200" dirty="0">
            <a:latin typeface="Georgia" pitchFamily="18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Georgia" pitchFamily="18" charset="0"/>
              <a:cs typeface="Arial" pitchFamily="34" charset="0"/>
            </a:rPr>
            <a:t>диференційований</a:t>
          </a:r>
          <a:endParaRPr lang="uk-UA" sz="2400" b="0" i="0" kern="1200" dirty="0">
            <a:latin typeface="Georgia" pitchFamily="18" charset="0"/>
            <a:cs typeface="Arial" pitchFamily="34" charset="0"/>
          </a:endParaRPr>
        </a:p>
      </dsp:txBody>
      <dsp:txXfrm>
        <a:off x="3291839" y="552"/>
        <a:ext cx="4937760" cy="2154694"/>
      </dsp:txXfrm>
    </dsp:sp>
    <dsp:sp modelId="{FEBBF99A-49B0-4990-8C8C-76399222EE9C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atin typeface="Georgia" pitchFamily="18" charset="0"/>
              <a:cs typeface="Arial" pitchFamily="34" charset="0"/>
            </a:rPr>
            <a:t>За способом організації</a:t>
          </a:r>
          <a:endParaRPr lang="uk-UA" sz="2800" b="1" i="0" kern="1200" dirty="0">
            <a:latin typeface="Georgia" pitchFamily="18" charset="0"/>
            <a:cs typeface="Arial" pitchFamily="34" charset="0"/>
          </a:endParaRPr>
        </a:p>
      </dsp:txBody>
      <dsp:txXfrm>
        <a:off x="0" y="552"/>
        <a:ext cx="3291840" cy="2154694"/>
      </dsp:txXfrm>
    </dsp:sp>
    <dsp:sp modelId="{9469C75D-D149-44C1-90AA-1D9D20DBCB8F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Georgia" pitchFamily="18" charset="0"/>
              <a:cs typeface="Arial" pitchFamily="34" charset="0"/>
            </a:rPr>
            <a:t>усний</a:t>
          </a:r>
          <a:endParaRPr lang="uk-UA" sz="2400" b="0" i="0" kern="1200" dirty="0">
            <a:latin typeface="Georgia" pitchFamily="18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Georgia" pitchFamily="18" charset="0"/>
              <a:cs typeface="Arial" pitchFamily="34" charset="0"/>
            </a:rPr>
            <a:t>письмовий</a:t>
          </a:r>
          <a:endParaRPr lang="uk-UA" sz="2400" b="0" i="0" kern="1200" dirty="0">
            <a:latin typeface="Georgia" pitchFamily="18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Georgia" pitchFamily="18" charset="0"/>
              <a:cs typeface="Arial" pitchFamily="34" charset="0"/>
            </a:rPr>
            <a:t>експериментальний</a:t>
          </a:r>
          <a:endParaRPr lang="uk-UA" sz="2400" b="0" i="0" kern="1200" dirty="0">
            <a:latin typeface="Georgia" pitchFamily="18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Georgia" pitchFamily="18" charset="0"/>
              <a:cs typeface="Arial" pitchFamily="34" charset="0"/>
            </a:rPr>
            <a:t>програмований</a:t>
          </a:r>
          <a:endParaRPr lang="uk-UA" sz="2400" b="0" i="0" kern="1200" dirty="0">
            <a:latin typeface="Georgia" pitchFamily="18" charset="0"/>
            <a:cs typeface="Arial" pitchFamily="34" charset="0"/>
          </a:endParaRPr>
        </a:p>
      </dsp:txBody>
      <dsp:txXfrm>
        <a:off x="3291839" y="2370716"/>
        <a:ext cx="4937760" cy="2154694"/>
      </dsp:txXfrm>
    </dsp:sp>
    <dsp:sp modelId="{0A535A6E-9B02-4D2E-9CE0-B5ECCBA05C68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atin typeface="Georgia" pitchFamily="18" charset="0"/>
              <a:cs typeface="Arial" pitchFamily="34" charset="0"/>
            </a:rPr>
            <a:t>За способом подання інформації</a:t>
          </a:r>
          <a:endParaRPr lang="uk-UA" sz="2800" b="1" i="0" kern="1200" dirty="0">
            <a:latin typeface="Georgia" pitchFamily="18" charset="0"/>
            <a:cs typeface="Arial" pitchFamily="34" charset="0"/>
          </a:endParaRPr>
        </a:p>
      </dsp:txBody>
      <dsp:txXfrm>
        <a:off x="0" y="2370716"/>
        <a:ext cx="3291840" cy="21546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847CD-9ED5-44CA-8D77-E6DB2194E9B9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E8E3F6-A4F4-417C-92D8-EB96E368F966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657104-6F54-4532-9009-5666B1795343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Georgia" pitchFamily="18" charset="0"/>
              <a:cs typeface="Arial" pitchFamily="34" charset="0"/>
            </a:rPr>
            <a:t>перевага</a:t>
          </a:r>
          <a:endParaRPr lang="uk-UA" sz="3200" b="1" i="0" kern="1200" dirty="0">
            <a:latin typeface="Georgia" pitchFamily="18" charset="0"/>
            <a:cs typeface="Arial" pitchFamily="34" charset="0"/>
          </a:endParaRPr>
        </a:p>
      </dsp:txBody>
      <dsp:txXfrm>
        <a:off x="4361687" y="0"/>
        <a:ext cx="2633472" cy="1900904"/>
      </dsp:txXfrm>
    </dsp:sp>
    <dsp:sp modelId="{02325F33-C669-40E1-BFF4-0CC8AB62705B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A22A0-07E7-496E-934D-FE3B27F94152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Georgia" pitchFamily="18" charset="0"/>
              <a:cs typeface="Arial" pitchFamily="34" charset="0"/>
            </a:rPr>
            <a:t>недолік</a:t>
          </a:r>
          <a:endParaRPr lang="uk-UA" sz="3200" b="1" i="0" kern="1200" dirty="0">
            <a:latin typeface="Georgia" pitchFamily="18" charset="0"/>
            <a:cs typeface="Arial" pitchFamily="34" charset="0"/>
          </a:endParaRPr>
        </a:p>
      </dsp:txBody>
      <dsp:txXfrm>
        <a:off x="1234440" y="2625058"/>
        <a:ext cx="2633472" cy="19009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335522-C241-43EA-901D-8354BECE3C77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B1A23-8C14-495B-B435-F5522CACDF9F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Georgia" pitchFamily="18" charset="0"/>
              <a:cs typeface="Arial" pitchFamily="34" charset="0"/>
            </a:rPr>
            <a:t>перевага</a:t>
          </a:r>
          <a:endParaRPr lang="uk-UA" sz="3200" b="1" i="0" kern="1200" dirty="0">
            <a:latin typeface="Georgia" pitchFamily="18" charset="0"/>
            <a:cs typeface="Arial" pitchFamily="34" charset="0"/>
          </a:endParaRPr>
        </a:p>
      </dsp:txBody>
      <dsp:txXfrm>
        <a:off x="2801767" y="0"/>
        <a:ext cx="4608576" cy="2172462"/>
      </dsp:txXfrm>
    </dsp:sp>
    <dsp:sp modelId="{42A9F196-5664-45B3-8277-C5571E24B3BD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23DE29-FE6D-47ED-BE22-74FA4D777AB2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Georgia" pitchFamily="18" charset="0"/>
              <a:cs typeface="Arial" pitchFamily="34" charset="0"/>
            </a:rPr>
            <a:t>недолік</a:t>
          </a:r>
          <a:endParaRPr lang="uk-UA" sz="3200" b="1" i="0" kern="1200" dirty="0">
            <a:latin typeface="Georgia" pitchFamily="18" charset="0"/>
            <a:cs typeface="Arial" pitchFamily="34" charset="0"/>
          </a:endParaRPr>
        </a:p>
      </dsp:txBody>
      <dsp:txXfrm>
        <a:off x="3616497" y="2353500"/>
        <a:ext cx="4608576" cy="21724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1CE8E2-04CB-4FA0-9E11-2882F885A20D}">
      <dsp:nvSpPr>
        <dsp:cNvPr id="0" name=""/>
        <dsp:cNvSpPr/>
      </dsp:nvSpPr>
      <dsp:spPr>
        <a:xfrm>
          <a:off x="708181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E1EF03-42A0-432A-B2AB-4EC67CC433A3}">
      <dsp:nvSpPr>
        <dsp:cNvPr id="0" name=""/>
        <dsp:cNvSpPr/>
      </dsp:nvSpPr>
      <dsp:spPr>
        <a:xfrm>
          <a:off x="708181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Тести з хімії</a:t>
          </a:r>
          <a:endParaRPr lang="ru-RU" sz="1600" i="0" kern="1200" dirty="0">
            <a:latin typeface="Georgia" pitchFamily="18" charset="0"/>
          </a:endParaRPr>
        </a:p>
      </dsp:txBody>
      <dsp:txXfrm>
        <a:off x="708181" y="1404789"/>
        <a:ext cx="2038460" cy="756268"/>
      </dsp:txXfrm>
    </dsp:sp>
    <dsp:sp modelId="{E8C19D91-B39B-420C-BFA5-5821FE73BFED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E7FC54-9222-4456-9720-16B48789A964}">
      <dsp:nvSpPr>
        <dsp:cNvPr id="0" name=""/>
        <dsp:cNvSpPr/>
      </dsp:nvSpPr>
      <dsp:spPr>
        <a:xfrm>
          <a:off x="5337958" y="1540766"/>
          <a:ext cx="2328452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Звіти з виконання лабораторних і практичних робіт</a:t>
          </a:r>
          <a:endParaRPr lang="ru-RU" sz="1600" i="0" kern="1200" dirty="0">
            <a:latin typeface="Georgia" pitchFamily="18" charset="0"/>
          </a:endParaRPr>
        </a:p>
      </dsp:txBody>
      <dsp:txXfrm>
        <a:off x="5337958" y="1540766"/>
        <a:ext cx="2328452" cy="756268"/>
      </dsp:txXfrm>
    </dsp:sp>
    <dsp:sp modelId="{627AE051-101C-4675-A704-C49D9603481D}">
      <dsp:nvSpPr>
        <dsp:cNvPr id="0" name=""/>
        <dsp:cNvSpPr/>
      </dsp:nvSpPr>
      <dsp:spPr>
        <a:xfrm>
          <a:off x="5555934" y="286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858CA-B272-4201-806F-7930C6D4DF67}">
      <dsp:nvSpPr>
        <dsp:cNvPr id="0" name=""/>
        <dsp:cNvSpPr/>
      </dsp:nvSpPr>
      <dsp:spPr>
        <a:xfrm>
          <a:off x="2912682" y="1468762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Звіти з екскурсії </a:t>
          </a:r>
          <a:endParaRPr lang="ru-RU" sz="1600" i="0" kern="1200" dirty="0">
            <a:latin typeface="Georgia" pitchFamily="18" charset="0"/>
          </a:endParaRPr>
        </a:p>
      </dsp:txBody>
      <dsp:txXfrm>
        <a:off x="2912682" y="1468762"/>
        <a:ext cx="2038460" cy="756268"/>
      </dsp:txXfrm>
    </dsp:sp>
    <dsp:sp modelId="{0CF5AC8B-97DB-43EA-BC24-B42AFC12FA35}">
      <dsp:nvSpPr>
        <dsp:cNvPr id="0" name=""/>
        <dsp:cNvSpPr/>
      </dsp:nvSpPr>
      <dsp:spPr>
        <a:xfrm>
          <a:off x="1974373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81164D-6E2F-4381-9F2E-B77272BCD277}">
      <dsp:nvSpPr>
        <dsp:cNvPr id="0" name=""/>
        <dsp:cNvSpPr/>
      </dsp:nvSpPr>
      <dsp:spPr>
        <a:xfrm>
          <a:off x="1974373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Короткочасна контрольна робота </a:t>
          </a:r>
          <a:endParaRPr lang="ru-RU" sz="1600" i="0" kern="1200" dirty="0">
            <a:latin typeface="Georgia" pitchFamily="18" charset="0"/>
          </a:endParaRPr>
        </a:p>
      </dsp:txBody>
      <dsp:txXfrm>
        <a:off x="1974373" y="3769404"/>
        <a:ext cx="2038460" cy="756268"/>
      </dsp:txXfrm>
    </dsp:sp>
    <dsp:sp modelId="{FF37EE6A-99ED-42A4-AE9D-1D6305BB5298}">
      <dsp:nvSpPr>
        <dsp:cNvPr id="0" name=""/>
        <dsp:cNvSpPr/>
      </dsp:nvSpPr>
      <dsp:spPr>
        <a:xfrm>
          <a:off x="4216765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9221B-F3EF-4042-A2C8-F71F68644918}">
      <dsp:nvSpPr>
        <dsp:cNvPr id="0" name=""/>
        <dsp:cNvSpPr/>
      </dsp:nvSpPr>
      <dsp:spPr>
        <a:xfrm>
          <a:off x="4216765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Тривала контрольна робота</a:t>
          </a:r>
          <a:endParaRPr lang="ru-RU" sz="1600" i="0" kern="1200" dirty="0">
            <a:latin typeface="Georgia" pitchFamily="18" charset="0"/>
          </a:endParaRPr>
        </a:p>
      </dsp:txBody>
      <dsp:txXfrm>
        <a:off x="4216765" y="3769404"/>
        <a:ext cx="2038460" cy="7562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35470-DE59-4798-B9CF-4F172698BFFA}">
      <dsp:nvSpPr>
        <dsp:cNvPr id="0" name=""/>
        <dsp:cNvSpPr/>
      </dsp:nvSpPr>
      <dsp:spPr>
        <a:xfrm>
          <a:off x="2381052" y="12326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24951" y="1275649"/>
        <a:ext cx="27284" cy="5462"/>
      </dsp:txXfrm>
    </dsp:sp>
    <dsp:sp modelId="{F8E2A954-EB8B-4F81-BED1-803866C0DB6D}">
      <dsp:nvSpPr>
        <dsp:cNvPr id="0" name=""/>
        <dsp:cNvSpPr/>
      </dsp:nvSpPr>
      <dsp:spPr>
        <a:xfrm>
          <a:off x="10321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latin typeface="Georgia" pitchFamily="18" charset="0"/>
              <a:cs typeface="Arial" pitchFamily="34" charset="0"/>
            </a:rPr>
            <a:t>знання</a:t>
          </a:r>
          <a:endParaRPr lang="uk-UA" sz="24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10321" y="566621"/>
        <a:ext cx="2372531" cy="1423518"/>
      </dsp:txXfrm>
    </dsp:sp>
    <dsp:sp modelId="{B69D0E81-B3AD-493B-BD1A-BB4123C688F7}">
      <dsp:nvSpPr>
        <dsp:cNvPr id="0" name=""/>
        <dsp:cNvSpPr/>
      </dsp:nvSpPr>
      <dsp:spPr>
        <a:xfrm>
          <a:off x="5299265" y="12326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25037"/>
              <a:satOff val="-2309"/>
              <a:lumOff val="107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43164" y="1275649"/>
        <a:ext cx="27284" cy="5462"/>
      </dsp:txXfrm>
    </dsp:sp>
    <dsp:sp modelId="{065FB4D6-98D4-4932-A10E-425AAD6E0C6B}">
      <dsp:nvSpPr>
        <dsp:cNvPr id="0" name=""/>
        <dsp:cNvSpPr/>
      </dsp:nvSpPr>
      <dsp:spPr>
        <a:xfrm>
          <a:off x="2928534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smtClean="0">
              <a:latin typeface="Georgia" pitchFamily="18" charset="0"/>
              <a:cs typeface="Arial" pitchFamily="34" charset="0"/>
            </a:rPr>
            <a:t>уміння</a:t>
          </a:r>
          <a:endParaRPr lang="uk-UA" sz="24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2928534" y="566621"/>
        <a:ext cx="2372531" cy="1423518"/>
      </dsp:txXfrm>
    </dsp:sp>
    <dsp:sp modelId="{88760D9F-3B9B-4A6A-B30A-E0736A194E08}">
      <dsp:nvSpPr>
        <dsp:cNvPr id="0" name=""/>
        <dsp:cNvSpPr/>
      </dsp:nvSpPr>
      <dsp:spPr>
        <a:xfrm>
          <a:off x="1642646" y="1988340"/>
          <a:ext cx="5390367" cy="515082"/>
        </a:xfrm>
        <a:custGeom>
          <a:avLst/>
          <a:gdLst/>
          <a:ahLst/>
          <a:cxnLst/>
          <a:rect l="0" t="0" r="0" b="0"/>
          <a:pathLst>
            <a:path>
              <a:moveTo>
                <a:pt x="5390367" y="0"/>
              </a:moveTo>
              <a:lnTo>
                <a:pt x="5390367" y="274641"/>
              </a:lnTo>
              <a:lnTo>
                <a:pt x="0" y="274641"/>
              </a:lnTo>
              <a:lnTo>
                <a:pt x="0" y="515082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50074"/>
              <a:satOff val="-4618"/>
              <a:lumOff val="214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202381" y="2243150"/>
        <a:ext cx="270895" cy="5462"/>
      </dsp:txXfrm>
    </dsp:sp>
    <dsp:sp modelId="{065015AD-737E-4FA1-A7A4-1D767D78C481}">
      <dsp:nvSpPr>
        <dsp:cNvPr id="0" name=""/>
        <dsp:cNvSpPr/>
      </dsp:nvSpPr>
      <dsp:spPr>
        <a:xfrm>
          <a:off x="5846747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latin typeface="Georgia" pitchFamily="18" charset="0"/>
              <a:cs typeface="Arial" pitchFamily="34" charset="0"/>
            </a:rPr>
            <a:t>навички</a:t>
          </a:r>
          <a:endParaRPr lang="uk-UA" sz="24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5846747" y="566621"/>
        <a:ext cx="2372531" cy="1423518"/>
      </dsp:txXfrm>
    </dsp:sp>
    <dsp:sp modelId="{CEAB7502-3265-4F7E-A6E7-AC0EAF9BF1BB}">
      <dsp:nvSpPr>
        <dsp:cNvPr id="0" name=""/>
        <dsp:cNvSpPr/>
      </dsp:nvSpPr>
      <dsp:spPr>
        <a:xfrm>
          <a:off x="3273171" y="32018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517070" y="3244850"/>
        <a:ext cx="27284" cy="5462"/>
      </dsp:txXfrm>
    </dsp:sp>
    <dsp:sp modelId="{2AE30EE3-B2E5-4C8B-B643-EBB5A0988217}">
      <dsp:nvSpPr>
        <dsp:cNvPr id="0" name=""/>
        <dsp:cNvSpPr/>
      </dsp:nvSpPr>
      <dsp:spPr>
        <a:xfrm>
          <a:off x="10321" y="2535822"/>
          <a:ext cx="3264650" cy="14235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latin typeface="Georgia" pitchFamily="18" charset="0"/>
              <a:cs typeface="Arial" pitchFamily="34" charset="0"/>
            </a:rPr>
            <a:t>компетентності</a:t>
          </a:r>
          <a:endParaRPr lang="uk-UA" sz="24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10321" y="2535822"/>
        <a:ext cx="3264650" cy="1423518"/>
      </dsp:txXfrm>
    </dsp:sp>
    <dsp:sp modelId="{BFBB1F5E-1217-477C-AED9-AFC726505E97}">
      <dsp:nvSpPr>
        <dsp:cNvPr id="0" name=""/>
        <dsp:cNvSpPr/>
      </dsp:nvSpPr>
      <dsp:spPr>
        <a:xfrm>
          <a:off x="3820653" y="2535822"/>
          <a:ext cx="4229914" cy="14235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latin typeface="Georgia" pitchFamily="18" charset="0"/>
              <a:cs typeface="Arial" pitchFamily="34" charset="0"/>
            </a:rPr>
            <a:t>оволодіння метапредметними уміннями</a:t>
          </a:r>
          <a:endParaRPr lang="uk-UA" sz="24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3820653" y="2535822"/>
        <a:ext cx="4229914" cy="14235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AE1443-2836-493C-8F5D-83A7FCABA98A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u="none" kern="1200" dirty="0" smtClean="0">
              <a:latin typeface="Georgia" pitchFamily="18" charset="0"/>
              <a:cs typeface="Arial" pitchFamily="34" charset="0"/>
            </a:rPr>
            <a:t>Творчий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u="none" kern="1200" dirty="0" smtClean="0">
              <a:latin typeface="Georgia" pitchFamily="18" charset="0"/>
              <a:cs typeface="Arial" pitchFamily="34" charset="0"/>
            </a:rPr>
            <a:t>рівень</a:t>
          </a:r>
          <a:endParaRPr lang="uk-UA" sz="2800" b="0" i="0" u="none" kern="1200" dirty="0">
            <a:latin typeface="Georgia" pitchFamily="18" charset="0"/>
            <a:cs typeface="Arial" pitchFamily="34" charset="0"/>
          </a:endParaRPr>
        </a:p>
      </dsp:txBody>
      <dsp:txXfrm>
        <a:off x="2743200" y="0"/>
        <a:ext cx="2743199" cy="1508654"/>
      </dsp:txXfrm>
    </dsp:sp>
    <dsp:sp modelId="{E6C2866A-CDED-427C-872E-2DCF2B85BE55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u="none" kern="1200" dirty="0" smtClean="0">
              <a:latin typeface="Georgia" pitchFamily="18" charset="0"/>
              <a:cs typeface="Arial" pitchFamily="34" charset="0"/>
            </a:rPr>
            <a:t>Продуктивний рівень</a:t>
          </a:r>
          <a:endParaRPr lang="uk-UA" sz="2800" b="0" i="0" u="none" kern="1200" dirty="0">
            <a:latin typeface="Georgia" pitchFamily="18" charset="0"/>
            <a:cs typeface="Arial" pitchFamily="34" charset="0"/>
          </a:endParaRPr>
        </a:p>
      </dsp:txBody>
      <dsp:txXfrm>
        <a:off x="2331720" y="1508654"/>
        <a:ext cx="3566160" cy="1508654"/>
      </dsp:txXfrm>
    </dsp:sp>
    <dsp:sp modelId="{4C1609B5-A104-4D0F-A4A8-14D323F55691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u="none" kern="1200" dirty="0" smtClean="0">
              <a:latin typeface="Georgia" pitchFamily="18" charset="0"/>
              <a:cs typeface="Arial" pitchFamily="34" charset="0"/>
            </a:rPr>
            <a:t>Репродуктивний рівень</a:t>
          </a:r>
          <a:endParaRPr lang="uk-UA" sz="2800" b="0" i="0" u="none" kern="1200" dirty="0">
            <a:latin typeface="Georgia" pitchFamily="18" charset="0"/>
            <a:cs typeface="Arial" pitchFamily="34" charset="0"/>
          </a:endParaRPr>
        </a:p>
      </dsp:txBody>
      <dsp:txXfrm>
        <a:off x="1440179" y="3017308"/>
        <a:ext cx="5349240" cy="15086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47D827-B20B-4ACA-838C-C780C6654FF9}">
      <dsp:nvSpPr>
        <dsp:cNvPr id="0" name=""/>
        <dsp:cNvSpPr/>
      </dsp:nvSpPr>
      <dsp:spPr>
        <a:xfrm>
          <a:off x="898360" y="1131490"/>
          <a:ext cx="3394472" cy="3394472"/>
        </a:xfrm>
        <a:prstGeom prst="ellipse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-5000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-5000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-5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017598-A808-4013-83BC-396A2EB7E961}">
      <dsp:nvSpPr>
        <dsp:cNvPr id="0" name=""/>
        <dsp:cNvSpPr/>
      </dsp:nvSpPr>
      <dsp:spPr>
        <a:xfrm>
          <a:off x="2029851" y="2262981"/>
          <a:ext cx="1131490" cy="1131490"/>
        </a:xfrm>
        <a:prstGeom prst="ellipse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2B3029-6BC9-44BC-8CF6-B8AF47B3AF63}">
      <dsp:nvSpPr>
        <dsp:cNvPr id="0" name=""/>
        <dsp:cNvSpPr/>
      </dsp:nvSpPr>
      <dsp:spPr>
        <a:xfrm>
          <a:off x="4900610" y="42855"/>
          <a:ext cx="3248085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kern="1200" dirty="0" smtClean="0">
              <a:latin typeface="Georgia" pitchFamily="18" charset="0"/>
              <a:cs typeface="Arial" pitchFamily="34" charset="0"/>
            </a:rPr>
            <a:t>бал</a:t>
          </a:r>
          <a:r>
            <a:rPr lang="uk-UA" sz="2000" i="0" kern="1200" dirty="0" smtClean="0">
              <a:latin typeface="Georgia" pitchFamily="18" charset="0"/>
              <a:cs typeface="Arial" pitchFamily="34" charset="0"/>
            </a:rPr>
            <a:t>, тобто цифрову або іншу символічну форму вираження та фіксації оцінювання успішності</a:t>
          </a:r>
          <a:endParaRPr lang="uk-UA" sz="2000" i="0" kern="1200" dirty="0">
            <a:latin typeface="Georgia" pitchFamily="18" charset="0"/>
            <a:cs typeface="Arial" pitchFamily="34" charset="0"/>
          </a:endParaRPr>
        </a:p>
      </dsp:txBody>
      <dsp:txXfrm>
        <a:off x="4900610" y="42855"/>
        <a:ext cx="3248085" cy="1414363"/>
      </dsp:txXfrm>
    </dsp:sp>
    <dsp:sp modelId="{8937A380-D9B1-4330-8471-2ADE2C461AAA}">
      <dsp:nvSpPr>
        <dsp:cNvPr id="0" name=""/>
        <dsp:cNvSpPr/>
      </dsp:nvSpPr>
      <dsp:spPr>
        <a:xfrm>
          <a:off x="4434269" y="70718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BEEED-F0A7-435A-8DBB-C5F9B9458EA5}">
      <dsp:nvSpPr>
        <dsp:cNvPr id="0" name=""/>
        <dsp:cNvSpPr/>
      </dsp:nvSpPr>
      <dsp:spPr>
        <a:xfrm rot="5400000">
          <a:off x="2452887" y="848759"/>
          <a:ext cx="2122676" cy="183725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788BA-6D9B-48FA-B92E-F80E092C574E}">
      <dsp:nvSpPr>
        <dsp:cNvPr id="0" name=""/>
        <dsp:cNvSpPr/>
      </dsp:nvSpPr>
      <dsp:spPr>
        <a:xfrm>
          <a:off x="4972064" y="1757360"/>
          <a:ext cx="2697366" cy="2128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kern="1200" dirty="0" smtClean="0">
              <a:latin typeface="Georgia" pitchFamily="18" charset="0"/>
              <a:cs typeface="Arial" pitchFamily="34" charset="0"/>
            </a:rPr>
            <a:t>оцінні судження </a:t>
          </a:r>
          <a:r>
            <a:rPr lang="uk-UA" sz="2000" i="0" kern="1200" dirty="0" smtClean="0">
              <a:latin typeface="Georgia" pitchFamily="18" charset="0"/>
              <a:cs typeface="Arial" pitchFamily="34" charset="0"/>
            </a:rPr>
            <a:t>– коротку характеристику результатів учіння, їх позитивних моментів і недоліків та емоційне ставлення</a:t>
          </a:r>
          <a:endParaRPr lang="uk-UA" sz="2000" i="0" kern="1200" dirty="0">
            <a:latin typeface="Georgia" pitchFamily="18" charset="0"/>
            <a:cs typeface="Arial" pitchFamily="34" charset="0"/>
          </a:endParaRPr>
        </a:p>
      </dsp:txBody>
      <dsp:txXfrm>
        <a:off x="4972064" y="1757360"/>
        <a:ext cx="2697366" cy="2128758"/>
      </dsp:txXfrm>
    </dsp:sp>
    <dsp:sp modelId="{C263CB50-E253-4622-8D1E-A7109B1C9F45}">
      <dsp:nvSpPr>
        <dsp:cNvPr id="0" name=""/>
        <dsp:cNvSpPr/>
      </dsp:nvSpPr>
      <dsp:spPr>
        <a:xfrm>
          <a:off x="4434269" y="2121545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4B5A5-4472-4500-8E21-2E2167F52712}">
      <dsp:nvSpPr>
        <dsp:cNvPr id="0" name=""/>
        <dsp:cNvSpPr/>
      </dsp:nvSpPr>
      <dsp:spPr>
        <a:xfrm rot="5400000">
          <a:off x="3176504" y="2353104"/>
          <a:ext cx="1485873" cy="102682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21682-A227-4C6F-98C9-095450F77C33}">
      <dsp:nvSpPr>
        <dsp:cNvPr id="0" name=""/>
        <dsp:cNvSpPr/>
      </dsp:nvSpPr>
      <dsp:spPr>
        <a:xfrm>
          <a:off x="2650" y="18736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40D46-CDB6-4DC7-98A5-A71301AB28FB}">
      <dsp:nvSpPr>
        <dsp:cNvPr id="0" name=""/>
        <dsp:cNvSpPr/>
      </dsp:nvSpPr>
      <dsp:spPr>
        <a:xfrm>
          <a:off x="2650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u="none" kern="1200" baseline="0" dirty="0" smtClean="0">
              <a:latin typeface="Georgia" pitchFamily="18" charset="0"/>
              <a:cs typeface="Arial" pitchFamily="34" charset="0"/>
            </a:rPr>
            <a:t>офіційної оцінки</a:t>
          </a:r>
          <a:endParaRPr lang="uk-UA" sz="2800" i="0" u="none" kern="1200" baseline="0" dirty="0">
            <a:latin typeface="Georgia" pitchFamily="18" charset="0"/>
            <a:cs typeface="Arial" pitchFamily="34" charset="0"/>
          </a:endParaRPr>
        </a:p>
      </dsp:txBody>
      <dsp:txXfrm>
        <a:off x="2650" y="2885666"/>
        <a:ext cx="3916254" cy="1452930"/>
      </dsp:txXfrm>
    </dsp:sp>
    <dsp:sp modelId="{A770DEF3-CC11-4DF2-B41B-9A2C744DA832}">
      <dsp:nvSpPr>
        <dsp:cNvPr id="0" name=""/>
        <dsp:cNvSpPr/>
      </dsp:nvSpPr>
      <dsp:spPr>
        <a:xfrm>
          <a:off x="4310695" y="18736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29CF34-3202-4C0B-9605-92D57C265CB9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u="none" kern="1200" baseline="0" dirty="0" smtClean="0">
              <a:latin typeface="Georgia" pitchFamily="18" charset="0"/>
              <a:cs typeface="Arial" pitchFamily="34" charset="0"/>
            </a:rPr>
            <a:t>вербальної оцінки</a:t>
          </a:r>
          <a:endParaRPr lang="uk-UA" sz="2800" i="0" u="none" kern="1200" baseline="0" dirty="0">
            <a:latin typeface="Georgia" pitchFamily="18" charset="0"/>
            <a:cs typeface="Arial" pitchFamily="34" charset="0"/>
          </a:endParaRPr>
        </a:p>
      </dsp:txBody>
      <dsp:txXfrm>
        <a:off x="4310695" y="2885666"/>
        <a:ext cx="3916254" cy="145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C3F9-55A8-4B76-9666-77CC8CCECAE0}" type="datetimeFigureOut">
              <a:rPr lang="ru-RU" smtClean="0"/>
              <a:pPr/>
              <a:t>04.03.2021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D978-0031-4D8B-9618-20E0CB107E7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atin typeface="Georgia" pitchFamily="18" charset="0"/>
                <a:cs typeface="Arial" pitchFamily="34" charset="0"/>
              </a:rPr>
              <a:t>КОНТРОЛЬ НАВЧАЛЬНИХ ДОСЯГНЕНЬ УЧНІВ З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ХІМІЇ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15328" cy="116205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  <a:cs typeface="Arial" pitchFamily="34" charset="0"/>
              </a:rPr>
              <a:t>Вимоги до контролю та оцінювання навчальних досягнень учнів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OWZFEF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357430"/>
            <a:ext cx="3786214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86059"/>
            <a:ext cx="3008313" cy="2571768"/>
          </a:xfrm>
        </p:spPr>
        <p:txBody>
          <a:bodyPr anchor="ctr">
            <a:normAutofit/>
          </a:bodyPr>
          <a:lstStyle/>
          <a:p>
            <a:pPr algn="ctr"/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ЄДНІСТЬ ВИМОГ</a:t>
            </a:r>
            <a:endParaRPr lang="uk-UA" sz="24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15328" cy="116205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  <a:cs typeface="Arial" pitchFamily="34" charset="0"/>
              </a:rPr>
              <a:t>Вимоги до контролю та оцінювання навчальних досягнень учнів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214554"/>
            <a:ext cx="393383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497"/>
            <a:ext cx="3826768" cy="2428891"/>
          </a:xfrm>
        </p:spPr>
        <p:txBody>
          <a:bodyPr anchor="ctr">
            <a:normAutofit/>
          </a:bodyPr>
          <a:lstStyle/>
          <a:p>
            <a:pPr algn="ctr"/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ДОБРОЗИЧЛИВІСТЬ</a:t>
            </a:r>
            <a:endParaRPr lang="uk-UA" sz="24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Види</a:t>
            </a:r>
            <a:r>
              <a:rPr lang="uk-UA" sz="32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контролю навчання учнів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Форми</a:t>
            </a:r>
            <a:r>
              <a:rPr lang="uk-UA" sz="3200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контролю</a:t>
            </a:r>
            <a:r>
              <a:rPr lang="uk-UA" sz="3800" i="1" dirty="0">
                <a:latin typeface="Arial" pitchFamily="34" charset="0"/>
                <a:cs typeface="Arial" pitchFamily="34" charset="0"/>
              </a:rPr>
              <a:t> </a:t>
            </a:r>
            <a:endParaRPr lang="uk-UA" sz="3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Рефлексія (самоконтроль) 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W72AAK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28802"/>
            <a:ext cx="521497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Усні методи контролю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знань учнів з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images5ZS7BEP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5572163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Індивідуальне усне опитування 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images6HKA72D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289" y="1785926"/>
            <a:ext cx="515429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Методика проведення індивідуального усного опитування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88840"/>
            <a:ext cx="8472518" cy="3894421"/>
          </a:xfrm>
        </p:spPr>
        <p:txBody>
          <a:bodyPr anchor="ctr">
            <a:normAutofit fontScale="32500" lnSpcReduction="20000"/>
          </a:bodyPr>
          <a:lstStyle/>
          <a:p>
            <a:pPr marL="269875" indent="-2698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7400" i="1" dirty="0">
                <a:latin typeface="Arial" pitchFamily="34" charset="0"/>
                <a:cs typeface="Arial" pitchFamily="34" charset="0"/>
              </a:rPr>
              <a:t>Вчитель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ставить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7400" b="1" i="1" dirty="0" smtClean="0">
                <a:latin typeface="Arial" pitchFamily="34" charset="0"/>
                <a:cs typeface="Arial" pitchFamily="34" charset="0"/>
              </a:rPr>
              <a:t>запитання</a:t>
            </a:r>
            <a:r>
              <a:rPr lang="uk-UA" sz="7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до всього класу (!)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, вичікує декілька секунд, надаючи учням час для його обмірковування і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називає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ім’я і прізвище учня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, який буде давати відповідь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біля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дошки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 на оцінку.</a:t>
            </a:r>
            <a:endParaRPr lang="ru-RU" sz="7400" i="1" dirty="0">
              <a:latin typeface="Arial" pitchFamily="34" charset="0"/>
              <a:cs typeface="Arial" pitchFamily="34" charset="0"/>
            </a:endParaRPr>
          </a:p>
          <a:p>
            <a:pPr marL="269875" lvl="0" indent="-2698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7400" i="1" dirty="0">
                <a:latin typeface="Arial" pitchFamily="34" charset="0"/>
                <a:cs typeface="Arial" pitchFamily="34" charset="0"/>
              </a:rPr>
              <a:t>Питання формулюються вчителем </a:t>
            </a:r>
            <a:r>
              <a:rPr lang="uk-UA" sz="7400" b="1" i="1" dirty="0" smtClean="0">
                <a:latin typeface="Arial" pitchFamily="34" charset="0"/>
                <a:cs typeface="Arial" pitchFamily="34" charset="0"/>
              </a:rPr>
              <a:t>для повної розгорнутої відповіді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учня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.</a:t>
            </a:r>
            <a:endParaRPr lang="ru-RU" sz="7400" i="1" dirty="0">
              <a:latin typeface="Arial" pitchFamily="34" charset="0"/>
              <a:cs typeface="Arial" pitchFamily="34" charset="0"/>
            </a:endParaRPr>
          </a:p>
          <a:p>
            <a:pPr marL="269875" lvl="0" indent="-2698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7400" i="1" dirty="0">
                <a:latin typeface="Arial" pitchFamily="34" charset="0"/>
                <a:cs typeface="Arial" pitchFamily="34" charset="0"/>
              </a:rPr>
              <a:t>Відповідь учня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обов’язково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 має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супроводжуватися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 використанням </a:t>
            </a:r>
            <a:r>
              <a:rPr lang="uk-UA" sz="7400" b="1" i="1" dirty="0">
                <a:latin typeface="Arial" pitchFamily="34" charset="0"/>
                <a:cs typeface="Arial" pitchFamily="34" charset="0"/>
              </a:rPr>
              <a:t>наочності</a:t>
            </a:r>
            <a:r>
              <a:rPr lang="uk-UA" sz="7400" i="1" dirty="0">
                <a:latin typeface="Arial" pitchFamily="34" charset="0"/>
                <a:cs typeface="Arial" pitchFamily="34" charset="0"/>
              </a:rPr>
              <a:t>.</a:t>
            </a:r>
            <a:endParaRPr lang="ru-RU" sz="7400" i="1" dirty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Методика проведення індивідуального усного опитування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lvl="0" indent="-2698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В цей час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учитель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слідкує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відповіддю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учня і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поведінкою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класу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600" i="1" dirty="0" smtClean="0">
              <a:latin typeface="Arial" pitchFamily="34" charset="0"/>
              <a:cs typeface="Arial" pitchFamily="34" charset="0"/>
            </a:endParaRPr>
          </a:p>
          <a:p>
            <a:pPr marL="269875" lvl="0" indent="-2698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Після завершення відповіді вчитель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пропонує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учням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доповнити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відповідь і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виправити помилки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, або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прорецензувати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відповідь. При цьому не повинен затягуватися час, підручники, зошити та інші джерела інформації мають бути закритими.</a:t>
            </a:r>
            <a:endParaRPr lang="ru-RU" sz="2600" i="1" dirty="0" smtClean="0">
              <a:latin typeface="Arial" pitchFamily="34" charset="0"/>
              <a:cs typeface="Arial" pitchFamily="34" charset="0"/>
            </a:endParaRPr>
          </a:p>
          <a:p>
            <a:pPr marL="269875" lvl="0" indent="-2698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Після цього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коментує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відповідь</a:t>
            </a:r>
            <a:r>
              <a:rPr lang="uk-UA" sz="2600" i="1" dirty="0" smtClean="0">
                <a:latin typeface="Arial" pitchFamily="34" charset="0"/>
                <a:cs typeface="Arial" pitchFamily="34" charset="0"/>
              </a:rPr>
              <a:t> учня та надає її </a:t>
            </a:r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аналіз.</a:t>
            </a:r>
            <a:endParaRPr lang="ru-RU" sz="26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Індивідуальне усне опитування 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dirty="0">
                <a:latin typeface="Georgia" pitchFamily="18" charset="0"/>
                <a:cs typeface="Arial" pitchFamily="34" charset="0"/>
              </a:rPr>
              <a:t>План </a:t>
            </a:r>
            <a:endParaRPr lang="ru-RU" sz="9600" dirty="0">
              <a:latin typeface="Georgia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9600" dirty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9600" dirty="0">
                <a:latin typeface="Georgia" pitchFamily="18" charset="0"/>
                <a:cs typeface="Arial" pitchFamily="34" charset="0"/>
              </a:rPr>
              <a:t>Цілі і функції контролю </a:t>
            </a:r>
            <a:r>
              <a:rPr lang="uk-UA" sz="9600" dirty="0" smtClean="0">
                <a:latin typeface="Georgia" pitchFamily="18" charset="0"/>
                <a:cs typeface="Arial" pitchFamily="34" charset="0"/>
              </a:rPr>
              <a:t> ЗУН </a:t>
            </a:r>
            <a:r>
              <a:rPr lang="uk-UA" sz="9600" dirty="0">
                <a:latin typeface="Georgia" pitchFamily="18" charset="0"/>
                <a:cs typeface="Arial" pitchFamily="34" charset="0"/>
              </a:rPr>
              <a:t>учнів з </a:t>
            </a:r>
            <a:r>
              <a:rPr lang="uk-UA" sz="9600" dirty="0" smtClean="0">
                <a:latin typeface="Georgia" pitchFamily="18" charset="0"/>
                <a:cs typeface="Arial" pitchFamily="34" charset="0"/>
              </a:rPr>
              <a:t>хімії. </a:t>
            </a:r>
            <a:r>
              <a:rPr lang="uk-UA" sz="9600" dirty="0">
                <a:latin typeface="Georgia" pitchFamily="18" charset="0"/>
                <a:cs typeface="Arial" pitchFamily="34" charset="0"/>
              </a:rPr>
              <a:t>Вимоги до контролю та оцінювання навчальних досягнень учнів.</a:t>
            </a:r>
            <a:endParaRPr lang="ru-RU" sz="9600" dirty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9600" dirty="0">
                <a:latin typeface="Georgia" pitchFamily="18" charset="0"/>
                <a:cs typeface="Arial" pitchFamily="34" charset="0"/>
              </a:rPr>
              <a:t>Види і форми контролю.</a:t>
            </a:r>
            <a:endParaRPr lang="ru-RU" sz="9600" dirty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9600" dirty="0">
                <a:latin typeface="Georgia" pitchFamily="18" charset="0"/>
                <a:cs typeface="Arial" pitchFamily="34" charset="0"/>
              </a:rPr>
              <a:t>Характеристика методів контролю ЗУН учнів з </a:t>
            </a:r>
            <a:r>
              <a:rPr lang="uk-UA" sz="9600" dirty="0" smtClean="0">
                <a:latin typeface="Georgia" pitchFamily="18" charset="0"/>
                <a:cs typeface="Arial" pitchFamily="34" charset="0"/>
              </a:rPr>
              <a:t>хімії.</a:t>
            </a:r>
            <a:endParaRPr lang="ru-RU" sz="9600" dirty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9600" dirty="0">
                <a:latin typeface="Georgia" pitchFamily="18" charset="0"/>
                <a:cs typeface="Arial" pitchFamily="34" charset="0"/>
              </a:rPr>
              <a:t>Правила і техніка контролю та оцінювання успішності навчальної діяльності учнів.</a:t>
            </a:r>
            <a:endParaRPr lang="ru-RU" sz="9600" dirty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9600" dirty="0">
                <a:latin typeface="Georgia" pitchFamily="18" charset="0"/>
                <a:cs typeface="Arial" pitchFamily="34" charset="0"/>
              </a:rPr>
              <a:t>Оцінювальна діяльність учителя </a:t>
            </a:r>
            <a:r>
              <a:rPr lang="uk-UA" sz="9600" dirty="0" smtClean="0">
                <a:latin typeface="Georgia" pitchFamily="18" charset="0"/>
                <a:cs typeface="Arial" pitchFamily="34" charset="0"/>
              </a:rPr>
              <a:t>хімії.</a:t>
            </a:r>
            <a:endParaRPr lang="ru-RU" sz="9600" dirty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9600" dirty="0">
                <a:latin typeface="Georgia" pitchFamily="18" charset="0"/>
                <a:cs typeface="Arial" pitchFamily="34" charset="0"/>
              </a:rPr>
              <a:t>Методи </a:t>
            </a:r>
            <a:r>
              <a:rPr lang="uk-UA" sz="9600" dirty="0" smtClean="0">
                <a:latin typeface="Georgia" pitchFamily="18" charset="0"/>
                <a:cs typeface="Arial" pitchFamily="34" charset="0"/>
              </a:rPr>
              <a:t>заохочення, покарання і критики як </a:t>
            </a:r>
            <a:r>
              <a:rPr lang="uk-UA" sz="9600" dirty="0">
                <a:latin typeface="Georgia" pitchFamily="18" charset="0"/>
                <a:cs typeface="Arial" pitchFamily="34" charset="0"/>
              </a:rPr>
              <a:t>засоби формування об’єктивної самооцінки учнів.</a:t>
            </a:r>
            <a:endParaRPr lang="ru-RU" sz="9600" dirty="0">
              <a:latin typeface="Georgia" pitchFamily="18" charset="0"/>
              <a:cs typeface="Arial" pitchFamily="34" charset="0"/>
            </a:endParaRPr>
          </a:p>
          <a:p>
            <a:pPr marL="514350" indent="-514350">
              <a:buNone/>
            </a:pP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Фронтальна контролююча бесіда 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6" name="Содержимое 5" descr="imagesYG1F9MC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9380" y="1916832"/>
            <a:ext cx="5365193" cy="372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latin typeface="Georgia" pitchFamily="18" charset="0"/>
                <a:cs typeface="Arial" pitchFamily="34" charset="0"/>
              </a:rPr>
              <a:t>Фронтальна контролююча бесіда</a:t>
            </a:r>
            <a:r>
              <a:rPr lang="uk-UA" sz="3600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Письмові методи контролю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P1H0JKP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28641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Письмові методи контролю</a:t>
            </a:r>
            <a:endParaRPr lang="uk-UA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Робота над помилками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00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653381"/>
            <a:ext cx="6629400" cy="4419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Правила і техніка контролю та оцінювання успішності навчальної діяльності учнів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428868"/>
            <a:ext cx="507209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Оцінювальна діяльність учителя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535785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s7ECDQD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64333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971924" cy="5411807"/>
          </a:xfrm>
        </p:spPr>
        <p:txBody>
          <a:bodyPr anchor="ctr">
            <a:noAutofit/>
          </a:bodyPr>
          <a:lstStyle/>
          <a:p>
            <a:r>
              <a:rPr lang="uk-UA" sz="2400" dirty="0">
                <a:latin typeface="Georgia" pitchFamily="18" charset="0"/>
                <a:cs typeface="Arial" pitchFamily="34" charset="0"/>
              </a:rPr>
              <a:t>Під </a:t>
            </a:r>
            <a:r>
              <a:rPr lang="uk-UA" sz="2400" b="1" dirty="0">
                <a:latin typeface="Georgia" pitchFamily="18" charset="0"/>
                <a:cs typeface="Arial" pitchFamily="34" charset="0"/>
              </a:rPr>
              <a:t>оцінкою успішності учнів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 розуміють систему певних показників, які відображають об’єктивні знання та вміння учнів, тобто оцінку можна розглядати як </a:t>
            </a:r>
            <a:r>
              <a:rPr lang="uk-UA" sz="2400" b="1" dirty="0">
                <a:latin typeface="Georgia" pitchFamily="18" charset="0"/>
                <a:cs typeface="Arial" pitchFamily="34" charset="0"/>
              </a:rPr>
              <a:t>визначення рівня засвоєння учнями ЗУН відповідно до вимог,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 що висуваються до них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змістом освіти (шкільними програмами).</a:t>
            </a:r>
            <a:endParaRPr lang="uk-UA" sz="24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Об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єкти оцінювання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Під час оцінювання навчальних досягнень і </a:t>
            </a:r>
            <a:r>
              <a:rPr lang="uk-UA" sz="3200" b="1" dirty="0" err="1" smtClean="0">
                <a:latin typeface="Georgia" pitchFamily="18" charset="0"/>
                <a:cs typeface="Arial" pitchFamily="34" charset="0"/>
              </a:rPr>
              <a:t>компетентностей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 учнів мають ураховуватися: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757337"/>
            <a:ext cx="811532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3603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характеристики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відповіді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учня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: правильність, повнота, логічність,</a:t>
            </a: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обґрунтованість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цілісність;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якість знань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: осмисленість, глибина, гнучкість, дієвість, системність, узагальненість, міцність;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ступінь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сформованості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загальнонавчальних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 предметних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умінь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навичок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рівень володіння розумовими операціями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: вміння аналізувати, синтезувати, порівнювати, абстрагувати, класифікувати, узагальнювати, робити висновки тощо;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досвід творчої діяльності 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(вміння виявляти проблеми та розв’язувати їх, формулювати гіпотези);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30238" algn="l"/>
              </a:tabLst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самостійність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оцінних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суджень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857232"/>
            <a:ext cx="357190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614734" cy="5626121"/>
          </a:xfrm>
        </p:spPr>
        <p:txBody>
          <a:bodyPr>
            <a:normAutofit lnSpcReduction="10000"/>
          </a:bodyPr>
          <a:lstStyle/>
          <a:p>
            <a:r>
              <a:rPr lang="uk-UA" sz="2800" b="1" i="1" dirty="0">
                <a:latin typeface="Georgia" pitchFamily="18" charset="0"/>
                <a:cs typeface="Arial" pitchFamily="34" charset="0"/>
              </a:rPr>
              <a:t>Метою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контролю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є виявлення ступеня засвоєння навчального матеріалу кожним учнем, рівня оволодіння ним </a:t>
            </a:r>
            <a:r>
              <a:rPr lang="uk-UA" sz="2800" dirty="0" err="1" smtClean="0">
                <a:latin typeface="Georgia" pitchFamily="18" charset="0"/>
                <a:cs typeface="Arial" pitchFamily="34" charset="0"/>
              </a:rPr>
              <a:t>загальнонавчаль-ними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і спеціальними вміннями і навичками.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Рівні 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засвоєння та вміння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оперувати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 навчальним матеріалом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Оцінка включає в себе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Оцінювальна 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діяльність вчителя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 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здійснюється у двох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формах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Рівні </a:t>
            </a:r>
            <a:r>
              <a:rPr lang="uk-UA" sz="3600" b="1" dirty="0">
                <a:latin typeface="Georgia" pitchFamily="18" charset="0"/>
                <a:cs typeface="Arial" pitchFamily="34" charset="0"/>
              </a:rPr>
              <a:t>навчальних досягнень учнів з 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хімії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8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643314"/>
            <a:ext cx="7429552" cy="2152652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0" dirty="0">
                <a:latin typeface="Georgia" pitchFamily="18" charset="0"/>
                <a:cs typeface="Arial" pitchFamily="34" charset="0"/>
              </a:rPr>
              <a:t>Будь-яка відповідь учня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обов’язково</a:t>
            </a:r>
            <a:r>
              <a:rPr lang="uk-UA" sz="2800" b="0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оцінюється</a:t>
            </a:r>
            <a:r>
              <a:rPr lang="uk-UA" sz="2800" b="0" dirty="0">
                <a:latin typeface="Georgia" pitchFamily="18" charset="0"/>
                <a:cs typeface="Arial" pitchFamily="34" charset="0"/>
              </a:rPr>
              <a:t> (!) –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офіційно</a:t>
            </a:r>
            <a:r>
              <a:rPr lang="uk-UA" sz="2800" b="0" dirty="0">
                <a:latin typeface="Georgia" pitchFamily="18" charset="0"/>
                <a:cs typeface="Arial" pitchFamily="34" charset="0"/>
              </a:rPr>
              <a:t> чи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вербально</a:t>
            </a:r>
            <a:r>
              <a:rPr lang="uk-UA" sz="2800" b="0" dirty="0">
                <a:latin typeface="Georgia" pitchFamily="18" charset="0"/>
                <a:cs typeface="Arial" pitchFamily="34" charset="0"/>
              </a:rPr>
              <a:t>.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Оцінки оголошуються наприкінці уроку</a:t>
            </a:r>
            <a:r>
              <a:rPr lang="uk-UA" sz="2800" b="0" dirty="0">
                <a:latin typeface="Georgia" pitchFamily="18" charset="0"/>
                <a:cs typeface="Arial" pitchFamily="34" charset="0"/>
              </a:rPr>
              <a:t>, вчитель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аргументує</a:t>
            </a:r>
            <a:r>
              <a:rPr lang="uk-UA" sz="2800" b="0" dirty="0">
                <a:latin typeface="Georgia" pitchFamily="18" charset="0"/>
                <a:cs typeface="Arial" pitchFamily="34" charset="0"/>
              </a:rPr>
              <a:t> свої оціночні судження.</a:t>
            </a:r>
          </a:p>
        </p:txBody>
      </p:sp>
      <p:pic>
        <p:nvPicPr>
          <p:cNvPr id="4" name="Содержимое 3" descr="imagesEA34PO0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617845"/>
            <a:ext cx="4500594" cy="252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Методи заохочення, покарання і критики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Содержимое 8" descr="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357430"/>
            <a:ext cx="528641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92488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latin typeface="Georgia" pitchFamily="18" charset="0"/>
              </a:rPr>
              <a:t>	Таким </a:t>
            </a:r>
            <a:r>
              <a:rPr lang="uk-UA" sz="2800" b="1" dirty="0" smtClean="0">
                <a:latin typeface="Georgia" pitchFamily="18" charset="0"/>
              </a:rPr>
              <a:t>чином, контроль є необхідною ланкою освітнього процесу. </a:t>
            </a:r>
            <a:r>
              <a:rPr lang="uk-UA" sz="2800" b="1" dirty="0" smtClean="0">
                <a:latin typeface="Georgia" pitchFamily="18" charset="0"/>
              </a:rPr>
              <a:t>Методи контролю мають бути різноманітними, що дозволить врахувати індивідуальні особливості дітей. Важливо сприяти рефлексії учнів.</a:t>
            </a:r>
            <a:br>
              <a:rPr lang="uk-UA" sz="2800" b="1" dirty="0" smtClean="0">
                <a:latin typeface="Georgia" pitchFamily="18" charset="0"/>
              </a:rPr>
            </a:br>
            <a:r>
              <a:rPr lang="uk-UA" sz="2800" b="1" dirty="0" smtClean="0">
                <a:latin typeface="Georgia" pitchFamily="18" charset="0"/>
              </a:rPr>
              <a:t>Під час оцінювання вчителю слід </a:t>
            </a:r>
            <a:r>
              <a:rPr lang="uk-UA" sz="2800" b="1" dirty="0" smtClean="0">
                <a:latin typeface="Georgia" pitchFamily="18" charset="0"/>
              </a:rPr>
              <a:t>бути </a:t>
            </a:r>
            <a:r>
              <a:rPr lang="uk-UA" sz="2800" b="1" dirty="0" smtClean="0">
                <a:latin typeface="Georgia" pitchFamily="18" charset="0"/>
              </a:rPr>
              <a:t>об’єктивним.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  <a:cs typeface="Arial" pitchFamily="34" charset="0"/>
              </a:rPr>
              <a:t>ДЯКУЮ ЗА УВАГУ!</a:t>
            </a:r>
            <a:endParaRPr lang="uk-UA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Функції контролю ЗУН учнів з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3400" b="1" dirty="0">
                <a:latin typeface="Georgia" pitchFamily="18" charset="0"/>
                <a:cs typeface="Arial" pitchFamily="34" charset="0"/>
              </a:rPr>
              <a:t>контролююча</a:t>
            </a:r>
            <a:r>
              <a:rPr lang="uk-UA" sz="3400" dirty="0">
                <a:latin typeface="Georgia" pitchFamily="18" charset="0"/>
                <a:cs typeface="Arial" pitchFamily="34" charset="0"/>
              </a:rPr>
              <a:t> – встановлення рівня підготовки кожного учня, його досягнень згідно з обов’язковими результатами навчання, визначення труднощів і помилок, які виникають в процесі навчання;</a:t>
            </a:r>
            <a:endParaRPr lang="ru-RU" sz="3400" dirty="0">
              <a:latin typeface="Georgia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400" b="1" dirty="0">
                <a:latin typeface="Georgia" pitchFamily="18" charset="0"/>
                <a:cs typeface="Arial" pitchFamily="34" charset="0"/>
              </a:rPr>
              <a:t>навчальна</a:t>
            </a:r>
            <a:r>
              <a:rPr lang="uk-UA" sz="3400" dirty="0">
                <a:latin typeface="Georgia" pitchFamily="18" charset="0"/>
                <a:cs typeface="Arial" pitchFamily="34" charset="0"/>
              </a:rPr>
              <a:t> – підготовка учня до сприйняття нового матеріалу, активізація його навчально-пізнавальної діяльності;</a:t>
            </a:r>
            <a:endParaRPr lang="ru-RU" sz="3400" dirty="0">
              <a:latin typeface="Georgia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400" b="1" dirty="0">
                <a:latin typeface="Georgia" pitchFamily="18" charset="0"/>
                <a:cs typeface="Arial" pitchFamily="34" charset="0"/>
              </a:rPr>
              <a:t>виховна</a:t>
            </a:r>
            <a:r>
              <a:rPr lang="uk-UA" sz="3400" dirty="0">
                <a:latin typeface="Georgia" pitchFamily="18" charset="0"/>
                <a:cs typeface="Arial" pitchFamily="34" charset="0"/>
              </a:rPr>
              <a:t> – виховання сумлінного ставлення до навчання, почуття відповідальності за виконання роботи у визначений термін;</a:t>
            </a:r>
            <a:endParaRPr lang="ru-RU" sz="3400" dirty="0">
              <a:latin typeface="Georgia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400" b="1" dirty="0">
                <a:latin typeface="Georgia" pitchFamily="18" charset="0"/>
                <a:cs typeface="Arial" pitchFamily="34" charset="0"/>
              </a:rPr>
              <a:t>розвивальна</a:t>
            </a:r>
            <a:r>
              <a:rPr lang="uk-UA" sz="3400" dirty="0">
                <a:latin typeface="Georgia" pitchFamily="18" charset="0"/>
                <a:cs typeface="Arial" pitchFamily="34" charset="0"/>
              </a:rPr>
              <a:t> – розвиток мислення, пам’яті, уваги, вдосконалення інтелектуальних умінь;</a:t>
            </a:r>
            <a:endParaRPr lang="ru-RU" sz="3400" dirty="0">
              <a:latin typeface="Georgia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400" b="1" dirty="0">
                <a:latin typeface="Georgia" pitchFamily="18" charset="0"/>
                <a:cs typeface="Arial" pitchFamily="34" charset="0"/>
              </a:rPr>
              <a:t>мотиваційна</a:t>
            </a:r>
            <a:r>
              <a:rPr lang="uk-UA" sz="3400" dirty="0">
                <a:latin typeface="Georgia" pitchFamily="18" charset="0"/>
                <a:cs typeface="Arial" pitchFamily="34" charset="0"/>
              </a:rPr>
              <a:t> – визначення мотивів навчання, значущості ЗУН, їх необхідності;</a:t>
            </a:r>
            <a:endParaRPr lang="ru-RU" sz="3400" dirty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Функції контролю ЗУН учнів з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хімії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8632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i="1" dirty="0">
                <a:latin typeface="Georgia" pitchFamily="18" charset="0"/>
                <a:cs typeface="Arial" pitchFamily="34" charset="0"/>
              </a:rPr>
              <a:t>діагностична</a:t>
            </a:r>
            <a:r>
              <a:rPr lang="uk-UA" sz="2400" i="1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– простежування якості засвоєння ЗУН учнів;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i="1" dirty="0">
                <a:latin typeface="Georgia" pitchFamily="18" charset="0"/>
                <a:cs typeface="Arial" pitchFamily="34" charset="0"/>
              </a:rPr>
              <a:t>інформаційна</a:t>
            </a:r>
            <a:r>
              <a:rPr lang="uk-UA" sz="2400" i="1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– інформування учня про те, як він засвоїв навчальний матеріал, учителя – про розуміння школярами вивченого, батьків – про стан успішності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дитини;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i="1" dirty="0">
                <a:latin typeface="Georgia" pitchFamily="18" charset="0"/>
                <a:cs typeface="Arial" pitchFamily="34" charset="0"/>
              </a:rPr>
              <a:t>коригуюча</a:t>
            </a:r>
            <a:r>
              <a:rPr lang="uk-UA" sz="2400" i="1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– уточнення здобутих ЗУН учнів, сприяння правильному розумінню фактичного матеріалу;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i="1" dirty="0">
                <a:latin typeface="Georgia" pitchFamily="18" charset="0"/>
                <a:cs typeface="Arial" pitchFamily="34" charset="0"/>
              </a:rPr>
              <a:t>стимулююча</a:t>
            </a:r>
            <a:r>
              <a:rPr lang="uk-UA" sz="2400" i="1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– стимулювання навчальної діяльності учнів, підвищення інтересу до здобуття знань;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i="1" dirty="0">
                <a:latin typeface="Georgia" pitchFamily="18" charset="0"/>
                <a:cs typeface="Arial" pitchFamily="34" charset="0"/>
              </a:rPr>
              <a:t>прогнозуюча</a:t>
            </a:r>
            <a:r>
              <a:rPr lang="uk-UA" sz="2400" i="1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– здійснення прогнозу навчальних можливостей учня і визначення шляхів їх реалізації, сприяння самоосвіті.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15328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>
                <a:latin typeface="Georgia" pitchFamily="18" charset="0"/>
                <a:cs typeface="Arial" pitchFamily="34" charset="0"/>
              </a:rPr>
              <a:t>Вимоги до контролю та оцінювання навчальних досягнень учнів</a:t>
            </a: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7" y="1714488"/>
            <a:ext cx="3889286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322712" cy="3214710"/>
          </a:xfrm>
        </p:spPr>
        <p:txBody>
          <a:bodyPr vert="horz" anchor="ctr">
            <a:normAutofit/>
          </a:bodyPr>
          <a:lstStyle/>
          <a:p>
            <a:pPr algn="ctr"/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ОБ’ЄКТИВНІСТЬ</a:t>
            </a:r>
            <a:endParaRPr lang="uk-UA" sz="24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43890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  <a:cs typeface="Arial" pitchFamily="34" charset="0"/>
              </a:rPr>
              <a:t>Вимоги до контролю та оцінювання навчальних досягнень учнів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16832"/>
            <a:ext cx="4392000" cy="384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00307"/>
            <a:ext cx="3754760" cy="2500330"/>
          </a:xfrm>
        </p:spPr>
        <p:txBody>
          <a:bodyPr anchor="ctr">
            <a:normAutofit/>
          </a:bodyPr>
          <a:lstStyle/>
          <a:p>
            <a:pPr algn="ctr"/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СИСТЕМАТИЧНІСТЬ</a:t>
            </a:r>
            <a:endParaRPr lang="uk-UA" sz="24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60398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  <a:cs typeface="Arial" pitchFamily="34" charset="0"/>
              </a:rPr>
              <a:t>Вимоги до контролю та оцінювання навчальних досягнень учнів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imagesUE8IPL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143116"/>
            <a:ext cx="414340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754760" cy="3159801"/>
          </a:xfrm>
        </p:spPr>
        <p:txBody>
          <a:bodyPr anchor="ctr">
            <a:normAutofit/>
          </a:bodyPr>
          <a:lstStyle/>
          <a:p>
            <a:pPr algn="ctr"/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ДИФЕРЕНЦІЙОВА-НІСТЬ </a:t>
            </a: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І ВРАХУВАННЯ ІНДИВІДУАЛЬНИХ ОСОБЛИВОСТЕЙ</a:t>
            </a:r>
            <a:endParaRPr lang="uk-UA" sz="24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7960398" cy="13557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  <a:cs typeface="Arial" pitchFamily="34" charset="0"/>
              </a:rPr>
              <a:t>Вимоги до контролю та оцінювання навчальних досягнень учнів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143116"/>
            <a:ext cx="442915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71745"/>
            <a:ext cx="3008313" cy="2928958"/>
          </a:xfrm>
        </p:spPr>
        <p:txBody>
          <a:bodyPr anchor="ctr">
            <a:normAutofit/>
          </a:bodyPr>
          <a:lstStyle/>
          <a:p>
            <a:pPr algn="ctr"/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ГЛАСНІСТЬ</a:t>
            </a:r>
            <a:endParaRPr lang="uk-UA" sz="24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785</Words>
  <Application>Microsoft Office PowerPoint</Application>
  <PresentationFormat>Экран (4:3)</PresentationFormat>
  <Paragraphs>115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КОНТРОЛЬ НАВЧАЛЬНИХ ДОСЯГНЕНЬ УЧНІВ З ХІМІЇ</vt:lpstr>
      <vt:lpstr>Слайд 2</vt:lpstr>
      <vt:lpstr>Слайд 3</vt:lpstr>
      <vt:lpstr>Функції контролю ЗУН учнів з хімії</vt:lpstr>
      <vt:lpstr>Функції контролю ЗУН учнів з хімії</vt:lpstr>
      <vt:lpstr>Вимоги до контролю та оцінювання навчальних досягнень учнів</vt:lpstr>
      <vt:lpstr>Вимоги до контролю та оцінювання навчальних досягнень учнів</vt:lpstr>
      <vt:lpstr>Вимоги до контролю та оцінювання навчальних досягнень учнів</vt:lpstr>
      <vt:lpstr>Вимоги до контролю та оцінювання навчальних досягнень учнів</vt:lpstr>
      <vt:lpstr>Вимоги до контролю та оцінювання навчальних досягнень учнів</vt:lpstr>
      <vt:lpstr>Вимоги до контролю та оцінювання навчальних досягнень учнів</vt:lpstr>
      <vt:lpstr>Види контролю навчання учнів</vt:lpstr>
      <vt:lpstr>Форми контролю </vt:lpstr>
      <vt:lpstr>Рефлексія (самоконтроль) </vt:lpstr>
      <vt:lpstr>Усні методи контролю знань учнів з хімії</vt:lpstr>
      <vt:lpstr>Індивідуальне усне опитування </vt:lpstr>
      <vt:lpstr>Методика проведення індивідуального усного опитування</vt:lpstr>
      <vt:lpstr>Методика проведення індивідуального усного опитування</vt:lpstr>
      <vt:lpstr>Індивідуальне усне опитування </vt:lpstr>
      <vt:lpstr>Фронтальна контролююча бесіда </vt:lpstr>
      <vt:lpstr>Фронтальна контролююча бесіда </vt:lpstr>
      <vt:lpstr>Письмові методи контролю</vt:lpstr>
      <vt:lpstr>Письмові методи контролю</vt:lpstr>
      <vt:lpstr>Робота над помилками</vt:lpstr>
      <vt:lpstr>Правила і техніка контролю та оцінювання успішності навчальної діяльності учнів</vt:lpstr>
      <vt:lpstr>Оцінювальна діяльність учителя хімії</vt:lpstr>
      <vt:lpstr>Слайд 27</vt:lpstr>
      <vt:lpstr>Об’єкти оцінювання</vt:lpstr>
      <vt:lpstr>Під час оцінювання навчальних досягнень і компетентностей учнів мають ураховуватися:</vt:lpstr>
      <vt:lpstr>Рівні засвоєння та вміння оперувати навчальним матеріалом</vt:lpstr>
      <vt:lpstr>Оцінка включає в себе</vt:lpstr>
      <vt:lpstr>Оцінювальна діяльність вчителя хімії здійснюється у двох формах</vt:lpstr>
      <vt:lpstr>Рівні навчальних досягнень учнів з хімії</vt:lpstr>
      <vt:lpstr>Будь-яка відповідь учня обов’язково оцінюється (!) – офіційно чи вербально. Оцінки оголошуються наприкінці уроку, вчитель аргументує свої оціночні судження.</vt:lpstr>
      <vt:lpstr>Методи заохочення, покарання і критики</vt:lpstr>
      <vt:lpstr> Таким чином, контроль є необхідною ланкою освітнього процесу. Методи контролю мають бути різноманітними, що дозволить врахувати індивідуальні особливості дітей. Важливо сприяти рефлексії учнів. Під час оцінювання вчителю слід бути об’єктивним.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НАВЧАЛЬНИХ ДОСЯГНЕНЬ УЧНІВ З БІОЛОГІЇ</dc:title>
  <dc:creator>User</dc:creator>
  <cp:lastModifiedBy>User</cp:lastModifiedBy>
  <cp:revision>64</cp:revision>
  <dcterms:created xsi:type="dcterms:W3CDTF">2019-02-20T20:38:43Z</dcterms:created>
  <dcterms:modified xsi:type="dcterms:W3CDTF">2021-03-04T08:36:22Z</dcterms:modified>
</cp:coreProperties>
</file>