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5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75" r:id="rId13"/>
    <p:sldId id="281" r:id="rId14"/>
    <p:sldId id="282" r:id="rId15"/>
    <p:sldId id="283" r:id="rId16"/>
    <p:sldId id="284" r:id="rId17"/>
    <p:sldId id="273" r:id="rId18"/>
    <p:sldId id="277" r:id="rId19"/>
    <p:sldId id="278" r:id="rId20"/>
    <p:sldId id="285" r:id="rId21"/>
    <p:sldId id="269" r:id="rId22"/>
    <p:sldId id="270" r:id="rId23"/>
    <p:sldId id="271" r:id="rId24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D00AB1-0BD0-4ABE-949D-02EDAC7FDAB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713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4C0A-C52E-4557-A9C1-5A7B4BA8E57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1AC1-91DD-4E9A-B3D8-CDE7A35DDE3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4023-C4C7-41B2-963B-8A518983A1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D6C7-32DE-4295-9C46-8080E9E7A13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3511-FB15-40B2-9451-9001C496F3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E33A-7E24-4245-9C67-8EA74C45F34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B8C5-18BE-41FB-8FE7-F0DF1B0A05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E9F-6EAC-42BA-A39F-238F1243A0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F0E5-DCD1-476A-8029-1F2618E732E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FFB9-9E34-4A0B-98B0-E297CF0B98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5043-19FB-4E53-9228-7E8A1B3D070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B5A1F3-5F85-4CB9-8969-3D9C335D86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Методи формування наноструктур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81075"/>
            <a:ext cx="4267200" cy="295275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3" y="1995488"/>
            <a:ext cx="6164262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40768"/>
            <a:ext cx="59245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0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91" y="1340768"/>
            <a:ext cx="6115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8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554"/>
            <a:ext cx="5895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6000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8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96" y="4707285"/>
            <a:ext cx="5547705" cy="19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1268760"/>
            <a:ext cx="59340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dirty="0" smtClean="0"/>
              <a:t>ТЕНДЕНЦІЇ ТА ПРОБЛЕМИ СУЧАСНОЇ НАНОЕЛЕКТРОНІКИ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646686"/>
            <a:ext cx="4680520" cy="29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102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98373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36" y="1556792"/>
            <a:ext cx="6029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7" y="3426845"/>
            <a:ext cx="4752528" cy="22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74" y="3631261"/>
            <a:ext cx="4257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5686425" cy="4965700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852738"/>
            <a:ext cx="3132138" cy="197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315296"/>
            <a:ext cx="59817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8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2779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6629"/>
            <a:ext cx="6038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61" y="2793529"/>
            <a:ext cx="50101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8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49313"/>
            <a:ext cx="2273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773238"/>
            <a:ext cx="5089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165475"/>
            <a:ext cx="23288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6363" y="3860800"/>
            <a:ext cx="3219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188" y="4298950"/>
            <a:ext cx="3133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z="1600" smtClean="0"/>
              <a:t>ТЕНДЕНЦІЇ ТА ПРОБЛЕМИ СУЧАСНОЇ НАНОЕЛЕКТРОНІКИ</a:t>
            </a:r>
            <a:endParaRPr lang="ru-RU" sz="16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3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8554"/>
            <a:ext cx="4402821" cy="342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50377"/>
            <a:ext cx="4291114" cy="219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7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836613"/>
            <a:ext cx="3533775" cy="247650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7200900" cy="341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836613"/>
            <a:ext cx="4048125" cy="257175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5983287" cy="1847850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357563"/>
            <a:ext cx="6354763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704975"/>
            <a:ext cx="6219825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773238"/>
            <a:ext cx="5133975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908050"/>
            <a:ext cx="1952625" cy="22860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628775"/>
            <a:ext cx="52959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738313"/>
            <a:ext cx="5200650" cy="3381375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981075"/>
            <a:ext cx="3533775" cy="25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36613"/>
            <a:ext cx="3838575" cy="23812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268413"/>
            <a:ext cx="524827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68413"/>
            <a:ext cx="5200650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5584825" cy="602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2133600"/>
            <a:ext cx="5076825" cy="25908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2886075" cy="25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67</cp:revision>
  <dcterms:created xsi:type="dcterms:W3CDTF">2011-04-07T06:39:14Z</dcterms:created>
  <dcterms:modified xsi:type="dcterms:W3CDTF">2025-10-21T10:19:06Z</dcterms:modified>
</cp:coreProperties>
</file>