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sldIdLst>
    <p:sldId id="256" r:id="rId2"/>
    <p:sldId id="307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27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6" autoAdjust="0"/>
    <p:restoredTop sz="87399" autoAdjust="0"/>
  </p:normalViewPr>
  <p:slideViewPr>
    <p:cSldViewPr snapToGrid="0">
      <p:cViewPr varScale="1">
        <p:scale>
          <a:sx n="92" d="100"/>
          <a:sy n="92" d="100"/>
        </p:scale>
        <p:origin x="8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50313-5EF1-4798-8FB6-71C03137020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2FC87-B5D2-429D-956C-524883F24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1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cademy.binance.com/en/articles/what-is-an-nf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cademy.binance.com/en/articles/what-is-blockchain-technology-a-comprehensive-guide-for-beginner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4548" y="529001"/>
            <a:ext cx="8915399" cy="16361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Технології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Blockchain</a:t>
            </a:r>
            <a:r>
              <a:rPr lang="ru-RU" dirty="0"/>
              <a:t> та </a:t>
            </a:r>
            <a:r>
              <a:rPr lang="ru-RU" dirty="0" err="1"/>
              <a:t>криптовалюти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1386" y="2050623"/>
            <a:ext cx="10887456" cy="504745"/>
          </a:xfrm>
        </p:spPr>
        <p:txBody>
          <a:bodyPr>
            <a:noAutofit/>
          </a:bodyPr>
          <a:lstStyle/>
          <a:p>
            <a:r>
              <a:rPr lang="ru-RU" sz="2000" dirty="0" err="1" smtClean="0"/>
              <a:t>Токени</a:t>
            </a:r>
            <a:endParaRPr lang="uk-UA" sz="20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381005" y="266093"/>
            <a:ext cx="8915399" cy="36352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Кафедра </a:t>
            </a:r>
            <a:r>
              <a:rPr lang="uk-UA" dirty="0"/>
              <a:t>е</a:t>
            </a:r>
            <a:r>
              <a:rPr lang="ru-RU" dirty="0" err="1" smtClean="0"/>
              <a:t>кономічної</a:t>
            </a:r>
            <a:r>
              <a:rPr lang="ru-RU" dirty="0" smtClean="0"/>
              <a:t> </a:t>
            </a:r>
            <a:r>
              <a:rPr lang="ru-RU" dirty="0" err="1" smtClean="0"/>
              <a:t>кібернетики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037" y="2828492"/>
            <a:ext cx="9309367" cy="3322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912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50"/>
              </a:lnSpc>
              <a:buNone/>
            </a:pPr>
            <a:r>
              <a:rPr lang="ru-RU" sz="2400" b="1" dirty="0" err="1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10555" y="1047330"/>
            <a:ext cx="99648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криптовалютному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зустрічаються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цифрових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token,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перелічимо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1628" y="2100164"/>
            <a:ext cx="98427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400" b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Utility tokens</a:t>
            </a: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Utility token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службовий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оплати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проєктом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випускає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заохочення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платформою.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10555" y="4076328"/>
            <a:ext cx="97674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децентралізованого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стримінгового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Audius</a:t>
            </a:r>
            <a:r>
              <a:rPr lang="en-US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(AUDIO),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оплати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преміум-функцій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винагороди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артистам і доступу до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ексклюзивного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контенту.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слугує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внутрішнім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платіжним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89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50"/>
              </a:lnSpc>
              <a:buNone/>
            </a:pPr>
            <a:r>
              <a:rPr lang="ru-RU" sz="2400" b="1" dirty="0" err="1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1628" y="1445536"/>
            <a:ext cx="98427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400" b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Security tokens</a:t>
            </a: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Сек'юріті-токени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являють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еквівалент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власникам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схожі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права: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дивідендів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голосування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DAO </a:t>
            </a:r>
            <a:r>
              <a:rPr lang="en-US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(Decentralized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Autonomous </a:t>
            </a:r>
            <a:r>
              <a:rPr lang="en-US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Organization)  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токени-акції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практично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папери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209268" y="4117892"/>
            <a:ext cx="97674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децентралізованого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стримінгового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Audius</a:t>
            </a:r>
            <a:r>
              <a:rPr lang="en-US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(AUDIO),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оплати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преміум-функцій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винагороди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артистам і доступу до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ексклюзивного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контенту.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слугує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внутрішнім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платіжним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5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50"/>
              </a:lnSpc>
              <a:buNone/>
            </a:pPr>
            <a:r>
              <a:rPr lang="ru-RU" sz="2400" b="1" dirty="0" err="1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1628" y="1383191"/>
            <a:ext cx="98427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en-US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Debt tokens</a:t>
            </a: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Debt token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тому про них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знав.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боргові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слугують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аналогом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короткострокових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інвестори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блокчейн-проєктам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Інвестори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блокчейн-проєктам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боргові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гарантують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виплату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71628" y="3892710"/>
            <a:ext cx="97674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зобов’язуються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погасити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борг з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відсотками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27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50"/>
              </a:lnSpc>
              <a:buNone/>
            </a:pPr>
            <a:r>
              <a:rPr lang="ru-RU" sz="2400" b="1" dirty="0" err="1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1628" y="1383191"/>
            <a:ext cx="98427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en-US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Asset backed tokens</a:t>
            </a: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активом з реального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акціями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золотом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нерухомістю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холдерам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токенізовані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криптовалюти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71628" y="3892710"/>
            <a:ext cx="97674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Tether (USDT) 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Circle (USDC)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тримають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готівкові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долари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облігації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деривативи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На першу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обіцяють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обміняти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будь-яку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6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50"/>
              </a:lnSpc>
              <a:buNone/>
            </a:pPr>
            <a:r>
              <a:rPr lang="ru-RU" sz="2400" b="1" dirty="0" err="1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1628" y="1383191"/>
            <a:ext cx="98427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en-US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Governance tokens</a:t>
            </a: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користувачам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участь в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децентралізованими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-проектами та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голосувати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спрямування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Governance tokens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децентралізувати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71628" y="3892710"/>
            <a:ext cx="97674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en-US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Arbitrum</a:t>
            </a:r>
            <a:r>
              <a:rPr lang="en-US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(ARB), Optimism (OP) —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32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50"/>
              </a:lnSpc>
              <a:buNone/>
            </a:pPr>
            <a:r>
              <a:rPr lang="ru-RU" sz="2400" b="1" dirty="0" err="1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1628" y="1383191"/>
            <a:ext cx="98427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en-US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Non-fungible tokens (NFT)</a:t>
            </a: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Невзаємозамінні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таких як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спортивні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колекційні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картки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мистецтва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як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реальні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нерухомість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картини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так і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ділянки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в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метавсесвітах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внутрішньоігрові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музичні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треки).</a:t>
            </a:r>
          </a:p>
        </p:txBody>
      </p:sp>
    </p:spTree>
    <p:extLst>
      <p:ext uri="{BB962C8B-B14F-4D97-AF65-F5344CB8AC3E}">
        <p14:creationId xmlns:p14="http://schemas.microsoft.com/office/powerpoint/2010/main" val="310884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50"/>
              </a:lnSpc>
              <a:buNone/>
            </a:pP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Популярні</a:t>
            </a:r>
            <a:r>
              <a:rPr lang="ru-RU" sz="2400" b="1" dirty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b="1" dirty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криптовалюті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1628" y="1383191"/>
            <a:ext cx="984273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en-US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Tether (USDT)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стейблкоїн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прив’язаний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долара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США,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активно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переказів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мережах (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Ethereum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TRON, Solana).</a:t>
            </a:r>
          </a:p>
          <a:p>
            <a:pPr algn="just">
              <a:lnSpc>
                <a:spcPts val="2400"/>
              </a:lnSpc>
            </a:pP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USD Coin (USDC)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популярністю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стейблкоїн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прозорості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широко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400" dirty="0" err="1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</a:t>
            </a:r>
            <a:r>
              <a:rPr lang="en-US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Decentralized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Finance) </a:t>
            </a:r>
            <a:r>
              <a:rPr lang="en-US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розрахунках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Uniswap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(UNI)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децентралізованого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обмінника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голосуваннях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DAO.</a:t>
            </a: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Chainlink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(LINK)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децентралізованої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оракулів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передає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смартконтрактів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Arbitrum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(ARB)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найпопулярнішого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L2-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Ethereum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активно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DAO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децентралізованих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голосуваннях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519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50"/>
              </a:lnSpc>
              <a:buNone/>
            </a:pPr>
            <a:r>
              <a:rPr lang="uk-UA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Що можна робити з</a:t>
            </a:r>
            <a:r>
              <a:rPr lang="ru-RU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токенами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1628" y="1383191"/>
            <a:ext cx="98427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400" b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endParaRPr lang="ru-RU" sz="2400" b="1" dirty="0">
              <a:solidFill>
                <a:srgbClr val="40404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Найпростіший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заробити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токенах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купити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зберігати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зросте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недолік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чекати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нічим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поступаються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криптовалютам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319644" y="3463472"/>
            <a:ext cx="96947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  <a:spcAft>
                <a:spcPts val="0"/>
              </a:spcAft>
            </a:pP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POL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другого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Polygon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токеном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блокчейні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Ethereum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заважає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показувати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запуску у 2019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128 000%.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87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50"/>
              </a:lnSpc>
              <a:buNone/>
            </a:pPr>
            <a:r>
              <a:rPr lang="uk-UA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Що можна робити з</a:t>
            </a:r>
            <a:r>
              <a:rPr lang="ru-RU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токенами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1628" y="1383191"/>
            <a:ext cx="98427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endParaRPr lang="ru-RU" sz="2400" b="1" dirty="0">
              <a:solidFill>
                <a:srgbClr val="40404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тих </a:t>
            </a:r>
            <a:r>
              <a:rPr lang="ru-RU" sz="2400" dirty="0" err="1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впевнений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силах і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розбираєтеся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технічному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варіантом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трейдинг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необов'язково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великий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ф'ючерси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дейтрейдинг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міжбіржовий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внутрішньобіржовий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арбітраж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45636" y="3744027"/>
            <a:ext cx="969471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400" b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Стейкінг</a:t>
            </a:r>
            <a:endParaRPr lang="ru-RU" sz="2400" b="1" dirty="0">
              <a:solidFill>
                <a:srgbClr val="40404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Власники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курсу, а й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делегуючи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монети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валідаторам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додають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блоки — аналогам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майнерів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варіанті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складного для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новачків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початковий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токена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20%.</a:t>
            </a:r>
          </a:p>
        </p:txBody>
      </p:sp>
    </p:spTree>
    <p:extLst>
      <p:ext uri="{BB962C8B-B14F-4D97-AF65-F5344CB8AC3E}">
        <p14:creationId xmlns:p14="http://schemas.microsoft.com/office/powerpoint/2010/main" val="77699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50"/>
              </a:lnSpc>
              <a:buNone/>
            </a:pPr>
            <a:r>
              <a:rPr lang="uk-UA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Що можна робити з</a:t>
            </a:r>
            <a:r>
              <a:rPr lang="ru-RU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токенами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1628" y="1383191"/>
            <a:ext cx="98427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Кредитування</a:t>
            </a:r>
            <a:endParaRPr lang="ru-RU" sz="2400" b="1" dirty="0">
              <a:solidFill>
                <a:srgbClr val="40404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err="1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кредит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користувачам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проєктам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відсотки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Як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гарантію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позичальники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заставу в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токенах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криптовалюті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45636" y="2902364"/>
            <a:ext cx="969471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i="1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Аірдропи</a:t>
            </a:r>
            <a:endParaRPr lang="ru-RU" sz="2400" b="1" dirty="0">
              <a:solidFill>
                <a:srgbClr val="40404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роздають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їхній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платформі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2024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протокол 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EigenLayer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масштабний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аірдроп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Stakedrop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Season 1,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розподіливши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113 млн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EIGEN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користувачами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15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березня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брали участь 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стейкінгу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ETH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взаємодіяли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підтримуваними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протоколами.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66418" y="5175997"/>
            <a:ext cx="967393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винагороди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суму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тисяч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доларів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непередаваними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доступними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91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b="1" dirty="0" err="1" smtClean="0"/>
              <a:t>Що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таке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токен</a:t>
            </a:r>
            <a:endParaRPr lang="uk-UA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76400" y="829494"/>
            <a:ext cx="90961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цифровий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випускається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400" i="1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головного </a:t>
            </a:r>
            <a:r>
              <a:rPr lang="ru-RU" sz="2400" i="1" dirty="0" err="1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платіжного</a:t>
            </a:r>
            <a:r>
              <a:rPr lang="ru-RU" sz="2400" i="1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 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користувачам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94457" y="2785316"/>
            <a:ext cx="9296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404040"/>
                </a:solidFill>
                <a:latin typeface="Wix Madefor Text"/>
              </a:rPr>
              <a:t> </a:t>
            </a:r>
            <a:r>
              <a:rPr lang="ru-RU" sz="2400" dirty="0" err="1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слугують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драйвером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Binance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Coin (BNB)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випускався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Ethereum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оплати </a:t>
            </a:r>
            <a:r>
              <a:rPr lang="ru-RU" sz="2400" b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400" b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</a:t>
            </a:r>
            <a:r>
              <a:rPr lang="ru-RU" sz="2400" b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запуску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монети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76400" y="4388636"/>
            <a:ext cx="90961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Worldcoin</a:t>
            </a:r>
            <a:r>
              <a:rPr lang="en-US" sz="2400" b="1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(WLD)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глобальній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WLD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біометричної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верифікації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пристрій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Orb,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сам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слугує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доступу до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екосистеми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96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50"/>
              </a:lnSpc>
              <a:buNone/>
            </a:pPr>
            <a:r>
              <a:rPr lang="uk-UA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Що можна робити з</a:t>
            </a:r>
            <a:r>
              <a:rPr lang="ru-RU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токенами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1628" y="1383191"/>
            <a:ext cx="98427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Майнінг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ліквідністю</a:t>
            </a:r>
            <a:endParaRPr lang="ru-RU" sz="2400" dirty="0">
              <a:solidFill>
                <a:srgbClr val="40404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DEX-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біржах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ліквідність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користувачі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токенами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2025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платформі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PancakeSwap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доступна пара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CAKE–USDC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Ethereum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71628" y="3253679"/>
            <a:ext cx="967393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StakingY</a:t>
            </a:r>
            <a:r>
              <a:rPr lang="en-US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річна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APY)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сягає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164,4%, а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заблокована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TVL)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$190 000.</a:t>
            </a: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комісій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бонусних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винагород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участь у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пулі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68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50"/>
              </a:lnSpc>
              <a:buNone/>
            </a:pPr>
            <a:r>
              <a:rPr lang="uk-UA" sz="2400" b="1" dirty="0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383042" y="1352018"/>
            <a:ext cx="984273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err="1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безліч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активам,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користувачі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токенізовані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мистецтва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голосувати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обраних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проєктах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викуповувати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боргові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зобов'язання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участь у раундах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оплачувати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рахунки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rgbClr val="40404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  <a:spcAft>
                <a:spcPts val="0"/>
              </a:spcAft>
            </a:pPr>
            <a:endParaRPr lang="ru-RU" sz="2400" dirty="0">
              <a:solidFill>
                <a:srgbClr val="40404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роком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токенізація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дедалі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популярнішою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токенізують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золото, банки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2400"/>
              </a:lnSpc>
              <a:spcAft>
                <a:spcPts val="0"/>
              </a:spcAft>
            </a:pPr>
            <a:endParaRPr lang="ru-RU" sz="2400" dirty="0" smtClean="0">
              <a:solidFill>
                <a:srgbClr val="40404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err="1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знаєте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криптовалюті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кроки в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токенізований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всесвіт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30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2905" y="2753700"/>
            <a:ext cx="8911687" cy="1280890"/>
          </a:xfrm>
        </p:spPr>
        <p:txBody>
          <a:bodyPr/>
          <a:lstStyle/>
          <a:p>
            <a:pPr algn="ctr"/>
            <a:r>
              <a:rPr lang="ru-RU" dirty="0" smtClean="0"/>
              <a:t>До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зустрічі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140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b="1" dirty="0" err="1" smtClean="0"/>
              <a:t>Що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таке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токен</a:t>
            </a:r>
            <a:endParaRPr lang="uk-UA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07127" y="812664"/>
            <a:ext cx="90961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крипторинку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прив'язана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стейблкоїни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stablecoins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невзаємозамінні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NFT  </a:t>
            </a:r>
            <a:r>
              <a:rPr lang="en-US" dirty="0"/>
              <a:t>non-fungible token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87264" y="2525543"/>
            <a:ext cx="9296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стейблкоїнів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прив'язаний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USDT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прив'язаний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курсу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долара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США.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USD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перерахунку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USDC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Circle, PYUSD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Paypal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76400" y="4388636"/>
            <a:ext cx="90961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NFT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 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рідкісності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743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724891" y="55546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NFT</a:t>
            </a:r>
            <a:endParaRPr lang="uk-UA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11904" y="560291"/>
            <a:ext cx="9460659" cy="3227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Цифрові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твори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мистецтва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колекціонування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внутрішньоігрові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бути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перетворені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невзаємозамінні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(NFT).</a:t>
            </a:r>
            <a:endParaRPr lang="ru-RU" sz="2400" dirty="0">
              <a:solidFill>
                <a:srgbClr val="474D57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доступний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блокчейн-технології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криптоекосистеми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комісій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474D57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правильного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блокчейну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маркетплейсу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продажу </a:t>
            </a:r>
            <a:r>
              <a:rPr lang="en-US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вирішальне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dirty="0">
                <a:solidFill>
                  <a:srgbClr val="474D5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474D57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31373" y="3708181"/>
            <a:ext cx="9047672" cy="2831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solidFill>
                  <a:srgbClr val="C994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унікальні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цифровому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зберігаються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публічному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децентралізованому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реєстрі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легко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редагувати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копіювати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дублювати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творцям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монетизації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Таким чином, вони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інноваціям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креативних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індустрій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19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724891" y="55546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b="1" dirty="0" err="1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Найкращі</a:t>
            </a:r>
            <a:r>
              <a:rPr lang="ru-RU" sz="2400" b="1" dirty="0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варіанти</a:t>
            </a:r>
            <a:r>
              <a:rPr lang="ru-RU" sz="2400" b="1" dirty="0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використання</a:t>
            </a:r>
            <a:r>
              <a:rPr lang="ru-RU" sz="2400" b="1" dirty="0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NFT</a:t>
            </a:r>
            <a:endParaRPr lang="uk-UA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31373" y="646390"/>
            <a:ext cx="9732491" cy="1585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2400"/>
              </a:lnSpc>
              <a:spcAft>
                <a:spcPts val="0"/>
              </a:spcAft>
            </a:pPr>
            <a:r>
              <a:rPr lang="ru-RU" sz="2400" b="1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Цифрове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зображення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інтерактивні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витвори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ШІ,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токенізувати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артистам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відстежувати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твори.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31373" y="2232017"/>
            <a:ext cx="9829800" cy="19807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2400"/>
              </a:lnSpc>
              <a:spcAft>
                <a:spcPts val="0"/>
              </a:spcAft>
            </a:pPr>
            <a:r>
              <a:rPr lang="ru-RU" sz="2400" b="1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Відеоконтент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фільми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музичні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кліпи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спортивні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онлайн-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трансляції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представлений як </a:t>
            </a: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творцям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охопити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глобальну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монетизувати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свою роботу.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31372" y="4212816"/>
            <a:ext cx="9732491" cy="2349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2400"/>
              </a:lnSpc>
              <a:spcAft>
                <a:spcPts val="0"/>
              </a:spcAft>
            </a:pPr>
            <a:r>
              <a:rPr lang="ru-RU" sz="2400" b="1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Музика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 само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музиканти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творці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пісень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токенізувати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свою роботу як </a:t>
            </a: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обходити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пісні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альбоми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квитки на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концерти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фанатам.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художники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унікальними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обмеженими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91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724891" y="55546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b="1" dirty="0" err="1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Найкращі</a:t>
            </a:r>
            <a:r>
              <a:rPr lang="ru-RU" sz="2400" b="1" dirty="0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варіанти</a:t>
            </a:r>
            <a:r>
              <a:rPr lang="ru-RU" sz="2400" b="1" dirty="0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використання</a:t>
            </a:r>
            <a:r>
              <a:rPr lang="ru-RU" sz="2400" b="1" dirty="0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1E232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NFT</a:t>
            </a:r>
            <a:endParaRPr lang="uk-UA" sz="2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24891" y="670449"/>
            <a:ext cx="9638972" cy="3139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2400"/>
              </a:lnSpc>
              <a:spcAft>
                <a:spcPts val="0"/>
              </a:spcAft>
            </a:pPr>
            <a:r>
              <a:rPr lang="ru-RU" sz="2400" b="1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Ігрові</a:t>
            </a:r>
            <a:r>
              <a:rPr lang="ru-RU" sz="2400" b="1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b="1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400" b="1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колекціонування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форму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цифрових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колекціонування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таких як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колекційні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картки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віртуальні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внутрішньоігрові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їхню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рідкісність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легко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перевірити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колекціонування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найпоширеніші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ігрових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внутрішньоігрова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валюта,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персонажі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внутрішньоігрові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зброя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обладунки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24891" y="3810155"/>
            <a:ext cx="9638972" cy="2831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Практично 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будь-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інтернету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свідченням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відкритого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децентралізованого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доступного характеру </a:t>
            </a:r>
            <a:r>
              <a:rPr lang="ru-RU" sz="2400" dirty="0" err="1">
                <a:solidFill>
                  <a:srgbClr val="C994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блокчейн-технології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демократизація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блокчейн-технології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дозволили художникам,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музикантам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розробникам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ігор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буквально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всім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експериментувати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відзначити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деякого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блокчейнів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59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724891" y="55546"/>
            <a:ext cx="8305271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/>
              <a:t>NFT</a:t>
            </a:r>
            <a:endParaRPr lang="uk-UA" sz="2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24891" y="784749"/>
            <a:ext cx="9638972" cy="3648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 smtClean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зробили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революцію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цифрових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надавши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довести право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будь-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цифровий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актив, будь то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цифрове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музика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 smtClean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дедалі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доступнішим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безліч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авторів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приєднуються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досліджують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технологію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майте на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увазі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NFT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цифрового активу,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хочуть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бачити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400" dirty="0">
                <a:solidFill>
                  <a:srgbClr val="1E23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36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50"/>
              </a:lnSpc>
            </a:pPr>
            <a:r>
              <a:rPr lang="en-US" sz="2400" b="1" dirty="0" smtClean="0"/>
              <a:t>  </a:t>
            </a:r>
            <a:r>
              <a:rPr lang="ru-RU" sz="2400" b="1" dirty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400" b="1" dirty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sz="2400" b="1" dirty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b="1" dirty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і як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b="1" dirty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42041" y="1177183"/>
            <a:ext cx="996488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середині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віртуальні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слугують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драйвером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Binance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Coin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(BNB)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випускався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Ethereum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оплати </a:t>
            </a:r>
            <a:r>
              <a:rPr lang="ru-RU" sz="2400" b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400" b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комісій</a:t>
            </a:r>
            <a:r>
              <a:rPr lang="ru-RU" sz="2400" b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запуску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блокчейну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статус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монети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42041" y="3013555"/>
            <a:ext cx="98427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один приклад —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Worldcoin</a:t>
            </a:r>
            <a:r>
              <a:rPr lang="ru-RU" sz="2400" b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(WLD)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глобальній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цифрової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ідентифікації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Користувачі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WLD за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біометричної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верифікації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пристрій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Orb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сам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слугує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винагороди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доступу до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сервісів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екосистеми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40427" y="4542150"/>
            <a:ext cx="97674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травні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2025 року WLD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3-місячного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цінового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максимуму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того, як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залучив $135 млн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венчурних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68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594457" y="307919"/>
            <a:ext cx="9419907" cy="50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50"/>
              </a:lnSpc>
            </a:pPr>
            <a:r>
              <a:rPr lang="en-US" sz="2400" b="1" dirty="0" smtClean="0"/>
              <a:t>  </a:t>
            </a:r>
            <a:r>
              <a:rPr lang="ru-RU" sz="2400" b="1" dirty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400" b="1" dirty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sz="2400" b="1" dirty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ru-RU" sz="2400" b="1" dirty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і як </a:t>
            </a:r>
            <a:r>
              <a:rPr lang="ru-RU" sz="2400" b="1" dirty="0" err="1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b="1" dirty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262626"/>
                </a:solidFill>
                <a:latin typeface="Wix Madefor Text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42041" y="1177183"/>
            <a:ext cx="99648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Відмінною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рисою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токена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те,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комісія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переказу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оплачується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нативній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монеті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переказуєте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USDT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en-US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Ethereum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комісію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сплачуєте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ETH,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не в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переказуваному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71628" y="2557365"/>
            <a:ext cx="98427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виступати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боргова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розписка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дивідендів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компенсацій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Управляються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вони смарт-контрактами,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закладених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код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зобов'язань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71628" y="4469413"/>
            <a:ext cx="97674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spcAft>
                <a:spcPts val="0"/>
              </a:spcAft>
            </a:pP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блокуючи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вас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з'являється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голосу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у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голосуваннях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блокчейні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запуску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i="1" dirty="0">
                <a:solidFill>
                  <a:srgbClr val="40404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91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1653</TotalTime>
  <Words>942</Words>
  <Application>Microsoft Office PowerPoint</Application>
  <PresentationFormat>Широкоэкранный</PresentationFormat>
  <Paragraphs>97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Calibri</vt:lpstr>
      <vt:lpstr>Century Gothic</vt:lpstr>
      <vt:lpstr>Symbol</vt:lpstr>
      <vt:lpstr>Times New Roman</vt:lpstr>
      <vt:lpstr>Wingdings 3</vt:lpstr>
      <vt:lpstr>Wix Madefor Text</vt:lpstr>
      <vt:lpstr>Легкий дым</vt:lpstr>
      <vt:lpstr>Технології на базі Blockchain та криптовалюти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 нової зустрічі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Блокчейн и криптовалюты</dc:title>
  <dc:creator>Kozin</dc:creator>
  <cp:lastModifiedBy>Kozin</cp:lastModifiedBy>
  <cp:revision>119</cp:revision>
  <dcterms:created xsi:type="dcterms:W3CDTF">2018-10-18T04:47:30Z</dcterms:created>
  <dcterms:modified xsi:type="dcterms:W3CDTF">2025-11-04T17:15:54Z</dcterms:modified>
</cp:coreProperties>
</file>