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97" r:id="rId3"/>
    <p:sldId id="260" r:id="rId4"/>
    <p:sldId id="302" r:id="rId5"/>
    <p:sldId id="259" r:id="rId6"/>
    <p:sldId id="262" r:id="rId7"/>
    <p:sldId id="295" r:id="rId8"/>
    <p:sldId id="29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95" autoAdjust="0"/>
    <p:restoredTop sz="94660"/>
  </p:normalViewPr>
  <p:slideViewPr>
    <p:cSldViewPr>
      <p:cViewPr varScale="1">
        <p:scale>
          <a:sx n="81" d="100"/>
          <a:sy n="81" d="100"/>
        </p:scale>
        <p:origin x="154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EA4491-3B41-4E2B-8618-780192823D88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6B2EF7FA-B0D1-4E1C-A745-47FBABB1A69B}">
      <dgm:prSet phldrT="[Текст]" custT="1"/>
      <dgm:spPr/>
      <dgm:t>
        <a:bodyPr/>
        <a:lstStyle/>
        <a:p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Українсько-польські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мовні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взаємовпливи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простежуються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не на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всіх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мовних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рівнях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</dgm:t>
    </dgm:pt>
    <dgm:pt modelId="{F5637EF7-62C4-4612-9AF5-EFE652F4B737}" type="parTrans" cxnId="{E687769B-7C62-4288-A3A4-323AC50B6FAB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42A971-3AC3-4218-A79E-BA5F8F142C35}" type="sibTrans" cxnId="{E687769B-7C62-4288-A3A4-323AC50B6FAB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E3797C-247B-4897-8AB3-04198B092831}">
      <dgm:prSet phldrT="[Текст]"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фонетичному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9389BA-2945-494D-A49E-CA703B70ECB9}" type="parTrans" cxnId="{61EA3338-1938-4A81-BD35-FDC9624A2CD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3EA405-6041-4615-8E71-4EEE3AC8D5D8}" type="sibTrans" cxnId="{61EA3338-1938-4A81-BD35-FDC9624A2CD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0403C9-75A0-410A-8114-CA0DC0036BF7}">
      <dgm:prSet phldrT="[Текст]"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граматичному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F16790-139A-4A2A-88B3-989C486CA23B}" type="parTrans" cxnId="{DA173B18-B889-4C82-8D1D-34EEFD14C440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9848C0-0925-4C60-AADC-D84407935458}" type="sibTrans" cxnId="{DA173B18-B889-4C82-8D1D-34EEFD14C440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D56BBA-E58A-468D-A4A7-CAE4DDDFCD84}">
      <dgm:prSet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лексичному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D6BA32-50F1-47A6-ACEB-BB58F533FD12}" type="parTrans" cxnId="{433C86E2-9CAF-4406-A553-A517AF1AF3E5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11053B-19D0-44F3-9164-35B8233EF6F0}" type="sibTrans" cxnId="{433C86E2-9CAF-4406-A553-A517AF1AF3E5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7BF821-1609-41B5-A791-1AACC66B0210}">
      <dgm:prSet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фразеологічному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323E54-396C-4C72-A231-18BE0EC0B0A1}" type="parTrans" cxnId="{D3552A0E-1D9D-4E01-9C1A-5CE83CD450A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0AA24D-01B3-421B-8AAC-DDBF2229DFE1}" type="sibTrans" cxnId="{D3552A0E-1D9D-4E01-9C1A-5CE83CD450A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6EBF1B-2F2A-4257-B77F-94A96F65D421}" type="pres">
      <dgm:prSet presAssocID="{6FEA4491-3B41-4E2B-8618-780192823D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9E4551C-AC32-4CA3-BE64-6951B81F0222}" type="pres">
      <dgm:prSet presAssocID="{6B2EF7FA-B0D1-4E1C-A745-47FBABB1A69B}" presName="hierRoot1" presStyleCnt="0">
        <dgm:presLayoutVars>
          <dgm:hierBranch val="init"/>
        </dgm:presLayoutVars>
      </dgm:prSet>
      <dgm:spPr/>
    </dgm:pt>
    <dgm:pt modelId="{8C786208-8506-43D5-9FD2-F4F3DC5AA6FD}" type="pres">
      <dgm:prSet presAssocID="{6B2EF7FA-B0D1-4E1C-A745-47FBABB1A69B}" presName="rootComposite1" presStyleCnt="0"/>
      <dgm:spPr/>
    </dgm:pt>
    <dgm:pt modelId="{E3C573C9-529A-4804-8AA6-AA5DE05DE24D}" type="pres">
      <dgm:prSet presAssocID="{6B2EF7FA-B0D1-4E1C-A745-47FBABB1A69B}" presName="rootText1" presStyleLbl="node0" presStyleIdx="0" presStyleCnt="1" custScaleX="111824">
        <dgm:presLayoutVars>
          <dgm:chPref val="3"/>
        </dgm:presLayoutVars>
      </dgm:prSet>
      <dgm:spPr/>
    </dgm:pt>
    <dgm:pt modelId="{F1BC23E4-1EC3-47ED-A976-73A7C1B9640A}" type="pres">
      <dgm:prSet presAssocID="{6B2EF7FA-B0D1-4E1C-A745-47FBABB1A69B}" presName="rootConnector1" presStyleLbl="node1" presStyleIdx="0" presStyleCnt="0"/>
      <dgm:spPr/>
    </dgm:pt>
    <dgm:pt modelId="{0EE1DC4B-D5A7-412E-B166-1E0B38E53D0A}" type="pres">
      <dgm:prSet presAssocID="{6B2EF7FA-B0D1-4E1C-A745-47FBABB1A69B}" presName="hierChild2" presStyleCnt="0"/>
      <dgm:spPr/>
    </dgm:pt>
    <dgm:pt modelId="{23AF5EFB-047E-4525-BF35-CE1AD69E22DC}" type="pres">
      <dgm:prSet presAssocID="{B49389BA-2945-494D-A49E-CA703B70ECB9}" presName="Name64" presStyleLbl="parChTrans1D2" presStyleIdx="0" presStyleCnt="4"/>
      <dgm:spPr/>
    </dgm:pt>
    <dgm:pt modelId="{54B50421-5A6A-4A14-A178-348FD5E531FB}" type="pres">
      <dgm:prSet presAssocID="{F6E3797C-247B-4897-8AB3-04198B092831}" presName="hierRoot2" presStyleCnt="0">
        <dgm:presLayoutVars>
          <dgm:hierBranch val="init"/>
        </dgm:presLayoutVars>
      </dgm:prSet>
      <dgm:spPr/>
    </dgm:pt>
    <dgm:pt modelId="{7F56C830-EA89-49A4-9734-E27093DD6E19}" type="pres">
      <dgm:prSet presAssocID="{F6E3797C-247B-4897-8AB3-04198B092831}" presName="rootComposite" presStyleCnt="0"/>
      <dgm:spPr/>
    </dgm:pt>
    <dgm:pt modelId="{EC9F00E5-6ACE-4B97-8019-85858B0504B4}" type="pres">
      <dgm:prSet presAssocID="{F6E3797C-247B-4897-8AB3-04198B092831}" presName="rootText" presStyleLbl="node2" presStyleIdx="0" presStyleCnt="4">
        <dgm:presLayoutVars>
          <dgm:chPref val="3"/>
        </dgm:presLayoutVars>
      </dgm:prSet>
      <dgm:spPr/>
    </dgm:pt>
    <dgm:pt modelId="{5A644E8E-1C37-4A7A-B5CA-0B3347884975}" type="pres">
      <dgm:prSet presAssocID="{F6E3797C-247B-4897-8AB3-04198B092831}" presName="rootConnector" presStyleLbl="node2" presStyleIdx="0" presStyleCnt="4"/>
      <dgm:spPr/>
    </dgm:pt>
    <dgm:pt modelId="{77CD6D4B-E48C-4C84-8569-33EEF0313D25}" type="pres">
      <dgm:prSet presAssocID="{F6E3797C-247B-4897-8AB3-04198B092831}" presName="hierChild4" presStyleCnt="0"/>
      <dgm:spPr/>
    </dgm:pt>
    <dgm:pt modelId="{803DE7AF-C450-4065-8C87-D4B56370BB1D}" type="pres">
      <dgm:prSet presAssocID="{F6E3797C-247B-4897-8AB3-04198B092831}" presName="hierChild5" presStyleCnt="0"/>
      <dgm:spPr/>
    </dgm:pt>
    <dgm:pt modelId="{C131351D-1292-44E9-9645-06D7A5C93917}" type="pres">
      <dgm:prSet presAssocID="{5BF16790-139A-4A2A-88B3-989C486CA23B}" presName="Name64" presStyleLbl="parChTrans1D2" presStyleIdx="1" presStyleCnt="4"/>
      <dgm:spPr/>
    </dgm:pt>
    <dgm:pt modelId="{2D89D0E4-3337-4B6C-9698-C6DA5484D579}" type="pres">
      <dgm:prSet presAssocID="{DB0403C9-75A0-410A-8114-CA0DC0036BF7}" presName="hierRoot2" presStyleCnt="0">
        <dgm:presLayoutVars>
          <dgm:hierBranch val="init"/>
        </dgm:presLayoutVars>
      </dgm:prSet>
      <dgm:spPr/>
    </dgm:pt>
    <dgm:pt modelId="{391A4AE9-B570-46CB-8658-029EAD965219}" type="pres">
      <dgm:prSet presAssocID="{DB0403C9-75A0-410A-8114-CA0DC0036BF7}" presName="rootComposite" presStyleCnt="0"/>
      <dgm:spPr/>
    </dgm:pt>
    <dgm:pt modelId="{D0551AA8-16A5-4B35-B37D-B1D113773B88}" type="pres">
      <dgm:prSet presAssocID="{DB0403C9-75A0-410A-8114-CA0DC0036BF7}" presName="rootText" presStyleLbl="node2" presStyleIdx="1" presStyleCnt="4">
        <dgm:presLayoutVars>
          <dgm:chPref val="3"/>
        </dgm:presLayoutVars>
      </dgm:prSet>
      <dgm:spPr/>
    </dgm:pt>
    <dgm:pt modelId="{EC84720F-7FC2-434C-973D-C7BABD7DAA89}" type="pres">
      <dgm:prSet presAssocID="{DB0403C9-75A0-410A-8114-CA0DC0036BF7}" presName="rootConnector" presStyleLbl="node2" presStyleIdx="1" presStyleCnt="4"/>
      <dgm:spPr/>
    </dgm:pt>
    <dgm:pt modelId="{60C6F8AB-E28A-47A5-A6F3-8DF359101A3C}" type="pres">
      <dgm:prSet presAssocID="{DB0403C9-75A0-410A-8114-CA0DC0036BF7}" presName="hierChild4" presStyleCnt="0"/>
      <dgm:spPr/>
    </dgm:pt>
    <dgm:pt modelId="{F778610E-BDC0-4416-97B2-1BEDD6ADD935}" type="pres">
      <dgm:prSet presAssocID="{DB0403C9-75A0-410A-8114-CA0DC0036BF7}" presName="hierChild5" presStyleCnt="0"/>
      <dgm:spPr/>
    </dgm:pt>
    <dgm:pt modelId="{31045E60-3EFC-42DD-AC7D-898DB4249BCE}" type="pres">
      <dgm:prSet presAssocID="{86D6BA32-50F1-47A6-ACEB-BB58F533FD12}" presName="Name64" presStyleLbl="parChTrans1D2" presStyleIdx="2" presStyleCnt="4"/>
      <dgm:spPr/>
    </dgm:pt>
    <dgm:pt modelId="{077EA141-6165-4C22-908D-36E9C9D9999E}" type="pres">
      <dgm:prSet presAssocID="{C5D56BBA-E58A-468D-A4A7-CAE4DDDFCD84}" presName="hierRoot2" presStyleCnt="0">
        <dgm:presLayoutVars>
          <dgm:hierBranch val="init"/>
        </dgm:presLayoutVars>
      </dgm:prSet>
      <dgm:spPr/>
    </dgm:pt>
    <dgm:pt modelId="{11542103-4229-4B3B-9C25-93A5E9C656FF}" type="pres">
      <dgm:prSet presAssocID="{C5D56BBA-E58A-468D-A4A7-CAE4DDDFCD84}" presName="rootComposite" presStyleCnt="0"/>
      <dgm:spPr/>
    </dgm:pt>
    <dgm:pt modelId="{8C5FA609-F72B-414D-9E82-654B30392D3D}" type="pres">
      <dgm:prSet presAssocID="{C5D56BBA-E58A-468D-A4A7-CAE4DDDFCD84}" presName="rootText" presStyleLbl="node2" presStyleIdx="2" presStyleCnt="4">
        <dgm:presLayoutVars>
          <dgm:chPref val="3"/>
        </dgm:presLayoutVars>
      </dgm:prSet>
      <dgm:spPr/>
    </dgm:pt>
    <dgm:pt modelId="{DE10D9C8-4F4D-4DE9-8A71-71A69096963B}" type="pres">
      <dgm:prSet presAssocID="{C5D56BBA-E58A-468D-A4A7-CAE4DDDFCD84}" presName="rootConnector" presStyleLbl="node2" presStyleIdx="2" presStyleCnt="4"/>
      <dgm:spPr/>
    </dgm:pt>
    <dgm:pt modelId="{DA751395-58DA-4865-8B88-879529C9B94E}" type="pres">
      <dgm:prSet presAssocID="{C5D56BBA-E58A-468D-A4A7-CAE4DDDFCD84}" presName="hierChild4" presStyleCnt="0"/>
      <dgm:spPr/>
    </dgm:pt>
    <dgm:pt modelId="{C8CC3DF7-7D61-45F7-8BB8-F32DB6247001}" type="pres">
      <dgm:prSet presAssocID="{C5D56BBA-E58A-468D-A4A7-CAE4DDDFCD84}" presName="hierChild5" presStyleCnt="0"/>
      <dgm:spPr/>
    </dgm:pt>
    <dgm:pt modelId="{67C7DD8B-E37A-4CAA-841C-C444FE842277}" type="pres">
      <dgm:prSet presAssocID="{3C323E54-396C-4C72-A231-18BE0EC0B0A1}" presName="Name64" presStyleLbl="parChTrans1D2" presStyleIdx="3" presStyleCnt="4"/>
      <dgm:spPr/>
    </dgm:pt>
    <dgm:pt modelId="{343954D7-7BD5-4611-805F-01535C335161}" type="pres">
      <dgm:prSet presAssocID="{527BF821-1609-41B5-A791-1AACC66B0210}" presName="hierRoot2" presStyleCnt="0">
        <dgm:presLayoutVars>
          <dgm:hierBranch val="init"/>
        </dgm:presLayoutVars>
      </dgm:prSet>
      <dgm:spPr/>
    </dgm:pt>
    <dgm:pt modelId="{22F11CBB-A3CD-43F2-9699-D241881957E3}" type="pres">
      <dgm:prSet presAssocID="{527BF821-1609-41B5-A791-1AACC66B0210}" presName="rootComposite" presStyleCnt="0"/>
      <dgm:spPr/>
    </dgm:pt>
    <dgm:pt modelId="{3F1AC5C6-6663-4BE2-B47C-7DA31AF8C9D7}" type="pres">
      <dgm:prSet presAssocID="{527BF821-1609-41B5-A791-1AACC66B0210}" presName="rootText" presStyleLbl="node2" presStyleIdx="3" presStyleCnt="4">
        <dgm:presLayoutVars>
          <dgm:chPref val="3"/>
        </dgm:presLayoutVars>
      </dgm:prSet>
      <dgm:spPr/>
    </dgm:pt>
    <dgm:pt modelId="{069C952C-EEA3-4C54-B795-AA60BF304EE6}" type="pres">
      <dgm:prSet presAssocID="{527BF821-1609-41B5-A791-1AACC66B0210}" presName="rootConnector" presStyleLbl="node2" presStyleIdx="3" presStyleCnt="4"/>
      <dgm:spPr/>
    </dgm:pt>
    <dgm:pt modelId="{7F4A03C9-9DA4-4D54-8B67-D20C85B71E66}" type="pres">
      <dgm:prSet presAssocID="{527BF821-1609-41B5-A791-1AACC66B0210}" presName="hierChild4" presStyleCnt="0"/>
      <dgm:spPr/>
    </dgm:pt>
    <dgm:pt modelId="{E7945CB0-3349-49FF-A87D-459BBE992F8A}" type="pres">
      <dgm:prSet presAssocID="{527BF821-1609-41B5-A791-1AACC66B0210}" presName="hierChild5" presStyleCnt="0"/>
      <dgm:spPr/>
    </dgm:pt>
    <dgm:pt modelId="{C8AB0DDD-C93C-4FAD-86E5-571BD2D9A58C}" type="pres">
      <dgm:prSet presAssocID="{6B2EF7FA-B0D1-4E1C-A745-47FBABB1A69B}" presName="hierChild3" presStyleCnt="0"/>
      <dgm:spPr/>
    </dgm:pt>
  </dgm:ptLst>
  <dgm:cxnLst>
    <dgm:cxn modelId="{F93E2F0A-4A69-4F70-AB82-7D9F47A9E4D3}" type="presOf" srcId="{F6E3797C-247B-4897-8AB3-04198B092831}" destId="{5A644E8E-1C37-4A7A-B5CA-0B3347884975}" srcOrd="1" destOrd="0" presId="urn:microsoft.com/office/officeart/2009/3/layout/HorizontalOrganizationChart"/>
    <dgm:cxn modelId="{D3552A0E-1D9D-4E01-9C1A-5CE83CD450AD}" srcId="{6B2EF7FA-B0D1-4E1C-A745-47FBABB1A69B}" destId="{527BF821-1609-41B5-A791-1AACC66B0210}" srcOrd="3" destOrd="0" parTransId="{3C323E54-396C-4C72-A231-18BE0EC0B0A1}" sibTransId="{C30AA24D-01B3-421B-8AAC-DDBF2229DFE1}"/>
    <dgm:cxn modelId="{DDA6EE0F-DA44-420A-B1D0-7FA58AC49F9B}" type="presOf" srcId="{527BF821-1609-41B5-A791-1AACC66B0210}" destId="{069C952C-EEA3-4C54-B795-AA60BF304EE6}" srcOrd="1" destOrd="0" presId="urn:microsoft.com/office/officeart/2009/3/layout/HorizontalOrganizationChart"/>
    <dgm:cxn modelId="{DA173B18-B889-4C82-8D1D-34EEFD14C440}" srcId="{6B2EF7FA-B0D1-4E1C-A745-47FBABB1A69B}" destId="{DB0403C9-75A0-410A-8114-CA0DC0036BF7}" srcOrd="1" destOrd="0" parTransId="{5BF16790-139A-4A2A-88B3-989C486CA23B}" sibTransId="{E39848C0-0925-4C60-AADC-D84407935458}"/>
    <dgm:cxn modelId="{47386828-33C3-49F8-B1CB-7C8EE87C2271}" type="presOf" srcId="{C5D56BBA-E58A-468D-A4A7-CAE4DDDFCD84}" destId="{8C5FA609-F72B-414D-9E82-654B30392D3D}" srcOrd="0" destOrd="0" presId="urn:microsoft.com/office/officeart/2009/3/layout/HorizontalOrganizationChart"/>
    <dgm:cxn modelId="{7874A02F-2282-4CC9-BA5F-F60DB8E99D41}" type="presOf" srcId="{B49389BA-2945-494D-A49E-CA703B70ECB9}" destId="{23AF5EFB-047E-4525-BF35-CE1AD69E22DC}" srcOrd="0" destOrd="0" presId="urn:microsoft.com/office/officeart/2009/3/layout/HorizontalOrganizationChart"/>
    <dgm:cxn modelId="{7ABCB134-58E7-4DD8-BBE4-85E938C7EC15}" type="presOf" srcId="{3C323E54-396C-4C72-A231-18BE0EC0B0A1}" destId="{67C7DD8B-E37A-4CAA-841C-C444FE842277}" srcOrd="0" destOrd="0" presId="urn:microsoft.com/office/officeart/2009/3/layout/HorizontalOrganizationChart"/>
    <dgm:cxn modelId="{61EA3338-1938-4A81-BD35-FDC9624A2CDA}" srcId="{6B2EF7FA-B0D1-4E1C-A745-47FBABB1A69B}" destId="{F6E3797C-247B-4897-8AB3-04198B092831}" srcOrd="0" destOrd="0" parTransId="{B49389BA-2945-494D-A49E-CA703B70ECB9}" sibTransId="{943EA405-6041-4615-8E71-4EEE3AC8D5D8}"/>
    <dgm:cxn modelId="{01FC104A-5231-4E8A-BC01-53B330032E4E}" type="presOf" srcId="{F6E3797C-247B-4897-8AB3-04198B092831}" destId="{EC9F00E5-6ACE-4B97-8019-85858B0504B4}" srcOrd="0" destOrd="0" presId="urn:microsoft.com/office/officeart/2009/3/layout/HorizontalOrganizationChart"/>
    <dgm:cxn modelId="{A434B676-BF47-40E5-8E24-6893892F5189}" type="presOf" srcId="{6B2EF7FA-B0D1-4E1C-A745-47FBABB1A69B}" destId="{E3C573C9-529A-4804-8AA6-AA5DE05DE24D}" srcOrd="0" destOrd="0" presId="urn:microsoft.com/office/officeart/2009/3/layout/HorizontalOrganizationChart"/>
    <dgm:cxn modelId="{445B0C57-E9BF-4078-805F-130E9D52FF19}" type="presOf" srcId="{C5D56BBA-E58A-468D-A4A7-CAE4DDDFCD84}" destId="{DE10D9C8-4F4D-4DE9-8A71-71A69096963B}" srcOrd="1" destOrd="0" presId="urn:microsoft.com/office/officeart/2009/3/layout/HorizontalOrganizationChart"/>
    <dgm:cxn modelId="{A588FA78-0AF7-48BC-A945-72BDDD29C1C9}" type="presOf" srcId="{DB0403C9-75A0-410A-8114-CA0DC0036BF7}" destId="{EC84720F-7FC2-434C-973D-C7BABD7DAA89}" srcOrd="1" destOrd="0" presId="urn:microsoft.com/office/officeart/2009/3/layout/HorizontalOrganizationChart"/>
    <dgm:cxn modelId="{E5DE2990-9309-4F60-A6FC-783E5AE4AE46}" type="presOf" srcId="{86D6BA32-50F1-47A6-ACEB-BB58F533FD12}" destId="{31045E60-3EFC-42DD-AC7D-898DB4249BCE}" srcOrd="0" destOrd="0" presId="urn:microsoft.com/office/officeart/2009/3/layout/HorizontalOrganizationChart"/>
    <dgm:cxn modelId="{A49E479B-69D4-4D83-AEC7-1567D37162D4}" type="presOf" srcId="{6FEA4491-3B41-4E2B-8618-780192823D88}" destId="{436EBF1B-2F2A-4257-B77F-94A96F65D421}" srcOrd="0" destOrd="0" presId="urn:microsoft.com/office/officeart/2009/3/layout/HorizontalOrganizationChart"/>
    <dgm:cxn modelId="{E687769B-7C62-4288-A3A4-323AC50B6FAB}" srcId="{6FEA4491-3B41-4E2B-8618-780192823D88}" destId="{6B2EF7FA-B0D1-4E1C-A745-47FBABB1A69B}" srcOrd="0" destOrd="0" parTransId="{F5637EF7-62C4-4612-9AF5-EFE652F4B737}" sibTransId="{3F42A971-3AC3-4218-A79E-BA5F8F142C35}"/>
    <dgm:cxn modelId="{CF4A96A8-088D-45A8-A57C-649FE383452E}" type="presOf" srcId="{5BF16790-139A-4A2A-88B3-989C486CA23B}" destId="{C131351D-1292-44E9-9645-06D7A5C93917}" srcOrd="0" destOrd="0" presId="urn:microsoft.com/office/officeart/2009/3/layout/HorizontalOrganizationChart"/>
    <dgm:cxn modelId="{46DEE7A9-48BD-4F2D-86A8-F3955E6463F5}" type="presOf" srcId="{DB0403C9-75A0-410A-8114-CA0DC0036BF7}" destId="{D0551AA8-16A5-4B35-B37D-B1D113773B88}" srcOrd="0" destOrd="0" presId="urn:microsoft.com/office/officeart/2009/3/layout/HorizontalOrganizationChart"/>
    <dgm:cxn modelId="{F43BC8B4-43AB-46D6-9FE8-F9BC486A2CA3}" type="presOf" srcId="{6B2EF7FA-B0D1-4E1C-A745-47FBABB1A69B}" destId="{F1BC23E4-1EC3-47ED-A976-73A7C1B9640A}" srcOrd="1" destOrd="0" presId="urn:microsoft.com/office/officeart/2009/3/layout/HorizontalOrganizationChart"/>
    <dgm:cxn modelId="{433C86E2-9CAF-4406-A553-A517AF1AF3E5}" srcId="{6B2EF7FA-B0D1-4E1C-A745-47FBABB1A69B}" destId="{C5D56BBA-E58A-468D-A4A7-CAE4DDDFCD84}" srcOrd="2" destOrd="0" parTransId="{86D6BA32-50F1-47A6-ACEB-BB58F533FD12}" sibTransId="{2611053B-19D0-44F3-9164-35B8233EF6F0}"/>
    <dgm:cxn modelId="{58308FFC-322F-46AC-ADB0-FCB4E5BD0B5F}" type="presOf" srcId="{527BF821-1609-41B5-A791-1AACC66B0210}" destId="{3F1AC5C6-6663-4BE2-B47C-7DA31AF8C9D7}" srcOrd="0" destOrd="0" presId="urn:microsoft.com/office/officeart/2009/3/layout/HorizontalOrganizationChart"/>
    <dgm:cxn modelId="{BEFD661F-59C5-4E95-A33B-A4D1C0FB6465}" type="presParOf" srcId="{436EBF1B-2F2A-4257-B77F-94A96F65D421}" destId="{09E4551C-AC32-4CA3-BE64-6951B81F0222}" srcOrd="0" destOrd="0" presId="urn:microsoft.com/office/officeart/2009/3/layout/HorizontalOrganizationChart"/>
    <dgm:cxn modelId="{710103BD-A373-4092-8E21-14A81415FF5A}" type="presParOf" srcId="{09E4551C-AC32-4CA3-BE64-6951B81F0222}" destId="{8C786208-8506-43D5-9FD2-F4F3DC5AA6FD}" srcOrd="0" destOrd="0" presId="urn:microsoft.com/office/officeart/2009/3/layout/HorizontalOrganizationChart"/>
    <dgm:cxn modelId="{76770C61-46D2-418F-B44A-015FE9AA74F8}" type="presParOf" srcId="{8C786208-8506-43D5-9FD2-F4F3DC5AA6FD}" destId="{E3C573C9-529A-4804-8AA6-AA5DE05DE24D}" srcOrd="0" destOrd="0" presId="urn:microsoft.com/office/officeart/2009/3/layout/HorizontalOrganizationChart"/>
    <dgm:cxn modelId="{E572D341-C852-4AD9-B7C7-647484E48935}" type="presParOf" srcId="{8C786208-8506-43D5-9FD2-F4F3DC5AA6FD}" destId="{F1BC23E4-1EC3-47ED-A976-73A7C1B9640A}" srcOrd="1" destOrd="0" presId="urn:microsoft.com/office/officeart/2009/3/layout/HorizontalOrganizationChart"/>
    <dgm:cxn modelId="{ABD8C02D-01A4-44FB-B099-831BAC260D56}" type="presParOf" srcId="{09E4551C-AC32-4CA3-BE64-6951B81F0222}" destId="{0EE1DC4B-D5A7-412E-B166-1E0B38E53D0A}" srcOrd="1" destOrd="0" presId="urn:microsoft.com/office/officeart/2009/3/layout/HorizontalOrganizationChart"/>
    <dgm:cxn modelId="{EB97F990-5D85-4ADC-BABB-AEFCB9CA6DF8}" type="presParOf" srcId="{0EE1DC4B-D5A7-412E-B166-1E0B38E53D0A}" destId="{23AF5EFB-047E-4525-BF35-CE1AD69E22DC}" srcOrd="0" destOrd="0" presId="urn:microsoft.com/office/officeart/2009/3/layout/HorizontalOrganizationChart"/>
    <dgm:cxn modelId="{BD74900A-B4E4-4FF0-AAF2-06A33C9BBFBB}" type="presParOf" srcId="{0EE1DC4B-D5A7-412E-B166-1E0B38E53D0A}" destId="{54B50421-5A6A-4A14-A178-348FD5E531FB}" srcOrd="1" destOrd="0" presId="urn:microsoft.com/office/officeart/2009/3/layout/HorizontalOrganizationChart"/>
    <dgm:cxn modelId="{75B53724-6600-4DCC-944E-AEE454A7A079}" type="presParOf" srcId="{54B50421-5A6A-4A14-A178-348FD5E531FB}" destId="{7F56C830-EA89-49A4-9734-E27093DD6E19}" srcOrd="0" destOrd="0" presId="urn:microsoft.com/office/officeart/2009/3/layout/HorizontalOrganizationChart"/>
    <dgm:cxn modelId="{3D1D776D-28D6-4B39-BDAF-E89ADF4D6DAF}" type="presParOf" srcId="{7F56C830-EA89-49A4-9734-E27093DD6E19}" destId="{EC9F00E5-6ACE-4B97-8019-85858B0504B4}" srcOrd="0" destOrd="0" presId="urn:microsoft.com/office/officeart/2009/3/layout/HorizontalOrganizationChart"/>
    <dgm:cxn modelId="{213C768D-5A8C-421A-99E4-E5F70DA32F77}" type="presParOf" srcId="{7F56C830-EA89-49A4-9734-E27093DD6E19}" destId="{5A644E8E-1C37-4A7A-B5CA-0B3347884975}" srcOrd="1" destOrd="0" presId="urn:microsoft.com/office/officeart/2009/3/layout/HorizontalOrganizationChart"/>
    <dgm:cxn modelId="{A0917DB7-E533-4D9B-BB19-9263AEC68450}" type="presParOf" srcId="{54B50421-5A6A-4A14-A178-348FD5E531FB}" destId="{77CD6D4B-E48C-4C84-8569-33EEF0313D25}" srcOrd="1" destOrd="0" presId="urn:microsoft.com/office/officeart/2009/3/layout/HorizontalOrganizationChart"/>
    <dgm:cxn modelId="{9729A262-0ABF-4C32-82F2-9CB48109B9AE}" type="presParOf" srcId="{54B50421-5A6A-4A14-A178-348FD5E531FB}" destId="{803DE7AF-C450-4065-8C87-D4B56370BB1D}" srcOrd="2" destOrd="0" presId="urn:microsoft.com/office/officeart/2009/3/layout/HorizontalOrganizationChart"/>
    <dgm:cxn modelId="{286C3A13-0AC7-402E-BEF4-013D53733D8F}" type="presParOf" srcId="{0EE1DC4B-D5A7-412E-B166-1E0B38E53D0A}" destId="{C131351D-1292-44E9-9645-06D7A5C93917}" srcOrd="2" destOrd="0" presId="urn:microsoft.com/office/officeart/2009/3/layout/HorizontalOrganizationChart"/>
    <dgm:cxn modelId="{71375A97-2B74-40E7-9431-4C99B70164F8}" type="presParOf" srcId="{0EE1DC4B-D5A7-412E-B166-1E0B38E53D0A}" destId="{2D89D0E4-3337-4B6C-9698-C6DA5484D579}" srcOrd="3" destOrd="0" presId="urn:microsoft.com/office/officeart/2009/3/layout/HorizontalOrganizationChart"/>
    <dgm:cxn modelId="{605C9286-EA7D-4AA5-B999-CCB957F1AF2F}" type="presParOf" srcId="{2D89D0E4-3337-4B6C-9698-C6DA5484D579}" destId="{391A4AE9-B570-46CB-8658-029EAD965219}" srcOrd="0" destOrd="0" presId="urn:microsoft.com/office/officeart/2009/3/layout/HorizontalOrganizationChart"/>
    <dgm:cxn modelId="{7D00DE1E-6ABC-459C-904F-3095B3F03AC7}" type="presParOf" srcId="{391A4AE9-B570-46CB-8658-029EAD965219}" destId="{D0551AA8-16A5-4B35-B37D-B1D113773B88}" srcOrd="0" destOrd="0" presId="urn:microsoft.com/office/officeart/2009/3/layout/HorizontalOrganizationChart"/>
    <dgm:cxn modelId="{54DA5950-6E27-44D6-A8F8-B63C69551E98}" type="presParOf" srcId="{391A4AE9-B570-46CB-8658-029EAD965219}" destId="{EC84720F-7FC2-434C-973D-C7BABD7DAA89}" srcOrd="1" destOrd="0" presId="urn:microsoft.com/office/officeart/2009/3/layout/HorizontalOrganizationChart"/>
    <dgm:cxn modelId="{E5AA3880-8677-4CD6-99D0-6574F3810A46}" type="presParOf" srcId="{2D89D0E4-3337-4B6C-9698-C6DA5484D579}" destId="{60C6F8AB-E28A-47A5-A6F3-8DF359101A3C}" srcOrd="1" destOrd="0" presId="urn:microsoft.com/office/officeart/2009/3/layout/HorizontalOrganizationChart"/>
    <dgm:cxn modelId="{D93093B9-B9FF-47D5-9B69-79599668F017}" type="presParOf" srcId="{2D89D0E4-3337-4B6C-9698-C6DA5484D579}" destId="{F778610E-BDC0-4416-97B2-1BEDD6ADD935}" srcOrd="2" destOrd="0" presId="urn:microsoft.com/office/officeart/2009/3/layout/HorizontalOrganizationChart"/>
    <dgm:cxn modelId="{727D2032-71C8-480B-BD62-88270154BF38}" type="presParOf" srcId="{0EE1DC4B-D5A7-412E-B166-1E0B38E53D0A}" destId="{31045E60-3EFC-42DD-AC7D-898DB4249BCE}" srcOrd="4" destOrd="0" presId="urn:microsoft.com/office/officeart/2009/3/layout/HorizontalOrganizationChart"/>
    <dgm:cxn modelId="{1F779AB0-8771-44FF-8FA6-4D4C0866F391}" type="presParOf" srcId="{0EE1DC4B-D5A7-412E-B166-1E0B38E53D0A}" destId="{077EA141-6165-4C22-908D-36E9C9D9999E}" srcOrd="5" destOrd="0" presId="urn:microsoft.com/office/officeart/2009/3/layout/HorizontalOrganizationChart"/>
    <dgm:cxn modelId="{EAE4861C-78BE-48C1-BE0C-A23E1E15A2DC}" type="presParOf" srcId="{077EA141-6165-4C22-908D-36E9C9D9999E}" destId="{11542103-4229-4B3B-9C25-93A5E9C656FF}" srcOrd="0" destOrd="0" presId="urn:microsoft.com/office/officeart/2009/3/layout/HorizontalOrganizationChart"/>
    <dgm:cxn modelId="{8195D01C-8120-4DA0-925B-623D30097C8C}" type="presParOf" srcId="{11542103-4229-4B3B-9C25-93A5E9C656FF}" destId="{8C5FA609-F72B-414D-9E82-654B30392D3D}" srcOrd="0" destOrd="0" presId="urn:microsoft.com/office/officeart/2009/3/layout/HorizontalOrganizationChart"/>
    <dgm:cxn modelId="{14DC5753-68BE-4385-B9A9-6051DCCCCF1C}" type="presParOf" srcId="{11542103-4229-4B3B-9C25-93A5E9C656FF}" destId="{DE10D9C8-4F4D-4DE9-8A71-71A69096963B}" srcOrd="1" destOrd="0" presId="urn:microsoft.com/office/officeart/2009/3/layout/HorizontalOrganizationChart"/>
    <dgm:cxn modelId="{227A16DC-9A27-4382-B937-F6F1B265C091}" type="presParOf" srcId="{077EA141-6165-4C22-908D-36E9C9D9999E}" destId="{DA751395-58DA-4865-8B88-879529C9B94E}" srcOrd="1" destOrd="0" presId="urn:microsoft.com/office/officeart/2009/3/layout/HorizontalOrganizationChart"/>
    <dgm:cxn modelId="{5BBA8361-C3C5-4FCB-B813-70D8D2940561}" type="presParOf" srcId="{077EA141-6165-4C22-908D-36E9C9D9999E}" destId="{C8CC3DF7-7D61-45F7-8BB8-F32DB6247001}" srcOrd="2" destOrd="0" presId="urn:microsoft.com/office/officeart/2009/3/layout/HorizontalOrganizationChart"/>
    <dgm:cxn modelId="{5390AAF8-5F33-43D9-8210-52E7A3C14E7B}" type="presParOf" srcId="{0EE1DC4B-D5A7-412E-B166-1E0B38E53D0A}" destId="{67C7DD8B-E37A-4CAA-841C-C444FE842277}" srcOrd="6" destOrd="0" presId="urn:microsoft.com/office/officeart/2009/3/layout/HorizontalOrganizationChart"/>
    <dgm:cxn modelId="{40D711F8-8437-4FA0-8D4C-E2A4922B2ED1}" type="presParOf" srcId="{0EE1DC4B-D5A7-412E-B166-1E0B38E53D0A}" destId="{343954D7-7BD5-4611-805F-01535C335161}" srcOrd="7" destOrd="0" presId="urn:microsoft.com/office/officeart/2009/3/layout/HorizontalOrganizationChart"/>
    <dgm:cxn modelId="{47635124-3017-4714-983B-54B3F6684880}" type="presParOf" srcId="{343954D7-7BD5-4611-805F-01535C335161}" destId="{22F11CBB-A3CD-43F2-9699-D241881957E3}" srcOrd="0" destOrd="0" presId="urn:microsoft.com/office/officeart/2009/3/layout/HorizontalOrganizationChart"/>
    <dgm:cxn modelId="{EFBC2A16-FADD-47EA-8BFB-6FFBA818514B}" type="presParOf" srcId="{22F11CBB-A3CD-43F2-9699-D241881957E3}" destId="{3F1AC5C6-6663-4BE2-B47C-7DA31AF8C9D7}" srcOrd="0" destOrd="0" presId="urn:microsoft.com/office/officeart/2009/3/layout/HorizontalOrganizationChart"/>
    <dgm:cxn modelId="{039CDE29-4B5A-4BB0-9B49-3A039B9DADAC}" type="presParOf" srcId="{22F11CBB-A3CD-43F2-9699-D241881957E3}" destId="{069C952C-EEA3-4C54-B795-AA60BF304EE6}" srcOrd="1" destOrd="0" presId="urn:microsoft.com/office/officeart/2009/3/layout/HorizontalOrganizationChart"/>
    <dgm:cxn modelId="{C91A45F8-AC2F-4458-A026-E2AA8B7A331E}" type="presParOf" srcId="{343954D7-7BD5-4611-805F-01535C335161}" destId="{7F4A03C9-9DA4-4D54-8B67-D20C85B71E66}" srcOrd="1" destOrd="0" presId="urn:microsoft.com/office/officeart/2009/3/layout/HorizontalOrganizationChart"/>
    <dgm:cxn modelId="{6E9DD7D2-0947-410F-9095-CAC10739FAB6}" type="presParOf" srcId="{343954D7-7BD5-4611-805F-01535C335161}" destId="{E7945CB0-3349-49FF-A87D-459BBE992F8A}" srcOrd="2" destOrd="0" presId="urn:microsoft.com/office/officeart/2009/3/layout/HorizontalOrganizationChart"/>
    <dgm:cxn modelId="{F15D5E0E-6862-44FD-9B95-FAC2D25D9961}" type="presParOf" srcId="{09E4551C-AC32-4CA3-BE64-6951B81F0222}" destId="{C8AB0DDD-C93C-4FAD-86E5-571BD2D9A58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7DD8B-E37A-4CAA-841C-C444FE842277}">
      <dsp:nvSpPr>
        <dsp:cNvPr id="0" name=""/>
        <dsp:cNvSpPr/>
      </dsp:nvSpPr>
      <dsp:spPr>
        <a:xfrm>
          <a:off x="3806345" y="2304256"/>
          <a:ext cx="577742" cy="1863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8871" y="0"/>
              </a:lnTo>
              <a:lnTo>
                <a:pt x="288871" y="1863220"/>
              </a:lnTo>
              <a:lnTo>
                <a:pt x="577742" y="186322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045E60-3EFC-42DD-AC7D-898DB4249BCE}">
      <dsp:nvSpPr>
        <dsp:cNvPr id="0" name=""/>
        <dsp:cNvSpPr/>
      </dsp:nvSpPr>
      <dsp:spPr>
        <a:xfrm>
          <a:off x="3806345" y="2304256"/>
          <a:ext cx="577742" cy="621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8871" y="0"/>
              </a:lnTo>
              <a:lnTo>
                <a:pt x="288871" y="621073"/>
              </a:lnTo>
              <a:lnTo>
                <a:pt x="577742" y="621073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1351D-1292-44E9-9645-06D7A5C93917}">
      <dsp:nvSpPr>
        <dsp:cNvPr id="0" name=""/>
        <dsp:cNvSpPr/>
      </dsp:nvSpPr>
      <dsp:spPr>
        <a:xfrm>
          <a:off x="3806345" y="1683182"/>
          <a:ext cx="577742" cy="621073"/>
        </a:xfrm>
        <a:custGeom>
          <a:avLst/>
          <a:gdLst/>
          <a:ahLst/>
          <a:cxnLst/>
          <a:rect l="0" t="0" r="0" b="0"/>
          <a:pathLst>
            <a:path>
              <a:moveTo>
                <a:pt x="0" y="621073"/>
              </a:moveTo>
              <a:lnTo>
                <a:pt x="288871" y="621073"/>
              </a:lnTo>
              <a:lnTo>
                <a:pt x="288871" y="0"/>
              </a:lnTo>
              <a:lnTo>
                <a:pt x="577742" y="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AF5EFB-047E-4525-BF35-CE1AD69E22DC}">
      <dsp:nvSpPr>
        <dsp:cNvPr id="0" name=""/>
        <dsp:cNvSpPr/>
      </dsp:nvSpPr>
      <dsp:spPr>
        <a:xfrm>
          <a:off x="3806345" y="441035"/>
          <a:ext cx="577742" cy="1863220"/>
        </a:xfrm>
        <a:custGeom>
          <a:avLst/>
          <a:gdLst/>
          <a:ahLst/>
          <a:cxnLst/>
          <a:rect l="0" t="0" r="0" b="0"/>
          <a:pathLst>
            <a:path>
              <a:moveTo>
                <a:pt x="0" y="1863220"/>
              </a:moveTo>
              <a:lnTo>
                <a:pt x="288871" y="1863220"/>
              </a:lnTo>
              <a:lnTo>
                <a:pt x="288871" y="0"/>
              </a:lnTo>
              <a:lnTo>
                <a:pt x="577742" y="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C573C9-529A-4804-8AA6-AA5DE05DE24D}">
      <dsp:nvSpPr>
        <dsp:cNvPr id="0" name=""/>
        <dsp:cNvSpPr/>
      </dsp:nvSpPr>
      <dsp:spPr>
        <a:xfrm>
          <a:off x="576069" y="1863727"/>
          <a:ext cx="3230276" cy="881057"/>
        </a:xfrm>
        <a:prstGeom prst="rect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8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Українсько-польські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мовні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взаємовпливи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простежуються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не на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всіх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мовних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рівнях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</dsp:txBody>
      <dsp:txXfrm>
        <a:off x="576069" y="1863727"/>
        <a:ext cx="3230276" cy="881057"/>
      </dsp:txXfrm>
    </dsp:sp>
    <dsp:sp modelId="{EC9F00E5-6ACE-4B97-8019-85858B0504B4}">
      <dsp:nvSpPr>
        <dsp:cNvPr id="0" name=""/>
        <dsp:cNvSpPr/>
      </dsp:nvSpPr>
      <dsp:spPr>
        <a:xfrm>
          <a:off x="4384088" y="506"/>
          <a:ext cx="2888714" cy="881057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фонетичному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84088" y="506"/>
        <a:ext cx="2888714" cy="881057"/>
      </dsp:txXfrm>
    </dsp:sp>
    <dsp:sp modelId="{D0551AA8-16A5-4B35-B37D-B1D113773B88}">
      <dsp:nvSpPr>
        <dsp:cNvPr id="0" name=""/>
        <dsp:cNvSpPr/>
      </dsp:nvSpPr>
      <dsp:spPr>
        <a:xfrm>
          <a:off x="4384088" y="1242653"/>
          <a:ext cx="2888714" cy="881057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граматичному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84088" y="1242653"/>
        <a:ext cx="2888714" cy="881057"/>
      </dsp:txXfrm>
    </dsp:sp>
    <dsp:sp modelId="{8C5FA609-F72B-414D-9E82-654B30392D3D}">
      <dsp:nvSpPr>
        <dsp:cNvPr id="0" name=""/>
        <dsp:cNvSpPr/>
      </dsp:nvSpPr>
      <dsp:spPr>
        <a:xfrm>
          <a:off x="4384088" y="2484800"/>
          <a:ext cx="2888714" cy="881057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лексичному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84088" y="2484800"/>
        <a:ext cx="2888714" cy="881057"/>
      </dsp:txXfrm>
    </dsp:sp>
    <dsp:sp modelId="{3F1AC5C6-6663-4BE2-B47C-7DA31AF8C9D7}">
      <dsp:nvSpPr>
        <dsp:cNvPr id="0" name=""/>
        <dsp:cNvSpPr/>
      </dsp:nvSpPr>
      <dsp:spPr>
        <a:xfrm>
          <a:off x="4384088" y="3726947"/>
          <a:ext cx="2888714" cy="881057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фразеологічному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84088" y="3726947"/>
        <a:ext cx="2888714" cy="881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288076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Українсько-польські</a:t>
            </a: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мовні </a:t>
            </a:r>
            <a:r>
              <a:rPr lang="ru-RU" sz="4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endParaRPr lang="ru-RU" sz="4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00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91243E3-B852-4B61-A6ED-ABA957600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772816"/>
            <a:ext cx="7024742" cy="4176464"/>
          </a:xfrm>
        </p:spPr>
        <p:txBody>
          <a:bodyPr>
            <a:normAutofit/>
          </a:bodyPr>
          <a:lstStyle/>
          <a:p>
            <a:endParaRPr lang="uk-UA" dirty="0"/>
          </a:p>
          <a:p>
            <a:endParaRPr lang="uk-UA" dirty="0"/>
          </a:p>
          <a:p>
            <a:endParaRPr lang="ru-UA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F3A3855-D473-4217-B01A-12ABF7C21E03}"/>
              </a:ext>
            </a:extLst>
          </p:cNvPr>
          <p:cNvSpPr/>
          <p:nvPr/>
        </p:nvSpPr>
        <p:spPr>
          <a:xfrm>
            <a:off x="899592" y="1124743"/>
            <a:ext cx="7272808" cy="4188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solidFill>
                  <a:srgbClr val="495057"/>
                </a:solidFill>
                <a:ea typeface="Times New Roman" panose="02020603050405020304" pitchFamily="18" charset="0"/>
              </a:rPr>
              <a:t>Українсько-польські мовні контакти» передбачено вивчення  українсько-польських мовних взаємозв’язків на різних лінгвістичних рівнях від найдавніших до сучасних часів. У спецкурсі надається інформація про стан дослідження цієї  проблеми у вітчизняному і польському мовознавстві, розглядаються взаємні впливи української і польської мов у сфері ділової мови, художньої літератури, діалектів і на усно-побутовому рівні.</a:t>
            </a:r>
            <a:endParaRPr lang="ru-UA" sz="20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29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776864" cy="547260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dirty="0"/>
              <a:t>Основні питання, які розглядаються: </a:t>
            </a:r>
            <a:endParaRPr lang="ru-UA" dirty="0"/>
          </a:p>
          <a:p>
            <a:r>
              <a:rPr lang="uk-UA" dirty="0"/>
              <a:t> 1.Загальні риси. Історичні впливи.</a:t>
            </a:r>
            <a:endParaRPr lang="ru-UA" dirty="0"/>
          </a:p>
          <a:p>
            <a:r>
              <a:rPr lang="uk-UA" dirty="0"/>
              <a:t>2.</a:t>
            </a:r>
            <a:r>
              <a:rPr lang="uk-UA" b="1" dirty="0"/>
              <a:t> </a:t>
            </a:r>
            <a:r>
              <a:rPr lang="uk-UA" dirty="0"/>
              <a:t>Дослідження українсько-польських мовних </a:t>
            </a:r>
            <a:r>
              <a:rPr lang="uk-UA" dirty="0" err="1"/>
              <a:t>зв’язків</a:t>
            </a:r>
            <a:r>
              <a:rPr lang="uk-UA" dirty="0"/>
              <a:t> у слов’янській філологічній науці.</a:t>
            </a:r>
            <a:endParaRPr lang="ru-UA" dirty="0"/>
          </a:p>
          <a:p>
            <a:r>
              <a:rPr lang="uk-UA" dirty="0"/>
              <a:t>3. Взаємовпливи.</a:t>
            </a:r>
            <a:endParaRPr lang="ru-UA" dirty="0"/>
          </a:p>
          <a:p>
            <a:r>
              <a:rPr lang="uk-UA" dirty="0"/>
              <a:t>4. Проблема полонізмів.  Виявлення полонізмів.  </a:t>
            </a:r>
            <a:endParaRPr lang="ru-UA" dirty="0"/>
          </a:p>
          <a:p>
            <a:r>
              <a:rPr lang="uk-UA" dirty="0"/>
              <a:t>5. </a:t>
            </a:r>
            <a:r>
              <a:rPr lang="uk-UA" dirty="0" err="1"/>
              <a:t>Галліцизми</a:t>
            </a:r>
            <a:r>
              <a:rPr lang="uk-UA" dirty="0"/>
              <a:t>. </a:t>
            </a:r>
            <a:endParaRPr lang="ru-UA" dirty="0"/>
          </a:p>
          <a:p>
            <a:r>
              <a:rPr lang="uk-UA" dirty="0"/>
              <a:t>6. Кальки.</a:t>
            </a:r>
            <a:endParaRPr lang="ru-UA" dirty="0"/>
          </a:p>
          <a:p>
            <a:r>
              <a:rPr lang="uk-UA" dirty="0"/>
              <a:t>7. Вплив української мови на польську.</a:t>
            </a:r>
            <a:endParaRPr lang="ru-UA" dirty="0"/>
          </a:p>
          <a:p>
            <a:pPr marL="6858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0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1BCACDC-546A-4F3B-A1F4-EB030C4CA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268760"/>
            <a:ext cx="7272808" cy="4563869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Дисципліна „Українсько-польські мовні контакти” має безпосередній зв’язок із дисциплінами „Польська мова” ( до питань, які розкриваються у спецкурсі, належить питання про фонетичні та граматичні особливості полонізмів;  студент має бути обізнаний із найбільш уживаними одиницями польського словника і т. ін.), „Вступ до слов’янської філології” ( для успішного опрацювання питань спецкурсу студентові необхідна інформація, яка засвоюється під час вивчення цієї дисципліни, про основні фонетичні і морфологічні риси польської мови), почасти з навчальною дисципліною „Загальне мовознавство” ( матеріал спецкурсу передбачає розуміння загально- мовознавчих проблем, пов’язаних із видами </a:t>
            </a:r>
            <a:r>
              <a:rPr lang="uk-UA" dirty="0" err="1"/>
              <a:t>мовної</a:t>
            </a:r>
            <a:r>
              <a:rPr lang="uk-UA" dirty="0"/>
              <a:t> взаємодії, їх наслідків, значення).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4254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90658189"/>
              </p:ext>
            </p:extLst>
          </p:nvPr>
        </p:nvGraphicFramePr>
        <p:xfrm>
          <a:off x="683568" y="836712"/>
          <a:ext cx="784887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932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836712"/>
            <a:ext cx="7632848" cy="5400600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простежується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взаємовпливів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лексиці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Полонізмами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слова, як,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ратуша,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місто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кепський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кшталт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квапитися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краков’як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білизна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хвороба,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люстро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славістичний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Полонізмом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лексема, а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граматична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фразеологічна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форма.</a:t>
            </a:r>
          </a:p>
          <a:p>
            <a:pPr marL="6858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Дружба між Україною і Польщею - Росія завжди намагатиметься внести розбрат  між країнами — УНІАН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861048"/>
            <a:ext cx="3377727" cy="2246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47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B6D51805-E3BC-4123-A026-C8C3B24EAC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865112"/>
            <a:ext cx="7488832" cy="457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3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A0A17525-5244-4E48-A664-1F12D21723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1710094"/>
            <a:ext cx="5832648" cy="412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44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912</TotalTime>
  <Words>297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Century Gothic</vt:lpstr>
      <vt:lpstr>Times New Roman</vt:lpstr>
      <vt:lpstr>Wingdings 2</vt:lpstr>
      <vt:lpstr>Остин</vt:lpstr>
      <vt:lpstr>Українсько-польські мовні контакти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1-2</dc:title>
  <dc:creator>Lenovo</dc:creator>
  <cp:lastModifiedBy>Ирина</cp:lastModifiedBy>
  <cp:revision>51</cp:revision>
  <dcterms:created xsi:type="dcterms:W3CDTF">2022-09-09T10:56:39Z</dcterms:created>
  <dcterms:modified xsi:type="dcterms:W3CDTF">2023-10-18T12:32:42Z</dcterms:modified>
</cp:coreProperties>
</file>