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8" r:id="rId3"/>
    <p:sldId id="369" r:id="rId4"/>
    <p:sldId id="370" r:id="rId5"/>
    <p:sldId id="374" r:id="rId6"/>
    <p:sldId id="371" r:id="rId7"/>
    <p:sldId id="373" r:id="rId8"/>
    <p:sldId id="372" r:id="rId9"/>
    <p:sldId id="375" r:id="rId10"/>
    <p:sldId id="321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CB6A6"/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24" autoAdjust="0"/>
  </p:normalViewPr>
  <p:slideViewPr>
    <p:cSldViewPr>
      <p:cViewPr>
        <p:scale>
          <a:sx n="60" d="100"/>
          <a:sy n="60" d="100"/>
        </p:scale>
        <p:origin x="-1512" y="-58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88152-9B47-4E22-B600-4350429A2DD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9982700-5207-45AB-8BB0-500E82FB0465}">
      <dgm:prSet phldrT="[Текст]"/>
      <dgm:spPr/>
      <dgm:t>
        <a:bodyPr/>
        <a:lstStyle/>
        <a:p>
          <a:r>
            <a:rPr lang="uk-UA" dirty="0" smtClean="0"/>
            <a:t>Соціальні системи</a:t>
          </a:r>
          <a:endParaRPr lang="en-GB" dirty="0"/>
        </a:p>
      </dgm:t>
    </dgm:pt>
    <dgm:pt modelId="{EB7EA51C-6A6C-4EF6-BB69-C32AC1F57780}" type="parTrans" cxnId="{A42537B9-104D-4CB5-B477-CF0FD076BDA6}">
      <dgm:prSet/>
      <dgm:spPr/>
      <dgm:t>
        <a:bodyPr/>
        <a:lstStyle/>
        <a:p>
          <a:endParaRPr lang="en-GB"/>
        </a:p>
      </dgm:t>
    </dgm:pt>
    <dgm:pt modelId="{0A868A9F-5C61-4136-9DA1-2B4D6872B8B3}" type="sibTrans" cxnId="{A42537B9-104D-4CB5-B477-CF0FD076BDA6}">
      <dgm:prSet/>
      <dgm:spPr/>
      <dgm:t>
        <a:bodyPr/>
        <a:lstStyle/>
        <a:p>
          <a:endParaRPr lang="en-GB"/>
        </a:p>
      </dgm:t>
    </dgm:pt>
    <dgm:pt modelId="{38E6F478-23C0-4CDA-82D4-1C8091D18F7F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dirty="0" smtClean="0"/>
            <a:t>Відкриті</a:t>
          </a:r>
          <a:endParaRPr lang="en-GB" dirty="0"/>
        </a:p>
      </dgm:t>
    </dgm:pt>
    <dgm:pt modelId="{8F6E102A-A81C-4CB8-A2F5-32C5FD66B98E}" type="parTrans" cxnId="{F426C0B2-EFA7-4DCE-947E-3E6120954F49}">
      <dgm:prSet/>
      <dgm:spPr/>
      <dgm:t>
        <a:bodyPr/>
        <a:lstStyle/>
        <a:p>
          <a:endParaRPr lang="en-GB"/>
        </a:p>
      </dgm:t>
    </dgm:pt>
    <dgm:pt modelId="{3297CE78-300B-40BC-A776-A40DC8AE4AFF}" type="sibTrans" cxnId="{F426C0B2-EFA7-4DCE-947E-3E6120954F49}">
      <dgm:prSet/>
      <dgm:spPr/>
      <dgm:t>
        <a:bodyPr/>
        <a:lstStyle/>
        <a:p>
          <a:endParaRPr lang="en-GB"/>
        </a:p>
      </dgm:t>
    </dgm:pt>
    <dgm:pt modelId="{19BB0116-B692-4287-B35B-A61F2BD90CA4}">
      <dgm:prSet phldrT="[Текст]"/>
      <dgm:spPr/>
      <dgm:t>
        <a:bodyPr/>
        <a:lstStyle/>
        <a:p>
          <a:r>
            <a:rPr lang="uk-UA" dirty="0" smtClean="0"/>
            <a:t>Закриті</a:t>
          </a:r>
          <a:endParaRPr lang="en-GB" dirty="0"/>
        </a:p>
      </dgm:t>
    </dgm:pt>
    <dgm:pt modelId="{99827A29-F2E7-4513-A1D7-FCEB8D9E92A2}" type="parTrans" cxnId="{311A0B1A-FB7D-46C5-8C2A-B5807250B3B0}">
      <dgm:prSet/>
      <dgm:spPr/>
      <dgm:t>
        <a:bodyPr/>
        <a:lstStyle/>
        <a:p>
          <a:endParaRPr lang="en-GB"/>
        </a:p>
      </dgm:t>
    </dgm:pt>
    <dgm:pt modelId="{AA228DC5-0A8C-4AA0-876E-C4E40E8F08CF}" type="sibTrans" cxnId="{311A0B1A-FB7D-46C5-8C2A-B5807250B3B0}">
      <dgm:prSet/>
      <dgm:spPr/>
      <dgm:t>
        <a:bodyPr/>
        <a:lstStyle/>
        <a:p>
          <a:endParaRPr lang="en-GB"/>
        </a:p>
      </dgm:t>
    </dgm:pt>
    <dgm:pt modelId="{997349E5-6F7E-452E-AE6C-2AAD58DFDCF2}">
      <dgm:prSet phldrT="[Текст]"/>
      <dgm:spPr/>
      <dgm:t>
        <a:bodyPr/>
        <a:lstStyle/>
        <a:p>
          <a:r>
            <a:rPr lang="uk-UA" dirty="0" smtClean="0"/>
            <a:t>Допускають значну соціальну мобільність</a:t>
          </a:r>
          <a:endParaRPr lang="en-GB" dirty="0"/>
        </a:p>
      </dgm:t>
    </dgm:pt>
    <dgm:pt modelId="{9A9844A5-E62E-4525-AEAC-ED6ABD915FDA}" type="parTrans" cxnId="{6DBB65DC-FDE6-4452-A2B6-1391B608DDA3}">
      <dgm:prSet/>
      <dgm:spPr/>
      <dgm:t>
        <a:bodyPr/>
        <a:lstStyle/>
        <a:p>
          <a:endParaRPr lang="en-GB"/>
        </a:p>
      </dgm:t>
    </dgm:pt>
    <dgm:pt modelId="{26BE652D-5079-4BB5-BF98-EFA1BA480E3E}" type="sibTrans" cxnId="{6DBB65DC-FDE6-4452-A2B6-1391B608DDA3}">
      <dgm:prSet/>
      <dgm:spPr/>
      <dgm:t>
        <a:bodyPr/>
        <a:lstStyle/>
        <a:p>
          <a:endParaRPr lang="en-GB"/>
        </a:p>
      </dgm:t>
    </dgm:pt>
    <dgm:pt modelId="{3BAFD9D1-E89F-4CE0-B414-631C6E87FDF4}">
      <dgm:prSet phldrT="[Текст]"/>
      <dgm:spPr/>
      <dgm:t>
        <a:bodyPr/>
        <a:lstStyle/>
        <a:p>
          <a:r>
            <a:rPr lang="uk-UA" dirty="0" smtClean="0"/>
            <a:t>Передбачають лише невеликі зміни в соціальній мобільності</a:t>
          </a:r>
          <a:endParaRPr lang="en-GB" dirty="0"/>
        </a:p>
      </dgm:t>
    </dgm:pt>
    <dgm:pt modelId="{FCA3E222-F2C6-46CF-A89E-FDCFCCDEA5BE}" type="parTrans" cxnId="{7834DE5C-D16D-48CB-9E5F-B3CEB42D167A}">
      <dgm:prSet/>
      <dgm:spPr/>
      <dgm:t>
        <a:bodyPr/>
        <a:lstStyle/>
        <a:p>
          <a:endParaRPr lang="en-GB"/>
        </a:p>
      </dgm:t>
    </dgm:pt>
    <dgm:pt modelId="{1E7DF6F2-B6B2-4CAA-B270-C58923C66D47}" type="sibTrans" cxnId="{7834DE5C-D16D-48CB-9E5F-B3CEB42D167A}">
      <dgm:prSet/>
      <dgm:spPr/>
      <dgm:t>
        <a:bodyPr/>
        <a:lstStyle/>
        <a:p>
          <a:endParaRPr lang="en-GB"/>
        </a:p>
      </dgm:t>
    </dgm:pt>
    <dgm:pt modelId="{5DB9FE4C-8319-4655-A279-1D0DD97F0B25}" type="pres">
      <dgm:prSet presAssocID="{59388152-9B47-4E22-B600-4350429A2D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A251713-8AA9-4D42-A455-286904CB8F84}" type="pres">
      <dgm:prSet presAssocID="{49982700-5207-45AB-8BB0-500E82FB0465}" presName="hierRoot1" presStyleCnt="0">
        <dgm:presLayoutVars>
          <dgm:hierBranch val="init"/>
        </dgm:presLayoutVars>
      </dgm:prSet>
      <dgm:spPr/>
    </dgm:pt>
    <dgm:pt modelId="{8E39E953-ECA5-4D31-9C45-9962FF935958}" type="pres">
      <dgm:prSet presAssocID="{49982700-5207-45AB-8BB0-500E82FB0465}" presName="rootComposite1" presStyleCnt="0"/>
      <dgm:spPr/>
    </dgm:pt>
    <dgm:pt modelId="{115E9BDB-C03E-400C-820B-0B1A1E4EEFFA}" type="pres">
      <dgm:prSet presAssocID="{49982700-5207-45AB-8BB0-500E82FB04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98B10D-B37E-485E-B22E-33033ACACA2A}" type="pres">
      <dgm:prSet presAssocID="{49982700-5207-45AB-8BB0-500E82FB046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4B1E49E-F7BA-47ED-B0CD-F3C0B41BD393}" type="pres">
      <dgm:prSet presAssocID="{49982700-5207-45AB-8BB0-500E82FB0465}" presName="hierChild2" presStyleCnt="0"/>
      <dgm:spPr/>
    </dgm:pt>
    <dgm:pt modelId="{F40DF039-C82F-4C55-AF7C-967169B00F50}" type="pres">
      <dgm:prSet presAssocID="{8F6E102A-A81C-4CB8-A2F5-32C5FD66B98E}" presName="Name37" presStyleLbl="parChTrans1D2" presStyleIdx="0" presStyleCnt="2"/>
      <dgm:spPr/>
      <dgm:t>
        <a:bodyPr/>
        <a:lstStyle/>
        <a:p>
          <a:endParaRPr lang="en-GB"/>
        </a:p>
      </dgm:t>
    </dgm:pt>
    <dgm:pt modelId="{9375334D-D127-4DC0-8772-C38B96300549}" type="pres">
      <dgm:prSet presAssocID="{38E6F478-23C0-4CDA-82D4-1C8091D18F7F}" presName="hierRoot2" presStyleCnt="0">
        <dgm:presLayoutVars>
          <dgm:hierBranch val="init"/>
        </dgm:presLayoutVars>
      </dgm:prSet>
      <dgm:spPr/>
    </dgm:pt>
    <dgm:pt modelId="{C8AFB217-9ECF-454E-AD14-B56674365427}" type="pres">
      <dgm:prSet presAssocID="{38E6F478-23C0-4CDA-82D4-1C8091D18F7F}" presName="rootComposite" presStyleCnt="0"/>
      <dgm:spPr/>
    </dgm:pt>
    <dgm:pt modelId="{86BCE9A9-82D4-4155-BD3B-42DB524FE679}" type="pres">
      <dgm:prSet presAssocID="{38E6F478-23C0-4CDA-82D4-1C8091D18F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E52B94-217A-40FA-842C-88590B491100}" type="pres">
      <dgm:prSet presAssocID="{38E6F478-23C0-4CDA-82D4-1C8091D18F7F}" presName="rootConnector" presStyleLbl="node2" presStyleIdx="0" presStyleCnt="2"/>
      <dgm:spPr/>
      <dgm:t>
        <a:bodyPr/>
        <a:lstStyle/>
        <a:p>
          <a:endParaRPr lang="en-GB"/>
        </a:p>
      </dgm:t>
    </dgm:pt>
    <dgm:pt modelId="{59723AA7-5822-4959-940A-4958F8A97F11}" type="pres">
      <dgm:prSet presAssocID="{38E6F478-23C0-4CDA-82D4-1C8091D18F7F}" presName="hierChild4" presStyleCnt="0"/>
      <dgm:spPr/>
    </dgm:pt>
    <dgm:pt modelId="{7678431F-3249-4F3E-9042-7C960ABFD930}" type="pres">
      <dgm:prSet presAssocID="{9A9844A5-E62E-4525-AEAC-ED6ABD915FDA}" presName="Name37" presStyleLbl="parChTrans1D3" presStyleIdx="0" presStyleCnt="2"/>
      <dgm:spPr/>
      <dgm:t>
        <a:bodyPr/>
        <a:lstStyle/>
        <a:p>
          <a:endParaRPr lang="en-GB"/>
        </a:p>
      </dgm:t>
    </dgm:pt>
    <dgm:pt modelId="{ED04D905-1FFF-47DD-B2CE-4CE4A4CB08DB}" type="pres">
      <dgm:prSet presAssocID="{997349E5-6F7E-452E-AE6C-2AAD58DFDCF2}" presName="hierRoot2" presStyleCnt="0">
        <dgm:presLayoutVars>
          <dgm:hierBranch val="init"/>
        </dgm:presLayoutVars>
      </dgm:prSet>
      <dgm:spPr/>
    </dgm:pt>
    <dgm:pt modelId="{63237AA3-34A9-48F8-929F-5F6E1C9D1E23}" type="pres">
      <dgm:prSet presAssocID="{997349E5-6F7E-452E-AE6C-2AAD58DFDCF2}" presName="rootComposite" presStyleCnt="0"/>
      <dgm:spPr/>
    </dgm:pt>
    <dgm:pt modelId="{49915690-AC08-4AA8-BC4F-E32348191F1C}" type="pres">
      <dgm:prSet presAssocID="{997349E5-6F7E-452E-AE6C-2AAD58DFDCF2}" presName="rootText" presStyleLbl="node3" presStyleIdx="0" presStyleCnt="2" custLinFactNeighborX="-25823" custLinFactNeighborY="-393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730238-A107-4702-8BB8-8E9432020907}" type="pres">
      <dgm:prSet presAssocID="{997349E5-6F7E-452E-AE6C-2AAD58DFDCF2}" presName="rootConnector" presStyleLbl="node3" presStyleIdx="0" presStyleCnt="2"/>
      <dgm:spPr/>
      <dgm:t>
        <a:bodyPr/>
        <a:lstStyle/>
        <a:p>
          <a:endParaRPr lang="en-GB"/>
        </a:p>
      </dgm:t>
    </dgm:pt>
    <dgm:pt modelId="{17EEE43B-E585-4193-985E-F4BAB9D41C8F}" type="pres">
      <dgm:prSet presAssocID="{997349E5-6F7E-452E-AE6C-2AAD58DFDCF2}" presName="hierChild4" presStyleCnt="0"/>
      <dgm:spPr/>
    </dgm:pt>
    <dgm:pt modelId="{CEA8608D-3D3C-4FE4-B0FC-53BB1E8955BE}" type="pres">
      <dgm:prSet presAssocID="{997349E5-6F7E-452E-AE6C-2AAD58DFDCF2}" presName="hierChild5" presStyleCnt="0"/>
      <dgm:spPr/>
    </dgm:pt>
    <dgm:pt modelId="{6CF645E0-25A3-47CF-8C3B-666D43C257BA}" type="pres">
      <dgm:prSet presAssocID="{38E6F478-23C0-4CDA-82D4-1C8091D18F7F}" presName="hierChild5" presStyleCnt="0"/>
      <dgm:spPr/>
    </dgm:pt>
    <dgm:pt modelId="{4BA4FBFD-B935-4E8A-AF85-C24B5F56251D}" type="pres">
      <dgm:prSet presAssocID="{99827A29-F2E7-4513-A1D7-FCEB8D9E92A2}" presName="Name37" presStyleLbl="parChTrans1D2" presStyleIdx="1" presStyleCnt="2"/>
      <dgm:spPr/>
      <dgm:t>
        <a:bodyPr/>
        <a:lstStyle/>
        <a:p>
          <a:endParaRPr lang="en-GB"/>
        </a:p>
      </dgm:t>
    </dgm:pt>
    <dgm:pt modelId="{6665994A-F80C-49F8-8D14-FFCBF3436141}" type="pres">
      <dgm:prSet presAssocID="{19BB0116-B692-4287-B35B-A61F2BD90CA4}" presName="hierRoot2" presStyleCnt="0">
        <dgm:presLayoutVars>
          <dgm:hierBranch val="init"/>
        </dgm:presLayoutVars>
      </dgm:prSet>
      <dgm:spPr/>
    </dgm:pt>
    <dgm:pt modelId="{28A5EB16-871B-4B99-B9B8-B940CE5D6104}" type="pres">
      <dgm:prSet presAssocID="{19BB0116-B692-4287-B35B-A61F2BD90CA4}" presName="rootComposite" presStyleCnt="0"/>
      <dgm:spPr/>
    </dgm:pt>
    <dgm:pt modelId="{DCDEC4B9-7FC8-44C1-8731-A5D446E4CD05}" type="pres">
      <dgm:prSet presAssocID="{19BB0116-B692-4287-B35B-A61F2BD90CA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8BC87F9-F8F3-4CD7-B83C-458979045103}" type="pres">
      <dgm:prSet presAssocID="{19BB0116-B692-4287-B35B-A61F2BD90CA4}" presName="rootConnector" presStyleLbl="node2" presStyleIdx="1" presStyleCnt="2"/>
      <dgm:spPr/>
      <dgm:t>
        <a:bodyPr/>
        <a:lstStyle/>
        <a:p>
          <a:endParaRPr lang="en-GB"/>
        </a:p>
      </dgm:t>
    </dgm:pt>
    <dgm:pt modelId="{E341CFD6-8071-495A-96AD-084938732328}" type="pres">
      <dgm:prSet presAssocID="{19BB0116-B692-4287-B35B-A61F2BD90CA4}" presName="hierChild4" presStyleCnt="0"/>
      <dgm:spPr/>
    </dgm:pt>
    <dgm:pt modelId="{0A25046B-BFEE-4BCB-BA34-A84E67F25C63}" type="pres">
      <dgm:prSet presAssocID="{FCA3E222-F2C6-46CF-A89E-FDCFCCDEA5BE}" presName="Name37" presStyleLbl="parChTrans1D3" presStyleIdx="1" presStyleCnt="2"/>
      <dgm:spPr/>
      <dgm:t>
        <a:bodyPr/>
        <a:lstStyle/>
        <a:p>
          <a:endParaRPr lang="en-GB"/>
        </a:p>
      </dgm:t>
    </dgm:pt>
    <dgm:pt modelId="{7C9F02FF-C898-402C-A1EB-E125FC1B4E90}" type="pres">
      <dgm:prSet presAssocID="{3BAFD9D1-E89F-4CE0-B414-631C6E87FDF4}" presName="hierRoot2" presStyleCnt="0">
        <dgm:presLayoutVars>
          <dgm:hierBranch val="init"/>
        </dgm:presLayoutVars>
      </dgm:prSet>
      <dgm:spPr/>
    </dgm:pt>
    <dgm:pt modelId="{4A7EF1C2-CD00-4EAE-B1EC-A067326AFFA8}" type="pres">
      <dgm:prSet presAssocID="{3BAFD9D1-E89F-4CE0-B414-631C6E87FDF4}" presName="rootComposite" presStyleCnt="0"/>
      <dgm:spPr/>
    </dgm:pt>
    <dgm:pt modelId="{7D76AE1D-24FE-4725-9B9A-4B7D58AA60CB}" type="pres">
      <dgm:prSet presAssocID="{3BAFD9D1-E89F-4CE0-B414-631C6E87FDF4}" presName="rootText" presStyleLbl="node3" presStyleIdx="1" presStyleCnt="2" custLinFactNeighborX="-24457" custLinFactNeighborY="-393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32A0AD-75B1-4F1F-A4BE-F768C09F635A}" type="pres">
      <dgm:prSet presAssocID="{3BAFD9D1-E89F-4CE0-B414-631C6E87FDF4}" presName="rootConnector" presStyleLbl="node3" presStyleIdx="1" presStyleCnt="2"/>
      <dgm:spPr/>
      <dgm:t>
        <a:bodyPr/>
        <a:lstStyle/>
        <a:p>
          <a:endParaRPr lang="en-GB"/>
        </a:p>
      </dgm:t>
    </dgm:pt>
    <dgm:pt modelId="{13A9B2D2-5B1C-4531-BC76-ECA63F12195D}" type="pres">
      <dgm:prSet presAssocID="{3BAFD9D1-E89F-4CE0-B414-631C6E87FDF4}" presName="hierChild4" presStyleCnt="0"/>
      <dgm:spPr/>
    </dgm:pt>
    <dgm:pt modelId="{4913BD57-BF97-4F24-90B4-3020D2BC4FF1}" type="pres">
      <dgm:prSet presAssocID="{3BAFD9D1-E89F-4CE0-B414-631C6E87FDF4}" presName="hierChild5" presStyleCnt="0"/>
      <dgm:spPr/>
    </dgm:pt>
    <dgm:pt modelId="{64B82B3E-B413-4C38-9853-A50833B62093}" type="pres">
      <dgm:prSet presAssocID="{19BB0116-B692-4287-B35B-A61F2BD90CA4}" presName="hierChild5" presStyleCnt="0"/>
      <dgm:spPr/>
    </dgm:pt>
    <dgm:pt modelId="{BE8E2A75-9963-4BCA-B488-7C965CDB17D0}" type="pres">
      <dgm:prSet presAssocID="{49982700-5207-45AB-8BB0-500E82FB0465}" presName="hierChild3" presStyleCnt="0"/>
      <dgm:spPr/>
    </dgm:pt>
  </dgm:ptLst>
  <dgm:cxnLst>
    <dgm:cxn modelId="{CA0ACFBE-6CD6-4C94-9A91-539E72B76638}" type="presOf" srcId="{9A9844A5-E62E-4525-AEAC-ED6ABD915FDA}" destId="{7678431F-3249-4F3E-9042-7C960ABFD930}" srcOrd="0" destOrd="0" presId="urn:microsoft.com/office/officeart/2005/8/layout/orgChart1"/>
    <dgm:cxn modelId="{6F7BF8C3-F362-42CE-9D77-28EBA493CA1E}" type="presOf" srcId="{19BB0116-B692-4287-B35B-A61F2BD90CA4}" destId="{08BC87F9-F8F3-4CD7-B83C-458979045103}" srcOrd="1" destOrd="0" presId="urn:microsoft.com/office/officeart/2005/8/layout/orgChart1"/>
    <dgm:cxn modelId="{7B3E1F14-55AC-4A92-905E-60A9F395EABC}" type="presOf" srcId="{99827A29-F2E7-4513-A1D7-FCEB8D9E92A2}" destId="{4BA4FBFD-B935-4E8A-AF85-C24B5F56251D}" srcOrd="0" destOrd="0" presId="urn:microsoft.com/office/officeart/2005/8/layout/orgChart1"/>
    <dgm:cxn modelId="{A824765A-591C-4142-B03C-83CDB1969A92}" type="presOf" srcId="{49982700-5207-45AB-8BB0-500E82FB0465}" destId="{115E9BDB-C03E-400C-820B-0B1A1E4EEFFA}" srcOrd="0" destOrd="0" presId="urn:microsoft.com/office/officeart/2005/8/layout/orgChart1"/>
    <dgm:cxn modelId="{F9B19878-40DA-4AF5-AACD-426F29DD7D6D}" type="presOf" srcId="{3BAFD9D1-E89F-4CE0-B414-631C6E87FDF4}" destId="{7D76AE1D-24FE-4725-9B9A-4B7D58AA60CB}" srcOrd="0" destOrd="0" presId="urn:microsoft.com/office/officeart/2005/8/layout/orgChart1"/>
    <dgm:cxn modelId="{F9649508-B2F1-45C5-84E8-FB8CFFCED0A4}" type="presOf" srcId="{3BAFD9D1-E89F-4CE0-B414-631C6E87FDF4}" destId="{2D32A0AD-75B1-4F1F-A4BE-F768C09F635A}" srcOrd="1" destOrd="0" presId="urn:microsoft.com/office/officeart/2005/8/layout/orgChart1"/>
    <dgm:cxn modelId="{FF61594C-9569-4AC4-9F72-3773E2ADC390}" type="presOf" srcId="{8F6E102A-A81C-4CB8-A2F5-32C5FD66B98E}" destId="{F40DF039-C82F-4C55-AF7C-967169B00F50}" srcOrd="0" destOrd="0" presId="urn:microsoft.com/office/officeart/2005/8/layout/orgChart1"/>
    <dgm:cxn modelId="{860B4DFA-67E0-4A50-A419-5CCC14ACAF8D}" type="presOf" srcId="{38E6F478-23C0-4CDA-82D4-1C8091D18F7F}" destId="{94E52B94-217A-40FA-842C-88590B491100}" srcOrd="1" destOrd="0" presId="urn:microsoft.com/office/officeart/2005/8/layout/orgChart1"/>
    <dgm:cxn modelId="{6DBB65DC-FDE6-4452-A2B6-1391B608DDA3}" srcId="{38E6F478-23C0-4CDA-82D4-1C8091D18F7F}" destId="{997349E5-6F7E-452E-AE6C-2AAD58DFDCF2}" srcOrd="0" destOrd="0" parTransId="{9A9844A5-E62E-4525-AEAC-ED6ABD915FDA}" sibTransId="{26BE652D-5079-4BB5-BF98-EFA1BA480E3E}"/>
    <dgm:cxn modelId="{8EC73967-4C68-43B6-AA68-91E9885B7364}" type="presOf" srcId="{997349E5-6F7E-452E-AE6C-2AAD58DFDCF2}" destId="{49915690-AC08-4AA8-BC4F-E32348191F1C}" srcOrd="0" destOrd="0" presId="urn:microsoft.com/office/officeart/2005/8/layout/orgChart1"/>
    <dgm:cxn modelId="{F426C0B2-EFA7-4DCE-947E-3E6120954F49}" srcId="{49982700-5207-45AB-8BB0-500E82FB0465}" destId="{38E6F478-23C0-4CDA-82D4-1C8091D18F7F}" srcOrd="0" destOrd="0" parTransId="{8F6E102A-A81C-4CB8-A2F5-32C5FD66B98E}" sibTransId="{3297CE78-300B-40BC-A776-A40DC8AE4AFF}"/>
    <dgm:cxn modelId="{FD123B51-A11A-4698-895B-29ADA2313877}" type="presOf" srcId="{49982700-5207-45AB-8BB0-500E82FB0465}" destId="{1A98B10D-B37E-485E-B22E-33033ACACA2A}" srcOrd="1" destOrd="0" presId="urn:microsoft.com/office/officeart/2005/8/layout/orgChart1"/>
    <dgm:cxn modelId="{311A0B1A-FB7D-46C5-8C2A-B5807250B3B0}" srcId="{49982700-5207-45AB-8BB0-500E82FB0465}" destId="{19BB0116-B692-4287-B35B-A61F2BD90CA4}" srcOrd="1" destOrd="0" parTransId="{99827A29-F2E7-4513-A1D7-FCEB8D9E92A2}" sibTransId="{AA228DC5-0A8C-4AA0-876E-C4E40E8F08CF}"/>
    <dgm:cxn modelId="{7834DE5C-D16D-48CB-9E5F-B3CEB42D167A}" srcId="{19BB0116-B692-4287-B35B-A61F2BD90CA4}" destId="{3BAFD9D1-E89F-4CE0-B414-631C6E87FDF4}" srcOrd="0" destOrd="0" parTransId="{FCA3E222-F2C6-46CF-A89E-FDCFCCDEA5BE}" sibTransId="{1E7DF6F2-B6B2-4CAA-B270-C58923C66D47}"/>
    <dgm:cxn modelId="{A3C95EC2-FECC-4D3F-B66C-5BC58A8CF554}" type="presOf" srcId="{19BB0116-B692-4287-B35B-A61F2BD90CA4}" destId="{DCDEC4B9-7FC8-44C1-8731-A5D446E4CD05}" srcOrd="0" destOrd="0" presId="urn:microsoft.com/office/officeart/2005/8/layout/orgChart1"/>
    <dgm:cxn modelId="{61955503-33D2-4466-9B40-6C8698392B9A}" type="presOf" srcId="{FCA3E222-F2C6-46CF-A89E-FDCFCCDEA5BE}" destId="{0A25046B-BFEE-4BCB-BA34-A84E67F25C63}" srcOrd="0" destOrd="0" presId="urn:microsoft.com/office/officeart/2005/8/layout/orgChart1"/>
    <dgm:cxn modelId="{FCCA317E-8E24-413A-ADFE-7C37199A4326}" type="presOf" srcId="{38E6F478-23C0-4CDA-82D4-1C8091D18F7F}" destId="{86BCE9A9-82D4-4155-BD3B-42DB524FE679}" srcOrd="0" destOrd="0" presId="urn:microsoft.com/office/officeart/2005/8/layout/orgChart1"/>
    <dgm:cxn modelId="{DB508F76-672F-42D9-BA4E-D2B4D2E1F9CC}" type="presOf" srcId="{59388152-9B47-4E22-B600-4350429A2DD1}" destId="{5DB9FE4C-8319-4655-A279-1D0DD97F0B25}" srcOrd="0" destOrd="0" presId="urn:microsoft.com/office/officeart/2005/8/layout/orgChart1"/>
    <dgm:cxn modelId="{A42537B9-104D-4CB5-B477-CF0FD076BDA6}" srcId="{59388152-9B47-4E22-B600-4350429A2DD1}" destId="{49982700-5207-45AB-8BB0-500E82FB0465}" srcOrd="0" destOrd="0" parTransId="{EB7EA51C-6A6C-4EF6-BB69-C32AC1F57780}" sibTransId="{0A868A9F-5C61-4136-9DA1-2B4D6872B8B3}"/>
    <dgm:cxn modelId="{3DDC8FDC-3270-41C2-AB98-ED847E73291A}" type="presOf" srcId="{997349E5-6F7E-452E-AE6C-2AAD58DFDCF2}" destId="{D6730238-A107-4702-8BB8-8E9432020907}" srcOrd="1" destOrd="0" presId="urn:microsoft.com/office/officeart/2005/8/layout/orgChart1"/>
    <dgm:cxn modelId="{905ECF0E-33EF-49B5-9B20-1AF40E5E4940}" type="presParOf" srcId="{5DB9FE4C-8319-4655-A279-1D0DD97F0B25}" destId="{CA251713-8AA9-4D42-A455-286904CB8F84}" srcOrd="0" destOrd="0" presId="urn:microsoft.com/office/officeart/2005/8/layout/orgChart1"/>
    <dgm:cxn modelId="{5633D0F4-2C13-4812-92AC-1834AB197583}" type="presParOf" srcId="{CA251713-8AA9-4D42-A455-286904CB8F84}" destId="{8E39E953-ECA5-4D31-9C45-9962FF935958}" srcOrd="0" destOrd="0" presId="urn:microsoft.com/office/officeart/2005/8/layout/orgChart1"/>
    <dgm:cxn modelId="{8E17CE78-E72F-40C2-8A3D-35A8AED89822}" type="presParOf" srcId="{8E39E953-ECA5-4D31-9C45-9962FF935958}" destId="{115E9BDB-C03E-400C-820B-0B1A1E4EEFFA}" srcOrd="0" destOrd="0" presId="urn:microsoft.com/office/officeart/2005/8/layout/orgChart1"/>
    <dgm:cxn modelId="{95BCAF61-DBDD-4D82-BB0C-34932BEBB82C}" type="presParOf" srcId="{8E39E953-ECA5-4D31-9C45-9962FF935958}" destId="{1A98B10D-B37E-485E-B22E-33033ACACA2A}" srcOrd="1" destOrd="0" presId="urn:microsoft.com/office/officeart/2005/8/layout/orgChart1"/>
    <dgm:cxn modelId="{B2B7C65F-8CFF-4D26-9066-615BB8BAFEEA}" type="presParOf" srcId="{CA251713-8AA9-4D42-A455-286904CB8F84}" destId="{B4B1E49E-F7BA-47ED-B0CD-F3C0B41BD393}" srcOrd="1" destOrd="0" presId="urn:microsoft.com/office/officeart/2005/8/layout/orgChart1"/>
    <dgm:cxn modelId="{902BD946-9635-43FA-8728-8DB6F919ECE6}" type="presParOf" srcId="{B4B1E49E-F7BA-47ED-B0CD-F3C0B41BD393}" destId="{F40DF039-C82F-4C55-AF7C-967169B00F50}" srcOrd="0" destOrd="0" presId="urn:microsoft.com/office/officeart/2005/8/layout/orgChart1"/>
    <dgm:cxn modelId="{BDD7412E-B31A-4251-83BF-F2892F46D6B2}" type="presParOf" srcId="{B4B1E49E-F7BA-47ED-B0CD-F3C0B41BD393}" destId="{9375334D-D127-4DC0-8772-C38B96300549}" srcOrd="1" destOrd="0" presId="urn:microsoft.com/office/officeart/2005/8/layout/orgChart1"/>
    <dgm:cxn modelId="{7E8274F0-21A0-489F-9A2B-EA4EE093A543}" type="presParOf" srcId="{9375334D-D127-4DC0-8772-C38B96300549}" destId="{C8AFB217-9ECF-454E-AD14-B56674365427}" srcOrd="0" destOrd="0" presId="urn:microsoft.com/office/officeart/2005/8/layout/orgChart1"/>
    <dgm:cxn modelId="{6D83A7F5-E713-47EA-B73B-F4B1701E3D7C}" type="presParOf" srcId="{C8AFB217-9ECF-454E-AD14-B56674365427}" destId="{86BCE9A9-82D4-4155-BD3B-42DB524FE679}" srcOrd="0" destOrd="0" presId="urn:microsoft.com/office/officeart/2005/8/layout/orgChart1"/>
    <dgm:cxn modelId="{468386C6-C4FE-4926-B129-1B4ED66574EF}" type="presParOf" srcId="{C8AFB217-9ECF-454E-AD14-B56674365427}" destId="{94E52B94-217A-40FA-842C-88590B491100}" srcOrd="1" destOrd="0" presId="urn:microsoft.com/office/officeart/2005/8/layout/orgChart1"/>
    <dgm:cxn modelId="{4921081A-F790-40FA-8E04-718E493D2117}" type="presParOf" srcId="{9375334D-D127-4DC0-8772-C38B96300549}" destId="{59723AA7-5822-4959-940A-4958F8A97F11}" srcOrd="1" destOrd="0" presId="urn:microsoft.com/office/officeart/2005/8/layout/orgChart1"/>
    <dgm:cxn modelId="{0F3F3412-634D-4702-8A6D-A9C4DC369C0A}" type="presParOf" srcId="{59723AA7-5822-4959-940A-4958F8A97F11}" destId="{7678431F-3249-4F3E-9042-7C960ABFD930}" srcOrd="0" destOrd="0" presId="urn:microsoft.com/office/officeart/2005/8/layout/orgChart1"/>
    <dgm:cxn modelId="{0141A1EC-B193-4F89-95CC-5F3AD3F31081}" type="presParOf" srcId="{59723AA7-5822-4959-940A-4958F8A97F11}" destId="{ED04D905-1FFF-47DD-B2CE-4CE4A4CB08DB}" srcOrd="1" destOrd="0" presId="urn:microsoft.com/office/officeart/2005/8/layout/orgChart1"/>
    <dgm:cxn modelId="{3F78B2AB-0D33-4D3E-8829-1604CD7E2254}" type="presParOf" srcId="{ED04D905-1FFF-47DD-B2CE-4CE4A4CB08DB}" destId="{63237AA3-34A9-48F8-929F-5F6E1C9D1E23}" srcOrd="0" destOrd="0" presId="urn:microsoft.com/office/officeart/2005/8/layout/orgChart1"/>
    <dgm:cxn modelId="{2A0ED44A-B4AA-4D79-B228-176A20E748F1}" type="presParOf" srcId="{63237AA3-34A9-48F8-929F-5F6E1C9D1E23}" destId="{49915690-AC08-4AA8-BC4F-E32348191F1C}" srcOrd="0" destOrd="0" presId="urn:microsoft.com/office/officeart/2005/8/layout/orgChart1"/>
    <dgm:cxn modelId="{6AA54257-1689-47FE-B4C0-1445CFB16768}" type="presParOf" srcId="{63237AA3-34A9-48F8-929F-5F6E1C9D1E23}" destId="{D6730238-A107-4702-8BB8-8E9432020907}" srcOrd="1" destOrd="0" presId="urn:microsoft.com/office/officeart/2005/8/layout/orgChart1"/>
    <dgm:cxn modelId="{7C45A9F2-BA80-46C5-BCFA-DE44BEB3EF2E}" type="presParOf" srcId="{ED04D905-1FFF-47DD-B2CE-4CE4A4CB08DB}" destId="{17EEE43B-E585-4193-985E-F4BAB9D41C8F}" srcOrd="1" destOrd="0" presId="urn:microsoft.com/office/officeart/2005/8/layout/orgChart1"/>
    <dgm:cxn modelId="{4743F0F2-ECBA-4932-A8D8-80D2E0AB9B34}" type="presParOf" srcId="{ED04D905-1FFF-47DD-B2CE-4CE4A4CB08DB}" destId="{CEA8608D-3D3C-4FE4-B0FC-53BB1E8955BE}" srcOrd="2" destOrd="0" presId="urn:microsoft.com/office/officeart/2005/8/layout/orgChart1"/>
    <dgm:cxn modelId="{C8037E77-14F8-417A-B28C-841A390E4E20}" type="presParOf" srcId="{9375334D-D127-4DC0-8772-C38B96300549}" destId="{6CF645E0-25A3-47CF-8C3B-666D43C257BA}" srcOrd="2" destOrd="0" presId="urn:microsoft.com/office/officeart/2005/8/layout/orgChart1"/>
    <dgm:cxn modelId="{4D5BC55F-F0B7-4414-B887-75226584F23A}" type="presParOf" srcId="{B4B1E49E-F7BA-47ED-B0CD-F3C0B41BD393}" destId="{4BA4FBFD-B935-4E8A-AF85-C24B5F56251D}" srcOrd="2" destOrd="0" presId="urn:microsoft.com/office/officeart/2005/8/layout/orgChart1"/>
    <dgm:cxn modelId="{A7D675A3-08C2-479F-962B-03E71321B3AC}" type="presParOf" srcId="{B4B1E49E-F7BA-47ED-B0CD-F3C0B41BD393}" destId="{6665994A-F80C-49F8-8D14-FFCBF3436141}" srcOrd="3" destOrd="0" presId="urn:microsoft.com/office/officeart/2005/8/layout/orgChart1"/>
    <dgm:cxn modelId="{FD1AE893-2BC3-4AAA-9486-2250F773A1A7}" type="presParOf" srcId="{6665994A-F80C-49F8-8D14-FFCBF3436141}" destId="{28A5EB16-871B-4B99-B9B8-B940CE5D6104}" srcOrd="0" destOrd="0" presId="urn:microsoft.com/office/officeart/2005/8/layout/orgChart1"/>
    <dgm:cxn modelId="{ED1C4B65-F2F3-461B-BEEA-3069878D66EA}" type="presParOf" srcId="{28A5EB16-871B-4B99-B9B8-B940CE5D6104}" destId="{DCDEC4B9-7FC8-44C1-8731-A5D446E4CD05}" srcOrd="0" destOrd="0" presId="urn:microsoft.com/office/officeart/2005/8/layout/orgChart1"/>
    <dgm:cxn modelId="{AF6471C9-1504-4B34-B19D-954D61F2D5E8}" type="presParOf" srcId="{28A5EB16-871B-4B99-B9B8-B940CE5D6104}" destId="{08BC87F9-F8F3-4CD7-B83C-458979045103}" srcOrd="1" destOrd="0" presId="urn:microsoft.com/office/officeart/2005/8/layout/orgChart1"/>
    <dgm:cxn modelId="{2C65D407-1FAB-4000-8656-9C8F735BBA04}" type="presParOf" srcId="{6665994A-F80C-49F8-8D14-FFCBF3436141}" destId="{E341CFD6-8071-495A-96AD-084938732328}" srcOrd="1" destOrd="0" presId="urn:microsoft.com/office/officeart/2005/8/layout/orgChart1"/>
    <dgm:cxn modelId="{432D420C-7876-451A-BFCE-23A8E0EFC12F}" type="presParOf" srcId="{E341CFD6-8071-495A-96AD-084938732328}" destId="{0A25046B-BFEE-4BCB-BA34-A84E67F25C63}" srcOrd="0" destOrd="0" presId="urn:microsoft.com/office/officeart/2005/8/layout/orgChart1"/>
    <dgm:cxn modelId="{1EC972A4-BAE8-421A-9D7C-F28A1D933CC2}" type="presParOf" srcId="{E341CFD6-8071-495A-96AD-084938732328}" destId="{7C9F02FF-C898-402C-A1EB-E125FC1B4E90}" srcOrd="1" destOrd="0" presId="urn:microsoft.com/office/officeart/2005/8/layout/orgChart1"/>
    <dgm:cxn modelId="{FD6DB7A1-8426-4AAF-98EF-74425C3EA238}" type="presParOf" srcId="{7C9F02FF-C898-402C-A1EB-E125FC1B4E90}" destId="{4A7EF1C2-CD00-4EAE-B1EC-A067326AFFA8}" srcOrd="0" destOrd="0" presId="urn:microsoft.com/office/officeart/2005/8/layout/orgChart1"/>
    <dgm:cxn modelId="{E780DF88-FDF4-4CCD-A07B-2BEB865BED99}" type="presParOf" srcId="{4A7EF1C2-CD00-4EAE-B1EC-A067326AFFA8}" destId="{7D76AE1D-24FE-4725-9B9A-4B7D58AA60CB}" srcOrd="0" destOrd="0" presId="urn:microsoft.com/office/officeart/2005/8/layout/orgChart1"/>
    <dgm:cxn modelId="{5575B730-6E73-4E78-83D0-B2B656EF81FC}" type="presParOf" srcId="{4A7EF1C2-CD00-4EAE-B1EC-A067326AFFA8}" destId="{2D32A0AD-75B1-4F1F-A4BE-F768C09F635A}" srcOrd="1" destOrd="0" presId="urn:microsoft.com/office/officeart/2005/8/layout/orgChart1"/>
    <dgm:cxn modelId="{B36BD52F-5667-4EAD-93DC-658DC6329F9E}" type="presParOf" srcId="{7C9F02FF-C898-402C-A1EB-E125FC1B4E90}" destId="{13A9B2D2-5B1C-4531-BC76-ECA63F12195D}" srcOrd="1" destOrd="0" presId="urn:microsoft.com/office/officeart/2005/8/layout/orgChart1"/>
    <dgm:cxn modelId="{EE6B44F0-EF4B-4107-A83E-95A1D4880D41}" type="presParOf" srcId="{7C9F02FF-C898-402C-A1EB-E125FC1B4E90}" destId="{4913BD57-BF97-4F24-90B4-3020D2BC4FF1}" srcOrd="2" destOrd="0" presId="urn:microsoft.com/office/officeart/2005/8/layout/orgChart1"/>
    <dgm:cxn modelId="{8016B3B4-D9A9-4A28-B2A7-10B83235A6C6}" type="presParOf" srcId="{6665994A-F80C-49F8-8D14-FFCBF3436141}" destId="{64B82B3E-B413-4C38-9853-A50833B62093}" srcOrd="2" destOrd="0" presId="urn:microsoft.com/office/officeart/2005/8/layout/orgChart1"/>
    <dgm:cxn modelId="{256D3F49-66F5-4670-A34D-57052AB9A822}" type="presParOf" srcId="{CA251713-8AA9-4D42-A455-286904CB8F84}" destId="{BE8E2A75-9963-4BCA-B488-7C965CDB17D0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2013F-1426-443A-86FB-453B2B20662E}" type="doc">
      <dgm:prSet loTypeId="urn:microsoft.com/office/officeart/2005/8/layout/pyramid1" loCatId="pyramid" qsTypeId="urn:microsoft.com/office/officeart/2005/8/quickstyle/3d1" qsCatId="3D" csTypeId="urn:microsoft.com/office/officeart/2005/8/colors/colorful1" csCatId="colorful" phldr="1"/>
      <dgm:spPr/>
    </dgm:pt>
    <dgm:pt modelId="{A8BDC9AA-0F97-482A-9107-4C86A5BA1C5B}">
      <dgm:prSet phldrT="[Текст]" custT="1"/>
      <dgm:spPr/>
      <dgm:t>
        <a:bodyPr/>
        <a:lstStyle/>
        <a:p>
          <a:r>
            <a:rPr lang="uk-UA" sz="2400" dirty="0" smtClean="0"/>
            <a:t>багаті</a:t>
          </a:r>
          <a:endParaRPr lang="en-GB" sz="2400" dirty="0"/>
        </a:p>
      </dgm:t>
    </dgm:pt>
    <dgm:pt modelId="{3063F8CA-3F67-4A9F-8428-D83769B847D9}" type="parTrans" cxnId="{79DE2094-2D5E-4EEB-AF42-3F374A4AAE1E}">
      <dgm:prSet/>
      <dgm:spPr/>
      <dgm:t>
        <a:bodyPr/>
        <a:lstStyle/>
        <a:p>
          <a:endParaRPr lang="en-GB"/>
        </a:p>
      </dgm:t>
    </dgm:pt>
    <dgm:pt modelId="{89C44EEA-CAB1-4F44-B545-94BFB7DE2825}" type="sibTrans" cxnId="{79DE2094-2D5E-4EEB-AF42-3F374A4AAE1E}">
      <dgm:prSet/>
      <dgm:spPr/>
      <dgm:t>
        <a:bodyPr/>
        <a:lstStyle/>
        <a:p>
          <a:endParaRPr lang="en-GB"/>
        </a:p>
      </dgm:t>
    </dgm:pt>
    <dgm:pt modelId="{EE0A560E-6BB9-4F1D-9DDA-1C1058985408}">
      <dgm:prSet phldrT="[Текст]"/>
      <dgm:spPr/>
      <dgm:t>
        <a:bodyPr/>
        <a:lstStyle/>
        <a:p>
          <a:r>
            <a:rPr lang="uk-UA" dirty="0" smtClean="0"/>
            <a:t>-</a:t>
          </a:r>
          <a:endParaRPr lang="en-GB" dirty="0"/>
        </a:p>
      </dgm:t>
    </dgm:pt>
    <dgm:pt modelId="{ECF9B839-B0AA-49E4-A9C3-AEB8327E7787}" type="parTrans" cxnId="{DA297BD5-D338-4733-B6F0-26676B2EA3F2}">
      <dgm:prSet/>
      <dgm:spPr/>
      <dgm:t>
        <a:bodyPr/>
        <a:lstStyle/>
        <a:p>
          <a:endParaRPr lang="en-GB"/>
        </a:p>
      </dgm:t>
    </dgm:pt>
    <dgm:pt modelId="{A55809B8-5E80-4CFF-A2F5-69D597FE6386}" type="sibTrans" cxnId="{DA297BD5-D338-4733-B6F0-26676B2EA3F2}">
      <dgm:prSet/>
      <dgm:spPr/>
      <dgm:t>
        <a:bodyPr/>
        <a:lstStyle/>
        <a:p>
          <a:endParaRPr lang="en-GB"/>
        </a:p>
      </dgm:t>
    </dgm:pt>
    <dgm:pt modelId="{BCE7EE86-E983-4CAB-A46D-FB4926F0F682}">
      <dgm:prSet phldrT="[Текст]" custT="1"/>
      <dgm:spPr/>
      <dgm:t>
        <a:bodyPr/>
        <a:lstStyle/>
        <a:p>
          <a:r>
            <a:rPr lang="uk-UA" sz="2400" dirty="0" smtClean="0"/>
            <a:t>бідні</a:t>
          </a:r>
          <a:endParaRPr lang="en-GB" sz="2400" dirty="0"/>
        </a:p>
      </dgm:t>
    </dgm:pt>
    <dgm:pt modelId="{C58FB7F0-3E37-4074-B8B7-A5D015E1579A}" type="parTrans" cxnId="{6336F170-7DAB-4ED2-BB3B-5C67016335A9}">
      <dgm:prSet/>
      <dgm:spPr/>
      <dgm:t>
        <a:bodyPr/>
        <a:lstStyle/>
        <a:p>
          <a:endParaRPr lang="en-GB"/>
        </a:p>
      </dgm:t>
    </dgm:pt>
    <dgm:pt modelId="{D80B59FA-BD4D-451B-8A26-3B4D1C97C78A}" type="sibTrans" cxnId="{6336F170-7DAB-4ED2-BB3B-5C67016335A9}">
      <dgm:prSet/>
      <dgm:spPr/>
      <dgm:t>
        <a:bodyPr/>
        <a:lstStyle/>
        <a:p>
          <a:endParaRPr lang="en-GB"/>
        </a:p>
      </dgm:t>
    </dgm:pt>
    <dgm:pt modelId="{B61F6024-8C2B-4FD1-A811-D0C54342BE34}" type="pres">
      <dgm:prSet presAssocID="{F532013F-1426-443A-86FB-453B2B20662E}" presName="Name0" presStyleCnt="0">
        <dgm:presLayoutVars>
          <dgm:dir/>
          <dgm:animLvl val="lvl"/>
          <dgm:resizeHandles val="exact"/>
        </dgm:presLayoutVars>
      </dgm:prSet>
      <dgm:spPr/>
    </dgm:pt>
    <dgm:pt modelId="{64A17F7F-F84A-4EC1-9869-676FF6CCAD25}" type="pres">
      <dgm:prSet presAssocID="{A8BDC9AA-0F97-482A-9107-4C86A5BA1C5B}" presName="Name8" presStyleCnt="0"/>
      <dgm:spPr/>
    </dgm:pt>
    <dgm:pt modelId="{FB162CD9-48CF-480F-B33C-6BF2D0F646C4}" type="pres">
      <dgm:prSet presAssocID="{A8BDC9AA-0F97-482A-9107-4C86A5BA1C5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B525F5-F04A-4E2E-9A62-4AF7A9F437E9}" type="pres">
      <dgm:prSet presAssocID="{A8BDC9AA-0F97-482A-9107-4C86A5BA1C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A4804-A2E7-4EFB-91D8-EB08F59EB5F4}" type="pres">
      <dgm:prSet presAssocID="{EE0A560E-6BB9-4F1D-9DDA-1C1058985408}" presName="Name8" presStyleCnt="0"/>
      <dgm:spPr/>
    </dgm:pt>
    <dgm:pt modelId="{8D8F6492-717A-4B57-A2D3-12DED6562426}" type="pres">
      <dgm:prSet presAssocID="{EE0A560E-6BB9-4F1D-9DDA-1C105898540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56BA9-FF9A-40CB-BC93-2299C3E5682F}" type="pres">
      <dgm:prSet presAssocID="{EE0A560E-6BB9-4F1D-9DDA-1C10589854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D8839-C1B4-4ACA-876C-2B7A7B1EF804}" type="pres">
      <dgm:prSet presAssocID="{BCE7EE86-E983-4CAB-A46D-FB4926F0F682}" presName="Name8" presStyleCnt="0"/>
      <dgm:spPr/>
    </dgm:pt>
    <dgm:pt modelId="{A9878B2C-6229-47E2-B4B0-751CC3EF1C0C}" type="pres">
      <dgm:prSet presAssocID="{BCE7EE86-E983-4CAB-A46D-FB4926F0F68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78291-E604-4E3A-8C9F-F31AA28F1941}" type="pres">
      <dgm:prSet presAssocID="{BCE7EE86-E983-4CAB-A46D-FB4926F0F6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AC452F-CFE8-48E1-98D9-F7422617FE1A}" type="presOf" srcId="{F532013F-1426-443A-86FB-453B2B20662E}" destId="{B61F6024-8C2B-4FD1-A811-D0C54342BE34}" srcOrd="0" destOrd="0" presId="urn:microsoft.com/office/officeart/2005/8/layout/pyramid1"/>
    <dgm:cxn modelId="{AC3F6876-2978-4F5D-948F-09235AAACFFC}" type="presOf" srcId="{A8BDC9AA-0F97-482A-9107-4C86A5BA1C5B}" destId="{28B525F5-F04A-4E2E-9A62-4AF7A9F437E9}" srcOrd="1" destOrd="0" presId="urn:microsoft.com/office/officeart/2005/8/layout/pyramid1"/>
    <dgm:cxn modelId="{DA297BD5-D338-4733-B6F0-26676B2EA3F2}" srcId="{F532013F-1426-443A-86FB-453B2B20662E}" destId="{EE0A560E-6BB9-4F1D-9DDA-1C1058985408}" srcOrd="1" destOrd="0" parTransId="{ECF9B839-B0AA-49E4-A9C3-AEB8327E7787}" sibTransId="{A55809B8-5E80-4CFF-A2F5-69D597FE6386}"/>
    <dgm:cxn modelId="{B4D6E079-2980-47B6-99B9-41DF45597D0E}" type="presOf" srcId="{EE0A560E-6BB9-4F1D-9DDA-1C1058985408}" destId="{E8D56BA9-FF9A-40CB-BC93-2299C3E5682F}" srcOrd="1" destOrd="0" presId="urn:microsoft.com/office/officeart/2005/8/layout/pyramid1"/>
    <dgm:cxn modelId="{79DE2094-2D5E-4EEB-AF42-3F374A4AAE1E}" srcId="{F532013F-1426-443A-86FB-453B2B20662E}" destId="{A8BDC9AA-0F97-482A-9107-4C86A5BA1C5B}" srcOrd="0" destOrd="0" parTransId="{3063F8CA-3F67-4A9F-8428-D83769B847D9}" sibTransId="{89C44EEA-CAB1-4F44-B545-94BFB7DE2825}"/>
    <dgm:cxn modelId="{6336F170-7DAB-4ED2-BB3B-5C67016335A9}" srcId="{F532013F-1426-443A-86FB-453B2B20662E}" destId="{BCE7EE86-E983-4CAB-A46D-FB4926F0F682}" srcOrd="2" destOrd="0" parTransId="{C58FB7F0-3E37-4074-B8B7-A5D015E1579A}" sibTransId="{D80B59FA-BD4D-451B-8A26-3B4D1C97C78A}"/>
    <dgm:cxn modelId="{D2A0775D-F524-4D4D-9463-60EA55E7F6F9}" type="presOf" srcId="{A8BDC9AA-0F97-482A-9107-4C86A5BA1C5B}" destId="{FB162CD9-48CF-480F-B33C-6BF2D0F646C4}" srcOrd="0" destOrd="0" presId="urn:microsoft.com/office/officeart/2005/8/layout/pyramid1"/>
    <dgm:cxn modelId="{E9190CB4-0AB0-46D0-8814-7D9F12915741}" type="presOf" srcId="{BCE7EE86-E983-4CAB-A46D-FB4926F0F682}" destId="{A9878B2C-6229-47E2-B4B0-751CC3EF1C0C}" srcOrd="0" destOrd="0" presId="urn:microsoft.com/office/officeart/2005/8/layout/pyramid1"/>
    <dgm:cxn modelId="{FE734BE4-053D-4C5C-8AED-E383BB903936}" type="presOf" srcId="{EE0A560E-6BB9-4F1D-9DDA-1C1058985408}" destId="{8D8F6492-717A-4B57-A2D3-12DED6562426}" srcOrd="0" destOrd="0" presId="urn:microsoft.com/office/officeart/2005/8/layout/pyramid1"/>
    <dgm:cxn modelId="{0697EC18-D794-4EF2-93B6-B1253B5699D2}" type="presOf" srcId="{BCE7EE86-E983-4CAB-A46D-FB4926F0F682}" destId="{64C78291-E604-4E3A-8C9F-F31AA28F1941}" srcOrd="1" destOrd="0" presId="urn:microsoft.com/office/officeart/2005/8/layout/pyramid1"/>
    <dgm:cxn modelId="{FDA4B9F6-C153-456D-BF20-F55A3D356520}" type="presParOf" srcId="{B61F6024-8C2B-4FD1-A811-D0C54342BE34}" destId="{64A17F7F-F84A-4EC1-9869-676FF6CCAD25}" srcOrd="0" destOrd="0" presId="urn:microsoft.com/office/officeart/2005/8/layout/pyramid1"/>
    <dgm:cxn modelId="{22C0CABA-B987-4AA2-AF89-D8FD317214CC}" type="presParOf" srcId="{64A17F7F-F84A-4EC1-9869-676FF6CCAD25}" destId="{FB162CD9-48CF-480F-B33C-6BF2D0F646C4}" srcOrd="0" destOrd="0" presId="urn:microsoft.com/office/officeart/2005/8/layout/pyramid1"/>
    <dgm:cxn modelId="{ADDC957F-6833-4D8C-B57A-136CB8E3EC95}" type="presParOf" srcId="{64A17F7F-F84A-4EC1-9869-676FF6CCAD25}" destId="{28B525F5-F04A-4E2E-9A62-4AF7A9F437E9}" srcOrd="1" destOrd="0" presId="urn:microsoft.com/office/officeart/2005/8/layout/pyramid1"/>
    <dgm:cxn modelId="{05D65637-EC1C-4F46-A306-568391FDA9DE}" type="presParOf" srcId="{B61F6024-8C2B-4FD1-A811-D0C54342BE34}" destId="{058A4804-A2E7-4EFB-91D8-EB08F59EB5F4}" srcOrd="1" destOrd="0" presId="urn:microsoft.com/office/officeart/2005/8/layout/pyramid1"/>
    <dgm:cxn modelId="{F490A1F9-13D3-43A0-A5B6-EAA38891FD61}" type="presParOf" srcId="{058A4804-A2E7-4EFB-91D8-EB08F59EB5F4}" destId="{8D8F6492-717A-4B57-A2D3-12DED6562426}" srcOrd="0" destOrd="0" presId="urn:microsoft.com/office/officeart/2005/8/layout/pyramid1"/>
    <dgm:cxn modelId="{6B5FF8F1-A329-4041-8690-19EA9486E63B}" type="presParOf" srcId="{058A4804-A2E7-4EFB-91D8-EB08F59EB5F4}" destId="{E8D56BA9-FF9A-40CB-BC93-2299C3E5682F}" srcOrd="1" destOrd="0" presId="urn:microsoft.com/office/officeart/2005/8/layout/pyramid1"/>
    <dgm:cxn modelId="{CA83F18E-9C4A-4867-A14C-0725938F2C4C}" type="presParOf" srcId="{B61F6024-8C2B-4FD1-A811-D0C54342BE34}" destId="{A15D8839-C1B4-4ACA-876C-2B7A7B1EF804}" srcOrd="2" destOrd="0" presId="urn:microsoft.com/office/officeart/2005/8/layout/pyramid1"/>
    <dgm:cxn modelId="{B8F55BD0-0FED-4C14-9295-CCF5E11D27D4}" type="presParOf" srcId="{A15D8839-C1B4-4ACA-876C-2B7A7B1EF804}" destId="{A9878B2C-6229-47E2-B4B0-751CC3EF1C0C}" srcOrd="0" destOrd="0" presId="urn:microsoft.com/office/officeart/2005/8/layout/pyramid1"/>
    <dgm:cxn modelId="{016E8501-4197-4A34-9ABB-982DEE0FD6DE}" type="presParOf" srcId="{A15D8839-C1B4-4ACA-876C-2B7A7B1EF804}" destId="{64C78291-E604-4E3A-8C9F-F31AA28F1941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2013F-1426-443A-86FB-453B2B20662E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/>
    </dgm:pt>
    <dgm:pt modelId="{A8BDC9AA-0F97-482A-9107-4C86A5BA1C5B}">
      <dgm:prSet phldrT="[Текст]"/>
      <dgm:spPr/>
      <dgm:t>
        <a:bodyPr/>
        <a:lstStyle/>
        <a:p>
          <a:r>
            <a:rPr lang="uk-UA" dirty="0" smtClean="0"/>
            <a:t>правлячі</a:t>
          </a:r>
          <a:endParaRPr lang="en-GB" dirty="0"/>
        </a:p>
      </dgm:t>
    </dgm:pt>
    <dgm:pt modelId="{3063F8CA-3F67-4A9F-8428-D83769B847D9}" type="parTrans" cxnId="{79DE2094-2D5E-4EEB-AF42-3F374A4AAE1E}">
      <dgm:prSet/>
      <dgm:spPr/>
      <dgm:t>
        <a:bodyPr/>
        <a:lstStyle/>
        <a:p>
          <a:endParaRPr lang="en-GB"/>
        </a:p>
      </dgm:t>
    </dgm:pt>
    <dgm:pt modelId="{89C44EEA-CAB1-4F44-B545-94BFB7DE2825}" type="sibTrans" cxnId="{79DE2094-2D5E-4EEB-AF42-3F374A4AAE1E}">
      <dgm:prSet/>
      <dgm:spPr/>
      <dgm:t>
        <a:bodyPr/>
        <a:lstStyle/>
        <a:p>
          <a:endParaRPr lang="en-GB"/>
        </a:p>
      </dgm:t>
    </dgm:pt>
    <dgm:pt modelId="{EE0A560E-6BB9-4F1D-9DDA-1C1058985408}">
      <dgm:prSet phldrT="[Текст]"/>
      <dgm:spPr/>
      <dgm:t>
        <a:bodyPr/>
        <a:lstStyle/>
        <a:p>
          <a:r>
            <a:rPr lang="uk-UA" dirty="0" smtClean="0"/>
            <a:t>-</a:t>
          </a:r>
          <a:endParaRPr lang="en-GB" dirty="0"/>
        </a:p>
      </dgm:t>
    </dgm:pt>
    <dgm:pt modelId="{ECF9B839-B0AA-49E4-A9C3-AEB8327E7787}" type="parTrans" cxnId="{DA297BD5-D338-4733-B6F0-26676B2EA3F2}">
      <dgm:prSet/>
      <dgm:spPr/>
      <dgm:t>
        <a:bodyPr/>
        <a:lstStyle/>
        <a:p>
          <a:endParaRPr lang="en-GB"/>
        </a:p>
      </dgm:t>
    </dgm:pt>
    <dgm:pt modelId="{A55809B8-5E80-4CFF-A2F5-69D597FE6386}" type="sibTrans" cxnId="{DA297BD5-D338-4733-B6F0-26676B2EA3F2}">
      <dgm:prSet/>
      <dgm:spPr/>
      <dgm:t>
        <a:bodyPr/>
        <a:lstStyle/>
        <a:p>
          <a:endParaRPr lang="en-GB"/>
        </a:p>
      </dgm:t>
    </dgm:pt>
    <dgm:pt modelId="{BCE7EE86-E983-4CAB-A46D-FB4926F0F682}">
      <dgm:prSet phldrT="[Текст]"/>
      <dgm:spPr/>
      <dgm:t>
        <a:bodyPr/>
        <a:lstStyle/>
        <a:p>
          <a:r>
            <a:rPr lang="uk-UA" dirty="0" smtClean="0"/>
            <a:t>підпорядковані</a:t>
          </a:r>
          <a:endParaRPr lang="en-GB" dirty="0"/>
        </a:p>
      </dgm:t>
    </dgm:pt>
    <dgm:pt modelId="{C58FB7F0-3E37-4074-B8B7-A5D015E1579A}" type="parTrans" cxnId="{6336F170-7DAB-4ED2-BB3B-5C67016335A9}">
      <dgm:prSet/>
      <dgm:spPr/>
      <dgm:t>
        <a:bodyPr/>
        <a:lstStyle/>
        <a:p>
          <a:endParaRPr lang="en-GB"/>
        </a:p>
      </dgm:t>
    </dgm:pt>
    <dgm:pt modelId="{D80B59FA-BD4D-451B-8A26-3B4D1C97C78A}" type="sibTrans" cxnId="{6336F170-7DAB-4ED2-BB3B-5C67016335A9}">
      <dgm:prSet/>
      <dgm:spPr/>
      <dgm:t>
        <a:bodyPr/>
        <a:lstStyle/>
        <a:p>
          <a:endParaRPr lang="en-GB"/>
        </a:p>
      </dgm:t>
    </dgm:pt>
    <dgm:pt modelId="{B61F6024-8C2B-4FD1-A811-D0C54342BE34}" type="pres">
      <dgm:prSet presAssocID="{F532013F-1426-443A-86FB-453B2B20662E}" presName="Name0" presStyleCnt="0">
        <dgm:presLayoutVars>
          <dgm:dir/>
          <dgm:animLvl val="lvl"/>
          <dgm:resizeHandles val="exact"/>
        </dgm:presLayoutVars>
      </dgm:prSet>
      <dgm:spPr/>
    </dgm:pt>
    <dgm:pt modelId="{64A17F7F-F84A-4EC1-9869-676FF6CCAD25}" type="pres">
      <dgm:prSet presAssocID="{A8BDC9AA-0F97-482A-9107-4C86A5BA1C5B}" presName="Name8" presStyleCnt="0"/>
      <dgm:spPr/>
    </dgm:pt>
    <dgm:pt modelId="{FB162CD9-48CF-480F-B33C-6BF2D0F646C4}" type="pres">
      <dgm:prSet presAssocID="{A8BDC9AA-0F97-482A-9107-4C86A5BA1C5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B525F5-F04A-4E2E-9A62-4AF7A9F437E9}" type="pres">
      <dgm:prSet presAssocID="{A8BDC9AA-0F97-482A-9107-4C86A5BA1C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A4804-A2E7-4EFB-91D8-EB08F59EB5F4}" type="pres">
      <dgm:prSet presAssocID="{EE0A560E-6BB9-4F1D-9DDA-1C1058985408}" presName="Name8" presStyleCnt="0"/>
      <dgm:spPr/>
    </dgm:pt>
    <dgm:pt modelId="{8D8F6492-717A-4B57-A2D3-12DED6562426}" type="pres">
      <dgm:prSet presAssocID="{EE0A560E-6BB9-4F1D-9DDA-1C105898540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56BA9-FF9A-40CB-BC93-2299C3E5682F}" type="pres">
      <dgm:prSet presAssocID="{EE0A560E-6BB9-4F1D-9DDA-1C10589854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D8839-C1B4-4ACA-876C-2B7A7B1EF804}" type="pres">
      <dgm:prSet presAssocID="{BCE7EE86-E983-4CAB-A46D-FB4926F0F682}" presName="Name8" presStyleCnt="0"/>
      <dgm:spPr/>
    </dgm:pt>
    <dgm:pt modelId="{A9878B2C-6229-47E2-B4B0-751CC3EF1C0C}" type="pres">
      <dgm:prSet presAssocID="{BCE7EE86-E983-4CAB-A46D-FB4926F0F68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78291-E604-4E3A-8C9F-F31AA28F1941}" type="pres">
      <dgm:prSet presAssocID="{BCE7EE86-E983-4CAB-A46D-FB4926F0F6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293FDC-3308-4A47-9998-D67F45402143}" type="presOf" srcId="{EE0A560E-6BB9-4F1D-9DDA-1C1058985408}" destId="{8D8F6492-717A-4B57-A2D3-12DED6562426}" srcOrd="0" destOrd="0" presId="urn:microsoft.com/office/officeart/2005/8/layout/pyramid1"/>
    <dgm:cxn modelId="{DA297BD5-D338-4733-B6F0-26676B2EA3F2}" srcId="{F532013F-1426-443A-86FB-453B2B20662E}" destId="{EE0A560E-6BB9-4F1D-9DDA-1C1058985408}" srcOrd="1" destOrd="0" parTransId="{ECF9B839-B0AA-49E4-A9C3-AEB8327E7787}" sibTransId="{A55809B8-5E80-4CFF-A2F5-69D597FE6386}"/>
    <dgm:cxn modelId="{657AC702-D7E8-49D3-9DC9-FB6F5AB97773}" type="presOf" srcId="{A8BDC9AA-0F97-482A-9107-4C86A5BA1C5B}" destId="{FB162CD9-48CF-480F-B33C-6BF2D0F646C4}" srcOrd="0" destOrd="0" presId="urn:microsoft.com/office/officeart/2005/8/layout/pyramid1"/>
    <dgm:cxn modelId="{8CEA57E8-C316-4EFB-9298-2D8797A819B3}" type="presOf" srcId="{A8BDC9AA-0F97-482A-9107-4C86A5BA1C5B}" destId="{28B525F5-F04A-4E2E-9A62-4AF7A9F437E9}" srcOrd="1" destOrd="0" presId="urn:microsoft.com/office/officeart/2005/8/layout/pyramid1"/>
    <dgm:cxn modelId="{8C606DD7-B6B4-4058-B318-EFB9CCCF265B}" type="presOf" srcId="{BCE7EE86-E983-4CAB-A46D-FB4926F0F682}" destId="{A9878B2C-6229-47E2-B4B0-751CC3EF1C0C}" srcOrd="0" destOrd="0" presId="urn:microsoft.com/office/officeart/2005/8/layout/pyramid1"/>
    <dgm:cxn modelId="{79DE2094-2D5E-4EEB-AF42-3F374A4AAE1E}" srcId="{F532013F-1426-443A-86FB-453B2B20662E}" destId="{A8BDC9AA-0F97-482A-9107-4C86A5BA1C5B}" srcOrd="0" destOrd="0" parTransId="{3063F8CA-3F67-4A9F-8428-D83769B847D9}" sibTransId="{89C44EEA-CAB1-4F44-B545-94BFB7DE2825}"/>
    <dgm:cxn modelId="{6336F170-7DAB-4ED2-BB3B-5C67016335A9}" srcId="{F532013F-1426-443A-86FB-453B2B20662E}" destId="{BCE7EE86-E983-4CAB-A46D-FB4926F0F682}" srcOrd="2" destOrd="0" parTransId="{C58FB7F0-3E37-4074-B8B7-A5D015E1579A}" sibTransId="{D80B59FA-BD4D-451B-8A26-3B4D1C97C78A}"/>
    <dgm:cxn modelId="{D18DF29A-8196-4559-AD6E-9E020B1C13DA}" type="presOf" srcId="{BCE7EE86-E983-4CAB-A46D-FB4926F0F682}" destId="{64C78291-E604-4E3A-8C9F-F31AA28F1941}" srcOrd="1" destOrd="0" presId="urn:microsoft.com/office/officeart/2005/8/layout/pyramid1"/>
    <dgm:cxn modelId="{CD581EB5-0AB5-4772-A7EA-1AE674D45459}" type="presOf" srcId="{EE0A560E-6BB9-4F1D-9DDA-1C1058985408}" destId="{E8D56BA9-FF9A-40CB-BC93-2299C3E5682F}" srcOrd="1" destOrd="0" presId="urn:microsoft.com/office/officeart/2005/8/layout/pyramid1"/>
    <dgm:cxn modelId="{5B4E3A2F-5048-4A2B-95D0-84B470119452}" type="presOf" srcId="{F532013F-1426-443A-86FB-453B2B20662E}" destId="{B61F6024-8C2B-4FD1-A811-D0C54342BE34}" srcOrd="0" destOrd="0" presId="urn:microsoft.com/office/officeart/2005/8/layout/pyramid1"/>
    <dgm:cxn modelId="{0EA77851-1605-4BF4-982F-7B25549710EE}" type="presParOf" srcId="{B61F6024-8C2B-4FD1-A811-D0C54342BE34}" destId="{64A17F7F-F84A-4EC1-9869-676FF6CCAD25}" srcOrd="0" destOrd="0" presId="urn:microsoft.com/office/officeart/2005/8/layout/pyramid1"/>
    <dgm:cxn modelId="{60E6261D-6CC2-438F-8239-0FB0A8367248}" type="presParOf" srcId="{64A17F7F-F84A-4EC1-9869-676FF6CCAD25}" destId="{FB162CD9-48CF-480F-B33C-6BF2D0F646C4}" srcOrd="0" destOrd="0" presId="urn:microsoft.com/office/officeart/2005/8/layout/pyramid1"/>
    <dgm:cxn modelId="{2F0ED175-6AAE-47E9-B0AB-35EBCFD2C624}" type="presParOf" srcId="{64A17F7F-F84A-4EC1-9869-676FF6CCAD25}" destId="{28B525F5-F04A-4E2E-9A62-4AF7A9F437E9}" srcOrd="1" destOrd="0" presId="urn:microsoft.com/office/officeart/2005/8/layout/pyramid1"/>
    <dgm:cxn modelId="{96039F62-F6CC-4E5C-95B5-A75ACDBA710C}" type="presParOf" srcId="{B61F6024-8C2B-4FD1-A811-D0C54342BE34}" destId="{058A4804-A2E7-4EFB-91D8-EB08F59EB5F4}" srcOrd="1" destOrd="0" presId="urn:microsoft.com/office/officeart/2005/8/layout/pyramid1"/>
    <dgm:cxn modelId="{2A855F15-248D-4956-80F4-60FDCC4226B1}" type="presParOf" srcId="{058A4804-A2E7-4EFB-91D8-EB08F59EB5F4}" destId="{8D8F6492-717A-4B57-A2D3-12DED6562426}" srcOrd="0" destOrd="0" presId="urn:microsoft.com/office/officeart/2005/8/layout/pyramid1"/>
    <dgm:cxn modelId="{7E66DAEC-EF02-4150-8E54-D90D83111CC7}" type="presParOf" srcId="{058A4804-A2E7-4EFB-91D8-EB08F59EB5F4}" destId="{E8D56BA9-FF9A-40CB-BC93-2299C3E5682F}" srcOrd="1" destOrd="0" presId="urn:microsoft.com/office/officeart/2005/8/layout/pyramid1"/>
    <dgm:cxn modelId="{BA5D5E33-C481-486F-8303-9E9341F4EFA5}" type="presParOf" srcId="{B61F6024-8C2B-4FD1-A811-D0C54342BE34}" destId="{A15D8839-C1B4-4ACA-876C-2B7A7B1EF804}" srcOrd="2" destOrd="0" presId="urn:microsoft.com/office/officeart/2005/8/layout/pyramid1"/>
    <dgm:cxn modelId="{D46FE288-29F1-4401-B093-B6E8ECDFA31D}" type="presParOf" srcId="{A15D8839-C1B4-4ACA-876C-2B7A7B1EF804}" destId="{A9878B2C-6229-47E2-B4B0-751CC3EF1C0C}" srcOrd="0" destOrd="0" presId="urn:microsoft.com/office/officeart/2005/8/layout/pyramid1"/>
    <dgm:cxn modelId="{A33CD5F9-CB4F-4C39-8935-4C4D1C90A244}" type="presParOf" srcId="{A15D8839-C1B4-4ACA-876C-2B7A7B1EF804}" destId="{64C78291-E604-4E3A-8C9F-F31AA28F1941}" srcOrd="1" destOrd="0" presId="urn:microsoft.com/office/officeart/2005/8/layout/pyramid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2013F-1426-443A-86FB-453B2B20662E}" type="doc">
      <dgm:prSet loTypeId="urn:microsoft.com/office/officeart/2005/8/layout/pyramid1" loCatId="pyramid" qsTypeId="urn:microsoft.com/office/officeart/2005/8/quickstyle/3d1" qsCatId="3D" csTypeId="urn:microsoft.com/office/officeart/2005/8/colors/accent1_4" csCatId="accent1" phldr="1"/>
      <dgm:spPr/>
    </dgm:pt>
    <dgm:pt modelId="{A8BDC9AA-0F97-482A-9107-4C86A5BA1C5B}">
      <dgm:prSet phldrT="[Текст]"/>
      <dgm:spPr/>
      <dgm:t>
        <a:bodyPr/>
        <a:lstStyle/>
        <a:p>
          <a:r>
            <a:rPr lang="uk-UA" dirty="0" smtClean="0"/>
            <a:t>Престижні професії</a:t>
          </a:r>
          <a:endParaRPr lang="en-GB" dirty="0"/>
        </a:p>
      </dgm:t>
    </dgm:pt>
    <dgm:pt modelId="{3063F8CA-3F67-4A9F-8428-D83769B847D9}" type="parTrans" cxnId="{79DE2094-2D5E-4EEB-AF42-3F374A4AAE1E}">
      <dgm:prSet/>
      <dgm:spPr/>
      <dgm:t>
        <a:bodyPr/>
        <a:lstStyle/>
        <a:p>
          <a:endParaRPr lang="en-GB"/>
        </a:p>
      </dgm:t>
    </dgm:pt>
    <dgm:pt modelId="{89C44EEA-CAB1-4F44-B545-94BFB7DE2825}" type="sibTrans" cxnId="{79DE2094-2D5E-4EEB-AF42-3F374A4AAE1E}">
      <dgm:prSet/>
      <dgm:spPr/>
      <dgm:t>
        <a:bodyPr/>
        <a:lstStyle/>
        <a:p>
          <a:endParaRPr lang="en-GB"/>
        </a:p>
      </dgm:t>
    </dgm:pt>
    <dgm:pt modelId="{EE0A560E-6BB9-4F1D-9DDA-1C1058985408}">
      <dgm:prSet phldrT="[Текст]"/>
      <dgm:spPr/>
      <dgm:t>
        <a:bodyPr/>
        <a:lstStyle/>
        <a:p>
          <a:r>
            <a:rPr lang="uk-UA" dirty="0" smtClean="0"/>
            <a:t>-</a:t>
          </a:r>
          <a:endParaRPr lang="en-GB" dirty="0"/>
        </a:p>
      </dgm:t>
    </dgm:pt>
    <dgm:pt modelId="{ECF9B839-B0AA-49E4-A9C3-AEB8327E7787}" type="parTrans" cxnId="{DA297BD5-D338-4733-B6F0-26676B2EA3F2}">
      <dgm:prSet/>
      <dgm:spPr/>
      <dgm:t>
        <a:bodyPr/>
        <a:lstStyle/>
        <a:p>
          <a:endParaRPr lang="en-GB"/>
        </a:p>
      </dgm:t>
    </dgm:pt>
    <dgm:pt modelId="{A55809B8-5E80-4CFF-A2F5-69D597FE6386}" type="sibTrans" cxnId="{DA297BD5-D338-4733-B6F0-26676B2EA3F2}">
      <dgm:prSet/>
      <dgm:spPr/>
      <dgm:t>
        <a:bodyPr/>
        <a:lstStyle/>
        <a:p>
          <a:endParaRPr lang="en-GB"/>
        </a:p>
      </dgm:t>
    </dgm:pt>
    <dgm:pt modelId="{BCE7EE86-E983-4CAB-A46D-FB4926F0F682}">
      <dgm:prSet phldrT="[Текст]"/>
      <dgm:spPr/>
      <dgm:t>
        <a:bodyPr/>
        <a:lstStyle/>
        <a:p>
          <a:r>
            <a:rPr lang="uk-UA" dirty="0" smtClean="0"/>
            <a:t>Непрестижні професії</a:t>
          </a:r>
          <a:endParaRPr lang="en-GB" dirty="0"/>
        </a:p>
      </dgm:t>
    </dgm:pt>
    <dgm:pt modelId="{C58FB7F0-3E37-4074-B8B7-A5D015E1579A}" type="parTrans" cxnId="{6336F170-7DAB-4ED2-BB3B-5C67016335A9}">
      <dgm:prSet/>
      <dgm:spPr/>
      <dgm:t>
        <a:bodyPr/>
        <a:lstStyle/>
        <a:p>
          <a:endParaRPr lang="en-GB"/>
        </a:p>
      </dgm:t>
    </dgm:pt>
    <dgm:pt modelId="{D80B59FA-BD4D-451B-8A26-3B4D1C97C78A}" type="sibTrans" cxnId="{6336F170-7DAB-4ED2-BB3B-5C67016335A9}">
      <dgm:prSet/>
      <dgm:spPr/>
      <dgm:t>
        <a:bodyPr/>
        <a:lstStyle/>
        <a:p>
          <a:endParaRPr lang="en-GB"/>
        </a:p>
      </dgm:t>
    </dgm:pt>
    <dgm:pt modelId="{B61F6024-8C2B-4FD1-A811-D0C54342BE34}" type="pres">
      <dgm:prSet presAssocID="{F532013F-1426-443A-86FB-453B2B20662E}" presName="Name0" presStyleCnt="0">
        <dgm:presLayoutVars>
          <dgm:dir/>
          <dgm:animLvl val="lvl"/>
          <dgm:resizeHandles val="exact"/>
        </dgm:presLayoutVars>
      </dgm:prSet>
      <dgm:spPr/>
    </dgm:pt>
    <dgm:pt modelId="{64A17F7F-F84A-4EC1-9869-676FF6CCAD25}" type="pres">
      <dgm:prSet presAssocID="{A8BDC9AA-0F97-482A-9107-4C86A5BA1C5B}" presName="Name8" presStyleCnt="0"/>
      <dgm:spPr/>
    </dgm:pt>
    <dgm:pt modelId="{FB162CD9-48CF-480F-B33C-6BF2D0F646C4}" type="pres">
      <dgm:prSet presAssocID="{A8BDC9AA-0F97-482A-9107-4C86A5BA1C5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B525F5-F04A-4E2E-9A62-4AF7A9F437E9}" type="pres">
      <dgm:prSet presAssocID="{A8BDC9AA-0F97-482A-9107-4C86A5BA1C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A4804-A2E7-4EFB-91D8-EB08F59EB5F4}" type="pres">
      <dgm:prSet presAssocID="{EE0A560E-6BB9-4F1D-9DDA-1C1058985408}" presName="Name8" presStyleCnt="0"/>
      <dgm:spPr/>
    </dgm:pt>
    <dgm:pt modelId="{8D8F6492-717A-4B57-A2D3-12DED6562426}" type="pres">
      <dgm:prSet presAssocID="{EE0A560E-6BB9-4F1D-9DDA-1C105898540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56BA9-FF9A-40CB-BC93-2299C3E5682F}" type="pres">
      <dgm:prSet presAssocID="{EE0A560E-6BB9-4F1D-9DDA-1C10589854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D8839-C1B4-4ACA-876C-2B7A7B1EF804}" type="pres">
      <dgm:prSet presAssocID="{BCE7EE86-E983-4CAB-A46D-FB4926F0F682}" presName="Name8" presStyleCnt="0"/>
      <dgm:spPr/>
    </dgm:pt>
    <dgm:pt modelId="{A9878B2C-6229-47E2-B4B0-751CC3EF1C0C}" type="pres">
      <dgm:prSet presAssocID="{BCE7EE86-E983-4CAB-A46D-FB4926F0F68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78291-E604-4E3A-8C9F-F31AA28F1941}" type="pres">
      <dgm:prSet presAssocID="{BCE7EE86-E983-4CAB-A46D-FB4926F0F6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297BD5-D338-4733-B6F0-26676B2EA3F2}" srcId="{F532013F-1426-443A-86FB-453B2B20662E}" destId="{EE0A560E-6BB9-4F1D-9DDA-1C1058985408}" srcOrd="1" destOrd="0" parTransId="{ECF9B839-B0AA-49E4-A9C3-AEB8327E7787}" sibTransId="{A55809B8-5E80-4CFF-A2F5-69D597FE6386}"/>
    <dgm:cxn modelId="{A78A9E85-C66F-452B-8879-DE184BBAE793}" type="presOf" srcId="{BCE7EE86-E983-4CAB-A46D-FB4926F0F682}" destId="{A9878B2C-6229-47E2-B4B0-751CC3EF1C0C}" srcOrd="0" destOrd="0" presId="urn:microsoft.com/office/officeart/2005/8/layout/pyramid1"/>
    <dgm:cxn modelId="{A78A2C26-C535-448B-B4E8-962E76E339B1}" type="presOf" srcId="{BCE7EE86-E983-4CAB-A46D-FB4926F0F682}" destId="{64C78291-E604-4E3A-8C9F-F31AA28F1941}" srcOrd="1" destOrd="0" presId="urn:microsoft.com/office/officeart/2005/8/layout/pyramid1"/>
    <dgm:cxn modelId="{6211D9D9-FB50-42CC-9E25-88B5ECA11430}" type="presOf" srcId="{A8BDC9AA-0F97-482A-9107-4C86A5BA1C5B}" destId="{28B525F5-F04A-4E2E-9A62-4AF7A9F437E9}" srcOrd="1" destOrd="0" presId="urn:microsoft.com/office/officeart/2005/8/layout/pyramid1"/>
    <dgm:cxn modelId="{D301CD99-9740-431A-86FA-F9C2EA2198AB}" type="presOf" srcId="{F532013F-1426-443A-86FB-453B2B20662E}" destId="{B61F6024-8C2B-4FD1-A811-D0C54342BE34}" srcOrd="0" destOrd="0" presId="urn:microsoft.com/office/officeart/2005/8/layout/pyramid1"/>
    <dgm:cxn modelId="{79DE2094-2D5E-4EEB-AF42-3F374A4AAE1E}" srcId="{F532013F-1426-443A-86FB-453B2B20662E}" destId="{A8BDC9AA-0F97-482A-9107-4C86A5BA1C5B}" srcOrd="0" destOrd="0" parTransId="{3063F8CA-3F67-4A9F-8428-D83769B847D9}" sibTransId="{89C44EEA-CAB1-4F44-B545-94BFB7DE2825}"/>
    <dgm:cxn modelId="{6336F170-7DAB-4ED2-BB3B-5C67016335A9}" srcId="{F532013F-1426-443A-86FB-453B2B20662E}" destId="{BCE7EE86-E983-4CAB-A46D-FB4926F0F682}" srcOrd="2" destOrd="0" parTransId="{C58FB7F0-3E37-4074-B8B7-A5D015E1579A}" sibTransId="{D80B59FA-BD4D-451B-8A26-3B4D1C97C78A}"/>
    <dgm:cxn modelId="{8A2F0161-D694-4275-9B45-ECCFC032BD26}" type="presOf" srcId="{A8BDC9AA-0F97-482A-9107-4C86A5BA1C5B}" destId="{FB162CD9-48CF-480F-B33C-6BF2D0F646C4}" srcOrd="0" destOrd="0" presId="urn:microsoft.com/office/officeart/2005/8/layout/pyramid1"/>
    <dgm:cxn modelId="{3284654B-3C99-4492-8981-44AF51459955}" type="presOf" srcId="{EE0A560E-6BB9-4F1D-9DDA-1C1058985408}" destId="{E8D56BA9-FF9A-40CB-BC93-2299C3E5682F}" srcOrd="1" destOrd="0" presId="urn:microsoft.com/office/officeart/2005/8/layout/pyramid1"/>
    <dgm:cxn modelId="{45E761CB-DD35-4EDE-B1DF-FC5B251BBE86}" type="presOf" srcId="{EE0A560E-6BB9-4F1D-9DDA-1C1058985408}" destId="{8D8F6492-717A-4B57-A2D3-12DED6562426}" srcOrd="0" destOrd="0" presId="urn:microsoft.com/office/officeart/2005/8/layout/pyramid1"/>
    <dgm:cxn modelId="{B6DB8122-ED53-4142-AC56-610EDB728F58}" type="presParOf" srcId="{B61F6024-8C2B-4FD1-A811-D0C54342BE34}" destId="{64A17F7F-F84A-4EC1-9869-676FF6CCAD25}" srcOrd="0" destOrd="0" presId="urn:microsoft.com/office/officeart/2005/8/layout/pyramid1"/>
    <dgm:cxn modelId="{FF80E82B-C48E-40F0-ABB9-EC736403D6E9}" type="presParOf" srcId="{64A17F7F-F84A-4EC1-9869-676FF6CCAD25}" destId="{FB162CD9-48CF-480F-B33C-6BF2D0F646C4}" srcOrd="0" destOrd="0" presId="urn:microsoft.com/office/officeart/2005/8/layout/pyramid1"/>
    <dgm:cxn modelId="{6E139BA5-227B-4395-BA28-3F740145E59E}" type="presParOf" srcId="{64A17F7F-F84A-4EC1-9869-676FF6CCAD25}" destId="{28B525F5-F04A-4E2E-9A62-4AF7A9F437E9}" srcOrd="1" destOrd="0" presId="urn:microsoft.com/office/officeart/2005/8/layout/pyramid1"/>
    <dgm:cxn modelId="{B3563FEE-182E-4C75-AECB-2AAF20F2FAE5}" type="presParOf" srcId="{B61F6024-8C2B-4FD1-A811-D0C54342BE34}" destId="{058A4804-A2E7-4EFB-91D8-EB08F59EB5F4}" srcOrd="1" destOrd="0" presId="urn:microsoft.com/office/officeart/2005/8/layout/pyramid1"/>
    <dgm:cxn modelId="{BFAE3E45-808D-4B70-87E6-A821C4F6C473}" type="presParOf" srcId="{058A4804-A2E7-4EFB-91D8-EB08F59EB5F4}" destId="{8D8F6492-717A-4B57-A2D3-12DED6562426}" srcOrd="0" destOrd="0" presId="urn:microsoft.com/office/officeart/2005/8/layout/pyramid1"/>
    <dgm:cxn modelId="{D99FC55B-309D-4E35-BAC6-FC859823FFA5}" type="presParOf" srcId="{058A4804-A2E7-4EFB-91D8-EB08F59EB5F4}" destId="{E8D56BA9-FF9A-40CB-BC93-2299C3E5682F}" srcOrd="1" destOrd="0" presId="urn:microsoft.com/office/officeart/2005/8/layout/pyramid1"/>
    <dgm:cxn modelId="{890B617E-1949-4CFC-9BFA-C83D76DF28AD}" type="presParOf" srcId="{B61F6024-8C2B-4FD1-A811-D0C54342BE34}" destId="{A15D8839-C1B4-4ACA-876C-2B7A7B1EF804}" srcOrd="2" destOrd="0" presId="urn:microsoft.com/office/officeart/2005/8/layout/pyramid1"/>
    <dgm:cxn modelId="{45DC6A1D-D2B7-42CD-8490-A672055D876C}" type="presParOf" srcId="{A15D8839-C1B4-4ACA-876C-2B7A7B1EF804}" destId="{A9878B2C-6229-47E2-B4B0-751CC3EF1C0C}" srcOrd="0" destOrd="0" presId="urn:microsoft.com/office/officeart/2005/8/layout/pyramid1"/>
    <dgm:cxn modelId="{536F5645-527D-4FFD-81E5-C516FCD1FBDF}" type="presParOf" srcId="{A15D8839-C1B4-4ACA-876C-2B7A7B1EF804}" destId="{64C78291-E604-4E3A-8C9F-F31AA28F1941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01.10.2021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40" y="2000240"/>
            <a:ext cx="10287072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Курс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“Соціологія”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для студентів несоціологічних спеціальностей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Соціальна мобільність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Заняття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підготовлене: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кандидатом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соціологічних наук</a:t>
            </a:r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,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доцентом кафедри соціології ЗНУ, 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КУЛИК МАРІЄЮ АНАТОЛІЇВНОЮ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0" y="500042"/>
            <a:ext cx="34366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135729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!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8" y="92867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9470" y="3857628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25090" y="3857628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72" y="3857628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8524892" y="4643446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 dirty="0">
                <a:latin typeface="George" pitchFamily="50" charset="0"/>
                <a:cs typeface="Times New Roman" pitchFamily="18" charset="0"/>
              </a:rPr>
              <a:t>@</a:t>
            </a:r>
            <a:r>
              <a:rPr lang="en-US" altLang="uk-UA" sz="2800" b="1" dirty="0" err="1">
                <a:latin typeface="George" pitchFamily="50" charset="0"/>
                <a:cs typeface="Times New Roman" pitchFamily="18" charset="0"/>
              </a:rPr>
              <a:t>fsu_znu</a:t>
            </a:r>
            <a:endParaRPr lang="ru-RU" altLang="uk-UA" sz="2800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5122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38348" y="428604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Соціальна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мобільність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–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будь-який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перехід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індивіда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або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соціальної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групи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із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однієї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соціальної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позиції</a:t>
            </a:r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в </a:t>
            </a:r>
            <a:r>
              <a:rPr lang="ru-RU" sz="24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іншу</a:t>
            </a:r>
            <a:endParaRPr lang="en-GB" sz="2400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media.gettyimages.com/vectors/businessman-looking-up-at-ladder-vector-id1150225244?k=20&amp;m=1150225244&amp;s=612x612&amp;w=0&amp;h=2zaUarRz4wfzTVKaQnuur7p9dEcpX_JZtmCT813HUI0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6" y="785794"/>
            <a:ext cx="3952875" cy="5829301"/>
          </a:xfrm>
          <a:prstGeom prst="rect">
            <a:avLst/>
          </a:prstGeom>
          <a:noFill/>
        </p:spPr>
      </p:pic>
      <p:pic>
        <p:nvPicPr>
          <p:cNvPr id="13316" name="Picture 4" descr="https://media.gettyimages.com/photos/pedestrians-on-a-concrete-floor-with-circles-around-each-person-picture-id1190375524?k=20&amp;m=1190375524&amp;s=612x612&amp;w=0&amp;h=i_DdDBBUoqUwUPbluZjweicZQWSgwNGP-So2FHCUJqM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6" y="2856796"/>
            <a:ext cx="5400672" cy="3591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36" y="-507212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2024034" y="214290"/>
          <a:ext cx="8215370" cy="470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What social class are game developers? - Unity For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53520" y="1928802"/>
            <a:ext cx="2916792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Quiz: What Social Class Am I? - ProProfs Qui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398" y="4500570"/>
            <a:ext cx="4357718" cy="2141930"/>
          </a:xfrm>
          <a:prstGeom prst="rect">
            <a:avLst/>
          </a:prstGeom>
          <a:noFill/>
        </p:spPr>
      </p:pic>
      <p:pic>
        <p:nvPicPr>
          <p:cNvPr id="7" name="Picture 2" descr="Caste discrimination is real for South Asians in the US: Survey | Deccan  Heral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7504" y="4572008"/>
            <a:ext cx="3429024" cy="2078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48130" y="-307185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480" y="50004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Форми нерівності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95274" y="1643050"/>
          <a:ext cx="3563934" cy="22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452926" y="1643050"/>
          <a:ext cx="3563934" cy="22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8310578" y="1643050"/>
          <a:ext cx="3563934" cy="22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547734" y="414338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Економічна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9918" y="414338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Політична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132" y="407194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Професійна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312" y="-478637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38414" y="50004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Теорія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соціальної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стратифікації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та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соціальної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мобільності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П.Сорокіна</a:t>
            </a: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042" y="1785926"/>
            <a:ext cx="8524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/>
              <a:t>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П.Сорокін виділяє чотири групи факторів, що виступають критерієм соціальної нерівності: </a:t>
            </a:r>
            <a:endParaRPr lang="en-GB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1)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права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і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привілеї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;</a:t>
            </a:r>
          </a:p>
          <a:p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2)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обов’язки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і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відповідальність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3)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соціальні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зв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’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язки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; </a:t>
            </a:r>
            <a:endParaRPr lang="en-GB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4)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влада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вплив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. </a:t>
            </a:r>
            <a:endParaRPr lang="en-GB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endParaRPr lang="uk-UA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Сорокін Питирим Олександрович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1643050"/>
            <a:ext cx="2000264" cy="26403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52464" y="414338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Пітірм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Сорокін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(1889-1968)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media.gettyimages.com/photos/businesspeople-standing-on-painted-bar-chart-on-asphalt-picture-id912018568?k=20&amp;m=912018568&amp;s=612x612&amp;w=0&amp;h=N9_3NmGTxgNVUwDxDZMOnOiVN8nVxzvF0N8rYV2BDWU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4694" y="3429000"/>
            <a:ext cx="4000528" cy="2667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3750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media.gettyimages.com/photos/sunday-drive-picture-id475385899?k=20&amp;m=475385899&amp;s=612x612&amp;w=0&amp;h=6TVO2KDkn5L3WBr2xdPzF_-ChhScxbeBYfh09gKDISU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64" y="4071942"/>
            <a:ext cx="3474356" cy="2424102"/>
          </a:xfrm>
          <a:prstGeom prst="rect">
            <a:avLst/>
          </a:prstGeom>
          <a:noFill/>
        </p:spPr>
      </p:pic>
      <p:pic>
        <p:nvPicPr>
          <p:cNvPr id="28676" name="Picture 4" descr="gens d'affaires de réunion en salle de conférence - big bos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3058" y="4071942"/>
            <a:ext cx="4214842" cy="2376015"/>
          </a:xfrm>
          <a:prstGeom prst="rect">
            <a:avLst/>
          </a:prstGeom>
          <a:noFill/>
        </p:spPr>
      </p:pic>
      <p:pic>
        <p:nvPicPr>
          <p:cNvPr id="28678" name="Picture 6" descr="dévouement, c’est ce qui les pousse à faire de leur mieux - surgeon woman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1857364"/>
            <a:ext cx="3286148" cy="2120962"/>
          </a:xfrm>
          <a:prstGeom prst="rect">
            <a:avLst/>
          </a:prstGeom>
          <a:noFill/>
        </p:spPr>
      </p:pic>
      <p:pic>
        <p:nvPicPr>
          <p:cNvPr id="28680" name="Picture 8" descr="passeport diplomatique sur la carte de l'europe - passeport français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554" y="1928802"/>
            <a:ext cx="2933140" cy="19650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52596" y="35716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Яким чином ці критерії відображаються у наведених соціальних статусах?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0512" y="714356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1)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права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і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привілеї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;</a:t>
            </a:r>
          </a:p>
          <a:p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2)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обов’язки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і </a:t>
            </a:r>
            <a:r>
              <a:rPr lang="en-GB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відповідальність</a:t>
            </a:r>
            <a:r>
              <a:rPr lang="en-GB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3)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соціальні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зв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’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язки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; </a:t>
            </a:r>
            <a:endParaRPr lang="en-GB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4)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влада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вплив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.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7096132" y="428604"/>
            <a:ext cx="1285884" cy="785818"/>
          </a:xfrm>
          <a:prstGeom prst="bent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36" y="-507212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ocial Mobility Info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-1571660"/>
            <a:ext cx="6738974" cy="124446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453586" y="4214818"/>
            <a:ext cx="2095504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оприлюднення результатів 07.02.2020</a:t>
            </a:r>
            <a:endParaRPr lang="en-GB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36" y="-507212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38414" y="50004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Види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соціальної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мобільності</a:t>
            </a: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Соціальна змі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0379">
            <a:off x="1974633" y="1597036"/>
            <a:ext cx="7947060" cy="4109921"/>
          </a:xfrm>
          <a:prstGeom prst="rect">
            <a:avLst/>
          </a:prstGeom>
          <a:noFill/>
        </p:spPr>
      </p:pic>
      <p:pic>
        <p:nvPicPr>
          <p:cNvPr id="2050" name="Picture 2" descr="https://media.gettyimages.com/vectors/ladder-of-success-vector-id1196625471?k=20&amp;m=1196625471&amp;s=612x612&amp;w=0&amp;h=zDwGkyQCol6YyBJhsLfPzpKfQxi_QcgNNfs4PRMUkw4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40" y="857232"/>
            <a:ext cx="3643338" cy="24943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64" y="-550075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38414" y="50004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“</a:t>
            </a:r>
            <a:r>
              <a:rPr lang="uk-UA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Л</a:t>
            </a:r>
            <a:r>
              <a:rPr lang="uk-UA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іфти”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соціальної мобільності за П.Сорокіним</a:t>
            </a: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0544" y="350043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Армія</a:t>
            </a: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47734" y="621508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Шлюб</a:t>
            </a: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0182" y="621508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Церква</a:t>
            </a:r>
            <a:endParaRPr lang="uk-UA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3190" y="350043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Освіта</a:t>
            </a:r>
          </a:p>
        </p:txBody>
      </p:sp>
      <p:pic>
        <p:nvPicPr>
          <p:cNvPr id="23554" name="Picture 2" descr="mission militaire au crépuscule - army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16" y="1428736"/>
            <a:ext cx="3357586" cy="2084776"/>
          </a:xfrm>
          <a:prstGeom prst="rect">
            <a:avLst/>
          </a:prstGeom>
          <a:noFill/>
        </p:spPr>
      </p:pic>
      <p:pic>
        <p:nvPicPr>
          <p:cNvPr id="23556" name="Picture 4" descr="milieu adulte professeur enseigne une conférence de pc de bureau au laboratoire d’informatique. - education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42" y="1428736"/>
            <a:ext cx="3214710" cy="2143140"/>
          </a:xfrm>
          <a:prstGeom prst="rect">
            <a:avLst/>
          </a:prstGeom>
          <a:noFill/>
        </p:spPr>
      </p:pic>
      <p:pic>
        <p:nvPicPr>
          <p:cNvPr id="23558" name="Picture 6" descr="couple getting married in church - marriage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16" y="4000504"/>
            <a:ext cx="3286148" cy="2190766"/>
          </a:xfrm>
          <a:prstGeom prst="rect">
            <a:avLst/>
          </a:prstGeom>
          <a:noFill/>
        </p:spPr>
      </p:pic>
      <p:pic>
        <p:nvPicPr>
          <p:cNvPr id="23560" name="Picture 8" descr="église service européen - church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8942" y="4000504"/>
            <a:ext cx="3096797" cy="2266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96</Words>
  <Application>Microsoft Office PowerPoint</Application>
  <PresentationFormat>Произвольный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Курс “Соціологія” для студентів несоціологічних спеціальностей  Соціальна мобільність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ДЯКУЮ ЗА УВАГУ! 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324</cp:revision>
  <dcterms:created xsi:type="dcterms:W3CDTF">2014-05-17T18:57:21Z</dcterms:created>
  <dcterms:modified xsi:type="dcterms:W3CDTF">2021-10-01T16:38:01Z</dcterms:modified>
</cp:coreProperties>
</file>