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1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3" r:id="rId9"/>
    <p:sldId id="265" r:id="rId10"/>
    <p:sldId id="262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97" autoAdjust="0"/>
    <p:restoredTop sz="94660"/>
  </p:normalViewPr>
  <p:slideViewPr>
    <p:cSldViewPr snapToGrid="0">
      <p:cViewPr varScale="1">
        <p:scale>
          <a:sx n="76" d="100"/>
          <a:sy n="76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529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227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544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2569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899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6134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521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03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65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920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85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007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41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043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039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515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606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A4C894F-A2F0-41F2-9B6B-675338900515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256EBD-A664-44E5-B0DA-4A0919697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0921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  <p:sldLayoutId id="2147484313" r:id="rId12"/>
    <p:sldLayoutId id="2147484314" r:id="rId13"/>
    <p:sldLayoutId id="2147484315" r:id="rId14"/>
    <p:sldLayoutId id="2147484316" r:id="rId15"/>
    <p:sldLayoutId id="2147484317" r:id="rId16"/>
    <p:sldLayoutId id="214748431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33855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Broadway" panose="04040905080B02020502" pitchFamily="82" charset="0"/>
                <a:cs typeface="Aharoni" panose="02010803020104030203" pitchFamily="2" charset="-79"/>
              </a:rPr>
              <a:t>Legoland in Deutschland</a:t>
            </a:r>
          </a:p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513390"/>
            <a:ext cx="7376160" cy="4100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235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" y="112712"/>
            <a:ext cx="5810250" cy="3238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625" y="2540001"/>
            <a:ext cx="5993719" cy="4186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3771901"/>
            <a:ext cx="4286250" cy="2857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647" y="320675"/>
            <a:ext cx="433387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189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02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09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9800" y="190500"/>
            <a:ext cx="4038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 Kinderfreizeitpark Legoland in Deutschland wurde im Jahr 2002 eröffnet. Er ist in der Nähe von Bayern.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5" y="3022600"/>
            <a:ext cx="5238750" cy="3486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0" y="190500"/>
            <a:ext cx="62738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1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8149" y="1016000"/>
            <a:ext cx="7128933" cy="53467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835900" y="1650999"/>
            <a:ext cx="3975100" cy="34115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Legoland in Deutschland - eine Reise in die Märchen für Kinder von 3 bis 12 Jahren.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89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884" y="4211099"/>
            <a:ext cx="4875287" cy="2565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Hier </a:t>
            </a:r>
            <a:r>
              <a:rPr lang="de-D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konstruierten Modelle der europäischen Länder aus Lego gebaut.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84" y="342899"/>
            <a:ext cx="4993216" cy="3744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975" y="3714750"/>
            <a:ext cx="5810250" cy="2857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506" y="152400"/>
            <a:ext cx="4292194" cy="343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2806700"/>
            <a:ext cx="7404100" cy="377609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1534" y="157647"/>
            <a:ext cx="4235366" cy="285225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57800" y="284647"/>
            <a:ext cx="6350000" cy="21537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gibt Palmen ,Liegestühlen ,Wasserspielen,Eis, verschiedene Getränke und zahlreiche kulinarische Köstlichkeiten erwarten Sie in der gemütlichen Bar am Strand. Ein Urlaub auf der Terrasse unter einem Wasserfall - es etwas Unvergessliches. Ein wahres Paradies.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11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502" y="101600"/>
            <a:ext cx="6276682" cy="3763321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0800" y="444501"/>
            <a:ext cx="5295900" cy="226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de-D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Kinder können hier in einem Ritterturnier zu nehmen und reiten rittlings auf einem feurigen Drache.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033" y="2552700"/>
            <a:ext cx="5164667" cy="387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48" y="4162478"/>
            <a:ext cx="5536351" cy="241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7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0201" y="173363"/>
            <a:ext cx="5537199" cy="21634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Extrem Welt Ihrer Kinder erwarten eine schwindelerregende Fahrten, Renn Mini-Autos, </a:t>
            </a:r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Achterbahnen 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 </a:t>
            </a:r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Kinderfahrschule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07954" y="119894"/>
            <a:ext cx="5421313" cy="3618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1" y="2091815"/>
            <a:ext cx="5715000" cy="381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899" y="3852086"/>
            <a:ext cx="4305301" cy="287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682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4212" y="139701"/>
            <a:ext cx="4937655" cy="203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Ende der Tour erhält jeder Besucher ein Souvenir der Stadt noch warm Legosteinen.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9700" y="139701"/>
            <a:ext cx="3517900" cy="2638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26" y="2171701"/>
            <a:ext cx="5715000" cy="4286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767" y="29337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136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162</TotalTime>
  <Words>138</Words>
  <Application>Microsoft Office PowerPoint</Application>
  <PresentationFormat>Широкоэкранный</PresentationFormat>
  <Paragraphs>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Aharoni</vt:lpstr>
      <vt:lpstr>Broadway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Win-Torrent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20</cp:revision>
  <dcterms:created xsi:type="dcterms:W3CDTF">2015-12-02T14:11:06Z</dcterms:created>
  <dcterms:modified xsi:type="dcterms:W3CDTF">2015-12-02T16:53:24Z</dcterms:modified>
</cp:coreProperties>
</file>