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80" r:id="rId2"/>
    <p:sldId id="281" r:id="rId3"/>
    <p:sldId id="282" r:id="rId4"/>
    <p:sldId id="283" r:id="rId5"/>
    <p:sldId id="295" r:id="rId6"/>
    <p:sldId id="284" r:id="rId7"/>
    <p:sldId id="285" r:id="rId8"/>
    <p:sldId id="291" r:id="rId9"/>
    <p:sldId id="292" r:id="rId10"/>
    <p:sldId id="293" r:id="rId11"/>
    <p:sldId id="294" r:id="rId12"/>
    <p:sldId id="296" r:id="rId13"/>
    <p:sldId id="297" r:id="rId14"/>
    <p:sldId id="287" r:id="rId15"/>
    <p:sldId id="288" r:id="rId16"/>
    <p:sldId id="289" r:id="rId17"/>
    <p:sldId id="290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12" r:id="rId29"/>
    <p:sldId id="313" r:id="rId30"/>
    <p:sldId id="314" r:id="rId31"/>
    <p:sldId id="315" r:id="rId32"/>
    <p:sldId id="316" r:id="rId33"/>
    <p:sldId id="317" r:id="rId34"/>
    <p:sldId id="322" r:id="rId35"/>
    <p:sldId id="32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48" d="100"/>
          <a:sy n="48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2476-7A0A-4DAC-A3A9-52277F995B77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B843-1B7F-4C0E-9B10-A1B1E5B21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4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C089A1-550B-4638-A368-2FA0B73CCF4F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МУЗЕЙ ІСТОРИЧНИХ КОШТОВНОСТЕЙ УКРАЇНИ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Презентації\Фото музеї України\МУЗЕЙ ІСТОРИЧНИХ КОШТОВНОСТЕЙ УКРАЇ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412776"/>
            <a:ext cx="7200800" cy="540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Львівський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історичний</a:t>
            </a:r>
            <a:r>
              <a:rPr lang="ru-RU" dirty="0" smtClean="0">
                <a:solidFill>
                  <a:srgbClr val="FF0000"/>
                </a:solidFill>
              </a:rPr>
              <a:t> музей 6 . Зала </a:t>
            </a:r>
            <a:r>
              <a:rPr lang="ru-RU" dirty="0" err="1" smtClean="0">
                <a:solidFill>
                  <a:srgbClr val="FF0000"/>
                </a:solidFill>
              </a:rPr>
              <a:t>Визвольні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змагання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:\Презентації\Фото музеї України\Львівський історичний музей Зала Визвольні змаг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80861"/>
            <a:ext cx="4032448" cy="538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МУЗЕЙ ГЕТЬМАНСТВА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:\Презентації\Фото музеї України\МУЗЕ́Й ГЕТЬМА́НСТВА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693591" cy="514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Зала МУЗЕЮ ГЕТЬМАНСТВА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:\Презентації\Фото музеї України\Зала МУЗЕЮ ГЕТЬМАНСТВА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00800" cy="531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</a:t>
            </a:r>
            <a:r>
              <a:rPr lang="ru-RU" dirty="0" err="1" smtClean="0">
                <a:solidFill>
                  <a:srgbClr val="FF0000"/>
                </a:solidFill>
              </a:rPr>
              <a:t>гетьманства</a:t>
            </a:r>
            <a:r>
              <a:rPr lang="ru-RU" dirty="0" smtClean="0">
                <a:solidFill>
                  <a:srgbClr val="FF0000"/>
                </a:solidFill>
              </a:rPr>
              <a:t>. Фрагмент </a:t>
            </a:r>
            <a:r>
              <a:rPr lang="ru-RU" dirty="0" err="1" smtClean="0">
                <a:solidFill>
                  <a:srgbClr val="FF0000"/>
                </a:solidFill>
              </a:rPr>
              <a:t>експозиції</a:t>
            </a:r>
            <a:r>
              <a:rPr lang="ru-RU" dirty="0" smtClean="0">
                <a:solidFill>
                  <a:srgbClr val="FF0000"/>
                </a:solidFill>
              </a:rPr>
              <a:t> залу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Мазепи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:\Презентації\Фото музеї України\Музей гетьманства Фрагмент експозиції залу Івана Мазеп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Національний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художній</a:t>
            </a:r>
            <a:r>
              <a:rPr lang="ru-RU" dirty="0" smtClean="0">
                <a:solidFill>
                  <a:srgbClr val="FF0000"/>
                </a:solidFill>
              </a:rPr>
              <a:t> музей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H:\Презентації\Фото музеї України\Національний художній музей Украї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Національний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художній</a:t>
            </a:r>
            <a:r>
              <a:rPr lang="ru-RU" dirty="0" smtClean="0">
                <a:solidFill>
                  <a:srgbClr val="FF0000"/>
                </a:solidFill>
              </a:rPr>
              <a:t> музей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r>
              <a:rPr lang="ru-RU" dirty="0" smtClean="0">
                <a:solidFill>
                  <a:srgbClr val="FF0000"/>
                </a:solidFill>
              </a:rPr>
              <a:t>.  </a:t>
            </a:r>
            <a:r>
              <a:rPr lang="ru-RU" dirty="0" err="1" smtClean="0">
                <a:solidFill>
                  <a:srgbClr val="FF0000"/>
                </a:solidFill>
              </a:rPr>
              <a:t>Київ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бл</a:t>
            </a:r>
            <a:r>
              <a:rPr lang="ru-RU" dirty="0" smtClean="0">
                <a:solidFill>
                  <a:srgbClr val="FF0000"/>
                </a:solidFill>
              </a:rPr>
              <a:t>. 1900 р. </a:t>
            </a:r>
            <a:r>
              <a:rPr lang="ru-RU" dirty="0" err="1" smtClean="0">
                <a:solidFill>
                  <a:srgbClr val="FF0000"/>
                </a:solidFill>
              </a:rPr>
              <a:t>Поштівка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H:\Презентації\Фото музеї України\Нац.худ.музей Міський музей. Київ, бл. 1900 р.Стара пошті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9280"/>
            <a:ext cx="8374914" cy="5242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Національний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художній</a:t>
            </a:r>
            <a:r>
              <a:rPr lang="ru-RU" sz="3200" dirty="0" smtClean="0">
                <a:solidFill>
                  <a:srgbClr val="FF0000"/>
                </a:solidFill>
              </a:rPr>
              <a:t> музей </a:t>
            </a:r>
            <a:r>
              <a:rPr lang="ru-RU" sz="3200" dirty="0" err="1" smtClean="0">
                <a:solidFill>
                  <a:srgbClr val="FF0000"/>
                </a:solidFill>
              </a:rPr>
              <a:t>України</a:t>
            </a:r>
            <a:r>
              <a:rPr lang="ru-RU" sz="3200" dirty="0" smtClean="0">
                <a:solidFill>
                  <a:srgbClr val="FF0000"/>
                </a:solidFill>
              </a:rPr>
              <a:t> О.Мурашко. </a:t>
            </a:r>
            <a:r>
              <a:rPr lang="ru-RU" sz="3200" dirty="0" err="1" smtClean="0">
                <a:solidFill>
                  <a:srgbClr val="FF0000"/>
                </a:solidFill>
              </a:rPr>
              <a:t>Старий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вчитель</a:t>
            </a:r>
            <a:r>
              <a:rPr lang="ru-RU" sz="3200" dirty="0" smtClean="0">
                <a:solidFill>
                  <a:srgbClr val="FF0000"/>
                </a:solidFill>
              </a:rPr>
              <a:t> 1906 </a:t>
            </a:r>
            <a:r>
              <a:rPr lang="ru-RU" sz="3200" dirty="0" err="1" smtClean="0">
                <a:solidFill>
                  <a:srgbClr val="FF0000"/>
                </a:solidFill>
              </a:rPr>
              <a:t>р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:\Презентації\Фото музеї України\Нац.худ.музей О.Мурашко Старий вчитель 1906 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024" y="1700808"/>
            <a:ext cx="4128232" cy="477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ХАРКІВСЬКИЙ ХУДОЖНІЙ МУЗЕЙ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:\Презентації\Фото музеї України\ХАРКІВСЬКИЙ ХУДОЖНІЙ 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92593"/>
            <a:ext cx="4968552" cy="546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Запорізький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обласний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художній</a:t>
            </a:r>
            <a:r>
              <a:rPr lang="ru-RU" dirty="0" smtClean="0">
                <a:solidFill>
                  <a:srgbClr val="FF0000"/>
                </a:solidFill>
              </a:rPr>
              <a:t> музей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:\Презентації\Фото музеї України\Запорізький_обласний_художній_муз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88832" cy="4988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Засновник</a:t>
            </a:r>
            <a:r>
              <a:rPr lang="ru-RU" sz="2800" dirty="0" smtClean="0">
                <a:solidFill>
                  <a:srgbClr val="FF0000"/>
                </a:solidFill>
              </a:rPr>
              <a:t> Державного </a:t>
            </a:r>
            <a:r>
              <a:rPr lang="ru-RU" sz="2800" dirty="0" err="1" smtClean="0">
                <a:solidFill>
                  <a:srgbClr val="FF0000"/>
                </a:solidFill>
              </a:rPr>
              <a:t>історико-культурного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заповідника</a:t>
            </a:r>
            <a:r>
              <a:rPr lang="ru-RU" sz="2800" dirty="0" smtClean="0">
                <a:solidFill>
                  <a:srgbClr val="FF0000"/>
                </a:solidFill>
              </a:rPr>
              <a:t> «Поле </a:t>
            </a:r>
            <a:r>
              <a:rPr lang="ru-RU" sz="2800" dirty="0" err="1" smtClean="0">
                <a:solidFill>
                  <a:srgbClr val="FF0000"/>
                </a:solidFill>
              </a:rPr>
              <a:t>Полтавської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битви</a:t>
            </a:r>
            <a:r>
              <a:rPr lang="ru-RU" sz="2800" dirty="0" smtClean="0">
                <a:solidFill>
                  <a:srgbClr val="FF0000"/>
                </a:solidFill>
              </a:rPr>
              <a:t>» </a:t>
            </a:r>
            <a:r>
              <a:rPr lang="ru-RU" sz="2800" dirty="0" err="1" smtClean="0">
                <a:solidFill>
                  <a:srgbClr val="FF0000"/>
                </a:solidFill>
              </a:rPr>
              <a:t>І.Ф.Павловський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:\Презентації\Фото музеї України\Полтава І.Ф.Павловс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288" y="1524000"/>
            <a:ext cx="3018903" cy="534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МУЗЕЙ ІСТОРИЧНИХ КОШТОВНОСТЕЙ УКРАЇНИ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Презентації\Фото музеї України\МУЗЕЙ ІСТ.КОШТОВНОСТЕЙ УКР. Вітрина з ритуальними предмет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24735"/>
            <a:ext cx="8391400" cy="52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Державний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історико-культурний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заповідник</a:t>
            </a:r>
            <a:r>
              <a:rPr lang="ru-RU" sz="3200" dirty="0" smtClean="0">
                <a:solidFill>
                  <a:srgbClr val="FF0000"/>
                </a:solidFill>
              </a:rPr>
              <a:t> «Поле </a:t>
            </a:r>
            <a:r>
              <a:rPr lang="ru-RU" sz="3200" dirty="0" err="1" smtClean="0">
                <a:solidFill>
                  <a:srgbClr val="FF0000"/>
                </a:solidFill>
              </a:rPr>
              <a:t>Полтавської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битви</a:t>
            </a:r>
            <a:r>
              <a:rPr lang="ru-RU" sz="3200" dirty="0" smtClean="0">
                <a:solidFill>
                  <a:srgbClr val="FF0000"/>
                </a:solidFill>
              </a:rPr>
              <a:t>» 1 зала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:\Презентації\Фото музеї України\Державний історико-культурний заповідник «Поле Полтавської битви» 1 зала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116" y="1524000"/>
            <a:ext cx="6961307" cy="506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Державний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історико-культурний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заповідник</a:t>
            </a:r>
            <a:r>
              <a:rPr lang="ru-RU" sz="3200" dirty="0" smtClean="0">
                <a:solidFill>
                  <a:srgbClr val="FF0000"/>
                </a:solidFill>
              </a:rPr>
              <a:t> «Поле </a:t>
            </a:r>
            <a:r>
              <a:rPr lang="ru-RU" sz="3200" dirty="0" err="1" smtClean="0">
                <a:solidFill>
                  <a:srgbClr val="FF0000"/>
                </a:solidFill>
              </a:rPr>
              <a:t>Полтавської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битви</a:t>
            </a:r>
            <a:r>
              <a:rPr lang="ru-RU" sz="3200" dirty="0" smtClean="0">
                <a:solidFill>
                  <a:srgbClr val="FF0000"/>
                </a:solidFill>
              </a:rPr>
              <a:t>» 3 зала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:\Презентації\Фото музеї України\Державний історико-культурний заповідник «Поле Полтавської битви» 3 з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85" y="1524000"/>
            <a:ext cx="5159627" cy="501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</a:t>
            </a:r>
            <a:r>
              <a:rPr lang="ru-RU" dirty="0" err="1" smtClean="0">
                <a:solidFill>
                  <a:srgbClr val="FF0000"/>
                </a:solidFill>
              </a:rPr>
              <a:t>ракетних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військ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стратегічного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призначення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:\Презентації\Фото музеї України\мрвсп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07768" cy="516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Музей-садиба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Котляревського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:\Презентації\Фото музеї України\Музей-садиба Івана Котляревського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524000"/>
            <a:ext cx="6764469" cy="507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Музей-садиба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Котляревського</a:t>
            </a:r>
            <a:endParaRPr lang="ru-RU" dirty="0"/>
          </a:p>
        </p:txBody>
      </p:sp>
      <p:pic>
        <p:nvPicPr>
          <p:cNvPr id="25602" name="Picture 2" descr="H:\Презентації\Фото музеї України\Котляревс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948" y="1523999"/>
            <a:ext cx="4329324" cy="526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Музей-садиба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Котляревського</a:t>
            </a:r>
            <a:endParaRPr lang="ru-RU" dirty="0"/>
          </a:p>
        </p:txBody>
      </p:sp>
      <p:pic>
        <p:nvPicPr>
          <p:cNvPr id="26626" name="Picture 2" descr="H:\Презентації\Фото музеї України\Садиба Котляревсь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03860" cy="4939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Музей-садиба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Котляревського</a:t>
            </a:r>
            <a:endParaRPr lang="ru-RU" dirty="0"/>
          </a:p>
        </p:txBody>
      </p:sp>
      <p:pic>
        <p:nvPicPr>
          <p:cNvPr id="27650" name="Picture 2" descr="H:\Презентації\Фото музеї України\Садиба Котляревськог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03860" cy="4939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Музей-садиба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Івана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Котляревського</a:t>
            </a:r>
            <a:endParaRPr lang="ru-RU" dirty="0"/>
          </a:p>
        </p:txBody>
      </p:sp>
      <p:pic>
        <p:nvPicPr>
          <p:cNvPr id="28674" name="Picture 2" descr="H:\Презентації\Фото музеї України\Садиба Котляревськог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11794" cy="501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Засновник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Софіївки</a:t>
            </a:r>
            <a:r>
              <a:rPr lang="ru-RU" dirty="0" smtClean="0">
                <a:solidFill>
                  <a:srgbClr val="FF0000"/>
                </a:solidFill>
              </a:rPr>
              <a:t> граф </a:t>
            </a:r>
            <a:r>
              <a:rPr lang="ru-RU" dirty="0" err="1" smtClean="0">
                <a:solidFill>
                  <a:srgbClr val="FF0000"/>
                </a:solidFill>
              </a:rPr>
              <a:t>Потоцький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:\Презентації\Фото музеї України\Софіївка. Потоц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839" y="1523999"/>
            <a:ext cx="4254417" cy="498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Софія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Вітт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:\Презентації\Фото музеї України\Софіївка. Софія Віт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887" y="1523999"/>
            <a:ext cx="4069361" cy="5063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заповідник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Софія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Київська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:\Презентації\Фото музеї України\Національний заповідник «Софія Київська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93152"/>
            <a:ext cx="4032448" cy="533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Національний дендрологічний парк “</a:t>
            </a:r>
            <a:r>
              <a:rPr lang="vi-VN" dirty="0" smtClean="0">
                <a:solidFill>
                  <a:srgbClr val="FF0000"/>
                </a:solidFill>
              </a:rPr>
              <a:t>СОФІЇВКА</a:t>
            </a:r>
            <a:r>
              <a:rPr lang="uk-UA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:\Презентації\Фото музеї України\СОФІ́ЇВ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816424" cy="520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Національний дендрологічний парк “</a:t>
            </a:r>
            <a:r>
              <a:rPr lang="vi-VN" dirty="0" smtClean="0">
                <a:solidFill>
                  <a:srgbClr val="FF0000"/>
                </a:solidFill>
              </a:rPr>
              <a:t>СОФІЇВКА</a:t>
            </a:r>
            <a:r>
              <a:rPr lang="uk-UA" dirty="0" smtClean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pic>
        <p:nvPicPr>
          <p:cNvPr id="36866" name="Picture 2" descr="H:\Презентації\Фото музеї України\СОФІ́ЇВК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200800" cy="540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Національний дендрологічний парк “</a:t>
            </a:r>
            <a:r>
              <a:rPr lang="vi-VN" dirty="0" smtClean="0">
                <a:solidFill>
                  <a:srgbClr val="FF0000"/>
                </a:solidFill>
              </a:rPr>
              <a:t>СОФІЇВКА</a:t>
            </a:r>
            <a:r>
              <a:rPr lang="uk-UA" dirty="0" smtClean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pic>
        <p:nvPicPr>
          <p:cNvPr id="37890" name="Picture 2" descr="H:\Презентації\Фото музеї України\СОФІ́Ї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22054"/>
            <a:ext cx="7103682" cy="533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Національний дендрологічний парк “</a:t>
            </a:r>
            <a:r>
              <a:rPr lang="vi-VN" dirty="0" smtClean="0">
                <a:solidFill>
                  <a:srgbClr val="FF0000"/>
                </a:solidFill>
              </a:rPr>
              <a:t>СОФІЇВКА</a:t>
            </a:r>
            <a:r>
              <a:rPr lang="uk-UA" dirty="0" smtClean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pic>
        <p:nvPicPr>
          <p:cNvPr id="38914" name="Picture 2" descr="H:\Презентації\Фото музеї України\Софіївка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21909"/>
            <a:ext cx="7118999" cy="534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Будинок-музей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Марії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Заньковецької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:\Презентації\Фото музеї України\Будинок-музей Марії Заньковецької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3643"/>
            <a:ext cx="7629620" cy="514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Будинок-музей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Марії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Заньковецької</a:t>
            </a:r>
            <a:endParaRPr lang="ru-RU" dirty="0"/>
          </a:p>
        </p:txBody>
      </p:sp>
      <p:pic>
        <p:nvPicPr>
          <p:cNvPr id="45058" name="Picture 2" descr="H:\Презентації\Фото музеї України\Музей Марии Заньковец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Софія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Київська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Мозаїчна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підлога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Десятинної</a:t>
            </a:r>
            <a:r>
              <a:rPr lang="ru-RU" dirty="0" smtClean="0">
                <a:solidFill>
                  <a:schemeClr val="bg1"/>
                </a:solidFill>
              </a:rPr>
              <a:t> церкви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:\Презентації\Фото музеї України\Софія Київська Мозаїчна підлога Десятинної церкв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50785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Інтер’єр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Софійського</a:t>
            </a:r>
            <a:r>
              <a:rPr lang="ru-RU" dirty="0" smtClean="0">
                <a:solidFill>
                  <a:schemeClr val="bg1"/>
                </a:solidFill>
              </a:rPr>
              <a:t> собору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H:\Презентації\Фото музеї України\Інтер’єр Софійського собору.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02016" cy="500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Дніпропетровський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історичний</a:t>
            </a:r>
            <a:r>
              <a:rPr lang="ru-RU" sz="3200" dirty="0" smtClean="0">
                <a:solidFill>
                  <a:schemeClr val="bg1"/>
                </a:solidFill>
              </a:rPr>
              <a:t> музей </a:t>
            </a:r>
            <a:r>
              <a:rPr lang="ru-RU" sz="3200" dirty="0" err="1" smtClean="0">
                <a:solidFill>
                  <a:schemeClr val="bg1"/>
                </a:solidFill>
              </a:rPr>
              <a:t>ім</a:t>
            </a:r>
            <a:r>
              <a:rPr lang="ru-RU" sz="3200" dirty="0" smtClean="0">
                <a:solidFill>
                  <a:schemeClr val="bg1"/>
                </a:solidFill>
              </a:rPr>
              <a:t>. Д.І. </a:t>
            </a:r>
            <a:r>
              <a:rPr lang="ru-RU" sz="3200" dirty="0" err="1" smtClean="0">
                <a:solidFill>
                  <a:schemeClr val="bg1"/>
                </a:solidFill>
              </a:rPr>
              <a:t>Яворницького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:\Презентації\Фото музеї України\Дніпропетровський національний історичний музей ім. Д.І. Яворниць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575" y="1484784"/>
            <a:ext cx="7129841" cy="534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Дніпропетровський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історичний</a:t>
            </a:r>
            <a:r>
              <a:rPr lang="ru-RU" sz="3200" dirty="0" smtClean="0">
                <a:solidFill>
                  <a:schemeClr val="bg1"/>
                </a:solidFill>
              </a:rPr>
              <a:t> музей </a:t>
            </a:r>
            <a:r>
              <a:rPr lang="ru-RU" sz="3200" dirty="0" err="1" smtClean="0">
                <a:solidFill>
                  <a:schemeClr val="bg1"/>
                </a:solidFill>
              </a:rPr>
              <a:t>ім</a:t>
            </a:r>
            <a:r>
              <a:rPr lang="ru-RU" sz="3200" dirty="0" smtClean="0">
                <a:solidFill>
                  <a:schemeClr val="bg1"/>
                </a:solidFill>
              </a:rPr>
              <a:t>. Д.І. </a:t>
            </a:r>
            <a:r>
              <a:rPr lang="ru-RU" sz="3200" dirty="0" err="1" smtClean="0">
                <a:solidFill>
                  <a:schemeClr val="bg1"/>
                </a:solidFill>
              </a:rPr>
              <a:t>Яворницького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:\Презентації\Фото музеї України\Дніпр.нац. музей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523999"/>
            <a:ext cx="4243164" cy="519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Львівський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історичний</a:t>
            </a:r>
            <a:r>
              <a:rPr lang="ru-RU" dirty="0" smtClean="0">
                <a:solidFill>
                  <a:srgbClr val="FF0000"/>
                </a:solidFill>
              </a:rPr>
              <a:t> музей буд.6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3" descr="H:\Презентації\Фото музеї України\Львівський історичний музей 6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92416" cy="509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Львівський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історичний</a:t>
            </a:r>
            <a:r>
              <a:rPr lang="ru-RU" dirty="0" smtClean="0">
                <a:solidFill>
                  <a:srgbClr val="FF0000"/>
                </a:solidFill>
              </a:rPr>
              <a:t> музей </a:t>
            </a:r>
            <a:r>
              <a:rPr lang="ru-RU" dirty="0" err="1" smtClean="0">
                <a:solidFill>
                  <a:srgbClr val="FF0000"/>
                </a:solidFill>
              </a:rPr>
              <a:t>буд</a:t>
            </a:r>
            <a:r>
              <a:rPr lang="ru-RU" dirty="0" smtClean="0">
                <a:solidFill>
                  <a:srgbClr val="FF0000"/>
                </a:solidFill>
              </a:rPr>
              <a:t> 4 Черная </a:t>
            </a:r>
            <a:r>
              <a:rPr lang="ru-RU" dirty="0" err="1" smtClean="0">
                <a:solidFill>
                  <a:srgbClr val="FF0000"/>
                </a:solidFill>
              </a:rPr>
              <a:t>каменица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:\Презентації\Фото музеї України\Львівський історичний музей 4 Черная_кам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3060102" cy="525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rgbClr val="D1530D"/>
      </a:lt1>
      <a:dk2>
        <a:srgbClr val="F7C890"/>
      </a:dk2>
      <a:lt2>
        <a:srgbClr val="DD7E0E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0C0C0C"/>
      </a:accent5>
      <a:accent6>
        <a:srgbClr val="809EC2"/>
      </a:accent6>
      <a:hlink>
        <a:srgbClr val="0C0C0C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273</TotalTime>
  <Words>195</Words>
  <Application>Microsoft Office PowerPoint</Application>
  <PresentationFormat>Экран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Calibri</vt:lpstr>
      <vt:lpstr>Constantia</vt:lpstr>
      <vt:lpstr>Times New Roman</vt:lpstr>
      <vt:lpstr>Wingdings 2</vt:lpstr>
      <vt:lpstr>Бумажная</vt:lpstr>
      <vt:lpstr>МУЗЕЙ ІСТОРИЧНИХ КОШТОВНОСТЕЙ УКРАЇНИ</vt:lpstr>
      <vt:lpstr>МУЗЕЙ ІСТОРИЧНИХ КОШТОВНОСТЕЙ УКРАЇНИ</vt:lpstr>
      <vt:lpstr>Національний заповідник «Софія Київська»</vt:lpstr>
      <vt:lpstr>«Софія Київська» Мозаїчна підлога Десятинної церкви</vt:lpstr>
      <vt:lpstr>Інтер’єр  Софійського собору</vt:lpstr>
      <vt:lpstr>Дніпропетровський національний історичний музей ім. Д.І. Яворницького</vt:lpstr>
      <vt:lpstr>Дніпропетровський національний історичний музей ім. Д.І. Яворницького</vt:lpstr>
      <vt:lpstr>Львівський історичний музей буд.6</vt:lpstr>
      <vt:lpstr>Львівський історичний музей буд 4 Черная каменица</vt:lpstr>
      <vt:lpstr>Львівський історичний музей 6 . Зала Визвольні змагання</vt:lpstr>
      <vt:lpstr>МУЗЕЙ ГЕТЬМАНСТВА</vt:lpstr>
      <vt:lpstr>Зала МУЗЕЮ ГЕТЬМАНСТВА</vt:lpstr>
      <vt:lpstr>Музей гетьманства. Фрагмент експозиції залу Івана Мазепи</vt:lpstr>
      <vt:lpstr>Національний художній музей України</vt:lpstr>
      <vt:lpstr>Національний художній музей України.  Київ, бл. 1900 р. Поштівка</vt:lpstr>
      <vt:lpstr>Національний художній музей України О.Мурашко. Старий вчитель 1906 р</vt:lpstr>
      <vt:lpstr>ХАРКІВСЬКИЙ ХУДОЖНІЙ МУЗЕЙ</vt:lpstr>
      <vt:lpstr>Запорізький обласний художній музей</vt:lpstr>
      <vt:lpstr>Засновник Державного історико-культурного заповідника «Поле Полтавської битви» І.Ф.Павловський</vt:lpstr>
      <vt:lpstr>Державний історико-культурний заповідник «Поле Полтавської битви» 1 зала</vt:lpstr>
      <vt:lpstr>Державний історико-культурний заповідник «Поле Полтавської битви» 3 зала </vt:lpstr>
      <vt:lpstr>Музей ракетних військ стратегічного призначення</vt:lpstr>
      <vt:lpstr>Музей-садиба Івана Котляревського</vt:lpstr>
      <vt:lpstr>Музей-садиба Івана Котляревського</vt:lpstr>
      <vt:lpstr>Музей-садиба Івана Котляревського</vt:lpstr>
      <vt:lpstr>Музей-садиба Івана Котляревського</vt:lpstr>
      <vt:lpstr>Музей-садиба Івана Котляревського</vt:lpstr>
      <vt:lpstr>Засновник Софіївки граф Потоцький</vt:lpstr>
      <vt:lpstr>Софія Вітт</vt:lpstr>
      <vt:lpstr>Національний дендрологічний парк “СОФІЇВКА”</vt:lpstr>
      <vt:lpstr>Національний дендрологічний парк “СОФІЇВКА”</vt:lpstr>
      <vt:lpstr>Національний дендрологічний парк “СОФІЇВКА”</vt:lpstr>
      <vt:lpstr>Національний дендрологічний парк “СОФІЇВКА”</vt:lpstr>
      <vt:lpstr>Будинок-музей Марії Заньковецької</vt:lpstr>
      <vt:lpstr>Будинок-музей Марії Заньковецької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49</cp:revision>
  <dcterms:created xsi:type="dcterms:W3CDTF">2012-09-10T05:51:55Z</dcterms:created>
  <dcterms:modified xsi:type="dcterms:W3CDTF">2023-09-08T16:15:47Z</dcterms:modified>
</cp:coreProperties>
</file>